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9"/>
  </p:notesMasterIdLst>
  <p:sldIdLst>
    <p:sldId id="256" r:id="rId2"/>
    <p:sldId id="322" r:id="rId3"/>
    <p:sldId id="604" r:id="rId4"/>
    <p:sldId id="258" r:id="rId5"/>
    <p:sldId id="333" r:id="rId6"/>
    <p:sldId id="1165" r:id="rId7"/>
    <p:sldId id="1166" r:id="rId8"/>
    <p:sldId id="1167" r:id="rId9"/>
    <p:sldId id="1168" r:id="rId10"/>
    <p:sldId id="1757" r:id="rId11"/>
    <p:sldId id="1758" r:id="rId12"/>
    <p:sldId id="1759" r:id="rId13"/>
    <p:sldId id="1169" r:id="rId14"/>
    <p:sldId id="1170" r:id="rId15"/>
    <p:sldId id="1171" r:id="rId16"/>
    <p:sldId id="267" r:id="rId17"/>
    <p:sldId id="1760" r:id="rId18"/>
    <p:sldId id="1172" r:id="rId19"/>
    <p:sldId id="906" r:id="rId20"/>
    <p:sldId id="1456" r:id="rId21"/>
    <p:sldId id="1761" r:id="rId22"/>
    <p:sldId id="1459" r:id="rId23"/>
    <p:sldId id="1762" r:id="rId24"/>
    <p:sldId id="1466" r:id="rId25"/>
    <p:sldId id="1763" r:id="rId26"/>
    <p:sldId id="1504" r:id="rId27"/>
    <p:sldId id="1764" r:id="rId28"/>
    <p:sldId id="1473" r:id="rId29"/>
    <p:sldId id="1501" r:id="rId30"/>
    <p:sldId id="1502" r:id="rId31"/>
    <p:sldId id="1505" r:id="rId32"/>
    <p:sldId id="303" r:id="rId33"/>
    <p:sldId id="1485" r:id="rId34"/>
    <p:sldId id="1506" r:id="rId35"/>
    <p:sldId id="1507" r:id="rId36"/>
    <p:sldId id="1508" r:id="rId37"/>
    <p:sldId id="304" r:id="rId38"/>
    <p:sldId id="318" r:id="rId39"/>
    <p:sldId id="1765" r:id="rId40"/>
    <p:sldId id="316" r:id="rId41"/>
    <p:sldId id="331" r:id="rId42"/>
    <p:sldId id="332" r:id="rId43"/>
    <p:sldId id="323" r:id="rId44"/>
    <p:sldId id="1780" r:id="rId45"/>
    <p:sldId id="1781" r:id="rId46"/>
    <p:sldId id="1782" r:id="rId47"/>
    <p:sldId id="1783" r:id="rId48"/>
    <p:sldId id="1784" r:id="rId49"/>
    <p:sldId id="1785" r:id="rId50"/>
    <p:sldId id="1786" r:id="rId51"/>
    <p:sldId id="1787" r:id="rId52"/>
    <p:sldId id="1788" r:id="rId53"/>
    <p:sldId id="1789" r:id="rId54"/>
    <p:sldId id="1790" r:id="rId55"/>
    <p:sldId id="1791" r:id="rId56"/>
    <p:sldId id="1792" r:id="rId57"/>
    <p:sldId id="1793" r:id="rId58"/>
    <p:sldId id="1794" r:id="rId59"/>
    <p:sldId id="1795" r:id="rId60"/>
    <p:sldId id="1796" r:id="rId61"/>
    <p:sldId id="1797" r:id="rId62"/>
    <p:sldId id="1900" r:id="rId63"/>
    <p:sldId id="1801" r:id="rId64"/>
    <p:sldId id="1901" r:id="rId65"/>
    <p:sldId id="1805" r:id="rId66"/>
    <p:sldId id="1806" r:id="rId67"/>
    <p:sldId id="1809" r:id="rId68"/>
    <p:sldId id="1810" r:id="rId69"/>
    <p:sldId id="1811" r:id="rId70"/>
    <p:sldId id="1812" r:id="rId71"/>
    <p:sldId id="1813" r:id="rId72"/>
    <p:sldId id="1814" r:id="rId73"/>
    <p:sldId id="1815" r:id="rId74"/>
    <p:sldId id="1816" r:id="rId75"/>
    <p:sldId id="1817" r:id="rId76"/>
    <p:sldId id="1818" r:id="rId77"/>
    <p:sldId id="1819" r:id="rId78"/>
    <p:sldId id="1766" r:id="rId79"/>
    <p:sldId id="1820" r:id="rId80"/>
    <p:sldId id="1821" r:id="rId81"/>
    <p:sldId id="1822" r:id="rId82"/>
    <p:sldId id="1823" r:id="rId83"/>
    <p:sldId id="1824" r:id="rId84"/>
    <p:sldId id="1825" r:id="rId85"/>
    <p:sldId id="1826" r:id="rId86"/>
    <p:sldId id="1827" r:id="rId87"/>
    <p:sldId id="1828" r:id="rId88"/>
    <p:sldId id="1829" r:id="rId89"/>
    <p:sldId id="1830" r:id="rId90"/>
    <p:sldId id="1831" r:id="rId91"/>
    <p:sldId id="1832" r:id="rId92"/>
    <p:sldId id="1833" r:id="rId93"/>
    <p:sldId id="1834" r:id="rId94"/>
    <p:sldId id="1835" r:id="rId95"/>
    <p:sldId id="1836" r:id="rId96"/>
    <p:sldId id="1837" r:id="rId97"/>
    <p:sldId id="1902" r:id="rId98"/>
    <p:sldId id="1841" r:id="rId99"/>
    <p:sldId id="1903" r:id="rId100"/>
    <p:sldId id="1845" r:id="rId101"/>
    <p:sldId id="1846" r:id="rId102"/>
    <p:sldId id="1849" r:id="rId103"/>
    <p:sldId id="1850" r:id="rId104"/>
    <p:sldId id="1851" r:id="rId105"/>
    <p:sldId id="1852" r:id="rId106"/>
    <p:sldId id="1853" r:id="rId107"/>
    <p:sldId id="1854" r:id="rId108"/>
    <p:sldId id="1855" r:id="rId109"/>
    <p:sldId id="1856" r:id="rId110"/>
    <p:sldId id="1857" r:id="rId111"/>
    <p:sldId id="1858" r:id="rId112"/>
    <p:sldId id="1859" r:id="rId113"/>
    <p:sldId id="1767" r:id="rId114"/>
    <p:sldId id="1860" r:id="rId115"/>
    <p:sldId id="1861" r:id="rId116"/>
    <p:sldId id="1862" r:id="rId117"/>
    <p:sldId id="1863" r:id="rId118"/>
    <p:sldId id="1864" r:id="rId119"/>
    <p:sldId id="1865" r:id="rId120"/>
    <p:sldId id="1866" r:id="rId121"/>
    <p:sldId id="1867" r:id="rId122"/>
    <p:sldId id="1868" r:id="rId123"/>
    <p:sldId id="1869" r:id="rId124"/>
    <p:sldId id="1870" r:id="rId125"/>
    <p:sldId id="1871" r:id="rId126"/>
    <p:sldId id="1872" r:id="rId127"/>
    <p:sldId id="1873" r:id="rId128"/>
    <p:sldId id="1874" r:id="rId129"/>
    <p:sldId id="1875" r:id="rId130"/>
    <p:sldId id="1876" r:id="rId131"/>
    <p:sldId id="1877" r:id="rId132"/>
    <p:sldId id="1878" r:id="rId133"/>
    <p:sldId id="1881" r:id="rId134"/>
    <p:sldId id="1882" r:id="rId135"/>
    <p:sldId id="1885" r:id="rId136"/>
    <p:sldId id="1886" r:id="rId137"/>
    <p:sldId id="1889" r:id="rId138"/>
    <p:sldId id="1890" r:id="rId139"/>
    <p:sldId id="1891" r:id="rId140"/>
    <p:sldId id="1892" r:id="rId141"/>
    <p:sldId id="1893" r:id="rId142"/>
    <p:sldId id="1894" r:id="rId143"/>
    <p:sldId id="1895" r:id="rId144"/>
    <p:sldId id="1896" r:id="rId145"/>
    <p:sldId id="1897" r:id="rId146"/>
    <p:sldId id="1898" r:id="rId147"/>
    <p:sldId id="1899" r:id="rId148"/>
    <p:sldId id="328" r:id="rId149"/>
    <p:sldId id="931" r:id="rId150"/>
    <p:sldId id="595" r:id="rId151"/>
    <p:sldId id="1768" r:id="rId152"/>
    <p:sldId id="1769" r:id="rId153"/>
    <p:sldId id="596" r:id="rId154"/>
    <p:sldId id="1770" r:id="rId155"/>
    <p:sldId id="1771" r:id="rId156"/>
    <p:sldId id="1772" r:id="rId157"/>
    <p:sldId id="1773" r:id="rId158"/>
    <p:sldId id="1774" r:id="rId159"/>
    <p:sldId id="1775" r:id="rId160"/>
    <p:sldId id="1776" r:id="rId161"/>
    <p:sldId id="1777" r:id="rId162"/>
    <p:sldId id="1778" r:id="rId163"/>
    <p:sldId id="1779" r:id="rId164"/>
    <p:sldId id="581" r:id="rId165"/>
    <p:sldId id="582" r:id="rId166"/>
    <p:sldId id="594" r:id="rId167"/>
    <p:sldId id="557" r:id="rId168"/>
    <p:sldId id="558" r:id="rId169"/>
    <p:sldId id="559" r:id="rId170"/>
    <p:sldId id="566" r:id="rId171"/>
    <p:sldId id="567" r:id="rId172"/>
    <p:sldId id="568" r:id="rId173"/>
    <p:sldId id="573" r:id="rId174"/>
    <p:sldId id="574" r:id="rId175"/>
    <p:sldId id="575" r:id="rId176"/>
    <p:sldId id="580" r:id="rId177"/>
    <p:sldId id="560" r:id="rId178"/>
    <p:sldId id="593" r:id="rId179"/>
    <p:sldId id="561" r:id="rId180"/>
    <p:sldId id="550" r:id="rId181"/>
    <p:sldId id="597" r:id="rId182"/>
    <p:sldId id="583" r:id="rId183"/>
    <p:sldId id="1194" r:id="rId184"/>
    <p:sldId id="1631" r:id="rId185"/>
    <p:sldId id="590" r:id="rId186"/>
    <p:sldId id="591" r:id="rId187"/>
    <p:sldId id="598" r:id="rId18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16B52E-23F1-4FC7-AF4B-6001A9336C7D}" v="723" dt="2023-02-10T15:26:17.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microsoft.com/office/2015/10/relationships/revisionInfo" Target="revisionInfo.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4516B52E-23F1-4FC7-AF4B-6001A9336C7D}"/>
    <pc:docChg chg="custSel addSld delSld modSld sldOrd">
      <pc:chgData name="Kelly Stokes" userId="3e5c5154-569e-4d81-aa91-4f91841cdfa9" providerId="ADAL" clId="{4516B52E-23F1-4FC7-AF4B-6001A9336C7D}" dt="2023-02-10T15:26:27.134" v="1080" actId="20577"/>
      <pc:docMkLst>
        <pc:docMk/>
      </pc:docMkLst>
      <pc:sldChg chg="modSp mod">
        <pc:chgData name="Kelly Stokes" userId="3e5c5154-569e-4d81-aa91-4f91841cdfa9" providerId="ADAL" clId="{4516B52E-23F1-4FC7-AF4B-6001A9336C7D}" dt="2023-02-10T14:37:40.994" v="1" actId="20577"/>
        <pc:sldMkLst>
          <pc:docMk/>
          <pc:sldMk cId="3945579917" sldId="256"/>
        </pc:sldMkLst>
        <pc:spChg chg="mod">
          <ac:chgData name="Kelly Stokes" userId="3e5c5154-569e-4d81-aa91-4f91841cdfa9" providerId="ADAL" clId="{4516B52E-23F1-4FC7-AF4B-6001A9336C7D}" dt="2023-02-10T14:37:40.994" v="1" actId="20577"/>
          <ac:spMkLst>
            <pc:docMk/>
            <pc:sldMk cId="3945579917" sldId="256"/>
            <ac:spMk id="3" creationId="{9B667196-C5B4-45FC-B5E8-3B190D7A595C}"/>
          </ac:spMkLst>
        </pc:spChg>
      </pc:sldChg>
      <pc:sldChg chg="modSp mod">
        <pc:chgData name="Kelly Stokes" userId="3e5c5154-569e-4d81-aa91-4f91841cdfa9" providerId="ADAL" clId="{4516B52E-23F1-4FC7-AF4B-6001A9336C7D}" dt="2023-02-10T14:59:58.707" v="396" actId="13926"/>
        <pc:sldMkLst>
          <pc:docMk/>
          <pc:sldMk cId="2433500145" sldId="316"/>
        </pc:sldMkLst>
        <pc:spChg chg="mod">
          <ac:chgData name="Kelly Stokes" userId="3e5c5154-569e-4d81-aa91-4f91841cdfa9" providerId="ADAL" clId="{4516B52E-23F1-4FC7-AF4B-6001A9336C7D}" dt="2023-02-10T14:59:58.707" v="396" actId="13926"/>
          <ac:spMkLst>
            <pc:docMk/>
            <pc:sldMk cId="2433500145" sldId="316"/>
            <ac:spMk id="2" creationId="{52DA34BA-82FC-47C5-BCE1-BB65E08B92A1}"/>
          </ac:spMkLst>
        </pc:spChg>
      </pc:sldChg>
      <pc:sldChg chg="modSp mod">
        <pc:chgData name="Kelly Stokes" userId="3e5c5154-569e-4d81-aa91-4f91841cdfa9" providerId="ADAL" clId="{4516B52E-23F1-4FC7-AF4B-6001A9336C7D}" dt="2023-02-10T14:37:43.674" v="3" actId="20577"/>
        <pc:sldMkLst>
          <pc:docMk/>
          <pc:sldMk cId="864376776" sldId="322"/>
        </pc:sldMkLst>
        <pc:spChg chg="mod">
          <ac:chgData name="Kelly Stokes" userId="3e5c5154-569e-4d81-aa91-4f91841cdfa9" providerId="ADAL" clId="{4516B52E-23F1-4FC7-AF4B-6001A9336C7D}" dt="2023-02-10T14:37:43.674" v="3" actId="20577"/>
          <ac:spMkLst>
            <pc:docMk/>
            <pc:sldMk cId="864376776" sldId="322"/>
            <ac:spMk id="2" creationId="{02FB8773-AD3E-2543-510F-CEE32E75C793}"/>
          </ac:spMkLst>
        </pc:spChg>
      </pc:sldChg>
      <pc:sldChg chg="modSp mod">
        <pc:chgData name="Kelly Stokes" userId="3e5c5154-569e-4d81-aa91-4f91841cdfa9" providerId="ADAL" clId="{4516B52E-23F1-4FC7-AF4B-6001A9336C7D}" dt="2023-02-10T15:00:26.646" v="402" actId="20577"/>
        <pc:sldMkLst>
          <pc:docMk/>
          <pc:sldMk cId="3634764576" sldId="323"/>
        </pc:sldMkLst>
        <pc:spChg chg="mod">
          <ac:chgData name="Kelly Stokes" userId="3e5c5154-569e-4d81-aa91-4f91841cdfa9" providerId="ADAL" clId="{4516B52E-23F1-4FC7-AF4B-6001A9336C7D}" dt="2023-02-10T15:00:26.646" v="402" actId="20577"/>
          <ac:spMkLst>
            <pc:docMk/>
            <pc:sldMk cId="3634764576" sldId="323"/>
            <ac:spMk id="2" creationId="{02FB8773-AD3E-2543-510F-CEE32E75C793}"/>
          </ac:spMkLst>
        </pc:spChg>
      </pc:sldChg>
      <pc:sldChg chg="modSp mod">
        <pc:chgData name="Kelly Stokes" userId="3e5c5154-569e-4d81-aa91-4f91841cdfa9" providerId="ADAL" clId="{4516B52E-23F1-4FC7-AF4B-6001A9336C7D}" dt="2023-02-10T15:00:56.443" v="424" actId="20577"/>
        <pc:sldMkLst>
          <pc:docMk/>
          <pc:sldMk cId="4214164962" sldId="328"/>
        </pc:sldMkLst>
        <pc:spChg chg="mod">
          <ac:chgData name="Kelly Stokes" userId="3e5c5154-569e-4d81-aa91-4f91841cdfa9" providerId="ADAL" clId="{4516B52E-23F1-4FC7-AF4B-6001A9336C7D}" dt="2023-02-10T15:00:56.443" v="424" actId="20577"/>
          <ac:spMkLst>
            <pc:docMk/>
            <pc:sldMk cId="4214164962" sldId="328"/>
            <ac:spMk id="2" creationId="{02FB8773-AD3E-2543-510F-CEE32E75C793}"/>
          </ac:spMkLst>
        </pc:spChg>
      </pc:sldChg>
      <pc:sldChg chg="modNotesTx">
        <pc:chgData name="Kelly Stokes" userId="3e5c5154-569e-4d81-aa91-4f91841cdfa9" providerId="ADAL" clId="{4516B52E-23F1-4FC7-AF4B-6001A9336C7D}" dt="2023-02-10T15:00:18.544" v="399"/>
        <pc:sldMkLst>
          <pc:docMk/>
          <pc:sldMk cId="2534233594" sldId="331"/>
        </pc:sldMkLst>
      </pc:sldChg>
      <pc:sldChg chg="modSp mod">
        <pc:chgData name="Kelly Stokes" userId="3e5c5154-569e-4d81-aa91-4f91841cdfa9" providerId="ADAL" clId="{4516B52E-23F1-4FC7-AF4B-6001A9336C7D}" dt="2023-02-10T15:00:22.782" v="400"/>
        <pc:sldMkLst>
          <pc:docMk/>
          <pc:sldMk cId="958288502" sldId="332"/>
        </pc:sldMkLst>
        <pc:spChg chg="mod">
          <ac:chgData name="Kelly Stokes" userId="3e5c5154-569e-4d81-aa91-4f91841cdfa9" providerId="ADAL" clId="{4516B52E-23F1-4FC7-AF4B-6001A9336C7D}" dt="2023-02-10T15:00:22.782" v="400"/>
          <ac:spMkLst>
            <pc:docMk/>
            <pc:sldMk cId="958288502" sldId="332"/>
            <ac:spMk id="2" creationId="{77E26784-A357-92CE-B6B1-8F248D3D6650}"/>
          </ac:spMkLst>
        </pc:spChg>
      </pc:sldChg>
      <pc:sldChg chg="modNotesTx">
        <pc:chgData name="Kelly Stokes" userId="3e5c5154-569e-4d81-aa91-4f91841cdfa9" providerId="ADAL" clId="{4516B52E-23F1-4FC7-AF4B-6001A9336C7D}" dt="2023-02-10T15:04:37.349" v="545"/>
        <pc:sldMkLst>
          <pc:docMk/>
          <pc:sldMk cId="3625788919" sldId="550"/>
        </pc:sldMkLst>
      </pc:sldChg>
      <pc:sldChg chg="modSp mod">
        <pc:chgData name="Kelly Stokes" userId="3e5c5154-569e-4d81-aa91-4f91841cdfa9" providerId="ADAL" clId="{4516B52E-23F1-4FC7-AF4B-6001A9336C7D}" dt="2023-02-10T15:03:05.398" v="438" actId="20577"/>
        <pc:sldMkLst>
          <pc:docMk/>
          <pc:sldMk cId="2648704156" sldId="557"/>
        </pc:sldMkLst>
        <pc:spChg chg="mod">
          <ac:chgData name="Kelly Stokes" userId="3e5c5154-569e-4d81-aa91-4f91841cdfa9" providerId="ADAL" clId="{4516B52E-23F1-4FC7-AF4B-6001A9336C7D}" dt="2023-02-10T15:03:05.398" v="438" actId="20577"/>
          <ac:spMkLst>
            <pc:docMk/>
            <pc:sldMk cId="2648704156" sldId="557"/>
            <ac:spMk id="2" creationId="{52DA34BA-82FC-47C5-BCE1-BB65E08B92A1}"/>
          </ac:spMkLst>
        </pc:spChg>
      </pc:sldChg>
      <pc:sldChg chg="modSp mod">
        <pc:chgData name="Kelly Stokes" userId="3e5c5154-569e-4d81-aa91-4f91841cdfa9" providerId="ADAL" clId="{4516B52E-23F1-4FC7-AF4B-6001A9336C7D}" dt="2023-02-10T15:03:11.708" v="449" actId="20577"/>
        <pc:sldMkLst>
          <pc:docMk/>
          <pc:sldMk cId="1413045715" sldId="558"/>
        </pc:sldMkLst>
        <pc:spChg chg="mod">
          <ac:chgData name="Kelly Stokes" userId="3e5c5154-569e-4d81-aa91-4f91841cdfa9" providerId="ADAL" clId="{4516B52E-23F1-4FC7-AF4B-6001A9336C7D}" dt="2023-02-10T15:03:11.708" v="449" actId="20577"/>
          <ac:spMkLst>
            <pc:docMk/>
            <pc:sldMk cId="1413045715" sldId="558"/>
            <ac:spMk id="2" creationId="{52DA34BA-82FC-47C5-BCE1-BB65E08B92A1}"/>
          </ac:spMkLst>
        </pc:spChg>
      </pc:sldChg>
      <pc:sldChg chg="modSp mod">
        <pc:chgData name="Kelly Stokes" userId="3e5c5154-569e-4d81-aa91-4f91841cdfa9" providerId="ADAL" clId="{4516B52E-23F1-4FC7-AF4B-6001A9336C7D}" dt="2023-02-10T15:03:19.684" v="458" actId="20577"/>
        <pc:sldMkLst>
          <pc:docMk/>
          <pc:sldMk cId="2938272345" sldId="559"/>
        </pc:sldMkLst>
        <pc:spChg chg="mod">
          <ac:chgData name="Kelly Stokes" userId="3e5c5154-569e-4d81-aa91-4f91841cdfa9" providerId="ADAL" clId="{4516B52E-23F1-4FC7-AF4B-6001A9336C7D}" dt="2023-02-10T15:03:19.684" v="458" actId="20577"/>
          <ac:spMkLst>
            <pc:docMk/>
            <pc:sldMk cId="2938272345" sldId="559"/>
            <ac:spMk id="2" creationId="{52DA34BA-82FC-47C5-BCE1-BB65E08B92A1}"/>
          </ac:spMkLst>
        </pc:spChg>
      </pc:sldChg>
      <pc:sldChg chg="modSp mod">
        <pc:chgData name="Kelly Stokes" userId="3e5c5154-569e-4d81-aa91-4f91841cdfa9" providerId="ADAL" clId="{4516B52E-23F1-4FC7-AF4B-6001A9336C7D}" dt="2023-02-10T15:04:24.562" v="544" actId="20577"/>
        <pc:sldMkLst>
          <pc:docMk/>
          <pc:sldMk cId="2844813666" sldId="561"/>
        </pc:sldMkLst>
        <pc:spChg chg="mod">
          <ac:chgData name="Kelly Stokes" userId="3e5c5154-569e-4d81-aa91-4f91841cdfa9" providerId="ADAL" clId="{4516B52E-23F1-4FC7-AF4B-6001A9336C7D}" dt="2023-02-10T15:04:24.562" v="544" actId="20577"/>
          <ac:spMkLst>
            <pc:docMk/>
            <pc:sldMk cId="2844813666" sldId="561"/>
            <ac:spMk id="2" creationId="{52DA34BA-82FC-47C5-BCE1-BB65E08B92A1}"/>
          </ac:spMkLst>
        </pc:spChg>
      </pc:sldChg>
      <pc:sldChg chg="modSp mod">
        <pc:chgData name="Kelly Stokes" userId="3e5c5154-569e-4d81-aa91-4f91841cdfa9" providerId="ADAL" clId="{4516B52E-23F1-4FC7-AF4B-6001A9336C7D}" dt="2023-02-10T15:03:25.249" v="466" actId="20577"/>
        <pc:sldMkLst>
          <pc:docMk/>
          <pc:sldMk cId="2824879269" sldId="566"/>
        </pc:sldMkLst>
        <pc:spChg chg="mod">
          <ac:chgData name="Kelly Stokes" userId="3e5c5154-569e-4d81-aa91-4f91841cdfa9" providerId="ADAL" clId="{4516B52E-23F1-4FC7-AF4B-6001A9336C7D}" dt="2023-02-10T15:03:25.249" v="466" actId="20577"/>
          <ac:spMkLst>
            <pc:docMk/>
            <pc:sldMk cId="2824879269" sldId="566"/>
            <ac:spMk id="2" creationId="{52DA34BA-82FC-47C5-BCE1-BB65E08B92A1}"/>
          </ac:spMkLst>
        </pc:spChg>
      </pc:sldChg>
      <pc:sldChg chg="modSp mod">
        <pc:chgData name="Kelly Stokes" userId="3e5c5154-569e-4d81-aa91-4f91841cdfa9" providerId="ADAL" clId="{4516B52E-23F1-4FC7-AF4B-6001A9336C7D}" dt="2023-02-10T15:03:34.807" v="479" actId="20577"/>
        <pc:sldMkLst>
          <pc:docMk/>
          <pc:sldMk cId="805782854" sldId="567"/>
        </pc:sldMkLst>
        <pc:spChg chg="mod">
          <ac:chgData name="Kelly Stokes" userId="3e5c5154-569e-4d81-aa91-4f91841cdfa9" providerId="ADAL" clId="{4516B52E-23F1-4FC7-AF4B-6001A9336C7D}" dt="2023-02-10T15:03:34.807" v="479" actId="20577"/>
          <ac:spMkLst>
            <pc:docMk/>
            <pc:sldMk cId="805782854" sldId="567"/>
            <ac:spMk id="2" creationId="{52DA34BA-82FC-47C5-BCE1-BB65E08B92A1}"/>
          </ac:spMkLst>
        </pc:spChg>
      </pc:sldChg>
      <pc:sldChg chg="modSp mod">
        <pc:chgData name="Kelly Stokes" userId="3e5c5154-569e-4d81-aa91-4f91841cdfa9" providerId="ADAL" clId="{4516B52E-23F1-4FC7-AF4B-6001A9336C7D}" dt="2023-02-10T15:03:41.892" v="492" actId="114"/>
        <pc:sldMkLst>
          <pc:docMk/>
          <pc:sldMk cId="2306067830" sldId="568"/>
        </pc:sldMkLst>
        <pc:spChg chg="mod">
          <ac:chgData name="Kelly Stokes" userId="3e5c5154-569e-4d81-aa91-4f91841cdfa9" providerId="ADAL" clId="{4516B52E-23F1-4FC7-AF4B-6001A9336C7D}" dt="2023-02-10T15:03:41.892" v="492" actId="114"/>
          <ac:spMkLst>
            <pc:docMk/>
            <pc:sldMk cId="2306067830" sldId="568"/>
            <ac:spMk id="2" creationId="{52DA34BA-82FC-47C5-BCE1-BB65E08B92A1}"/>
          </ac:spMkLst>
        </pc:spChg>
      </pc:sldChg>
      <pc:sldChg chg="modSp mod">
        <pc:chgData name="Kelly Stokes" userId="3e5c5154-569e-4d81-aa91-4f91841cdfa9" providerId="ADAL" clId="{4516B52E-23F1-4FC7-AF4B-6001A9336C7D}" dt="2023-02-10T15:03:49.145" v="504" actId="20577"/>
        <pc:sldMkLst>
          <pc:docMk/>
          <pc:sldMk cId="2792669322" sldId="573"/>
        </pc:sldMkLst>
        <pc:spChg chg="mod">
          <ac:chgData name="Kelly Stokes" userId="3e5c5154-569e-4d81-aa91-4f91841cdfa9" providerId="ADAL" clId="{4516B52E-23F1-4FC7-AF4B-6001A9336C7D}" dt="2023-02-10T15:03:49.145" v="504" actId="20577"/>
          <ac:spMkLst>
            <pc:docMk/>
            <pc:sldMk cId="2792669322" sldId="573"/>
            <ac:spMk id="2" creationId="{52DA34BA-82FC-47C5-BCE1-BB65E08B92A1}"/>
          </ac:spMkLst>
        </pc:spChg>
      </pc:sldChg>
      <pc:sldChg chg="modSp mod">
        <pc:chgData name="Kelly Stokes" userId="3e5c5154-569e-4d81-aa91-4f91841cdfa9" providerId="ADAL" clId="{4516B52E-23F1-4FC7-AF4B-6001A9336C7D}" dt="2023-02-10T15:03:54.152" v="513" actId="20577"/>
        <pc:sldMkLst>
          <pc:docMk/>
          <pc:sldMk cId="1378953568" sldId="574"/>
        </pc:sldMkLst>
        <pc:spChg chg="mod">
          <ac:chgData name="Kelly Stokes" userId="3e5c5154-569e-4d81-aa91-4f91841cdfa9" providerId="ADAL" clId="{4516B52E-23F1-4FC7-AF4B-6001A9336C7D}" dt="2023-02-10T15:03:54.152" v="513" actId="20577"/>
          <ac:spMkLst>
            <pc:docMk/>
            <pc:sldMk cId="1378953568" sldId="574"/>
            <ac:spMk id="2" creationId="{52DA34BA-82FC-47C5-BCE1-BB65E08B92A1}"/>
          </ac:spMkLst>
        </pc:spChg>
      </pc:sldChg>
      <pc:sldChg chg="modSp mod">
        <pc:chgData name="Kelly Stokes" userId="3e5c5154-569e-4d81-aa91-4f91841cdfa9" providerId="ADAL" clId="{4516B52E-23F1-4FC7-AF4B-6001A9336C7D}" dt="2023-02-10T15:04:02.550" v="522" actId="20577"/>
        <pc:sldMkLst>
          <pc:docMk/>
          <pc:sldMk cId="3670349578" sldId="575"/>
        </pc:sldMkLst>
        <pc:spChg chg="mod">
          <ac:chgData name="Kelly Stokes" userId="3e5c5154-569e-4d81-aa91-4f91841cdfa9" providerId="ADAL" clId="{4516B52E-23F1-4FC7-AF4B-6001A9336C7D}" dt="2023-02-10T15:04:02.550" v="522" actId="20577"/>
          <ac:spMkLst>
            <pc:docMk/>
            <pc:sldMk cId="3670349578" sldId="575"/>
            <ac:spMk id="2" creationId="{52DA34BA-82FC-47C5-BCE1-BB65E08B92A1}"/>
          </ac:spMkLst>
        </pc:spChg>
      </pc:sldChg>
      <pc:sldChg chg="modSp mod">
        <pc:chgData name="Kelly Stokes" userId="3e5c5154-569e-4d81-aa91-4f91841cdfa9" providerId="ADAL" clId="{4516B52E-23F1-4FC7-AF4B-6001A9336C7D}" dt="2023-02-10T15:04:11.889" v="531" actId="20577"/>
        <pc:sldMkLst>
          <pc:docMk/>
          <pc:sldMk cId="1304861550" sldId="580"/>
        </pc:sldMkLst>
        <pc:spChg chg="mod">
          <ac:chgData name="Kelly Stokes" userId="3e5c5154-569e-4d81-aa91-4f91841cdfa9" providerId="ADAL" clId="{4516B52E-23F1-4FC7-AF4B-6001A9336C7D}" dt="2023-02-10T15:04:11.889" v="531" actId="20577"/>
          <ac:spMkLst>
            <pc:docMk/>
            <pc:sldMk cId="1304861550" sldId="580"/>
            <ac:spMk id="2" creationId="{52DA34BA-82FC-47C5-BCE1-BB65E08B92A1}"/>
          </ac:spMkLst>
        </pc:spChg>
      </pc:sldChg>
      <pc:sldChg chg="modSp mod">
        <pc:chgData name="Kelly Stokes" userId="3e5c5154-569e-4d81-aa91-4f91841cdfa9" providerId="ADAL" clId="{4516B52E-23F1-4FC7-AF4B-6001A9336C7D}" dt="2023-02-10T15:06:33.185" v="571" actId="5793"/>
        <pc:sldMkLst>
          <pc:docMk/>
          <pc:sldMk cId="2558172481" sldId="591"/>
        </pc:sldMkLst>
        <pc:spChg chg="mod">
          <ac:chgData name="Kelly Stokes" userId="3e5c5154-569e-4d81-aa91-4f91841cdfa9" providerId="ADAL" clId="{4516B52E-23F1-4FC7-AF4B-6001A9336C7D}" dt="2023-02-10T15:06:33.185" v="571" actId="5793"/>
          <ac:spMkLst>
            <pc:docMk/>
            <pc:sldMk cId="2558172481" sldId="591"/>
            <ac:spMk id="2" creationId="{02FB8773-AD3E-2543-510F-CEE32E75C793}"/>
          </ac:spMkLst>
        </pc:spChg>
      </pc:sldChg>
      <pc:sldChg chg="modSp mod">
        <pc:chgData name="Kelly Stokes" userId="3e5c5154-569e-4d81-aa91-4f91841cdfa9" providerId="ADAL" clId="{4516B52E-23F1-4FC7-AF4B-6001A9336C7D}" dt="2023-02-10T15:04:20.629" v="536" actId="20577"/>
        <pc:sldMkLst>
          <pc:docMk/>
          <pc:sldMk cId="2335409816" sldId="593"/>
        </pc:sldMkLst>
        <pc:spChg chg="mod">
          <ac:chgData name="Kelly Stokes" userId="3e5c5154-569e-4d81-aa91-4f91841cdfa9" providerId="ADAL" clId="{4516B52E-23F1-4FC7-AF4B-6001A9336C7D}" dt="2023-02-10T15:04:20.629" v="536" actId="20577"/>
          <ac:spMkLst>
            <pc:docMk/>
            <pc:sldMk cId="2335409816" sldId="593"/>
            <ac:spMk id="2" creationId="{52DA34BA-82FC-47C5-BCE1-BB65E08B92A1}"/>
          </ac:spMkLst>
        </pc:spChg>
      </pc:sldChg>
      <pc:sldChg chg="modSp mod">
        <pc:chgData name="Kelly Stokes" userId="3e5c5154-569e-4d81-aa91-4f91841cdfa9" providerId="ADAL" clId="{4516B52E-23F1-4FC7-AF4B-6001A9336C7D}" dt="2023-02-10T15:04:44.683" v="550" actId="20577"/>
        <pc:sldMkLst>
          <pc:docMk/>
          <pc:sldMk cId="3886991875" sldId="597"/>
        </pc:sldMkLst>
        <pc:spChg chg="mod">
          <ac:chgData name="Kelly Stokes" userId="3e5c5154-569e-4d81-aa91-4f91841cdfa9" providerId="ADAL" clId="{4516B52E-23F1-4FC7-AF4B-6001A9336C7D}" dt="2023-02-10T15:04:44.683" v="550" actId="20577"/>
          <ac:spMkLst>
            <pc:docMk/>
            <pc:sldMk cId="3886991875" sldId="597"/>
            <ac:spMk id="2" creationId="{02FB8773-AD3E-2543-510F-CEE32E75C793}"/>
          </ac:spMkLst>
        </pc:spChg>
      </pc:sldChg>
      <pc:sldChg chg="modSp mod">
        <pc:chgData name="Kelly Stokes" userId="3e5c5154-569e-4d81-aa91-4f91841cdfa9" providerId="ADAL" clId="{4516B52E-23F1-4FC7-AF4B-6001A9336C7D}" dt="2023-02-10T15:06:46.107" v="572"/>
        <pc:sldMkLst>
          <pc:docMk/>
          <pc:sldMk cId="4027390957" sldId="598"/>
        </pc:sldMkLst>
        <pc:spChg chg="mod">
          <ac:chgData name="Kelly Stokes" userId="3e5c5154-569e-4d81-aa91-4f91841cdfa9" providerId="ADAL" clId="{4516B52E-23F1-4FC7-AF4B-6001A9336C7D}" dt="2023-02-10T15:06:46.107" v="572"/>
          <ac:spMkLst>
            <pc:docMk/>
            <pc:sldMk cId="4027390957" sldId="598"/>
            <ac:spMk id="2" creationId="{02FB8773-AD3E-2543-510F-CEE32E75C793}"/>
          </ac:spMkLst>
        </pc:spChg>
      </pc:sldChg>
      <pc:sldChg chg="addSp delSp modSp mod">
        <pc:chgData name="Kelly Stokes" userId="3e5c5154-569e-4d81-aa91-4f91841cdfa9" providerId="ADAL" clId="{4516B52E-23F1-4FC7-AF4B-6001A9336C7D}" dt="2023-02-10T14:38:08.691" v="9" actId="14100"/>
        <pc:sldMkLst>
          <pc:docMk/>
          <pc:sldMk cId="3955913320" sldId="604"/>
        </pc:sldMkLst>
        <pc:picChg chg="del">
          <ac:chgData name="Kelly Stokes" userId="3e5c5154-569e-4d81-aa91-4f91841cdfa9" providerId="ADAL" clId="{4516B52E-23F1-4FC7-AF4B-6001A9336C7D}" dt="2023-02-10T14:37:45.573" v="4" actId="478"/>
          <ac:picMkLst>
            <pc:docMk/>
            <pc:sldMk cId="3955913320" sldId="604"/>
            <ac:picMk id="6" creationId="{DB000A27-91B8-3416-5B9E-F5DC9375DDCF}"/>
          </ac:picMkLst>
        </pc:picChg>
        <pc:picChg chg="add mod modCrop">
          <ac:chgData name="Kelly Stokes" userId="3e5c5154-569e-4d81-aa91-4f91841cdfa9" providerId="ADAL" clId="{4516B52E-23F1-4FC7-AF4B-6001A9336C7D}" dt="2023-02-10T14:38:08.691" v="9" actId="14100"/>
          <ac:picMkLst>
            <pc:docMk/>
            <pc:sldMk cId="3955913320" sldId="604"/>
            <ac:picMk id="8" creationId="{0786FF87-0713-641B-EFB8-565C78C2D370}"/>
          </ac:picMkLst>
        </pc:picChg>
      </pc:sldChg>
      <pc:sldChg chg="del">
        <pc:chgData name="Kelly Stokes" userId="3e5c5154-569e-4d81-aa91-4f91841cdfa9" providerId="ADAL" clId="{4516B52E-23F1-4FC7-AF4B-6001A9336C7D}" dt="2023-02-10T14:47:40.277" v="92" actId="2696"/>
        <pc:sldMkLst>
          <pc:docMk/>
          <pc:sldMk cId="607385829" sldId="905"/>
        </pc:sldMkLst>
      </pc:sldChg>
      <pc:sldChg chg="modSp mod">
        <pc:chgData name="Kelly Stokes" userId="3e5c5154-569e-4d81-aa91-4f91841cdfa9" providerId="ADAL" clId="{4516B52E-23F1-4FC7-AF4B-6001A9336C7D}" dt="2023-02-10T14:48:01.567" v="107" actId="1076"/>
        <pc:sldMkLst>
          <pc:docMk/>
          <pc:sldMk cId="1867376639" sldId="906"/>
        </pc:sldMkLst>
        <pc:spChg chg="mod">
          <ac:chgData name="Kelly Stokes" userId="3e5c5154-569e-4d81-aa91-4f91841cdfa9" providerId="ADAL" clId="{4516B52E-23F1-4FC7-AF4B-6001A9336C7D}" dt="2023-02-10T14:48:01.567" v="107" actId="1076"/>
          <ac:spMkLst>
            <pc:docMk/>
            <pc:sldMk cId="1867376639" sldId="906"/>
            <ac:spMk id="2" creationId="{52DA34BA-82FC-47C5-BCE1-BB65E08B92A1}"/>
          </ac:spMkLst>
        </pc:spChg>
      </pc:sldChg>
      <pc:sldChg chg="del">
        <pc:chgData name="Kelly Stokes" userId="3e5c5154-569e-4d81-aa91-4f91841cdfa9" providerId="ADAL" clId="{4516B52E-23F1-4FC7-AF4B-6001A9336C7D}" dt="2023-02-10T15:00:39.355" v="403" actId="2696"/>
        <pc:sldMkLst>
          <pc:docMk/>
          <pc:sldMk cId="1676013275" sldId="907"/>
        </pc:sldMkLst>
      </pc:sldChg>
      <pc:sldChg chg="addSp delSp modSp mod">
        <pc:chgData name="Kelly Stokes" userId="3e5c5154-569e-4d81-aa91-4f91841cdfa9" providerId="ADAL" clId="{4516B52E-23F1-4FC7-AF4B-6001A9336C7D}" dt="2023-02-10T15:01:09.100" v="426"/>
        <pc:sldMkLst>
          <pc:docMk/>
          <pc:sldMk cId="1758724553" sldId="931"/>
        </pc:sldMkLst>
        <pc:picChg chg="del">
          <ac:chgData name="Kelly Stokes" userId="3e5c5154-569e-4d81-aa91-4f91841cdfa9" providerId="ADAL" clId="{4516B52E-23F1-4FC7-AF4B-6001A9336C7D}" dt="2023-02-10T15:00:58.458" v="425" actId="478"/>
          <ac:picMkLst>
            <pc:docMk/>
            <pc:sldMk cId="1758724553" sldId="931"/>
            <ac:picMk id="2" creationId="{B184894B-E3DD-D30F-E615-B37621DC21EF}"/>
          </ac:picMkLst>
        </pc:picChg>
        <pc:picChg chg="add mod">
          <ac:chgData name="Kelly Stokes" userId="3e5c5154-569e-4d81-aa91-4f91841cdfa9" providerId="ADAL" clId="{4516B52E-23F1-4FC7-AF4B-6001A9336C7D}" dt="2023-02-10T15:01:09.100" v="426"/>
          <ac:picMkLst>
            <pc:docMk/>
            <pc:sldMk cId="1758724553" sldId="931"/>
            <ac:picMk id="4" creationId="{9BE19E6E-56B0-5CE4-48EA-F60B73D26515}"/>
          </ac:picMkLst>
        </pc:picChg>
      </pc:sldChg>
      <pc:sldChg chg="addSp delSp modSp modAnim">
        <pc:chgData name="Kelly Stokes" userId="3e5c5154-569e-4d81-aa91-4f91841cdfa9" providerId="ADAL" clId="{4516B52E-23F1-4FC7-AF4B-6001A9336C7D}" dt="2023-02-10T14:43:05.714" v="39"/>
        <pc:sldMkLst>
          <pc:docMk/>
          <pc:sldMk cId="100688865" sldId="1165"/>
        </pc:sldMkLst>
        <pc:spChg chg="mod">
          <ac:chgData name="Kelly Stokes" userId="3e5c5154-569e-4d81-aa91-4f91841cdfa9" providerId="ADAL" clId="{4516B52E-23F1-4FC7-AF4B-6001A9336C7D}" dt="2023-02-10T14:41:51.865" v="21" actId="20577"/>
          <ac:spMkLst>
            <pc:docMk/>
            <pc:sldMk cId="100688865" sldId="1165"/>
            <ac:spMk id="2" creationId="{52DA34BA-82FC-47C5-BCE1-BB65E08B92A1}"/>
          </ac:spMkLst>
        </pc:spChg>
        <pc:spChg chg="mod">
          <ac:chgData name="Kelly Stokes" userId="3e5c5154-569e-4d81-aa91-4f91841cdfa9" providerId="ADAL" clId="{4516B52E-23F1-4FC7-AF4B-6001A9336C7D}" dt="2023-02-10T14:41:47.557" v="15" actId="20577"/>
          <ac:spMkLst>
            <pc:docMk/>
            <pc:sldMk cId="100688865" sldId="1165"/>
            <ac:spMk id="8" creationId="{0C8D5CEC-22D5-D692-1E7B-97E70B38387D}"/>
          </ac:spMkLst>
        </pc:spChg>
        <pc:spChg chg="mod">
          <ac:chgData name="Kelly Stokes" userId="3e5c5154-569e-4d81-aa91-4f91841cdfa9" providerId="ADAL" clId="{4516B52E-23F1-4FC7-AF4B-6001A9336C7D}" dt="2023-02-10T14:42:36.350" v="34"/>
          <ac:spMkLst>
            <pc:docMk/>
            <pc:sldMk cId="100688865" sldId="1165"/>
            <ac:spMk id="9" creationId="{C5FE1F5E-3B8C-4BB5-9338-0B13ED78A1AC}"/>
          </ac:spMkLst>
        </pc:spChg>
        <pc:picChg chg="add mod">
          <ac:chgData name="Kelly Stokes" userId="3e5c5154-569e-4d81-aa91-4f91841cdfa9" providerId="ADAL" clId="{4516B52E-23F1-4FC7-AF4B-6001A9336C7D}" dt="2023-02-10T14:43:01.637" v="36"/>
          <ac:picMkLst>
            <pc:docMk/>
            <pc:sldMk cId="100688865" sldId="1165"/>
            <ac:picMk id="10" creationId="{9FB4EA07-25B9-CC2D-59C2-E6760908AA81}"/>
          </ac:picMkLst>
        </pc:picChg>
        <pc:picChg chg="del">
          <ac:chgData name="Kelly Stokes" userId="3e5c5154-569e-4d81-aa91-4f91841cdfa9" providerId="ADAL" clId="{4516B52E-23F1-4FC7-AF4B-6001A9336C7D}" dt="2023-02-10T14:43:01.300" v="35" actId="478"/>
          <ac:picMkLst>
            <pc:docMk/>
            <pc:sldMk cId="100688865" sldId="1165"/>
            <ac:picMk id="13314" creationId="{C6B94327-1E82-6C0E-04BA-0D092AA3C38E}"/>
          </ac:picMkLst>
        </pc:picChg>
      </pc:sldChg>
      <pc:sldChg chg="modSp mod">
        <pc:chgData name="Kelly Stokes" userId="3e5c5154-569e-4d81-aa91-4f91841cdfa9" providerId="ADAL" clId="{4516B52E-23F1-4FC7-AF4B-6001A9336C7D}" dt="2023-02-10T14:42:16.065" v="33" actId="27636"/>
        <pc:sldMkLst>
          <pc:docMk/>
          <pc:sldMk cId="2253248069" sldId="1166"/>
        </pc:sldMkLst>
        <pc:spChg chg="mod">
          <ac:chgData name="Kelly Stokes" userId="3e5c5154-569e-4d81-aa91-4f91841cdfa9" providerId="ADAL" clId="{4516B52E-23F1-4FC7-AF4B-6001A9336C7D}" dt="2023-02-10T14:42:06.353" v="22"/>
          <ac:spMkLst>
            <pc:docMk/>
            <pc:sldMk cId="2253248069" sldId="1166"/>
            <ac:spMk id="2" creationId="{52DA34BA-82FC-47C5-BCE1-BB65E08B92A1}"/>
          </ac:spMkLst>
        </pc:spChg>
        <pc:spChg chg="mod">
          <ac:chgData name="Kelly Stokes" userId="3e5c5154-569e-4d81-aa91-4f91841cdfa9" providerId="ADAL" clId="{4516B52E-23F1-4FC7-AF4B-6001A9336C7D}" dt="2023-02-10T14:42:16.065" v="33" actId="27636"/>
          <ac:spMkLst>
            <pc:docMk/>
            <pc:sldMk cId="2253248069" sldId="1166"/>
            <ac:spMk id="4" creationId="{C1CA8974-F9B7-7772-E584-DC86F493030F}"/>
          </ac:spMkLst>
        </pc:spChg>
      </pc:sldChg>
      <pc:sldChg chg="modSp">
        <pc:chgData name="Kelly Stokes" userId="3e5c5154-569e-4d81-aa91-4f91841cdfa9" providerId="ADAL" clId="{4516B52E-23F1-4FC7-AF4B-6001A9336C7D}" dt="2023-02-10T14:44:04.698" v="54"/>
        <pc:sldMkLst>
          <pc:docMk/>
          <pc:sldMk cId="1236130894" sldId="1167"/>
        </pc:sldMkLst>
        <pc:spChg chg="mod">
          <ac:chgData name="Kelly Stokes" userId="3e5c5154-569e-4d81-aa91-4f91841cdfa9" providerId="ADAL" clId="{4516B52E-23F1-4FC7-AF4B-6001A9336C7D}" dt="2023-02-10T14:44:01.407" v="53" actId="20577"/>
          <ac:spMkLst>
            <pc:docMk/>
            <pc:sldMk cId="1236130894" sldId="1167"/>
            <ac:spMk id="2" creationId="{52DA34BA-82FC-47C5-BCE1-BB65E08B92A1}"/>
          </ac:spMkLst>
        </pc:spChg>
        <pc:spChg chg="mod">
          <ac:chgData name="Kelly Stokes" userId="3e5c5154-569e-4d81-aa91-4f91841cdfa9" providerId="ADAL" clId="{4516B52E-23F1-4FC7-AF4B-6001A9336C7D}" dt="2023-02-10T14:43:15.057" v="45" actId="20577"/>
          <ac:spMkLst>
            <pc:docMk/>
            <pc:sldMk cId="1236130894" sldId="1167"/>
            <ac:spMk id="3" creationId="{CC12B0E5-210C-661F-27A6-F5452E3A8D3A}"/>
          </ac:spMkLst>
        </pc:spChg>
        <pc:spChg chg="mod">
          <ac:chgData name="Kelly Stokes" userId="3e5c5154-569e-4d81-aa91-4f91841cdfa9" providerId="ADAL" clId="{4516B52E-23F1-4FC7-AF4B-6001A9336C7D}" dt="2023-02-10T14:44:04.698" v="54"/>
          <ac:spMkLst>
            <pc:docMk/>
            <pc:sldMk cId="1236130894" sldId="1167"/>
            <ac:spMk id="5" creationId="{097832BD-A3FF-0F89-484A-147FF2FE2C88}"/>
          </ac:spMkLst>
        </pc:spChg>
      </pc:sldChg>
      <pc:sldChg chg="modSp mod">
        <pc:chgData name="Kelly Stokes" userId="3e5c5154-569e-4d81-aa91-4f91841cdfa9" providerId="ADAL" clId="{4516B52E-23F1-4FC7-AF4B-6001A9336C7D}" dt="2023-02-10T14:43:38.862" v="49" actId="27636"/>
        <pc:sldMkLst>
          <pc:docMk/>
          <pc:sldMk cId="4191453178" sldId="1168"/>
        </pc:sldMkLst>
        <pc:spChg chg="mod">
          <ac:chgData name="Kelly Stokes" userId="3e5c5154-569e-4d81-aa91-4f91841cdfa9" providerId="ADAL" clId="{4516B52E-23F1-4FC7-AF4B-6001A9336C7D}" dt="2023-02-10T14:43:32.128" v="46"/>
          <ac:spMkLst>
            <pc:docMk/>
            <pc:sldMk cId="4191453178" sldId="1168"/>
            <ac:spMk id="2" creationId="{52DA34BA-82FC-47C5-BCE1-BB65E08B92A1}"/>
          </ac:spMkLst>
        </pc:spChg>
        <pc:spChg chg="mod">
          <ac:chgData name="Kelly Stokes" userId="3e5c5154-569e-4d81-aa91-4f91841cdfa9" providerId="ADAL" clId="{4516B52E-23F1-4FC7-AF4B-6001A9336C7D}" dt="2023-02-10T14:43:38.862" v="49" actId="27636"/>
          <ac:spMkLst>
            <pc:docMk/>
            <pc:sldMk cId="4191453178" sldId="1168"/>
            <ac:spMk id="3" creationId="{EFF9D18E-1098-AE2A-AC4F-A4E3885841E6}"/>
          </ac:spMkLst>
        </pc:spChg>
      </pc:sldChg>
      <pc:sldChg chg="addSp delSp modSp mod modAnim">
        <pc:chgData name="Kelly Stokes" userId="3e5c5154-569e-4d81-aa91-4f91841cdfa9" providerId="ADAL" clId="{4516B52E-23F1-4FC7-AF4B-6001A9336C7D}" dt="2023-02-10T14:45:09.293" v="65"/>
        <pc:sldMkLst>
          <pc:docMk/>
          <pc:sldMk cId="1247252857" sldId="1169"/>
        </pc:sldMkLst>
        <pc:spChg chg="mod">
          <ac:chgData name="Kelly Stokes" userId="3e5c5154-569e-4d81-aa91-4f91841cdfa9" providerId="ADAL" clId="{4516B52E-23F1-4FC7-AF4B-6001A9336C7D}" dt="2023-02-10T14:45:01.429" v="62" actId="13926"/>
          <ac:spMkLst>
            <pc:docMk/>
            <pc:sldMk cId="1247252857" sldId="1169"/>
            <ac:spMk id="2" creationId="{52DA34BA-82FC-47C5-BCE1-BB65E08B92A1}"/>
          </ac:spMkLst>
        </pc:spChg>
        <pc:spChg chg="mod">
          <ac:chgData name="Kelly Stokes" userId="3e5c5154-569e-4d81-aa91-4f91841cdfa9" providerId="ADAL" clId="{4516B52E-23F1-4FC7-AF4B-6001A9336C7D}" dt="2023-02-10T14:44:57.768" v="61" actId="1076"/>
          <ac:spMkLst>
            <pc:docMk/>
            <pc:sldMk cId="1247252857" sldId="1169"/>
            <ac:spMk id="3" creationId="{13BB5EC0-7A96-4D29-A835-6FAE896C31A4}"/>
          </ac:spMkLst>
        </pc:spChg>
        <pc:picChg chg="add mod">
          <ac:chgData name="Kelly Stokes" userId="3e5c5154-569e-4d81-aa91-4f91841cdfa9" providerId="ADAL" clId="{4516B52E-23F1-4FC7-AF4B-6001A9336C7D}" dt="2023-02-10T14:45:02.753" v="64"/>
          <ac:picMkLst>
            <pc:docMk/>
            <pc:sldMk cId="1247252857" sldId="1169"/>
            <ac:picMk id="4" creationId="{658F17D4-9FFA-9C77-56D2-F27A58280002}"/>
          </ac:picMkLst>
        </pc:picChg>
        <pc:picChg chg="del">
          <ac:chgData name="Kelly Stokes" userId="3e5c5154-569e-4d81-aa91-4f91841cdfa9" providerId="ADAL" clId="{4516B52E-23F1-4FC7-AF4B-6001A9336C7D}" dt="2023-02-10T14:45:02.294" v="63" actId="478"/>
          <ac:picMkLst>
            <pc:docMk/>
            <pc:sldMk cId="1247252857" sldId="1169"/>
            <ac:picMk id="4098" creationId="{2988605B-242F-A28A-0520-B97E89905563}"/>
          </ac:picMkLst>
        </pc:picChg>
      </pc:sldChg>
      <pc:sldChg chg="addSp delSp modSp modAnim">
        <pc:chgData name="Kelly Stokes" userId="3e5c5154-569e-4d81-aa91-4f91841cdfa9" providerId="ADAL" clId="{4516B52E-23F1-4FC7-AF4B-6001A9336C7D}" dt="2023-02-10T14:45:34.195" v="78" actId="13926"/>
        <pc:sldMkLst>
          <pc:docMk/>
          <pc:sldMk cId="3780683699" sldId="1170"/>
        </pc:sldMkLst>
        <pc:spChg chg="mod">
          <ac:chgData name="Kelly Stokes" userId="3e5c5154-569e-4d81-aa91-4f91841cdfa9" providerId="ADAL" clId="{4516B52E-23F1-4FC7-AF4B-6001A9336C7D}" dt="2023-02-10T14:45:34.195" v="78" actId="13926"/>
          <ac:spMkLst>
            <pc:docMk/>
            <pc:sldMk cId="3780683699" sldId="1170"/>
            <ac:spMk id="2" creationId="{52DA34BA-82FC-47C5-BCE1-BB65E08B92A1}"/>
          </ac:spMkLst>
        </pc:spChg>
        <pc:picChg chg="add mod">
          <ac:chgData name="Kelly Stokes" userId="3e5c5154-569e-4d81-aa91-4f91841cdfa9" providerId="ADAL" clId="{4516B52E-23F1-4FC7-AF4B-6001A9336C7D}" dt="2023-02-10T14:45:25.908" v="76"/>
          <ac:picMkLst>
            <pc:docMk/>
            <pc:sldMk cId="3780683699" sldId="1170"/>
            <ac:picMk id="4" creationId="{FACF3C92-AE7D-B858-64E2-1DC5BB9D3F1C}"/>
          </ac:picMkLst>
        </pc:picChg>
        <pc:picChg chg="del">
          <ac:chgData name="Kelly Stokes" userId="3e5c5154-569e-4d81-aa91-4f91841cdfa9" providerId="ADAL" clId="{4516B52E-23F1-4FC7-AF4B-6001A9336C7D}" dt="2023-02-10T14:45:25.541" v="75" actId="478"/>
          <ac:picMkLst>
            <pc:docMk/>
            <pc:sldMk cId="3780683699" sldId="1170"/>
            <ac:picMk id="5122" creationId="{3793124F-4299-BF8A-E5A7-936E6AB2CEBA}"/>
          </ac:picMkLst>
        </pc:picChg>
      </pc:sldChg>
      <pc:sldChg chg="addSp delSp modSp mod modAnim">
        <pc:chgData name="Kelly Stokes" userId="3e5c5154-569e-4d81-aa91-4f91841cdfa9" providerId="ADAL" clId="{4516B52E-23F1-4FC7-AF4B-6001A9336C7D}" dt="2023-02-10T14:45:59.568" v="88" actId="13926"/>
        <pc:sldMkLst>
          <pc:docMk/>
          <pc:sldMk cId="3425053704" sldId="1171"/>
        </pc:sldMkLst>
        <pc:spChg chg="mod">
          <ac:chgData name="Kelly Stokes" userId="3e5c5154-569e-4d81-aa91-4f91841cdfa9" providerId="ADAL" clId="{4516B52E-23F1-4FC7-AF4B-6001A9336C7D}" dt="2023-02-10T14:45:59.568" v="88" actId="13926"/>
          <ac:spMkLst>
            <pc:docMk/>
            <pc:sldMk cId="3425053704" sldId="1171"/>
            <ac:spMk id="2" creationId="{52DA34BA-82FC-47C5-BCE1-BB65E08B92A1}"/>
          </ac:spMkLst>
        </pc:spChg>
        <pc:spChg chg="mod">
          <ac:chgData name="Kelly Stokes" userId="3e5c5154-569e-4d81-aa91-4f91841cdfa9" providerId="ADAL" clId="{4516B52E-23F1-4FC7-AF4B-6001A9336C7D}" dt="2023-02-10T14:45:52.272" v="84" actId="14100"/>
          <ac:spMkLst>
            <pc:docMk/>
            <pc:sldMk cId="3425053704" sldId="1171"/>
            <ac:spMk id="3" creationId="{4BCBA2DA-E95C-434C-BE81-320E182AE5EF}"/>
          </ac:spMkLst>
        </pc:spChg>
        <pc:picChg chg="add mod">
          <ac:chgData name="Kelly Stokes" userId="3e5c5154-569e-4d81-aa91-4f91841cdfa9" providerId="ADAL" clId="{4516B52E-23F1-4FC7-AF4B-6001A9336C7D}" dt="2023-02-10T14:45:53.272" v="86"/>
          <ac:picMkLst>
            <pc:docMk/>
            <pc:sldMk cId="3425053704" sldId="1171"/>
            <ac:picMk id="4" creationId="{15262FF0-4EDD-A306-879C-E0983E9710BF}"/>
          </ac:picMkLst>
        </pc:picChg>
        <pc:picChg chg="del">
          <ac:chgData name="Kelly Stokes" userId="3e5c5154-569e-4d81-aa91-4f91841cdfa9" providerId="ADAL" clId="{4516B52E-23F1-4FC7-AF4B-6001A9336C7D}" dt="2023-02-10T14:45:52.927" v="85" actId="478"/>
          <ac:picMkLst>
            <pc:docMk/>
            <pc:sldMk cId="3425053704" sldId="1171"/>
            <ac:picMk id="6146" creationId="{BE933C78-6010-50F6-DD65-AB239EED8442}"/>
          </ac:picMkLst>
        </pc:picChg>
      </pc:sldChg>
      <pc:sldChg chg="modSp mod">
        <pc:chgData name="Kelly Stokes" userId="3e5c5154-569e-4d81-aa91-4f91841cdfa9" providerId="ADAL" clId="{4516B52E-23F1-4FC7-AF4B-6001A9336C7D}" dt="2023-02-10T14:47:49.443" v="97" actId="20577"/>
        <pc:sldMkLst>
          <pc:docMk/>
          <pc:sldMk cId="3598600283" sldId="1172"/>
        </pc:sldMkLst>
        <pc:spChg chg="mod">
          <ac:chgData name="Kelly Stokes" userId="3e5c5154-569e-4d81-aa91-4f91841cdfa9" providerId="ADAL" clId="{4516B52E-23F1-4FC7-AF4B-6001A9336C7D}" dt="2023-02-10T14:47:49.443" v="97" actId="20577"/>
          <ac:spMkLst>
            <pc:docMk/>
            <pc:sldMk cId="3598600283" sldId="1172"/>
            <ac:spMk id="2" creationId="{52DA34BA-82FC-47C5-BCE1-BB65E08B92A1}"/>
          </ac:spMkLst>
        </pc:spChg>
      </pc:sldChg>
      <pc:sldChg chg="modSp mod">
        <pc:chgData name="Kelly Stokes" userId="3e5c5154-569e-4d81-aa91-4f91841cdfa9" providerId="ADAL" clId="{4516B52E-23F1-4FC7-AF4B-6001A9336C7D}" dt="2023-02-10T15:05:28.389" v="557" actId="14100"/>
        <pc:sldMkLst>
          <pc:docMk/>
          <pc:sldMk cId="2851453709" sldId="1194"/>
        </pc:sldMkLst>
        <pc:spChg chg="mod">
          <ac:chgData name="Kelly Stokes" userId="3e5c5154-569e-4d81-aa91-4f91841cdfa9" providerId="ADAL" clId="{4516B52E-23F1-4FC7-AF4B-6001A9336C7D}" dt="2023-02-10T15:05:23.515" v="555" actId="1076"/>
          <ac:spMkLst>
            <pc:docMk/>
            <pc:sldMk cId="2851453709" sldId="1194"/>
            <ac:spMk id="2" creationId="{02FB8773-AD3E-2543-510F-CEE32E75C793}"/>
          </ac:spMkLst>
        </pc:spChg>
        <pc:spChg chg="mod">
          <ac:chgData name="Kelly Stokes" userId="3e5c5154-569e-4d81-aa91-4f91841cdfa9" providerId="ADAL" clId="{4516B52E-23F1-4FC7-AF4B-6001A9336C7D}" dt="2023-02-10T15:05:02.318" v="551"/>
          <ac:spMkLst>
            <pc:docMk/>
            <pc:sldMk cId="2851453709" sldId="1194"/>
            <ac:spMk id="3" creationId="{E500F0D3-C8EE-77CA-D8A5-2252D46724AA}"/>
          </ac:spMkLst>
        </pc:spChg>
        <pc:spChg chg="mod">
          <ac:chgData name="Kelly Stokes" userId="3e5c5154-569e-4d81-aa91-4f91841cdfa9" providerId="ADAL" clId="{4516B52E-23F1-4FC7-AF4B-6001A9336C7D}" dt="2023-02-10T15:05:06.879" v="553" actId="14100"/>
          <ac:spMkLst>
            <pc:docMk/>
            <pc:sldMk cId="2851453709" sldId="1194"/>
            <ac:spMk id="4" creationId="{B5313488-7E4A-79E2-52CD-B230AB2EBC8A}"/>
          </ac:spMkLst>
        </pc:spChg>
        <pc:spChg chg="mod">
          <ac:chgData name="Kelly Stokes" userId="3e5c5154-569e-4d81-aa91-4f91841cdfa9" providerId="ADAL" clId="{4516B52E-23F1-4FC7-AF4B-6001A9336C7D}" dt="2023-02-10T15:05:28.389" v="557" actId="14100"/>
          <ac:spMkLst>
            <pc:docMk/>
            <pc:sldMk cId="2851453709" sldId="1194"/>
            <ac:spMk id="5" creationId="{E02A7888-AA45-7396-3E3D-4AC6E69CC2E9}"/>
          </ac:spMkLst>
        </pc:spChg>
      </pc:sldChg>
      <pc:sldChg chg="addSp delSp modSp mod modAnim">
        <pc:chgData name="Kelly Stokes" userId="3e5c5154-569e-4d81-aa91-4f91841cdfa9" providerId="ADAL" clId="{4516B52E-23F1-4FC7-AF4B-6001A9336C7D}" dt="2023-02-10T14:49:22.412" v="145" actId="20577"/>
        <pc:sldMkLst>
          <pc:docMk/>
          <pc:sldMk cId="1149855702" sldId="1456"/>
        </pc:sldMkLst>
        <pc:spChg chg="mod">
          <ac:chgData name="Kelly Stokes" userId="3e5c5154-569e-4d81-aa91-4f91841cdfa9" providerId="ADAL" clId="{4516B52E-23F1-4FC7-AF4B-6001A9336C7D}" dt="2023-02-10T14:49:22.412" v="145" actId="20577"/>
          <ac:spMkLst>
            <pc:docMk/>
            <pc:sldMk cId="1149855702" sldId="1456"/>
            <ac:spMk id="2" creationId="{52DA34BA-82FC-47C5-BCE1-BB65E08B92A1}"/>
          </ac:spMkLst>
        </pc:spChg>
        <pc:spChg chg="mod">
          <ac:chgData name="Kelly Stokes" userId="3e5c5154-569e-4d81-aa91-4f91841cdfa9" providerId="ADAL" clId="{4516B52E-23F1-4FC7-AF4B-6001A9336C7D}" dt="2023-02-10T14:48:32.400" v="133" actId="14100"/>
          <ac:spMkLst>
            <pc:docMk/>
            <pc:sldMk cId="1149855702" sldId="1456"/>
            <ac:spMk id="3" creationId="{13BB5EC0-7A96-4D29-A835-6FAE896C31A4}"/>
          </ac:spMkLst>
        </pc:spChg>
        <pc:picChg chg="add mod">
          <ac:chgData name="Kelly Stokes" userId="3e5c5154-569e-4d81-aa91-4f91841cdfa9" providerId="ADAL" clId="{4516B52E-23F1-4FC7-AF4B-6001A9336C7D}" dt="2023-02-10T14:48:55.171" v="137" actId="1076"/>
          <ac:picMkLst>
            <pc:docMk/>
            <pc:sldMk cId="1149855702" sldId="1456"/>
            <ac:picMk id="4" creationId="{D63B4571-41D8-3260-A689-12C4A9C23A58}"/>
          </ac:picMkLst>
        </pc:picChg>
        <pc:picChg chg="del">
          <ac:chgData name="Kelly Stokes" userId="3e5c5154-569e-4d81-aa91-4f91841cdfa9" providerId="ADAL" clId="{4516B52E-23F1-4FC7-AF4B-6001A9336C7D}" dt="2023-02-10T14:48:38.552" v="135" actId="478"/>
          <ac:picMkLst>
            <pc:docMk/>
            <pc:sldMk cId="1149855702" sldId="1456"/>
            <ac:picMk id="1026" creationId="{1B14B8F9-6693-5C69-521B-DBBB99519C0B}"/>
          </ac:picMkLst>
        </pc:picChg>
      </pc:sldChg>
      <pc:sldChg chg="addSp delSp modSp modAnim">
        <pc:chgData name="Kelly Stokes" userId="3e5c5154-569e-4d81-aa91-4f91841cdfa9" providerId="ADAL" clId="{4516B52E-23F1-4FC7-AF4B-6001A9336C7D}" dt="2023-02-10T14:50:22.709" v="166" actId="732"/>
        <pc:sldMkLst>
          <pc:docMk/>
          <pc:sldMk cId="3292200701" sldId="1459"/>
        </pc:sldMkLst>
        <pc:spChg chg="mod">
          <ac:chgData name="Kelly Stokes" userId="3e5c5154-569e-4d81-aa91-4f91841cdfa9" providerId="ADAL" clId="{4516B52E-23F1-4FC7-AF4B-6001A9336C7D}" dt="2023-02-10T14:49:53.242" v="161" actId="13926"/>
          <ac:spMkLst>
            <pc:docMk/>
            <pc:sldMk cId="3292200701" sldId="1459"/>
            <ac:spMk id="2" creationId="{52DA34BA-82FC-47C5-BCE1-BB65E08B92A1}"/>
          </ac:spMkLst>
        </pc:spChg>
        <pc:picChg chg="add mod">
          <ac:chgData name="Kelly Stokes" userId="3e5c5154-569e-4d81-aa91-4f91841cdfa9" providerId="ADAL" clId="{4516B52E-23F1-4FC7-AF4B-6001A9336C7D}" dt="2023-02-10T14:50:22.709" v="166" actId="732"/>
          <ac:picMkLst>
            <pc:docMk/>
            <pc:sldMk cId="3292200701" sldId="1459"/>
            <ac:picMk id="4" creationId="{59A050E2-0992-71D3-DEC4-ED45EE69FF6D}"/>
          </ac:picMkLst>
        </pc:picChg>
        <pc:picChg chg="del">
          <ac:chgData name="Kelly Stokes" userId="3e5c5154-569e-4d81-aa91-4f91841cdfa9" providerId="ADAL" clId="{4516B52E-23F1-4FC7-AF4B-6001A9336C7D}" dt="2023-02-10T14:49:55.347" v="162" actId="478"/>
          <ac:picMkLst>
            <pc:docMk/>
            <pc:sldMk cId="3292200701" sldId="1459"/>
            <ac:picMk id="2050" creationId="{FA8CE26D-40F4-FD1F-E997-3AA569F09BD6}"/>
          </ac:picMkLst>
        </pc:picChg>
      </pc:sldChg>
      <pc:sldChg chg="del">
        <pc:chgData name="Kelly Stokes" userId="3e5c5154-569e-4d81-aa91-4f91841cdfa9" providerId="ADAL" clId="{4516B52E-23F1-4FC7-AF4B-6001A9336C7D}" dt="2023-02-10T14:51:18.091" v="178" actId="2696"/>
        <pc:sldMkLst>
          <pc:docMk/>
          <pc:sldMk cId="2099598269" sldId="1462"/>
        </pc:sldMkLst>
      </pc:sldChg>
      <pc:sldChg chg="addSp delSp modSp modAnim">
        <pc:chgData name="Kelly Stokes" userId="3e5c5154-569e-4d81-aa91-4f91841cdfa9" providerId="ADAL" clId="{4516B52E-23F1-4FC7-AF4B-6001A9336C7D}" dt="2023-02-10T14:52:17.566" v="230" actId="20577"/>
        <pc:sldMkLst>
          <pc:docMk/>
          <pc:sldMk cId="498228807" sldId="1466"/>
        </pc:sldMkLst>
        <pc:spChg chg="mod">
          <ac:chgData name="Kelly Stokes" userId="3e5c5154-569e-4d81-aa91-4f91841cdfa9" providerId="ADAL" clId="{4516B52E-23F1-4FC7-AF4B-6001A9336C7D}" dt="2023-02-10T14:51:38.256" v="197" actId="20577"/>
          <ac:spMkLst>
            <pc:docMk/>
            <pc:sldMk cId="498228807" sldId="1466"/>
            <ac:spMk id="2" creationId="{52DA34BA-82FC-47C5-BCE1-BB65E08B92A1}"/>
          </ac:spMkLst>
        </pc:spChg>
        <pc:spChg chg="mod">
          <ac:chgData name="Kelly Stokes" userId="3e5c5154-569e-4d81-aa91-4f91841cdfa9" providerId="ADAL" clId="{4516B52E-23F1-4FC7-AF4B-6001A9336C7D}" dt="2023-02-10T14:51:53.833" v="225" actId="20577"/>
          <ac:spMkLst>
            <pc:docMk/>
            <pc:sldMk cId="498228807" sldId="1466"/>
            <ac:spMk id="8" creationId="{B0B20B61-5057-D7DD-C3F9-0AB185533D24}"/>
          </ac:spMkLst>
        </pc:spChg>
        <pc:spChg chg="mod">
          <ac:chgData name="Kelly Stokes" userId="3e5c5154-569e-4d81-aa91-4f91841cdfa9" providerId="ADAL" clId="{4516B52E-23F1-4FC7-AF4B-6001A9336C7D}" dt="2023-02-10T14:52:17.566" v="230" actId="20577"/>
          <ac:spMkLst>
            <pc:docMk/>
            <pc:sldMk cId="498228807" sldId="1466"/>
            <ac:spMk id="10" creationId="{003D53EA-1945-744E-2DD1-0312F4DE835F}"/>
          </ac:spMkLst>
        </pc:spChg>
        <pc:spChg chg="mod">
          <ac:chgData name="Kelly Stokes" userId="3e5c5154-569e-4d81-aa91-4f91841cdfa9" providerId="ADAL" clId="{4516B52E-23F1-4FC7-AF4B-6001A9336C7D}" dt="2023-02-10T14:52:14.530" v="226"/>
          <ac:spMkLst>
            <pc:docMk/>
            <pc:sldMk cId="498228807" sldId="1466"/>
            <ac:spMk id="12" creationId="{E384BFF7-3319-CAE2-192F-C4DCBBBBFCCA}"/>
          </ac:spMkLst>
        </pc:spChg>
        <pc:picChg chg="del">
          <ac:chgData name="Kelly Stokes" userId="3e5c5154-569e-4d81-aa91-4f91841cdfa9" providerId="ADAL" clId="{4516B52E-23F1-4FC7-AF4B-6001A9336C7D}" dt="2023-02-10T14:51:29.070" v="179" actId="478"/>
          <ac:picMkLst>
            <pc:docMk/>
            <pc:sldMk cId="498228807" sldId="1466"/>
            <ac:picMk id="3" creationId="{44218679-065A-4F18-6E8D-0087FD5BD424}"/>
          </ac:picMkLst>
        </pc:picChg>
        <pc:picChg chg="add mod">
          <ac:chgData name="Kelly Stokes" userId="3e5c5154-569e-4d81-aa91-4f91841cdfa9" providerId="ADAL" clId="{4516B52E-23F1-4FC7-AF4B-6001A9336C7D}" dt="2023-02-10T14:51:29.426" v="180"/>
          <ac:picMkLst>
            <pc:docMk/>
            <pc:sldMk cId="498228807" sldId="1466"/>
            <ac:picMk id="5" creationId="{F58CCAE0-DC57-FBFA-6978-C3B00B9F61A4}"/>
          </ac:picMkLst>
        </pc:picChg>
      </pc:sldChg>
      <pc:sldChg chg="modSp mod">
        <pc:chgData name="Kelly Stokes" userId="3e5c5154-569e-4d81-aa91-4f91841cdfa9" providerId="ADAL" clId="{4516B52E-23F1-4FC7-AF4B-6001A9336C7D}" dt="2023-02-10T14:54:53.145" v="323" actId="27636"/>
        <pc:sldMkLst>
          <pc:docMk/>
          <pc:sldMk cId="2199839506" sldId="1473"/>
        </pc:sldMkLst>
        <pc:spChg chg="mod">
          <ac:chgData name="Kelly Stokes" userId="3e5c5154-569e-4d81-aa91-4f91841cdfa9" providerId="ADAL" clId="{4516B52E-23F1-4FC7-AF4B-6001A9336C7D}" dt="2023-02-10T14:54:41.838" v="316"/>
          <ac:spMkLst>
            <pc:docMk/>
            <pc:sldMk cId="2199839506" sldId="1473"/>
            <ac:spMk id="2" creationId="{52DA34BA-82FC-47C5-BCE1-BB65E08B92A1}"/>
          </ac:spMkLst>
        </pc:spChg>
        <pc:spChg chg="mod">
          <ac:chgData name="Kelly Stokes" userId="3e5c5154-569e-4d81-aa91-4f91841cdfa9" providerId="ADAL" clId="{4516B52E-23F1-4FC7-AF4B-6001A9336C7D}" dt="2023-02-10T14:54:53.145" v="323" actId="27636"/>
          <ac:spMkLst>
            <pc:docMk/>
            <pc:sldMk cId="2199839506" sldId="1473"/>
            <ac:spMk id="3" creationId="{847A1AC9-9EC9-E1AA-348D-958CE44F2772}"/>
          </ac:spMkLst>
        </pc:spChg>
      </pc:sldChg>
      <pc:sldChg chg="addSp delSp modSp modAnim">
        <pc:chgData name="Kelly Stokes" userId="3e5c5154-569e-4d81-aa91-4f91841cdfa9" providerId="ADAL" clId="{4516B52E-23F1-4FC7-AF4B-6001A9336C7D}" dt="2023-02-10T14:57:00.605" v="354"/>
        <pc:sldMkLst>
          <pc:docMk/>
          <pc:sldMk cId="2330293709" sldId="1485"/>
        </pc:sldMkLst>
        <pc:spChg chg="mod">
          <ac:chgData name="Kelly Stokes" userId="3e5c5154-569e-4d81-aa91-4f91841cdfa9" providerId="ADAL" clId="{4516B52E-23F1-4FC7-AF4B-6001A9336C7D}" dt="2023-02-10T14:56:19.285" v="343" actId="20577"/>
          <ac:spMkLst>
            <pc:docMk/>
            <pc:sldMk cId="2330293709" sldId="1485"/>
            <ac:spMk id="2" creationId="{52DA34BA-82FC-47C5-BCE1-BB65E08B92A1}"/>
          </ac:spMkLst>
        </pc:spChg>
        <pc:spChg chg="mod">
          <ac:chgData name="Kelly Stokes" userId="3e5c5154-569e-4d81-aa91-4f91841cdfa9" providerId="ADAL" clId="{4516B52E-23F1-4FC7-AF4B-6001A9336C7D}" dt="2023-02-10T14:56:23.426" v="347" actId="20577"/>
          <ac:spMkLst>
            <pc:docMk/>
            <pc:sldMk cId="2330293709" sldId="1485"/>
            <ac:spMk id="4" creationId="{C424366C-8EFB-1EF9-3E80-C6EE7BE15FA3}"/>
          </ac:spMkLst>
        </pc:spChg>
        <pc:spChg chg="mod">
          <ac:chgData name="Kelly Stokes" userId="3e5c5154-569e-4d81-aa91-4f91841cdfa9" providerId="ADAL" clId="{4516B52E-23F1-4FC7-AF4B-6001A9336C7D}" dt="2023-02-10T14:56:26.694" v="348"/>
          <ac:spMkLst>
            <pc:docMk/>
            <pc:sldMk cId="2330293709" sldId="1485"/>
            <ac:spMk id="8" creationId="{1FCDC8B7-0F0D-46B5-057E-579929B7D816}"/>
          </ac:spMkLst>
        </pc:spChg>
        <pc:picChg chg="del">
          <ac:chgData name="Kelly Stokes" userId="3e5c5154-569e-4d81-aa91-4f91841cdfa9" providerId="ADAL" clId="{4516B52E-23F1-4FC7-AF4B-6001A9336C7D}" dt="2023-02-10T14:56:28.758" v="349" actId="478"/>
          <ac:picMkLst>
            <pc:docMk/>
            <pc:sldMk cId="2330293709" sldId="1485"/>
            <ac:picMk id="5122" creationId="{A8558CC6-811B-790E-227A-9DB102865AC5}"/>
          </ac:picMkLst>
        </pc:picChg>
        <pc:picChg chg="add mod">
          <ac:chgData name="Kelly Stokes" userId="3e5c5154-569e-4d81-aa91-4f91841cdfa9" providerId="ADAL" clId="{4516B52E-23F1-4FC7-AF4B-6001A9336C7D}" dt="2023-02-10T14:56:55.546" v="351" actId="1076"/>
          <ac:picMkLst>
            <pc:docMk/>
            <pc:sldMk cId="2330293709" sldId="1485"/>
            <ac:picMk id="5124" creationId="{EE1FE201-9F55-8930-DFB5-B20177D8A8C3}"/>
          </ac:picMkLst>
        </pc:picChg>
      </pc:sldChg>
      <pc:sldChg chg="del">
        <pc:chgData name="Kelly Stokes" userId="3e5c5154-569e-4d81-aa91-4f91841cdfa9" providerId="ADAL" clId="{4516B52E-23F1-4FC7-AF4B-6001A9336C7D}" dt="2023-02-10T14:54:26.114" v="315" actId="2696"/>
        <pc:sldMkLst>
          <pc:docMk/>
          <pc:sldMk cId="1842288125" sldId="1498"/>
        </pc:sldMkLst>
      </pc:sldChg>
      <pc:sldChg chg="del">
        <pc:chgData name="Kelly Stokes" userId="3e5c5154-569e-4d81-aa91-4f91841cdfa9" providerId="ADAL" clId="{4516B52E-23F1-4FC7-AF4B-6001A9336C7D}" dt="2023-02-10T14:54:26.114" v="315" actId="2696"/>
        <pc:sldMkLst>
          <pc:docMk/>
          <pc:sldMk cId="228576249" sldId="1499"/>
        </pc:sldMkLst>
      </pc:sldChg>
      <pc:sldChg chg="modSp mod">
        <pc:chgData name="Kelly Stokes" userId="3e5c5154-569e-4d81-aa91-4f91841cdfa9" providerId="ADAL" clId="{4516B52E-23F1-4FC7-AF4B-6001A9336C7D}" dt="2023-02-10T14:55:08.460" v="325" actId="1076"/>
        <pc:sldMkLst>
          <pc:docMk/>
          <pc:sldMk cId="199949674" sldId="1501"/>
        </pc:sldMkLst>
        <pc:spChg chg="mod">
          <ac:chgData name="Kelly Stokes" userId="3e5c5154-569e-4d81-aa91-4f91841cdfa9" providerId="ADAL" clId="{4516B52E-23F1-4FC7-AF4B-6001A9336C7D}" dt="2023-02-10T14:55:05.445" v="324"/>
          <ac:spMkLst>
            <pc:docMk/>
            <pc:sldMk cId="199949674" sldId="1501"/>
            <ac:spMk id="2" creationId="{52DA34BA-82FC-47C5-BCE1-BB65E08B92A1}"/>
          </ac:spMkLst>
        </pc:spChg>
        <pc:spChg chg="mod">
          <ac:chgData name="Kelly Stokes" userId="3e5c5154-569e-4d81-aa91-4f91841cdfa9" providerId="ADAL" clId="{4516B52E-23F1-4FC7-AF4B-6001A9336C7D}" dt="2023-02-10T14:55:08.460" v="325" actId="1076"/>
          <ac:spMkLst>
            <pc:docMk/>
            <pc:sldMk cId="199949674" sldId="1501"/>
            <ac:spMk id="3" creationId="{847A1AC9-9EC9-E1AA-348D-958CE44F2772}"/>
          </ac:spMkLst>
        </pc:spChg>
      </pc:sldChg>
      <pc:sldChg chg="modSp mod">
        <pc:chgData name="Kelly Stokes" userId="3e5c5154-569e-4d81-aa91-4f91841cdfa9" providerId="ADAL" clId="{4516B52E-23F1-4FC7-AF4B-6001A9336C7D}" dt="2023-02-10T14:55:35.646" v="334" actId="27636"/>
        <pc:sldMkLst>
          <pc:docMk/>
          <pc:sldMk cId="2203475726" sldId="1502"/>
        </pc:sldMkLst>
        <pc:spChg chg="mod">
          <ac:chgData name="Kelly Stokes" userId="3e5c5154-569e-4d81-aa91-4f91841cdfa9" providerId="ADAL" clId="{4516B52E-23F1-4FC7-AF4B-6001A9336C7D}" dt="2023-02-10T14:55:26.016" v="326"/>
          <ac:spMkLst>
            <pc:docMk/>
            <pc:sldMk cId="2203475726" sldId="1502"/>
            <ac:spMk id="2" creationId="{52DA34BA-82FC-47C5-BCE1-BB65E08B92A1}"/>
          </ac:spMkLst>
        </pc:spChg>
        <pc:spChg chg="mod">
          <ac:chgData name="Kelly Stokes" userId="3e5c5154-569e-4d81-aa91-4f91841cdfa9" providerId="ADAL" clId="{4516B52E-23F1-4FC7-AF4B-6001A9336C7D}" dt="2023-02-10T14:55:35.646" v="334" actId="27636"/>
          <ac:spMkLst>
            <pc:docMk/>
            <pc:sldMk cId="2203475726" sldId="1502"/>
            <ac:spMk id="3" creationId="{847A1AC9-9EC9-E1AA-348D-958CE44F2772}"/>
          </ac:spMkLst>
        </pc:spChg>
      </pc:sldChg>
      <pc:sldChg chg="del">
        <pc:chgData name="Kelly Stokes" userId="3e5c5154-569e-4d81-aa91-4f91841cdfa9" providerId="ADAL" clId="{4516B52E-23F1-4FC7-AF4B-6001A9336C7D}" dt="2023-02-10T14:51:18.091" v="178" actId="2696"/>
        <pc:sldMkLst>
          <pc:docMk/>
          <pc:sldMk cId="2362495106" sldId="1503"/>
        </pc:sldMkLst>
      </pc:sldChg>
      <pc:sldChg chg="addSp delSp modSp modAnim">
        <pc:chgData name="Kelly Stokes" userId="3e5c5154-569e-4d81-aa91-4f91841cdfa9" providerId="ADAL" clId="{4516B52E-23F1-4FC7-AF4B-6001A9336C7D}" dt="2023-02-10T14:53:49.080" v="290"/>
        <pc:sldMkLst>
          <pc:docMk/>
          <pc:sldMk cId="4207337675" sldId="1504"/>
        </pc:sldMkLst>
        <pc:spChg chg="mod">
          <ac:chgData name="Kelly Stokes" userId="3e5c5154-569e-4d81-aa91-4f91841cdfa9" providerId="ADAL" clId="{4516B52E-23F1-4FC7-AF4B-6001A9336C7D}" dt="2023-02-10T14:53:21.448" v="265" actId="20577"/>
          <ac:spMkLst>
            <pc:docMk/>
            <pc:sldMk cId="4207337675" sldId="1504"/>
            <ac:spMk id="2" creationId="{52DA34BA-82FC-47C5-BCE1-BB65E08B92A1}"/>
          </ac:spMkLst>
        </pc:spChg>
        <pc:spChg chg="mod">
          <ac:chgData name="Kelly Stokes" userId="3e5c5154-569e-4d81-aa91-4f91841cdfa9" providerId="ADAL" clId="{4516B52E-23F1-4FC7-AF4B-6001A9336C7D}" dt="2023-02-10T14:53:35.472" v="289" actId="20577"/>
          <ac:spMkLst>
            <pc:docMk/>
            <pc:sldMk cId="4207337675" sldId="1504"/>
            <ac:spMk id="8" creationId="{B0B20B61-5057-D7DD-C3F9-0AB185533D24}"/>
          </ac:spMkLst>
        </pc:spChg>
        <pc:spChg chg="mod">
          <ac:chgData name="Kelly Stokes" userId="3e5c5154-569e-4d81-aa91-4f91841cdfa9" providerId="ADAL" clId="{4516B52E-23F1-4FC7-AF4B-6001A9336C7D}" dt="2023-02-10T14:53:49.080" v="290"/>
          <ac:spMkLst>
            <pc:docMk/>
            <pc:sldMk cId="4207337675" sldId="1504"/>
            <ac:spMk id="12" creationId="{E384BFF7-3319-CAE2-192F-C4DCBBBBFCCA}"/>
          </ac:spMkLst>
        </pc:spChg>
        <pc:picChg chg="del">
          <ac:chgData name="Kelly Stokes" userId="3e5c5154-569e-4d81-aa91-4f91841cdfa9" providerId="ADAL" clId="{4516B52E-23F1-4FC7-AF4B-6001A9336C7D}" dt="2023-02-10T14:53:14.844" v="255" actId="478"/>
          <ac:picMkLst>
            <pc:docMk/>
            <pc:sldMk cId="4207337675" sldId="1504"/>
            <ac:picMk id="4" creationId="{2C2A24E5-7D37-CD4A-AFC5-5A469EB8E1B7}"/>
          </ac:picMkLst>
        </pc:picChg>
        <pc:picChg chg="add mod">
          <ac:chgData name="Kelly Stokes" userId="3e5c5154-569e-4d81-aa91-4f91841cdfa9" providerId="ADAL" clId="{4516B52E-23F1-4FC7-AF4B-6001A9336C7D}" dt="2023-02-10T14:53:15.222" v="256"/>
          <ac:picMkLst>
            <pc:docMk/>
            <pc:sldMk cId="4207337675" sldId="1504"/>
            <ac:picMk id="5" creationId="{D59201AE-20A8-7A80-7AC3-73F9EF53AE2F}"/>
          </ac:picMkLst>
        </pc:picChg>
      </pc:sldChg>
      <pc:sldChg chg="modSp mod">
        <pc:chgData name="Kelly Stokes" userId="3e5c5154-569e-4d81-aa91-4f91841cdfa9" providerId="ADAL" clId="{4516B52E-23F1-4FC7-AF4B-6001A9336C7D}" dt="2023-02-10T14:55:57.085" v="338" actId="27636"/>
        <pc:sldMkLst>
          <pc:docMk/>
          <pc:sldMk cId="2725369301" sldId="1505"/>
        </pc:sldMkLst>
        <pc:spChg chg="mod">
          <ac:chgData name="Kelly Stokes" userId="3e5c5154-569e-4d81-aa91-4f91841cdfa9" providerId="ADAL" clId="{4516B52E-23F1-4FC7-AF4B-6001A9336C7D}" dt="2023-02-10T14:55:52.308" v="335"/>
          <ac:spMkLst>
            <pc:docMk/>
            <pc:sldMk cId="2725369301" sldId="1505"/>
            <ac:spMk id="2" creationId="{52DA34BA-82FC-47C5-BCE1-BB65E08B92A1}"/>
          </ac:spMkLst>
        </pc:spChg>
        <pc:spChg chg="mod">
          <ac:chgData name="Kelly Stokes" userId="3e5c5154-569e-4d81-aa91-4f91841cdfa9" providerId="ADAL" clId="{4516B52E-23F1-4FC7-AF4B-6001A9336C7D}" dt="2023-02-10T14:55:57.085" v="338" actId="27636"/>
          <ac:spMkLst>
            <pc:docMk/>
            <pc:sldMk cId="2725369301" sldId="1505"/>
            <ac:spMk id="3" creationId="{847A1AC9-9EC9-E1AA-348D-958CE44F2772}"/>
          </ac:spMkLst>
        </pc:spChg>
      </pc:sldChg>
      <pc:sldChg chg="modSp mod">
        <pc:chgData name="Kelly Stokes" userId="3e5c5154-569e-4d81-aa91-4f91841cdfa9" providerId="ADAL" clId="{4516B52E-23F1-4FC7-AF4B-6001A9336C7D}" dt="2023-02-10T14:57:23.691" v="363" actId="27636"/>
        <pc:sldMkLst>
          <pc:docMk/>
          <pc:sldMk cId="1571660563" sldId="1506"/>
        </pc:sldMkLst>
        <pc:spChg chg="mod">
          <ac:chgData name="Kelly Stokes" userId="3e5c5154-569e-4d81-aa91-4f91841cdfa9" providerId="ADAL" clId="{4516B52E-23F1-4FC7-AF4B-6001A9336C7D}" dt="2023-02-10T14:57:15.193" v="356" actId="27636"/>
          <ac:spMkLst>
            <pc:docMk/>
            <pc:sldMk cId="1571660563" sldId="1506"/>
            <ac:spMk id="2" creationId="{52DA34BA-82FC-47C5-BCE1-BB65E08B92A1}"/>
          </ac:spMkLst>
        </pc:spChg>
        <pc:spChg chg="mod">
          <ac:chgData name="Kelly Stokes" userId="3e5c5154-569e-4d81-aa91-4f91841cdfa9" providerId="ADAL" clId="{4516B52E-23F1-4FC7-AF4B-6001A9336C7D}" dt="2023-02-10T14:57:23.691" v="363" actId="27636"/>
          <ac:spMkLst>
            <pc:docMk/>
            <pc:sldMk cId="1571660563" sldId="1506"/>
            <ac:spMk id="3" creationId="{847A1AC9-9EC9-E1AA-348D-958CE44F2772}"/>
          </ac:spMkLst>
        </pc:spChg>
      </pc:sldChg>
      <pc:sldChg chg="addSp delSp modSp modAnim">
        <pc:chgData name="Kelly Stokes" userId="3e5c5154-569e-4d81-aa91-4f91841cdfa9" providerId="ADAL" clId="{4516B52E-23F1-4FC7-AF4B-6001A9336C7D}" dt="2023-02-10T14:58:15.655" v="376"/>
        <pc:sldMkLst>
          <pc:docMk/>
          <pc:sldMk cId="2659700584" sldId="1507"/>
        </pc:sldMkLst>
        <pc:spChg chg="mod">
          <ac:chgData name="Kelly Stokes" userId="3e5c5154-569e-4d81-aa91-4f91841cdfa9" providerId="ADAL" clId="{4516B52E-23F1-4FC7-AF4B-6001A9336C7D}" dt="2023-02-10T14:57:43.020" v="372" actId="20577"/>
          <ac:spMkLst>
            <pc:docMk/>
            <pc:sldMk cId="2659700584" sldId="1507"/>
            <ac:spMk id="2" creationId="{52DA34BA-82FC-47C5-BCE1-BB65E08B92A1}"/>
          </ac:spMkLst>
        </pc:spChg>
        <pc:spChg chg="mod">
          <ac:chgData name="Kelly Stokes" userId="3e5c5154-569e-4d81-aa91-4f91841cdfa9" providerId="ADAL" clId="{4516B52E-23F1-4FC7-AF4B-6001A9336C7D}" dt="2023-02-10T14:57:39.624" v="364"/>
          <ac:spMkLst>
            <pc:docMk/>
            <pc:sldMk cId="2659700584" sldId="1507"/>
            <ac:spMk id="8" creationId="{1FCDC8B7-0F0D-46B5-057E-579929B7D816}"/>
          </ac:spMkLst>
        </pc:spChg>
        <pc:picChg chg="del">
          <ac:chgData name="Kelly Stokes" userId="3e5c5154-569e-4d81-aa91-4f91841cdfa9" providerId="ADAL" clId="{4516B52E-23F1-4FC7-AF4B-6001A9336C7D}" dt="2023-02-10T14:57:51.470" v="373" actId="478"/>
          <ac:picMkLst>
            <pc:docMk/>
            <pc:sldMk cId="2659700584" sldId="1507"/>
            <ac:picMk id="10242" creationId="{057EA3B7-7C2E-941C-28D7-F0F8485AD3BE}"/>
          </ac:picMkLst>
        </pc:picChg>
        <pc:picChg chg="add mod">
          <ac:chgData name="Kelly Stokes" userId="3e5c5154-569e-4d81-aa91-4f91841cdfa9" providerId="ADAL" clId="{4516B52E-23F1-4FC7-AF4B-6001A9336C7D}" dt="2023-02-10T14:58:14.929" v="375" actId="1076"/>
          <ac:picMkLst>
            <pc:docMk/>
            <pc:sldMk cId="2659700584" sldId="1507"/>
            <ac:picMk id="10244" creationId="{F7AD8C50-B862-9BD6-C9A4-47139BC8E7BA}"/>
          </ac:picMkLst>
        </pc:picChg>
      </pc:sldChg>
      <pc:sldChg chg="modSp mod">
        <pc:chgData name="Kelly Stokes" userId="3e5c5154-569e-4d81-aa91-4f91841cdfa9" providerId="ADAL" clId="{4516B52E-23F1-4FC7-AF4B-6001A9336C7D}" dt="2023-02-10T14:58:46.017" v="384" actId="20577"/>
        <pc:sldMkLst>
          <pc:docMk/>
          <pc:sldMk cId="2611828572" sldId="1508"/>
        </pc:sldMkLst>
        <pc:spChg chg="mod">
          <ac:chgData name="Kelly Stokes" userId="3e5c5154-569e-4d81-aa91-4f91841cdfa9" providerId="ADAL" clId="{4516B52E-23F1-4FC7-AF4B-6001A9336C7D}" dt="2023-02-10T14:58:46.017" v="384" actId="20577"/>
          <ac:spMkLst>
            <pc:docMk/>
            <pc:sldMk cId="2611828572" sldId="1508"/>
            <ac:spMk id="2" creationId="{52DA34BA-82FC-47C5-BCE1-BB65E08B92A1}"/>
          </ac:spMkLst>
        </pc:spChg>
        <pc:spChg chg="mod">
          <ac:chgData name="Kelly Stokes" userId="3e5c5154-569e-4d81-aa91-4f91841cdfa9" providerId="ADAL" clId="{4516B52E-23F1-4FC7-AF4B-6001A9336C7D}" dt="2023-02-10T14:58:43.933" v="383" actId="27636"/>
          <ac:spMkLst>
            <pc:docMk/>
            <pc:sldMk cId="2611828572" sldId="1508"/>
            <ac:spMk id="3" creationId="{847A1AC9-9EC9-E1AA-348D-958CE44F2772}"/>
          </ac:spMkLst>
        </pc:spChg>
      </pc:sldChg>
      <pc:sldChg chg="del">
        <pc:chgData name="Kelly Stokes" userId="3e5c5154-569e-4d81-aa91-4f91841cdfa9" providerId="ADAL" clId="{4516B52E-23F1-4FC7-AF4B-6001A9336C7D}" dt="2023-02-10T14:59:18.068" v="389" actId="2696"/>
        <pc:sldMkLst>
          <pc:docMk/>
          <pc:sldMk cId="1331744510" sldId="1509"/>
        </pc:sldMkLst>
      </pc:sldChg>
      <pc:sldChg chg="del">
        <pc:chgData name="Kelly Stokes" userId="3e5c5154-569e-4d81-aa91-4f91841cdfa9" providerId="ADAL" clId="{4516B52E-23F1-4FC7-AF4B-6001A9336C7D}" dt="2023-02-10T15:00:39.355" v="403" actId="2696"/>
        <pc:sldMkLst>
          <pc:docMk/>
          <pc:sldMk cId="4271284000" sldId="1510"/>
        </pc:sldMkLst>
      </pc:sldChg>
      <pc:sldChg chg="del">
        <pc:chgData name="Kelly Stokes" userId="3e5c5154-569e-4d81-aa91-4f91841cdfa9" providerId="ADAL" clId="{4516B52E-23F1-4FC7-AF4B-6001A9336C7D}" dt="2023-02-10T15:00:39.355" v="403" actId="2696"/>
        <pc:sldMkLst>
          <pc:docMk/>
          <pc:sldMk cId="2219661059" sldId="1511"/>
        </pc:sldMkLst>
      </pc:sldChg>
      <pc:sldChg chg="del">
        <pc:chgData name="Kelly Stokes" userId="3e5c5154-569e-4d81-aa91-4f91841cdfa9" providerId="ADAL" clId="{4516B52E-23F1-4FC7-AF4B-6001A9336C7D}" dt="2023-02-10T15:01:15.295" v="427" actId="2696"/>
        <pc:sldMkLst>
          <pc:docMk/>
          <pc:sldMk cId="466633850" sldId="1512"/>
        </pc:sldMkLst>
      </pc:sldChg>
      <pc:sldChg chg="del">
        <pc:chgData name="Kelly Stokes" userId="3e5c5154-569e-4d81-aa91-4f91841cdfa9" providerId="ADAL" clId="{4516B52E-23F1-4FC7-AF4B-6001A9336C7D}" dt="2023-02-10T15:01:15.295" v="427" actId="2696"/>
        <pc:sldMkLst>
          <pc:docMk/>
          <pc:sldMk cId="3836075999" sldId="1513"/>
        </pc:sldMkLst>
      </pc:sldChg>
      <pc:sldChg chg="del">
        <pc:chgData name="Kelly Stokes" userId="3e5c5154-569e-4d81-aa91-4f91841cdfa9" providerId="ADAL" clId="{4516B52E-23F1-4FC7-AF4B-6001A9336C7D}" dt="2023-02-10T15:02:24.542" v="428" actId="2696"/>
        <pc:sldMkLst>
          <pc:docMk/>
          <pc:sldMk cId="3918738814" sldId="1514"/>
        </pc:sldMkLst>
      </pc:sldChg>
      <pc:sldChg chg="del">
        <pc:chgData name="Kelly Stokes" userId="3e5c5154-569e-4d81-aa91-4f91841cdfa9" providerId="ADAL" clId="{4516B52E-23F1-4FC7-AF4B-6001A9336C7D}" dt="2023-02-10T15:02:24.542" v="428" actId="2696"/>
        <pc:sldMkLst>
          <pc:docMk/>
          <pc:sldMk cId="257896507" sldId="1515"/>
        </pc:sldMkLst>
      </pc:sldChg>
      <pc:sldChg chg="del">
        <pc:chgData name="Kelly Stokes" userId="3e5c5154-569e-4d81-aa91-4f91841cdfa9" providerId="ADAL" clId="{4516B52E-23F1-4FC7-AF4B-6001A9336C7D}" dt="2023-02-10T15:02:24.542" v="428" actId="2696"/>
        <pc:sldMkLst>
          <pc:docMk/>
          <pc:sldMk cId="3379171809" sldId="1516"/>
        </pc:sldMkLst>
      </pc:sldChg>
      <pc:sldChg chg="del">
        <pc:chgData name="Kelly Stokes" userId="3e5c5154-569e-4d81-aa91-4f91841cdfa9" providerId="ADAL" clId="{4516B52E-23F1-4FC7-AF4B-6001A9336C7D}" dt="2023-02-10T15:02:24.542" v="428" actId="2696"/>
        <pc:sldMkLst>
          <pc:docMk/>
          <pc:sldMk cId="4291125848" sldId="1517"/>
        </pc:sldMkLst>
      </pc:sldChg>
      <pc:sldChg chg="del">
        <pc:chgData name="Kelly Stokes" userId="3e5c5154-569e-4d81-aa91-4f91841cdfa9" providerId="ADAL" clId="{4516B52E-23F1-4FC7-AF4B-6001A9336C7D}" dt="2023-02-10T15:02:24.542" v="428" actId="2696"/>
        <pc:sldMkLst>
          <pc:docMk/>
          <pc:sldMk cId="3508688904" sldId="1518"/>
        </pc:sldMkLst>
      </pc:sldChg>
      <pc:sldChg chg="del">
        <pc:chgData name="Kelly Stokes" userId="3e5c5154-569e-4d81-aa91-4f91841cdfa9" providerId="ADAL" clId="{4516B52E-23F1-4FC7-AF4B-6001A9336C7D}" dt="2023-02-10T15:02:24.542" v="428" actId="2696"/>
        <pc:sldMkLst>
          <pc:docMk/>
          <pc:sldMk cId="1462689091" sldId="1519"/>
        </pc:sldMkLst>
      </pc:sldChg>
      <pc:sldChg chg="del">
        <pc:chgData name="Kelly Stokes" userId="3e5c5154-569e-4d81-aa91-4f91841cdfa9" providerId="ADAL" clId="{4516B52E-23F1-4FC7-AF4B-6001A9336C7D}" dt="2023-02-10T15:02:24.542" v="428" actId="2696"/>
        <pc:sldMkLst>
          <pc:docMk/>
          <pc:sldMk cId="2788936580" sldId="1520"/>
        </pc:sldMkLst>
      </pc:sldChg>
      <pc:sldChg chg="del">
        <pc:chgData name="Kelly Stokes" userId="3e5c5154-569e-4d81-aa91-4f91841cdfa9" providerId="ADAL" clId="{4516B52E-23F1-4FC7-AF4B-6001A9336C7D}" dt="2023-02-10T15:02:24.542" v="428" actId="2696"/>
        <pc:sldMkLst>
          <pc:docMk/>
          <pc:sldMk cId="1798182360" sldId="1521"/>
        </pc:sldMkLst>
      </pc:sldChg>
      <pc:sldChg chg="del">
        <pc:chgData name="Kelly Stokes" userId="3e5c5154-569e-4d81-aa91-4f91841cdfa9" providerId="ADAL" clId="{4516B52E-23F1-4FC7-AF4B-6001A9336C7D}" dt="2023-02-10T15:02:24.542" v="428" actId="2696"/>
        <pc:sldMkLst>
          <pc:docMk/>
          <pc:sldMk cId="2257908979" sldId="1522"/>
        </pc:sldMkLst>
      </pc:sldChg>
      <pc:sldChg chg="del">
        <pc:chgData name="Kelly Stokes" userId="3e5c5154-569e-4d81-aa91-4f91841cdfa9" providerId="ADAL" clId="{4516B52E-23F1-4FC7-AF4B-6001A9336C7D}" dt="2023-02-10T15:02:24.542" v="428" actId="2696"/>
        <pc:sldMkLst>
          <pc:docMk/>
          <pc:sldMk cId="1007034187" sldId="1523"/>
        </pc:sldMkLst>
      </pc:sldChg>
      <pc:sldChg chg="del">
        <pc:chgData name="Kelly Stokes" userId="3e5c5154-569e-4d81-aa91-4f91841cdfa9" providerId="ADAL" clId="{4516B52E-23F1-4FC7-AF4B-6001A9336C7D}" dt="2023-02-10T15:02:24.542" v="428" actId="2696"/>
        <pc:sldMkLst>
          <pc:docMk/>
          <pc:sldMk cId="2179995950" sldId="1524"/>
        </pc:sldMkLst>
      </pc:sldChg>
      <pc:sldChg chg="del">
        <pc:chgData name="Kelly Stokes" userId="3e5c5154-569e-4d81-aa91-4f91841cdfa9" providerId="ADAL" clId="{4516B52E-23F1-4FC7-AF4B-6001A9336C7D}" dt="2023-02-10T15:02:24.542" v="428" actId="2696"/>
        <pc:sldMkLst>
          <pc:docMk/>
          <pc:sldMk cId="3906128718" sldId="1525"/>
        </pc:sldMkLst>
      </pc:sldChg>
      <pc:sldChg chg="modSp mod">
        <pc:chgData name="Kelly Stokes" userId="3e5c5154-569e-4d81-aa91-4f91841cdfa9" providerId="ADAL" clId="{4516B52E-23F1-4FC7-AF4B-6001A9336C7D}" dt="2023-02-10T15:06:14.174" v="562" actId="1076"/>
        <pc:sldMkLst>
          <pc:docMk/>
          <pc:sldMk cId="3605437593" sldId="1631"/>
        </pc:sldMkLst>
        <pc:spChg chg="mod">
          <ac:chgData name="Kelly Stokes" userId="3e5c5154-569e-4d81-aa91-4f91841cdfa9" providerId="ADAL" clId="{4516B52E-23F1-4FC7-AF4B-6001A9336C7D}" dt="2023-02-10T15:06:03.493" v="561"/>
          <ac:spMkLst>
            <pc:docMk/>
            <pc:sldMk cId="3605437593" sldId="1631"/>
            <ac:spMk id="2" creationId="{02FB8773-AD3E-2543-510F-CEE32E75C793}"/>
          </ac:spMkLst>
        </pc:spChg>
        <pc:spChg chg="mod">
          <ac:chgData name="Kelly Stokes" userId="3e5c5154-569e-4d81-aa91-4f91841cdfa9" providerId="ADAL" clId="{4516B52E-23F1-4FC7-AF4B-6001A9336C7D}" dt="2023-02-10T15:05:45.672" v="559" actId="6549"/>
          <ac:spMkLst>
            <pc:docMk/>
            <pc:sldMk cId="3605437593" sldId="1631"/>
            <ac:spMk id="3" creationId="{E500F0D3-C8EE-77CA-D8A5-2252D46724AA}"/>
          </ac:spMkLst>
        </pc:spChg>
        <pc:spChg chg="mod">
          <ac:chgData name="Kelly Stokes" userId="3e5c5154-569e-4d81-aa91-4f91841cdfa9" providerId="ADAL" clId="{4516B52E-23F1-4FC7-AF4B-6001A9336C7D}" dt="2023-02-10T15:05:49.545" v="560" actId="1076"/>
          <ac:spMkLst>
            <pc:docMk/>
            <pc:sldMk cId="3605437593" sldId="1631"/>
            <ac:spMk id="4" creationId="{B5313488-7E4A-79E2-52CD-B230AB2EBC8A}"/>
          </ac:spMkLst>
        </pc:spChg>
        <pc:spChg chg="mod">
          <ac:chgData name="Kelly Stokes" userId="3e5c5154-569e-4d81-aa91-4f91841cdfa9" providerId="ADAL" clId="{4516B52E-23F1-4FC7-AF4B-6001A9336C7D}" dt="2023-02-10T15:06:14.174" v="562" actId="1076"/>
          <ac:spMkLst>
            <pc:docMk/>
            <pc:sldMk cId="3605437593" sldId="1631"/>
            <ac:spMk id="5" creationId="{E02A7888-AA45-7396-3E3D-4AC6E69CC2E9}"/>
          </ac:spMkLst>
        </pc:spChg>
      </pc:sldChg>
      <pc:sldChg chg="del">
        <pc:chgData name="Kelly Stokes" userId="3e5c5154-569e-4d81-aa91-4f91841cdfa9" providerId="ADAL" clId="{4516B52E-23F1-4FC7-AF4B-6001A9336C7D}" dt="2023-02-10T15:00:39.355" v="403" actId="2696"/>
        <pc:sldMkLst>
          <pc:docMk/>
          <pc:sldMk cId="992400922" sldId="1632"/>
        </pc:sldMkLst>
      </pc:sldChg>
      <pc:sldChg chg="del">
        <pc:chgData name="Kelly Stokes" userId="3e5c5154-569e-4d81-aa91-4f91841cdfa9" providerId="ADAL" clId="{4516B52E-23F1-4FC7-AF4B-6001A9336C7D}" dt="2023-02-10T15:00:39.355" v="403" actId="2696"/>
        <pc:sldMkLst>
          <pc:docMk/>
          <pc:sldMk cId="2156941533" sldId="1633"/>
        </pc:sldMkLst>
      </pc:sldChg>
      <pc:sldChg chg="del">
        <pc:chgData name="Kelly Stokes" userId="3e5c5154-569e-4d81-aa91-4f91841cdfa9" providerId="ADAL" clId="{4516B52E-23F1-4FC7-AF4B-6001A9336C7D}" dt="2023-02-10T15:00:39.355" v="403" actId="2696"/>
        <pc:sldMkLst>
          <pc:docMk/>
          <pc:sldMk cId="1255550734" sldId="1634"/>
        </pc:sldMkLst>
      </pc:sldChg>
      <pc:sldChg chg="del">
        <pc:chgData name="Kelly Stokes" userId="3e5c5154-569e-4d81-aa91-4f91841cdfa9" providerId="ADAL" clId="{4516B52E-23F1-4FC7-AF4B-6001A9336C7D}" dt="2023-02-10T15:00:39.355" v="403" actId="2696"/>
        <pc:sldMkLst>
          <pc:docMk/>
          <pc:sldMk cId="146266978" sldId="1635"/>
        </pc:sldMkLst>
      </pc:sldChg>
      <pc:sldChg chg="del">
        <pc:chgData name="Kelly Stokes" userId="3e5c5154-569e-4d81-aa91-4f91841cdfa9" providerId="ADAL" clId="{4516B52E-23F1-4FC7-AF4B-6001A9336C7D}" dt="2023-02-10T15:00:39.355" v="403" actId="2696"/>
        <pc:sldMkLst>
          <pc:docMk/>
          <pc:sldMk cId="1618516181" sldId="1636"/>
        </pc:sldMkLst>
      </pc:sldChg>
      <pc:sldChg chg="del">
        <pc:chgData name="Kelly Stokes" userId="3e5c5154-569e-4d81-aa91-4f91841cdfa9" providerId="ADAL" clId="{4516B52E-23F1-4FC7-AF4B-6001A9336C7D}" dt="2023-02-10T15:00:39.355" v="403" actId="2696"/>
        <pc:sldMkLst>
          <pc:docMk/>
          <pc:sldMk cId="2851605012" sldId="1637"/>
        </pc:sldMkLst>
      </pc:sldChg>
      <pc:sldChg chg="del">
        <pc:chgData name="Kelly Stokes" userId="3e5c5154-569e-4d81-aa91-4f91841cdfa9" providerId="ADAL" clId="{4516B52E-23F1-4FC7-AF4B-6001A9336C7D}" dt="2023-02-10T15:00:39.355" v="403" actId="2696"/>
        <pc:sldMkLst>
          <pc:docMk/>
          <pc:sldMk cId="1307387449" sldId="1638"/>
        </pc:sldMkLst>
      </pc:sldChg>
      <pc:sldChg chg="del">
        <pc:chgData name="Kelly Stokes" userId="3e5c5154-569e-4d81-aa91-4f91841cdfa9" providerId="ADAL" clId="{4516B52E-23F1-4FC7-AF4B-6001A9336C7D}" dt="2023-02-10T15:00:39.355" v="403" actId="2696"/>
        <pc:sldMkLst>
          <pc:docMk/>
          <pc:sldMk cId="2300636479" sldId="1639"/>
        </pc:sldMkLst>
      </pc:sldChg>
      <pc:sldChg chg="del">
        <pc:chgData name="Kelly Stokes" userId="3e5c5154-569e-4d81-aa91-4f91841cdfa9" providerId="ADAL" clId="{4516B52E-23F1-4FC7-AF4B-6001A9336C7D}" dt="2023-02-10T15:00:39.355" v="403" actId="2696"/>
        <pc:sldMkLst>
          <pc:docMk/>
          <pc:sldMk cId="3408927528" sldId="1640"/>
        </pc:sldMkLst>
      </pc:sldChg>
      <pc:sldChg chg="del">
        <pc:chgData name="Kelly Stokes" userId="3e5c5154-569e-4d81-aa91-4f91841cdfa9" providerId="ADAL" clId="{4516B52E-23F1-4FC7-AF4B-6001A9336C7D}" dt="2023-02-10T15:00:39.355" v="403" actId="2696"/>
        <pc:sldMkLst>
          <pc:docMk/>
          <pc:sldMk cId="1706236627" sldId="1641"/>
        </pc:sldMkLst>
      </pc:sldChg>
      <pc:sldChg chg="del">
        <pc:chgData name="Kelly Stokes" userId="3e5c5154-569e-4d81-aa91-4f91841cdfa9" providerId="ADAL" clId="{4516B52E-23F1-4FC7-AF4B-6001A9336C7D}" dt="2023-02-10T15:00:39.355" v="403" actId="2696"/>
        <pc:sldMkLst>
          <pc:docMk/>
          <pc:sldMk cId="3038149283" sldId="1642"/>
        </pc:sldMkLst>
      </pc:sldChg>
      <pc:sldChg chg="del">
        <pc:chgData name="Kelly Stokes" userId="3e5c5154-569e-4d81-aa91-4f91841cdfa9" providerId="ADAL" clId="{4516B52E-23F1-4FC7-AF4B-6001A9336C7D}" dt="2023-02-10T15:00:39.355" v="403" actId="2696"/>
        <pc:sldMkLst>
          <pc:docMk/>
          <pc:sldMk cId="4060733458" sldId="1643"/>
        </pc:sldMkLst>
      </pc:sldChg>
      <pc:sldChg chg="del">
        <pc:chgData name="Kelly Stokes" userId="3e5c5154-569e-4d81-aa91-4f91841cdfa9" providerId="ADAL" clId="{4516B52E-23F1-4FC7-AF4B-6001A9336C7D}" dt="2023-02-10T15:00:39.355" v="403" actId="2696"/>
        <pc:sldMkLst>
          <pc:docMk/>
          <pc:sldMk cId="1350787464" sldId="1644"/>
        </pc:sldMkLst>
      </pc:sldChg>
      <pc:sldChg chg="del">
        <pc:chgData name="Kelly Stokes" userId="3e5c5154-569e-4d81-aa91-4f91841cdfa9" providerId="ADAL" clId="{4516B52E-23F1-4FC7-AF4B-6001A9336C7D}" dt="2023-02-10T15:00:39.355" v="403" actId="2696"/>
        <pc:sldMkLst>
          <pc:docMk/>
          <pc:sldMk cId="3120227955" sldId="1645"/>
        </pc:sldMkLst>
      </pc:sldChg>
      <pc:sldChg chg="del">
        <pc:chgData name="Kelly Stokes" userId="3e5c5154-569e-4d81-aa91-4f91841cdfa9" providerId="ADAL" clId="{4516B52E-23F1-4FC7-AF4B-6001A9336C7D}" dt="2023-02-10T15:00:39.355" v="403" actId="2696"/>
        <pc:sldMkLst>
          <pc:docMk/>
          <pc:sldMk cId="3135342251" sldId="1646"/>
        </pc:sldMkLst>
      </pc:sldChg>
      <pc:sldChg chg="del">
        <pc:chgData name="Kelly Stokes" userId="3e5c5154-569e-4d81-aa91-4f91841cdfa9" providerId="ADAL" clId="{4516B52E-23F1-4FC7-AF4B-6001A9336C7D}" dt="2023-02-10T15:00:39.355" v="403" actId="2696"/>
        <pc:sldMkLst>
          <pc:docMk/>
          <pc:sldMk cId="224018476" sldId="1647"/>
        </pc:sldMkLst>
      </pc:sldChg>
      <pc:sldChg chg="del">
        <pc:chgData name="Kelly Stokes" userId="3e5c5154-569e-4d81-aa91-4f91841cdfa9" providerId="ADAL" clId="{4516B52E-23F1-4FC7-AF4B-6001A9336C7D}" dt="2023-02-10T15:00:39.355" v="403" actId="2696"/>
        <pc:sldMkLst>
          <pc:docMk/>
          <pc:sldMk cId="3789161877" sldId="1650"/>
        </pc:sldMkLst>
      </pc:sldChg>
      <pc:sldChg chg="del">
        <pc:chgData name="Kelly Stokes" userId="3e5c5154-569e-4d81-aa91-4f91841cdfa9" providerId="ADAL" clId="{4516B52E-23F1-4FC7-AF4B-6001A9336C7D}" dt="2023-02-10T15:00:39.355" v="403" actId="2696"/>
        <pc:sldMkLst>
          <pc:docMk/>
          <pc:sldMk cId="367473021" sldId="1651"/>
        </pc:sldMkLst>
      </pc:sldChg>
      <pc:sldChg chg="del">
        <pc:chgData name="Kelly Stokes" userId="3e5c5154-569e-4d81-aa91-4f91841cdfa9" providerId="ADAL" clId="{4516B52E-23F1-4FC7-AF4B-6001A9336C7D}" dt="2023-02-10T15:00:39.355" v="403" actId="2696"/>
        <pc:sldMkLst>
          <pc:docMk/>
          <pc:sldMk cId="2509039770" sldId="1654"/>
        </pc:sldMkLst>
      </pc:sldChg>
      <pc:sldChg chg="del">
        <pc:chgData name="Kelly Stokes" userId="3e5c5154-569e-4d81-aa91-4f91841cdfa9" providerId="ADAL" clId="{4516B52E-23F1-4FC7-AF4B-6001A9336C7D}" dt="2023-02-10T15:00:39.355" v="403" actId="2696"/>
        <pc:sldMkLst>
          <pc:docMk/>
          <pc:sldMk cId="3559723697" sldId="1655"/>
        </pc:sldMkLst>
      </pc:sldChg>
      <pc:sldChg chg="del">
        <pc:chgData name="Kelly Stokes" userId="3e5c5154-569e-4d81-aa91-4f91841cdfa9" providerId="ADAL" clId="{4516B52E-23F1-4FC7-AF4B-6001A9336C7D}" dt="2023-02-10T15:00:39.355" v="403" actId="2696"/>
        <pc:sldMkLst>
          <pc:docMk/>
          <pc:sldMk cId="1856548389" sldId="1658"/>
        </pc:sldMkLst>
      </pc:sldChg>
      <pc:sldChg chg="del">
        <pc:chgData name="Kelly Stokes" userId="3e5c5154-569e-4d81-aa91-4f91841cdfa9" providerId="ADAL" clId="{4516B52E-23F1-4FC7-AF4B-6001A9336C7D}" dt="2023-02-10T15:00:39.355" v="403" actId="2696"/>
        <pc:sldMkLst>
          <pc:docMk/>
          <pc:sldMk cId="952650961" sldId="1659"/>
        </pc:sldMkLst>
      </pc:sldChg>
      <pc:sldChg chg="del">
        <pc:chgData name="Kelly Stokes" userId="3e5c5154-569e-4d81-aa91-4f91841cdfa9" providerId="ADAL" clId="{4516B52E-23F1-4FC7-AF4B-6001A9336C7D}" dt="2023-02-10T15:00:39.355" v="403" actId="2696"/>
        <pc:sldMkLst>
          <pc:docMk/>
          <pc:sldMk cId="2783421736" sldId="1660"/>
        </pc:sldMkLst>
      </pc:sldChg>
      <pc:sldChg chg="del">
        <pc:chgData name="Kelly Stokes" userId="3e5c5154-569e-4d81-aa91-4f91841cdfa9" providerId="ADAL" clId="{4516B52E-23F1-4FC7-AF4B-6001A9336C7D}" dt="2023-02-10T15:00:39.355" v="403" actId="2696"/>
        <pc:sldMkLst>
          <pc:docMk/>
          <pc:sldMk cId="1320055836" sldId="1661"/>
        </pc:sldMkLst>
      </pc:sldChg>
      <pc:sldChg chg="del">
        <pc:chgData name="Kelly Stokes" userId="3e5c5154-569e-4d81-aa91-4f91841cdfa9" providerId="ADAL" clId="{4516B52E-23F1-4FC7-AF4B-6001A9336C7D}" dt="2023-02-10T15:00:39.355" v="403" actId="2696"/>
        <pc:sldMkLst>
          <pc:docMk/>
          <pc:sldMk cId="3302252008" sldId="1662"/>
        </pc:sldMkLst>
      </pc:sldChg>
      <pc:sldChg chg="del">
        <pc:chgData name="Kelly Stokes" userId="3e5c5154-569e-4d81-aa91-4f91841cdfa9" providerId="ADAL" clId="{4516B52E-23F1-4FC7-AF4B-6001A9336C7D}" dt="2023-02-10T15:00:39.355" v="403" actId="2696"/>
        <pc:sldMkLst>
          <pc:docMk/>
          <pc:sldMk cId="1477506320" sldId="1663"/>
        </pc:sldMkLst>
      </pc:sldChg>
      <pc:sldChg chg="del">
        <pc:chgData name="Kelly Stokes" userId="3e5c5154-569e-4d81-aa91-4f91841cdfa9" providerId="ADAL" clId="{4516B52E-23F1-4FC7-AF4B-6001A9336C7D}" dt="2023-02-10T15:00:39.355" v="403" actId="2696"/>
        <pc:sldMkLst>
          <pc:docMk/>
          <pc:sldMk cId="708148236" sldId="1664"/>
        </pc:sldMkLst>
      </pc:sldChg>
      <pc:sldChg chg="del">
        <pc:chgData name="Kelly Stokes" userId="3e5c5154-569e-4d81-aa91-4f91841cdfa9" providerId="ADAL" clId="{4516B52E-23F1-4FC7-AF4B-6001A9336C7D}" dt="2023-02-10T15:00:39.355" v="403" actId="2696"/>
        <pc:sldMkLst>
          <pc:docMk/>
          <pc:sldMk cId="2344556856" sldId="1665"/>
        </pc:sldMkLst>
      </pc:sldChg>
      <pc:sldChg chg="del">
        <pc:chgData name="Kelly Stokes" userId="3e5c5154-569e-4d81-aa91-4f91841cdfa9" providerId="ADAL" clId="{4516B52E-23F1-4FC7-AF4B-6001A9336C7D}" dt="2023-02-10T15:00:39.355" v="403" actId="2696"/>
        <pc:sldMkLst>
          <pc:docMk/>
          <pc:sldMk cId="1645021476" sldId="1666"/>
        </pc:sldMkLst>
      </pc:sldChg>
      <pc:sldChg chg="del">
        <pc:chgData name="Kelly Stokes" userId="3e5c5154-569e-4d81-aa91-4f91841cdfa9" providerId="ADAL" clId="{4516B52E-23F1-4FC7-AF4B-6001A9336C7D}" dt="2023-02-10T15:00:39.355" v="403" actId="2696"/>
        <pc:sldMkLst>
          <pc:docMk/>
          <pc:sldMk cId="140792329" sldId="1667"/>
        </pc:sldMkLst>
      </pc:sldChg>
      <pc:sldChg chg="del">
        <pc:chgData name="Kelly Stokes" userId="3e5c5154-569e-4d81-aa91-4f91841cdfa9" providerId="ADAL" clId="{4516B52E-23F1-4FC7-AF4B-6001A9336C7D}" dt="2023-02-10T15:00:39.355" v="403" actId="2696"/>
        <pc:sldMkLst>
          <pc:docMk/>
          <pc:sldMk cId="3630362460" sldId="1668"/>
        </pc:sldMkLst>
      </pc:sldChg>
      <pc:sldChg chg="del">
        <pc:chgData name="Kelly Stokes" userId="3e5c5154-569e-4d81-aa91-4f91841cdfa9" providerId="ADAL" clId="{4516B52E-23F1-4FC7-AF4B-6001A9336C7D}" dt="2023-02-10T15:00:39.355" v="403" actId="2696"/>
        <pc:sldMkLst>
          <pc:docMk/>
          <pc:sldMk cId="3752306913" sldId="1669"/>
        </pc:sldMkLst>
      </pc:sldChg>
      <pc:sldChg chg="del">
        <pc:chgData name="Kelly Stokes" userId="3e5c5154-569e-4d81-aa91-4f91841cdfa9" providerId="ADAL" clId="{4516B52E-23F1-4FC7-AF4B-6001A9336C7D}" dt="2023-02-10T15:00:39.355" v="403" actId="2696"/>
        <pc:sldMkLst>
          <pc:docMk/>
          <pc:sldMk cId="3664371386" sldId="1670"/>
        </pc:sldMkLst>
      </pc:sldChg>
      <pc:sldChg chg="del">
        <pc:chgData name="Kelly Stokes" userId="3e5c5154-569e-4d81-aa91-4f91841cdfa9" providerId="ADAL" clId="{4516B52E-23F1-4FC7-AF4B-6001A9336C7D}" dt="2023-02-10T15:00:39.355" v="403" actId="2696"/>
        <pc:sldMkLst>
          <pc:docMk/>
          <pc:sldMk cId="2443477791" sldId="1671"/>
        </pc:sldMkLst>
      </pc:sldChg>
      <pc:sldChg chg="del">
        <pc:chgData name="Kelly Stokes" userId="3e5c5154-569e-4d81-aa91-4f91841cdfa9" providerId="ADAL" clId="{4516B52E-23F1-4FC7-AF4B-6001A9336C7D}" dt="2023-02-10T15:00:39.355" v="403" actId="2696"/>
        <pc:sldMkLst>
          <pc:docMk/>
          <pc:sldMk cId="375345735" sldId="1672"/>
        </pc:sldMkLst>
      </pc:sldChg>
      <pc:sldChg chg="del">
        <pc:chgData name="Kelly Stokes" userId="3e5c5154-569e-4d81-aa91-4f91841cdfa9" providerId="ADAL" clId="{4516B52E-23F1-4FC7-AF4B-6001A9336C7D}" dt="2023-02-10T15:00:39.355" v="403" actId="2696"/>
        <pc:sldMkLst>
          <pc:docMk/>
          <pc:sldMk cId="434931729" sldId="1673"/>
        </pc:sldMkLst>
      </pc:sldChg>
      <pc:sldChg chg="del">
        <pc:chgData name="Kelly Stokes" userId="3e5c5154-569e-4d81-aa91-4f91841cdfa9" providerId="ADAL" clId="{4516B52E-23F1-4FC7-AF4B-6001A9336C7D}" dt="2023-02-10T15:00:39.355" v="403" actId="2696"/>
        <pc:sldMkLst>
          <pc:docMk/>
          <pc:sldMk cId="16823386" sldId="1674"/>
        </pc:sldMkLst>
      </pc:sldChg>
      <pc:sldChg chg="del">
        <pc:chgData name="Kelly Stokes" userId="3e5c5154-569e-4d81-aa91-4f91841cdfa9" providerId="ADAL" clId="{4516B52E-23F1-4FC7-AF4B-6001A9336C7D}" dt="2023-02-10T15:00:39.355" v="403" actId="2696"/>
        <pc:sldMkLst>
          <pc:docMk/>
          <pc:sldMk cId="3747759185" sldId="1675"/>
        </pc:sldMkLst>
      </pc:sldChg>
      <pc:sldChg chg="del">
        <pc:chgData name="Kelly Stokes" userId="3e5c5154-569e-4d81-aa91-4f91841cdfa9" providerId="ADAL" clId="{4516B52E-23F1-4FC7-AF4B-6001A9336C7D}" dt="2023-02-10T15:00:39.355" v="403" actId="2696"/>
        <pc:sldMkLst>
          <pc:docMk/>
          <pc:sldMk cId="3399954887" sldId="1676"/>
        </pc:sldMkLst>
      </pc:sldChg>
      <pc:sldChg chg="del">
        <pc:chgData name="Kelly Stokes" userId="3e5c5154-569e-4d81-aa91-4f91841cdfa9" providerId="ADAL" clId="{4516B52E-23F1-4FC7-AF4B-6001A9336C7D}" dt="2023-02-10T15:00:39.355" v="403" actId="2696"/>
        <pc:sldMkLst>
          <pc:docMk/>
          <pc:sldMk cId="2522006908" sldId="1677"/>
        </pc:sldMkLst>
      </pc:sldChg>
      <pc:sldChg chg="del">
        <pc:chgData name="Kelly Stokes" userId="3e5c5154-569e-4d81-aa91-4f91841cdfa9" providerId="ADAL" clId="{4516B52E-23F1-4FC7-AF4B-6001A9336C7D}" dt="2023-02-10T15:00:39.355" v="403" actId="2696"/>
        <pc:sldMkLst>
          <pc:docMk/>
          <pc:sldMk cId="111088249" sldId="1678"/>
        </pc:sldMkLst>
      </pc:sldChg>
      <pc:sldChg chg="del">
        <pc:chgData name="Kelly Stokes" userId="3e5c5154-569e-4d81-aa91-4f91841cdfa9" providerId="ADAL" clId="{4516B52E-23F1-4FC7-AF4B-6001A9336C7D}" dt="2023-02-10T15:00:39.355" v="403" actId="2696"/>
        <pc:sldMkLst>
          <pc:docMk/>
          <pc:sldMk cId="3310841430" sldId="1679"/>
        </pc:sldMkLst>
      </pc:sldChg>
      <pc:sldChg chg="del">
        <pc:chgData name="Kelly Stokes" userId="3e5c5154-569e-4d81-aa91-4f91841cdfa9" providerId="ADAL" clId="{4516B52E-23F1-4FC7-AF4B-6001A9336C7D}" dt="2023-02-10T15:00:39.355" v="403" actId="2696"/>
        <pc:sldMkLst>
          <pc:docMk/>
          <pc:sldMk cId="2462072665" sldId="1680"/>
        </pc:sldMkLst>
      </pc:sldChg>
      <pc:sldChg chg="del">
        <pc:chgData name="Kelly Stokes" userId="3e5c5154-569e-4d81-aa91-4f91841cdfa9" providerId="ADAL" clId="{4516B52E-23F1-4FC7-AF4B-6001A9336C7D}" dt="2023-02-10T15:00:39.355" v="403" actId="2696"/>
        <pc:sldMkLst>
          <pc:docMk/>
          <pc:sldMk cId="2952023392" sldId="1681"/>
        </pc:sldMkLst>
      </pc:sldChg>
      <pc:sldChg chg="del">
        <pc:chgData name="Kelly Stokes" userId="3e5c5154-569e-4d81-aa91-4f91841cdfa9" providerId="ADAL" clId="{4516B52E-23F1-4FC7-AF4B-6001A9336C7D}" dt="2023-02-10T15:00:39.355" v="403" actId="2696"/>
        <pc:sldMkLst>
          <pc:docMk/>
          <pc:sldMk cId="3565612029" sldId="1682"/>
        </pc:sldMkLst>
      </pc:sldChg>
      <pc:sldChg chg="del">
        <pc:chgData name="Kelly Stokes" userId="3e5c5154-569e-4d81-aa91-4f91841cdfa9" providerId="ADAL" clId="{4516B52E-23F1-4FC7-AF4B-6001A9336C7D}" dt="2023-02-10T15:00:39.355" v="403" actId="2696"/>
        <pc:sldMkLst>
          <pc:docMk/>
          <pc:sldMk cId="1025974399" sldId="1683"/>
        </pc:sldMkLst>
      </pc:sldChg>
      <pc:sldChg chg="del">
        <pc:chgData name="Kelly Stokes" userId="3e5c5154-569e-4d81-aa91-4f91841cdfa9" providerId="ADAL" clId="{4516B52E-23F1-4FC7-AF4B-6001A9336C7D}" dt="2023-02-10T15:00:39.355" v="403" actId="2696"/>
        <pc:sldMkLst>
          <pc:docMk/>
          <pc:sldMk cId="3569354230" sldId="1684"/>
        </pc:sldMkLst>
      </pc:sldChg>
      <pc:sldChg chg="del">
        <pc:chgData name="Kelly Stokes" userId="3e5c5154-569e-4d81-aa91-4f91841cdfa9" providerId="ADAL" clId="{4516B52E-23F1-4FC7-AF4B-6001A9336C7D}" dt="2023-02-10T15:00:39.355" v="403" actId="2696"/>
        <pc:sldMkLst>
          <pc:docMk/>
          <pc:sldMk cId="1808009490" sldId="1687"/>
        </pc:sldMkLst>
      </pc:sldChg>
      <pc:sldChg chg="del">
        <pc:chgData name="Kelly Stokes" userId="3e5c5154-569e-4d81-aa91-4f91841cdfa9" providerId="ADAL" clId="{4516B52E-23F1-4FC7-AF4B-6001A9336C7D}" dt="2023-02-10T15:00:39.355" v="403" actId="2696"/>
        <pc:sldMkLst>
          <pc:docMk/>
          <pc:sldMk cId="3018428611" sldId="1691"/>
        </pc:sldMkLst>
      </pc:sldChg>
      <pc:sldChg chg="del">
        <pc:chgData name="Kelly Stokes" userId="3e5c5154-569e-4d81-aa91-4f91841cdfa9" providerId="ADAL" clId="{4516B52E-23F1-4FC7-AF4B-6001A9336C7D}" dt="2023-02-10T15:00:39.355" v="403" actId="2696"/>
        <pc:sldMkLst>
          <pc:docMk/>
          <pc:sldMk cId="3718041020" sldId="1692"/>
        </pc:sldMkLst>
      </pc:sldChg>
      <pc:sldChg chg="del">
        <pc:chgData name="Kelly Stokes" userId="3e5c5154-569e-4d81-aa91-4f91841cdfa9" providerId="ADAL" clId="{4516B52E-23F1-4FC7-AF4B-6001A9336C7D}" dt="2023-02-10T15:00:39.355" v="403" actId="2696"/>
        <pc:sldMkLst>
          <pc:docMk/>
          <pc:sldMk cId="1162972037" sldId="1695"/>
        </pc:sldMkLst>
      </pc:sldChg>
      <pc:sldChg chg="del">
        <pc:chgData name="Kelly Stokes" userId="3e5c5154-569e-4d81-aa91-4f91841cdfa9" providerId="ADAL" clId="{4516B52E-23F1-4FC7-AF4B-6001A9336C7D}" dt="2023-02-10T15:00:39.355" v="403" actId="2696"/>
        <pc:sldMkLst>
          <pc:docMk/>
          <pc:sldMk cId="1594813095" sldId="1696"/>
        </pc:sldMkLst>
      </pc:sldChg>
      <pc:sldChg chg="del">
        <pc:chgData name="Kelly Stokes" userId="3e5c5154-569e-4d81-aa91-4f91841cdfa9" providerId="ADAL" clId="{4516B52E-23F1-4FC7-AF4B-6001A9336C7D}" dt="2023-02-10T15:00:39.355" v="403" actId="2696"/>
        <pc:sldMkLst>
          <pc:docMk/>
          <pc:sldMk cId="966758259" sldId="1697"/>
        </pc:sldMkLst>
      </pc:sldChg>
      <pc:sldChg chg="del">
        <pc:chgData name="Kelly Stokes" userId="3e5c5154-569e-4d81-aa91-4f91841cdfa9" providerId="ADAL" clId="{4516B52E-23F1-4FC7-AF4B-6001A9336C7D}" dt="2023-02-10T15:00:39.355" v="403" actId="2696"/>
        <pc:sldMkLst>
          <pc:docMk/>
          <pc:sldMk cId="1021924983" sldId="1698"/>
        </pc:sldMkLst>
      </pc:sldChg>
      <pc:sldChg chg="del">
        <pc:chgData name="Kelly Stokes" userId="3e5c5154-569e-4d81-aa91-4f91841cdfa9" providerId="ADAL" clId="{4516B52E-23F1-4FC7-AF4B-6001A9336C7D}" dt="2023-02-10T15:00:39.355" v="403" actId="2696"/>
        <pc:sldMkLst>
          <pc:docMk/>
          <pc:sldMk cId="2569695247" sldId="1699"/>
        </pc:sldMkLst>
      </pc:sldChg>
      <pc:sldChg chg="del">
        <pc:chgData name="Kelly Stokes" userId="3e5c5154-569e-4d81-aa91-4f91841cdfa9" providerId="ADAL" clId="{4516B52E-23F1-4FC7-AF4B-6001A9336C7D}" dt="2023-02-10T15:00:39.355" v="403" actId="2696"/>
        <pc:sldMkLst>
          <pc:docMk/>
          <pc:sldMk cId="227472994" sldId="1700"/>
        </pc:sldMkLst>
      </pc:sldChg>
      <pc:sldChg chg="del">
        <pc:chgData name="Kelly Stokes" userId="3e5c5154-569e-4d81-aa91-4f91841cdfa9" providerId="ADAL" clId="{4516B52E-23F1-4FC7-AF4B-6001A9336C7D}" dt="2023-02-10T15:00:39.355" v="403" actId="2696"/>
        <pc:sldMkLst>
          <pc:docMk/>
          <pc:sldMk cId="1204638914" sldId="1701"/>
        </pc:sldMkLst>
      </pc:sldChg>
      <pc:sldChg chg="del">
        <pc:chgData name="Kelly Stokes" userId="3e5c5154-569e-4d81-aa91-4f91841cdfa9" providerId="ADAL" clId="{4516B52E-23F1-4FC7-AF4B-6001A9336C7D}" dt="2023-02-10T15:00:39.355" v="403" actId="2696"/>
        <pc:sldMkLst>
          <pc:docMk/>
          <pc:sldMk cId="3386129646" sldId="1702"/>
        </pc:sldMkLst>
      </pc:sldChg>
      <pc:sldChg chg="del">
        <pc:chgData name="Kelly Stokes" userId="3e5c5154-569e-4d81-aa91-4f91841cdfa9" providerId="ADAL" clId="{4516B52E-23F1-4FC7-AF4B-6001A9336C7D}" dt="2023-02-10T15:00:39.355" v="403" actId="2696"/>
        <pc:sldMkLst>
          <pc:docMk/>
          <pc:sldMk cId="1590047287" sldId="1703"/>
        </pc:sldMkLst>
      </pc:sldChg>
      <pc:sldChg chg="del">
        <pc:chgData name="Kelly Stokes" userId="3e5c5154-569e-4d81-aa91-4f91841cdfa9" providerId="ADAL" clId="{4516B52E-23F1-4FC7-AF4B-6001A9336C7D}" dt="2023-02-10T15:00:39.355" v="403" actId="2696"/>
        <pc:sldMkLst>
          <pc:docMk/>
          <pc:sldMk cId="560742599" sldId="1704"/>
        </pc:sldMkLst>
      </pc:sldChg>
      <pc:sldChg chg="del">
        <pc:chgData name="Kelly Stokes" userId="3e5c5154-569e-4d81-aa91-4f91841cdfa9" providerId="ADAL" clId="{4516B52E-23F1-4FC7-AF4B-6001A9336C7D}" dt="2023-02-10T15:00:39.355" v="403" actId="2696"/>
        <pc:sldMkLst>
          <pc:docMk/>
          <pc:sldMk cId="814453502" sldId="1705"/>
        </pc:sldMkLst>
      </pc:sldChg>
      <pc:sldChg chg="del">
        <pc:chgData name="Kelly Stokes" userId="3e5c5154-569e-4d81-aa91-4f91841cdfa9" providerId="ADAL" clId="{4516B52E-23F1-4FC7-AF4B-6001A9336C7D}" dt="2023-02-10T15:00:39.355" v="403" actId="2696"/>
        <pc:sldMkLst>
          <pc:docMk/>
          <pc:sldMk cId="1526317424" sldId="1706"/>
        </pc:sldMkLst>
      </pc:sldChg>
      <pc:sldChg chg="del">
        <pc:chgData name="Kelly Stokes" userId="3e5c5154-569e-4d81-aa91-4f91841cdfa9" providerId="ADAL" clId="{4516B52E-23F1-4FC7-AF4B-6001A9336C7D}" dt="2023-02-10T15:00:39.355" v="403" actId="2696"/>
        <pc:sldMkLst>
          <pc:docMk/>
          <pc:sldMk cId="2864441447" sldId="1707"/>
        </pc:sldMkLst>
      </pc:sldChg>
      <pc:sldChg chg="del">
        <pc:chgData name="Kelly Stokes" userId="3e5c5154-569e-4d81-aa91-4f91841cdfa9" providerId="ADAL" clId="{4516B52E-23F1-4FC7-AF4B-6001A9336C7D}" dt="2023-02-10T15:00:39.355" v="403" actId="2696"/>
        <pc:sldMkLst>
          <pc:docMk/>
          <pc:sldMk cId="2436585725" sldId="1708"/>
        </pc:sldMkLst>
      </pc:sldChg>
      <pc:sldChg chg="del">
        <pc:chgData name="Kelly Stokes" userId="3e5c5154-569e-4d81-aa91-4f91841cdfa9" providerId="ADAL" clId="{4516B52E-23F1-4FC7-AF4B-6001A9336C7D}" dt="2023-02-10T15:00:39.355" v="403" actId="2696"/>
        <pc:sldMkLst>
          <pc:docMk/>
          <pc:sldMk cId="3262833354" sldId="1709"/>
        </pc:sldMkLst>
      </pc:sldChg>
      <pc:sldChg chg="del">
        <pc:chgData name="Kelly Stokes" userId="3e5c5154-569e-4d81-aa91-4f91841cdfa9" providerId="ADAL" clId="{4516B52E-23F1-4FC7-AF4B-6001A9336C7D}" dt="2023-02-10T15:00:39.355" v="403" actId="2696"/>
        <pc:sldMkLst>
          <pc:docMk/>
          <pc:sldMk cId="4201140636" sldId="1710"/>
        </pc:sldMkLst>
      </pc:sldChg>
      <pc:sldChg chg="del">
        <pc:chgData name="Kelly Stokes" userId="3e5c5154-569e-4d81-aa91-4f91841cdfa9" providerId="ADAL" clId="{4516B52E-23F1-4FC7-AF4B-6001A9336C7D}" dt="2023-02-10T15:00:39.355" v="403" actId="2696"/>
        <pc:sldMkLst>
          <pc:docMk/>
          <pc:sldMk cId="2924601780" sldId="1711"/>
        </pc:sldMkLst>
      </pc:sldChg>
      <pc:sldChg chg="del">
        <pc:chgData name="Kelly Stokes" userId="3e5c5154-569e-4d81-aa91-4f91841cdfa9" providerId="ADAL" clId="{4516B52E-23F1-4FC7-AF4B-6001A9336C7D}" dt="2023-02-10T15:00:39.355" v="403" actId="2696"/>
        <pc:sldMkLst>
          <pc:docMk/>
          <pc:sldMk cId="1872446413" sldId="1712"/>
        </pc:sldMkLst>
      </pc:sldChg>
      <pc:sldChg chg="del">
        <pc:chgData name="Kelly Stokes" userId="3e5c5154-569e-4d81-aa91-4f91841cdfa9" providerId="ADAL" clId="{4516B52E-23F1-4FC7-AF4B-6001A9336C7D}" dt="2023-02-10T15:00:39.355" v="403" actId="2696"/>
        <pc:sldMkLst>
          <pc:docMk/>
          <pc:sldMk cId="1260642738" sldId="1713"/>
        </pc:sldMkLst>
      </pc:sldChg>
      <pc:sldChg chg="del">
        <pc:chgData name="Kelly Stokes" userId="3e5c5154-569e-4d81-aa91-4f91841cdfa9" providerId="ADAL" clId="{4516B52E-23F1-4FC7-AF4B-6001A9336C7D}" dt="2023-02-10T15:00:39.355" v="403" actId="2696"/>
        <pc:sldMkLst>
          <pc:docMk/>
          <pc:sldMk cId="1213256817" sldId="1714"/>
        </pc:sldMkLst>
      </pc:sldChg>
      <pc:sldChg chg="del">
        <pc:chgData name="Kelly Stokes" userId="3e5c5154-569e-4d81-aa91-4f91841cdfa9" providerId="ADAL" clId="{4516B52E-23F1-4FC7-AF4B-6001A9336C7D}" dt="2023-02-10T15:00:39.355" v="403" actId="2696"/>
        <pc:sldMkLst>
          <pc:docMk/>
          <pc:sldMk cId="799996393" sldId="1715"/>
        </pc:sldMkLst>
      </pc:sldChg>
      <pc:sldChg chg="del">
        <pc:chgData name="Kelly Stokes" userId="3e5c5154-569e-4d81-aa91-4f91841cdfa9" providerId="ADAL" clId="{4516B52E-23F1-4FC7-AF4B-6001A9336C7D}" dt="2023-02-10T15:00:39.355" v="403" actId="2696"/>
        <pc:sldMkLst>
          <pc:docMk/>
          <pc:sldMk cId="2628882096" sldId="1716"/>
        </pc:sldMkLst>
      </pc:sldChg>
      <pc:sldChg chg="del">
        <pc:chgData name="Kelly Stokes" userId="3e5c5154-569e-4d81-aa91-4f91841cdfa9" providerId="ADAL" clId="{4516B52E-23F1-4FC7-AF4B-6001A9336C7D}" dt="2023-02-10T15:00:39.355" v="403" actId="2696"/>
        <pc:sldMkLst>
          <pc:docMk/>
          <pc:sldMk cId="1170865951" sldId="1717"/>
        </pc:sldMkLst>
      </pc:sldChg>
      <pc:sldChg chg="del">
        <pc:chgData name="Kelly Stokes" userId="3e5c5154-569e-4d81-aa91-4f91841cdfa9" providerId="ADAL" clId="{4516B52E-23F1-4FC7-AF4B-6001A9336C7D}" dt="2023-02-10T15:00:39.355" v="403" actId="2696"/>
        <pc:sldMkLst>
          <pc:docMk/>
          <pc:sldMk cId="1651770255" sldId="1718"/>
        </pc:sldMkLst>
      </pc:sldChg>
      <pc:sldChg chg="del">
        <pc:chgData name="Kelly Stokes" userId="3e5c5154-569e-4d81-aa91-4f91841cdfa9" providerId="ADAL" clId="{4516B52E-23F1-4FC7-AF4B-6001A9336C7D}" dt="2023-02-10T15:00:39.355" v="403" actId="2696"/>
        <pc:sldMkLst>
          <pc:docMk/>
          <pc:sldMk cId="1536321972" sldId="1719"/>
        </pc:sldMkLst>
      </pc:sldChg>
      <pc:sldChg chg="del">
        <pc:chgData name="Kelly Stokes" userId="3e5c5154-569e-4d81-aa91-4f91841cdfa9" providerId="ADAL" clId="{4516B52E-23F1-4FC7-AF4B-6001A9336C7D}" dt="2023-02-10T15:00:39.355" v="403" actId="2696"/>
        <pc:sldMkLst>
          <pc:docMk/>
          <pc:sldMk cId="2713703804" sldId="1720"/>
        </pc:sldMkLst>
      </pc:sldChg>
      <pc:sldChg chg="del">
        <pc:chgData name="Kelly Stokes" userId="3e5c5154-569e-4d81-aa91-4f91841cdfa9" providerId="ADAL" clId="{4516B52E-23F1-4FC7-AF4B-6001A9336C7D}" dt="2023-02-10T15:00:39.355" v="403" actId="2696"/>
        <pc:sldMkLst>
          <pc:docMk/>
          <pc:sldMk cId="649596347" sldId="1724"/>
        </pc:sldMkLst>
      </pc:sldChg>
      <pc:sldChg chg="del">
        <pc:chgData name="Kelly Stokes" userId="3e5c5154-569e-4d81-aa91-4f91841cdfa9" providerId="ADAL" clId="{4516B52E-23F1-4FC7-AF4B-6001A9336C7D}" dt="2023-02-10T15:00:39.355" v="403" actId="2696"/>
        <pc:sldMkLst>
          <pc:docMk/>
          <pc:sldMk cId="3185946465" sldId="1728"/>
        </pc:sldMkLst>
      </pc:sldChg>
      <pc:sldChg chg="del">
        <pc:chgData name="Kelly Stokes" userId="3e5c5154-569e-4d81-aa91-4f91841cdfa9" providerId="ADAL" clId="{4516B52E-23F1-4FC7-AF4B-6001A9336C7D}" dt="2023-02-10T15:00:39.355" v="403" actId="2696"/>
        <pc:sldMkLst>
          <pc:docMk/>
          <pc:sldMk cId="1976316275" sldId="1729"/>
        </pc:sldMkLst>
      </pc:sldChg>
      <pc:sldChg chg="del">
        <pc:chgData name="Kelly Stokes" userId="3e5c5154-569e-4d81-aa91-4f91841cdfa9" providerId="ADAL" clId="{4516B52E-23F1-4FC7-AF4B-6001A9336C7D}" dt="2023-02-10T15:00:39.355" v="403" actId="2696"/>
        <pc:sldMkLst>
          <pc:docMk/>
          <pc:sldMk cId="2602639723" sldId="1732"/>
        </pc:sldMkLst>
      </pc:sldChg>
      <pc:sldChg chg="del">
        <pc:chgData name="Kelly Stokes" userId="3e5c5154-569e-4d81-aa91-4f91841cdfa9" providerId="ADAL" clId="{4516B52E-23F1-4FC7-AF4B-6001A9336C7D}" dt="2023-02-10T15:00:39.355" v="403" actId="2696"/>
        <pc:sldMkLst>
          <pc:docMk/>
          <pc:sldMk cId="2192944176" sldId="1733"/>
        </pc:sldMkLst>
      </pc:sldChg>
      <pc:sldChg chg="del">
        <pc:chgData name="Kelly Stokes" userId="3e5c5154-569e-4d81-aa91-4f91841cdfa9" providerId="ADAL" clId="{4516B52E-23F1-4FC7-AF4B-6001A9336C7D}" dt="2023-02-10T15:00:39.355" v="403" actId="2696"/>
        <pc:sldMkLst>
          <pc:docMk/>
          <pc:sldMk cId="1017361302" sldId="1734"/>
        </pc:sldMkLst>
      </pc:sldChg>
      <pc:sldChg chg="del">
        <pc:chgData name="Kelly Stokes" userId="3e5c5154-569e-4d81-aa91-4f91841cdfa9" providerId="ADAL" clId="{4516B52E-23F1-4FC7-AF4B-6001A9336C7D}" dt="2023-02-10T15:00:39.355" v="403" actId="2696"/>
        <pc:sldMkLst>
          <pc:docMk/>
          <pc:sldMk cId="760452647" sldId="1735"/>
        </pc:sldMkLst>
      </pc:sldChg>
      <pc:sldChg chg="del">
        <pc:chgData name="Kelly Stokes" userId="3e5c5154-569e-4d81-aa91-4f91841cdfa9" providerId="ADAL" clId="{4516B52E-23F1-4FC7-AF4B-6001A9336C7D}" dt="2023-02-10T15:00:39.355" v="403" actId="2696"/>
        <pc:sldMkLst>
          <pc:docMk/>
          <pc:sldMk cId="39527361" sldId="1736"/>
        </pc:sldMkLst>
      </pc:sldChg>
      <pc:sldChg chg="del">
        <pc:chgData name="Kelly Stokes" userId="3e5c5154-569e-4d81-aa91-4f91841cdfa9" providerId="ADAL" clId="{4516B52E-23F1-4FC7-AF4B-6001A9336C7D}" dt="2023-02-10T15:00:39.355" v="403" actId="2696"/>
        <pc:sldMkLst>
          <pc:docMk/>
          <pc:sldMk cId="4062117721" sldId="1737"/>
        </pc:sldMkLst>
      </pc:sldChg>
      <pc:sldChg chg="del">
        <pc:chgData name="Kelly Stokes" userId="3e5c5154-569e-4d81-aa91-4f91841cdfa9" providerId="ADAL" clId="{4516B52E-23F1-4FC7-AF4B-6001A9336C7D}" dt="2023-02-10T15:00:39.355" v="403" actId="2696"/>
        <pc:sldMkLst>
          <pc:docMk/>
          <pc:sldMk cId="3439601959" sldId="1738"/>
        </pc:sldMkLst>
      </pc:sldChg>
      <pc:sldChg chg="del">
        <pc:chgData name="Kelly Stokes" userId="3e5c5154-569e-4d81-aa91-4f91841cdfa9" providerId="ADAL" clId="{4516B52E-23F1-4FC7-AF4B-6001A9336C7D}" dt="2023-02-10T15:00:39.355" v="403" actId="2696"/>
        <pc:sldMkLst>
          <pc:docMk/>
          <pc:sldMk cId="1433710317" sldId="1739"/>
        </pc:sldMkLst>
      </pc:sldChg>
      <pc:sldChg chg="del">
        <pc:chgData name="Kelly Stokes" userId="3e5c5154-569e-4d81-aa91-4f91841cdfa9" providerId="ADAL" clId="{4516B52E-23F1-4FC7-AF4B-6001A9336C7D}" dt="2023-02-10T15:00:39.355" v="403" actId="2696"/>
        <pc:sldMkLst>
          <pc:docMk/>
          <pc:sldMk cId="82423261" sldId="1740"/>
        </pc:sldMkLst>
      </pc:sldChg>
      <pc:sldChg chg="del">
        <pc:chgData name="Kelly Stokes" userId="3e5c5154-569e-4d81-aa91-4f91841cdfa9" providerId="ADAL" clId="{4516B52E-23F1-4FC7-AF4B-6001A9336C7D}" dt="2023-02-10T15:00:39.355" v="403" actId="2696"/>
        <pc:sldMkLst>
          <pc:docMk/>
          <pc:sldMk cId="4220127862" sldId="1741"/>
        </pc:sldMkLst>
      </pc:sldChg>
      <pc:sldChg chg="del">
        <pc:chgData name="Kelly Stokes" userId="3e5c5154-569e-4d81-aa91-4f91841cdfa9" providerId="ADAL" clId="{4516B52E-23F1-4FC7-AF4B-6001A9336C7D}" dt="2023-02-10T15:00:39.355" v="403" actId="2696"/>
        <pc:sldMkLst>
          <pc:docMk/>
          <pc:sldMk cId="2033995157" sldId="1742"/>
        </pc:sldMkLst>
      </pc:sldChg>
      <pc:sldChg chg="del">
        <pc:chgData name="Kelly Stokes" userId="3e5c5154-569e-4d81-aa91-4f91841cdfa9" providerId="ADAL" clId="{4516B52E-23F1-4FC7-AF4B-6001A9336C7D}" dt="2023-02-10T15:00:39.355" v="403" actId="2696"/>
        <pc:sldMkLst>
          <pc:docMk/>
          <pc:sldMk cId="4028159127" sldId="1743"/>
        </pc:sldMkLst>
      </pc:sldChg>
      <pc:sldChg chg="del">
        <pc:chgData name="Kelly Stokes" userId="3e5c5154-569e-4d81-aa91-4f91841cdfa9" providerId="ADAL" clId="{4516B52E-23F1-4FC7-AF4B-6001A9336C7D}" dt="2023-02-10T15:00:39.355" v="403" actId="2696"/>
        <pc:sldMkLst>
          <pc:docMk/>
          <pc:sldMk cId="1826947337" sldId="1744"/>
        </pc:sldMkLst>
      </pc:sldChg>
      <pc:sldChg chg="del">
        <pc:chgData name="Kelly Stokes" userId="3e5c5154-569e-4d81-aa91-4f91841cdfa9" providerId="ADAL" clId="{4516B52E-23F1-4FC7-AF4B-6001A9336C7D}" dt="2023-02-10T15:00:39.355" v="403" actId="2696"/>
        <pc:sldMkLst>
          <pc:docMk/>
          <pc:sldMk cId="3278268700" sldId="1745"/>
        </pc:sldMkLst>
      </pc:sldChg>
      <pc:sldChg chg="del">
        <pc:chgData name="Kelly Stokes" userId="3e5c5154-569e-4d81-aa91-4f91841cdfa9" providerId="ADAL" clId="{4516B52E-23F1-4FC7-AF4B-6001A9336C7D}" dt="2023-02-10T15:00:39.355" v="403" actId="2696"/>
        <pc:sldMkLst>
          <pc:docMk/>
          <pc:sldMk cId="3030372030" sldId="1746"/>
        </pc:sldMkLst>
      </pc:sldChg>
      <pc:sldChg chg="del">
        <pc:chgData name="Kelly Stokes" userId="3e5c5154-569e-4d81-aa91-4f91841cdfa9" providerId="ADAL" clId="{4516B52E-23F1-4FC7-AF4B-6001A9336C7D}" dt="2023-02-10T15:00:39.355" v="403" actId="2696"/>
        <pc:sldMkLst>
          <pc:docMk/>
          <pc:sldMk cId="3873300315" sldId="1747"/>
        </pc:sldMkLst>
      </pc:sldChg>
      <pc:sldChg chg="del">
        <pc:chgData name="Kelly Stokes" userId="3e5c5154-569e-4d81-aa91-4f91841cdfa9" providerId="ADAL" clId="{4516B52E-23F1-4FC7-AF4B-6001A9336C7D}" dt="2023-02-10T15:00:39.355" v="403" actId="2696"/>
        <pc:sldMkLst>
          <pc:docMk/>
          <pc:sldMk cId="1406580203" sldId="1748"/>
        </pc:sldMkLst>
      </pc:sldChg>
      <pc:sldChg chg="del">
        <pc:chgData name="Kelly Stokes" userId="3e5c5154-569e-4d81-aa91-4f91841cdfa9" providerId="ADAL" clId="{4516B52E-23F1-4FC7-AF4B-6001A9336C7D}" dt="2023-02-10T15:00:39.355" v="403" actId="2696"/>
        <pc:sldMkLst>
          <pc:docMk/>
          <pc:sldMk cId="3677145860" sldId="1749"/>
        </pc:sldMkLst>
      </pc:sldChg>
      <pc:sldChg chg="del">
        <pc:chgData name="Kelly Stokes" userId="3e5c5154-569e-4d81-aa91-4f91841cdfa9" providerId="ADAL" clId="{4516B52E-23F1-4FC7-AF4B-6001A9336C7D}" dt="2023-02-10T15:00:39.355" v="403" actId="2696"/>
        <pc:sldMkLst>
          <pc:docMk/>
          <pc:sldMk cId="3171147767" sldId="1750"/>
        </pc:sldMkLst>
      </pc:sldChg>
      <pc:sldChg chg="del">
        <pc:chgData name="Kelly Stokes" userId="3e5c5154-569e-4d81-aa91-4f91841cdfa9" providerId="ADAL" clId="{4516B52E-23F1-4FC7-AF4B-6001A9336C7D}" dt="2023-02-10T14:44:32.007" v="55" actId="2696"/>
        <pc:sldMkLst>
          <pc:docMk/>
          <pc:sldMk cId="1053725839" sldId="1751"/>
        </pc:sldMkLst>
      </pc:sldChg>
      <pc:sldChg chg="del">
        <pc:chgData name="Kelly Stokes" userId="3e5c5154-569e-4d81-aa91-4f91841cdfa9" providerId="ADAL" clId="{4516B52E-23F1-4FC7-AF4B-6001A9336C7D}" dt="2023-02-10T14:44:32.007" v="55" actId="2696"/>
        <pc:sldMkLst>
          <pc:docMk/>
          <pc:sldMk cId="3680327158" sldId="1752"/>
        </pc:sldMkLst>
      </pc:sldChg>
      <pc:sldChg chg="del">
        <pc:chgData name="Kelly Stokes" userId="3e5c5154-569e-4d81-aa91-4f91841cdfa9" providerId="ADAL" clId="{4516B52E-23F1-4FC7-AF4B-6001A9336C7D}" dt="2023-02-10T14:44:32.007" v="55" actId="2696"/>
        <pc:sldMkLst>
          <pc:docMk/>
          <pc:sldMk cId="4130107899" sldId="1753"/>
        </pc:sldMkLst>
      </pc:sldChg>
      <pc:sldChg chg="del">
        <pc:chgData name="Kelly Stokes" userId="3e5c5154-569e-4d81-aa91-4f91841cdfa9" providerId="ADAL" clId="{4516B52E-23F1-4FC7-AF4B-6001A9336C7D}" dt="2023-02-10T15:00:39.355" v="403" actId="2696"/>
        <pc:sldMkLst>
          <pc:docMk/>
          <pc:sldMk cId="999277580" sldId="1754"/>
        </pc:sldMkLst>
      </pc:sldChg>
      <pc:sldChg chg="del">
        <pc:chgData name="Kelly Stokes" userId="3e5c5154-569e-4d81-aa91-4f91841cdfa9" providerId="ADAL" clId="{4516B52E-23F1-4FC7-AF4B-6001A9336C7D}" dt="2023-02-10T15:00:39.355" v="403" actId="2696"/>
        <pc:sldMkLst>
          <pc:docMk/>
          <pc:sldMk cId="2001287531" sldId="1755"/>
        </pc:sldMkLst>
      </pc:sldChg>
      <pc:sldChg chg="del">
        <pc:chgData name="Kelly Stokes" userId="3e5c5154-569e-4d81-aa91-4f91841cdfa9" providerId="ADAL" clId="{4516B52E-23F1-4FC7-AF4B-6001A9336C7D}" dt="2023-02-10T15:00:39.355" v="403" actId="2696"/>
        <pc:sldMkLst>
          <pc:docMk/>
          <pc:sldMk cId="2374732855" sldId="1756"/>
        </pc:sldMkLst>
      </pc:sldChg>
      <pc:sldChg chg="modSp add mod">
        <pc:chgData name="Kelly Stokes" userId="3e5c5154-569e-4d81-aa91-4f91841cdfa9" providerId="ADAL" clId="{4516B52E-23F1-4FC7-AF4B-6001A9336C7D}" dt="2023-02-10T14:47:37.714" v="91" actId="21"/>
        <pc:sldMkLst>
          <pc:docMk/>
          <pc:sldMk cId="394899175" sldId="1760"/>
        </pc:sldMkLst>
        <pc:spChg chg="mod">
          <ac:chgData name="Kelly Stokes" userId="3e5c5154-569e-4d81-aa91-4f91841cdfa9" providerId="ADAL" clId="{4516B52E-23F1-4FC7-AF4B-6001A9336C7D}" dt="2023-02-10T14:47:37.714" v="91" actId="21"/>
          <ac:spMkLst>
            <pc:docMk/>
            <pc:sldMk cId="394899175" sldId="1760"/>
            <ac:spMk id="2" creationId="{52DA34BA-82FC-47C5-BCE1-BB65E08B92A1}"/>
          </ac:spMkLst>
        </pc:spChg>
      </pc:sldChg>
      <pc:sldChg chg="modSp add mod">
        <pc:chgData name="Kelly Stokes" userId="3e5c5154-569e-4d81-aa91-4f91841cdfa9" providerId="ADAL" clId="{4516B52E-23F1-4FC7-AF4B-6001A9336C7D}" dt="2023-02-10T14:49:34.588" v="150" actId="113"/>
        <pc:sldMkLst>
          <pc:docMk/>
          <pc:sldMk cId="2009272727" sldId="1761"/>
        </pc:sldMkLst>
        <pc:spChg chg="mod">
          <ac:chgData name="Kelly Stokes" userId="3e5c5154-569e-4d81-aa91-4f91841cdfa9" providerId="ADAL" clId="{4516B52E-23F1-4FC7-AF4B-6001A9336C7D}" dt="2023-02-10T14:49:34.588" v="150" actId="113"/>
          <ac:spMkLst>
            <pc:docMk/>
            <pc:sldMk cId="2009272727" sldId="1761"/>
            <ac:spMk id="2" creationId="{52DA34BA-82FC-47C5-BCE1-BB65E08B92A1}"/>
          </ac:spMkLst>
        </pc:spChg>
        <pc:spChg chg="mod">
          <ac:chgData name="Kelly Stokes" userId="3e5c5154-569e-4d81-aa91-4f91841cdfa9" providerId="ADAL" clId="{4516B52E-23F1-4FC7-AF4B-6001A9336C7D}" dt="2023-02-10T14:49:30.471" v="149" actId="14100"/>
          <ac:spMkLst>
            <pc:docMk/>
            <pc:sldMk cId="2009272727" sldId="1761"/>
            <ac:spMk id="3" creationId="{13BB5EC0-7A96-4D29-A835-6FAE896C31A4}"/>
          </ac:spMkLst>
        </pc:spChg>
      </pc:sldChg>
      <pc:sldChg chg="modSp add mod">
        <pc:chgData name="Kelly Stokes" userId="3e5c5154-569e-4d81-aa91-4f91841cdfa9" providerId="ADAL" clId="{4516B52E-23F1-4FC7-AF4B-6001A9336C7D}" dt="2023-02-10T14:50:59.224" v="177" actId="14100"/>
        <pc:sldMkLst>
          <pc:docMk/>
          <pc:sldMk cId="3690342166" sldId="1762"/>
        </pc:sldMkLst>
        <pc:spChg chg="mod">
          <ac:chgData name="Kelly Stokes" userId="3e5c5154-569e-4d81-aa91-4f91841cdfa9" providerId="ADAL" clId="{4516B52E-23F1-4FC7-AF4B-6001A9336C7D}" dt="2023-02-10T14:50:52.174" v="175" actId="13926"/>
          <ac:spMkLst>
            <pc:docMk/>
            <pc:sldMk cId="3690342166" sldId="1762"/>
            <ac:spMk id="2" creationId="{52DA34BA-82FC-47C5-BCE1-BB65E08B92A1}"/>
          </ac:spMkLst>
        </pc:spChg>
        <pc:spChg chg="mod">
          <ac:chgData name="Kelly Stokes" userId="3e5c5154-569e-4d81-aa91-4f91841cdfa9" providerId="ADAL" clId="{4516B52E-23F1-4FC7-AF4B-6001A9336C7D}" dt="2023-02-10T14:50:59.224" v="177" actId="14100"/>
          <ac:spMkLst>
            <pc:docMk/>
            <pc:sldMk cId="3690342166" sldId="1762"/>
            <ac:spMk id="3" creationId="{0366E0B6-702E-4814-82C6-08CA2D13F3C9}"/>
          </ac:spMkLst>
        </pc:spChg>
      </pc:sldChg>
      <pc:sldChg chg="modSp add">
        <pc:chgData name="Kelly Stokes" userId="3e5c5154-569e-4d81-aa91-4f91841cdfa9" providerId="ADAL" clId="{4516B52E-23F1-4FC7-AF4B-6001A9336C7D}" dt="2023-02-10T14:52:59.019" v="254" actId="20577"/>
        <pc:sldMkLst>
          <pc:docMk/>
          <pc:sldMk cId="4065948389" sldId="1763"/>
        </pc:sldMkLst>
        <pc:spChg chg="mod">
          <ac:chgData name="Kelly Stokes" userId="3e5c5154-569e-4d81-aa91-4f91841cdfa9" providerId="ADAL" clId="{4516B52E-23F1-4FC7-AF4B-6001A9336C7D}" dt="2023-02-10T14:52:29.933" v="238" actId="20577"/>
          <ac:spMkLst>
            <pc:docMk/>
            <pc:sldMk cId="4065948389" sldId="1763"/>
            <ac:spMk id="2" creationId="{52DA34BA-82FC-47C5-BCE1-BB65E08B92A1}"/>
          </ac:spMkLst>
        </pc:spChg>
        <pc:spChg chg="mod">
          <ac:chgData name="Kelly Stokes" userId="3e5c5154-569e-4d81-aa91-4f91841cdfa9" providerId="ADAL" clId="{4516B52E-23F1-4FC7-AF4B-6001A9336C7D}" dt="2023-02-10T14:52:47.784" v="251" actId="20577"/>
          <ac:spMkLst>
            <pc:docMk/>
            <pc:sldMk cId="4065948389" sldId="1763"/>
            <ac:spMk id="8" creationId="{B0B20B61-5057-D7DD-C3F9-0AB185533D24}"/>
          </ac:spMkLst>
        </pc:spChg>
        <pc:spChg chg="mod">
          <ac:chgData name="Kelly Stokes" userId="3e5c5154-569e-4d81-aa91-4f91841cdfa9" providerId="ADAL" clId="{4516B52E-23F1-4FC7-AF4B-6001A9336C7D}" dt="2023-02-10T14:52:59.019" v="254" actId="20577"/>
          <ac:spMkLst>
            <pc:docMk/>
            <pc:sldMk cId="4065948389" sldId="1763"/>
            <ac:spMk id="12" creationId="{E384BFF7-3319-CAE2-192F-C4DCBBBBFCCA}"/>
          </ac:spMkLst>
        </pc:spChg>
      </pc:sldChg>
      <pc:sldChg chg="modSp add">
        <pc:chgData name="Kelly Stokes" userId="3e5c5154-569e-4d81-aa91-4f91841cdfa9" providerId="ADAL" clId="{4516B52E-23F1-4FC7-AF4B-6001A9336C7D}" dt="2023-02-10T14:54:15.736" v="314" actId="20577"/>
        <pc:sldMkLst>
          <pc:docMk/>
          <pc:sldMk cId="1207139761" sldId="1764"/>
        </pc:sldMkLst>
        <pc:spChg chg="mod">
          <ac:chgData name="Kelly Stokes" userId="3e5c5154-569e-4d81-aa91-4f91841cdfa9" providerId="ADAL" clId="{4516B52E-23F1-4FC7-AF4B-6001A9336C7D}" dt="2023-02-10T14:54:08.108" v="297" actId="20577"/>
          <ac:spMkLst>
            <pc:docMk/>
            <pc:sldMk cId="1207139761" sldId="1764"/>
            <ac:spMk id="2" creationId="{52DA34BA-82FC-47C5-BCE1-BB65E08B92A1}"/>
          </ac:spMkLst>
        </pc:spChg>
        <pc:spChg chg="mod">
          <ac:chgData name="Kelly Stokes" userId="3e5c5154-569e-4d81-aa91-4f91841cdfa9" providerId="ADAL" clId="{4516B52E-23F1-4FC7-AF4B-6001A9336C7D}" dt="2023-02-10T14:54:15.736" v="314" actId="20577"/>
          <ac:spMkLst>
            <pc:docMk/>
            <pc:sldMk cId="1207139761" sldId="1764"/>
            <ac:spMk id="8" creationId="{B0B20B61-5057-D7DD-C3F9-0AB185533D24}"/>
          </ac:spMkLst>
        </pc:spChg>
        <pc:spChg chg="mod">
          <ac:chgData name="Kelly Stokes" userId="3e5c5154-569e-4d81-aa91-4f91841cdfa9" providerId="ADAL" clId="{4516B52E-23F1-4FC7-AF4B-6001A9336C7D}" dt="2023-02-10T14:54:04.255" v="292"/>
          <ac:spMkLst>
            <pc:docMk/>
            <pc:sldMk cId="1207139761" sldId="1764"/>
            <ac:spMk id="12" creationId="{E384BFF7-3319-CAE2-192F-C4DCBBBBFCCA}"/>
          </ac:spMkLst>
        </pc:spChg>
      </pc:sldChg>
      <pc:sldChg chg="add ord">
        <pc:chgData name="Kelly Stokes" userId="3e5c5154-569e-4d81-aa91-4f91841cdfa9" providerId="ADAL" clId="{4516B52E-23F1-4FC7-AF4B-6001A9336C7D}" dt="2023-02-10T15:00:05.916" v="398"/>
        <pc:sldMkLst>
          <pc:docMk/>
          <pc:sldMk cId="3180548266" sldId="1765"/>
        </pc:sldMkLst>
      </pc:sldChg>
      <pc:sldChg chg="modSp add mod">
        <pc:chgData name="Kelly Stokes" userId="3e5c5154-569e-4d81-aa91-4f91841cdfa9" providerId="ADAL" clId="{4516B52E-23F1-4FC7-AF4B-6001A9336C7D}" dt="2023-02-10T15:00:46.366" v="412" actId="20577"/>
        <pc:sldMkLst>
          <pc:docMk/>
          <pc:sldMk cId="3620676800" sldId="1766"/>
        </pc:sldMkLst>
        <pc:spChg chg="mod">
          <ac:chgData name="Kelly Stokes" userId="3e5c5154-569e-4d81-aa91-4f91841cdfa9" providerId="ADAL" clId="{4516B52E-23F1-4FC7-AF4B-6001A9336C7D}" dt="2023-02-10T15:00:46.366" v="412" actId="20577"/>
          <ac:spMkLst>
            <pc:docMk/>
            <pc:sldMk cId="3620676800" sldId="1766"/>
            <ac:spMk id="2" creationId="{02FB8773-AD3E-2543-510F-CEE32E75C793}"/>
          </ac:spMkLst>
        </pc:spChg>
      </pc:sldChg>
      <pc:sldChg chg="modSp add mod">
        <pc:chgData name="Kelly Stokes" userId="3e5c5154-569e-4d81-aa91-4f91841cdfa9" providerId="ADAL" clId="{4516B52E-23F1-4FC7-AF4B-6001A9336C7D}" dt="2023-02-10T15:00:52.220" v="422" actId="20577"/>
        <pc:sldMkLst>
          <pc:docMk/>
          <pc:sldMk cId="650698396" sldId="1767"/>
        </pc:sldMkLst>
        <pc:spChg chg="mod">
          <ac:chgData name="Kelly Stokes" userId="3e5c5154-569e-4d81-aa91-4f91841cdfa9" providerId="ADAL" clId="{4516B52E-23F1-4FC7-AF4B-6001A9336C7D}" dt="2023-02-10T15:00:52.220" v="422" actId="20577"/>
          <ac:spMkLst>
            <pc:docMk/>
            <pc:sldMk cId="650698396" sldId="1767"/>
            <ac:spMk id="2" creationId="{02FB8773-AD3E-2543-510F-CEE32E75C793}"/>
          </ac:spMkLst>
        </pc:spChg>
      </pc:sldChg>
      <pc:sldChg chg="addSp delSp modSp mod modAnim">
        <pc:chgData name="Kelly Stokes" userId="3e5c5154-569e-4d81-aa91-4f91841cdfa9" providerId="ADAL" clId="{4516B52E-23F1-4FC7-AF4B-6001A9336C7D}" dt="2023-02-10T15:08:46.618" v="579" actId="1076"/>
        <pc:sldMkLst>
          <pc:docMk/>
          <pc:sldMk cId="197954853" sldId="1790"/>
        </pc:sldMkLst>
        <pc:spChg chg="mod">
          <ac:chgData name="Kelly Stokes" userId="3e5c5154-569e-4d81-aa91-4f91841cdfa9" providerId="ADAL" clId="{4516B52E-23F1-4FC7-AF4B-6001A9336C7D}" dt="2023-02-10T15:08:42.522" v="578" actId="20577"/>
          <ac:spMkLst>
            <pc:docMk/>
            <pc:sldMk cId="197954853" sldId="1790"/>
            <ac:spMk id="2" creationId="{52DA34BA-82FC-47C5-BCE1-BB65E08B92A1}"/>
          </ac:spMkLst>
        </pc:spChg>
        <pc:spChg chg="mod">
          <ac:chgData name="Kelly Stokes" userId="3e5c5154-569e-4d81-aa91-4f91841cdfa9" providerId="ADAL" clId="{4516B52E-23F1-4FC7-AF4B-6001A9336C7D}" dt="2023-02-10T15:08:46.618" v="579" actId="1076"/>
          <ac:spMkLst>
            <pc:docMk/>
            <pc:sldMk cId="197954853" sldId="1790"/>
            <ac:spMk id="3" creationId="{13BB5EC0-7A96-4D29-A835-6FAE896C31A4}"/>
          </ac:spMkLst>
        </pc:spChg>
        <pc:picChg chg="del">
          <ac:chgData name="Kelly Stokes" userId="3e5c5154-569e-4d81-aa91-4f91841cdfa9" providerId="ADAL" clId="{4516B52E-23F1-4FC7-AF4B-6001A9336C7D}" dt="2023-02-10T15:08:37.245" v="573" actId="478"/>
          <ac:picMkLst>
            <pc:docMk/>
            <pc:sldMk cId="197954853" sldId="1790"/>
            <ac:picMk id="4" creationId="{658F17D4-9FFA-9C77-56D2-F27A58280002}"/>
          </ac:picMkLst>
        </pc:picChg>
        <pc:picChg chg="add mod">
          <ac:chgData name="Kelly Stokes" userId="3e5c5154-569e-4d81-aa91-4f91841cdfa9" providerId="ADAL" clId="{4516B52E-23F1-4FC7-AF4B-6001A9336C7D}" dt="2023-02-10T15:08:37.709" v="574"/>
          <ac:picMkLst>
            <pc:docMk/>
            <pc:sldMk cId="197954853" sldId="1790"/>
            <ac:picMk id="5" creationId="{42FF1AAF-6068-87A7-C00E-A5482EC63EC7}"/>
          </ac:picMkLst>
        </pc:picChg>
      </pc:sldChg>
      <pc:sldChg chg="addSp delSp modSp mod modAnim">
        <pc:chgData name="Kelly Stokes" userId="3e5c5154-569e-4d81-aa91-4f91841cdfa9" providerId="ADAL" clId="{4516B52E-23F1-4FC7-AF4B-6001A9336C7D}" dt="2023-02-10T15:09:09.900" v="587" actId="14100"/>
        <pc:sldMkLst>
          <pc:docMk/>
          <pc:sldMk cId="3393049691" sldId="1791"/>
        </pc:sldMkLst>
        <pc:spChg chg="mod">
          <ac:chgData name="Kelly Stokes" userId="3e5c5154-569e-4d81-aa91-4f91841cdfa9" providerId="ADAL" clId="{4516B52E-23F1-4FC7-AF4B-6001A9336C7D}" dt="2023-02-10T15:09:00.305" v="582" actId="20577"/>
          <ac:spMkLst>
            <pc:docMk/>
            <pc:sldMk cId="3393049691" sldId="1791"/>
            <ac:spMk id="2" creationId="{52DA34BA-82FC-47C5-BCE1-BB65E08B92A1}"/>
          </ac:spMkLst>
        </pc:spChg>
        <pc:spChg chg="mod">
          <ac:chgData name="Kelly Stokes" userId="3e5c5154-569e-4d81-aa91-4f91841cdfa9" providerId="ADAL" clId="{4516B52E-23F1-4FC7-AF4B-6001A9336C7D}" dt="2023-02-10T15:09:09.900" v="587" actId="14100"/>
          <ac:spMkLst>
            <pc:docMk/>
            <pc:sldMk cId="3393049691" sldId="1791"/>
            <ac:spMk id="3" creationId="{0366E0B6-702E-4814-82C6-08CA2D13F3C9}"/>
          </ac:spMkLst>
        </pc:spChg>
        <pc:picChg chg="del">
          <ac:chgData name="Kelly Stokes" userId="3e5c5154-569e-4d81-aa91-4f91841cdfa9" providerId="ADAL" clId="{4516B52E-23F1-4FC7-AF4B-6001A9336C7D}" dt="2023-02-10T15:09:02.011" v="583" actId="478"/>
          <ac:picMkLst>
            <pc:docMk/>
            <pc:sldMk cId="3393049691" sldId="1791"/>
            <ac:picMk id="4" creationId="{FACF3C92-AE7D-B858-64E2-1DC5BB9D3F1C}"/>
          </ac:picMkLst>
        </pc:picChg>
        <pc:picChg chg="add mod">
          <ac:chgData name="Kelly Stokes" userId="3e5c5154-569e-4d81-aa91-4f91841cdfa9" providerId="ADAL" clId="{4516B52E-23F1-4FC7-AF4B-6001A9336C7D}" dt="2023-02-10T15:09:02.354" v="584"/>
          <ac:picMkLst>
            <pc:docMk/>
            <pc:sldMk cId="3393049691" sldId="1791"/>
            <ac:picMk id="5" creationId="{F1FF864C-D3DD-BC2C-0D28-B0C6519C3902}"/>
          </ac:picMkLst>
        </pc:picChg>
      </pc:sldChg>
      <pc:sldChg chg="addSp delSp modSp mod modAnim">
        <pc:chgData name="Kelly Stokes" userId="3e5c5154-569e-4d81-aa91-4f91841cdfa9" providerId="ADAL" clId="{4516B52E-23F1-4FC7-AF4B-6001A9336C7D}" dt="2023-02-10T15:09:34.786" v="596" actId="1076"/>
        <pc:sldMkLst>
          <pc:docMk/>
          <pc:sldMk cId="282436934" sldId="1792"/>
        </pc:sldMkLst>
        <pc:spChg chg="mod">
          <ac:chgData name="Kelly Stokes" userId="3e5c5154-569e-4d81-aa91-4f91841cdfa9" providerId="ADAL" clId="{4516B52E-23F1-4FC7-AF4B-6001A9336C7D}" dt="2023-02-10T15:09:31.176" v="595" actId="20577"/>
          <ac:spMkLst>
            <pc:docMk/>
            <pc:sldMk cId="282436934" sldId="1792"/>
            <ac:spMk id="2" creationId="{52DA34BA-82FC-47C5-BCE1-BB65E08B92A1}"/>
          </ac:spMkLst>
        </pc:spChg>
        <pc:spChg chg="mod">
          <ac:chgData name="Kelly Stokes" userId="3e5c5154-569e-4d81-aa91-4f91841cdfa9" providerId="ADAL" clId="{4516B52E-23F1-4FC7-AF4B-6001A9336C7D}" dt="2023-02-10T15:09:34.786" v="596" actId="1076"/>
          <ac:spMkLst>
            <pc:docMk/>
            <pc:sldMk cId="282436934" sldId="1792"/>
            <ac:spMk id="3" creationId="{4BCBA2DA-E95C-434C-BE81-320E182AE5EF}"/>
          </ac:spMkLst>
        </pc:spChg>
        <pc:picChg chg="del">
          <ac:chgData name="Kelly Stokes" userId="3e5c5154-569e-4d81-aa91-4f91841cdfa9" providerId="ADAL" clId="{4516B52E-23F1-4FC7-AF4B-6001A9336C7D}" dt="2023-02-10T15:09:23.133" v="588" actId="478"/>
          <ac:picMkLst>
            <pc:docMk/>
            <pc:sldMk cId="282436934" sldId="1792"/>
            <ac:picMk id="4" creationId="{15262FF0-4EDD-A306-879C-E0983E9710BF}"/>
          </ac:picMkLst>
        </pc:picChg>
        <pc:picChg chg="add mod">
          <ac:chgData name="Kelly Stokes" userId="3e5c5154-569e-4d81-aa91-4f91841cdfa9" providerId="ADAL" clId="{4516B52E-23F1-4FC7-AF4B-6001A9336C7D}" dt="2023-02-10T15:09:23.470" v="589"/>
          <ac:picMkLst>
            <pc:docMk/>
            <pc:sldMk cId="282436934" sldId="1792"/>
            <ac:picMk id="5" creationId="{E4E7DDDB-DCD0-1C53-D089-6AC363F29F9D}"/>
          </ac:picMkLst>
        </pc:picChg>
      </pc:sldChg>
      <pc:sldChg chg="addSp delSp modSp mod modAnim">
        <pc:chgData name="Kelly Stokes" userId="3e5c5154-569e-4d81-aa91-4f91841cdfa9" providerId="ADAL" clId="{4516B52E-23F1-4FC7-AF4B-6001A9336C7D}" dt="2023-02-10T15:11:33.643" v="659"/>
        <pc:sldMkLst>
          <pc:docMk/>
          <pc:sldMk cId="341139570" sldId="1797"/>
        </pc:sldMkLst>
        <pc:spChg chg="mod">
          <ac:chgData name="Kelly Stokes" userId="3e5c5154-569e-4d81-aa91-4f91841cdfa9" providerId="ADAL" clId="{4516B52E-23F1-4FC7-AF4B-6001A9336C7D}" dt="2023-02-10T15:10:09.207" v="609" actId="20577"/>
          <ac:spMkLst>
            <pc:docMk/>
            <pc:sldMk cId="341139570" sldId="1797"/>
            <ac:spMk id="2" creationId="{52DA34BA-82FC-47C5-BCE1-BB65E08B92A1}"/>
          </ac:spMkLst>
        </pc:spChg>
        <pc:spChg chg="mod">
          <ac:chgData name="Kelly Stokes" userId="3e5c5154-569e-4d81-aa91-4f91841cdfa9" providerId="ADAL" clId="{4516B52E-23F1-4FC7-AF4B-6001A9336C7D}" dt="2023-02-10T15:10:12.173" v="610" actId="1076"/>
          <ac:spMkLst>
            <pc:docMk/>
            <pc:sldMk cId="341139570" sldId="1797"/>
            <ac:spMk id="3" creationId="{13BB5EC0-7A96-4D29-A835-6FAE896C31A4}"/>
          </ac:spMkLst>
        </pc:spChg>
        <pc:picChg chg="del">
          <ac:chgData name="Kelly Stokes" userId="3e5c5154-569e-4d81-aa91-4f91841cdfa9" providerId="ADAL" clId="{4516B52E-23F1-4FC7-AF4B-6001A9336C7D}" dt="2023-02-10T15:11:33.266" v="658" actId="478"/>
          <ac:picMkLst>
            <pc:docMk/>
            <pc:sldMk cId="341139570" sldId="1797"/>
            <ac:picMk id="4" creationId="{D63B4571-41D8-3260-A689-12C4A9C23A58}"/>
          </ac:picMkLst>
        </pc:picChg>
        <pc:picChg chg="add mod">
          <ac:chgData name="Kelly Stokes" userId="3e5c5154-569e-4d81-aa91-4f91841cdfa9" providerId="ADAL" clId="{4516B52E-23F1-4FC7-AF4B-6001A9336C7D}" dt="2023-02-10T15:11:33.643" v="659"/>
          <ac:picMkLst>
            <pc:docMk/>
            <pc:sldMk cId="341139570" sldId="1797"/>
            <ac:picMk id="5" creationId="{6944EFD1-4F75-7B54-8045-DA02AD9423B8}"/>
          </ac:picMkLst>
        </pc:picChg>
      </pc:sldChg>
      <pc:sldChg chg="del">
        <pc:chgData name="Kelly Stokes" userId="3e5c5154-569e-4d81-aa91-4f91841cdfa9" providerId="ADAL" clId="{4516B52E-23F1-4FC7-AF4B-6001A9336C7D}" dt="2023-02-10T15:11:51.691" v="660" actId="2696"/>
        <pc:sldMkLst>
          <pc:docMk/>
          <pc:sldMk cId="4202799975" sldId="1798"/>
        </pc:sldMkLst>
      </pc:sldChg>
      <pc:sldChg chg="del">
        <pc:chgData name="Kelly Stokes" userId="3e5c5154-569e-4d81-aa91-4f91841cdfa9" providerId="ADAL" clId="{4516B52E-23F1-4FC7-AF4B-6001A9336C7D}" dt="2023-02-10T15:11:51.691" v="660" actId="2696"/>
        <pc:sldMkLst>
          <pc:docMk/>
          <pc:sldMk cId="2399721042" sldId="1799"/>
        </pc:sldMkLst>
      </pc:sldChg>
      <pc:sldChg chg="del">
        <pc:chgData name="Kelly Stokes" userId="3e5c5154-569e-4d81-aa91-4f91841cdfa9" providerId="ADAL" clId="{4516B52E-23F1-4FC7-AF4B-6001A9336C7D}" dt="2023-02-10T15:11:51.691" v="660" actId="2696"/>
        <pc:sldMkLst>
          <pc:docMk/>
          <pc:sldMk cId="1743515152" sldId="1800"/>
        </pc:sldMkLst>
      </pc:sldChg>
      <pc:sldChg chg="addSp delSp modSp modAnim">
        <pc:chgData name="Kelly Stokes" userId="3e5c5154-569e-4d81-aa91-4f91841cdfa9" providerId="ADAL" clId="{4516B52E-23F1-4FC7-AF4B-6001A9336C7D}" dt="2023-02-10T15:11:25.451" v="657"/>
        <pc:sldMkLst>
          <pc:docMk/>
          <pc:sldMk cId="4066674209" sldId="1801"/>
        </pc:sldMkLst>
        <pc:spChg chg="mod">
          <ac:chgData name="Kelly Stokes" userId="3e5c5154-569e-4d81-aa91-4f91841cdfa9" providerId="ADAL" clId="{4516B52E-23F1-4FC7-AF4B-6001A9336C7D}" dt="2023-02-10T15:10:48.665" v="630" actId="20577"/>
          <ac:spMkLst>
            <pc:docMk/>
            <pc:sldMk cId="4066674209" sldId="1801"/>
            <ac:spMk id="2" creationId="{52DA34BA-82FC-47C5-BCE1-BB65E08B92A1}"/>
          </ac:spMkLst>
        </pc:spChg>
        <pc:spChg chg="mod">
          <ac:chgData name="Kelly Stokes" userId="3e5c5154-569e-4d81-aa91-4f91841cdfa9" providerId="ADAL" clId="{4516B52E-23F1-4FC7-AF4B-6001A9336C7D}" dt="2023-02-10T15:11:01.389" v="649" actId="20577"/>
          <ac:spMkLst>
            <pc:docMk/>
            <pc:sldMk cId="4066674209" sldId="1801"/>
            <ac:spMk id="8" creationId="{B0B20B61-5057-D7DD-C3F9-0AB185533D24}"/>
          </ac:spMkLst>
        </pc:spChg>
        <pc:spChg chg="mod">
          <ac:chgData name="Kelly Stokes" userId="3e5c5154-569e-4d81-aa91-4f91841cdfa9" providerId="ADAL" clId="{4516B52E-23F1-4FC7-AF4B-6001A9336C7D}" dt="2023-02-10T15:10:39.853" v="611"/>
          <ac:spMkLst>
            <pc:docMk/>
            <pc:sldMk cId="4066674209" sldId="1801"/>
            <ac:spMk id="12" creationId="{E384BFF7-3319-CAE2-192F-C4DCBBBBFCCA}"/>
          </ac:spMkLst>
        </pc:spChg>
        <pc:picChg chg="del">
          <ac:chgData name="Kelly Stokes" userId="3e5c5154-569e-4d81-aa91-4f91841cdfa9" providerId="ADAL" clId="{4516B52E-23F1-4FC7-AF4B-6001A9336C7D}" dt="2023-02-10T15:11:05.485" v="650" actId="478"/>
          <ac:picMkLst>
            <pc:docMk/>
            <pc:sldMk cId="4066674209" sldId="1801"/>
            <ac:picMk id="5" creationId="{F58CCAE0-DC57-FBFA-6978-C3B00B9F61A4}"/>
          </ac:picMkLst>
        </pc:picChg>
        <pc:picChg chg="add mod">
          <ac:chgData name="Kelly Stokes" userId="3e5c5154-569e-4d81-aa91-4f91841cdfa9" providerId="ADAL" clId="{4516B52E-23F1-4FC7-AF4B-6001A9336C7D}" dt="2023-02-10T15:11:19.789" v="653" actId="732"/>
          <ac:picMkLst>
            <pc:docMk/>
            <pc:sldMk cId="4066674209" sldId="1801"/>
            <ac:picMk id="57346" creationId="{81A516C7-6D7C-C059-A405-8609BD54BBE9}"/>
          </ac:picMkLst>
        </pc:picChg>
      </pc:sldChg>
      <pc:sldChg chg="del">
        <pc:chgData name="Kelly Stokes" userId="3e5c5154-569e-4d81-aa91-4f91841cdfa9" providerId="ADAL" clId="{4516B52E-23F1-4FC7-AF4B-6001A9336C7D}" dt="2023-02-10T15:12:41.102" v="680" actId="2696"/>
        <pc:sldMkLst>
          <pc:docMk/>
          <pc:sldMk cId="2746992456" sldId="1802"/>
        </pc:sldMkLst>
      </pc:sldChg>
      <pc:sldChg chg="del">
        <pc:chgData name="Kelly Stokes" userId="3e5c5154-569e-4d81-aa91-4f91841cdfa9" providerId="ADAL" clId="{4516B52E-23F1-4FC7-AF4B-6001A9336C7D}" dt="2023-02-10T15:12:41.102" v="680" actId="2696"/>
        <pc:sldMkLst>
          <pc:docMk/>
          <pc:sldMk cId="865233026" sldId="1803"/>
        </pc:sldMkLst>
      </pc:sldChg>
      <pc:sldChg chg="del">
        <pc:chgData name="Kelly Stokes" userId="3e5c5154-569e-4d81-aa91-4f91841cdfa9" providerId="ADAL" clId="{4516B52E-23F1-4FC7-AF4B-6001A9336C7D}" dt="2023-02-10T15:12:41.102" v="680" actId="2696"/>
        <pc:sldMkLst>
          <pc:docMk/>
          <pc:sldMk cId="1863855433" sldId="1804"/>
        </pc:sldMkLst>
      </pc:sldChg>
      <pc:sldChg chg="modSp mod">
        <pc:chgData name="Kelly Stokes" userId="3e5c5154-569e-4d81-aa91-4f91841cdfa9" providerId="ADAL" clId="{4516B52E-23F1-4FC7-AF4B-6001A9336C7D}" dt="2023-02-10T15:13:05.429" v="694" actId="27636"/>
        <pc:sldMkLst>
          <pc:docMk/>
          <pc:sldMk cId="2097821279" sldId="1805"/>
        </pc:sldMkLst>
        <pc:spChg chg="mod">
          <ac:chgData name="Kelly Stokes" userId="3e5c5154-569e-4d81-aa91-4f91841cdfa9" providerId="ADAL" clId="{4516B52E-23F1-4FC7-AF4B-6001A9336C7D}" dt="2023-02-10T15:12:53.353" v="681"/>
          <ac:spMkLst>
            <pc:docMk/>
            <pc:sldMk cId="2097821279" sldId="1805"/>
            <ac:spMk id="2" creationId="{52DA34BA-82FC-47C5-BCE1-BB65E08B92A1}"/>
          </ac:spMkLst>
        </pc:spChg>
        <pc:spChg chg="mod">
          <ac:chgData name="Kelly Stokes" userId="3e5c5154-569e-4d81-aa91-4f91841cdfa9" providerId="ADAL" clId="{4516B52E-23F1-4FC7-AF4B-6001A9336C7D}" dt="2023-02-10T15:13:05.429" v="694" actId="27636"/>
          <ac:spMkLst>
            <pc:docMk/>
            <pc:sldMk cId="2097821279" sldId="1805"/>
            <ac:spMk id="3" creationId="{847A1AC9-9EC9-E1AA-348D-958CE44F2772}"/>
          </ac:spMkLst>
        </pc:spChg>
      </pc:sldChg>
      <pc:sldChg chg="modSp mod">
        <pc:chgData name="Kelly Stokes" userId="3e5c5154-569e-4d81-aa91-4f91841cdfa9" providerId="ADAL" clId="{4516B52E-23F1-4FC7-AF4B-6001A9336C7D}" dt="2023-02-10T15:13:26.993" v="698" actId="27636"/>
        <pc:sldMkLst>
          <pc:docMk/>
          <pc:sldMk cId="363078244" sldId="1806"/>
        </pc:sldMkLst>
        <pc:spChg chg="mod">
          <ac:chgData name="Kelly Stokes" userId="3e5c5154-569e-4d81-aa91-4f91841cdfa9" providerId="ADAL" clId="{4516B52E-23F1-4FC7-AF4B-6001A9336C7D}" dt="2023-02-10T15:13:17.390" v="695"/>
          <ac:spMkLst>
            <pc:docMk/>
            <pc:sldMk cId="363078244" sldId="1806"/>
            <ac:spMk id="2" creationId="{52DA34BA-82FC-47C5-BCE1-BB65E08B92A1}"/>
          </ac:spMkLst>
        </pc:spChg>
        <pc:spChg chg="mod">
          <ac:chgData name="Kelly Stokes" userId="3e5c5154-569e-4d81-aa91-4f91841cdfa9" providerId="ADAL" clId="{4516B52E-23F1-4FC7-AF4B-6001A9336C7D}" dt="2023-02-10T15:13:26.993" v="698" actId="27636"/>
          <ac:spMkLst>
            <pc:docMk/>
            <pc:sldMk cId="363078244" sldId="1806"/>
            <ac:spMk id="3" creationId="{847A1AC9-9EC9-E1AA-348D-958CE44F2772}"/>
          </ac:spMkLst>
        </pc:spChg>
      </pc:sldChg>
      <pc:sldChg chg="del">
        <pc:chgData name="Kelly Stokes" userId="3e5c5154-569e-4d81-aa91-4f91841cdfa9" providerId="ADAL" clId="{4516B52E-23F1-4FC7-AF4B-6001A9336C7D}" dt="2023-02-10T15:13:31.843" v="699" actId="2696"/>
        <pc:sldMkLst>
          <pc:docMk/>
          <pc:sldMk cId="1454300158" sldId="1807"/>
        </pc:sldMkLst>
      </pc:sldChg>
      <pc:sldChg chg="del">
        <pc:chgData name="Kelly Stokes" userId="3e5c5154-569e-4d81-aa91-4f91841cdfa9" providerId="ADAL" clId="{4516B52E-23F1-4FC7-AF4B-6001A9336C7D}" dt="2023-02-10T15:13:31.843" v="699" actId="2696"/>
        <pc:sldMkLst>
          <pc:docMk/>
          <pc:sldMk cId="3363040122" sldId="1808"/>
        </pc:sldMkLst>
      </pc:sldChg>
      <pc:sldChg chg="modNotesTx">
        <pc:chgData name="Kelly Stokes" userId="3e5c5154-569e-4d81-aa91-4f91841cdfa9" providerId="ADAL" clId="{4516B52E-23F1-4FC7-AF4B-6001A9336C7D}" dt="2023-02-10T15:14:02.700" v="708" actId="20577"/>
        <pc:sldMkLst>
          <pc:docMk/>
          <pc:sldMk cId="2623154180" sldId="1818"/>
        </pc:sldMkLst>
      </pc:sldChg>
      <pc:sldChg chg="modSp mod">
        <pc:chgData name="Kelly Stokes" userId="3e5c5154-569e-4d81-aa91-4f91841cdfa9" providerId="ADAL" clId="{4516B52E-23F1-4FC7-AF4B-6001A9336C7D}" dt="2023-02-10T15:14:11.957" v="709"/>
        <pc:sldMkLst>
          <pc:docMk/>
          <pc:sldMk cId="3109348024" sldId="1819"/>
        </pc:sldMkLst>
        <pc:spChg chg="mod">
          <ac:chgData name="Kelly Stokes" userId="3e5c5154-569e-4d81-aa91-4f91841cdfa9" providerId="ADAL" clId="{4516B52E-23F1-4FC7-AF4B-6001A9336C7D}" dt="2023-02-10T15:14:11.957" v="709"/>
          <ac:spMkLst>
            <pc:docMk/>
            <pc:sldMk cId="3109348024" sldId="1819"/>
            <ac:spMk id="2" creationId="{77E26784-A357-92CE-B6B1-8F248D3D6650}"/>
          </ac:spMkLst>
        </pc:spChg>
      </pc:sldChg>
      <pc:sldChg chg="addSp delSp modSp modAnim">
        <pc:chgData name="Kelly Stokes" userId="3e5c5154-569e-4d81-aa91-4f91841cdfa9" providerId="ADAL" clId="{4516B52E-23F1-4FC7-AF4B-6001A9336C7D}" dt="2023-02-10T15:14:46.051" v="716"/>
        <pc:sldMkLst>
          <pc:docMk/>
          <pc:sldMk cId="2015999574" sldId="1830"/>
        </pc:sldMkLst>
        <pc:spChg chg="mod">
          <ac:chgData name="Kelly Stokes" userId="3e5c5154-569e-4d81-aa91-4f91841cdfa9" providerId="ADAL" clId="{4516B52E-23F1-4FC7-AF4B-6001A9336C7D}" dt="2023-02-10T15:14:42.841" v="713" actId="20577"/>
          <ac:spMkLst>
            <pc:docMk/>
            <pc:sldMk cId="2015999574" sldId="1830"/>
            <ac:spMk id="2" creationId="{52DA34BA-82FC-47C5-BCE1-BB65E08B92A1}"/>
          </ac:spMkLst>
        </pc:spChg>
        <pc:picChg chg="del">
          <ac:chgData name="Kelly Stokes" userId="3e5c5154-569e-4d81-aa91-4f91841cdfa9" providerId="ADAL" clId="{4516B52E-23F1-4FC7-AF4B-6001A9336C7D}" dt="2023-02-10T15:14:44.430" v="714" actId="478"/>
          <ac:picMkLst>
            <pc:docMk/>
            <pc:sldMk cId="2015999574" sldId="1830"/>
            <ac:picMk id="4" creationId="{658F17D4-9FFA-9C77-56D2-F27A58280002}"/>
          </ac:picMkLst>
        </pc:picChg>
        <pc:picChg chg="add mod">
          <ac:chgData name="Kelly Stokes" userId="3e5c5154-569e-4d81-aa91-4f91841cdfa9" providerId="ADAL" clId="{4516B52E-23F1-4FC7-AF4B-6001A9336C7D}" dt="2023-02-10T15:14:44.951" v="715"/>
          <ac:picMkLst>
            <pc:docMk/>
            <pc:sldMk cId="2015999574" sldId="1830"/>
            <ac:picMk id="5" creationId="{BDB762B7-96FB-098C-2649-942CFB5AEDED}"/>
          </ac:picMkLst>
        </pc:picChg>
      </pc:sldChg>
      <pc:sldChg chg="addSp delSp modSp modAnim">
        <pc:chgData name="Kelly Stokes" userId="3e5c5154-569e-4d81-aa91-4f91841cdfa9" providerId="ADAL" clId="{4516B52E-23F1-4FC7-AF4B-6001A9336C7D}" dt="2023-02-10T15:15:05.114" v="725" actId="20577"/>
        <pc:sldMkLst>
          <pc:docMk/>
          <pc:sldMk cId="4225357755" sldId="1831"/>
        </pc:sldMkLst>
        <pc:spChg chg="mod">
          <ac:chgData name="Kelly Stokes" userId="3e5c5154-569e-4d81-aa91-4f91841cdfa9" providerId="ADAL" clId="{4516B52E-23F1-4FC7-AF4B-6001A9336C7D}" dt="2023-02-10T15:15:05.114" v="725" actId="20577"/>
          <ac:spMkLst>
            <pc:docMk/>
            <pc:sldMk cId="4225357755" sldId="1831"/>
            <ac:spMk id="2" creationId="{52DA34BA-82FC-47C5-BCE1-BB65E08B92A1}"/>
          </ac:spMkLst>
        </pc:spChg>
        <pc:picChg chg="del">
          <ac:chgData name="Kelly Stokes" userId="3e5c5154-569e-4d81-aa91-4f91841cdfa9" providerId="ADAL" clId="{4516B52E-23F1-4FC7-AF4B-6001A9336C7D}" dt="2023-02-10T15:14:58.537" v="717" actId="478"/>
          <ac:picMkLst>
            <pc:docMk/>
            <pc:sldMk cId="4225357755" sldId="1831"/>
            <ac:picMk id="4" creationId="{FACF3C92-AE7D-B858-64E2-1DC5BB9D3F1C}"/>
          </ac:picMkLst>
        </pc:picChg>
        <pc:picChg chg="add mod">
          <ac:chgData name="Kelly Stokes" userId="3e5c5154-569e-4d81-aa91-4f91841cdfa9" providerId="ADAL" clId="{4516B52E-23F1-4FC7-AF4B-6001A9336C7D}" dt="2023-02-10T15:14:58.871" v="718"/>
          <ac:picMkLst>
            <pc:docMk/>
            <pc:sldMk cId="4225357755" sldId="1831"/>
            <ac:picMk id="5" creationId="{900D855A-FE70-96B8-ECFE-B9BBC207CBAD}"/>
          </ac:picMkLst>
        </pc:picChg>
      </pc:sldChg>
      <pc:sldChg chg="addSp delSp modSp mod modAnim">
        <pc:chgData name="Kelly Stokes" userId="3e5c5154-569e-4d81-aa91-4f91841cdfa9" providerId="ADAL" clId="{4516B52E-23F1-4FC7-AF4B-6001A9336C7D}" dt="2023-02-10T15:15:39.600" v="744" actId="1076"/>
        <pc:sldMkLst>
          <pc:docMk/>
          <pc:sldMk cId="358396482" sldId="1832"/>
        </pc:sldMkLst>
        <pc:spChg chg="mod">
          <ac:chgData name="Kelly Stokes" userId="3e5c5154-569e-4d81-aa91-4f91841cdfa9" providerId="ADAL" clId="{4516B52E-23F1-4FC7-AF4B-6001A9336C7D}" dt="2023-02-10T15:15:33.535" v="742" actId="13926"/>
          <ac:spMkLst>
            <pc:docMk/>
            <pc:sldMk cId="358396482" sldId="1832"/>
            <ac:spMk id="2" creationId="{52DA34BA-82FC-47C5-BCE1-BB65E08B92A1}"/>
          </ac:spMkLst>
        </pc:spChg>
        <pc:spChg chg="mod">
          <ac:chgData name="Kelly Stokes" userId="3e5c5154-569e-4d81-aa91-4f91841cdfa9" providerId="ADAL" clId="{4516B52E-23F1-4FC7-AF4B-6001A9336C7D}" dt="2023-02-10T15:15:39.600" v="744" actId="1076"/>
          <ac:spMkLst>
            <pc:docMk/>
            <pc:sldMk cId="358396482" sldId="1832"/>
            <ac:spMk id="3" creationId="{4BCBA2DA-E95C-434C-BE81-320E182AE5EF}"/>
          </ac:spMkLst>
        </pc:spChg>
        <pc:picChg chg="del">
          <ac:chgData name="Kelly Stokes" userId="3e5c5154-569e-4d81-aa91-4f91841cdfa9" providerId="ADAL" clId="{4516B52E-23F1-4FC7-AF4B-6001A9336C7D}" dt="2023-02-10T15:15:17.116" v="726" actId="478"/>
          <ac:picMkLst>
            <pc:docMk/>
            <pc:sldMk cId="358396482" sldId="1832"/>
            <ac:picMk id="4" creationId="{15262FF0-4EDD-A306-879C-E0983E9710BF}"/>
          </ac:picMkLst>
        </pc:picChg>
        <pc:picChg chg="add mod">
          <ac:chgData name="Kelly Stokes" userId="3e5c5154-569e-4d81-aa91-4f91841cdfa9" providerId="ADAL" clId="{4516B52E-23F1-4FC7-AF4B-6001A9336C7D}" dt="2023-02-10T15:15:17.680" v="727"/>
          <ac:picMkLst>
            <pc:docMk/>
            <pc:sldMk cId="358396482" sldId="1832"/>
            <ac:picMk id="5" creationId="{6D16E90C-C584-AB05-19DC-E33469ABAD47}"/>
          </ac:picMkLst>
        </pc:picChg>
      </pc:sldChg>
      <pc:sldChg chg="addSp delSp modSp modAnim">
        <pc:chgData name="Kelly Stokes" userId="3e5c5154-569e-4d81-aa91-4f91841cdfa9" providerId="ADAL" clId="{4516B52E-23F1-4FC7-AF4B-6001A9336C7D}" dt="2023-02-10T15:16:52.212" v="769"/>
        <pc:sldMkLst>
          <pc:docMk/>
          <pc:sldMk cId="525573753" sldId="1837"/>
        </pc:sldMkLst>
        <pc:spChg chg="mod">
          <ac:chgData name="Kelly Stokes" userId="3e5c5154-569e-4d81-aa91-4f91841cdfa9" providerId="ADAL" clId="{4516B52E-23F1-4FC7-AF4B-6001A9336C7D}" dt="2023-02-10T15:16:16.680" v="765" actId="13926"/>
          <ac:spMkLst>
            <pc:docMk/>
            <pc:sldMk cId="525573753" sldId="1837"/>
            <ac:spMk id="2" creationId="{52DA34BA-82FC-47C5-BCE1-BB65E08B92A1}"/>
          </ac:spMkLst>
        </pc:spChg>
        <pc:picChg chg="del">
          <ac:chgData name="Kelly Stokes" userId="3e5c5154-569e-4d81-aa91-4f91841cdfa9" providerId="ADAL" clId="{4516B52E-23F1-4FC7-AF4B-6001A9336C7D}" dt="2023-02-10T15:16:20.047" v="766" actId="478"/>
          <ac:picMkLst>
            <pc:docMk/>
            <pc:sldMk cId="525573753" sldId="1837"/>
            <ac:picMk id="4" creationId="{D63B4571-41D8-3260-A689-12C4A9C23A58}"/>
          </ac:picMkLst>
        </pc:picChg>
        <pc:picChg chg="add mod">
          <ac:chgData name="Kelly Stokes" userId="3e5c5154-569e-4d81-aa91-4f91841cdfa9" providerId="ADAL" clId="{4516B52E-23F1-4FC7-AF4B-6001A9336C7D}" dt="2023-02-10T15:16:50.402" v="768" actId="1076"/>
          <ac:picMkLst>
            <pc:docMk/>
            <pc:sldMk cId="525573753" sldId="1837"/>
            <ac:picMk id="53250" creationId="{47CB7666-D3AE-8BBC-C8EC-3469753A692F}"/>
          </ac:picMkLst>
        </pc:picChg>
      </pc:sldChg>
      <pc:sldChg chg="delSp del modAnim">
        <pc:chgData name="Kelly Stokes" userId="3e5c5154-569e-4d81-aa91-4f91841cdfa9" providerId="ADAL" clId="{4516B52E-23F1-4FC7-AF4B-6001A9336C7D}" dt="2023-02-10T15:17:22.572" v="779" actId="2696"/>
        <pc:sldMkLst>
          <pc:docMk/>
          <pc:sldMk cId="3384586990" sldId="1838"/>
        </pc:sldMkLst>
        <pc:picChg chg="del">
          <ac:chgData name="Kelly Stokes" userId="3e5c5154-569e-4d81-aa91-4f91841cdfa9" providerId="ADAL" clId="{4516B52E-23F1-4FC7-AF4B-6001A9336C7D}" dt="2023-02-10T15:17:08.296" v="770" actId="478"/>
          <ac:picMkLst>
            <pc:docMk/>
            <pc:sldMk cId="3384586990" sldId="1838"/>
            <ac:picMk id="4" creationId="{D63B4571-41D8-3260-A689-12C4A9C23A58}"/>
          </ac:picMkLst>
        </pc:picChg>
      </pc:sldChg>
      <pc:sldChg chg="addSp delSp modSp del modAnim">
        <pc:chgData name="Kelly Stokes" userId="3e5c5154-569e-4d81-aa91-4f91841cdfa9" providerId="ADAL" clId="{4516B52E-23F1-4FC7-AF4B-6001A9336C7D}" dt="2023-02-10T15:17:33.894" v="782" actId="2696"/>
        <pc:sldMkLst>
          <pc:docMk/>
          <pc:sldMk cId="2761690272" sldId="1839"/>
        </pc:sldMkLst>
        <pc:picChg chg="del">
          <ac:chgData name="Kelly Stokes" userId="3e5c5154-569e-4d81-aa91-4f91841cdfa9" providerId="ADAL" clId="{4516B52E-23F1-4FC7-AF4B-6001A9336C7D}" dt="2023-02-10T15:17:26.584" v="780" actId="478"/>
          <ac:picMkLst>
            <pc:docMk/>
            <pc:sldMk cId="2761690272" sldId="1839"/>
            <ac:picMk id="4" creationId="{59A050E2-0992-71D3-DEC4-ED45EE69FF6D}"/>
          </ac:picMkLst>
        </pc:picChg>
        <pc:picChg chg="add mod">
          <ac:chgData name="Kelly Stokes" userId="3e5c5154-569e-4d81-aa91-4f91841cdfa9" providerId="ADAL" clId="{4516B52E-23F1-4FC7-AF4B-6001A9336C7D}" dt="2023-02-10T15:17:26.976" v="781"/>
          <ac:picMkLst>
            <pc:docMk/>
            <pc:sldMk cId="2761690272" sldId="1839"/>
            <ac:picMk id="5" creationId="{F9B26C4D-9CB2-706C-BAF5-18F278270F7B}"/>
          </ac:picMkLst>
        </pc:picChg>
      </pc:sldChg>
      <pc:sldChg chg="del">
        <pc:chgData name="Kelly Stokes" userId="3e5c5154-569e-4d81-aa91-4f91841cdfa9" providerId="ADAL" clId="{4516B52E-23F1-4FC7-AF4B-6001A9336C7D}" dt="2023-02-10T15:17:33.894" v="782" actId="2696"/>
        <pc:sldMkLst>
          <pc:docMk/>
          <pc:sldMk cId="2364253606" sldId="1840"/>
        </pc:sldMkLst>
      </pc:sldChg>
      <pc:sldChg chg="addSp delSp modSp modAnim">
        <pc:chgData name="Kelly Stokes" userId="3e5c5154-569e-4d81-aa91-4f91841cdfa9" providerId="ADAL" clId="{4516B52E-23F1-4FC7-AF4B-6001A9336C7D}" dt="2023-02-10T15:18:22.555" v="835" actId="20577"/>
        <pc:sldMkLst>
          <pc:docMk/>
          <pc:sldMk cId="3360384416" sldId="1841"/>
        </pc:sldMkLst>
        <pc:spChg chg="mod">
          <ac:chgData name="Kelly Stokes" userId="3e5c5154-569e-4d81-aa91-4f91841cdfa9" providerId="ADAL" clId="{4516B52E-23F1-4FC7-AF4B-6001A9336C7D}" dt="2023-02-10T15:18:13.283" v="816" actId="20577"/>
          <ac:spMkLst>
            <pc:docMk/>
            <pc:sldMk cId="3360384416" sldId="1841"/>
            <ac:spMk id="2" creationId="{52DA34BA-82FC-47C5-BCE1-BB65E08B92A1}"/>
          </ac:spMkLst>
        </pc:spChg>
        <pc:spChg chg="mod">
          <ac:chgData name="Kelly Stokes" userId="3e5c5154-569e-4d81-aa91-4f91841cdfa9" providerId="ADAL" clId="{4516B52E-23F1-4FC7-AF4B-6001A9336C7D}" dt="2023-02-10T15:18:17.692" v="826" actId="20577"/>
          <ac:spMkLst>
            <pc:docMk/>
            <pc:sldMk cId="3360384416" sldId="1841"/>
            <ac:spMk id="8" creationId="{B0B20B61-5057-D7DD-C3F9-0AB185533D24}"/>
          </ac:spMkLst>
        </pc:spChg>
        <pc:spChg chg="mod">
          <ac:chgData name="Kelly Stokes" userId="3e5c5154-569e-4d81-aa91-4f91841cdfa9" providerId="ADAL" clId="{4516B52E-23F1-4FC7-AF4B-6001A9336C7D}" dt="2023-02-10T15:18:22.555" v="835" actId="20577"/>
          <ac:spMkLst>
            <pc:docMk/>
            <pc:sldMk cId="3360384416" sldId="1841"/>
            <ac:spMk id="12" creationId="{E384BFF7-3319-CAE2-192F-C4DCBBBBFCCA}"/>
          </ac:spMkLst>
        </pc:spChg>
        <pc:picChg chg="add mod">
          <ac:chgData name="Kelly Stokes" userId="3e5c5154-569e-4d81-aa91-4f91841cdfa9" providerId="ADAL" clId="{4516B52E-23F1-4FC7-AF4B-6001A9336C7D}" dt="2023-02-10T15:17:35.980" v="784"/>
          <ac:picMkLst>
            <pc:docMk/>
            <pc:sldMk cId="3360384416" sldId="1841"/>
            <ac:picMk id="3" creationId="{8594477C-10E1-9AA9-9525-F7D1A654FF20}"/>
          </ac:picMkLst>
        </pc:picChg>
        <pc:picChg chg="del">
          <ac:chgData name="Kelly Stokes" userId="3e5c5154-569e-4d81-aa91-4f91841cdfa9" providerId="ADAL" clId="{4516B52E-23F1-4FC7-AF4B-6001A9336C7D}" dt="2023-02-10T15:17:35.520" v="783" actId="478"/>
          <ac:picMkLst>
            <pc:docMk/>
            <pc:sldMk cId="3360384416" sldId="1841"/>
            <ac:picMk id="5" creationId="{F58CCAE0-DC57-FBFA-6978-C3B00B9F61A4}"/>
          </ac:picMkLst>
        </pc:picChg>
      </pc:sldChg>
      <pc:sldChg chg="del">
        <pc:chgData name="Kelly Stokes" userId="3e5c5154-569e-4d81-aa91-4f91841cdfa9" providerId="ADAL" clId="{4516B52E-23F1-4FC7-AF4B-6001A9336C7D}" dt="2023-02-10T15:18:39.631" v="836" actId="2696"/>
        <pc:sldMkLst>
          <pc:docMk/>
          <pc:sldMk cId="3311330737" sldId="1842"/>
        </pc:sldMkLst>
      </pc:sldChg>
      <pc:sldChg chg="del">
        <pc:chgData name="Kelly Stokes" userId="3e5c5154-569e-4d81-aa91-4f91841cdfa9" providerId="ADAL" clId="{4516B52E-23F1-4FC7-AF4B-6001A9336C7D}" dt="2023-02-10T15:18:39.631" v="836" actId="2696"/>
        <pc:sldMkLst>
          <pc:docMk/>
          <pc:sldMk cId="650807633" sldId="1843"/>
        </pc:sldMkLst>
      </pc:sldChg>
      <pc:sldChg chg="del">
        <pc:chgData name="Kelly Stokes" userId="3e5c5154-569e-4d81-aa91-4f91841cdfa9" providerId="ADAL" clId="{4516B52E-23F1-4FC7-AF4B-6001A9336C7D}" dt="2023-02-10T15:18:39.631" v="836" actId="2696"/>
        <pc:sldMkLst>
          <pc:docMk/>
          <pc:sldMk cId="3582935806" sldId="1844"/>
        </pc:sldMkLst>
      </pc:sldChg>
      <pc:sldChg chg="modSp mod">
        <pc:chgData name="Kelly Stokes" userId="3e5c5154-569e-4d81-aa91-4f91841cdfa9" providerId="ADAL" clId="{4516B52E-23F1-4FC7-AF4B-6001A9336C7D}" dt="2023-02-10T15:19:05.970" v="846" actId="27636"/>
        <pc:sldMkLst>
          <pc:docMk/>
          <pc:sldMk cId="336445144" sldId="1845"/>
        </pc:sldMkLst>
        <pc:spChg chg="mod">
          <ac:chgData name="Kelly Stokes" userId="3e5c5154-569e-4d81-aa91-4f91841cdfa9" providerId="ADAL" clId="{4516B52E-23F1-4FC7-AF4B-6001A9336C7D}" dt="2023-02-10T15:18:55.945" v="838" actId="27636"/>
          <ac:spMkLst>
            <pc:docMk/>
            <pc:sldMk cId="336445144" sldId="1845"/>
            <ac:spMk id="2" creationId="{52DA34BA-82FC-47C5-BCE1-BB65E08B92A1}"/>
          </ac:spMkLst>
        </pc:spChg>
        <pc:spChg chg="mod">
          <ac:chgData name="Kelly Stokes" userId="3e5c5154-569e-4d81-aa91-4f91841cdfa9" providerId="ADAL" clId="{4516B52E-23F1-4FC7-AF4B-6001A9336C7D}" dt="2023-02-10T15:19:05.970" v="846" actId="27636"/>
          <ac:spMkLst>
            <pc:docMk/>
            <pc:sldMk cId="336445144" sldId="1845"/>
            <ac:spMk id="3" creationId="{847A1AC9-9EC9-E1AA-348D-958CE44F2772}"/>
          </ac:spMkLst>
        </pc:spChg>
      </pc:sldChg>
      <pc:sldChg chg="modSp mod">
        <pc:chgData name="Kelly Stokes" userId="3e5c5154-569e-4d81-aa91-4f91841cdfa9" providerId="ADAL" clId="{4516B52E-23F1-4FC7-AF4B-6001A9336C7D}" dt="2023-02-10T15:19:32.178" v="854" actId="27636"/>
        <pc:sldMkLst>
          <pc:docMk/>
          <pc:sldMk cId="2329844318" sldId="1846"/>
        </pc:sldMkLst>
        <pc:spChg chg="mod">
          <ac:chgData name="Kelly Stokes" userId="3e5c5154-569e-4d81-aa91-4f91841cdfa9" providerId="ADAL" clId="{4516B52E-23F1-4FC7-AF4B-6001A9336C7D}" dt="2023-02-10T15:19:21.784" v="847"/>
          <ac:spMkLst>
            <pc:docMk/>
            <pc:sldMk cId="2329844318" sldId="1846"/>
            <ac:spMk id="2" creationId="{52DA34BA-82FC-47C5-BCE1-BB65E08B92A1}"/>
          </ac:spMkLst>
        </pc:spChg>
        <pc:spChg chg="mod">
          <ac:chgData name="Kelly Stokes" userId="3e5c5154-569e-4d81-aa91-4f91841cdfa9" providerId="ADAL" clId="{4516B52E-23F1-4FC7-AF4B-6001A9336C7D}" dt="2023-02-10T15:19:32.178" v="854" actId="27636"/>
          <ac:spMkLst>
            <pc:docMk/>
            <pc:sldMk cId="2329844318" sldId="1846"/>
            <ac:spMk id="3" creationId="{847A1AC9-9EC9-E1AA-348D-958CE44F2772}"/>
          </ac:spMkLst>
        </pc:spChg>
      </pc:sldChg>
      <pc:sldChg chg="del">
        <pc:chgData name="Kelly Stokes" userId="3e5c5154-569e-4d81-aa91-4f91841cdfa9" providerId="ADAL" clId="{4516B52E-23F1-4FC7-AF4B-6001A9336C7D}" dt="2023-02-10T15:19:38.068" v="855" actId="2696"/>
        <pc:sldMkLst>
          <pc:docMk/>
          <pc:sldMk cId="4179365595" sldId="1847"/>
        </pc:sldMkLst>
      </pc:sldChg>
      <pc:sldChg chg="del">
        <pc:chgData name="Kelly Stokes" userId="3e5c5154-569e-4d81-aa91-4f91841cdfa9" providerId="ADAL" clId="{4516B52E-23F1-4FC7-AF4B-6001A9336C7D}" dt="2023-02-10T15:19:38.068" v="855" actId="2696"/>
        <pc:sldMkLst>
          <pc:docMk/>
          <pc:sldMk cId="3944949209" sldId="1848"/>
        </pc:sldMkLst>
      </pc:sldChg>
      <pc:sldChg chg="modNotesTx">
        <pc:chgData name="Kelly Stokes" userId="3e5c5154-569e-4d81-aa91-4f91841cdfa9" providerId="ADAL" clId="{4516B52E-23F1-4FC7-AF4B-6001A9336C7D}" dt="2023-02-10T15:20:14.532" v="883" actId="20577"/>
        <pc:sldMkLst>
          <pc:docMk/>
          <pc:sldMk cId="197876412" sldId="1858"/>
        </pc:sldMkLst>
      </pc:sldChg>
      <pc:sldChg chg="modSp mod">
        <pc:chgData name="Kelly Stokes" userId="3e5c5154-569e-4d81-aa91-4f91841cdfa9" providerId="ADAL" clId="{4516B52E-23F1-4FC7-AF4B-6001A9336C7D}" dt="2023-02-10T15:20:24.875" v="884"/>
        <pc:sldMkLst>
          <pc:docMk/>
          <pc:sldMk cId="463907267" sldId="1859"/>
        </pc:sldMkLst>
        <pc:spChg chg="mod">
          <ac:chgData name="Kelly Stokes" userId="3e5c5154-569e-4d81-aa91-4f91841cdfa9" providerId="ADAL" clId="{4516B52E-23F1-4FC7-AF4B-6001A9336C7D}" dt="2023-02-10T15:20:24.875" v="884"/>
          <ac:spMkLst>
            <pc:docMk/>
            <pc:sldMk cId="463907267" sldId="1859"/>
            <ac:spMk id="2" creationId="{77E26784-A357-92CE-B6B1-8F248D3D6650}"/>
          </ac:spMkLst>
        </pc:spChg>
      </pc:sldChg>
      <pc:sldChg chg="addSp delSp modSp modAnim">
        <pc:chgData name="Kelly Stokes" userId="3e5c5154-569e-4d81-aa91-4f91841cdfa9" providerId="ADAL" clId="{4516B52E-23F1-4FC7-AF4B-6001A9336C7D}" dt="2023-02-10T15:21:01.957" v="896" actId="6549"/>
        <pc:sldMkLst>
          <pc:docMk/>
          <pc:sldMk cId="736200956" sldId="1870"/>
        </pc:sldMkLst>
        <pc:spChg chg="mod">
          <ac:chgData name="Kelly Stokes" userId="3e5c5154-569e-4d81-aa91-4f91841cdfa9" providerId="ADAL" clId="{4516B52E-23F1-4FC7-AF4B-6001A9336C7D}" dt="2023-02-10T15:21:01.957" v="896" actId="6549"/>
          <ac:spMkLst>
            <pc:docMk/>
            <pc:sldMk cId="736200956" sldId="1870"/>
            <ac:spMk id="2" creationId="{52DA34BA-82FC-47C5-BCE1-BB65E08B92A1}"/>
          </ac:spMkLst>
        </pc:spChg>
        <pc:picChg chg="del">
          <ac:chgData name="Kelly Stokes" userId="3e5c5154-569e-4d81-aa91-4f91841cdfa9" providerId="ADAL" clId="{4516B52E-23F1-4FC7-AF4B-6001A9336C7D}" dt="2023-02-10T15:20:53.073" v="885" actId="478"/>
          <ac:picMkLst>
            <pc:docMk/>
            <pc:sldMk cId="736200956" sldId="1870"/>
            <ac:picMk id="4" creationId="{658F17D4-9FFA-9C77-56D2-F27A58280002}"/>
          </ac:picMkLst>
        </pc:picChg>
        <pc:picChg chg="add mod">
          <ac:chgData name="Kelly Stokes" userId="3e5c5154-569e-4d81-aa91-4f91841cdfa9" providerId="ADAL" clId="{4516B52E-23F1-4FC7-AF4B-6001A9336C7D}" dt="2023-02-10T15:20:53.407" v="886"/>
          <ac:picMkLst>
            <pc:docMk/>
            <pc:sldMk cId="736200956" sldId="1870"/>
            <ac:picMk id="5" creationId="{6E65CF5D-28E7-56D0-D318-0239C764A12D}"/>
          </ac:picMkLst>
        </pc:picChg>
      </pc:sldChg>
      <pc:sldChg chg="addSp delSp modSp mod modAnim">
        <pc:chgData name="Kelly Stokes" userId="3e5c5154-569e-4d81-aa91-4f91841cdfa9" providerId="ADAL" clId="{4516B52E-23F1-4FC7-AF4B-6001A9336C7D}" dt="2023-02-10T15:21:25.819" v="908" actId="1076"/>
        <pc:sldMkLst>
          <pc:docMk/>
          <pc:sldMk cId="2303189599" sldId="1871"/>
        </pc:sldMkLst>
        <pc:spChg chg="mod">
          <ac:chgData name="Kelly Stokes" userId="3e5c5154-569e-4d81-aa91-4f91841cdfa9" providerId="ADAL" clId="{4516B52E-23F1-4FC7-AF4B-6001A9336C7D}" dt="2023-02-10T15:21:20.058" v="906" actId="6549"/>
          <ac:spMkLst>
            <pc:docMk/>
            <pc:sldMk cId="2303189599" sldId="1871"/>
            <ac:spMk id="2" creationId="{52DA34BA-82FC-47C5-BCE1-BB65E08B92A1}"/>
          </ac:spMkLst>
        </pc:spChg>
        <pc:spChg chg="mod">
          <ac:chgData name="Kelly Stokes" userId="3e5c5154-569e-4d81-aa91-4f91841cdfa9" providerId="ADAL" clId="{4516B52E-23F1-4FC7-AF4B-6001A9336C7D}" dt="2023-02-10T15:21:25.819" v="908" actId="1076"/>
          <ac:spMkLst>
            <pc:docMk/>
            <pc:sldMk cId="2303189599" sldId="1871"/>
            <ac:spMk id="3" creationId="{0366E0B6-702E-4814-82C6-08CA2D13F3C9}"/>
          </ac:spMkLst>
        </pc:spChg>
        <pc:picChg chg="del">
          <ac:chgData name="Kelly Stokes" userId="3e5c5154-569e-4d81-aa91-4f91841cdfa9" providerId="ADAL" clId="{4516B52E-23F1-4FC7-AF4B-6001A9336C7D}" dt="2023-02-10T15:21:12.953" v="897" actId="478"/>
          <ac:picMkLst>
            <pc:docMk/>
            <pc:sldMk cId="2303189599" sldId="1871"/>
            <ac:picMk id="4" creationId="{FACF3C92-AE7D-B858-64E2-1DC5BB9D3F1C}"/>
          </ac:picMkLst>
        </pc:picChg>
        <pc:picChg chg="add mod">
          <ac:chgData name="Kelly Stokes" userId="3e5c5154-569e-4d81-aa91-4f91841cdfa9" providerId="ADAL" clId="{4516B52E-23F1-4FC7-AF4B-6001A9336C7D}" dt="2023-02-10T15:21:13.270" v="898"/>
          <ac:picMkLst>
            <pc:docMk/>
            <pc:sldMk cId="2303189599" sldId="1871"/>
            <ac:picMk id="5" creationId="{66D39006-8AE0-D211-FAC5-9A845B22B4CE}"/>
          </ac:picMkLst>
        </pc:picChg>
      </pc:sldChg>
      <pc:sldChg chg="addSp delSp modSp mod modAnim">
        <pc:chgData name="Kelly Stokes" userId="3e5c5154-569e-4d81-aa91-4f91841cdfa9" providerId="ADAL" clId="{4516B52E-23F1-4FC7-AF4B-6001A9336C7D}" dt="2023-02-10T15:21:51.888" v="918" actId="1076"/>
        <pc:sldMkLst>
          <pc:docMk/>
          <pc:sldMk cId="2563174210" sldId="1872"/>
        </pc:sldMkLst>
        <pc:spChg chg="mod">
          <ac:chgData name="Kelly Stokes" userId="3e5c5154-569e-4d81-aa91-4f91841cdfa9" providerId="ADAL" clId="{4516B52E-23F1-4FC7-AF4B-6001A9336C7D}" dt="2023-02-10T15:21:47.226" v="917" actId="6549"/>
          <ac:spMkLst>
            <pc:docMk/>
            <pc:sldMk cId="2563174210" sldId="1872"/>
            <ac:spMk id="2" creationId="{52DA34BA-82FC-47C5-BCE1-BB65E08B92A1}"/>
          </ac:spMkLst>
        </pc:spChg>
        <pc:spChg chg="mod">
          <ac:chgData name="Kelly Stokes" userId="3e5c5154-569e-4d81-aa91-4f91841cdfa9" providerId="ADAL" clId="{4516B52E-23F1-4FC7-AF4B-6001A9336C7D}" dt="2023-02-10T15:21:51.888" v="918" actId="1076"/>
          <ac:spMkLst>
            <pc:docMk/>
            <pc:sldMk cId="2563174210" sldId="1872"/>
            <ac:spMk id="3" creationId="{4BCBA2DA-E95C-434C-BE81-320E182AE5EF}"/>
          </ac:spMkLst>
        </pc:spChg>
        <pc:picChg chg="del">
          <ac:chgData name="Kelly Stokes" userId="3e5c5154-569e-4d81-aa91-4f91841cdfa9" providerId="ADAL" clId="{4516B52E-23F1-4FC7-AF4B-6001A9336C7D}" dt="2023-02-10T15:21:40.687" v="909" actId="478"/>
          <ac:picMkLst>
            <pc:docMk/>
            <pc:sldMk cId="2563174210" sldId="1872"/>
            <ac:picMk id="4" creationId="{15262FF0-4EDD-A306-879C-E0983E9710BF}"/>
          </ac:picMkLst>
        </pc:picChg>
        <pc:picChg chg="add mod">
          <ac:chgData name="Kelly Stokes" userId="3e5c5154-569e-4d81-aa91-4f91841cdfa9" providerId="ADAL" clId="{4516B52E-23F1-4FC7-AF4B-6001A9336C7D}" dt="2023-02-10T15:21:41.077" v="910"/>
          <ac:picMkLst>
            <pc:docMk/>
            <pc:sldMk cId="2563174210" sldId="1872"/>
            <ac:picMk id="5" creationId="{F79E8212-381F-C9D3-E6F2-0141F7BD41CA}"/>
          </ac:picMkLst>
        </pc:picChg>
      </pc:sldChg>
      <pc:sldChg chg="addSp delSp modSp mod modAnim">
        <pc:chgData name="Kelly Stokes" userId="3e5c5154-569e-4d81-aa91-4f91841cdfa9" providerId="ADAL" clId="{4516B52E-23F1-4FC7-AF4B-6001A9336C7D}" dt="2023-02-10T15:22:35.551" v="935"/>
        <pc:sldMkLst>
          <pc:docMk/>
          <pc:sldMk cId="3450153922" sldId="1877"/>
        </pc:sldMkLst>
        <pc:spChg chg="mod">
          <ac:chgData name="Kelly Stokes" userId="3e5c5154-569e-4d81-aa91-4f91841cdfa9" providerId="ADAL" clId="{4516B52E-23F1-4FC7-AF4B-6001A9336C7D}" dt="2023-02-10T15:22:14.317" v="931" actId="13926"/>
          <ac:spMkLst>
            <pc:docMk/>
            <pc:sldMk cId="3450153922" sldId="1877"/>
            <ac:spMk id="2" creationId="{52DA34BA-82FC-47C5-BCE1-BB65E08B92A1}"/>
          </ac:spMkLst>
        </pc:spChg>
        <pc:spChg chg="mod">
          <ac:chgData name="Kelly Stokes" userId="3e5c5154-569e-4d81-aa91-4f91841cdfa9" providerId="ADAL" clId="{4516B52E-23F1-4FC7-AF4B-6001A9336C7D}" dt="2023-02-10T15:22:10.536" v="930" actId="1076"/>
          <ac:spMkLst>
            <pc:docMk/>
            <pc:sldMk cId="3450153922" sldId="1877"/>
            <ac:spMk id="3" creationId="{13BB5EC0-7A96-4D29-A835-6FAE896C31A4}"/>
          </ac:spMkLst>
        </pc:spChg>
        <pc:picChg chg="del">
          <ac:chgData name="Kelly Stokes" userId="3e5c5154-569e-4d81-aa91-4f91841cdfa9" providerId="ADAL" clId="{4516B52E-23F1-4FC7-AF4B-6001A9336C7D}" dt="2023-02-10T15:22:17.774" v="932" actId="478"/>
          <ac:picMkLst>
            <pc:docMk/>
            <pc:sldMk cId="3450153922" sldId="1877"/>
            <ac:picMk id="4" creationId="{D63B4571-41D8-3260-A689-12C4A9C23A58}"/>
          </ac:picMkLst>
        </pc:picChg>
        <pc:picChg chg="add mod">
          <ac:chgData name="Kelly Stokes" userId="3e5c5154-569e-4d81-aa91-4f91841cdfa9" providerId="ADAL" clId="{4516B52E-23F1-4FC7-AF4B-6001A9336C7D}" dt="2023-02-10T15:22:32.767" v="934" actId="1076"/>
          <ac:picMkLst>
            <pc:docMk/>
            <pc:sldMk cId="3450153922" sldId="1877"/>
            <ac:picMk id="47106" creationId="{B6366D51-144D-9BF7-B56E-A902FB4D7345}"/>
          </ac:picMkLst>
        </pc:picChg>
      </pc:sldChg>
      <pc:sldChg chg="addSp delSp modSp mod modAnim">
        <pc:chgData name="Kelly Stokes" userId="3e5c5154-569e-4d81-aa91-4f91841cdfa9" providerId="ADAL" clId="{4516B52E-23F1-4FC7-AF4B-6001A9336C7D}" dt="2023-02-10T15:23:12.172" v="952"/>
        <pc:sldMkLst>
          <pc:docMk/>
          <pc:sldMk cId="4252596562" sldId="1878"/>
        </pc:sldMkLst>
        <pc:spChg chg="mod">
          <ac:chgData name="Kelly Stokes" userId="3e5c5154-569e-4d81-aa91-4f91841cdfa9" providerId="ADAL" clId="{4516B52E-23F1-4FC7-AF4B-6001A9336C7D}" dt="2023-02-10T15:22:54.139" v="948" actId="13926"/>
          <ac:spMkLst>
            <pc:docMk/>
            <pc:sldMk cId="4252596562" sldId="1878"/>
            <ac:spMk id="2" creationId="{52DA34BA-82FC-47C5-BCE1-BB65E08B92A1}"/>
          </ac:spMkLst>
        </pc:spChg>
        <pc:spChg chg="mod">
          <ac:chgData name="Kelly Stokes" userId="3e5c5154-569e-4d81-aa91-4f91841cdfa9" providerId="ADAL" clId="{4516B52E-23F1-4FC7-AF4B-6001A9336C7D}" dt="2023-02-10T15:22:50.232" v="947" actId="1076"/>
          <ac:spMkLst>
            <pc:docMk/>
            <pc:sldMk cId="4252596562" sldId="1878"/>
            <ac:spMk id="3" creationId="{13BB5EC0-7A96-4D29-A835-6FAE896C31A4}"/>
          </ac:spMkLst>
        </pc:spChg>
        <pc:picChg chg="del">
          <ac:chgData name="Kelly Stokes" userId="3e5c5154-569e-4d81-aa91-4f91841cdfa9" providerId="ADAL" clId="{4516B52E-23F1-4FC7-AF4B-6001A9336C7D}" dt="2023-02-10T15:22:55.494" v="949" actId="478"/>
          <ac:picMkLst>
            <pc:docMk/>
            <pc:sldMk cId="4252596562" sldId="1878"/>
            <ac:picMk id="4" creationId="{D63B4571-41D8-3260-A689-12C4A9C23A58}"/>
          </ac:picMkLst>
        </pc:picChg>
        <pc:picChg chg="add mod">
          <ac:chgData name="Kelly Stokes" userId="3e5c5154-569e-4d81-aa91-4f91841cdfa9" providerId="ADAL" clId="{4516B52E-23F1-4FC7-AF4B-6001A9336C7D}" dt="2023-02-10T15:23:10.418" v="951" actId="1076"/>
          <ac:picMkLst>
            <pc:docMk/>
            <pc:sldMk cId="4252596562" sldId="1878"/>
            <ac:picMk id="60418" creationId="{10D56E21-9A21-6F83-4DFE-BD3587D92E59}"/>
          </ac:picMkLst>
        </pc:picChg>
      </pc:sldChg>
      <pc:sldChg chg="del">
        <pc:chgData name="Kelly Stokes" userId="3e5c5154-569e-4d81-aa91-4f91841cdfa9" providerId="ADAL" clId="{4516B52E-23F1-4FC7-AF4B-6001A9336C7D}" dt="2023-02-10T15:23:18.739" v="953" actId="2696"/>
        <pc:sldMkLst>
          <pc:docMk/>
          <pc:sldMk cId="3102555495" sldId="1879"/>
        </pc:sldMkLst>
      </pc:sldChg>
      <pc:sldChg chg="del">
        <pc:chgData name="Kelly Stokes" userId="3e5c5154-569e-4d81-aa91-4f91841cdfa9" providerId="ADAL" clId="{4516B52E-23F1-4FC7-AF4B-6001A9336C7D}" dt="2023-02-10T15:23:18.739" v="953" actId="2696"/>
        <pc:sldMkLst>
          <pc:docMk/>
          <pc:sldMk cId="3344294058" sldId="1880"/>
        </pc:sldMkLst>
      </pc:sldChg>
      <pc:sldChg chg="addSp delSp modSp modAnim">
        <pc:chgData name="Kelly Stokes" userId="3e5c5154-569e-4d81-aa91-4f91841cdfa9" providerId="ADAL" clId="{4516B52E-23F1-4FC7-AF4B-6001A9336C7D}" dt="2023-02-10T15:24:10.399" v="1013"/>
        <pc:sldMkLst>
          <pc:docMk/>
          <pc:sldMk cId="2577183320" sldId="1881"/>
        </pc:sldMkLst>
        <pc:spChg chg="mod">
          <ac:chgData name="Kelly Stokes" userId="3e5c5154-569e-4d81-aa91-4f91841cdfa9" providerId="ADAL" clId="{4516B52E-23F1-4FC7-AF4B-6001A9336C7D}" dt="2023-02-10T15:23:37.336" v="975" actId="20577"/>
          <ac:spMkLst>
            <pc:docMk/>
            <pc:sldMk cId="2577183320" sldId="1881"/>
            <ac:spMk id="2" creationId="{52DA34BA-82FC-47C5-BCE1-BB65E08B92A1}"/>
          </ac:spMkLst>
        </pc:spChg>
        <pc:spChg chg="mod">
          <ac:chgData name="Kelly Stokes" userId="3e5c5154-569e-4d81-aa91-4f91841cdfa9" providerId="ADAL" clId="{4516B52E-23F1-4FC7-AF4B-6001A9336C7D}" dt="2023-02-10T15:23:52.609" v="1003" actId="20577"/>
          <ac:spMkLst>
            <pc:docMk/>
            <pc:sldMk cId="2577183320" sldId="1881"/>
            <ac:spMk id="8" creationId="{B0B20B61-5057-D7DD-C3F9-0AB185533D24}"/>
          </ac:spMkLst>
        </pc:spChg>
        <pc:spChg chg="mod">
          <ac:chgData name="Kelly Stokes" userId="3e5c5154-569e-4d81-aa91-4f91841cdfa9" providerId="ADAL" clId="{4516B52E-23F1-4FC7-AF4B-6001A9336C7D}" dt="2023-02-10T15:24:06.442" v="1012" actId="20577"/>
          <ac:spMkLst>
            <pc:docMk/>
            <pc:sldMk cId="2577183320" sldId="1881"/>
            <ac:spMk id="10" creationId="{003D53EA-1945-744E-2DD1-0312F4DE835F}"/>
          </ac:spMkLst>
        </pc:spChg>
        <pc:spChg chg="mod">
          <ac:chgData name="Kelly Stokes" userId="3e5c5154-569e-4d81-aa91-4f91841cdfa9" providerId="ADAL" clId="{4516B52E-23F1-4FC7-AF4B-6001A9336C7D}" dt="2023-02-10T15:24:10.399" v="1013"/>
          <ac:spMkLst>
            <pc:docMk/>
            <pc:sldMk cId="2577183320" sldId="1881"/>
            <ac:spMk id="12" creationId="{E384BFF7-3319-CAE2-192F-C4DCBBBBFCCA}"/>
          </ac:spMkLst>
        </pc:spChg>
        <pc:picChg chg="add mod">
          <ac:chgData name="Kelly Stokes" userId="3e5c5154-569e-4d81-aa91-4f91841cdfa9" providerId="ADAL" clId="{4516B52E-23F1-4FC7-AF4B-6001A9336C7D}" dt="2023-02-10T15:23:30.417" v="960" actId="14100"/>
          <ac:picMkLst>
            <pc:docMk/>
            <pc:sldMk cId="2577183320" sldId="1881"/>
            <ac:picMk id="3" creationId="{DD12AB1E-DE27-69B4-7C36-23744DCC8B3C}"/>
          </ac:picMkLst>
        </pc:picChg>
        <pc:picChg chg="del">
          <ac:chgData name="Kelly Stokes" userId="3e5c5154-569e-4d81-aa91-4f91841cdfa9" providerId="ADAL" clId="{4516B52E-23F1-4FC7-AF4B-6001A9336C7D}" dt="2023-02-10T15:23:23.371" v="954" actId="478"/>
          <ac:picMkLst>
            <pc:docMk/>
            <pc:sldMk cId="2577183320" sldId="1881"/>
            <ac:picMk id="5" creationId="{F58CCAE0-DC57-FBFA-6978-C3B00B9F61A4}"/>
          </ac:picMkLst>
        </pc:picChg>
      </pc:sldChg>
      <pc:sldChg chg="addSp delSp modSp modAnim">
        <pc:chgData name="Kelly Stokes" userId="3e5c5154-569e-4d81-aa91-4f91841cdfa9" providerId="ADAL" clId="{4516B52E-23F1-4FC7-AF4B-6001A9336C7D}" dt="2023-02-10T15:24:53.734" v="1056" actId="20577"/>
        <pc:sldMkLst>
          <pc:docMk/>
          <pc:sldMk cId="135691731" sldId="1882"/>
        </pc:sldMkLst>
        <pc:spChg chg="mod">
          <ac:chgData name="Kelly Stokes" userId="3e5c5154-569e-4d81-aa91-4f91841cdfa9" providerId="ADAL" clId="{4516B52E-23F1-4FC7-AF4B-6001A9336C7D}" dt="2023-02-10T15:24:26.157" v="1029" actId="20577"/>
          <ac:spMkLst>
            <pc:docMk/>
            <pc:sldMk cId="135691731" sldId="1882"/>
            <ac:spMk id="2" creationId="{52DA34BA-82FC-47C5-BCE1-BB65E08B92A1}"/>
          </ac:spMkLst>
        </pc:spChg>
        <pc:spChg chg="mod">
          <ac:chgData name="Kelly Stokes" userId="3e5c5154-569e-4d81-aa91-4f91841cdfa9" providerId="ADAL" clId="{4516B52E-23F1-4FC7-AF4B-6001A9336C7D}" dt="2023-02-10T15:24:34.566" v="1046" actId="20577"/>
          <ac:spMkLst>
            <pc:docMk/>
            <pc:sldMk cId="135691731" sldId="1882"/>
            <ac:spMk id="8" creationId="{B0B20B61-5057-D7DD-C3F9-0AB185533D24}"/>
          </ac:spMkLst>
        </pc:spChg>
        <pc:spChg chg="mod">
          <ac:chgData name="Kelly Stokes" userId="3e5c5154-569e-4d81-aa91-4f91841cdfa9" providerId="ADAL" clId="{4516B52E-23F1-4FC7-AF4B-6001A9336C7D}" dt="2023-02-10T15:24:53.734" v="1056" actId="20577"/>
          <ac:spMkLst>
            <pc:docMk/>
            <pc:sldMk cId="135691731" sldId="1882"/>
            <ac:spMk id="10" creationId="{003D53EA-1945-744E-2DD1-0312F4DE835F}"/>
          </ac:spMkLst>
        </pc:spChg>
        <pc:spChg chg="mod">
          <ac:chgData name="Kelly Stokes" userId="3e5c5154-569e-4d81-aa91-4f91841cdfa9" providerId="ADAL" clId="{4516B52E-23F1-4FC7-AF4B-6001A9336C7D}" dt="2023-02-10T15:24:50.391" v="1047"/>
          <ac:spMkLst>
            <pc:docMk/>
            <pc:sldMk cId="135691731" sldId="1882"/>
            <ac:spMk id="12" creationId="{E384BFF7-3319-CAE2-192F-C4DCBBBBFCCA}"/>
          </ac:spMkLst>
        </pc:spChg>
        <pc:picChg chg="add mod">
          <ac:chgData name="Kelly Stokes" userId="3e5c5154-569e-4d81-aa91-4f91841cdfa9" providerId="ADAL" clId="{4516B52E-23F1-4FC7-AF4B-6001A9336C7D}" dt="2023-02-10T15:24:22.462" v="1020" actId="1076"/>
          <ac:picMkLst>
            <pc:docMk/>
            <pc:sldMk cId="135691731" sldId="1882"/>
            <ac:picMk id="3" creationId="{19651D55-6615-FDE8-1F03-7F185A142B49}"/>
          </ac:picMkLst>
        </pc:picChg>
        <pc:picChg chg="del">
          <ac:chgData name="Kelly Stokes" userId="3e5c5154-569e-4d81-aa91-4f91841cdfa9" providerId="ADAL" clId="{4516B52E-23F1-4FC7-AF4B-6001A9336C7D}" dt="2023-02-10T15:24:17.575" v="1014" actId="478"/>
          <ac:picMkLst>
            <pc:docMk/>
            <pc:sldMk cId="135691731" sldId="1882"/>
            <ac:picMk id="5" creationId="{F58CCAE0-DC57-FBFA-6978-C3B00B9F61A4}"/>
          </ac:picMkLst>
        </pc:picChg>
      </pc:sldChg>
      <pc:sldChg chg="del">
        <pc:chgData name="Kelly Stokes" userId="3e5c5154-569e-4d81-aa91-4f91841cdfa9" providerId="ADAL" clId="{4516B52E-23F1-4FC7-AF4B-6001A9336C7D}" dt="2023-02-10T15:24:59.160" v="1057" actId="2696"/>
        <pc:sldMkLst>
          <pc:docMk/>
          <pc:sldMk cId="1032231651" sldId="1883"/>
        </pc:sldMkLst>
      </pc:sldChg>
      <pc:sldChg chg="del">
        <pc:chgData name="Kelly Stokes" userId="3e5c5154-569e-4d81-aa91-4f91841cdfa9" providerId="ADAL" clId="{4516B52E-23F1-4FC7-AF4B-6001A9336C7D}" dt="2023-02-10T15:24:59.160" v="1057" actId="2696"/>
        <pc:sldMkLst>
          <pc:docMk/>
          <pc:sldMk cId="2498523363" sldId="1884"/>
        </pc:sldMkLst>
      </pc:sldChg>
      <pc:sldChg chg="modSp mod">
        <pc:chgData name="Kelly Stokes" userId="3e5c5154-569e-4d81-aa91-4f91841cdfa9" providerId="ADAL" clId="{4516B52E-23F1-4FC7-AF4B-6001A9336C7D}" dt="2023-02-10T15:25:25.120" v="1069" actId="27636"/>
        <pc:sldMkLst>
          <pc:docMk/>
          <pc:sldMk cId="1254081425" sldId="1885"/>
        </pc:sldMkLst>
        <pc:spChg chg="mod">
          <ac:chgData name="Kelly Stokes" userId="3e5c5154-569e-4d81-aa91-4f91841cdfa9" providerId="ADAL" clId="{4516B52E-23F1-4FC7-AF4B-6001A9336C7D}" dt="2023-02-10T15:25:13.177" v="1060" actId="6549"/>
          <ac:spMkLst>
            <pc:docMk/>
            <pc:sldMk cId="1254081425" sldId="1885"/>
            <ac:spMk id="2" creationId="{52DA34BA-82FC-47C5-BCE1-BB65E08B92A1}"/>
          </ac:spMkLst>
        </pc:spChg>
        <pc:spChg chg="mod">
          <ac:chgData name="Kelly Stokes" userId="3e5c5154-569e-4d81-aa91-4f91841cdfa9" providerId="ADAL" clId="{4516B52E-23F1-4FC7-AF4B-6001A9336C7D}" dt="2023-02-10T15:25:25.120" v="1069" actId="27636"/>
          <ac:spMkLst>
            <pc:docMk/>
            <pc:sldMk cId="1254081425" sldId="1885"/>
            <ac:spMk id="3" creationId="{847A1AC9-9EC9-E1AA-348D-958CE44F2772}"/>
          </ac:spMkLst>
        </pc:spChg>
      </pc:sldChg>
      <pc:sldChg chg="modSp mod">
        <pc:chgData name="Kelly Stokes" userId="3e5c5154-569e-4d81-aa91-4f91841cdfa9" providerId="ADAL" clId="{4516B52E-23F1-4FC7-AF4B-6001A9336C7D}" dt="2023-02-10T15:25:49.290" v="1071" actId="1076"/>
        <pc:sldMkLst>
          <pc:docMk/>
          <pc:sldMk cId="3024498117" sldId="1886"/>
        </pc:sldMkLst>
        <pc:spChg chg="mod">
          <ac:chgData name="Kelly Stokes" userId="3e5c5154-569e-4d81-aa91-4f91841cdfa9" providerId="ADAL" clId="{4516B52E-23F1-4FC7-AF4B-6001A9336C7D}" dt="2023-02-10T15:25:44.361" v="1070"/>
          <ac:spMkLst>
            <pc:docMk/>
            <pc:sldMk cId="3024498117" sldId="1886"/>
            <ac:spMk id="2" creationId="{52DA34BA-82FC-47C5-BCE1-BB65E08B92A1}"/>
          </ac:spMkLst>
        </pc:spChg>
        <pc:spChg chg="mod">
          <ac:chgData name="Kelly Stokes" userId="3e5c5154-569e-4d81-aa91-4f91841cdfa9" providerId="ADAL" clId="{4516B52E-23F1-4FC7-AF4B-6001A9336C7D}" dt="2023-02-10T15:25:49.290" v="1071" actId="1076"/>
          <ac:spMkLst>
            <pc:docMk/>
            <pc:sldMk cId="3024498117" sldId="1886"/>
            <ac:spMk id="3" creationId="{847A1AC9-9EC9-E1AA-348D-958CE44F2772}"/>
          </ac:spMkLst>
        </pc:spChg>
      </pc:sldChg>
      <pc:sldChg chg="del">
        <pc:chgData name="Kelly Stokes" userId="3e5c5154-569e-4d81-aa91-4f91841cdfa9" providerId="ADAL" clId="{4516B52E-23F1-4FC7-AF4B-6001A9336C7D}" dt="2023-02-10T15:25:57.576" v="1072" actId="2696"/>
        <pc:sldMkLst>
          <pc:docMk/>
          <pc:sldMk cId="1637968777" sldId="1887"/>
        </pc:sldMkLst>
      </pc:sldChg>
      <pc:sldChg chg="del">
        <pc:chgData name="Kelly Stokes" userId="3e5c5154-569e-4d81-aa91-4f91841cdfa9" providerId="ADAL" clId="{4516B52E-23F1-4FC7-AF4B-6001A9336C7D}" dt="2023-02-10T15:25:57.576" v="1072" actId="2696"/>
        <pc:sldMkLst>
          <pc:docMk/>
          <pc:sldMk cId="1033028549" sldId="1888"/>
        </pc:sldMkLst>
      </pc:sldChg>
      <pc:sldChg chg="modNotesTx">
        <pc:chgData name="Kelly Stokes" userId="3e5c5154-569e-4d81-aa91-4f91841cdfa9" providerId="ADAL" clId="{4516B52E-23F1-4FC7-AF4B-6001A9336C7D}" dt="2023-02-10T15:26:20.655" v="1075" actId="20577"/>
        <pc:sldMkLst>
          <pc:docMk/>
          <pc:sldMk cId="1501868745" sldId="1898"/>
        </pc:sldMkLst>
      </pc:sldChg>
      <pc:sldChg chg="modSp mod">
        <pc:chgData name="Kelly Stokes" userId="3e5c5154-569e-4d81-aa91-4f91841cdfa9" providerId="ADAL" clId="{4516B52E-23F1-4FC7-AF4B-6001A9336C7D}" dt="2023-02-10T15:26:27.134" v="1080" actId="20577"/>
        <pc:sldMkLst>
          <pc:docMk/>
          <pc:sldMk cId="1427508921" sldId="1899"/>
        </pc:sldMkLst>
        <pc:spChg chg="mod">
          <ac:chgData name="Kelly Stokes" userId="3e5c5154-569e-4d81-aa91-4f91841cdfa9" providerId="ADAL" clId="{4516B52E-23F1-4FC7-AF4B-6001A9336C7D}" dt="2023-02-10T15:26:27.134" v="1080" actId="20577"/>
          <ac:spMkLst>
            <pc:docMk/>
            <pc:sldMk cId="1427508921" sldId="1899"/>
            <ac:spMk id="2" creationId="{77E26784-A357-92CE-B6B1-8F248D3D6650}"/>
          </ac:spMkLst>
        </pc:spChg>
      </pc:sldChg>
      <pc:sldChg chg="modSp add mod">
        <pc:chgData name="Kelly Stokes" userId="3e5c5154-569e-4d81-aa91-4f91841cdfa9" providerId="ADAL" clId="{4516B52E-23F1-4FC7-AF4B-6001A9336C7D}" dt="2023-02-10T15:12:05.850" v="667" actId="1076"/>
        <pc:sldMkLst>
          <pc:docMk/>
          <pc:sldMk cId="1203546372" sldId="1900"/>
        </pc:sldMkLst>
        <pc:spChg chg="mod">
          <ac:chgData name="Kelly Stokes" userId="3e5c5154-569e-4d81-aa91-4f91841cdfa9" providerId="ADAL" clId="{4516B52E-23F1-4FC7-AF4B-6001A9336C7D}" dt="2023-02-10T15:12:02.787" v="666" actId="20577"/>
          <ac:spMkLst>
            <pc:docMk/>
            <pc:sldMk cId="1203546372" sldId="1900"/>
            <ac:spMk id="2" creationId="{52DA34BA-82FC-47C5-BCE1-BB65E08B92A1}"/>
          </ac:spMkLst>
        </pc:spChg>
        <pc:spChg chg="mod">
          <ac:chgData name="Kelly Stokes" userId="3e5c5154-569e-4d81-aa91-4f91841cdfa9" providerId="ADAL" clId="{4516B52E-23F1-4FC7-AF4B-6001A9336C7D}" dt="2023-02-10T15:12:05.850" v="667" actId="1076"/>
          <ac:spMkLst>
            <pc:docMk/>
            <pc:sldMk cId="1203546372" sldId="1900"/>
            <ac:spMk id="3" creationId="{13BB5EC0-7A96-4D29-A835-6FAE896C31A4}"/>
          </ac:spMkLst>
        </pc:spChg>
      </pc:sldChg>
      <pc:sldChg chg="modSp add">
        <pc:chgData name="Kelly Stokes" userId="3e5c5154-569e-4d81-aa91-4f91841cdfa9" providerId="ADAL" clId="{4516B52E-23F1-4FC7-AF4B-6001A9336C7D}" dt="2023-02-10T15:12:32.113" v="679"/>
        <pc:sldMkLst>
          <pc:docMk/>
          <pc:sldMk cId="1541125618" sldId="1901"/>
        </pc:sldMkLst>
        <pc:spChg chg="mod">
          <ac:chgData name="Kelly Stokes" userId="3e5c5154-569e-4d81-aa91-4f91841cdfa9" providerId="ADAL" clId="{4516B52E-23F1-4FC7-AF4B-6001A9336C7D}" dt="2023-02-10T15:12:17.575" v="678" actId="20577"/>
          <ac:spMkLst>
            <pc:docMk/>
            <pc:sldMk cId="1541125618" sldId="1901"/>
            <ac:spMk id="8" creationId="{B0B20B61-5057-D7DD-C3F9-0AB185533D24}"/>
          </ac:spMkLst>
        </pc:spChg>
        <pc:spChg chg="mod">
          <ac:chgData name="Kelly Stokes" userId="3e5c5154-569e-4d81-aa91-4f91841cdfa9" providerId="ADAL" clId="{4516B52E-23F1-4FC7-AF4B-6001A9336C7D}" dt="2023-02-10T15:12:32.113" v="679"/>
          <ac:spMkLst>
            <pc:docMk/>
            <pc:sldMk cId="1541125618" sldId="1901"/>
            <ac:spMk id="12" creationId="{E384BFF7-3319-CAE2-192F-C4DCBBBBFCCA}"/>
          </ac:spMkLst>
        </pc:spChg>
      </pc:sldChg>
      <pc:sldChg chg="modSp add">
        <pc:chgData name="Kelly Stokes" userId="3e5c5154-569e-4d81-aa91-4f91841cdfa9" providerId="ADAL" clId="{4516B52E-23F1-4FC7-AF4B-6001A9336C7D}" dt="2023-02-10T15:17:18.887" v="778" actId="20577"/>
        <pc:sldMkLst>
          <pc:docMk/>
          <pc:sldMk cId="141730876" sldId="1902"/>
        </pc:sldMkLst>
        <pc:spChg chg="mod">
          <ac:chgData name="Kelly Stokes" userId="3e5c5154-569e-4d81-aa91-4f91841cdfa9" providerId="ADAL" clId="{4516B52E-23F1-4FC7-AF4B-6001A9336C7D}" dt="2023-02-10T15:17:18.887" v="778" actId="20577"/>
          <ac:spMkLst>
            <pc:docMk/>
            <pc:sldMk cId="141730876" sldId="1902"/>
            <ac:spMk id="2" creationId="{52DA34BA-82FC-47C5-BCE1-BB65E08B92A1}"/>
          </ac:spMkLst>
        </pc:spChg>
      </pc:sldChg>
      <pc:sldChg chg="add">
        <pc:chgData name="Kelly Stokes" userId="3e5c5154-569e-4d81-aa91-4f91841cdfa9" providerId="ADAL" clId="{4516B52E-23F1-4FC7-AF4B-6001A9336C7D}" dt="2023-02-10T15:18:09.356" v="811" actId="2890"/>
        <pc:sldMkLst>
          <pc:docMk/>
          <pc:sldMk cId="684506562" sldId="190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Occurring for a few months each year, thick clouds start to form.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1269896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3391713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1896503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People who live in these places guard against floods.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3685829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island minute     guard material happily hungrily forgetting beginner occurred forbidden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Forgetting deserts, many places get a lot of rain.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2626133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plants there are preferring this warm and wet weather.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914467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2290411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338216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44739050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accident occurred at about 3.30 p.m.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39795" y="2917539"/>
            <a:ext cx="2677434"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3644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thunder was occurring at the same time as the rain was pouring down.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92636" y="2340000"/>
            <a:ext cx="2833008"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32984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821000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16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16931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67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89439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4004946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410342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a:t>
            </a:r>
          </a:p>
        </p:txBody>
      </p:sp>
    </p:spTree>
    <p:extLst>
      <p:ext uri="{BB962C8B-B14F-4D97-AF65-F5344CB8AC3E}">
        <p14:creationId xmlns:p14="http://schemas.microsoft.com/office/powerpoint/2010/main" val="2039110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91294690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Forgetting</a:t>
            </a:r>
            <a:r>
              <a:rPr lang="en-GB" sz="3600" dirty="0">
                <a:solidFill>
                  <a:srgbClr val="000000"/>
                </a:solidFill>
                <a:effectLst/>
                <a:latin typeface="Twinkl Cursive Looped" panose="02000000000000000000" pitchFamily="2" charset="0"/>
                <a:ea typeface="Times New Roman" panose="02020603050405020304" pitchFamily="18" charset="0"/>
              </a:rPr>
              <a:t> deserts, many places get a lot of rain.  The steamy Amazon rainforest is one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wettest</a:t>
            </a:r>
            <a:r>
              <a:rPr lang="en-GB" sz="3600" dirty="0">
                <a:solidFill>
                  <a:srgbClr val="000000"/>
                </a:solidFill>
                <a:effectLst/>
                <a:latin typeface="Twinkl Cursive Looped" panose="02000000000000000000" pitchFamily="2" charset="0"/>
                <a:ea typeface="Times New Roman" panose="02020603050405020304" pitchFamily="18" charset="0"/>
              </a:rPr>
              <a:t> places on the planet.  Here it rains almost every day, with the plants there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preferring</a:t>
            </a:r>
            <a:r>
              <a:rPr lang="en-GB" sz="3600" dirty="0">
                <a:solidFill>
                  <a:srgbClr val="000000"/>
                </a:solidFill>
                <a:effectLst/>
                <a:latin typeface="Twinkl Cursive Looped" panose="02000000000000000000" pitchFamily="2" charset="0"/>
                <a:ea typeface="Times New Roman" panose="02020603050405020304" pitchFamily="18" charset="0"/>
              </a:rPr>
              <a:t> this warm and wet weather.  In many places around the world, but mainly in Asia, there are both dry seasons and wet seasons during the year.  The wet season is called the monsoon.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Occurring</a:t>
            </a:r>
            <a:r>
              <a:rPr lang="en-GB" sz="3600" dirty="0">
                <a:solidFill>
                  <a:srgbClr val="000000"/>
                </a:solidFill>
                <a:effectLst/>
                <a:latin typeface="Twinkl Cursive Looped" panose="02000000000000000000" pitchFamily="2" charset="0"/>
                <a:ea typeface="Times New Roman" panose="02020603050405020304" pitchFamily="18" charset="0"/>
              </a:rPr>
              <a:t> for a few months each year, thick clouds toll in from the sea, bringing heavy rain almost every day.  People who live in these places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guard</a:t>
            </a:r>
            <a:r>
              <a:rPr lang="en-GB" sz="3600" dirty="0">
                <a:solidFill>
                  <a:srgbClr val="000000"/>
                </a:solidFill>
                <a:effectLst/>
                <a:latin typeface="Twinkl Cursive Looped" panose="02000000000000000000" pitchFamily="2" charset="0"/>
                <a:ea typeface="Times New Roman" panose="02020603050405020304" pitchFamily="18" charset="0"/>
              </a:rPr>
              <a:t> against floods by being careful with their choice of building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material</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84398340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87641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Occurring for a few months each year, thick clouds start to form.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6390726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65069839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86FF87-0713-641B-EFB8-565C78C2D370}"/>
              </a:ext>
            </a:extLst>
          </p:cNvPr>
          <p:cNvPicPr>
            <a:picLocks noChangeAspect="1"/>
          </p:cNvPicPr>
          <p:nvPr/>
        </p:nvPicPr>
        <p:blipFill rotWithShape="1">
          <a:blip r:embed="rId2"/>
          <a:srcRect l="11250" t="13315" r="10267" b="11648"/>
          <a:stretch/>
        </p:blipFill>
        <p:spPr>
          <a:xfrm>
            <a:off x="130628" y="130628"/>
            <a:ext cx="11903529" cy="6398655"/>
          </a:xfrm>
          <a:prstGeom prst="rect">
            <a:avLst/>
          </a:prstGeom>
        </p:spPr>
      </p:pic>
    </p:spTree>
    <p:extLst>
      <p:ext uri="{BB962C8B-B14F-4D97-AF65-F5344CB8AC3E}">
        <p14:creationId xmlns:p14="http://schemas.microsoft.com/office/powerpoint/2010/main" val="121273982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17388406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0860254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island</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-a piece of land surrounded by water</a:t>
            </a:r>
            <a:endParaRPr lang="en-GB" i="1" dirty="0">
              <a:latin typeface="Twinkl Cursive Looped" panose="02000000000000000000" pitchFamily="2" charset="0"/>
            </a:endParaRPr>
          </a:p>
        </p:txBody>
      </p:sp>
      <p:pic>
        <p:nvPicPr>
          <p:cNvPr id="10" name="Picture 2" descr="Image result for island clipart">
            <a:extLst>
              <a:ext uri="{FF2B5EF4-FFF2-40B4-BE49-F238E27FC236}">
                <a16:creationId xmlns:a16="http://schemas.microsoft.com/office/drawing/2014/main" id="{9FB4EA07-25B9-CC2D-59C2-E6760908A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716" y="367392"/>
            <a:ext cx="2050597" cy="2073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44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pirates landed on an island in search of treasure.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8528958" y="3031075"/>
            <a:ext cx="206828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9998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minute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period of time equal to sixty seconds or a sixtieth of an hour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6166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‘y’ with more than one syllable.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change the ‘y’ to and ‘</a:t>
            </a:r>
            <a:r>
              <a:rPr lang="en-GB" dirty="0" err="1">
                <a:latin typeface="Twinkl Cursive Looped" panose="02000000000000000000" pitchFamily="2" charset="0"/>
              </a:rPr>
              <a:t>i</a:t>
            </a:r>
            <a:r>
              <a:rPr lang="en-GB" dirty="0">
                <a:latin typeface="Twinkl Cursive Looped" panose="02000000000000000000" pitchFamily="2" charset="0"/>
              </a:rPr>
              <a:t>’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488065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minute hand ticked by slowing during exam.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271157" y="2204860"/>
            <a:ext cx="2280557" cy="7890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2713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73224750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50060374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‘y’ with more than one syllable.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change the ‘y’ to and ‘</a:t>
            </a:r>
            <a:r>
              <a:rPr lang="en-GB" dirty="0" err="1">
                <a:latin typeface="Twinkl Cursive Looped" panose="02000000000000000000" pitchFamily="2" charset="0"/>
              </a:rPr>
              <a:t>i</a:t>
            </a:r>
            <a:r>
              <a:rPr lang="en-GB" dirty="0">
                <a:latin typeface="Twinkl Cursive Looped" panose="02000000000000000000" pitchFamily="2" charset="0"/>
              </a:rPr>
              <a:t>’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1122910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clums</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clumsily clipart">
            <a:extLst>
              <a:ext uri="{FF2B5EF4-FFF2-40B4-BE49-F238E27FC236}">
                <a16:creationId xmlns:a16="http://schemas.microsoft.com/office/drawing/2014/main" id="{6E65CF5D-28E7-56D0-D318-0239C764A1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568779"/>
            <a:ext cx="29337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620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bump</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0366E0B6-702E-4814-82C6-08CA2D13F3C9}"/>
              </a:ext>
            </a:extLst>
          </p:cNvPr>
          <p:cNvSpPr/>
          <p:nvPr/>
        </p:nvSpPr>
        <p:spPr>
          <a:xfrm>
            <a:off x="6841672" y="370735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bumpy ground car clipart">
            <a:extLst>
              <a:ext uri="{FF2B5EF4-FFF2-40B4-BE49-F238E27FC236}">
                <a16:creationId xmlns:a16="http://schemas.microsoft.com/office/drawing/2014/main" id="{66D39006-8AE0-D211-FAC5-9A845B22B4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374" y="353786"/>
            <a:ext cx="195262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18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hungr</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4BCBA2DA-E95C-434C-BE81-320E182AE5EF}"/>
              </a:ext>
            </a:extLst>
          </p:cNvPr>
          <p:cNvSpPr/>
          <p:nvPr/>
        </p:nvSpPr>
        <p:spPr>
          <a:xfrm>
            <a:off x="6890659" y="3517447"/>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hungrily clipart">
            <a:extLst>
              <a:ext uri="{FF2B5EF4-FFF2-40B4-BE49-F238E27FC236}">
                <a16:creationId xmlns:a16="http://schemas.microsoft.com/office/drawing/2014/main" id="{F79E8212-381F-C9D3-E6F2-0141F7BD41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28" y="361270"/>
            <a:ext cx="175260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17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1065424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18997895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3979787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happily clipart">
            <a:extLst>
              <a:ext uri="{FF2B5EF4-FFF2-40B4-BE49-F238E27FC236}">
                <a16:creationId xmlns:a16="http://schemas.microsoft.com/office/drawing/2014/main" id="{658F17D4-9FFA-9C77-56D2-F27A582800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202" y="351063"/>
            <a:ext cx="2457224" cy="2245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25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140745544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forbid</a:t>
            </a:r>
            <a:r>
              <a:rPr lang="en-GB" dirty="0">
                <a:highlight>
                  <a:srgbClr val="FFFF00"/>
                </a:highlight>
                <a:latin typeface="Twinkl Cursive Looped" panose="02000000000000000000" pitchFamily="2" charset="0"/>
              </a:rPr>
              <a:t>d</a:t>
            </a:r>
            <a:r>
              <a:rPr lang="en-GB" dirty="0">
                <a:latin typeface="Twinkl Cursive Looped" panose="02000000000000000000" pitchFamily="2" charset="0"/>
              </a:rPr>
              <a:t>en </a:t>
            </a:r>
          </a:p>
        </p:txBody>
      </p:sp>
      <p:sp>
        <p:nvSpPr>
          <p:cNvPr id="3" name="Rectangle 2">
            <a:extLst>
              <a:ext uri="{FF2B5EF4-FFF2-40B4-BE49-F238E27FC236}">
                <a16:creationId xmlns:a16="http://schemas.microsoft.com/office/drawing/2014/main" id="{13BB5EC0-7A96-4D29-A835-6FAE896C31A4}"/>
              </a:ext>
            </a:extLst>
          </p:cNvPr>
          <p:cNvSpPr/>
          <p:nvPr/>
        </p:nvSpPr>
        <p:spPr>
          <a:xfrm>
            <a:off x="7233556"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Forbidden Sign Clipart Vector, Forbidden Sign, Sign Clipart, No  Thoroughfare, Guide Board PNG Image For Free Download | Clip art, Signs,  Png images">
            <a:extLst>
              <a:ext uri="{FF2B5EF4-FFF2-40B4-BE49-F238E27FC236}">
                <a16:creationId xmlns:a16="http://schemas.microsoft.com/office/drawing/2014/main" id="{B6366D51-144D-9BF7-B56E-A902FB4D73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718" y="312964"/>
            <a:ext cx="184785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15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commit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ed</a:t>
            </a:r>
          </a:p>
        </p:txBody>
      </p:sp>
      <p:sp>
        <p:nvSpPr>
          <p:cNvPr id="3" name="Rectangle 2">
            <a:extLst>
              <a:ext uri="{FF2B5EF4-FFF2-40B4-BE49-F238E27FC236}">
                <a16:creationId xmlns:a16="http://schemas.microsoft.com/office/drawing/2014/main" id="{13BB5EC0-7A96-4D29-A835-6FAE896C31A4}"/>
              </a:ext>
            </a:extLst>
          </p:cNvPr>
          <p:cNvSpPr/>
          <p:nvPr/>
        </p:nvSpPr>
        <p:spPr>
          <a:xfrm>
            <a:off x="7413170" y="3445328"/>
            <a:ext cx="783773"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Image - Clipart Commitment PNG Image | Transparent PNG Free Download on  SeekPNG">
            <a:extLst>
              <a:ext uri="{FF2B5EF4-FFF2-40B4-BE49-F238E27FC236}">
                <a16:creationId xmlns:a16="http://schemas.microsoft.com/office/drawing/2014/main" id="{10D56E21-9A21-6F83-4DFE-BD3587D92E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164" y="549729"/>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59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forbidden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forbid + d</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forbidden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allowed; banned</a:t>
            </a:r>
            <a:endParaRPr lang="en-GB" sz="1400" dirty="0"/>
          </a:p>
        </p:txBody>
      </p:sp>
      <p:pic>
        <p:nvPicPr>
          <p:cNvPr id="3" name="Picture 2" descr="Forbidden Sign Clipart Vector, Forbidden Sign, Sign Clipart, No  Thoroughfare, Guide Board PNG Image For Free Download | Clip art, Signs,  Png images">
            <a:extLst>
              <a:ext uri="{FF2B5EF4-FFF2-40B4-BE49-F238E27FC236}">
                <a16:creationId xmlns:a16="http://schemas.microsoft.com/office/drawing/2014/main" id="{DD12AB1E-DE27-69B4-7C36-23744DCC8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581"/>
            <a:ext cx="1643844" cy="2203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18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committed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commit + 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ed  = committed</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pledged or bound to a certain course or policy</a:t>
            </a:r>
            <a:endParaRPr lang="en-GB" sz="1400" dirty="0"/>
          </a:p>
        </p:txBody>
      </p:sp>
      <p:pic>
        <p:nvPicPr>
          <p:cNvPr id="3" name="Picture 2" descr="Image - Clipart Commitment PNG Image | Transparent PNG Free Download on  SeekPNG">
            <a:extLst>
              <a:ext uri="{FF2B5EF4-FFF2-40B4-BE49-F238E27FC236}">
                <a16:creationId xmlns:a16="http://schemas.microsoft.com/office/drawing/2014/main" id="{19651D55-6615-FDE8-1F03-7F185A142B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235310"/>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69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list of forbidden foods can be found on the school website.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756023" y="2992891"/>
            <a:ext cx="3036663"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25408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committed person helped look everywhere to find my puppy.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16577" y="2884882"/>
            <a:ext cx="3061609"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02449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033060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1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4933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angr</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0366E0B6-702E-4814-82C6-08CA2D13F3C9}"/>
              </a:ext>
            </a:extLst>
          </p:cNvPr>
          <p:cNvSpPr/>
          <p:nvPr/>
        </p:nvSpPr>
        <p:spPr>
          <a:xfrm>
            <a:off x="6662058"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angrily clipart">
            <a:extLst>
              <a:ext uri="{FF2B5EF4-FFF2-40B4-BE49-F238E27FC236}">
                <a16:creationId xmlns:a16="http://schemas.microsoft.com/office/drawing/2014/main" id="{FACF3C92-AE7D-B858-64E2-1DC5BB9D3F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378279"/>
            <a:ext cx="17145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6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46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77415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298790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8883344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a:t>
            </a:r>
          </a:p>
        </p:txBody>
      </p:sp>
    </p:spTree>
    <p:extLst>
      <p:ext uri="{BB962C8B-B14F-4D97-AF65-F5344CB8AC3E}">
        <p14:creationId xmlns:p14="http://schemas.microsoft.com/office/powerpoint/2010/main" val="14224179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Forgetting</a:t>
            </a:r>
            <a:r>
              <a:rPr lang="en-GB" sz="3600" dirty="0">
                <a:solidFill>
                  <a:srgbClr val="000000"/>
                </a:solidFill>
                <a:effectLst/>
                <a:latin typeface="Twinkl Cursive Looped" panose="02000000000000000000" pitchFamily="2" charset="0"/>
                <a:ea typeface="Times New Roman" panose="02020603050405020304" pitchFamily="18" charset="0"/>
              </a:rPr>
              <a:t> deserts, many places get a lot of rain.  The steamy Amazon rainforest is one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wettest</a:t>
            </a:r>
            <a:r>
              <a:rPr lang="en-GB" sz="3600" dirty="0">
                <a:solidFill>
                  <a:srgbClr val="000000"/>
                </a:solidFill>
                <a:effectLst/>
                <a:latin typeface="Twinkl Cursive Looped" panose="02000000000000000000" pitchFamily="2" charset="0"/>
                <a:ea typeface="Times New Roman" panose="02020603050405020304" pitchFamily="18" charset="0"/>
              </a:rPr>
              <a:t> places on the planet.  Here it rains almost every day, with the plants there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preferring</a:t>
            </a:r>
            <a:r>
              <a:rPr lang="en-GB" sz="3600" dirty="0">
                <a:solidFill>
                  <a:srgbClr val="000000"/>
                </a:solidFill>
                <a:effectLst/>
                <a:latin typeface="Twinkl Cursive Looped" panose="02000000000000000000" pitchFamily="2" charset="0"/>
                <a:ea typeface="Times New Roman" panose="02020603050405020304" pitchFamily="18" charset="0"/>
              </a:rPr>
              <a:t> this warm and wet weather.  In many places around the world, but mainly in Asia, there are both dry seasons and wet seasons during the year.  The wet season is called the monsoon.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Occurring</a:t>
            </a:r>
            <a:r>
              <a:rPr lang="en-GB" sz="3600" dirty="0">
                <a:solidFill>
                  <a:srgbClr val="000000"/>
                </a:solidFill>
                <a:effectLst/>
                <a:latin typeface="Twinkl Cursive Looped" panose="02000000000000000000" pitchFamily="2" charset="0"/>
                <a:ea typeface="Times New Roman" panose="02020603050405020304" pitchFamily="18" charset="0"/>
              </a:rPr>
              <a:t> for a few months each year, thick clouds toll in from the sea, bringing heavy rain almost every day.  People who live in these places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guard</a:t>
            </a:r>
            <a:r>
              <a:rPr lang="en-GB" sz="3600" dirty="0">
                <a:solidFill>
                  <a:srgbClr val="000000"/>
                </a:solidFill>
                <a:effectLst/>
                <a:latin typeface="Twinkl Cursive Looped" panose="02000000000000000000" pitchFamily="2" charset="0"/>
                <a:ea typeface="Times New Roman" panose="02020603050405020304" pitchFamily="18" charset="0"/>
              </a:rPr>
              <a:t> against floods by being careful with their choice of building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material</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233971880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0186874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People who live in these places guard against floods.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42750892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E19E6E-56B0-5CE4-48EA-F60B73D26515}"/>
              </a:ext>
            </a:extLst>
          </p:cNvPr>
          <p:cNvPicPr>
            <a:picLocks noChangeAspect="1"/>
          </p:cNvPicPr>
          <p:nvPr/>
        </p:nvPicPr>
        <p:blipFill rotWithShape="1">
          <a:blip r:embed="rId2"/>
          <a:srcRect l="11250" t="13315" r="10267" b="11648"/>
          <a:stretch/>
        </p:blipFill>
        <p:spPr>
          <a:xfrm>
            <a:off x="130628" y="130628"/>
            <a:ext cx="11903529" cy="6398655"/>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laz</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4BCBA2DA-E95C-434C-BE81-320E182AE5EF}"/>
              </a:ext>
            </a:extLst>
          </p:cNvPr>
          <p:cNvSpPr/>
          <p:nvPr/>
        </p:nvSpPr>
        <p:spPr>
          <a:xfrm>
            <a:off x="6368144" y="3641272"/>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lazily clipart">
            <a:extLst>
              <a:ext uri="{FF2B5EF4-FFF2-40B4-BE49-F238E27FC236}">
                <a16:creationId xmlns:a16="http://schemas.microsoft.com/office/drawing/2014/main" id="{15262FF0-4EDD-A306-879C-E0983E9710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036" y="449036"/>
            <a:ext cx="2213610" cy="120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05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island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688864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minute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1098978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529219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angrily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7604318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lazily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241897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easily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8578255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busily</a:t>
            </a:r>
          </a:p>
        </p:txBody>
      </p:sp>
    </p:spTree>
    <p:extLst>
      <p:ext uri="{BB962C8B-B14F-4D97-AF65-F5344CB8AC3E}">
        <p14:creationId xmlns:p14="http://schemas.microsoft.com/office/powerpoint/2010/main" val="112391695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greedily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62353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messily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550210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wearily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2456513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cheekily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883487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clumsily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3444544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bumpily</a:t>
            </a:r>
          </a:p>
        </p:txBody>
      </p:sp>
    </p:spTree>
    <p:extLst>
      <p:ext uri="{BB962C8B-B14F-4D97-AF65-F5344CB8AC3E}">
        <p14:creationId xmlns:p14="http://schemas.microsoft.com/office/powerpoint/2010/main" val="375982140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hungrily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forgetting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forgotten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39489917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beginner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preferred</a:t>
            </a:r>
          </a:p>
        </p:txBody>
      </p:sp>
    </p:spTree>
    <p:extLst>
      <p:ext uri="{BB962C8B-B14F-4D97-AF65-F5344CB8AC3E}">
        <p14:creationId xmlns:p14="http://schemas.microsoft.com/office/powerpoint/2010/main" val="8057828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preferring</a:t>
            </a:r>
          </a:p>
        </p:txBody>
      </p:sp>
    </p:spTree>
    <p:extLst>
      <p:ext uri="{BB962C8B-B14F-4D97-AF65-F5344CB8AC3E}">
        <p14:creationId xmlns:p14="http://schemas.microsoft.com/office/powerpoint/2010/main" val="230606783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occurred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forbidden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committed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material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35986002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island minute guard material happily hungrily forgetting beginner occurred forbidden </a:t>
            </a:r>
          </a:p>
        </p:txBody>
      </p:sp>
    </p:spTree>
    <p:extLst>
      <p:ext uri="{BB962C8B-B14F-4D97-AF65-F5344CB8AC3E}">
        <p14:creationId xmlns:p14="http://schemas.microsoft.com/office/powerpoint/2010/main" val="388699187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363361"/>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preposition determiner adjective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A security guard works in the local bank.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824842" y="2048355"/>
            <a:ext cx="155665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461657" y="4383322"/>
            <a:ext cx="91984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13661"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The coat material was bright red.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563586" y="2011201"/>
            <a:ext cx="18342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363686" y="4569148"/>
            <a:ext cx="10341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247317"/>
          </a:xfrm>
          <a:prstGeom prst="rect">
            <a:avLst/>
          </a:prstGeom>
          <a:noFill/>
        </p:spPr>
        <p:txBody>
          <a:bodyPr wrap="square" rtlCol="0">
            <a:spAutoFit/>
          </a:bodyPr>
          <a:lstStyle/>
          <a:p>
            <a:r>
              <a:rPr lang="en-GB" b="1" dirty="0">
                <a:solidFill>
                  <a:srgbClr val="83001D"/>
                </a:solidFill>
                <a:effectLst/>
              </a:rPr>
              <a:t>Guard</a:t>
            </a:r>
          </a:p>
          <a:p>
            <a:endParaRPr lang="en-GB" b="1" dirty="0">
              <a:solidFill>
                <a:srgbClr val="83001D"/>
              </a:solidFill>
              <a:effectLst/>
            </a:endParaRPr>
          </a:p>
          <a:p>
            <a:r>
              <a:rPr lang="en-GB" b="1" dirty="0">
                <a:solidFill>
                  <a:srgbClr val="83001D"/>
                </a:solidFill>
                <a:effectLst/>
              </a:rPr>
              <a:t>late Middle English (in the sense ‘care, custody’): from Old French </a:t>
            </a:r>
            <a:r>
              <a:rPr lang="en-GB" b="1" dirty="0" err="1">
                <a:solidFill>
                  <a:srgbClr val="83001D"/>
                </a:solidFill>
                <a:effectLst/>
              </a:rPr>
              <a:t>garde</a:t>
            </a:r>
            <a:r>
              <a:rPr lang="en-GB" b="1" dirty="0">
                <a:solidFill>
                  <a:srgbClr val="83001D"/>
                </a:solidFill>
                <a:effectLst/>
              </a:rPr>
              <a:t> (noun), </a:t>
            </a:r>
            <a:r>
              <a:rPr lang="en-GB" b="1" dirty="0" err="1">
                <a:solidFill>
                  <a:srgbClr val="83001D"/>
                </a:solidFill>
                <a:effectLst/>
              </a:rPr>
              <a:t>garder</a:t>
            </a:r>
            <a:r>
              <a:rPr lang="en-GB" b="1" dirty="0">
                <a:solidFill>
                  <a:srgbClr val="83001D"/>
                </a:solidFill>
                <a:effectLst/>
              </a:rPr>
              <a:t> (verb), of West Germanic origin. Compare with ward.</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Material</a:t>
            </a:r>
          </a:p>
          <a:p>
            <a:r>
              <a:rPr lang="en-GB" b="1" dirty="0">
                <a:solidFill>
                  <a:srgbClr val="83001D"/>
                </a:solidFill>
                <a:effectLst/>
              </a:rPr>
              <a:t> </a:t>
            </a:r>
          </a:p>
          <a:p>
            <a:r>
              <a:rPr lang="en-GB" b="1" dirty="0">
                <a:solidFill>
                  <a:srgbClr val="83001D"/>
                </a:solidFill>
                <a:effectLst/>
              </a:rPr>
              <a:t>late Middle English (in the sense ‘relating to matter’): from late Latin </a:t>
            </a:r>
            <a:r>
              <a:rPr lang="en-GB" b="1" dirty="0" err="1">
                <a:solidFill>
                  <a:srgbClr val="83001D"/>
                </a:solidFill>
                <a:effectLst/>
              </a:rPr>
              <a:t>materialis</a:t>
            </a:r>
            <a:r>
              <a:rPr lang="en-GB" b="1" dirty="0">
                <a:solidFill>
                  <a:srgbClr val="83001D"/>
                </a:solidFill>
                <a:effectLst/>
              </a:rPr>
              <a:t>, adjective from Latin </a:t>
            </a:r>
            <a:r>
              <a:rPr lang="en-GB" b="1" dirty="0" err="1">
                <a:solidFill>
                  <a:srgbClr val="83001D"/>
                </a:solidFill>
                <a:effectLst/>
              </a:rPr>
              <a:t>materia</a:t>
            </a:r>
            <a:r>
              <a:rPr lang="en-GB" b="1" dirty="0">
                <a:solidFill>
                  <a:srgbClr val="83001D"/>
                </a:solidFill>
                <a:effectLst/>
              </a:rPr>
              <a:t> ‘matter’.</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737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forget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ree Forget Cliparts, Download Free Forget Cliparts png images, Free  ClipArts on Clipart Library">
            <a:extLst>
              <a:ext uri="{FF2B5EF4-FFF2-40B4-BE49-F238E27FC236}">
                <a16:creationId xmlns:a16="http://schemas.microsoft.com/office/drawing/2014/main" id="{D63B4571-41D8-3260-A689-12C4A9C23A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21" y="204788"/>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forg</a:t>
            </a:r>
            <a:r>
              <a:rPr lang="en-GB" b="1" dirty="0">
                <a:latin typeface="Twinkl Cursive Looped" panose="02000000000000000000" pitchFamily="2" charset="0"/>
              </a:rPr>
              <a:t>o</a:t>
            </a:r>
            <a:r>
              <a:rPr lang="en-GB" dirty="0">
                <a:latin typeface="Twinkl Cursive Looped" panose="02000000000000000000" pitchFamily="2" charset="0"/>
              </a:rPr>
              <a:t>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en </a:t>
            </a:r>
          </a:p>
        </p:txBody>
      </p:sp>
      <p:sp>
        <p:nvSpPr>
          <p:cNvPr id="3" name="Rectangle 2">
            <a:extLst>
              <a:ext uri="{FF2B5EF4-FFF2-40B4-BE49-F238E27FC236}">
                <a16:creationId xmlns:a16="http://schemas.microsoft.com/office/drawing/2014/main" id="{13BB5EC0-7A96-4D29-A835-6FAE896C31A4}"/>
              </a:ext>
            </a:extLst>
          </p:cNvPr>
          <p:cNvSpPr/>
          <p:nvPr/>
        </p:nvSpPr>
        <p:spPr>
          <a:xfrm>
            <a:off x="7151913" y="3608614"/>
            <a:ext cx="783773"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ree Forget Cliparts, Download Free Forget Cliparts png images, Free  ClipArts on Clipart Library">
            <a:extLst>
              <a:ext uri="{FF2B5EF4-FFF2-40B4-BE49-F238E27FC236}">
                <a16:creationId xmlns:a16="http://schemas.microsoft.com/office/drawing/2014/main" id="{D63B4571-41D8-3260-A689-12C4A9C23A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21" y="204788"/>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27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a:t>
            </a:r>
            <a:r>
              <a:rPr lang="en-GB" dirty="0">
                <a:highlight>
                  <a:srgbClr val="FFFF00"/>
                </a:highlight>
                <a:latin typeface="Twinkl Cursive Looped" panose="02000000000000000000" pitchFamily="2" charset="0"/>
              </a:rPr>
              <a:t>n</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10,892 Start Clipart Images, Stock Photos &amp; Vectors | Shutterstock">
            <a:extLst>
              <a:ext uri="{FF2B5EF4-FFF2-40B4-BE49-F238E27FC236}">
                <a16:creationId xmlns:a16="http://schemas.microsoft.com/office/drawing/2014/main" id="{59A050E2-0992-71D3-DEC4-ED45EE69FF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9986" y="109025"/>
            <a:ext cx="2057400" cy="2013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begin</a:t>
            </a:r>
            <a:r>
              <a:rPr lang="en-GB" dirty="0">
                <a:highlight>
                  <a:srgbClr val="FFFF00"/>
                </a:highlight>
                <a:latin typeface="Twinkl Cursive Looped" panose="02000000000000000000" pitchFamily="2" charset="0"/>
              </a:rPr>
              <a:t>n</a:t>
            </a:r>
            <a:r>
              <a:rPr lang="en-GB" dirty="0">
                <a:latin typeface="Twinkl Cursive Looped" panose="02000000000000000000" pitchFamily="2" charset="0"/>
              </a:rPr>
              <a:t>er </a:t>
            </a:r>
          </a:p>
        </p:txBody>
      </p:sp>
      <p:sp>
        <p:nvSpPr>
          <p:cNvPr id="3" name="Rectangle 2">
            <a:extLst>
              <a:ext uri="{FF2B5EF4-FFF2-40B4-BE49-F238E27FC236}">
                <a16:creationId xmlns:a16="http://schemas.microsoft.com/office/drawing/2014/main" id="{0366E0B6-702E-4814-82C6-08CA2D13F3C9}"/>
              </a:ext>
            </a:extLst>
          </p:cNvPr>
          <p:cNvSpPr/>
          <p:nvPr/>
        </p:nvSpPr>
        <p:spPr>
          <a:xfrm>
            <a:off x="6939643" y="3657599"/>
            <a:ext cx="76744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10,892 Start Clipart Images, Stock Photos &amp; Vectors | Shutterstock">
            <a:extLst>
              <a:ext uri="{FF2B5EF4-FFF2-40B4-BE49-F238E27FC236}">
                <a16:creationId xmlns:a16="http://schemas.microsoft.com/office/drawing/2014/main" id="{59A050E2-0992-71D3-DEC4-ED45EE69FF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9986" y="109025"/>
            <a:ext cx="2057400" cy="2013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34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forgetting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forget + 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forgetting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present participle - fail to remember</a:t>
            </a:r>
            <a:endParaRPr lang="en-GB" sz="1400" dirty="0"/>
          </a:p>
        </p:txBody>
      </p:sp>
      <p:pic>
        <p:nvPicPr>
          <p:cNvPr id="5" name="Picture 4" descr="Free Forget Cliparts, Download Free Forget Cliparts png images, Free  ClipArts on Clipart Library">
            <a:extLst>
              <a:ext uri="{FF2B5EF4-FFF2-40B4-BE49-F238E27FC236}">
                <a16:creationId xmlns:a16="http://schemas.microsoft.com/office/drawing/2014/main" id="{F58CCAE0-DC57-FBFA-6978-C3B00B9F61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21" y="204788"/>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forgotten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forgot + 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forgotten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past participle - fail to remember</a:t>
            </a:r>
            <a:endParaRPr lang="en-GB" sz="1400" dirty="0"/>
          </a:p>
        </p:txBody>
      </p:sp>
      <p:pic>
        <p:nvPicPr>
          <p:cNvPr id="5" name="Picture 4" descr="Free Forget Cliparts, Download Free Forget Cliparts png images, Free  ClipArts on Clipart Library">
            <a:extLst>
              <a:ext uri="{FF2B5EF4-FFF2-40B4-BE49-F238E27FC236}">
                <a16:creationId xmlns:a16="http://schemas.microsoft.com/office/drawing/2014/main" id="{F58CCAE0-DC57-FBFA-6978-C3B00B9F61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121" y="204788"/>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94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beginning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 begin +n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err="1">
                <a:solidFill>
                  <a:prstClr val="black"/>
                </a:solidFill>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beginning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point in time or space at which something begins</a:t>
            </a:r>
            <a:endParaRPr lang="en-GB" sz="1400" dirty="0"/>
          </a:p>
        </p:txBody>
      </p:sp>
      <p:pic>
        <p:nvPicPr>
          <p:cNvPr id="5" name="Picture 4" descr="10,892 Start Clipart Images, Stock Photos &amp; Vectors | Shutterstock">
            <a:extLst>
              <a:ext uri="{FF2B5EF4-FFF2-40B4-BE49-F238E27FC236}">
                <a16:creationId xmlns:a16="http://schemas.microsoft.com/office/drawing/2014/main" id="{D59201AE-20A8-7A80-7AC3-73F9EF53AE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9986" y="109025"/>
            <a:ext cx="2057400" cy="2013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beginner</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 begin +n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+er  = beginner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just starting to learn a skill or take part in an activity</a:t>
            </a:r>
            <a:endParaRPr lang="en-GB" sz="1400" dirty="0"/>
          </a:p>
        </p:txBody>
      </p:sp>
      <p:pic>
        <p:nvPicPr>
          <p:cNvPr id="5" name="Picture 4" descr="10,892 Start Clipart Images, Stock Photos &amp; Vectors | Shutterstock">
            <a:extLst>
              <a:ext uri="{FF2B5EF4-FFF2-40B4-BE49-F238E27FC236}">
                <a16:creationId xmlns:a16="http://schemas.microsoft.com/office/drawing/2014/main" id="{D59201AE-20A8-7A80-7AC3-73F9EF53AE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9986" y="109025"/>
            <a:ext cx="2057400" cy="2013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1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keep forgetting their  lines.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923" y="3690257"/>
            <a:ext cx="3477534"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Sorry sir, I have forgotten my homework again.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88577" y="3080825"/>
            <a:ext cx="3061609"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86FF87-0713-641B-EFB8-565C78C2D370}"/>
              </a:ext>
            </a:extLst>
          </p:cNvPr>
          <p:cNvPicPr>
            <a:picLocks noChangeAspect="1"/>
          </p:cNvPicPr>
          <p:nvPr/>
        </p:nvPicPr>
        <p:blipFill rotWithShape="1">
          <a:blip r:embed="rId2"/>
          <a:srcRect l="11250" t="13315" r="10267" b="11648"/>
          <a:stretch/>
        </p:blipFill>
        <p:spPr>
          <a:xfrm>
            <a:off x="130628" y="130628"/>
            <a:ext cx="11903529" cy="6398655"/>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left at the beginning of February to go to a different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51614" y="3013893"/>
            <a:ext cx="3233057" cy="80775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am an absolute beginner when learning to drive a car.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482443" y="3013893"/>
            <a:ext cx="2743200" cy="8077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2536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a:t>
            </a:r>
          </a:p>
        </p:txBody>
      </p:sp>
    </p:spTree>
    <p:extLst>
      <p:ext uri="{BB962C8B-B14F-4D97-AF65-F5344CB8AC3E}">
        <p14:creationId xmlns:p14="http://schemas.microsoft.com/office/powerpoint/2010/main" val="318054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Forgetting</a:t>
            </a:r>
            <a:r>
              <a:rPr lang="en-GB" sz="3600" dirty="0">
                <a:solidFill>
                  <a:srgbClr val="000000"/>
                </a:solidFill>
                <a:effectLst/>
                <a:latin typeface="Twinkl Cursive Looped" panose="02000000000000000000" pitchFamily="2" charset="0"/>
                <a:ea typeface="Times New Roman" panose="02020603050405020304" pitchFamily="18" charset="0"/>
              </a:rPr>
              <a:t> deserts, many places get a lot of rain.  The steamy Amazon rainforest is one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wettest</a:t>
            </a:r>
            <a:r>
              <a:rPr lang="en-GB" sz="3600" dirty="0">
                <a:solidFill>
                  <a:srgbClr val="000000"/>
                </a:solidFill>
                <a:effectLst/>
                <a:latin typeface="Twinkl Cursive Looped" panose="02000000000000000000" pitchFamily="2" charset="0"/>
                <a:ea typeface="Times New Roman" panose="02020603050405020304" pitchFamily="18" charset="0"/>
              </a:rPr>
              <a:t> places on the planet.  Here it rains almost every day, with the plants there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preferring</a:t>
            </a:r>
            <a:r>
              <a:rPr lang="en-GB" sz="3600" dirty="0">
                <a:solidFill>
                  <a:srgbClr val="000000"/>
                </a:solidFill>
                <a:effectLst/>
                <a:latin typeface="Twinkl Cursive Looped" panose="02000000000000000000" pitchFamily="2" charset="0"/>
                <a:ea typeface="Times New Roman" panose="02020603050405020304" pitchFamily="18" charset="0"/>
              </a:rPr>
              <a:t> this warm and wet weather.  In many places around the world, but mainly in Asia, there are both dry seasons and wet seasons during the year.  The wet season is called the monsoon.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Occurring</a:t>
            </a:r>
            <a:r>
              <a:rPr lang="en-GB" sz="3600" dirty="0">
                <a:solidFill>
                  <a:srgbClr val="000000"/>
                </a:solidFill>
                <a:effectLst/>
                <a:latin typeface="Twinkl Cursive Looped" panose="02000000000000000000" pitchFamily="2" charset="0"/>
                <a:ea typeface="Times New Roman" panose="02020603050405020304" pitchFamily="18" charset="0"/>
              </a:rPr>
              <a:t> for a few months each year, thick clouds toll in from the sea, bringing heavy rain almost every day.  People who live in these places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guard</a:t>
            </a:r>
            <a:r>
              <a:rPr lang="en-GB" sz="3600" dirty="0">
                <a:solidFill>
                  <a:srgbClr val="000000"/>
                </a:solidFill>
                <a:effectLst/>
                <a:latin typeface="Twinkl Cursive Looped" panose="02000000000000000000" pitchFamily="2" charset="0"/>
                <a:ea typeface="Times New Roman" panose="02020603050405020304" pitchFamily="18" charset="0"/>
              </a:rPr>
              <a:t> against floods by being careful with their choice of building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material</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Forgetting deserts, many places get a lot of rain.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86FF87-0713-641B-EFB8-565C78C2D370}"/>
              </a:ext>
            </a:extLst>
          </p:cNvPr>
          <p:cNvPicPr>
            <a:picLocks noChangeAspect="1"/>
          </p:cNvPicPr>
          <p:nvPr/>
        </p:nvPicPr>
        <p:blipFill rotWithShape="1">
          <a:blip r:embed="rId2"/>
          <a:srcRect l="11250" t="13315" r="10267" b="11648"/>
          <a:stretch/>
        </p:blipFill>
        <p:spPr>
          <a:xfrm>
            <a:off x="130628" y="130628"/>
            <a:ext cx="11903529" cy="6398655"/>
          </a:xfrm>
          <a:prstGeom prst="rect">
            <a:avLst/>
          </a:prstGeom>
        </p:spPr>
      </p:pic>
    </p:spTree>
    <p:extLst>
      <p:ext uri="{BB962C8B-B14F-4D97-AF65-F5344CB8AC3E}">
        <p14:creationId xmlns:p14="http://schemas.microsoft.com/office/powerpoint/2010/main" val="42845352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793181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12782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island</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-a piece of land surrounded by water</a:t>
            </a:r>
            <a:endParaRPr lang="en-GB" i="1" dirty="0">
              <a:latin typeface="Twinkl Cursive Looped" panose="02000000000000000000" pitchFamily="2" charset="0"/>
            </a:endParaRPr>
          </a:p>
        </p:txBody>
      </p:sp>
      <p:pic>
        <p:nvPicPr>
          <p:cNvPr id="10" name="Picture 2" descr="Image result for island clipart">
            <a:extLst>
              <a:ext uri="{FF2B5EF4-FFF2-40B4-BE49-F238E27FC236}">
                <a16:creationId xmlns:a16="http://schemas.microsoft.com/office/drawing/2014/main" id="{9FB4EA07-25B9-CC2D-59C2-E6760908A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716" y="367392"/>
            <a:ext cx="2050597" cy="2073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81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pirates landed on an island in search of treasure.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8528958" y="3031075"/>
            <a:ext cx="206828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8732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minute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period of time equal to sixty seconds or a sixtieth of an hour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253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minute hand ticked by slowing during exam.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271157" y="2204860"/>
            <a:ext cx="2280557" cy="7890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27998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7571218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5796428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‘y’ with more than one syllable.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change the ‘y’ to and ‘</a:t>
            </a:r>
            <a:r>
              <a:rPr lang="en-GB" dirty="0" err="1">
                <a:latin typeface="Twinkl Cursive Looped" panose="02000000000000000000" pitchFamily="2" charset="0"/>
              </a:rPr>
              <a:t>i</a:t>
            </a:r>
            <a:r>
              <a:rPr lang="en-GB" dirty="0">
                <a:latin typeface="Twinkl Cursive Looped" panose="02000000000000000000" pitchFamily="2" charset="0"/>
              </a:rPr>
              <a:t>’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02897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eas</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easily clipart">
            <a:extLst>
              <a:ext uri="{FF2B5EF4-FFF2-40B4-BE49-F238E27FC236}">
                <a16:creationId xmlns:a16="http://schemas.microsoft.com/office/drawing/2014/main" id="{42FF1AAF-6068-87A7-C00E-A5482EC63E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71525" y="498022"/>
            <a:ext cx="19621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5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0366E0B6-702E-4814-82C6-08CA2D13F3C9}"/>
              </a:ext>
            </a:extLst>
          </p:cNvPr>
          <p:cNvSpPr/>
          <p:nvPr/>
        </p:nvSpPr>
        <p:spPr>
          <a:xfrm>
            <a:off x="6482444" y="3673929"/>
            <a:ext cx="881742"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busily clipart">
            <a:extLst>
              <a:ext uri="{FF2B5EF4-FFF2-40B4-BE49-F238E27FC236}">
                <a16:creationId xmlns:a16="http://schemas.microsoft.com/office/drawing/2014/main" id="{F1FF864C-D3DD-BC2C-0D28-B0C6519C39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282" y="423863"/>
            <a:ext cx="310515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30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greed</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4BCBA2DA-E95C-434C-BE81-320E182AE5EF}"/>
              </a:ext>
            </a:extLst>
          </p:cNvPr>
          <p:cNvSpPr/>
          <p:nvPr/>
        </p:nvSpPr>
        <p:spPr>
          <a:xfrm>
            <a:off x="6776358" y="3517447"/>
            <a:ext cx="832756" cy="10940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greedily clipart">
            <a:extLst>
              <a:ext uri="{FF2B5EF4-FFF2-40B4-BE49-F238E27FC236}">
                <a16:creationId xmlns:a16="http://schemas.microsoft.com/office/drawing/2014/main" id="{E4E7DDDB-DCD0-1C53-D089-6AC363F29F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078" y="493259"/>
            <a:ext cx="159067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3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390420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18301332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362056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island</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-a piece of land surrounded by water</a:t>
            </a:r>
            <a:endParaRPr lang="en-GB" i="1" dirty="0">
              <a:latin typeface="Twinkl Cursive Looped" panose="02000000000000000000" pitchFamily="2" charset="0"/>
            </a:endParaRPr>
          </a:p>
        </p:txBody>
      </p:sp>
      <p:pic>
        <p:nvPicPr>
          <p:cNvPr id="10" name="Picture 2" descr="Image result for island clipart">
            <a:extLst>
              <a:ext uri="{FF2B5EF4-FFF2-40B4-BE49-F238E27FC236}">
                <a16:creationId xmlns:a16="http://schemas.microsoft.com/office/drawing/2014/main" id="{9FB4EA07-25B9-CC2D-59C2-E6760908A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716" y="367392"/>
            <a:ext cx="2050597" cy="2073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8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25683007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ed</a:t>
            </a:r>
          </a:p>
        </p:txBody>
      </p:sp>
      <p:sp>
        <p:nvSpPr>
          <p:cNvPr id="3" name="Rectangle 2">
            <a:extLst>
              <a:ext uri="{FF2B5EF4-FFF2-40B4-BE49-F238E27FC236}">
                <a16:creationId xmlns:a16="http://schemas.microsoft.com/office/drawing/2014/main" id="{13BB5EC0-7A96-4D29-A835-6FAE896C31A4}"/>
              </a:ext>
            </a:extLst>
          </p:cNvPr>
          <p:cNvSpPr/>
          <p:nvPr/>
        </p:nvSpPr>
        <p:spPr>
          <a:xfrm>
            <a:off x="7086599"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Preference Stock Illustrations – 10,533 Preference Stock Illustrations,  Vectors &amp; Clipart - Dreamstime">
            <a:extLst>
              <a:ext uri="{FF2B5EF4-FFF2-40B4-BE49-F238E27FC236}">
                <a16:creationId xmlns:a16="http://schemas.microsoft.com/office/drawing/2014/main" id="{6944EFD1-4F75-7B54-8045-DA02AD942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447"/>
          <a:stretch/>
        </p:blipFill>
        <p:spPr bwMode="auto">
          <a:xfrm>
            <a:off x="0" y="189139"/>
            <a:ext cx="2143125" cy="1790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3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ing</a:t>
            </a:r>
          </a:p>
        </p:txBody>
      </p:sp>
      <p:sp>
        <p:nvSpPr>
          <p:cNvPr id="3" name="Rectangle 2">
            <a:extLst>
              <a:ext uri="{FF2B5EF4-FFF2-40B4-BE49-F238E27FC236}">
                <a16:creationId xmlns:a16="http://schemas.microsoft.com/office/drawing/2014/main" id="{13BB5EC0-7A96-4D29-A835-6FAE896C31A4}"/>
              </a:ext>
            </a:extLst>
          </p:cNvPr>
          <p:cNvSpPr/>
          <p:nvPr/>
        </p:nvSpPr>
        <p:spPr>
          <a:xfrm>
            <a:off x="6972299"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Preference Stock Illustrations – 10,533 Preference Stock Illustrations,  Vectors &amp; Clipart - Dreamstime">
            <a:extLst>
              <a:ext uri="{FF2B5EF4-FFF2-40B4-BE49-F238E27FC236}">
                <a16:creationId xmlns:a16="http://schemas.microsoft.com/office/drawing/2014/main" id="{6944EFD1-4F75-7B54-8045-DA02AD942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447"/>
          <a:stretch/>
        </p:blipFill>
        <p:spPr bwMode="auto">
          <a:xfrm>
            <a:off x="0" y="189139"/>
            <a:ext cx="2143125" cy="1790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54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preferred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prefer + 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ed  = preferred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past participle - like (one thing or person) better than another or others; tend to choose</a:t>
            </a:r>
            <a:endParaRPr lang="en-GB" sz="1400" dirty="0"/>
          </a:p>
        </p:txBody>
      </p:sp>
      <p:pic>
        <p:nvPicPr>
          <p:cNvPr id="57346" name="Picture 2" descr="Preference Stock Illustrations – 10,533 Preference Stock Illustrations,  Vectors &amp; Clipart - Dreamstime">
            <a:extLst>
              <a:ext uri="{FF2B5EF4-FFF2-40B4-BE49-F238E27FC236}">
                <a16:creationId xmlns:a16="http://schemas.microsoft.com/office/drawing/2014/main" id="{81A516C7-6D7C-C059-A405-8609BD54BB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447"/>
          <a:stretch/>
        </p:blipFill>
        <p:spPr bwMode="auto">
          <a:xfrm>
            <a:off x="0" y="189139"/>
            <a:ext cx="2143125" cy="1790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67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preferred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prefer + 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err="1">
                <a:solidFill>
                  <a:prstClr val="black"/>
                </a:solidFill>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preferring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present participle -like (one thing or person) better than another or others; tend to choose</a:t>
            </a:r>
            <a:endParaRPr lang="en-GB" sz="1400" dirty="0"/>
          </a:p>
        </p:txBody>
      </p:sp>
      <p:pic>
        <p:nvPicPr>
          <p:cNvPr id="57346" name="Picture 2" descr="Preference Stock Illustrations – 10,533 Preference Stock Illustrations,  Vectors &amp; Clipart - Dreamstime">
            <a:extLst>
              <a:ext uri="{FF2B5EF4-FFF2-40B4-BE49-F238E27FC236}">
                <a16:creationId xmlns:a16="http://schemas.microsoft.com/office/drawing/2014/main" id="{81A516C7-6D7C-C059-A405-8609BD54BB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447"/>
          <a:stretch/>
        </p:blipFill>
        <p:spPr bwMode="auto">
          <a:xfrm>
            <a:off x="0" y="189139"/>
            <a:ext cx="2143125" cy="1790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12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preferred Venice to Rome.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4180" y="3690257"/>
            <a:ext cx="3199949"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09782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I’m preferring chocolate ice-cream at the moment.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36963" y="3080825"/>
            <a:ext cx="306160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36307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00267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guard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29320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person who keeps watch, especially a soldier or other person assigned to protect a person or to control access to a 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4" name="Picture 4" descr="Europe Clipart - royal-queens-guard-england-clipart - Classroom Clipart">
            <a:extLst>
              <a:ext uri="{FF2B5EF4-FFF2-40B4-BE49-F238E27FC236}">
                <a16:creationId xmlns:a16="http://schemas.microsoft.com/office/drawing/2014/main" id="{EE1FE201-9F55-8930-DFB5-B20177D8A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18314"/>
            <a:ext cx="18097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97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security guard works in the local bank.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51514" y="2966525"/>
            <a:ext cx="2139043" cy="8551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73827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pirates landed on an island in search of treasure.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8528958" y="3031075"/>
            <a:ext cx="206828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5324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material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matter from which a thing is or can be made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Vetores de O Material De Construção Montes Ajustouse e mais imagens de Obra  - Obra, Setor de construção, Amontoamento - iStock">
            <a:extLst>
              <a:ext uri="{FF2B5EF4-FFF2-40B4-BE49-F238E27FC236}">
                <a16:creationId xmlns:a16="http://schemas.microsoft.com/office/drawing/2014/main" id="{F7AD8C50-B862-9BD6-C9A4-47139BC8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32580"/>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36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 The coat material was bright 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73930" y="3248098"/>
            <a:ext cx="2759527"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436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103890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808696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a:t>
            </a:r>
          </a:p>
        </p:txBody>
      </p:sp>
    </p:spTree>
    <p:extLst>
      <p:ext uri="{BB962C8B-B14F-4D97-AF65-F5344CB8AC3E}">
        <p14:creationId xmlns:p14="http://schemas.microsoft.com/office/powerpoint/2010/main" val="36044489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Monsoon Rains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Forgetting</a:t>
            </a:r>
            <a:r>
              <a:rPr lang="en-GB" sz="3600" dirty="0">
                <a:solidFill>
                  <a:srgbClr val="000000"/>
                </a:solidFill>
                <a:effectLst/>
                <a:latin typeface="Twinkl Cursive Looped" panose="02000000000000000000" pitchFamily="2" charset="0"/>
                <a:ea typeface="Times New Roman" panose="02020603050405020304" pitchFamily="18" charset="0"/>
              </a:rPr>
              <a:t> deserts, many places get a lot of rain.  The steamy Amazon rainforest is one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wettest</a:t>
            </a:r>
            <a:r>
              <a:rPr lang="en-GB" sz="3600" dirty="0">
                <a:solidFill>
                  <a:srgbClr val="000000"/>
                </a:solidFill>
                <a:effectLst/>
                <a:latin typeface="Twinkl Cursive Looped" panose="02000000000000000000" pitchFamily="2" charset="0"/>
                <a:ea typeface="Times New Roman" panose="02020603050405020304" pitchFamily="18" charset="0"/>
              </a:rPr>
              <a:t> places on the planet.  Here it rains almost every day, with the plants there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preferring</a:t>
            </a:r>
            <a:r>
              <a:rPr lang="en-GB" sz="3600" dirty="0">
                <a:solidFill>
                  <a:srgbClr val="000000"/>
                </a:solidFill>
                <a:effectLst/>
                <a:latin typeface="Twinkl Cursive Looped" panose="02000000000000000000" pitchFamily="2" charset="0"/>
                <a:ea typeface="Times New Roman" panose="02020603050405020304" pitchFamily="18" charset="0"/>
              </a:rPr>
              <a:t> this warm and wet weather.  In many places around the world, but mainly in Asia, there are both dry seasons and wet seasons during the year.  The wet season is called the monsoon.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Occurring</a:t>
            </a:r>
            <a:r>
              <a:rPr lang="en-GB" sz="3600" dirty="0">
                <a:solidFill>
                  <a:srgbClr val="000000"/>
                </a:solidFill>
                <a:effectLst/>
                <a:latin typeface="Twinkl Cursive Looped" panose="02000000000000000000" pitchFamily="2" charset="0"/>
                <a:ea typeface="Times New Roman" panose="02020603050405020304" pitchFamily="18" charset="0"/>
              </a:rPr>
              <a:t> for a few months each year, thick clouds toll in from the sea, bringing heavy rain almost every day.  People who live in these places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guard</a:t>
            </a:r>
            <a:r>
              <a:rPr lang="en-GB" sz="3600" dirty="0">
                <a:solidFill>
                  <a:srgbClr val="000000"/>
                </a:solidFill>
                <a:effectLst/>
                <a:latin typeface="Twinkl Cursive Looped" panose="02000000000000000000" pitchFamily="2" charset="0"/>
                <a:ea typeface="Times New Roman" panose="02020603050405020304" pitchFamily="18" charset="0"/>
              </a:rPr>
              <a:t> against floods by being careful with their choice of building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material</a:t>
            </a:r>
            <a:r>
              <a:rPr lang="en-GB" sz="36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37517118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231541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plants there are preferring this warm and wet weather.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093480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36206768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86FF87-0713-641B-EFB8-565C78C2D370}"/>
              </a:ext>
            </a:extLst>
          </p:cNvPr>
          <p:cNvPicPr>
            <a:picLocks noChangeAspect="1"/>
          </p:cNvPicPr>
          <p:nvPr/>
        </p:nvPicPr>
        <p:blipFill rotWithShape="1">
          <a:blip r:embed="rId2"/>
          <a:srcRect l="11250" t="13315" r="10267" b="11648"/>
          <a:stretch/>
        </p:blipFill>
        <p:spPr>
          <a:xfrm>
            <a:off x="130628" y="130628"/>
            <a:ext cx="11903529" cy="6398655"/>
          </a:xfrm>
          <a:prstGeom prst="rect">
            <a:avLst/>
          </a:prstGeom>
        </p:spPr>
      </p:pic>
    </p:spTree>
    <p:extLst>
      <p:ext uri="{BB962C8B-B14F-4D97-AF65-F5344CB8AC3E}">
        <p14:creationId xmlns:p14="http://schemas.microsoft.com/office/powerpoint/2010/main" val="3870958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minute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period of time equal to sixty seconds or a sixtieth of an hour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3613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4638048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7101296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island</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-a piece of land surrounded by water</a:t>
            </a:r>
            <a:endParaRPr lang="en-GB" i="1" dirty="0">
              <a:latin typeface="Twinkl Cursive Looped" panose="02000000000000000000" pitchFamily="2" charset="0"/>
            </a:endParaRPr>
          </a:p>
        </p:txBody>
      </p:sp>
      <p:pic>
        <p:nvPicPr>
          <p:cNvPr id="10" name="Picture 2" descr="Image result for island clipart">
            <a:extLst>
              <a:ext uri="{FF2B5EF4-FFF2-40B4-BE49-F238E27FC236}">
                <a16:creationId xmlns:a16="http://schemas.microsoft.com/office/drawing/2014/main" id="{9FB4EA07-25B9-CC2D-59C2-E6760908A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716" y="367392"/>
            <a:ext cx="2050597" cy="2073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50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pirates landed on an island in search of treasure.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8528958" y="3031075"/>
            <a:ext cx="206828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5920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NOUN</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minute</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period of time equal to sixty seconds or a sixtieth of an hour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0280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minute hand ticked by slowing during exam.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271157" y="2204860"/>
            <a:ext cx="2280557" cy="7890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4771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4973307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615264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‘y’ with more than one syllable.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change the ‘y’ to and ‘</a:t>
            </a:r>
            <a:r>
              <a:rPr lang="en-GB" dirty="0" err="1">
                <a:latin typeface="Twinkl Cursive Looped" panose="02000000000000000000" pitchFamily="2" charset="0"/>
              </a:rPr>
              <a:t>i</a:t>
            </a:r>
            <a:r>
              <a:rPr lang="en-GB" dirty="0">
                <a:latin typeface="Twinkl Cursive Looped" panose="02000000000000000000" pitchFamily="2" charset="0"/>
              </a:rPr>
              <a:t>’ and add ‘</a:t>
            </a:r>
            <a:r>
              <a:rPr lang="en-GB" dirty="0" err="1">
                <a:latin typeface="Twinkl Cursive Looped" panose="02000000000000000000" pitchFamily="2" charset="0"/>
              </a:rPr>
              <a:t>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3926370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mess</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messily clipart">
            <a:extLst>
              <a:ext uri="{FF2B5EF4-FFF2-40B4-BE49-F238E27FC236}">
                <a16:creationId xmlns:a16="http://schemas.microsoft.com/office/drawing/2014/main" id="{BDB762B7-96FB-098C-2649-942CFB5AED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723" y="451077"/>
            <a:ext cx="221932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599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minute hand ticked by slowing during exam.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3271157" y="2204860"/>
            <a:ext cx="2280557" cy="7890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914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wear</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0366E0B6-702E-4814-82C6-08CA2D13F3C9}"/>
              </a:ext>
            </a:extLst>
          </p:cNvPr>
          <p:cNvSpPr/>
          <p:nvPr/>
        </p:nvSpPr>
        <p:spPr>
          <a:xfrm>
            <a:off x="6662058"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weariily clipart">
            <a:extLst>
              <a:ext uri="{FF2B5EF4-FFF2-40B4-BE49-F238E27FC236}">
                <a16:creationId xmlns:a16="http://schemas.microsoft.com/office/drawing/2014/main" id="{900D855A-FE70-96B8-ECFE-B9BBC207C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314" y="318408"/>
            <a:ext cx="1143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35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cheek</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4BCBA2DA-E95C-434C-BE81-320E182AE5EF}"/>
              </a:ext>
            </a:extLst>
          </p:cNvPr>
          <p:cNvSpPr/>
          <p:nvPr/>
        </p:nvSpPr>
        <p:spPr>
          <a:xfrm>
            <a:off x="6825341" y="3501118"/>
            <a:ext cx="653143" cy="106135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cheekily clipart">
            <a:extLst>
              <a:ext uri="{FF2B5EF4-FFF2-40B4-BE49-F238E27FC236}">
                <a16:creationId xmlns:a16="http://schemas.microsoft.com/office/drawing/2014/main" id="{6D16E90C-C584-AB05-19DC-E33469ABAD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628650"/>
            <a:ext cx="1685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9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468209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en</a:t>
            </a: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5892633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stressed last syllable – </a:t>
            </a:r>
            <a:br>
              <a:rPr lang="en-GB" dirty="0">
                <a:latin typeface="Twinkl Cursive Looped" panose="02000000000000000000" pitchFamily="2" charset="0"/>
              </a:rPr>
            </a:br>
            <a:r>
              <a:rPr lang="en-GB" dirty="0">
                <a:latin typeface="Twinkl Cursive Looped" panose="02000000000000000000" pitchFamily="2" charset="0"/>
              </a:rPr>
              <a:t>double the final consonant</a:t>
            </a:r>
          </a:p>
        </p:txBody>
      </p:sp>
    </p:spTree>
    <p:extLst>
      <p:ext uri="{BB962C8B-B14F-4D97-AF65-F5344CB8AC3E}">
        <p14:creationId xmlns:p14="http://schemas.microsoft.com/office/powerpoint/2010/main" val="31099189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66726"/>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344465412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ed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3250" name="Picture 2" descr="What Happened Stock Illustrations – 135 What Happened Stock Illustrations,  Vectors &amp; Clipart - Dreamstime">
            <a:extLst>
              <a:ext uri="{FF2B5EF4-FFF2-40B4-BE49-F238E27FC236}">
                <a16:creationId xmlns:a16="http://schemas.microsoft.com/office/drawing/2014/main" id="{47CB7666-D3AE-8BBC-C8EC-3469753A69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284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57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occur</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111034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3250" name="Picture 2" descr="What Happened Stock Illustrations – 135 What Happened Stock Illustrations,  Vectors &amp; Clipart - Dreamstime">
            <a:extLst>
              <a:ext uri="{FF2B5EF4-FFF2-40B4-BE49-F238E27FC236}">
                <a16:creationId xmlns:a16="http://schemas.microsoft.com/office/drawing/2014/main" id="{47CB7666-D3AE-8BBC-C8EC-3469753A69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284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3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occurred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occur + 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ed  = occurred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past participle - happen; take place</a:t>
            </a:r>
            <a:endParaRPr lang="en-GB" sz="1400" dirty="0"/>
          </a:p>
        </p:txBody>
      </p:sp>
      <p:pic>
        <p:nvPicPr>
          <p:cNvPr id="3" name="Picture 2" descr="What Happened Stock Illustrations – 135 What Happened Stock Illustrations,  Vectors &amp; Clipart - Dreamstime">
            <a:extLst>
              <a:ext uri="{FF2B5EF4-FFF2-40B4-BE49-F238E27FC236}">
                <a16:creationId xmlns:a16="http://schemas.microsoft.com/office/drawing/2014/main" id="{8594477C-10E1-9AA9-9525-F7D1A654F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284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38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occurring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occur + 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occurring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present participle - happen; take place</a:t>
            </a:r>
            <a:endParaRPr lang="en-GB" sz="1400" dirty="0"/>
          </a:p>
        </p:txBody>
      </p:sp>
      <p:pic>
        <p:nvPicPr>
          <p:cNvPr id="3" name="Picture 2" descr="What Happened Stock Illustrations – 135 What Happened Stock Illustrations,  Vectors &amp; Clipart - Dreamstime">
            <a:extLst>
              <a:ext uri="{FF2B5EF4-FFF2-40B4-BE49-F238E27FC236}">
                <a16:creationId xmlns:a16="http://schemas.microsoft.com/office/drawing/2014/main" id="{8594477C-10E1-9AA9-9525-F7D1A654F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284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50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8086</TotalTime>
  <Words>3319</Words>
  <Application>Microsoft Office PowerPoint</Application>
  <PresentationFormat>Widescreen</PresentationFormat>
  <Paragraphs>386</Paragraphs>
  <Slides>187</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187</vt:i4>
      </vt:variant>
    </vt:vector>
  </HeadingPairs>
  <TitlesOfParts>
    <vt:vector size="19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NOUN</vt:lpstr>
      <vt:lpstr> The pirates landed on an island in search of treasure. </vt:lpstr>
      <vt:lpstr> NOUN</vt:lpstr>
      <vt:lpstr> The minute hand ticked by slowing during exam.  </vt:lpstr>
      <vt:lpstr>The suffix -ly</vt:lpstr>
      <vt:lpstr>-ly</vt:lpstr>
      <vt:lpstr>-ly Creating adverbs using the suffix –ly where the root word ends in ‘y’ with more than one syllable.    Rule – change the ‘y’ to and ‘i’ and add ‘ly’</vt:lpstr>
      <vt:lpstr>happily</vt:lpstr>
      <vt:lpstr>angrily</vt:lpstr>
      <vt:lpstr>lazily</vt:lpstr>
      <vt:lpstr>Let’s Teach and Practise</vt:lpstr>
      <vt:lpstr>Adding suffixes beginning with a vowel (er/ed/en/ing) to words with more than one syllable</vt:lpstr>
      <vt:lpstr>stressed last syllable –  double the final consonant</vt:lpstr>
      <vt:lpstr>-er  -ed  -ing  -en</vt:lpstr>
      <vt:lpstr>forgetting </vt:lpstr>
      <vt:lpstr>forgotten </vt:lpstr>
      <vt:lpstr>beginning </vt:lpstr>
      <vt:lpstr>beginner </vt:lpstr>
      <vt:lpstr>forgetting</vt:lpstr>
      <vt:lpstr>forgotten</vt:lpstr>
      <vt:lpstr>beginning</vt:lpstr>
      <vt:lpstr>beginner</vt:lpstr>
      <vt:lpstr>They keep forgetting their  lines.</vt:lpstr>
      <vt:lpstr>Sorry sir, I have forgotten my homework again.</vt:lpstr>
      <vt:lpstr>He left at the beginning of February to go to a different school. </vt:lpstr>
      <vt:lpstr>I am an absolute beginner when learning to drive a car. </vt:lpstr>
      <vt:lpstr>New CHALLENGE words.</vt:lpstr>
      <vt:lpstr>guard</vt:lpstr>
      <vt:lpstr>A security guard works in the local bank. </vt:lpstr>
      <vt:lpstr>material</vt:lpstr>
      <vt:lpstr> The coat material was bright red.</vt:lpstr>
      <vt:lpstr>Let’s Practise and Apply.</vt:lpstr>
      <vt:lpstr>Can you spot the spelling rule words and the challenge words?</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Write this sentence as I dictate it to you.</vt:lpstr>
      <vt:lpstr>Forgetting deserts, many places get a lot of rain. </vt:lpstr>
      <vt:lpstr>PowerPoint Presentation</vt:lpstr>
      <vt:lpstr>PowerPoint Presentation</vt:lpstr>
      <vt:lpstr>Let’s Revisit and Review…</vt:lpstr>
      <vt:lpstr>Do you remember this challenge word?</vt:lpstr>
      <vt:lpstr> NOUN</vt:lpstr>
      <vt:lpstr> The pirates landed on an island in search of treasure. </vt:lpstr>
      <vt:lpstr> NOUN</vt:lpstr>
      <vt:lpstr> The minute hand ticked by slowing during exam.  </vt:lpstr>
      <vt:lpstr>The suffix -ly</vt:lpstr>
      <vt:lpstr>-ly</vt:lpstr>
      <vt:lpstr>-ly Creating adverbs using the suffix –ly where the root word ends in ‘y’ with more than one syllable.    Rule – change the ‘y’ to and ‘i’ and add ‘ly’</vt:lpstr>
      <vt:lpstr>easily</vt:lpstr>
      <vt:lpstr>busily</vt:lpstr>
      <vt:lpstr>greedily</vt:lpstr>
      <vt:lpstr>Let’s Teach and Practise</vt:lpstr>
      <vt:lpstr>Adding suffixes beginning with a vowel (er/ed/en/ing) to words with more than one syllable</vt:lpstr>
      <vt:lpstr>stressed last syllable –  double the final consonant</vt:lpstr>
      <vt:lpstr>-er  -ed  -ing  -en</vt:lpstr>
      <vt:lpstr>preferred</vt:lpstr>
      <vt:lpstr>preferring</vt:lpstr>
      <vt:lpstr>preferred</vt:lpstr>
      <vt:lpstr>preferred</vt:lpstr>
      <vt:lpstr>I preferred Venice to Rome.</vt:lpstr>
      <vt:lpstr>I’m preferring chocolate ice-cream at the moment. </vt:lpstr>
      <vt:lpstr>New CHALLENGE words.</vt:lpstr>
      <vt:lpstr>guard</vt:lpstr>
      <vt:lpstr>A security guard works in the local bank. </vt:lpstr>
      <vt:lpstr>material</vt:lpstr>
      <vt:lpstr> The coat material was bright red.</vt:lpstr>
      <vt:lpstr>Let’s Practise and Apply.</vt:lpstr>
      <vt:lpstr>Can you spot the spelling rule words and the challenge words?</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Write this sentence as I dictate it to you.</vt:lpstr>
      <vt:lpstr>The plants there are preferring this warm and wet weather. </vt:lpstr>
      <vt:lpstr>PowerPoint Presentation</vt:lpstr>
      <vt:lpstr>PowerPoint Presentation</vt:lpstr>
      <vt:lpstr>Let’s Revisit and Review…</vt:lpstr>
      <vt:lpstr>Do you remember this challenge word?</vt:lpstr>
      <vt:lpstr> NOUN</vt:lpstr>
      <vt:lpstr> The pirates landed on an island in search of treasure. </vt:lpstr>
      <vt:lpstr> NOUN</vt:lpstr>
      <vt:lpstr> The minute hand ticked by slowing during exam.  </vt:lpstr>
      <vt:lpstr>The suffix -ly</vt:lpstr>
      <vt:lpstr>-ly</vt:lpstr>
      <vt:lpstr>-ly Creating adverbs using the suffix –ly where the root word ends in ‘y’ with more than one syllable.    Rule – change the ‘y’ to and ‘i’ and add ‘ly’</vt:lpstr>
      <vt:lpstr>messily</vt:lpstr>
      <vt:lpstr>wearily</vt:lpstr>
      <vt:lpstr>cheekily</vt:lpstr>
      <vt:lpstr>Let’s Teach and Practise</vt:lpstr>
      <vt:lpstr>Adding suffixes beginning with a vowel (er/ed/en/ing) to words with more than one syllable</vt:lpstr>
      <vt:lpstr>stressed last syllable –  double the final consonant</vt:lpstr>
      <vt:lpstr>-er  -ed  -ing  -en</vt:lpstr>
      <vt:lpstr>occurred </vt:lpstr>
      <vt:lpstr>occurring </vt:lpstr>
      <vt:lpstr>occurred</vt:lpstr>
      <vt:lpstr>occurring</vt:lpstr>
      <vt:lpstr>The accident occurred at about 3.30 p.m.</vt:lpstr>
      <vt:lpstr>The thunder was occurring at the same time as the rain was pouring down. </vt:lpstr>
      <vt:lpstr>New CHALLENGE words.</vt:lpstr>
      <vt:lpstr>guard</vt:lpstr>
      <vt:lpstr>A security guard works in the local bank. </vt:lpstr>
      <vt:lpstr>material</vt:lpstr>
      <vt:lpstr> The coat material was bright red.</vt:lpstr>
      <vt:lpstr>Let’s Practise and Apply.</vt:lpstr>
      <vt:lpstr>Can you spot the spelling rule words and the challenge words?</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Write this sentence as I dictate it to you.</vt:lpstr>
      <vt:lpstr>Occurring for a few months each year, thick clouds start to form. </vt:lpstr>
      <vt:lpstr>PowerPoint Presentation</vt:lpstr>
      <vt:lpstr>PowerPoint Presentation</vt:lpstr>
      <vt:lpstr>Let’s Revisit and Review…</vt:lpstr>
      <vt:lpstr>Do you remember this challenge word?</vt:lpstr>
      <vt:lpstr> NOUN</vt:lpstr>
      <vt:lpstr> The pirates landed on an island in search of treasure. </vt:lpstr>
      <vt:lpstr> NOUN</vt:lpstr>
      <vt:lpstr> The minute hand ticked by slowing during exam.  </vt:lpstr>
      <vt:lpstr>The suffix -ly</vt:lpstr>
      <vt:lpstr>-ly</vt:lpstr>
      <vt:lpstr>-ly Creating adverbs using the suffix –ly where the root word ends in ‘y’ with more than one syllable.    Rule – change the ‘y’ to and ‘i’ and add ‘ly’</vt:lpstr>
      <vt:lpstr>clumsily</vt:lpstr>
      <vt:lpstr>bumpily</vt:lpstr>
      <vt:lpstr>hungrily</vt:lpstr>
      <vt:lpstr>Let’s Teach and Practise</vt:lpstr>
      <vt:lpstr>Adding suffixes beginning with a vowel (er/ed/en/ing) to words with more than one syllable</vt:lpstr>
      <vt:lpstr>stressed last syllable –  double the final consonant</vt:lpstr>
      <vt:lpstr>-er  -ed  -ing  -en</vt:lpstr>
      <vt:lpstr>forbidden </vt:lpstr>
      <vt:lpstr>committed</vt:lpstr>
      <vt:lpstr>forbidden</vt:lpstr>
      <vt:lpstr>committed</vt:lpstr>
      <vt:lpstr>A list of forbidden foods can be found on the school website. </vt:lpstr>
      <vt:lpstr>A committed person helped look everywhere to find my puppy. </vt:lpstr>
      <vt:lpstr>New CHALLENGE words.</vt:lpstr>
      <vt:lpstr>guard</vt:lpstr>
      <vt:lpstr>A security guard works in the local bank. </vt:lpstr>
      <vt:lpstr>material</vt:lpstr>
      <vt:lpstr> The coat material was bright red.</vt:lpstr>
      <vt:lpstr>Let’s Practise and Apply.</vt:lpstr>
      <vt:lpstr>Can you spot the spelling rule words and the challenge words?</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Monsoon Rains  Forgetting deserts, many places get a lot of rain.  The steamy Amazon rainforest is one of the wettest places on the planet.  Here it rains almost every day, with the plants there preferring this warm and wet weather.  In many places around the world, but mainly in Asia, there are both dry seasons and wet seasons during the year.  The wet season is called the monsoon.  Occurring for a few months each year, thick clouds toll in from the sea, bringing heavy rain almost every day.  People who live in these places guard against floods by being careful with their choice of building material. </vt:lpstr>
      <vt:lpstr>Write this sentence as I dictate it to you.</vt:lpstr>
      <vt:lpstr>People who live in these places guard against floods.</vt:lpstr>
      <vt:lpstr>PowerPoint Presentation</vt:lpstr>
      <vt:lpstr>PowerPoint Presentation</vt:lpstr>
      <vt:lpstr>Old challenge words…</vt:lpstr>
      <vt:lpstr>island</vt:lpstr>
      <vt:lpstr>minute</vt:lpstr>
      <vt:lpstr>Old spelling rule words…</vt:lpstr>
      <vt:lpstr>happily</vt:lpstr>
      <vt:lpstr>angrily</vt:lpstr>
      <vt:lpstr>lazily</vt:lpstr>
      <vt:lpstr>easily</vt:lpstr>
      <vt:lpstr>busily</vt:lpstr>
      <vt:lpstr>greedily</vt:lpstr>
      <vt:lpstr>messily</vt:lpstr>
      <vt:lpstr>wearily</vt:lpstr>
      <vt:lpstr>cheekily</vt:lpstr>
      <vt:lpstr>clumsily</vt:lpstr>
      <vt:lpstr>bumpily</vt:lpstr>
      <vt:lpstr>hungrily</vt:lpstr>
      <vt:lpstr>New spelling rule words…</vt:lpstr>
      <vt:lpstr>forgetting</vt:lpstr>
      <vt:lpstr>forgotten</vt:lpstr>
      <vt:lpstr>beginning</vt:lpstr>
      <vt:lpstr>beginner</vt:lpstr>
      <vt:lpstr>preferred</vt:lpstr>
      <vt:lpstr>preferring</vt:lpstr>
      <vt:lpstr>occurred</vt:lpstr>
      <vt:lpstr>occurring</vt:lpstr>
      <vt:lpstr>forbidden</vt:lpstr>
      <vt:lpstr>committed</vt:lpstr>
      <vt:lpstr>New challenge words…</vt:lpstr>
      <vt:lpstr>guard</vt:lpstr>
      <vt:lpstr>material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6</cp:revision>
  <cp:lastPrinted>2022-05-27T07:40:55Z</cp:lastPrinted>
  <dcterms:created xsi:type="dcterms:W3CDTF">2022-03-23T13:56:57Z</dcterms:created>
  <dcterms:modified xsi:type="dcterms:W3CDTF">2023-02-10T15:26:30Z</dcterms:modified>
</cp:coreProperties>
</file>