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9"/>
  </p:notesMasterIdLst>
  <p:sldIdLst>
    <p:sldId id="256" r:id="rId2"/>
    <p:sldId id="322" r:id="rId3"/>
    <p:sldId id="604" r:id="rId4"/>
    <p:sldId id="258" r:id="rId5"/>
    <p:sldId id="333" r:id="rId6"/>
    <p:sldId id="1165" r:id="rId7"/>
    <p:sldId id="1166" r:id="rId8"/>
    <p:sldId id="1167" r:id="rId9"/>
    <p:sldId id="1168" r:id="rId10"/>
    <p:sldId id="905" r:id="rId11"/>
    <p:sldId id="1904" r:id="rId12"/>
    <p:sldId id="907" r:id="rId13"/>
    <p:sldId id="1169" r:id="rId14"/>
    <p:sldId id="1170" r:id="rId15"/>
    <p:sldId id="1171" r:id="rId16"/>
    <p:sldId id="267" r:id="rId17"/>
    <p:sldId id="1760" r:id="rId18"/>
    <p:sldId id="1172" r:id="rId19"/>
    <p:sldId id="906" r:id="rId20"/>
    <p:sldId id="1456" r:id="rId21"/>
    <p:sldId id="1761" r:id="rId22"/>
    <p:sldId id="1459" r:id="rId23"/>
    <p:sldId id="1466" r:id="rId24"/>
    <p:sldId id="1763" r:id="rId25"/>
    <p:sldId id="1504" r:id="rId26"/>
    <p:sldId id="1473" r:id="rId27"/>
    <p:sldId id="1501" r:id="rId28"/>
    <p:sldId id="1502" r:id="rId29"/>
    <p:sldId id="303" r:id="rId30"/>
    <p:sldId id="1485" r:id="rId31"/>
    <p:sldId id="1506" r:id="rId32"/>
    <p:sldId id="1507" r:id="rId33"/>
    <p:sldId id="1508" r:id="rId34"/>
    <p:sldId id="304" r:id="rId35"/>
    <p:sldId id="318" r:id="rId36"/>
    <p:sldId id="1765" r:id="rId37"/>
    <p:sldId id="1905" r:id="rId38"/>
    <p:sldId id="331" r:id="rId39"/>
    <p:sldId id="332" r:id="rId40"/>
    <p:sldId id="323" r:id="rId41"/>
    <p:sldId id="1921" r:id="rId42"/>
    <p:sldId id="1922" r:id="rId43"/>
    <p:sldId id="1923" r:id="rId44"/>
    <p:sldId id="1924" r:id="rId45"/>
    <p:sldId id="1925" r:id="rId46"/>
    <p:sldId id="1926" r:id="rId47"/>
    <p:sldId id="1927" r:id="rId48"/>
    <p:sldId id="1928" r:id="rId49"/>
    <p:sldId id="1929" r:id="rId50"/>
    <p:sldId id="1930" r:id="rId51"/>
    <p:sldId id="1931" r:id="rId52"/>
    <p:sldId id="1932" r:id="rId53"/>
    <p:sldId id="1933" r:id="rId54"/>
    <p:sldId id="1934" r:id="rId55"/>
    <p:sldId id="1935" r:id="rId56"/>
    <p:sldId id="1936" r:id="rId57"/>
    <p:sldId id="1937" r:id="rId58"/>
    <p:sldId id="1938" r:id="rId59"/>
    <p:sldId id="1939" r:id="rId60"/>
    <p:sldId id="1940" r:id="rId61"/>
    <p:sldId id="1941" r:id="rId62"/>
    <p:sldId id="1942" r:id="rId63"/>
    <p:sldId id="1943" r:id="rId64"/>
    <p:sldId id="1944" r:id="rId65"/>
    <p:sldId id="1945" r:id="rId66"/>
    <p:sldId id="1946" r:id="rId67"/>
    <p:sldId id="1947" r:id="rId68"/>
    <p:sldId id="1948" r:id="rId69"/>
    <p:sldId id="1949" r:id="rId70"/>
    <p:sldId id="1950" r:id="rId71"/>
    <p:sldId id="1951" r:id="rId72"/>
    <p:sldId id="1952" r:id="rId73"/>
    <p:sldId id="1953" r:id="rId74"/>
    <p:sldId id="1954" r:id="rId75"/>
    <p:sldId id="1955" r:id="rId76"/>
    <p:sldId id="1956" r:id="rId77"/>
    <p:sldId id="1957" r:id="rId78"/>
    <p:sldId id="1906" r:id="rId79"/>
    <p:sldId id="1958" r:id="rId80"/>
    <p:sldId id="1959" r:id="rId81"/>
    <p:sldId id="1960" r:id="rId82"/>
    <p:sldId id="1961" r:id="rId83"/>
    <p:sldId id="1962" r:id="rId84"/>
    <p:sldId id="1963" r:id="rId85"/>
    <p:sldId id="1964" r:id="rId86"/>
    <p:sldId id="1965" r:id="rId87"/>
    <p:sldId id="1966" r:id="rId88"/>
    <p:sldId id="1967" r:id="rId89"/>
    <p:sldId id="1968" r:id="rId90"/>
    <p:sldId id="1969" r:id="rId91"/>
    <p:sldId id="1970" r:id="rId92"/>
    <p:sldId id="1971" r:id="rId93"/>
    <p:sldId id="1972" r:id="rId94"/>
    <p:sldId id="1973" r:id="rId95"/>
    <p:sldId id="1974" r:id="rId96"/>
    <p:sldId id="1975" r:id="rId97"/>
    <p:sldId id="1976" r:id="rId98"/>
    <p:sldId id="1978" r:id="rId99"/>
    <p:sldId id="1979" r:id="rId100"/>
    <p:sldId id="1981" r:id="rId101"/>
    <p:sldId id="2032" r:id="rId102"/>
    <p:sldId id="1984" r:id="rId103"/>
    <p:sldId id="1985" r:id="rId104"/>
    <p:sldId id="1986" r:id="rId105"/>
    <p:sldId id="1987" r:id="rId106"/>
    <p:sldId id="1988" r:id="rId107"/>
    <p:sldId id="1989" r:id="rId108"/>
    <p:sldId id="1990" r:id="rId109"/>
    <p:sldId id="1991" r:id="rId110"/>
    <p:sldId id="1992" r:id="rId111"/>
    <p:sldId id="1993" r:id="rId112"/>
    <p:sldId id="1994" r:id="rId113"/>
    <p:sldId id="1907" r:id="rId114"/>
    <p:sldId id="1995" r:id="rId115"/>
    <p:sldId id="1996" r:id="rId116"/>
    <p:sldId id="1997" r:id="rId117"/>
    <p:sldId id="1998" r:id="rId118"/>
    <p:sldId id="1999" r:id="rId119"/>
    <p:sldId id="2000" r:id="rId120"/>
    <p:sldId id="2001" r:id="rId121"/>
    <p:sldId id="2002" r:id="rId122"/>
    <p:sldId id="2003" r:id="rId123"/>
    <p:sldId id="2004" r:id="rId124"/>
    <p:sldId id="2005" r:id="rId125"/>
    <p:sldId id="2006" r:id="rId126"/>
    <p:sldId id="2007" r:id="rId127"/>
    <p:sldId id="2008" r:id="rId128"/>
    <p:sldId id="2009" r:id="rId129"/>
    <p:sldId id="2010" r:id="rId130"/>
    <p:sldId id="2011" r:id="rId131"/>
    <p:sldId id="2012" r:id="rId132"/>
    <p:sldId id="2013" r:id="rId133"/>
    <p:sldId id="2015" r:id="rId134"/>
    <p:sldId id="2016" r:id="rId135"/>
    <p:sldId id="2018" r:id="rId136"/>
    <p:sldId id="2019" r:id="rId137"/>
    <p:sldId id="2021" r:id="rId138"/>
    <p:sldId id="2022" r:id="rId139"/>
    <p:sldId id="2023" r:id="rId140"/>
    <p:sldId id="2024" r:id="rId141"/>
    <p:sldId id="2025" r:id="rId142"/>
    <p:sldId id="2026" r:id="rId143"/>
    <p:sldId id="2027" r:id="rId144"/>
    <p:sldId id="2028" r:id="rId145"/>
    <p:sldId id="2029" r:id="rId146"/>
    <p:sldId id="2030" r:id="rId147"/>
    <p:sldId id="2031" r:id="rId148"/>
    <p:sldId id="328" r:id="rId149"/>
    <p:sldId id="931" r:id="rId150"/>
    <p:sldId id="595" r:id="rId151"/>
    <p:sldId id="1919" r:id="rId152"/>
    <p:sldId id="1920" r:id="rId153"/>
    <p:sldId id="596" r:id="rId154"/>
    <p:sldId id="1908" r:id="rId155"/>
    <p:sldId id="1909" r:id="rId156"/>
    <p:sldId id="1910" r:id="rId157"/>
    <p:sldId id="1911" r:id="rId158"/>
    <p:sldId id="1912" r:id="rId159"/>
    <p:sldId id="1913" r:id="rId160"/>
    <p:sldId id="1914" r:id="rId161"/>
    <p:sldId id="1915" r:id="rId162"/>
    <p:sldId id="1916" r:id="rId163"/>
    <p:sldId id="1917" r:id="rId164"/>
    <p:sldId id="581" r:id="rId165"/>
    <p:sldId id="582" r:id="rId166"/>
    <p:sldId id="594" r:id="rId167"/>
    <p:sldId id="557" r:id="rId168"/>
    <p:sldId id="558" r:id="rId169"/>
    <p:sldId id="559" r:id="rId170"/>
    <p:sldId id="566" r:id="rId171"/>
    <p:sldId id="567" r:id="rId172"/>
    <p:sldId id="568" r:id="rId173"/>
    <p:sldId id="573" r:id="rId174"/>
    <p:sldId id="574" r:id="rId175"/>
    <p:sldId id="575" r:id="rId176"/>
    <p:sldId id="580" r:id="rId177"/>
    <p:sldId id="560" r:id="rId178"/>
    <p:sldId id="593" r:id="rId179"/>
    <p:sldId id="561" r:id="rId180"/>
    <p:sldId id="550" r:id="rId181"/>
    <p:sldId id="597" r:id="rId182"/>
    <p:sldId id="583" r:id="rId183"/>
    <p:sldId id="1194" r:id="rId184"/>
    <p:sldId id="1631" r:id="rId185"/>
    <p:sldId id="590" r:id="rId186"/>
    <p:sldId id="591" r:id="rId187"/>
    <p:sldId id="598" r:id="rId18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44367E-30EE-4D5B-A37F-052F3DDFE8B9}" v="582" dt="2023-02-10T16:20:28.3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0519" autoAdjust="0"/>
  </p:normalViewPr>
  <p:slideViewPr>
    <p:cSldViewPr snapToGrid="0">
      <p:cViewPr varScale="1">
        <p:scale>
          <a:sx n="58" d="100"/>
          <a:sy n="58" d="100"/>
        </p:scale>
        <p:origin x="11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microsoft.com/office/2015/10/relationships/revisionInfo" Target="revisionInfo.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B244367E-30EE-4D5B-A37F-052F3DDFE8B9}"/>
    <pc:docChg chg="undo custSel addSld delSld modSld sldOrd">
      <pc:chgData name="Kelly Stokes" userId="3e5c5154-569e-4d81-aa91-4f91841cdfa9" providerId="ADAL" clId="{B244367E-30EE-4D5B-A37F-052F3DDFE8B9}" dt="2023-02-10T16:20:34.437" v="889" actId="20577"/>
      <pc:docMkLst>
        <pc:docMk/>
      </pc:docMkLst>
      <pc:sldChg chg="modSp mod">
        <pc:chgData name="Kelly Stokes" userId="3e5c5154-569e-4d81-aa91-4f91841cdfa9" providerId="ADAL" clId="{B244367E-30EE-4D5B-A37F-052F3DDFE8B9}" dt="2023-02-10T15:35:42.442" v="1" actId="20577"/>
        <pc:sldMkLst>
          <pc:docMk/>
          <pc:sldMk cId="3945579917" sldId="256"/>
        </pc:sldMkLst>
        <pc:spChg chg="mod">
          <ac:chgData name="Kelly Stokes" userId="3e5c5154-569e-4d81-aa91-4f91841cdfa9" providerId="ADAL" clId="{B244367E-30EE-4D5B-A37F-052F3DDFE8B9}" dt="2023-02-10T15:35:42.442" v="1" actId="20577"/>
          <ac:spMkLst>
            <pc:docMk/>
            <pc:sldMk cId="3945579917" sldId="256"/>
            <ac:spMk id="3" creationId="{9B667196-C5B4-45FC-B5E8-3B190D7A595C}"/>
          </ac:spMkLst>
        </pc:spChg>
      </pc:sldChg>
      <pc:sldChg chg="del">
        <pc:chgData name="Kelly Stokes" userId="3e5c5154-569e-4d81-aa91-4f91841cdfa9" providerId="ADAL" clId="{B244367E-30EE-4D5B-A37F-052F3DDFE8B9}" dt="2023-02-10T15:53:07.073" v="347" actId="2696"/>
        <pc:sldMkLst>
          <pc:docMk/>
          <pc:sldMk cId="2433500145" sldId="316"/>
        </pc:sldMkLst>
      </pc:sldChg>
      <pc:sldChg chg="modSp mod">
        <pc:chgData name="Kelly Stokes" userId="3e5c5154-569e-4d81-aa91-4f91841cdfa9" providerId="ADAL" clId="{B244367E-30EE-4D5B-A37F-052F3DDFE8B9}" dt="2023-02-10T15:35:51.391" v="3" actId="20577"/>
        <pc:sldMkLst>
          <pc:docMk/>
          <pc:sldMk cId="864376776" sldId="322"/>
        </pc:sldMkLst>
        <pc:spChg chg="mod">
          <ac:chgData name="Kelly Stokes" userId="3e5c5154-569e-4d81-aa91-4f91841cdfa9" providerId="ADAL" clId="{B244367E-30EE-4D5B-A37F-052F3DDFE8B9}" dt="2023-02-10T15:35:51.391" v="3" actId="20577"/>
          <ac:spMkLst>
            <pc:docMk/>
            <pc:sldMk cId="864376776" sldId="322"/>
            <ac:spMk id="2" creationId="{02FB8773-AD3E-2543-510F-CEE32E75C793}"/>
          </ac:spMkLst>
        </pc:spChg>
      </pc:sldChg>
      <pc:sldChg chg="modSp mod">
        <pc:chgData name="Kelly Stokes" userId="3e5c5154-569e-4d81-aa91-4f91841cdfa9" providerId="ADAL" clId="{B244367E-30EE-4D5B-A37F-052F3DDFE8B9}" dt="2023-02-10T15:54:33.126" v="356" actId="20577"/>
        <pc:sldMkLst>
          <pc:docMk/>
          <pc:sldMk cId="3634764576" sldId="323"/>
        </pc:sldMkLst>
        <pc:spChg chg="mod">
          <ac:chgData name="Kelly Stokes" userId="3e5c5154-569e-4d81-aa91-4f91841cdfa9" providerId="ADAL" clId="{B244367E-30EE-4D5B-A37F-052F3DDFE8B9}" dt="2023-02-10T15:54:33.126" v="356" actId="20577"/>
          <ac:spMkLst>
            <pc:docMk/>
            <pc:sldMk cId="3634764576" sldId="323"/>
            <ac:spMk id="2" creationId="{02FB8773-AD3E-2543-510F-CEE32E75C793}"/>
          </ac:spMkLst>
        </pc:spChg>
      </pc:sldChg>
      <pc:sldChg chg="modSp mod">
        <pc:chgData name="Kelly Stokes" userId="3e5c5154-569e-4d81-aa91-4f91841cdfa9" providerId="ADAL" clId="{B244367E-30EE-4D5B-A37F-052F3DDFE8B9}" dt="2023-02-10T15:55:02.716" v="378" actId="20577"/>
        <pc:sldMkLst>
          <pc:docMk/>
          <pc:sldMk cId="4214164962" sldId="328"/>
        </pc:sldMkLst>
        <pc:spChg chg="mod">
          <ac:chgData name="Kelly Stokes" userId="3e5c5154-569e-4d81-aa91-4f91841cdfa9" providerId="ADAL" clId="{B244367E-30EE-4D5B-A37F-052F3DDFE8B9}" dt="2023-02-10T15:55:02.716" v="378" actId="20577"/>
          <ac:spMkLst>
            <pc:docMk/>
            <pc:sldMk cId="4214164962" sldId="328"/>
            <ac:spMk id="2" creationId="{02FB8773-AD3E-2543-510F-CEE32E75C793}"/>
          </ac:spMkLst>
        </pc:spChg>
      </pc:sldChg>
      <pc:sldChg chg="modNotesTx">
        <pc:chgData name="Kelly Stokes" userId="3e5c5154-569e-4d81-aa91-4f91841cdfa9" providerId="ADAL" clId="{B244367E-30EE-4D5B-A37F-052F3DDFE8B9}" dt="2023-02-10T15:54:21.898" v="353"/>
        <pc:sldMkLst>
          <pc:docMk/>
          <pc:sldMk cId="2534233594" sldId="331"/>
        </pc:sldMkLst>
      </pc:sldChg>
      <pc:sldChg chg="modSp mod">
        <pc:chgData name="Kelly Stokes" userId="3e5c5154-569e-4d81-aa91-4f91841cdfa9" providerId="ADAL" clId="{B244367E-30EE-4D5B-A37F-052F3DDFE8B9}" dt="2023-02-10T15:54:27.214" v="354"/>
        <pc:sldMkLst>
          <pc:docMk/>
          <pc:sldMk cId="958288502" sldId="332"/>
        </pc:sldMkLst>
        <pc:spChg chg="mod">
          <ac:chgData name="Kelly Stokes" userId="3e5c5154-569e-4d81-aa91-4f91841cdfa9" providerId="ADAL" clId="{B244367E-30EE-4D5B-A37F-052F3DDFE8B9}" dt="2023-02-10T15:54:27.214" v="354"/>
          <ac:spMkLst>
            <pc:docMk/>
            <pc:sldMk cId="958288502" sldId="332"/>
            <ac:spMk id="2" creationId="{77E26784-A357-92CE-B6B1-8F248D3D6650}"/>
          </ac:spMkLst>
        </pc:spChg>
      </pc:sldChg>
      <pc:sldChg chg="modNotesTx">
        <pc:chgData name="Kelly Stokes" userId="3e5c5154-569e-4d81-aa91-4f91841cdfa9" providerId="ADAL" clId="{B244367E-30EE-4D5B-A37F-052F3DDFE8B9}" dt="2023-02-10T15:57:55.686" v="481"/>
        <pc:sldMkLst>
          <pc:docMk/>
          <pc:sldMk cId="3625788919" sldId="550"/>
        </pc:sldMkLst>
      </pc:sldChg>
      <pc:sldChg chg="modSp mod">
        <pc:chgData name="Kelly Stokes" userId="3e5c5154-569e-4d81-aa91-4f91841cdfa9" providerId="ADAL" clId="{B244367E-30EE-4D5B-A37F-052F3DDFE8B9}" dt="2023-02-10T15:56:17.374" v="392" actId="20577"/>
        <pc:sldMkLst>
          <pc:docMk/>
          <pc:sldMk cId="2648704156" sldId="557"/>
        </pc:sldMkLst>
        <pc:spChg chg="mod">
          <ac:chgData name="Kelly Stokes" userId="3e5c5154-569e-4d81-aa91-4f91841cdfa9" providerId="ADAL" clId="{B244367E-30EE-4D5B-A37F-052F3DDFE8B9}" dt="2023-02-10T15:56:17.374" v="392" actId="20577"/>
          <ac:spMkLst>
            <pc:docMk/>
            <pc:sldMk cId="2648704156" sldId="557"/>
            <ac:spMk id="2" creationId="{52DA34BA-82FC-47C5-BCE1-BB65E08B92A1}"/>
          </ac:spMkLst>
        </pc:spChg>
      </pc:sldChg>
      <pc:sldChg chg="modSp mod">
        <pc:chgData name="Kelly Stokes" userId="3e5c5154-569e-4d81-aa91-4f91841cdfa9" providerId="ADAL" clId="{B244367E-30EE-4D5B-A37F-052F3DDFE8B9}" dt="2023-02-10T15:56:23.050" v="402" actId="20577"/>
        <pc:sldMkLst>
          <pc:docMk/>
          <pc:sldMk cId="1413045715" sldId="558"/>
        </pc:sldMkLst>
        <pc:spChg chg="mod">
          <ac:chgData name="Kelly Stokes" userId="3e5c5154-569e-4d81-aa91-4f91841cdfa9" providerId="ADAL" clId="{B244367E-30EE-4D5B-A37F-052F3DDFE8B9}" dt="2023-02-10T15:56:23.050" v="402" actId="20577"/>
          <ac:spMkLst>
            <pc:docMk/>
            <pc:sldMk cId="1413045715" sldId="558"/>
            <ac:spMk id="2" creationId="{52DA34BA-82FC-47C5-BCE1-BB65E08B92A1}"/>
          </ac:spMkLst>
        </pc:spChg>
      </pc:sldChg>
      <pc:sldChg chg="modSp mod">
        <pc:chgData name="Kelly Stokes" userId="3e5c5154-569e-4d81-aa91-4f91841cdfa9" providerId="ADAL" clId="{B244367E-30EE-4D5B-A37F-052F3DDFE8B9}" dt="2023-02-10T15:56:31.917" v="410" actId="20577"/>
        <pc:sldMkLst>
          <pc:docMk/>
          <pc:sldMk cId="2938272345" sldId="559"/>
        </pc:sldMkLst>
        <pc:spChg chg="mod">
          <ac:chgData name="Kelly Stokes" userId="3e5c5154-569e-4d81-aa91-4f91841cdfa9" providerId="ADAL" clId="{B244367E-30EE-4D5B-A37F-052F3DDFE8B9}" dt="2023-02-10T15:56:31.917" v="410" actId="20577"/>
          <ac:spMkLst>
            <pc:docMk/>
            <pc:sldMk cId="2938272345" sldId="559"/>
            <ac:spMk id="2" creationId="{52DA34BA-82FC-47C5-BCE1-BB65E08B92A1}"/>
          </ac:spMkLst>
        </pc:spChg>
      </pc:sldChg>
      <pc:sldChg chg="modSp mod">
        <pc:chgData name="Kelly Stokes" userId="3e5c5154-569e-4d81-aa91-4f91841cdfa9" providerId="ADAL" clId="{B244367E-30EE-4D5B-A37F-052F3DDFE8B9}" dt="2023-02-10T15:57:42.533" v="480" actId="20577"/>
        <pc:sldMkLst>
          <pc:docMk/>
          <pc:sldMk cId="2844813666" sldId="561"/>
        </pc:sldMkLst>
        <pc:spChg chg="mod">
          <ac:chgData name="Kelly Stokes" userId="3e5c5154-569e-4d81-aa91-4f91841cdfa9" providerId="ADAL" clId="{B244367E-30EE-4D5B-A37F-052F3DDFE8B9}" dt="2023-02-10T15:57:42.533" v="480" actId="20577"/>
          <ac:spMkLst>
            <pc:docMk/>
            <pc:sldMk cId="2844813666" sldId="561"/>
            <ac:spMk id="2" creationId="{52DA34BA-82FC-47C5-BCE1-BB65E08B92A1}"/>
          </ac:spMkLst>
        </pc:spChg>
      </pc:sldChg>
      <pc:sldChg chg="modSp mod">
        <pc:chgData name="Kelly Stokes" userId="3e5c5154-569e-4d81-aa91-4f91841cdfa9" providerId="ADAL" clId="{B244367E-30EE-4D5B-A37F-052F3DDFE8B9}" dt="2023-02-10T15:56:47.153" v="423" actId="114"/>
        <pc:sldMkLst>
          <pc:docMk/>
          <pc:sldMk cId="2824879269" sldId="566"/>
        </pc:sldMkLst>
        <pc:spChg chg="mod">
          <ac:chgData name="Kelly Stokes" userId="3e5c5154-569e-4d81-aa91-4f91841cdfa9" providerId="ADAL" clId="{B244367E-30EE-4D5B-A37F-052F3DDFE8B9}" dt="2023-02-10T15:56:47.153" v="423" actId="114"/>
          <ac:spMkLst>
            <pc:docMk/>
            <pc:sldMk cId="2824879269" sldId="566"/>
            <ac:spMk id="2" creationId="{52DA34BA-82FC-47C5-BCE1-BB65E08B92A1}"/>
          </ac:spMkLst>
        </pc:spChg>
      </pc:sldChg>
      <pc:sldChg chg="modSp mod">
        <pc:chgData name="Kelly Stokes" userId="3e5c5154-569e-4d81-aa91-4f91841cdfa9" providerId="ADAL" clId="{B244367E-30EE-4D5B-A37F-052F3DDFE8B9}" dt="2023-02-10T15:56:51.211" v="429" actId="20577"/>
        <pc:sldMkLst>
          <pc:docMk/>
          <pc:sldMk cId="805782854" sldId="567"/>
        </pc:sldMkLst>
        <pc:spChg chg="mod">
          <ac:chgData name="Kelly Stokes" userId="3e5c5154-569e-4d81-aa91-4f91841cdfa9" providerId="ADAL" clId="{B244367E-30EE-4D5B-A37F-052F3DDFE8B9}" dt="2023-02-10T15:56:51.211" v="429" actId="20577"/>
          <ac:spMkLst>
            <pc:docMk/>
            <pc:sldMk cId="805782854" sldId="567"/>
            <ac:spMk id="2" creationId="{52DA34BA-82FC-47C5-BCE1-BB65E08B92A1}"/>
          </ac:spMkLst>
        </pc:spChg>
      </pc:sldChg>
      <pc:sldChg chg="modSp mod">
        <pc:chgData name="Kelly Stokes" userId="3e5c5154-569e-4d81-aa91-4f91841cdfa9" providerId="ADAL" clId="{B244367E-30EE-4D5B-A37F-052F3DDFE8B9}" dt="2023-02-10T15:56:55.560" v="436" actId="20577"/>
        <pc:sldMkLst>
          <pc:docMk/>
          <pc:sldMk cId="2306067830" sldId="568"/>
        </pc:sldMkLst>
        <pc:spChg chg="mod">
          <ac:chgData name="Kelly Stokes" userId="3e5c5154-569e-4d81-aa91-4f91841cdfa9" providerId="ADAL" clId="{B244367E-30EE-4D5B-A37F-052F3DDFE8B9}" dt="2023-02-10T15:56:55.560" v="436" actId="20577"/>
          <ac:spMkLst>
            <pc:docMk/>
            <pc:sldMk cId="2306067830" sldId="568"/>
            <ac:spMk id="2" creationId="{52DA34BA-82FC-47C5-BCE1-BB65E08B92A1}"/>
          </ac:spMkLst>
        </pc:spChg>
      </pc:sldChg>
      <pc:sldChg chg="modSp mod">
        <pc:chgData name="Kelly Stokes" userId="3e5c5154-569e-4d81-aa91-4f91841cdfa9" providerId="ADAL" clId="{B244367E-30EE-4D5B-A37F-052F3DDFE8B9}" dt="2023-02-10T15:57:03.483" v="443" actId="20577"/>
        <pc:sldMkLst>
          <pc:docMk/>
          <pc:sldMk cId="2792669322" sldId="573"/>
        </pc:sldMkLst>
        <pc:spChg chg="mod">
          <ac:chgData name="Kelly Stokes" userId="3e5c5154-569e-4d81-aa91-4f91841cdfa9" providerId="ADAL" clId="{B244367E-30EE-4D5B-A37F-052F3DDFE8B9}" dt="2023-02-10T15:57:03.483" v="443" actId="20577"/>
          <ac:spMkLst>
            <pc:docMk/>
            <pc:sldMk cId="2792669322" sldId="573"/>
            <ac:spMk id="2" creationId="{52DA34BA-82FC-47C5-BCE1-BB65E08B92A1}"/>
          </ac:spMkLst>
        </pc:spChg>
      </pc:sldChg>
      <pc:sldChg chg="modSp mod">
        <pc:chgData name="Kelly Stokes" userId="3e5c5154-569e-4d81-aa91-4f91841cdfa9" providerId="ADAL" clId="{B244367E-30EE-4D5B-A37F-052F3DDFE8B9}" dt="2023-02-10T15:57:09.822" v="452" actId="20577"/>
        <pc:sldMkLst>
          <pc:docMk/>
          <pc:sldMk cId="1378953568" sldId="574"/>
        </pc:sldMkLst>
        <pc:spChg chg="mod">
          <ac:chgData name="Kelly Stokes" userId="3e5c5154-569e-4d81-aa91-4f91841cdfa9" providerId="ADAL" clId="{B244367E-30EE-4D5B-A37F-052F3DDFE8B9}" dt="2023-02-10T15:57:09.822" v="452" actId="20577"/>
          <ac:spMkLst>
            <pc:docMk/>
            <pc:sldMk cId="1378953568" sldId="574"/>
            <ac:spMk id="2" creationId="{52DA34BA-82FC-47C5-BCE1-BB65E08B92A1}"/>
          </ac:spMkLst>
        </pc:spChg>
      </pc:sldChg>
      <pc:sldChg chg="modSp mod">
        <pc:chgData name="Kelly Stokes" userId="3e5c5154-569e-4d81-aa91-4f91841cdfa9" providerId="ADAL" clId="{B244367E-30EE-4D5B-A37F-052F3DDFE8B9}" dt="2023-02-10T15:57:16.690" v="460" actId="20577"/>
        <pc:sldMkLst>
          <pc:docMk/>
          <pc:sldMk cId="3670349578" sldId="575"/>
        </pc:sldMkLst>
        <pc:spChg chg="mod">
          <ac:chgData name="Kelly Stokes" userId="3e5c5154-569e-4d81-aa91-4f91841cdfa9" providerId="ADAL" clId="{B244367E-30EE-4D5B-A37F-052F3DDFE8B9}" dt="2023-02-10T15:57:16.690" v="460" actId="20577"/>
          <ac:spMkLst>
            <pc:docMk/>
            <pc:sldMk cId="3670349578" sldId="575"/>
            <ac:spMk id="2" creationId="{52DA34BA-82FC-47C5-BCE1-BB65E08B92A1}"/>
          </ac:spMkLst>
        </pc:spChg>
      </pc:sldChg>
      <pc:sldChg chg="modSp mod">
        <pc:chgData name="Kelly Stokes" userId="3e5c5154-569e-4d81-aa91-4f91841cdfa9" providerId="ADAL" clId="{B244367E-30EE-4D5B-A37F-052F3DDFE8B9}" dt="2023-02-10T15:57:23.892" v="469" actId="20577"/>
        <pc:sldMkLst>
          <pc:docMk/>
          <pc:sldMk cId="1304861550" sldId="580"/>
        </pc:sldMkLst>
        <pc:spChg chg="mod">
          <ac:chgData name="Kelly Stokes" userId="3e5c5154-569e-4d81-aa91-4f91841cdfa9" providerId="ADAL" clId="{B244367E-30EE-4D5B-A37F-052F3DDFE8B9}" dt="2023-02-10T15:57:23.892" v="469" actId="20577"/>
          <ac:spMkLst>
            <pc:docMk/>
            <pc:sldMk cId="1304861550" sldId="580"/>
            <ac:spMk id="2" creationId="{52DA34BA-82FC-47C5-BCE1-BB65E08B92A1}"/>
          </ac:spMkLst>
        </pc:spChg>
      </pc:sldChg>
      <pc:sldChg chg="del">
        <pc:chgData name="Kelly Stokes" userId="3e5c5154-569e-4d81-aa91-4f91841cdfa9" providerId="ADAL" clId="{B244367E-30EE-4D5B-A37F-052F3DDFE8B9}" dt="2023-02-10T15:55:29.823" v="382" actId="2696"/>
        <pc:sldMkLst>
          <pc:docMk/>
          <pc:sldMk cId="3759821407" sldId="581"/>
        </pc:sldMkLst>
      </pc:sldChg>
      <pc:sldChg chg="del">
        <pc:chgData name="Kelly Stokes" userId="3e5c5154-569e-4d81-aa91-4f91841cdfa9" providerId="ADAL" clId="{B244367E-30EE-4D5B-A37F-052F3DDFE8B9}" dt="2023-02-10T15:55:29.823" v="382" actId="2696"/>
        <pc:sldMkLst>
          <pc:docMk/>
          <pc:sldMk cId="3893025048" sldId="582"/>
        </pc:sldMkLst>
      </pc:sldChg>
      <pc:sldChg chg="modSp mod">
        <pc:chgData name="Kelly Stokes" userId="3e5c5154-569e-4d81-aa91-4f91841cdfa9" providerId="ADAL" clId="{B244367E-30EE-4D5B-A37F-052F3DDFE8B9}" dt="2023-02-10T16:00:48.283" v="502" actId="5793"/>
        <pc:sldMkLst>
          <pc:docMk/>
          <pc:sldMk cId="2558172481" sldId="591"/>
        </pc:sldMkLst>
        <pc:spChg chg="mod">
          <ac:chgData name="Kelly Stokes" userId="3e5c5154-569e-4d81-aa91-4f91841cdfa9" providerId="ADAL" clId="{B244367E-30EE-4D5B-A37F-052F3DDFE8B9}" dt="2023-02-10T16:00:48.283" v="502" actId="5793"/>
          <ac:spMkLst>
            <pc:docMk/>
            <pc:sldMk cId="2558172481" sldId="591"/>
            <ac:spMk id="2" creationId="{02FB8773-AD3E-2543-510F-CEE32E75C793}"/>
          </ac:spMkLst>
        </pc:spChg>
      </pc:sldChg>
      <pc:sldChg chg="modSp mod">
        <pc:chgData name="Kelly Stokes" userId="3e5c5154-569e-4d81-aa91-4f91841cdfa9" providerId="ADAL" clId="{B244367E-30EE-4D5B-A37F-052F3DDFE8B9}" dt="2023-02-10T15:57:35.733" v="474" actId="20577"/>
        <pc:sldMkLst>
          <pc:docMk/>
          <pc:sldMk cId="2335409816" sldId="593"/>
        </pc:sldMkLst>
        <pc:spChg chg="mod">
          <ac:chgData name="Kelly Stokes" userId="3e5c5154-569e-4d81-aa91-4f91841cdfa9" providerId="ADAL" clId="{B244367E-30EE-4D5B-A37F-052F3DDFE8B9}" dt="2023-02-10T15:57:35.733" v="474" actId="20577"/>
          <ac:spMkLst>
            <pc:docMk/>
            <pc:sldMk cId="2335409816" sldId="593"/>
            <ac:spMk id="2" creationId="{52DA34BA-82FC-47C5-BCE1-BB65E08B92A1}"/>
          </ac:spMkLst>
        </pc:spChg>
      </pc:sldChg>
      <pc:sldChg chg="modSp mod">
        <pc:chgData name="Kelly Stokes" userId="3e5c5154-569e-4d81-aa91-4f91841cdfa9" providerId="ADAL" clId="{B244367E-30EE-4D5B-A37F-052F3DDFE8B9}" dt="2023-02-10T15:58:00.132" v="482"/>
        <pc:sldMkLst>
          <pc:docMk/>
          <pc:sldMk cId="3886991875" sldId="597"/>
        </pc:sldMkLst>
        <pc:spChg chg="mod">
          <ac:chgData name="Kelly Stokes" userId="3e5c5154-569e-4d81-aa91-4f91841cdfa9" providerId="ADAL" clId="{B244367E-30EE-4D5B-A37F-052F3DDFE8B9}" dt="2023-02-10T15:58:00.132" v="482"/>
          <ac:spMkLst>
            <pc:docMk/>
            <pc:sldMk cId="3886991875" sldId="597"/>
            <ac:spMk id="2" creationId="{02FB8773-AD3E-2543-510F-CEE32E75C793}"/>
          </ac:spMkLst>
        </pc:spChg>
      </pc:sldChg>
      <pc:sldChg chg="modSp mod">
        <pc:chgData name="Kelly Stokes" userId="3e5c5154-569e-4d81-aa91-4f91841cdfa9" providerId="ADAL" clId="{B244367E-30EE-4D5B-A37F-052F3DDFE8B9}" dt="2023-02-10T16:01:02.418" v="503"/>
        <pc:sldMkLst>
          <pc:docMk/>
          <pc:sldMk cId="4027390957" sldId="598"/>
        </pc:sldMkLst>
        <pc:spChg chg="mod">
          <ac:chgData name="Kelly Stokes" userId="3e5c5154-569e-4d81-aa91-4f91841cdfa9" providerId="ADAL" clId="{B244367E-30EE-4D5B-A37F-052F3DDFE8B9}" dt="2023-02-10T16:01:02.418" v="503"/>
          <ac:spMkLst>
            <pc:docMk/>
            <pc:sldMk cId="4027390957" sldId="598"/>
            <ac:spMk id="2" creationId="{02FB8773-AD3E-2543-510F-CEE32E75C793}"/>
          </ac:spMkLst>
        </pc:spChg>
      </pc:sldChg>
      <pc:sldChg chg="addSp delSp modSp mod">
        <pc:chgData name="Kelly Stokes" userId="3e5c5154-569e-4d81-aa91-4f91841cdfa9" providerId="ADAL" clId="{B244367E-30EE-4D5B-A37F-052F3DDFE8B9}" dt="2023-02-10T15:41:28.738" v="90" actId="14100"/>
        <pc:sldMkLst>
          <pc:docMk/>
          <pc:sldMk cId="3955913320" sldId="604"/>
        </pc:sldMkLst>
        <pc:picChg chg="del">
          <ac:chgData name="Kelly Stokes" userId="3e5c5154-569e-4d81-aa91-4f91841cdfa9" providerId="ADAL" clId="{B244367E-30EE-4D5B-A37F-052F3DDFE8B9}" dt="2023-02-10T15:36:25.641" v="4" actId="478"/>
          <ac:picMkLst>
            <pc:docMk/>
            <pc:sldMk cId="3955913320" sldId="604"/>
            <ac:picMk id="8" creationId="{0786FF87-0713-641B-EFB8-565C78C2D370}"/>
          </ac:picMkLst>
        </pc:picChg>
        <pc:picChg chg="add mod modCrop">
          <ac:chgData name="Kelly Stokes" userId="3e5c5154-569e-4d81-aa91-4f91841cdfa9" providerId="ADAL" clId="{B244367E-30EE-4D5B-A37F-052F3DDFE8B9}" dt="2023-02-10T15:41:28.738" v="90" actId="14100"/>
          <ac:picMkLst>
            <pc:docMk/>
            <pc:sldMk cId="3955913320" sldId="604"/>
            <ac:picMk id="10" creationId="{44C246B2-E1AF-28A1-005D-8D317E684A24}"/>
          </ac:picMkLst>
        </pc:picChg>
      </pc:sldChg>
      <pc:sldChg chg="add">
        <pc:chgData name="Kelly Stokes" userId="3e5c5154-569e-4d81-aa91-4f91841cdfa9" providerId="ADAL" clId="{B244367E-30EE-4D5B-A37F-052F3DDFE8B9}" dt="2023-02-10T15:36:44.936" v="5"/>
        <pc:sldMkLst>
          <pc:docMk/>
          <pc:sldMk cId="607385829" sldId="905"/>
        </pc:sldMkLst>
      </pc:sldChg>
      <pc:sldChg chg="modSp mod">
        <pc:chgData name="Kelly Stokes" userId="3e5c5154-569e-4d81-aa91-4f91841cdfa9" providerId="ADAL" clId="{B244367E-30EE-4D5B-A37F-052F3DDFE8B9}" dt="2023-02-10T15:42:54.428" v="113" actId="1076"/>
        <pc:sldMkLst>
          <pc:docMk/>
          <pc:sldMk cId="1867376639" sldId="906"/>
        </pc:sldMkLst>
        <pc:spChg chg="mod">
          <ac:chgData name="Kelly Stokes" userId="3e5c5154-569e-4d81-aa91-4f91841cdfa9" providerId="ADAL" clId="{B244367E-30EE-4D5B-A37F-052F3DDFE8B9}" dt="2023-02-10T15:42:54.428" v="113" actId="1076"/>
          <ac:spMkLst>
            <pc:docMk/>
            <pc:sldMk cId="1867376639" sldId="906"/>
            <ac:spMk id="2" creationId="{52DA34BA-82FC-47C5-BCE1-BB65E08B92A1}"/>
          </ac:spMkLst>
        </pc:spChg>
      </pc:sldChg>
      <pc:sldChg chg="add">
        <pc:chgData name="Kelly Stokes" userId="3e5c5154-569e-4d81-aa91-4f91841cdfa9" providerId="ADAL" clId="{B244367E-30EE-4D5B-A37F-052F3DDFE8B9}" dt="2023-02-10T15:36:44.936" v="5"/>
        <pc:sldMkLst>
          <pc:docMk/>
          <pc:sldMk cId="1676013275" sldId="907"/>
        </pc:sldMkLst>
      </pc:sldChg>
      <pc:sldChg chg="addSp delSp modSp mod">
        <pc:chgData name="Kelly Stokes" userId="3e5c5154-569e-4d81-aa91-4f91841cdfa9" providerId="ADAL" clId="{B244367E-30EE-4D5B-A37F-052F3DDFE8B9}" dt="2023-02-10T15:55:14.919" v="380"/>
        <pc:sldMkLst>
          <pc:docMk/>
          <pc:sldMk cId="1758724553" sldId="931"/>
        </pc:sldMkLst>
        <pc:picChg chg="del">
          <ac:chgData name="Kelly Stokes" userId="3e5c5154-569e-4d81-aa91-4f91841cdfa9" providerId="ADAL" clId="{B244367E-30EE-4D5B-A37F-052F3DDFE8B9}" dt="2023-02-10T15:55:04.610" v="379" actId="478"/>
          <ac:picMkLst>
            <pc:docMk/>
            <pc:sldMk cId="1758724553" sldId="931"/>
            <ac:picMk id="4" creationId="{9BE19E6E-56B0-5CE4-48EA-F60B73D26515}"/>
          </ac:picMkLst>
        </pc:picChg>
        <pc:picChg chg="add mod">
          <ac:chgData name="Kelly Stokes" userId="3e5c5154-569e-4d81-aa91-4f91841cdfa9" providerId="ADAL" clId="{B244367E-30EE-4D5B-A37F-052F3DDFE8B9}" dt="2023-02-10T15:55:14.919" v="380"/>
          <ac:picMkLst>
            <pc:docMk/>
            <pc:sldMk cId="1758724553" sldId="931"/>
            <ac:picMk id="5" creationId="{DE1E2AC4-16F9-3F96-EA8F-3E13580A2CFA}"/>
          </ac:picMkLst>
        </pc:picChg>
      </pc:sldChg>
      <pc:sldChg chg="addSp delSp modSp modAnim">
        <pc:chgData name="Kelly Stokes" userId="3e5c5154-569e-4d81-aa91-4f91841cdfa9" providerId="ADAL" clId="{B244367E-30EE-4D5B-A37F-052F3DDFE8B9}" dt="2023-02-10T15:39:38.378" v="66"/>
        <pc:sldMkLst>
          <pc:docMk/>
          <pc:sldMk cId="100688865" sldId="1165"/>
        </pc:sldMkLst>
        <pc:spChg chg="mod">
          <ac:chgData name="Kelly Stokes" userId="3e5c5154-569e-4d81-aa91-4f91841cdfa9" providerId="ADAL" clId="{B244367E-30EE-4D5B-A37F-052F3DDFE8B9}" dt="2023-02-10T15:39:33.702" v="65" actId="20577"/>
          <ac:spMkLst>
            <pc:docMk/>
            <pc:sldMk cId="100688865" sldId="1165"/>
            <ac:spMk id="2" creationId="{52DA34BA-82FC-47C5-BCE1-BB65E08B92A1}"/>
          </ac:spMkLst>
        </pc:spChg>
        <pc:spChg chg="mod">
          <ac:chgData name="Kelly Stokes" userId="3e5c5154-569e-4d81-aa91-4f91841cdfa9" providerId="ADAL" clId="{B244367E-30EE-4D5B-A37F-052F3DDFE8B9}" dt="2023-02-10T15:38:41.716" v="46" actId="20577"/>
          <ac:spMkLst>
            <pc:docMk/>
            <pc:sldMk cId="100688865" sldId="1165"/>
            <ac:spMk id="8" creationId="{0C8D5CEC-22D5-D692-1E7B-97E70B38387D}"/>
          </ac:spMkLst>
        </pc:spChg>
        <pc:spChg chg="mod">
          <ac:chgData name="Kelly Stokes" userId="3e5c5154-569e-4d81-aa91-4f91841cdfa9" providerId="ADAL" clId="{B244367E-30EE-4D5B-A37F-052F3DDFE8B9}" dt="2023-02-10T15:39:38.378" v="66"/>
          <ac:spMkLst>
            <pc:docMk/>
            <pc:sldMk cId="100688865" sldId="1165"/>
            <ac:spMk id="9" creationId="{C5FE1F5E-3B8C-4BB5-9338-0B13ED78A1AC}"/>
          </ac:spMkLst>
        </pc:spChg>
        <pc:picChg chg="del">
          <ac:chgData name="Kelly Stokes" userId="3e5c5154-569e-4d81-aa91-4f91841cdfa9" providerId="ADAL" clId="{B244367E-30EE-4D5B-A37F-052F3DDFE8B9}" dt="2023-02-10T15:38:33.977" v="31" actId="478"/>
          <ac:picMkLst>
            <pc:docMk/>
            <pc:sldMk cId="100688865" sldId="1165"/>
            <ac:picMk id="10" creationId="{9FB4EA07-25B9-CC2D-59C2-E6760908AA81}"/>
          </ac:picMkLst>
        </pc:picChg>
        <pc:picChg chg="add mod">
          <ac:chgData name="Kelly Stokes" userId="3e5c5154-569e-4d81-aa91-4f91841cdfa9" providerId="ADAL" clId="{B244367E-30EE-4D5B-A37F-052F3DDFE8B9}" dt="2023-02-10T15:38:34.337" v="32"/>
          <ac:picMkLst>
            <pc:docMk/>
            <pc:sldMk cId="100688865" sldId="1165"/>
            <ac:picMk id="11" creationId="{1B632AA6-AD32-2508-3878-0FD33217EE5E}"/>
          </ac:picMkLst>
        </pc:picChg>
      </pc:sldChg>
      <pc:sldChg chg="modSp mod">
        <pc:chgData name="Kelly Stokes" userId="3e5c5154-569e-4d81-aa91-4f91841cdfa9" providerId="ADAL" clId="{B244367E-30EE-4D5B-A37F-052F3DDFE8B9}" dt="2023-02-10T15:39:11.916" v="56" actId="27636"/>
        <pc:sldMkLst>
          <pc:docMk/>
          <pc:sldMk cId="2253248069" sldId="1166"/>
        </pc:sldMkLst>
        <pc:spChg chg="mod">
          <ac:chgData name="Kelly Stokes" userId="3e5c5154-569e-4d81-aa91-4f91841cdfa9" providerId="ADAL" clId="{B244367E-30EE-4D5B-A37F-052F3DDFE8B9}" dt="2023-02-10T15:38:59.654" v="47"/>
          <ac:spMkLst>
            <pc:docMk/>
            <pc:sldMk cId="2253248069" sldId="1166"/>
            <ac:spMk id="2" creationId="{52DA34BA-82FC-47C5-BCE1-BB65E08B92A1}"/>
          </ac:spMkLst>
        </pc:spChg>
        <pc:spChg chg="mod">
          <ac:chgData name="Kelly Stokes" userId="3e5c5154-569e-4d81-aa91-4f91841cdfa9" providerId="ADAL" clId="{B244367E-30EE-4D5B-A37F-052F3DDFE8B9}" dt="2023-02-10T15:39:11.916" v="56" actId="27636"/>
          <ac:spMkLst>
            <pc:docMk/>
            <pc:sldMk cId="2253248069" sldId="1166"/>
            <ac:spMk id="4" creationId="{C1CA8974-F9B7-7772-E584-DC86F493030F}"/>
          </ac:spMkLst>
        </pc:spChg>
      </pc:sldChg>
      <pc:sldChg chg="addSp delSp modSp modAnim">
        <pc:chgData name="Kelly Stokes" userId="3e5c5154-569e-4d81-aa91-4f91841cdfa9" providerId="ADAL" clId="{B244367E-30EE-4D5B-A37F-052F3DDFE8B9}" dt="2023-02-10T15:40:28.651" v="79"/>
        <pc:sldMkLst>
          <pc:docMk/>
          <pc:sldMk cId="1236130894" sldId="1167"/>
        </pc:sldMkLst>
        <pc:spChg chg="mod">
          <ac:chgData name="Kelly Stokes" userId="3e5c5154-569e-4d81-aa91-4f91841cdfa9" providerId="ADAL" clId="{B244367E-30EE-4D5B-A37F-052F3DDFE8B9}" dt="2023-02-10T15:40:09.352" v="78" actId="20577"/>
          <ac:spMkLst>
            <pc:docMk/>
            <pc:sldMk cId="1236130894" sldId="1167"/>
            <ac:spMk id="3" creationId="{CC12B0E5-210C-661F-27A6-F5452E3A8D3A}"/>
          </ac:spMkLst>
        </pc:spChg>
        <pc:spChg chg="mod">
          <ac:chgData name="Kelly Stokes" userId="3e5c5154-569e-4d81-aa91-4f91841cdfa9" providerId="ADAL" clId="{B244367E-30EE-4D5B-A37F-052F3DDFE8B9}" dt="2023-02-10T15:40:28.651" v="79"/>
          <ac:spMkLst>
            <pc:docMk/>
            <pc:sldMk cId="1236130894" sldId="1167"/>
            <ac:spMk id="5" creationId="{097832BD-A3FF-0F89-484A-147FF2FE2C88}"/>
          </ac:spMkLst>
        </pc:spChg>
        <pc:picChg chg="add mod">
          <ac:chgData name="Kelly Stokes" userId="3e5c5154-569e-4d81-aa91-4f91841cdfa9" providerId="ADAL" clId="{B244367E-30EE-4D5B-A37F-052F3DDFE8B9}" dt="2023-02-10T15:39:59.996" v="67"/>
          <ac:picMkLst>
            <pc:docMk/>
            <pc:sldMk cId="1236130894" sldId="1167"/>
            <ac:picMk id="6" creationId="{BF383012-48E2-2C66-CDB5-9F81999D8EDB}"/>
          </ac:picMkLst>
        </pc:picChg>
        <pc:picChg chg="del">
          <ac:chgData name="Kelly Stokes" userId="3e5c5154-569e-4d81-aa91-4f91841cdfa9" providerId="ADAL" clId="{B244367E-30EE-4D5B-A37F-052F3DDFE8B9}" dt="2023-02-10T15:40:01.686" v="68" actId="478"/>
          <ac:picMkLst>
            <pc:docMk/>
            <pc:sldMk cId="1236130894" sldId="1167"/>
            <ac:picMk id="17410" creationId="{1094F94F-A228-1369-A08C-03E16F365E6B}"/>
          </ac:picMkLst>
        </pc:picChg>
      </pc:sldChg>
      <pc:sldChg chg="modSp mod">
        <pc:chgData name="Kelly Stokes" userId="3e5c5154-569e-4d81-aa91-4f91841cdfa9" providerId="ADAL" clId="{B244367E-30EE-4D5B-A37F-052F3DDFE8B9}" dt="2023-02-10T15:40:49.292" v="85" actId="27636"/>
        <pc:sldMkLst>
          <pc:docMk/>
          <pc:sldMk cId="4191453178" sldId="1168"/>
        </pc:sldMkLst>
        <pc:spChg chg="mod">
          <ac:chgData name="Kelly Stokes" userId="3e5c5154-569e-4d81-aa91-4f91841cdfa9" providerId="ADAL" clId="{B244367E-30EE-4D5B-A37F-052F3DDFE8B9}" dt="2023-02-10T15:40:41.046" v="80"/>
          <ac:spMkLst>
            <pc:docMk/>
            <pc:sldMk cId="4191453178" sldId="1168"/>
            <ac:spMk id="2" creationId="{52DA34BA-82FC-47C5-BCE1-BB65E08B92A1}"/>
          </ac:spMkLst>
        </pc:spChg>
        <pc:spChg chg="mod">
          <ac:chgData name="Kelly Stokes" userId="3e5c5154-569e-4d81-aa91-4f91841cdfa9" providerId="ADAL" clId="{B244367E-30EE-4D5B-A37F-052F3DDFE8B9}" dt="2023-02-10T15:40:49.292" v="85" actId="27636"/>
          <ac:spMkLst>
            <pc:docMk/>
            <pc:sldMk cId="4191453178" sldId="1168"/>
            <ac:spMk id="3" creationId="{EFF9D18E-1098-AE2A-AC4F-A4E3885841E6}"/>
          </ac:spMkLst>
        </pc:spChg>
      </pc:sldChg>
      <pc:sldChg chg="addSp delSp modSp mod modAnim">
        <pc:chgData name="Kelly Stokes" userId="3e5c5154-569e-4d81-aa91-4f91841cdfa9" providerId="ADAL" clId="{B244367E-30EE-4D5B-A37F-052F3DDFE8B9}" dt="2023-02-10T15:37:19.582" v="14" actId="1076"/>
        <pc:sldMkLst>
          <pc:docMk/>
          <pc:sldMk cId="1247252857" sldId="1169"/>
        </pc:sldMkLst>
        <pc:spChg chg="mod">
          <ac:chgData name="Kelly Stokes" userId="3e5c5154-569e-4d81-aa91-4f91841cdfa9" providerId="ADAL" clId="{B244367E-30EE-4D5B-A37F-052F3DDFE8B9}" dt="2023-02-10T15:37:14.533" v="13" actId="20577"/>
          <ac:spMkLst>
            <pc:docMk/>
            <pc:sldMk cId="1247252857" sldId="1169"/>
            <ac:spMk id="2" creationId="{52DA34BA-82FC-47C5-BCE1-BB65E08B92A1}"/>
          </ac:spMkLst>
        </pc:spChg>
        <pc:spChg chg="mod">
          <ac:chgData name="Kelly Stokes" userId="3e5c5154-569e-4d81-aa91-4f91841cdfa9" providerId="ADAL" clId="{B244367E-30EE-4D5B-A37F-052F3DDFE8B9}" dt="2023-02-10T15:37:19.582" v="14" actId="1076"/>
          <ac:spMkLst>
            <pc:docMk/>
            <pc:sldMk cId="1247252857" sldId="1169"/>
            <ac:spMk id="3" creationId="{13BB5EC0-7A96-4D29-A835-6FAE896C31A4}"/>
          </ac:spMkLst>
        </pc:spChg>
        <pc:picChg chg="del">
          <ac:chgData name="Kelly Stokes" userId="3e5c5154-569e-4d81-aa91-4f91841cdfa9" providerId="ADAL" clId="{B244367E-30EE-4D5B-A37F-052F3DDFE8B9}" dt="2023-02-10T15:37:08.521" v="7" actId="478"/>
          <ac:picMkLst>
            <pc:docMk/>
            <pc:sldMk cId="1247252857" sldId="1169"/>
            <ac:picMk id="4" creationId="{658F17D4-9FFA-9C77-56D2-F27A58280002}"/>
          </ac:picMkLst>
        </pc:picChg>
        <pc:picChg chg="add mod">
          <ac:chgData name="Kelly Stokes" userId="3e5c5154-569e-4d81-aa91-4f91841cdfa9" providerId="ADAL" clId="{B244367E-30EE-4D5B-A37F-052F3DDFE8B9}" dt="2023-02-10T15:37:09.082" v="8"/>
          <ac:picMkLst>
            <pc:docMk/>
            <pc:sldMk cId="1247252857" sldId="1169"/>
            <ac:picMk id="5" creationId="{9C3B89EF-A43A-46A5-9AA8-DEFE547CE529}"/>
          </ac:picMkLst>
        </pc:picChg>
      </pc:sldChg>
      <pc:sldChg chg="addSp delSp modSp mod modAnim">
        <pc:chgData name="Kelly Stokes" userId="3e5c5154-569e-4d81-aa91-4f91841cdfa9" providerId="ADAL" clId="{B244367E-30EE-4D5B-A37F-052F3DDFE8B9}" dt="2023-02-10T15:37:42.650" v="22" actId="1076"/>
        <pc:sldMkLst>
          <pc:docMk/>
          <pc:sldMk cId="3780683699" sldId="1170"/>
        </pc:sldMkLst>
        <pc:spChg chg="mod">
          <ac:chgData name="Kelly Stokes" userId="3e5c5154-569e-4d81-aa91-4f91841cdfa9" providerId="ADAL" clId="{B244367E-30EE-4D5B-A37F-052F3DDFE8B9}" dt="2023-02-10T15:37:40.413" v="21" actId="20577"/>
          <ac:spMkLst>
            <pc:docMk/>
            <pc:sldMk cId="3780683699" sldId="1170"/>
            <ac:spMk id="2" creationId="{52DA34BA-82FC-47C5-BCE1-BB65E08B92A1}"/>
          </ac:spMkLst>
        </pc:spChg>
        <pc:spChg chg="mod">
          <ac:chgData name="Kelly Stokes" userId="3e5c5154-569e-4d81-aa91-4f91841cdfa9" providerId="ADAL" clId="{B244367E-30EE-4D5B-A37F-052F3DDFE8B9}" dt="2023-02-10T15:37:42.650" v="22" actId="1076"/>
          <ac:spMkLst>
            <pc:docMk/>
            <pc:sldMk cId="3780683699" sldId="1170"/>
            <ac:spMk id="3" creationId="{0366E0B6-702E-4814-82C6-08CA2D13F3C9}"/>
          </ac:spMkLst>
        </pc:spChg>
        <pc:picChg chg="del">
          <ac:chgData name="Kelly Stokes" userId="3e5c5154-569e-4d81-aa91-4f91841cdfa9" providerId="ADAL" clId="{B244367E-30EE-4D5B-A37F-052F3DDFE8B9}" dt="2023-02-10T15:37:33.146" v="15" actId="478"/>
          <ac:picMkLst>
            <pc:docMk/>
            <pc:sldMk cId="3780683699" sldId="1170"/>
            <ac:picMk id="4" creationId="{FACF3C92-AE7D-B858-64E2-1DC5BB9D3F1C}"/>
          </ac:picMkLst>
        </pc:picChg>
        <pc:picChg chg="add mod">
          <ac:chgData name="Kelly Stokes" userId="3e5c5154-569e-4d81-aa91-4f91841cdfa9" providerId="ADAL" clId="{B244367E-30EE-4D5B-A37F-052F3DDFE8B9}" dt="2023-02-10T15:37:33.641" v="16"/>
          <ac:picMkLst>
            <pc:docMk/>
            <pc:sldMk cId="3780683699" sldId="1170"/>
            <ac:picMk id="5" creationId="{7CE778CA-1811-2416-C445-BDBFF945D84D}"/>
          </ac:picMkLst>
        </pc:picChg>
      </pc:sldChg>
      <pc:sldChg chg="addSp delSp modSp mod modAnim">
        <pc:chgData name="Kelly Stokes" userId="3e5c5154-569e-4d81-aa91-4f91841cdfa9" providerId="ADAL" clId="{B244367E-30EE-4D5B-A37F-052F3DDFE8B9}" dt="2023-02-10T15:38:03.857" v="30" actId="1076"/>
        <pc:sldMkLst>
          <pc:docMk/>
          <pc:sldMk cId="3425053704" sldId="1171"/>
        </pc:sldMkLst>
        <pc:spChg chg="mod">
          <ac:chgData name="Kelly Stokes" userId="3e5c5154-569e-4d81-aa91-4f91841cdfa9" providerId="ADAL" clId="{B244367E-30EE-4D5B-A37F-052F3DDFE8B9}" dt="2023-02-10T15:38:00.901" v="29" actId="20577"/>
          <ac:spMkLst>
            <pc:docMk/>
            <pc:sldMk cId="3425053704" sldId="1171"/>
            <ac:spMk id="2" creationId="{52DA34BA-82FC-47C5-BCE1-BB65E08B92A1}"/>
          </ac:spMkLst>
        </pc:spChg>
        <pc:spChg chg="mod">
          <ac:chgData name="Kelly Stokes" userId="3e5c5154-569e-4d81-aa91-4f91841cdfa9" providerId="ADAL" clId="{B244367E-30EE-4D5B-A37F-052F3DDFE8B9}" dt="2023-02-10T15:38:03.857" v="30" actId="1076"/>
          <ac:spMkLst>
            <pc:docMk/>
            <pc:sldMk cId="3425053704" sldId="1171"/>
            <ac:spMk id="3" creationId="{4BCBA2DA-E95C-434C-BE81-320E182AE5EF}"/>
          </ac:spMkLst>
        </pc:spChg>
        <pc:picChg chg="del">
          <ac:chgData name="Kelly Stokes" userId="3e5c5154-569e-4d81-aa91-4f91841cdfa9" providerId="ADAL" clId="{B244367E-30EE-4D5B-A37F-052F3DDFE8B9}" dt="2023-02-10T15:37:52.592" v="23" actId="478"/>
          <ac:picMkLst>
            <pc:docMk/>
            <pc:sldMk cId="3425053704" sldId="1171"/>
            <ac:picMk id="4" creationId="{15262FF0-4EDD-A306-879C-E0983E9710BF}"/>
          </ac:picMkLst>
        </pc:picChg>
        <pc:picChg chg="add mod">
          <ac:chgData name="Kelly Stokes" userId="3e5c5154-569e-4d81-aa91-4f91841cdfa9" providerId="ADAL" clId="{B244367E-30EE-4D5B-A37F-052F3DDFE8B9}" dt="2023-02-10T15:37:52.959" v="24"/>
          <ac:picMkLst>
            <pc:docMk/>
            <pc:sldMk cId="3425053704" sldId="1171"/>
            <ac:picMk id="5" creationId="{1EEC52BD-AFE6-9318-F2BD-86F0CF803B19}"/>
          </ac:picMkLst>
        </pc:picChg>
      </pc:sldChg>
      <pc:sldChg chg="modSp mod">
        <pc:chgData name="Kelly Stokes" userId="3e5c5154-569e-4d81-aa91-4f91841cdfa9" providerId="ADAL" clId="{B244367E-30EE-4D5B-A37F-052F3DDFE8B9}" dt="2023-02-10T15:42:39.336" v="108" actId="20577"/>
        <pc:sldMkLst>
          <pc:docMk/>
          <pc:sldMk cId="3598600283" sldId="1172"/>
        </pc:sldMkLst>
        <pc:spChg chg="mod">
          <ac:chgData name="Kelly Stokes" userId="3e5c5154-569e-4d81-aa91-4f91841cdfa9" providerId="ADAL" clId="{B244367E-30EE-4D5B-A37F-052F3DDFE8B9}" dt="2023-02-10T15:42:39.336" v="108" actId="20577"/>
          <ac:spMkLst>
            <pc:docMk/>
            <pc:sldMk cId="3598600283" sldId="1172"/>
            <ac:spMk id="2" creationId="{52DA34BA-82FC-47C5-BCE1-BB65E08B92A1}"/>
          </ac:spMkLst>
        </pc:spChg>
      </pc:sldChg>
      <pc:sldChg chg="modSp mod">
        <pc:chgData name="Kelly Stokes" userId="3e5c5154-569e-4d81-aa91-4f91841cdfa9" providerId="ADAL" clId="{B244367E-30EE-4D5B-A37F-052F3DDFE8B9}" dt="2023-02-10T15:58:41.294" v="487" actId="14100"/>
        <pc:sldMkLst>
          <pc:docMk/>
          <pc:sldMk cId="2851453709" sldId="1194"/>
        </pc:sldMkLst>
        <pc:spChg chg="mod">
          <ac:chgData name="Kelly Stokes" userId="3e5c5154-569e-4d81-aa91-4f91841cdfa9" providerId="ADAL" clId="{B244367E-30EE-4D5B-A37F-052F3DDFE8B9}" dt="2023-02-10T15:58:36.382" v="485"/>
          <ac:spMkLst>
            <pc:docMk/>
            <pc:sldMk cId="2851453709" sldId="1194"/>
            <ac:spMk id="2" creationId="{02FB8773-AD3E-2543-510F-CEE32E75C793}"/>
          </ac:spMkLst>
        </pc:spChg>
        <pc:spChg chg="mod">
          <ac:chgData name="Kelly Stokes" userId="3e5c5154-569e-4d81-aa91-4f91841cdfa9" providerId="ADAL" clId="{B244367E-30EE-4D5B-A37F-052F3DDFE8B9}" dt="2023-02-10T15:58:17.787" v="483"/>
          <ac:spMkLst>
            <pc:docMk/>
            <pc:sldMk cId="2851453709" sldId="1194"/>
            <ac:spMk id="3" creationId="{E500F0D3-C8EE-77CA-D8A5-2252D46724AA}"/>
          </ac:spMkLst>
        </pc:spChg>
        <pc:spChg chg="mod">
          <ac:chgData name="Kelly Stokes" userId="3e5c5154-569e-4d81-aa91-4f91841cdfa9" providerId="ADAL" clId="{B244367E-30EE-4D5B-A37F-052F3DDFE8B9}" dt="2023-02-10T15:58:22.258" v="484" actId="1076"/>
          <ac:spMkLst>
            <pc:docMk/>
            <pc:sldMk cId="2851453709" sldId="1194"/>
            <ac:spMk id="4" creationId="{B5313488-7E4A-79E2-52CD-B230AB2EBC8A}"/>
          </ac:spMkLst>
        </pc:spChg>
        <pc:spChg chg="mod">
          <ac:chgData name="Kelly Stokes" userId="3e5c5154-569e-4d81-aa91-4f91841cdfa9" providerId="ADAL" clId="{B244367E-30EE-4D5B-A37F-052F3DDFE8B9}" dt="2023-02-10T15:58:41.294" v="487" actId="14100"/>
          <ac:spMkLst>
            <pc:docMk/>
            <pc:sldMk cId="2851453709" sldId="1194"/>
            <ac:spMk id="5" creationId="{E02A7888-AA45-7396-3E3D-4AC6E69CC2E9}"/>
          </ac:spMkLst>
        </pc:spChg>
      </pc:sldChg>
      <pc:sldChg chg="addSp delSp modSp mod modAnim">
        <pc:chgData name="Kelly Stokes" userId="3e5c5154-569e-4d81-aa91-4f91841cdfa9" providerId="ADAL" clId="{B244367E-30EE-4D5B-A37F-052F3DDFE8B9}" dt="2023-02-10T15:43:54.359" v="127"/>
        <pc:sldMkLst>
          <pc:docMk/>
          <pc:sldMk cId="1149855702" sldId="1456"/>
        </pc:sldMkLst>
        <pc:spChg chg="mod">
          <ac:chgData name="Kelly Stokes" userId="3e5c5154-569e-4d81-aa91-4f91841cdfa9" providerId="ADAL" clId="{B244367E-30EE-4D5B-A37F-052F3DDFE8B9}" dt="2023-02-10T15:43:08.314" v="122" actId="20577"/>
          <ac:spMkLst>
            <pc:docMk/>
            <pc:sldMk cId="1149855702" sldId="1456"/>
            <ac:spMk id="2" creationId="{52DA34BA-82FC-47C5-BCE1-BB65E08B92A1}"/>
          </ac:spMkLst>
        </pc:spChg>
        <pc:spChg chg="mod">
          <ac:chgData name="Kelly Stokes" userId="3e5c5154-569e-4d81-aa91-4f91841cdfa9" providerId="ADAL" clId="{B244367E-30EE-4D5B-A37F-052F3DDFE8B9}" dt="2023-02-10T15:43:11.325" v="123" actId="1076"/>
          <ac:spMkLst>
            <pc:docMk/>
            <pc:sldMk cId="1149855702" sldId="1456"/>
            <ac:spMk id="3" creationId="{13BB5EC0-7A96-4D29-A835-6FAE896C31A4}"/>
          </ac:spMkLst>
        </pc:spChg>
        <pc:picChg chg="del">
          <ac:chgData name="Kelly Stokes" userId="3e5c5154-569e-4d81-aa91-4f91841cdfa9" providerId="ADAL" clId="{B244367E-30EE-4D5B-A37F-052F3DDFE8B9}" dt="2023-02-10T15:43:12.255" v="124" actId="478"/>
          <ac:picMkLst>
            <pc:docMk/>
            <pc:sldMk cId="1149855702" sldId="1456"/>
            <ac:picMk id="4" creationId="{D63B4571-41D8-3260-A689-12C4A9C23A58}"/>
          </ac:picMkLst>
        </pc:picChg>
        <pc:picChg chg="add mod">
          <ac:chgData name="Kelly Stokes" userId="3e5c5154-569e-4d81-aa91-4f91841cdfa9" providerId="ADAL" clId="{B244367E-30EE-4D5B-A37F-052F3DDFE8B9}" dt="2023-02-10T15:43:48.616" v="126" actId="1076"/>
          <ac:picMkLst>
            <pc:docMk/>
            <pc:sldMk cId="1149855702" sldId="1456"/>
            <ac:picMk id="1030" creationId="{7791E387-9E1B-DA0E-760B-F39D8E8F3A68}"/>
          </ac:picMkLst>
        </pc:picChg>
      </pc:sldChg>
      <pc:sldChg chg="addSp delSp modSp modAnim">
        <pc:chgData name="Kelly Stokes" userId="3e5c5154-569e-4d81-aa91-4f91841cdfa9" providerId="ADAL" clId="{B244367E-30EE-4D5B-A37F-052F3DDFE8B9}" dt="2023-02-10T15:45:09.283" v="158"/>
        <pc:sldMkLst>
          <pc:docMk/>
          <pc:sldMk cId="3292200701" sldId="1459"/>
        </pc:sldMkLst>
        <pc:spChg chg="mod">
          <ac:chgData name="Kelly Stokes" userId="3e5c5154-569e-4d81-aa91-4f91841cdfa9" providerId="ADAL" clId="{B244367E-30EE-4D5B-A37F-052F3DDFE8B9}" dt="2023-02-10T15:44:46.642" v="154" actId="20577"/>
          <ac:spMkLst>
            <pc:docMk/>
            <pc:sldMk cId="3292200701" sldId="1459"/>
            <ac:spMk id="2" creationId="{52DA34BA-82FC-47C5-BCE1-BB65E08B92A1}"/>
          </ac:spMkLst>
        </pc:spChg>
        <pc:picChg chg="del">
          <ac:chgData name="Kelly Stokes" userId="3e5c5154-569e-4d81-aa91-4f91841cdfa9" providerId="ADAL" clId="{B244367E-30EE-4D5B-A37F-052F3DDFE8B9}" dt="2023-02-10T15:44:49.051" v="155" actId="478"/>
          <ac:picMkLst>
            <pc:docMk/>
            <pc:sldMk cId="3292200701" sldId="1459"/>
            <ac:picMk id="4" creationId="{59A050E2-0992-71D3-DEC4-ED45EE69FF6D}"/>
          </ac:picMkLst>
        </pc:picChg>
        <pc:picChg chg="add mod">
          <ac:chgData name="Kelly Stokes" userId="3e5c5154-569e-4d81-aa91-4f91841cdfa9" providerId="ADAL" clId="{B244367E-30EE-4D5B-A37F-052F3DDFE8B9}" dt="2023-02-10T15:45:08.375" v="157" actId="1076"/>
          <ac:picMkLst>
            <pc:docMk/>
            <pc:sldMk cId="3292200701" sldId="1459"/>
            <ac:picMk id="2054" creationId="{0B764021-7781-9F48-F698-E99650E8410F}"/>
          </ac:picMkLst>
        </pc:picChg>
      </pc:sldChg>
      <pc:sldChg chg="addSp delSp modSp mod delAnim modAnim">
        <pc:chgData name="Kelly Stokes" userId="3e5c5154-569e-4d81-aa91-4f91841cdfa9" providerId="ADAL" clId="{B244367E-30EE-4D5B-A37F-052F3DDFE8B9}" dt="2023-02-10T15:46:15.161" v="199" actId="1076"/>
        <pc:sldMkLst>
          <pc:docMk/>
          <pc:sldMk cId="498228807" sldId="1466"/>
        </pc:sldMkLst>
        <pc:spChg chg="mod">
          <ac:chgData name="Kelly Stokes" userId="3e5c5154-569e-4d81-aa91-4f91841cdfa9" providerId="ADAL" clId="{B244367E-30EE-4D5B-A37F-052F3DDFE8B9}" dt="2023-02-10T15:45:35.249" v="174" actId="20577"/>
          <ac:spMkLst>
            <pc:docMk/>
            <pc:sldMk cId="498228807" sldId="1466"/>
            <ac:spMk id="2" creationId="{52DA34BA-82FC-47C5-BCE1-BB65E08B92A1}"/>
          </ac:spMkLst>
        </pc:spChg>
        <pc:spChg chg="del mod">
          <ac:chgData name="Kelly Stokes" userId="3e5c5154-569e-4d81-aa91-4f91841cdfa9" providerId="ADAL" clId="{B244367E-30EE-4D5B-A37F-052F3DDFE8B9}" dt="2023-02-10T15:45:47.835" v="192" actId="478"/>
          <ac:spMkLst>
            <pc:docMk/>
            <pc:sldMk cId="498228807" sldId="1466"/>
            <ac:spMk id="8" creationId="{B0B20B61-5057-D7DD-C3F9-0AB185533D24}"/>
          </ac:spMkLst>
        </pc:spChg>
        <pc:spChg chg="mod">
          <ac:chgData name="Kelly Stokes" userId="3e5c5154-569e-4d81-aa91-4f91841cdfa9" providerId="ADAL" clId="{B244367E-30EE-4D5B-A37F-052F3DDFE8B9}" dt="2023-02-10T15:46:12.231" v="198" actId="1076"/>
          <ac:spMkLst>
            <pc:docMk/>
            <pc:sldMk cId="498228807" sldId="1466"/>
            <ac:spMk id="10" creationId="{003D53EA-1945-744E-2DD1-0312F4DE835F}"/>
          </ac:spMkLst>
        </pc:spChg>
        <pc:spChg chg="mod">
          <ac:chgData name="Kelly Stokes" userId="3e5c5154-569e-4d81-aa91-4f91841cdfa9" providerId="ADAL" clId="{B244367E-30EE-4D5B-A37F-052F3DDFE8B9}" dt="2023-02-10T15:46:15.161" v="199" actId="1076"/>
          <ac:spMkLst>
            <pc:docMk/>
            <pc:sldMk cId="498228807" sldId="1466"/>
            <ac:spMk id="12" creationId="{E384BFF7-3319-CAE2-192F-C4DCBBBBFCCA}"/>
          </ac:spMkLst>
        </pc:spChg>
        <pc:picChg chg="del">
          <ac:chgData name="Kelly Stokes" userId="3e5c5154-569e-4d81-aa91-4f91841cdfa9" providerId="ADAL" clId="{B244367E-30EE-4D5B-A37F-052F3DDFE8B9}" dt="2023-02-10T15:45:18.125" v="160" actId="478"/>
          <ac:picMkLst>
            <pc:docMk/>
            <pc:sldMk cId="498228807" sldId="1466"/>
            <ac:picMk id="5" creationId="{F58CCAE0-DC57-FBFA-6978-C3B00B9F61A4}"/>
          </ac:picMkLst>
        </pc:picChg>
        <pc:picChg chg="add mod">
          <ac:chgData name="Kelly Stokes" userId="3e5c5154-569e-4d81-aa91-4f91841cdfa9" providerId="ADAL" clId="{B244367E-30EE-4D5B-A37F-052F3DDFE8B9}" dt="2023-02-10T15:45:20.239" v="162" actId="1076"/>
          <ac:picMkLst>
            <pc:docMk/>
            <pc:sldMk cId="498228807" sldId="1466"/>
            <ac:picMk id="6" creationId="{CFC4C4C9-FED8-0110-4425-BFA23117EC8E}"/>
          </ac:picMkLst>
        </pc:picChg>
      </pc:sldChg>
      <pc:sldChg chg="modSp mod">
        <pc:chgData name="Kelly Stokes" userId="3e5c5154-569e-4d81-aa91-4f91841cdfa9" providerId="ADAL" clId="{B244367E-30EE-4D5B-A37F-052F3DDFE8B9}" dt="2023-02-10T15:48:25.706" v="267" actId="27636"/>
        <pc:sldMkLst>
          <pc:docMk/>
          <pc:sldMk cId="2199839506" sldId="1473"/>
        </pc:sldMkLst>
        <pc:spChg chg="mod">
          <ac:chgData name="Kelly Stokes" userId="3e5c5154-569e-4d81-aa91-4f91841cdfa9" providerId="ADAL" clId="{B244367E-30EE-4D5B-A37F-052F3DDFE8B9}" dt="2023-02-10T15:48:18.081" v="260" actId="27636"/>
          <ac:spMkLst>
            <pc:docMk/>
            <pc:sldMk cId="2199839506" sldId="1473"/>
            <ac:spMk id="2" creationId="{52DA34BA-82FC-47C5-BCE1-BB65E08B92A1}"/>
          </ac:spMkLst>
        </pc:spChg>
        <pc:spChg chg="mod">
          <ac:chgData name="Kelly Stokes" userId="3e5c5154-569e-4d81-aa91-4f91841cdfa9" providerId="ADAL" clId="{B244367E-30EE-4D5B-A37F-052F3DDFE8B9}" dt="2023-02-10T15:48:25.706" v="267" actId="27636"/>
          <ac:spMkLst>
            <pc:docMk/>
            <pc:sldMk cId="2199839506" sldId="1473"/>
            <ac:spMk id="3" creationId="{847A1AC9-9EC9-E1AA-348D-958CE44F2772}"/>
          </ac:spMkLst>
        </pc:spChg>
      </pc:sldChg>
      <pc:sldChg chg="addSp delSp modSp modAnim">
        <pc:chgData name="Kelly Stokes" userId="3e5c5154-569e-4d81-aa91-4f91841cdfa9" providerId="ADAL" clId="{B244367E-30EE-4D5B-A37F-052F3DDFE8B9}" dt="2023-02-10T15:50:24.479" v="300"/>
        <pc:sldMkLst>
          <pc:docMk/>
          <pc:sldMk cId="2330293709" sldId="1485"/>
        </pc:sldMkLst>
        <pc:spChg chg="mod">
          <ac:chgData name="Kelly Stokes" userId="3e5c5154-569e-4d81-aa91-4f91841cdfa9" providerId="ADAL" clId="{B244367E-30EE-4D5B-A37F-052F3DDFE8B9}" dt="2023-02-10T15:49:52.738" v="284" actId="20577"/>
          <ac:spMkLst>
            <pc:docMk/>
            <pc:sldMk cId="2330293709" sldId="1485"/>
            <ac:spMk id="2" creationId="{52DA34BA-82FC-47C5-BCE1-BB65E08B92A1}"/>
          </ac:spMkLst>
        </pc:spChg>
        <pc:spChg chg="mod">
          <ac:chgData name="Kelly Stokes" userId="3e5c5154-569e-4d81-aa91-4f91841cdfa9" providerId="ADAL" clId="{B244367E-30EE-4D5B-A37F-052F3DDFE8B9}" dt="2023-02-10T15:49:56.447" v="293" actId="20577"/>
          <ac:spMkLst>
            <pc:docMk/>
            <pc:sldMk cId="2330293709" sldId="1485"/>
            <ac:spMk id="4" creationId="{C424366C-8EFB-1EF9-3E80-C6EE7BE15FA3}"/>
          </ac:spMkLst>
        </pc:spChg>
        <pc:spChg chg="mod">
          <ac:chgData name="Kelly Stokes" userId="3e5c5154-569e-4d81-aa91-4f91841cdfa9" providerId="ADAL" clId="{B244367E-30EE-4D5B-A37F-052F3DDFE8B9}" dt="2023-02-10T15:50:01.203" v="294"/>
          <ac:spMkLst>
            <pc:docMk/>
            <pc:sldMk cId="2330293709" sldId="1485"/>
            <ac:spMk id="8" creationId="{1FCDC8B7-0F0D-46B5-057E-579929B7D816}"/>
          </ac:spMkLst>
        </pc:spChg>
        <pc:picChg chg="del">
          <ac:chgData name="Kelly Stokes" userId="3e5c5154-569e-4d81-aa91-4f91841cdfa9" providerId="ADAL" clId="{B244367E-30EE-4D5B-A37F-052F3DDFE8B9}" dt="2023-02-10T15:50:07.398" v="295" actId="478"/>
          <ac:picMkLst>
            <pc:docMk/>
            <pc:sldMk cId="2330293709" sldId="1485"/>
            <ac:picMk id="5124" creationId="{EE1FE201-9F55-8930-DFB5-B20177D8A8C3}"/>
          </ac:picMkLst>
        </pc:picChg>
        <pc:picChg chg="add mod">
          <ac:chgData name="Kelly Stokes" userId="3e5c5154-569e-4d81-aa91-4f91841cdfa9" providerId="ADAL" clId="{B244367E-30EE-4D5B-A37F-052F3DDFE8B9}" dt="2023-02-10T15:50:21.537" v="297" actId="1076"/>
          <ac:picMkLst>
            <pc:docMk/>
            <pc:sldMk cId="2330293709" sldId="1485"/>
            <ac:picMk id="5126" creationId="{8A1E0B79-D85B-1BDC-190A-07DAE47D8481}"/>
          </ac:picMkLst>
        </pc:picChg>
      </pc:sldChg>
      <pc:sldChg chg="modSp mod">
        <pc:chgData name="Kelly Stokes" userId="3e5c5154-569e-4d81-aa91-4f91841cdfa9" providerId="ADAL" clId="{B244367E-30EE-4D5B-A37F-052F3DDFE8B9}" dt="2023-02-10T15:48:53.689" v="273" actId="27636"/>
        <pc:sldMkLst>
          <pc:docMk/>
          <pc:sldMk cId="199949674" sldId="1501"/>
        </pc:sldMkLst>
        <pc:spChg chg="mod">
          <ac:chgData name="Kelly Stokes" userId="3e5c5154-569e-4d81-aa91-4f91841cdfa9" providerId="ADAL" clId="{B244367E-30EE-4D5B-A37F-052F3DDFE8B9}" dt="2023-02-10T15:48:43.792" v="268"/>
          <ac:spMkLst>
            <pc:docMk/>
            <pc:sldMk cId="199949674" sldId="1501"/>
            <ac:spMk id="2" creationId="{52DA34BA-82FC-47C5-BCE1-BB65E08B92A1}"/>
          </ac:spMkLst>
        </pc:spChg>
        <pc:spChg chg="mod">
          <ac:chgData name="Kelly Stokes" userId="3e5c5154-569e-4d81-aa91-4f91841cdfa9" providerId="ADAL" clId="{B244367E-30EE-4D5B-A37F-052F3DDFE8B9}" dt="2023-02-10T15:48:53.689" v="273" actId="27636"/>
          <ac:spMkLst>
            <pc:docMk/>
            <pc:sldMk cId="199949674" sldId="1501"/>
            <ac:spMk id="3" creationId="{847A1AC9-9EC9-E1AA-348D-958CE44F2772}"/>
          </ac:spMkLst>
        </pc:spChg>
      </pc:sldChg>
      <pc:sldChg chg="modSp mod">
        <pc:chgData name="Kelly Stokes" userId="3e5c5154-569e-4d81-aa91-4f91841cdfa9" providerId="ADAL" clId="{B244367E-30EE-4D5B-A37F-052F3DDFE8B9}" dt="2023-02-10T15:49:21.166" v="277" actId="27636"/>
        <pc:sldMkLst>
          <pc:docMk/>
          <pc:sldMk cId="2203475726" sldId="1502"/>
        </pc:sldMkLst>
        <pc:spChg chg="mod">
          <ac:chgData name="Kelly Stokes" userId="3e5c5154-569e-4d81-aa91-4f91841cdfa9" providerId="ADAL" clId="{B244367E-30EE-4D5B-A37F-052F3DDFE8B9}" dt="2023-02-10T15:49:07.996" v="274"/>
          <ac:spMkLst>
            <pc:docMk/>
            <pc:sldMk cId="2203475726" sldId="1502"/>
            <ac:spMk id="2" creationId="{52DA34BA-82FC-47C5-BCE1-BB65E08B92A1}"/>
          </ac:spMkLst>
        </pc:spChg>
        <pc:spChg chg="mod">
          <ac:chgData name="Kelly Stokes" userId="3e5c5154-569e-4d81-aa91-4f91841cdfa9" providerId="ADAL" clId="{B244367E-30EE-4D5B-A37F-052F3DDFE8B9}" dt="2023-02-10T15:49:21.166" v="277" actId="27636"/>
          <ac:spMkLst>
            <pc:docMk/>
            <pc:sldMk cId="2203475726" sldId="1502"/>
            <ac:spMk id="3" creationId="{847A1AC9-9EC9-E1AA-348D-958CE44F2772}"/>
          </ac:spMkLst>
        </pc:spChg>
      </pc:sldChg>
      <pc:sldChg chg="addSp delSp modSp mod delAnim modAnim">
        <pc:chgData name="Kelly Stokes" userId="3e5c5154-569e-4d81-aa91-4f91841cdfa9" providerId="ADAL" clId="{B244367E-30EE-4D5B-A37F-052F3DDFE8B9}" dt="2023-02-10T15:47:53.098" v="257"/>
        <pc:sldMkLst>
          <pc:docMk/>
          <pc:sldMk cId="4207337675" sldId="1504"/>
        </pc:sldMkLst>
        <pc:spChg chg="mod">
          <ac:chgData name="Kelly Stokes" userId="3e5c5154-569e-4d81-aa91-4f91841cdfa9" providerId="ADAL" clId="{B244367E-30EE-4D5B-A37F-052F3DDFE8B9}" dt="2023-02-10T15:47:07.211" v="248" actId="20577"/>
          <ac:spMkLst>
            <pc:docMk/>
            <pc:sldMk cId="4207337675" sldId="1504"/>
            <ac:spMk id="2" creationId="{52DA34BA-82FC-47C5-BCE1-BB65E08B92A1}"/>
          </ac:spMkLst>
        </pc:spChg>
        <pc:spChg chg="del">
          <ac:chgData name="Kelly Stokes" userId="3e5c5154-569e-4d81-aa91-4f91841cdfa9" providerId="ADAL" clId="{B244367E-30EE-4D5B-A37F-052F3DDFE8B9}" dt="2023-02-10T15:47:10.361" v="249" actId="478"/>
          <ac:spMkLst>
            <pc:docMk/>
            <pc:sldMk cId="4207337675" sldId="1504"/>
            <ac:spMk id="8" creationId="{B0B20B61-5057-D7DD-C3F9-0AB185533D24}"/>
          </ac:spMkLst>
        </pc:spChg>
        <pc:spChg chg="mod">
          <ac:chgData name="Kelly Stokes" userId="3e5c5154-569e-4d81-aa91-4f91841cdfa9" providerId="ADAL" clId="{B244367E-30EE-4D5B-A37F-052F3DDFE8B9}" dt="2023-02-10T15:47:37.974" v="251" actId="1076"/>
          <ac:spMkLst>
            <pc:docMk/>
            <pc:sldMk cId="4207337675" sldId="1504"/>
            <ac:spMk id="10" creationId="{003D53EA-1945-744E-2DD1-0312F4DE835F}"/>
          </ac:spMkLst>
        </pc:spChg>
        <pc:spChg chg="mod">
          <ac:chgData name="Kelly Stokes" userId="3e5c5154-569e-4d81-aa91-4f91841cdfa9" providerId="ADAL" clId="{B244367E-30EE-4D5B-A37F-052F3DDFE8B9}" dt="2023-02-10T15:47:41.759" v="252" actId="1076"/>
          <ac:spMkLst>
            <pc:docMk/>
            <pc:sldMk cId="4207337675" sldId="1504"/>
            <ac:spMk id="12" creationId="{E384BFF7-3319-CAE2-192F-C4DCBBBBFCCA}"/>
          </ac:spMkLst>
        </pc:spChg>
        <pc:picChg chg="del">
          <ac:chgData name="Kelly Stokes" userId="3e5c5154-569e-4d81-aa91-4f91841cdfa9" providerId="ADAL" clId="{B244367E-30EE-4D5B-A37F-052F3DDFE8B9}" dt="2023-02-10T15:47:44.287" v="253" actId="478"/>
          <ac:picMkLst>
            <pc:docMk/>
            <pc:sldMk cId="4207337675" sldId="1504"/>
            <ac:picMk id="5" creationId="{D59201AE-20A8-7A80-7AC3-73F9EF53AE2F}"/>
          </ac:picMkLst>
        </pc:picChg>
        <pc:picChg chg="add mod">
          <ac:chgData name="Kelly Stokes" userId="3e5c5154-569e-4d81-aa91-4f91841cdfa9" providerId="ADAL" clId="{B244367E-30EE-4D5B-A37F-052F3DDFE8B9}" dt="2023-02-10T15:47:51.733" v="255" actId="1076"/>
          <ac:picMkLst>
            <pc:docMk/>
            <pc:sldMk cId="4207337675" sldId="1504"/>
            <ac:picMk id="6" creationId="{1F57CEAF-871F-66B3-0B80-EAFF5F32E16B}"/>
          </ac:picMkLst>
        </pc:picChg>
      </pc:sldChg>
      <pc:sldChg chg="del">
        <pc:chgData name="Kelly Stokes" userId="3e5c5154-569e-4d81-aa91-4f91841cdfa9" providerId="ADAL" clId="{B244367E-30EE-4D5B-A37F-052F3DDFE8B9}" dt="2023-02-10T15:49:26.132" v="278" actId="2696"/>
        <pc:sldMkLst>
          <pc:docMk/>
          <pc:sldMk cId="2725369301" sldId="1505"/>
        </pc:sldMkLst>
      </pc:sldChg>
      <pc:sldChg chg="modSp mod">
        <pc:chgData name="Kelly Stokes" userId="3e5c5154-569e-4d81-aa91-4f91841cdfa9" providerId="ADAL" clId="{B244367E-30EE-4D5B-A37F-052F3DDFE8B9}" dt="2023-02-10T15:50:52.110" v="309" actId="27636"/>
        <pc:sldMkLst>
          <pc:docMk/>
          <pc:sldMk cId="1571660563" sldId="1506"/>
        </pc:sldMkLst>
        <pc:spChg chg="mod">
          <ac:chgData name="Kelly Stokes" userId="3e5c5154-569e-4d81-aa91-4f91841cdfa9" providerId="ADAL" clId="{B244367E-30EE-4D5B-A37F-052F3DDFE8B9}" dt="2023-02-10T15:50:38.060" v="301"/>
          <ac:spMkLst>
            <pc:docMk/>
            <pc:sldMk cId="1571660563" sldId="1506"/>
            <ac:spMk id="2" creationId="{52DA34BA-82FC-47C5-BCE1-BB65E08B92A1}"/>
          </ac:spMkLst>
        </pc:spChg>
        <pc:spChg chg="mod">
          <ac:chgData name="Kelly Stokes" userId="3e5c5154-569e-4d81-aa91-4f91841cdfa9" providerId="ADAL" clId="{B244367E-30EE-4D5B-A37F-052F3DDFE8B9}" dt="2023-02-10T15:50:52.110" v="309" actId="27636"/>
          <ac:spMkLst>
            <pc:docMk/>
            <pc:sldMk cId="1571660563" sldId="1506"/>
            <ac:spMk id="3" creationId="{847A1AC9-9EC9-E1AA-348D-958CE44F2772}"/>
          </ac:spMkLst>
        </pc:spChg>
      </pc:sldChg>
      <pc:sldChg chg="addSp delSp modSp modAnim">
        <pc:chgData name="Kelly Stokes" userId="3e5c5154-569e-4d81-aa91-4f91841cdfa9" providerId="ADAL" clId="{B244367E-30EE-4D5B-A37F-052F3DDFE8B9}" dt="2023-02-10T15:51:52.804" v="330"/>
        <pc:sldMkLst>
          <pc:docMk/>
          <pc:sldMk cId="2659700584" sldId="1507"/>
        </pc:sldMkLst>
        <pc:spChg chg="mod">
          <ac:chgData name="Kelly Stokes" userId="3e5c5154-569e-4d81-aa91-4f91841cdfa9" providerId="ADAL" clId="{B244367E-30EE-4D5B-A37F-052F3DDFE8B9}" dt="2023-02-10T15:51:08.649" v="314" actId="20577"/>
          <ac:spMkLst>
            <pc:docMk/>
            <pc:sldMk cId="2659700584" sldId="1507"/>
            <ac:spMk id="2" creationId="{52DA34BA-82FC-47C5-BCE1-BB65E08B92A1}"/>
          </ac:spMkLst>
        </pc:spChg>
        <pc:spChg chg="mod">
          <ac:chgData name="Kelly Stokes" userId="3e5c5154-569e-4d81-aa91-4f91841cdfa9" providerId="ADAL" clId="{B244367E-30EE-4D5B-A37F-052F3DDFE8B9}" dt="2023-02-10T15:51:12.529" v="318" actId="20577"/>
          <ac:spMkLst>
            <pc:docMk/>
            <pc:sldMk cId="2659700584" sldId="1507"/>
            <ac:spMk id="4" creationId="{C424366C-8EFB-1EF9-3E80-C6EE7BE15FA3}"/>
          </ac:spMkLst>
        </pc:spChg>
        <pc:spChg chg="mod">
          <ac:chgData name="Kelly Stokes" userId="3e5c5154-569e-4d81-aa91-4f91841cdfa9" providerId="ADAL" clId="{B244367E-30EE-4D5B-A37F-052F3DDFE8B9}" dt="2023-02-10T15:51:26.268" v="324" actId="20577"/>
          <ac:spMkLst>
            <pc:docMk/>
            <pc:sldMk cId="2659700584" sldId="1507"/>
            <ac:spMk id="8" creationId="{1FCDC8B7-0F0D-46B5-057E-579929B7D816}"/>
          </ac:spMkLst>
        </pc:spChg>
        <pc:picChg chg="del">
          <ac:chgData name="Kelly Stokes" userId="3e5c5154-569e-4d81-aa91-4f91841cdfa9" providerId="ADAL" clId="{B244367E-30EE-4D5B-A37F-052F3DDFE8B9}" dt="2023-02-10T15:51:29.001" v="325" actId="478"/>
          <ac:picMkLst>
            <pc:docMk/>
            <pc:sldMk cId="2659700584" sldId="1507"/>
            <ac:picMk id="10244" creationId="{F7AD8C50-B862-9BD6-C9A4-47139BC8E7BA}"/>
          </ac:picMkLst>
        </pc:picChg>
        <pc:picChg chg="add mod">
          <ac:chgData name="Kelly Stokes" userId="3e5c5154-569e-4d81-aa91-4f91841cdfa9" providerId="ADAL" clId="{B244367E-30EE-4D5B-A37F-052F3DDFE8B9}" dt="2023-02-10T15:51:47.340" v="327" actId="1076"/>
          <ac:picMkLst>
            <pc:docMk/>
            <pc:sldMk cId="2659700584" sldId="1507"/>
            <ac:picMk id="10246" creationId="{90B35F0B-9D33-F8D4-4F35-8FE4B9D82A86}"/>
          </ac:picMkLst>
        </pc:picChg>
      </pc:sldChg>
      <pc:sldChg chg="modSp mod">
        <pc:chgData name="Kelly Stokes" userId="3e5c5154-569e-4d81-aa91-4f91841cdfa9" providerId="ADAL" clId="{B244367E-30EE-4D5B-A37F-052F3DDFE8B9}" dt="2023-02-10T15:52:16.439" v="339" actId="27636"/>
        <pc:sldMkLst>
          <pc:docMk/>
          <pc:sldMk cId="2611828572" sldId="1508"/>
        </pc:sldMkLst>
        <pc:spChg chg="mod">
          <ac:chgData name="Kelly Stokes" userId="3e5c5154-569e-4d81-aa91-4f91841cdfa9" providerId="ADAL" clId="{B244367E-30EE-4D5B-A37F-052F3DDFE8B9}" dt="2023-02-10T15:52:08.274" v="332" actId="27636"/>
          <ac:spMkLst>
            <pc:docMk/>
            <pc:sldMk cId="2611828572" sldId="1508"/>
            <ac:spMk id="2" creationId="{52DA34BA-82FC-47C5-BCE1-BB65E08B92A1}"/>
          </ac:spMkLst>
        </pc:spChg>
        <pc:spChg chg="mod">
          <ac:chgData name="Kelly Stokes" userId="3e5c5154-569e-4d81-aa91-4f91841cdfa9" providerId="ADAL" clId="{B244367E-30EE-4D5B-A37F-052F3DDFE8B9}" dt="2023-02-10T15:52:16.439" v="339" actId="27636"/>
          <ac:spMkLst>
            <pc:docMk/>
            <pc:sldMk cId="2611828572" sldId="1508"/>
            <ac:spMk id="3" creationId="{847A1AC9-9EC9-E1AA-348D-958CE44F2772}"/>
          </ac:spMkLst>
        </pc:spChg>
      </pc:sldChg>
      <pc:sldChg chg="addSp delSp modSp mod">
        <pc:chgData name="Kelly Stokes" userId="3e5c5154-569e-4d81-aa91-4f91841cdfa9" providerId="ADAL" clId="{B244367E-30EE-4D5B-A37F-052F3DDFE8B9}" dt="2023-02-10T16:00:25.364" v="494" actId="1076"/>
        <pc:sldMkLst>
          <pc:docMk/>
          <pc:sldMk cId="3605437593" sldId="1631"/>
        </pc:sldMkLst>
        <pc:spChg chg="mod">
          <ac:chgData name="Kelly Stokes" userId="3e5c5154-569e-4d81-aa91-4f91841cdfa9" providerId="ADAL" clId="{B244367E-30EE-4D5B-A37F-052F3DDFE8B9}" dt="2023-02-10T16:00:21.260" v="493"/>
          <ac:spMkLst>
            <pc:docMk/>
            <pc:sldMk cId="3605437593" sldId="1631"/>
            <ac:spMk id="2" creationId="{02FB8773-AD3E-2543-510F-CEE32E75C793}"/>
          </ac:spMkLst>
        </pc:spChg>
        <pc:spChg chg="mod">
          <ac:chgData name="Kelly Stokes" userId="3e5c5154-569e-4d81-aa91-4f91841cdfa9" providerId="ADAL" clId="{B244367E-30EE-4D5B-A37F-052F3DDFE8B9}" dt="2023-02-10T16:00:01.245" v="490"/>
          <ac:spMkLst>
            <pc:docMk/>
            <pc:sldMk cId="3605437593" sldId="1631"/>
            <ac:spMk id="3" creationId="{E500F0D3-C8EE-77CA-D8A5-2252D46724AA}"/>
          </ac:spMkLst>
        </pc:spChg>
        <pc:spChg chg="mod">
          <ac:chgData name="Kelly Stokes" userId="3e5c5154-569e-4d81-aa91-4f91841cdfa9" providerId="ADAL" clId="{B244367E-30EE-4D5B-A37F-052F3DDFE8B9}" dt="2023-02-10T16:00:06.446" v="492" actId="14100"/>
          <ac:spMkLst>
            <pc:docMk/>
            <pc:sldMk cId="3605437593" sldId="1631"/>
            <ac:spMk id="4" creationId="{B5313488-7E4A-79E2-52CD-B230AB2EBC8A}"/>
          </ac:spMkLst>
        </pc:spChg>
        <pc:spChg chg="mod">
          <ac:chgData name="Kelly Stokes" userId="3e5c5154-569e-4d81-aa91-4f91841cdfa9" providerId="ADAL" clId="{B244367E-30EE-4D5B-A37F-052F3DDFE8B9}" dt="2023-02-10T16:00:25.364" v="494" actId="1076"/>
          <ac:spMkLst>
            <pc:docMk/>
            <pc:sldMk cId="3605437593" sldId="1631"/>
            <ac:spMk id="5" creationId="{E02A7888-AA45-7396-3E3D-4AC6E69CC2E9}"/>
          </ac:spMkLst>
        </pc:spChg>
        <pc:picChg chg="add del">
          <ac:chgData name="Kelly Stokes" userId="3e5c5154-569e-4d81-aa91-4f91841cdfa9" providerId="ADAL" clId="{B244367E-30EE-4D5B-A37F-052F3DDFE8B9}" dt="2023-02-10T15:59:51.362" v="489" actId="478"/>
          <ac:picMkLst>
            <pc:docMk/>
            <pc:sldMk cId="3605437593" sldId="1631"/>
            <ac:picMk id="7" creationId="{D5E6FA36-76BC-4587-74F6-E8E117BF3DE6}"/>
          </ac:picMkLst>
        </pc:picChg>
      </pc:sldChg>
      <pc:sldChg chg="del">
        <pc:chgData name="Kelly Stokes" userId="3e5c5154-569e-4d81-aa91-4f91841cdfa9" providerId="ADAL" clId="{B244367E-30EE-4D5B-A37F-052F3DDFE8B9}" dt="2023-02-10T15:36:52.816" v="6" actId="2696"/>
        <pc:sldMkLst>
          <pc:docMk/>
          <pc:sldMk cId="3447390504" sldId="1757"/>
        </pc:sldMkLst>
      </pc:sldChg>
      <pc:sldChg chg="del">
        <pc:chgData name="Kelly Stokes" userId="3e5c5154-569e-4d81-aa91-4f91841cdfa9" providerId="ADAL" clId="{B244367E-30EE-4D5B-A37F-052F3DDFE8B9}" dt="2023-02-10T15:36:52.816" v="6" actId="2696"/>
        <pc:sldMkLst>
          <pc:docMk/>
          <pc:sldMk cId="2912946902" sldId="1758"/>
        </pc:sldMkLst>
      </pc:sldChg>
      <pc:sldChg chg="del">
        <pc:chgData name="Kelly Stokes" userId="3e5c5154-569e-4d81-aa91-4f91841cdfa9" providerId="ADAL" clId="{B244367E-30EE-4D5B-A37F-052F3DDFE8B9}" dt="2023-02-10T15:36:52.816" v="6" actId="2696"/>
        <pc:sldMkLst>
          <pc:docMk/>
          <pc:sldMk cId="3404880651" sldId="1759"/>
        </pc:sldMkLst>
      </pc:sldChg>
      <pc:sldChg chg="modSp mod">
        <pc:chgData name="Kelly Stokes" userId="3e5c5154-569e-4d81-aa91-4f91841cdfa9" providerId="ADAL" clId="{B244367E-30EE-4D5B-A37F-052F3DDFE8B9}" dt="2023-02-10T15:42:18.091" v="103" actId="20577"/>
        <pc:sldMkLst>
          <pc:docMk/>
          <pc:sldMk cId="394899175" sldId="1760"/>
        </pc:sldMkLst>
        <pc:spChg chg="mod">
          <ac:chgData name="Kelly Stokes" userId="3e5c5154-569e-4d81-aa91-4f91841cdfa9" providerId="ADAL" clId="{B244367E-30EE-4D5B-A37F-052F3DDFE8B9}" dt="2023-02-10T15:42:18.091" v="103" actId="20577"/>
          <ac:spMkLst>
            <pc:docMk/>
            <pc:sldMk cId="394899175" sldId="1760"/>
            <ac:spMk id="2" creationId="{52DA34BA-82FC-47C5-BCE1-BB65E08B92A1}"/>
          </ac:spMkLst>
        </pc:spChg>
      </pc:sldChg>
      <pc:sldChg chg="addSp delSp modSp mod modAnim">
        <pc:chgData name="Kelly Stokes" userId="3e5c5154-569e-4d81-aa91-4f91841cdfa9" providerId="ADAL" clId="{B244367E-30EE-4D5B-A37F-052F3DDFE8B9}" dt="2023-02-10T15:44:35.892" v="144"/>
        <pc:sldMkLst>
          <pc:docMk/>
          <pc:sldMk cId="2009272727" sldId="1761"/>
        </pc:sldMkLst>
        <pc:spChg chg="mod">
          <ac:chgData name="Kelly Stokes" userId="3e5c5154-569e-4d81-aa91-4f91841cdfa9" providerId="ADAL" clId="{B244367E-30EE-4D5B-A37F-052F3DDFE8B9}" dt="2023-02-10T15:44:01.829" v="139" actId="20577"/>
          <ac:spMkLst>
            <pc:docMk/>
            <pc:sldMk cId="2009272727" sldId="1761"/>
            <ac:spMk id="2" creationId="{52DA34BA-82FC-47C5-BCE1-BB65E08B92A1}"/>
          </ac:spMkLst>
        </pc:spChg>
        <pc:spChg chg="mod">
          <ac:chgData name="Kelly Stokes" userId="3e5c5154-569e-4d81-aa91-4f91841cdfa9" providerId="ADAL" clId="{B244367E-30EE-4D5B-A37F-052F3DDFE8B9}" dt="2023-02-10T15:44:05.827" v="140" actId="14100"/>
          <ac:spMkLst>
            <pc:docMk/>
            <pc:sldMk cId="2009272727" sldId="1761"/>
            <ac:spMk id="3" creationId="{13BB5EC0-7A96-4D29-A835-6FAE896C31A4}"/>
          </ac:spMkLst>
        </pc:spChg>
        <pc:picChg chg="del">
          <ac:chgData name="Kelly Stokes" userId="3e5c5154-569e-4d81-aa91-4f91841cdfa9" providerId="ADAL" clId="{B244367E-30EE-4D5B-A37F-052F3DDFE8B9}" dt="2023-02-10T15:44:06.757" v="141" actId="478"/>
          <ac:picMkLst>
            <pc:docMk/>
            <pc:sldMk cId="2009272727" sldId="1761"/>
            <ac:picMk id="4" creationId="{D63B4571-41D8-3260-A689-12C4A9C23A58}"/>
          </ac:picMkLst>
        </pc:picChg>
        <pc:picChg chg="add mod">
          <ac:chgData name="Kelly Stokes" userId="3e5c5154-569e-4d81-aa91-4f91841cdfa9" providerId="ADAL" clId="{B244367E-30EE-4D5B-A37F-052F3DDFE8B9}" dt="2023-02-10T15:44:34.937" v="143" actId="1076"/>
          <ac:picMkLst>
            <pc:docMk/>
            <pc:sldMk cId="2009272727" sldId="1761"/>
            <ac:picMk id="62466" creationId="{2E4BB0D3-0F7E-4882-1312-FBFD28241970}"/>
          </ac:picMkLst>
        </pc:picChg>
      </pc:sldChg>
      <pc:sldChg chg="del">
        <pc:chgData name="Kelly Stokes" userId="3e5c5154-569e-4d81-aa91-4f91841cdfa9" providerId="ADAL" clId="{B244367E-30EE-4D5B-A37F-052F3DDFE8B9}" dt="2023-02-10T15:45:13.208" v="159" actId="2696"/>
        <pc:sldMkLst>
          <pc:docMk/>
          <pc:sldMk cId="3690342166" sldId="1762"/>
        </pc:sldMkLst>
      </pc:sldChg>
      <pc:sldChg chg="addSp delSp modSp mod delAnim modAnim">
        <pc:chgData name="Kelly Stokes" userId="3e5c5154-569e-4d81-aa91-4f91841cdfa9" providerId="ADAL" clId="{B244367E-30EE-4D5B-A37F-052F3DDFE8B9}" dt="2023-02-10T15:46:54.766" v="220"/>
        <pc:sldMkLst>
          <pc:docMk/>
          <pc:sldMk cId="4065948389" sldId="1763"/>
        </pc:sldMkLst>
        <pc:spChg chg="mod">
          <ac:chgData name="Kelly Stokes" userId="3e5c5154-569e-4d81-aa91-4f91841cdfa9" providerId="ADAL" clId="{B244367E-30EE-4D5B-A37F-052F3DDFE8B9}" dt="2023-02-10T15:46:34.751" v="213" actId="20577"/>
          <ac:spMkLst>
            <pc:docMk/>
            <pc:sldMk cId="4065948389" sldId="1763"/>
            <ac:spMk id="2" creationId="{52DA34BA-82FC-47C5-BCE1-BB65E08B92A1}"/>
          </ac:spMkLst>
        </pc:spChg>
        <pc:spChg chg="del">
          <ac:chgData name="Kelly Stokes" userId="3e5c5154-569e-4d81-aa91-4f91841cdfa9" providerId="ADAL" clId="{B244367E-30EE-4D5B-A37F-052F3DDFE8B9}" dt="2023-02-10T15:46:37.473" v="214" actId="478"/>
          <ac:spMkLst>
            <pc:docMk/>
            <pc:sldMk cId="4065948389" sldId="1763"/>
            <ac:spMk id="8" creationId="{B0B20B61-5057-D7DD-C3F9-0AB185533D24}"/>
          </ac:spMkLst>
        </pc:spChg>
        <pc:spChg chg="mod">
          <ac:chgData name="Kelly Stokes" userId="3e5c5154-569e-4d81-aa91-4f91841cdfa9" providerId="ADAL" clId="{B244367E-30EE-4D5B-A37F-052F3DDFE8B9}" dt="2023-02-10T15:46:42.560" v="219" actId="20577"/>
          <ac:spMkLst>
            <pc:docMk/>
            <pc:sldMk cId="4065948389" sldId="1763"/>
            <ac:spMk id="10" creationId="{003D53EA-1945-744E-2DD1-0312F4DE835F}"/>
          </ac:spMkLst>
        </pc:spChg>
        <pc:spChg chg="mod">
          <ac:chgData name="Kelly Stokes" userId="3e5c5154-569e-4d81-aa91-4f91841cdfa9" providerId="ADAL" clId="{B244367E-30EE-4D5B-A37F-052F3DDFE8B9}" dt="2023-02-10T15:46:54.766" v="220"/>
          <ac:spMkLst>
            <pc:docMk/>
            <pc:sldMk cId="4065948389" sldId="1763"/>
            <ac:spMk id="12" creationId="{E384BFF7-3319-CAE2-192F-C4DCBBBBFCCA}"/>
          </ac:spMkLst>
        </pc:spChg>
        <pc:picChg chg="add mod">
          <ac:chgData name="Kelly Stokes" userId="3e5c5154-569e-4d81-aa91-4f91841cdfa9" providerId="ADAL" clId="{B244367E-30EE-4D5B-A37F-052F3DDFE8B9}" dt="2023-02-10T15:46:26.754" v="202" actId="1076"/>
          <ac:picMkLst>
            <pc:docMk/>
            <pc:sldMk cId="4065948389" sldId="1763"/>
            <ac:picMk id="3" creationId="{7B31CCEA-425C-50E8-6D99-167864B75092}"/>
          </ac:picMkLst>
        </pc:picChg>
        <pc:picChg chg="del">
          <ac:chgData name="Kelly Stokes" userId="3e5c5154-569e-4d81-aa91-4f91841cdfa9" providerId="ADAL" clId="{B244367E-30EE-4D5B-A37F-052F3DDFE8B9}" dt="2023-02-10T15:46:23.706" v="200" actId="478"/>
          <ac:picMkLst>
            <pc:docMk/>
            <pc:sldMk cId="4065948389" sldId="1763"/>
            <ac:picMk id="5" creationId="{F58CCAE0-DC57-FBFA-6978-C3B00B9F61A4}"/>
          </ac:picMkLst>
        </pc:picChg>
      </pc:sldChg>
      <pc:sldChg chg="del">
        <pc:chgData name="Kelly Stokes" userId="3e5c5154-569e-4d81-aa91-4f91841cdfa9" providerId="ADAL" clId="{B244367E-30EE-4D5B-A37F-052F3DDFE8B9}" dt="2023-02-10T15:48:04.496" v="258" actId="2696"/>
        <pc:sldMkLst>
          <pc:docMk/>
          <pc:sldMk cId="1207139761" sldId="1764"/>
        </pc:sldMkLst>
      </pc:sldChg>
      <pc:sldChg chg="modSp mod">
        <pc:chgData name="Kelly Stokes" userId="3e5c5154-569e-4d81-aa91-4f91841cdfa9" providerId="ADAL" clId="{B244367E-30EE-4D5B-A37F-052F3DDFE8B9}" dt="2023-02-10T15:52:53.075" v="346" actId="20577"/>
        <pc:sldMkLst>
          <pc:docMk/>
          <pc:sldMk cId="3180548266" sldId="1765"/>
        </pc:sldMkLst>
        <pc:spChg chg="mod">
          <ac:chgData name="Kelly Stokes" userId="3e5c5154-569e-4d81-aa91-4f91841cdfa9" providerId="ADAL" clId="{B244367E-30EE-4D5B-A37F-052F3DDFE8B9}" dt="2023-02-10T15:52:53.075" v="346" actId="20577"/>
          <ac:spMkLst>
            <pc:docMk/>
            <pc:sldMk cId="3180548266" sldId="1765"/>
            <ac:spMk id="2" creationId="{52DA34BA-82FC-47C5-BCE1-BB65E08B92A1}"/>
          </ac:spMkLst>
        </pc:spChg>
      </pc:sldChg>
      <pc:sldChg chg="del">
        <pc:chgData name="Kelly Stokes" userId="3e5c5154-569e-4d81-aa91-4f91841cdfa9" providerId="ADAL" clId="{B244367E-30EE-4D5B-A37F-052F3DDFE8B9}" dt="2023-02-10T15:54:42.870" v="357" actId="2696"/>
        <pc:sldMkLst>
          <pc:docMk/>
          <pc:sldMk cId="3620676800" sldId="1766"/>
        </pc:sldMkLst>
      </pc:sldChg>
      <pc:sldChg chg="del">
        <pc:chgData name="Kelly Stokes" userId="3e5c5154-569e-4d81-aa91-4f91841cdfa9" providerId="ADAL" clId="{B244367E-30EE-4D5B-A37F-052F3DDFE8B9}" dt="2023-02-10T15:54:42.870" v="357" actId="2696"/>
        <pc:sldMkLst>
          <pc:docMk/>
          <pc:sldMk cId="650698396" sldId="1767"/>
        </pc:sldMkLst>
      </pc:sldChg>
      <pc:sldChg chg="del">
        <pc:chgData name="Kelly Stokes" userId="3e5c5154-569e-4d81-aa91-4f91841cdfa9" providerId="ADAL" clId="{B244367E-30EE-4D5B-A37F-052F3DDFE8B9}" dt="2023-02-10T15:55:23.106" v="381" actId="2696"/>
        <pc:sldMkLst>
          <pc:docMk/>
          <pc:sldMk cId="3376888647" sldId="1768"/>
        </pc:sldMkLst>
      </pc:sldChg>
      <pc:sldChg chg="del">
        <pc:chgData name="Kelly Stokes" userId="3e5c5154-569e-4d81-aa91-4f91841cdfa9" providerId="ADAL" clId="{B244367E-30EE-4D5B-A37F-052F3DDFE8B9}" dt="2023-02-10T15:55:23.106" v="381" actId="2696"/>
        <pc:sldMkLst>
          <pc:docMk/>
          <pc:sldMk cId="1710989785" sldId="1769"/>
        </pc:sldMkLst>
      </pc:sldChg>
      <pc:sldChg chg="del">
        <pc:chgData name="Kelly Stokes" userId="3e5c5154-569e-4d81-aa91-4f91841cdfa9" providerId="ADAL" clId="{B244367E-30EE-4D5B-A37F-052F3DDFE8B9}" dt="2023-02-10T15:55:29.823" v="382" actId="2696"/>
        <pc:sldMkLst>
          <pc:docMk/>
          <pc:sldMk cId="3395292190" sldId="1770"/>
        </pc:sldMkLst>
      </pc:sldChg>
      <pc:sldChg chg="del">
        <pc:chgData name="Kelly Stokes" userId="3e5c5154-569e-4d81-aa91-4f91841cdfa9" providerId="ADAL" clId="{B244367E-30EE-4D5B-A37F-052F3DDFE8B9}" dt="2023-02-10T15:55:29.823" v="382" actId="2696"/>
        <pc:sldMkLst>
          <pc:docMk/>
          <pc:sldMk cId="3276043184" sldId="1771"/>
        </pc:sldMkLst>
      </pc:sldChg>
      <pc:sldChg chg="del">
        <pc:chgData name="Kelly Stokes" userId="3e5c5154-569e-4d81-aa91-4f91841cdfa9" providerId="ADAL" clId="{B244367E-30EE-4D5B-A37F-052F3DDFE8B9}" dt="2023-02-10T15:55:29.823" v="382" actId="2696"/>
        <pc:sldMkLst>
          <pc:docMk/>
          <pc:sldMk cId="3624189705" sldId="1772"/>
        </pc:sldMkLst>
      </pc:sldChg>
      <pc:sldChg chg="del">
        <pc:chgData name="Kelly Stokes" userId="3e5c5154-569e-4d81-aa91-4f91841cdfa9" providerId="ADAL" clId="{B244367E-30EE-4D5B-A37F-052F3DDFE8B9}" dt="2023-02-10T15:55:29.823" v="382" actId="2696"/>
        <pc:sldMkLst>
          <pc:docMk/>
          <pc:sldMk cId="3185782557" sldId="1773"/>
        </pc:sldMkLst>
      </pc:sldChg>
      <pc:sldChg chg="del">
        <pc:chgData name="Kelly Stokes" userId="3e5c5154-569e-4d81-aa91-4f91841cdfa9" providerId="ADAL" clId="{B244367E-30EE-4D5B-A37F-052F3DDFE8B9}" dt="2023-02-10T15:55:29.823" v="382" actId="2696"/>
        <pc:sldMkLst>
          <pc:docMk/>
          <pc:sldMk cId="1123916958" sldId="1774"/>
        </pc:sldMkLst>
      </pc:sldChg>
      <pc:sldChg chg="del">
        <pc:chgData name="Kelly Stokes" userId="3e5c5154-569e-4d81-aa91-4f91841cdfa9" providerId="ADAL" clId="{B244367E-30EE-4D5B-A37F-052F3DDFE8B9}" dt="2023-02-10T15:55:29.823" v="382" actId="2696"/>
        <pc:sldMkLst>
          <pc:docMk/>
          <pc:sldMk cId="662353874" sldId="1775"/>
        </pc:sldMkLst>
      </pc:sldChg>
      <pc:sldChg chg="del">
        <pc:chgData name="Kelly Stokes" userId="3e5c5154-569e-4d81-aa91-4f91841cdfa9" providerId="ADAL" clId="{B244367E-30EE-4D5B-A37F-052F3DDFE8B9}" dt="2023-02-10T15:55:29.823" v="382" actId="2696"/>
        <pc:sldMkLst>
          <pc:docMk/>
          <pc:sldMk cId="2265502105" sldId="1776"/>
        </pc:sldMkLst>
      </pc:sldChg>
      <pc:sldChg chg="del">
        <pc:chgData name="Kelly Stokes" userId="3e5c5154-569e-4d81-aa91-4f91841cdfa9" providerId="ADAL" clId="{B244367E-30EE-4D5B-A37F-052F3DDFE8B9}" dt="2023-02-10T15:55:29.823" v="382" actId="2696"/>
        <pc:sldMkLst>
          <pc:docMk/>
          <pc:sldMk cId="3024565136" sldId="1777"/>
        </pc:sldMkLst>
      </pc:sldChg>
      <pc:sldChg chg="del">
        <pc:chgData name="Kelly Stokes" userId="3e5c5154-569e-4d81-aa91-4f91841cdfa9" providerId="ADAL" clId="{B244367E-30EE-4D5B-A37F-052F3DDFE8B9}" dt="2023-02-10T15:55:29.823" v="382" actId="2696"/>
        <pc:sldMkLst>
          <pc:docMk/>
          <pc:sldMk cId="1758834870" sldId="1778"/>
        </pc:sldMkLst>
      </pc:sldChg>
      <pc:sldChg chg="del">
        <pc:chgData name="Kelly Stokes" userId="3e5c5154-569e-4d81-aa91-4f91841cdfa9" providerId="ADAL" clId="{B244367E-30EE-4D5B-A37F-052F3DDFE8B9}" dt="2023-02-10T15:55:29.823" v="382" actId="2696"/>
        <pc:sldMkLst>
          <pc:docMk/>
          <pc:sldMk cId="1334445446" sldId="1779"/>
        </pc:sldMkLst>
      </pc:sldChg>
      <pc:sldChg chg="del">
        <pc:chgData name="Kelly Stokes" userId="3e5c5154-569e-4d81-aa91-4f91841cdfa9" providerId="ADAL" clId="{B244367E-30EE-4D5B-A37F-052F3DDFE8B9}" dt="2023-02-10T15:54:42.870" v="357" actId="2696"/>
        <pc:sldMkLst>
          <pc:docMk/>
          <pc:sldMk cId="4284535228" sldId="1780"/>
        </pc:sldMkLst>
      </pc:sldChg>
      <pc:sldChg chg="del">
        <pc:chgData name="Kelly Stokes" userId="3e5c5154-569e-4d81-aa91-4f91841cdfa9" providerId="ADAL" clId="{B244367E-30EE-4D5B-A37F-052F3DDFE8B9}" dt="2023-02-10T15:54:42.870" v="357" actId="2696"/>
        <pc:sldMkLst>
          <pc:docMk/>
          <pc:sldMk cId="3779318116" sldId="1781"/>
        </pc:sldMkLst>
      </pc:sldChg>
      <pc:sldChg chg="del">
        <pc:chgData name="Kelly Stokes" userId="3e5c5154-569e-4d81-aa91-4f91841cdfa9" providerId="ADAL" clId="{B244367E-30EE-4D5B-A37F-052F3DDFE8B9}" dt="2023-02-10T15:54:42.870" v="357" actId="2696"/>
        <pc:sldMkLst>
          <pc:docMk/>
          <pc:sldMk cId="141278292" sldId="1782"/>
        </pc:sldMkLst>
      </pc:sldChg>
      <pc:sldChg chg="del">
        <pc:chgData name="Kelly Stokes" userId="3e5c5154-569e-4d81-aa91-4f91841cdfa9" providerId="ADAL" clId="{B244367E-30EE-4D5B-A37F-052F3DDFE8B9}" dt="2023-02-10T15:54:42.870" v="357" actId="2696"/>
        <pc:sldMkLst>
          <pc:docMk/>
          <pc:sldMk cId="2775818795" sldId="1783"/>
        </pc:sldMkLst>
      </pc:sldChg>
      <pc:sldChg chg="del">
        <pc:chgData name="Kelly Stokes" userId="3e5c5154-569e-4d81-aa91-4f91841cdfa9" providerId="ADAL" clId="{B244367E-30EE-4D5B-A37F-052F3DDFE8B9}" dt="2023-02-10T15:54:42.870" v="357" actId="2696"/>
        <pc:sldMkLst>
          <pc:docMk/>
          <pc:sldMk cId="1587324671" sldId="1784"/>
        </pc:sldMkLst>
      </pc:sldChg>
      <pc:sldChg chg="del">
        <pc:chgData name="Kelly Stokes" userId="3e5c5154-569e-4d81-aa91-4f91841cdfa9" providerId="ADAL" clId="{B244367E-30EE-4D5B-A37F-052F3DDFE8B9}" dt="2023-02-10T15:54:42.870" v="357" actId="2696"/>
        <pc:sldMkLst>
          <pc:docMk/>
          <pc:sldMk cId="3172533933" sldId="1785"/>
        </pc:sldMkLst>
      </pc:sldChg>
      <pc:sldChg chg="del">
        <pc:chgData name="Kelly Stokes" userId="3e5c5154-569e-4d81-aa91-4f91841cdfa9" providerId="ADAL" clId="{B244367E-30EE-4D5B-A37F-052F3DDFE8B9}" dt="2023-02-10T15:54:42.870" v="357" actId="2696"/>
        <pc:sldMkLst>
          <pc:docMk/>
          <pc:sldMk cId="1279986825" sldId="1786"/>
        </pc:sldMkLst>
      </pc:sldChg>
      <pc:sldChg chg="del">
        <pc:chgData name="Kelly Stokes" userId="3e5c5154-569e-4d81-aa91-4f91841cdfa9" providerId="ADAL" clId="{B244367E-30EE-4D5B-A37F-052F3DDFE8B9}" dt="2023-02-10T15:54:42.870" v="357" actId="2696"/>
        <pc:sldMkLst>
          <pc:docMk/>
          <pc:sldMk cId="757121876" sldId="1787"/>
        </pc:sldMkLst>
      </pc:sldChg>
      <pc:sldChg chg="del">
        <pc:chgData name="Kelly Stokes" userId="3e5c5154-569e-4d81-aa91-4f91841cdfa9" providerId="ADAL" clId="{B244367E-30EE-4D5B-A37F-052F3DDFE8B9}" dt="2023-02-10T15:54:42.870" v="357" actId="2696"/>
        <pc:sldMkLst>
          <pc:docMk/>
          <pc:sldMk cId="3579642894" sldId="1788"/>
        </pc:sldMkLst>
      </pc:sldChg>
      <pc:sldChg chg="del">
        <pc:chgData name="Kelly Stokes" userId="3e5c5154-569e-4d81-aa91-4f91841cdfa9" providerId="ADAL" clId="{B244367E-30EE-4D5B-A37F-052F3DDFE8B9}" dt="2023-02-10T15:54:42.870" v="357" actId="2696"/>
        <pc:sldMkLst>
          <pc:docMk/>
          <pc:sldMk cId="3370289732" sldId="1789"/>
        </pc:sldMkLst>
      </pc:sldChg>
      <pc:sldChg chg="del">
        <pc:chgData name="Kelly Stokes" userId="3e5c5154-569e-4d81-aa91-4f91841cdfa9" providerId="ADAL" clId="{B244367E-30EE-4D5B-A37F-052F3DDFE8B9}" dt="2023-02-10T15:54:42.870" v="357" actId="2696"/>
        <pc:sldMkLst>
          <pc:docMk/>
          <pc:sldMk cId="197954853" sldId="1790"/>
        </pc:sldMkLst>
      </pc:sldChg>
      <pc:sldChg chg="del">
        <pc:chgData name="Kelly Stokes" userId="3e5c5154-569e-4d81-aa91-4f91841cdfa9" providerId="ADAL" clId="{B244367E-30EE-4D5B-A37F-052F3DDFE8B9}" dt="2023-02-10T15:54:42.870" v="357" actId="2696"/>
        <pc:sldMkLst>
          <pc:docMk/>
          <pc:sldMk cId="3393049691" sldId="1791"/>
        </pc:sldMkLst>
      </pc:sldChg>
      <pc:sldChg chg="del">
        <pc:chgData name="Kelly Stokes" userId="3e5c5154-569e-4d81-aa91-4f91841cdfa9" providerId="ADAL" clId="{B244367E-30EE-4D5B-A37F-052F3DDFE8B9}" dt="2023-02-10T15:54:42.870" v="357" actId="2696"/>
        <pc:sldMkLst>
          <pc:docMk/>
          <pc:sldMk cId="282436934" sldId="1792"/>
        </pc:sldMkLst>
      </pc:sldChg>
      <pc:sldChg chg="del">
        <pc:chgData name="Kelly Stokes" userId="3e5c5154-569e-4d81-aa91-4f91841cdfa9" providerId="ADAL" clId="{B244367E-30EE-4D5B-A37F-052F3DDFE8B9}" dt="2023-02-10T15:54:42.870" v="357" actId="2696"/>
        <pc:sldMkLst>
          <pc:docMk/>
          <pc:sldMk cId="3139042011" sldId="1793"/>
        </pc:sldMkLst>
      </pc:sldChg>
      <pc:sldChg chg="del">
        <pc:chgData name="Kelly Stokes" userId="3e5c5154-569e-4d81-aa91-4f91841cdfa9" providerId="ADAL" clId="{B244367E-30EE-4D5B-A37F-052F3DDFE8B9}" dt="2023-02-10T15:54:42.870" v="357" actId="2696"/>
        <pc:sldMkLst>
          <pc:docMk/>
          <pc:sldMk cId="1830133287" sldId="1794"/>
        </pc:sldMkLst>
      </pc:sldChg>
      <pc:sldChg chg="del">
        <pc:chgData name="Kelly Stokes" userId="3e5c5154-569e-4d81-aa91-4f91841cdfa9" providerId="ADAL" clId="{B244367E-30EE-4D5B-A37F-052F3DDFE8B9}" dt="2023-02-10T15:54:42.870" v="357" actId="2696"/>
        <pc:sldMkLst>
          <pc:docMk/>
          <pc:sldMk cId="3620564936" sldId="1795"/>
        </pc:sldMkLst>
      </pc:sldChg>
      <pc:sldChg chg="del">
        <pc:chgData name="Kelly Stokes" userId="3e5c5154-569e-4d81-aa91-4f91841cdfa9" providerId="ADAL" clId="{B244367E-30EE-4D5B-A37F-052F3DDFE8B9}" dt="2023-02-10T15:54:42.870" v="357" actId="2696"/>
        <pc:sldMkLst>
          <pc:docMk/>
          <pc:sldMk cId="2568300764" sldId="1796"/>
        </pc:sldMkLst>
      </pc:sldChg>
      <pc:sldChg chg="del">
        <pc:chgData name="Kelly Stokes" userId="3e5c5154-569e-4d81-aa91-4f91841cdfa9" providerId="ADAL" clId="{B244367E-30EE-4D5B-A37F-052F3DDFE8B9}" dt="2023-02-10T15:54:42.870" v="357" actId="2696"/>
        <pc:sldMkLst>
          <pc:docMk/>
          <pc:sldMk cId="341139570" sldId="1797"/>
        </pc:sldMkLst>
      </pc:sldChg>
      <pc:sldChg chg="del">
        <pc:chgData name="Kelly Stokes" userId="3e5c5154-569e-4d81-aa91-4f91841cdfa9" providerId="ADAL" clId="{B244367E-30EE-4D5B-A37F-052F3DDFE8B9}" dt="2023-02-10T15:54:42.870" v="357" actId="2696"/>
        <pc:sldMkLst>
          <pc:docMk/>
          <pc:sldMk cId="4066674209" sldId="1801"/>
        </pc:sldMkLst>
      </pc:sldChg>
      <pc:sldChg chg="del">
        <pc:chgData name="Kelly Stokes" userId="3e5c5154-569e-4d81-aa91-4f91841cdfa9" providerId="ADAL" clId="{B244367E-30EE-4D5B-A37F-052F3DDFE8B9}" dt="2023-02-10T15:54:42.870" v="357" actId="2696"/>
        <pc:sldMkLst>
          <pc:docMk/>
          <pc:sldMk cId="2097821279" sldId="1805"/>
        </pc:sldMkLst>
      </pc:sldChg>
      <pc:sldChg chg="del">
        <pc:chgData name="Kelly Stokes" userId="3e5c5154-569e-4d81-aa91-4f91841cdfa9" providerId="ADAL" clId="{B244367E-30EE-4D5B-A37F-052F3DDFE8B9}" dt="2023-02-10T15:54:42.870" v="357" actId="2696"/>
        <pc:sldMkLst>
          <pc:docMk/>
          <pc:sldMk cId="363078244" sldId="1806"/>
        </pc:sldMkLst>
      </pc:sldChg>
      <pc:sldChg chg="del">
        <pc:chgData name="Kelly Stokes" userId="3e5c5154-569e-4d81-aa91-4f91841cdfa9" providerId="ADAL" clId="{B244367E-30EE-4D5B-A37F-052F3DDFE8B9}" dt="2023-02-10T15:54:42.870" v="357" actId="2696"/>
        <pc:sldMkLst>
          <pc:docMk/>
          <pc:sldMk cId="3360026739" sldId="1809"/>
        </pc:sldMkLst>
      </pc:sldChg>
      <pc:sldChg chg="del">
        <pc:chgData name="Kelly Stokes" userId="3e5c5154-569e-4d81-aa91-4f91841cdfa9" providerId="ADAL" clId="{B244367E-30EE-4D5B-A37F-052F3DDFE8B9}" dt="2023-02-10T15:54:42.870" v="357" actId="2696"/>
        <pc:sldMkLst>
          <pc:docMk/>
          <pc:sldMk cId="3176977491" sldId="1810"/>
        </pc:sldMkLst>
      </pc:sldChg>
      <pc:sldChg chg="del">
        <pc:chgData name="Kelly Stokes" userId="3e5c5154-569e-4d81-aa91-4f91841cdfa9" providerId="ADAL" clId="{B244367E-30EE-4D5B-A37F-052F3DDFE8B9}" dt="2023-02-10T15:54:42.870" v="357" actId="2696"/>
        <pc:sldMkLst>
          <pc:docMk/>
          <pc:sldMk cId="3738277806" sldId="1811"/>
        </pc:sldMkLst>
      </pc:sldChg>
      <pc:sldChg chg="del">
        <pc:chgData name="Kelly Stokes" userId="3e5c5154-569e-4d81-aa91-4f91841cdfa9" providerId="ADAL" clId="{B244367E-30EE-4D5B-A37F-052F3DDFE8B9}" dt="2023-02-10T15:54:42.870" v="357" actId="2696"/>
        <pc:sldMkLst>
          <pc:docMk/>
          <pc:sldMk cId="2132363048" sldId="1812"/>
        </pc:sldMkLst>
      </pc:sldChg>
      <pc:sldChg chg="del">
        <pc:chgData name="Kelly Stokes" userId="3e5c5154-569e-4d81-aa91-4f91841cdfa9" providerId="ADAL" clId="{B244367E-30EE-4D5B-A37F-052F3DDFE8B9}" dt="2023-02-10T15:54:42.870" v="357" actId="2696"/>
        <pc:sldMkLst>
          <pc:docMk/>
          <pc:sldMk cId="414368439" sldId="1813"/>
        </pc:sldMkLst>
      </pc:sldChg>
      <pc:sldChg chg="del">
        <pc:chgData name="Kelly Stokes" userId="3e5c5154-569e-4d81-aa91-4f91841cdfa9" providerId="ADAL" clId="{B244367E-30EE-4D5B-A37F-052F3DDFE8B9}" dt="2023-02-10T15:54:42.870" v="357" actId="2696"/>
        <pc:sldMkLst>
          <pc:docMk/>
          <pc:sldMk cId="3710389031" sldId="1814"/>
        </pc:sldMkLst>
      </pc:sldChg>
      <pc:sldChg chg="del">
        <pc:chgData name="Kelly Stokes" userId="3e5c5154-569e-4d81-aa91-4f91841cdfa9" providerId="ADAL" clId="{B244367E-30EE-4D5B-A37F-052F3DDFE8B9}" dt="2023-02-10T15:54:42.870" v="357" actId="2696"/>
        <pc:sldMkLst>
          <pc:docMk/>
          <pc:sldMk cId="1880869655" sldId="1815"/>
        </pc:sldMkLst>
      </pc:sldChg>
      <pc:sldChg chg="del">
        <pc:chgData name="Kelly Stokes" userId="3e5c5154-569e-4d81-aa91-4f91841cdfa9" providerId="ADAL" clId="{B244367E-30EE-4D5B-A37F-052F3DDFE8B9}" dt="2023-02-10T15:54:42.870" v="357" actId="2696"/>
        <pc:sldMkLst>
          <pc:docMk/>
          <pc:sldMk cId="3604448937" sldId="1816"/>
        </pc:sldMkLst>
      </pc:sldChg>
      <pc:sldChg chg="del">
        <pc:chgData name="Kelly Stokes" userId="3e5c5154-569e-4d81-aa91-4f91841cdfa9" providerId="ADAL" clId="{B244367E-30EE-4D5B-A37F-052F3DDFE8B9}" dt="2023-02-10T15:54:42.870" v="357" actId="2696"/>
        <pc:sldMkLst>
          <pc:docMk/>
          <pc:sldMk cId="3751711807" sldId="1817"/>
        </pc:sldMkLst>
      </pc:sldChg>
      <pc:sldChg chg="del">
        <pc:chgData name="Kelly Stokes" userId="3e5c5154-569e-4d81-aa91-4f91841cdfa9" providerId="ADAL" clId="{B244367E-30EE-4D5B-A37F-052F3DDFE8B9}" dt="2023-02-10T15:54:42.870" v="357" actId="2696"/>
        <pc:sldMkLst>
          <pc:docMk/>
          <pc:sldMk cId="2623154180" sldId="1818"/>
        </pc:sldMkLst>
      </pc:sldChg>
      <pc:sldChg chg="del">
        <pc:chgData name="Kelly Stokes" userId="3e5c5154-569e-4d81-aa91-4f91841cdfa9" providerId="ADAL" clId="{B244367E-30EE-4D5B-A37F-052F3DDFE8B9}" dt="2023-02-10T15:54:42.870" v="357" actId="2696"/>
        <pc:sldMkLst>
          <pc:docMk/>
          <pc:sldMk cId="3109348024" sldId="1819"/>
        </pc:sldMkLst>
      </pc:sldChg>
      <pc:sldChg chg="del">
        <pc:chgData name="Kelly Stokes" userId="3e5c5154-569e-4d81-aa91-4f91841cdfa9" providerId="ADAL" clId="{B244367E-30EE-4D5B-A37F-052F3DDFE8B9}" dt="2023-02-10T15:54:42.870" v="357" actId="2696"/>
        <pc:sldMkLst>
          <pc:docMk/>
          <pc:sldMk cId="3870958582" sldId="1820"/>
        </pc:sldMkLst>
      </pc:sldChg>
      <pc:sldChg chg="del">
        <pc:chgData name="Kelly Stokes" userId="3e5c5154-569e-4d81-aa91-4f91841cdfa9" providerId="ADAL" clId="{B244367E-30EE-4D5B-A37F-052F3DDFE8B9}" dt="2023-02-10T15:54:42.870" v="357" actId="2696"/>
        <pc:sldMkLst>
          <pc:docMk/>
          <pc:sldMk cId="2046380481" sldId="1821"/>
        </pc:sldMkLst>
      </pc:sldChg>
      <pc:sldChg chg="del">
        <pc:chgData name="Kelly Stokes" userId="3e5c5154-569e-4d81-aa91-4f91841cdfa9" providerId="ADAL" clId="{B244367E-30EE-4D5B-A37F-052F3DDFE8B9}" dt="2023-02-10T15:54:42.870" v="357" actId="2696"/>
        <pc:sldMkLst>
          <pc:docMk/>
          <pc:sldMk cId="2710129603" sldId="1822"/>
        </pc:sldMkLst>
      </pc:sldChg>
      <pc:sldChg chg="del">
        <pc:chgData name="Kelly Stokes" userId="3e5c5154-569e-4d81-aa91-4f91841cdfa9" providerId="ADAL" clId="{B244367E-30EE-4D5B-A37F-052F3DDFE8B9}" dt="2023-02-10T15:54:42.870" v="357" actId="2696"/>
        <pc:sldMkLst>
          <pc:docMk/>
          <pc:sldMk cId="3453502041" sldId="1823"/>
        </pc:sldMkLst>
      </pc:sldChg>
      <pc:sldChg chg="del">
        <pc:chgData name="Kelly Stokes" userId="3e5c5154-569e-4d81-aa91-4f91841cdfa9" providerId="ADAL" clId="{B244367E-30EE-4D5B-A37F-052F3DDFE8B9}" dt="2023-02-10T15:54:42.870" v="357" actId="2696"/>
        <pc:sldMkLst>
          <pc:docMk/>
          <pc:sldMk cId="459203204" sldId="1824"/>
        </pc:sldMkLst>
      </pc:sldChg>
      <pc:sldChg chg="del">
        <pc:chgData name="Kelly Stokes" userId="3e5c5154-569e-4d81-aa91-4f91841cdfa9" providerId="ADAL" clId="{B244367E-30EE-4D5B-A37F-052F3DDFE8B9}" dt="2023-02-10T15:54:42.870" v="357" actId="2696"/>
        <pc:sldMkLst>
          <pc:docMk/>
          <pc:sldMk cId="3102802140" sldId="1825"/>
        </pc:sldMkLst>
      </pc:sldChg>
      <pc:sldChg chg="del">
        <pc:chgData name="Kelly Stokes" userId="3e5c5154-569e-4d81-aa91-4f91841cdfa9" providerId="ADAL" clId="{B244367E-30EE-4D5B-A37F-052F3DDFE8B9}" dt="2023-02-10T15:54:42.870" v="357" actId="2696"/>
        <pc:sldMkLst>
          <pc:docMk/>
          <pc:sldMk cId="1747714490" sldId="1826"/>
        </pc:sldMkLst>
      </pc:sldChg>
      <pc:sldChg chg="del">
        <pc:chgData name="Kelly Stokes" userId="3e5c5154-569e-4d81-aa91-4f91841cdfa9" providerId="ADAL" clId="{B244367E-30EE-4D5B-A37F-052F3DDFE8B9}" dt="2023-02-10T15:54:42.870" v="357" actId="2696"/>
        <pc:sldMkLst>
          <pc:docMk/>
          <pc:sldMk cId="2497330744" sldId="1827"/>
        </pc:sldMkLst>
      </pc:sldChg>
      <pc:sldChg chg="del">
        <pc:chgData name="Kelly Stokes" userId="3e5c5154-569e-4d81-aa91-4f91841cdfa9" providerId="ADAL" clId="{B244367E-30EE-4D5B-A37F-052F3DDFE8B9}" dt="2023-02-10T15:54:42.870" v="357" actId="2696"/>
        <pc:sldMkLst>
          <pc:docMk/>
          <pc:sldMk cId="261526410" sldId="1828"/>
        </pc:sldMkLst>
      </pc:sldChg>
      <pc:sldChg chg="del">
        <pc:chgData name="Kelly Stokes" userId="3e5c5154-569e-4d81-aa91-4f91841cdfa9" providerId="ADAL" clId="{B244367E-30EE-4D5B-A37F-052F3DDFE8B9}" dt="2023-02-10T15:54:42.870" v="357" actId="2696"/>
        <pc:sldMkLst>
          <pc:docMk/>
          <pc:sldMk cId="3439263703" sldId="1829"/>
        </pc:sldMkLst>
      </pc:sldChg>
      <pc:sldChg chg="del">
        <pc:chgData name="Kelly Stokes" userId="3e5c5154-569e-4d81-aa91-4f91841cdfa9" providerId="ADAL" clId="{B244367E-30EE-4D5B-A37F-052F3DDFE8B9}" dt="2023-02-10T15:54:42.870" v="357" actId="2696"/>
        <pc:sldMkLst>
          <pc:docMk/>
          <pc:sldMk cId="2015999574" sldId="1830"/>
        </pc:sldMkLst>
      </pc:sldChg>
      <pc:sldChg chg="del">
        <pc:chgData name="Kelly Stokes" userId="3e5c5154-569e-4d81-aa91-4f91841cdfa9" providerId="ADAL" clId="{B244367E-30EE-4D5B-A37F-052F3DDFE8B9}" dt="2023-02-10T15:54:42.870" v="357" actId="2696"/>
        <pc:sldMkLst>
          <pc:docMk/>
          <pc:sldMk cId="4225357755" sldId="1831"/>
        </pc:sldMkLst>
      </pc:sldChg>
      <pc:sldChg chg="del">
        <pc:chgData name="Kelly Stokes" userId="3e5c5154-569e-4d81-aa91-4f91841cdfa9" providerId="ADAL" clId="{B244367E-30EE-4D5B-A37F-052F3DDFE8B9}" dt="2023-02-10T15:54:42.870" v="357" actId="2696"/>
        <pc:sldMkLst>
          <pc:docMk/>
          <pc:sldMk cId="358396482" sldId="1832"/>
        </pc:sldMkLst>
      </pc:sldChg>
      <pc:sldChg chg="del">
        <pc:chgData name="Kelly Stokes" userId="3e5c5154-569e-4d81-aa91-4f91841cdfa9" providerId="ADAL" clId="{B244367E-30EE-4D5B-A37F-052F3DDFE8B9}" dt="2023-02-10T15:54:42.870" v="357" actId="2696"/>
        <pc:sldMkLst>
          <pc:docMk/>
          <pc:sldMk cId="3646820935" sldId="1833"/>
        </pc:sldMkLst>
      </pc:sldChg>
      <pc:sldChg chg="del">
        <pc:chgData name="Kelly Stokes" userId="3e5c5154-569e-4d81-aa91-4f91841cdfa9" providerId="ADAL" clId="{B244367E-30EE-4D5B-A37F-052F3DDFE8B9}" dt="2023-02-10T15:54:42.870" v="357" actId="2696"/>
        <pc:sldMkLst>
          <pc:docMk/>
          <pc:sldMk cId="589263379" sldId="1834"/>
        </pc:sldMkLst>
      </pc:sldChg>
      <pc:sldChg chg="del">
        <pc:chgData name="Kelly Stokes" userId="3e5c5154-569e-4d81-aa91-4f91841cdfa9" providerId="ADAL" clId="{B244367E-30EE-4D5B-A37F-052F3DDFE8B9}" dt="2023-02-10T15:54:42.870" v="357" actId="2696"/>
        <pc:sldMkLst>
          <pc:docMk/>
          <pc:sldMk cId="3109918947" sldId="1835"/>
        </pc:sldMkLst>
      </pc:sldChg>
      <pc:sldChg chg="del">
        <pc:chgData name="Kelly Stokes" userId="3e5c5154-569e-4d81-aa91-4f91841cdfa9" providerId="ADAL" clId="{B244367E-30EE-4D5B-A37F-052F3DDFE8B9}" dt="2023-02-10T15:54:42.870" v="357" actId="2696"/>
        <pc:sldMkLst>
          <pc:docMk/>
          <pc:sldMk cId="3444654120" sldId="1836"/>
        </pc:sldMkLst>
      </pc:sldChg>
      <pc:sldChg chg="del">
        <pc:chgData name="Kelly Stokes" userId="3e5c5154-569e-4d81-aa91-4f91841cdfa9" providerId="ADAL" clId="{B244367E-30EE-4D5B-A37F-052F3DDFE8B9}" dt="2023-02-10T15:54:42.870" v="357" actId="2696"/>
        <pc:sldMkLst>
          <pc:docMk/>
          <pc:sldMk cId="525573753" sldId="1837"/>
        </pc:sldMkLst>
      </pc:sldChg>
      <pc:sldChg chg="del">
        <pc:chgData name="Kelly Stokes" userId="3e5c5154-569e-4d81-aa91-4f91841cdfa9" providerId="ADAL" clId="{B244367E-30EE-4D5B-A37F-052F3DDFE8B9}" dt="2023-02-10T15:54:42.870" v="357" actId="2696"/>
        <pc:sldMkLst>
          <pc:docMk/>
          <pc:sldMk cId="3360384416" sldId="1841"/>
        </pc:sldMkLst>
      </pc:sldChg>
      <pc:sldChg chg="del">
        <pc:chgData name="Kelly Stokes" userId="3e5c5154-569e-4d81-aa91-4f91841cdfa9" providerId="ADAL" clId="{B244367E-30EE-4D5B-A37F-052F3DDFE8B9}" dt="2023-02-10T15:54:42.870" v="357" actId="2696"/>
        <pc:sldMkLst>
          <pc:docMk/>
          <pc:sldMk cId="336445144" sldId="1845"/>
        </pc:sldMkLst>
      </pc:sldChg>
      <pc:sldChg chg="del">
        <pc:chgData name="Kelly Stokes" userId="3e5c5154-569e-4d81-aa91-4f91841cdfa9" providerId="ADAL" clId="{B244367E-30EE-4D5B-A37F-052F3DDFE8B9}" dt="2023-02-10T15:54:42.870" v="357" actId="2696"/>
        <pc:sldMkLst>
          <pc:docMk/>
          <pc:sldMk cId="2329844318" sldId="1846"/>
        </pc:sldMkLst>
      </pc:sldChg>
      <pc:sldChg chg="del">
        <pc:chgData name="Kelly Stokes" userId="3e5c5154-569e-4d81-aa91-4f91841cdfa9" providerId="ADAL" clId="{B244367E-30EE-4D5B-A37F-052F3DDFE8B9}" dt="2023-02-10T15:54:42.870" v="357" actId="2696"/>
        <pc:sldMkLst>
          <pc:docMk/>
          <pc:sldMk cId="2182100062" sldId="1849"/>
        </pc:sldMkLst>
      </pc:sldChg>
      <pc:sldChg chg="del">
        <pc:chgData name="Kelly Stokes" userId="3e5c5154-569e-4d81-aa91-4f91841cdfa9" providerId="ADAL" clId="{B244367E-30EE-4D5B-A37F-052F3DDFE8B9}" dt="2023-02-10T15:54:42.870" v="357" actId="2696"/>
        <pc:sldMkLst>
          <pc:docMk/>
          <pc:sldMk cId="3427165300" sldId="1850"/>
        </pc:sldMkLst>
      </pc:sldChg>
      <pc:sldChg chg="del">
        <pc:chgData name="Kelly Stokes" userId="3e5c5154-569e-4d81-aa91-4f91841cdfa9" providerId="ADAL" clId="{B244367E-30EE-4D5B-A37F-052F3DDFE8B9}" dt="2023-02-10T15:54:42.870" v="357" actId="2696"/>
        <pc:sldMkLst>
          <pc:docMk/>
          <pc:sldMk cId="1169310366" sldId="1851"/>
        </pc:sldMkLst>
      </pc:sldChg>
      <pc:sldChg chg="del">
        <pc:chgData name="Kelly Stokes" userId="3e5c5154-569e-4d81-aa91-4f91841cdfa9" providerId="ADAL" clId="{B244367E-30EE-4D5B-A37F-052F3DDFE8B9}" dt="2023-02-10T15:54:42.870" v="357" actId="2696"/>
        <pc:sldMkLst>
          <pc:docMk/>
          <pc:sldMk cId="1805674358" sldId="1852"/>
        </pc:sldMkLst>
      </pc:sldChg>
      <pc:sldChg chg="del">
        <pc:chgData name="Kelly Stokes" userId="3e5c5154-569e-4d81-aa91-4f91841cdfa9" providerId="ADAL" clId="{B244367E-30EE-4D5B-A37F-052F3DDFE8B9}" dt="2023-02-10T15:54:42.870" v="357" actId="2696"/>
        <pc:sldMkLst>
          <pc:docMk/>
          <pc:sldMk cId="1894399883" sldId="1853"/>
        </pc:sldMkLst>
      </pc:sldChg>
      <pc:sldChg chg="del">
        <pc:chgData name="Kelly Stokes" userId="3e5c5154-569e-4d81-aa91-4f91841cdfa9" providerId="ADAL" clId="{B244367E-30EE-4D5B-A37F-052F3DDFE8B9}" dt="2023-02-10T15:54:42.870" v="357" actId="2696"/>
        <pc:sldMkLst>
          <pc:docMk/>
          <pc:sldMk cId="940049468" sldId="1854"/>
        </pc:sldMkLst>
      </pc:sldChg>
      <pc:sldChg chg="del">
        <pc:chgData name="Kelly Stokes" userId="3e5c5154-569e-4d81-aa91-4f91841cdfa9" providerId="ADAL" clId="{B244367E-30EE-4D5B-A37F-052F3DDFE8B9}" dt="2023-02-10T15:54:42.870" v="357" actId="2696"/>
        <pc:sldMkLst>
          <pc:docMk/>
          <pc:sldMk cId="2454103423" sldId="1855"/>
        </pc:sldMkLst>
      </pc:sldChg>
      <pc:sldChg chg="del">
        <pc:chgData name="Kelly Stokes" userId="3e5c5154-569e-4d81-aa91-4f91841cdfa9" providerId="ADAL" clId="{B244367E-30EE-4D5B-A37F-052F3DDFE8B9}" dt="2023-02-10T15:54:42.870" v="357" actId="2696"/>
        <pc:sldMkLst>
          <pc:docMk/>
          <pc:sldMk cId="2039110150" sldId="1856"/>
        </pc:sldMkLst>
      </pc:sldChg>
      <pc:sldChg chg="del">
        <pc:chgData name="Kelly Stokes" userId="3e5c5154-569e-4d81-aa91-4f91841cdfa9" providerId="ADAL" clId="{B244367E-30EE-4D5B-A37F-052F3DDFE8B9}" dt="2023-02-10T15:54:42.870" v="357" actId="2696"/>
        <pc:sldMkLst>
          <pc:docMk/>
          <pc:sldMk cId="843983407" sldId="1857"/>
        </pc:sldMkLst>
      </pc:sldChg>
      <pc:sldChg chg="del">
        <pc:chgData name="Kelly Stokes" userId="3e5c5154-569e-4d81-aa91-4f91841cdfa9" providerId="ADAL" clId="{B244367E-30EE-4D5B-A37F-052F3DDFE8B9}" dt="2023-02-10T15:54:42.870" v="357" actId="2696"/>
        <pc:sldMkLst>
          <pc:docMk/>
          <pc:sldMk cId="197876412" sldId="1858"/>
        </pc:sldMkLst>
      </pc:sldChg>
      <pc:sldChg chg="del">
        <pc:chgData name="Kelly Stokes" userId="3e5c5154-569e-4d81-aa91-4f91841cdfa9" providerId="ADAL" clId="{B244367E-30EE-4D5B-A37F-052F3DDFE8B9}" dt="2023-02-10T15:54:42.870" v="357" actId="2696"/>
        <pc:sldMkLst>
          <pc:docMk/>
          <pc:sldMk cId="463907267" sldId="1859"/>
        </pc:sldMkLst>
      </pc:sldChg>
      <pc:sldChg chg="del">
        <pc:chgData name="Kelly Stokes" userId="3e5c5154-569e-4d81-aa91-4f91841cdfa9" providerId="ADAL" clId="{B244367E-30EE-4D5B-A37F-052F3DDFE8B9}" dt="2023-02-10T15:54:42.870" v="357" actId="2696"/>
        <pc:sldMkLst>
          <pc:docMk/>
          <pc:sldMk cId="1212739821" sldId="1860"/>
        </pc:sldMkLst>
      </pc:sldChg>
      <pc:sldChg chg="del">
        <pc:chgData name="Kelly Stokes" userId="3e5c5154-569e-4d81-aa91-4f91841cdfa9" providerId="ADAL" clId="{B244367E-30EE-4D5B-A37F-052F3DDFE8B9}" dt="2023-02-10T15:54:42.870" v="357" actId="2696"/>
        <pc:sldMkLst>
          <pc:docMk/>
          <pc:sldMk cId="3173884063" sldId="1861"/>
        </pc:sldMkLst>
      </pc:sldChg>
      <pc:sldChg chg="del">
        <pc:chgData name="Kelly Stokes" userId="3e5c5154-569e-4d81-aa91-4f91841cdfa9" providerId="ADAL" clId="{B244367E-30EE-4D5B-A37F-052F3DDFE8B9}" dt="2023-02-10T15:54:42.870" v="357" actId="2696"/>
        <pc:sldMkLst>
          <pc:docMk/>
          <pc:sldMk cId="3408602547" sldId="1862"/>
        </pc:sldMkLst>
      </pc:sldChg>
      <pc:sldChg chg="del">
        <pc:chgData name="Kelly Stokes" userId="3e5c5154-569e-4d81-aa91-4f91841cdfa9" providerId="ADAL" clId="{B244367E-30EE-4D5B-A37F-052F3DDFE8B9}" dt="2023-02-10T15:54:42.870" v="357" actId="2696"/>
        <pc:sldMkLst>
          <pc:docMk/>
          <pc:sldMk cId="310446461" sldId="1863"/>
        </pc:sldMkLst>
      </pc:sldChg>
      <pc:sldChg chg="del">
        <pc:chgData name="Kelly Stokes" userId="3e5c5154-569e-4d81-aa91-4f91841cdfa9" providerId="ADAL" clId="{B244367E-30EE-4D5B-A37F-052F3DDFE8B9}" dt="2023-02-10T15:54:42.870" v="357" actId="2696"/>
        <pc:sldMkLst>
          <pc:docMk/>
          <pc:sldMk cId="2599988725" sldId="1864"/>
        </pc:sldMkLst>
      </pc:sldChg>
      <pc:sldChg chg="del">
        <pc:chgData name="Kelly Stokes" userId="3e5c5154-569e-4d81-aa91-4f91841cdfa9" providerId="ADAL" clId="{B244367E-30EE-4D5B-A37F-052F3DDFE8B9}" dt="2023-02-10T15:54:42.870" v="357" actId="2696"/>
        <pc:sldMkLst>
          <pc:docMk/>
          <pc:sldMk cId="461661974" sldId="1865"/>
        </pc:sldMkLst>
      </pc:sldChg>
      <pc:sldChg chg="del">
        <pc:chgData name="Kelly Stokes" userId="3e5c5154-569e-4d81-aa91-4f91841cdfa9" providerId="ADAL" clId="{B244367E-30EE-4D5B-A37F-052F3DDFE8B9}" dt="2023-02-10T15:54:42.870" v="357" actId="2696"/>
        <pc:sldMkLst>
          <pc:docMk/>
          <pc:sldMk cId="2727131047" sldId="1866"/>
        </pc:sldMkLst>
      </pc:sldChg>
      <pc:sldChg chg="del">
        <pc:chgData name="Kelly Stokes" userId="3e5c5154-569e-4d81-aa91-4f91841cdfa9" providerId="ADAL" clId="{B244367E-30EE-4D5B-A37F-052F3DDFE8B9}" dt="2023-02-10T15:54:42.870" v="357" actId="2696"/>
        <pc:sldMkLst>
          <pc:docMk/>
          <pc:sldMk cId="2732247508" sldId="1867"/>
        </pc:sldMkLst>
      </pc:sldChg>
      <pc:sldChg chg="del">
        <pc:chgData name="Kelly Stokes" userId="3e5c5154-569e-4d81-aa91-4f91841cdfa9" providerId="ADAL" clId="{B244367E-30EE-4D5B-A37F-052F3DDFE8B9}" dt="2023-02-10T15:54:42.870" v="357" actId="2696"/>
        <pc:sldMkLst>
          <pc:docMk/>
          <pc:sldMk cId="2500603746" sldId="1868"/>
        </pc:sldMkLst>
      </pc:sldChg>
      <pc:sldChg chg="del">
        <pc:chgData name="Kelly Stokes" userId="3e5c5154-569e-4d81-aa91-4f91841cdfa9" providerId="ADAL" clId="{B244367E-30EE-4D5B-A37F-052F3DDFE8B9}" dt="2023-02-10T15:54:42.870" v="357" actId="2696"/>
        <pc:sldMkLst>
          <pc:docMk/>
          <pc:sldMk cId="811229108" sldId="1869"/>
        </pc:sldMkLst>
      </pc:sldChg>
      <pc:sldChg chg="del">
        <pc:chgData name="Kelly Stokes" userId="3e5c5154-569e-4d81-aa91-4f91841cdfa9" providerId="ADAL" clId="{B244367E-30EE-4D5B-A37F-052F3DDFE8B9}" dt="2023-02-10T15:54:42.870" v="357" actId="2696"/>
        <pc:sldMkLst>
          <pc:docMk/>
          <pc:sldMk cId="736200956" sldId="1870"/>
        </pc:sldMkLst>
      </pc:sldChg>
      <pc:sldChg chg="del">
        <pc:chgData name="Kelly Stokes" userId="3e5c5154-569e-4d81-aa91-4f91841cdfa9" providerId="ADAL" clId="{B244367E-30EE-4D5B-A37F-052F3DDFE8B9}" dt="2023-02-10T15:54:42.870" v="357" actId="2696"/>
        <pc:sldMkLst>
          <pc:docMk/>
          <pc:sldMk cId="2303189599" sldId="1871"/>
        </pc:sldMkLst>
      </pc:sldChg>
      <pc:sldChg chg="del">
        <pc:chgData name="Kelly Stokes" userId="3e5c5154-569e-4d81-aa91-4f91841cdfa9" providerId="ADAL" clId="{B244367E-30EE-4D5B-A37F-052F3DDFE8B9}" dt="2023-02-10T15:54:42.870" v="357" actId="2696"/>
        <pc:sldMkLst>
          <pc:docMk/>
          <pc:sldMk cId="2563174210" sldId="1872"/>
        </pc:sldMkLst>
      </pc:sldChg>
      <pc:sldChg chg="del">
        <pc:chgData name="Kelly Stokes" userId="3e5c5154-569e-4d81-aa91-4f91841cdfa9" providerId="ADAL" clId="{B244367E-30EE-4D5B-A37F-052F3DDFE8B9}" dt="2023-02-10T15:54:42.870" v="357" actId="2696"/>
        <pc:sldMkLst>
          <pc:docMk/>
          <pc:sldMk cId="1810654240" sldId="1873"/>
        </pc:sldMkLst>
      </pc:sldChg>
      <pc:sldChg chg="del">
        <pc:chgData name="Kelly Stokes" userId="3e5c5154-569e-4d81-aa91-4f91841cdfa9" providerId="ADAL" clId="{B244367E-30EE-4D5B-A37F-052F3DDFE8B9}" dt="2023-02-10T15:54:42.870" v="357" actId="2696"/>
        <pc:sldMkLst>
          <pc:docMk/>
          <pc:sldMk cId="189978956" sldId="1874"/>
        </pc:sldMkLst>
      </pc:sldChg>
      <pc:sldChg chg="del">
        <pc:chgData name="Kelly Stokes" userId="3e5c5154-569e-4d81-aa91-4f91841cdfa9" providerId="ADAL" clId="{B244367E-30EE-4D5B-A37F-052F3DDFE8B9}" dt="2023-02-10T15:54:42.870" v="357" actId="2696"/>
        <pc:sldMkLst>
          <pc:docMk/>
          <pc:sldMk cId="3979787239" sldId="1875"/>
        </pc:sldMkLst>
      </pc:sldChg>
      <pc:sldChg chg="del">
        <pc:chgData name="Kelly Stokes" userId="3e5c5154-569e-4d81-aa91-4f91841cdfa9" providerId="ADAL" clId="{B244367E-30EE-4D5B-A37F-052F3DDFE8B9}" dt="2023-02-10T15:54:42.870" v="357" actId="2696"/>
        <pc:sldMkLst>
          <pc:docMk/>
          <pc:sldMk cId="1407455444" sldId="1876"/>
        </pc:sldMkLst>
      </pc:sldChg>
      <pc:sldChg chg="del">
        <pc:chgData name="Kelly Stokes" userId="3e5c5154-569e-4d81-aa91-4f91841cdfa9" providerId="ADAL" clId="{B244367E-30EE-4D5B-A37F-052F3DDFE8B9}" dt="2023-02-10T15:54:42.870" v="357" actId="2696"/>
        <pc:sldMkLst>
          <pc:docMk/>
          <pc:sldMk cId="3450153922" sldId="1877"/>
        </pc:sldMkLst>
      </pc:sldChg>
      <pc:sldChg chg="del">
        <pc:chgData name="Kelly Stokes" userId="3e5c5154-569e-4d81-aa91-4f91841cdfa9" providerId="ADAL" clId="{B244367E-30EE-4D5B-A37F-052F3DDFE8B9}" dt="2023-02-10T15:54:42.870" v="357" actId="2696"/>
        <pc:sldMkLst>
          <pc:docMk/>
          <pc:sldMk cId="4252596562" sldId="1878"/>
        </pc:sldMkLst>
      </pc:sldChg>
      <pc:sldChg chg="del">
        <pc:chgData name="Kelly Stokes" userId="3e5c5154-569e-4d81-aa91-4f91841cdfa9" providerId="ADAL" clId="{B244367E-30EE-4D5B-A37F-052F3DDFE8B9}" dt="2023-02-10T15:54:42.870" v="357" actId="2696"/>
        <pc:sldMkLst>
          <pc:docMk/>
          <pc:sldMk cId="2577183320" sldId="1881"/>
        </pc:sldMkLst>
      </pc:sldChg>
      <pc:sldChg chg="del">
        <pc:chgData name="Kelly Stokes" userId="3e5c5154-569e-4d81-aa91-4f91841cdfa9" providerId="ADAL" clId="{B244367E-30EE-4D5B-A37F-052F3DDFE8B9}" dt="2023-02-10T15:54:42.870" v="357" actId="2696"/>
        <pc:sldMkLst>
          <pc:docMk/>
          <pc:sldMk cId="135691731" sldId="1882"/>
        </pc:sldMkLst>
      </pc:sldChg>
      <pc:sldChg chg="del">
        <pc:chgData name="Kelly Stokes" userId="3e5c5154-569e-4d81-aa91-4f91841cdfa9" providerId="ADAL" clId="{B244367E-30EE-4D5B-A37F-052F3DDFE8B9}" dt="2023-02-10T15:54:42.870" v="357" actId="2696"/>
        <pc:sldMkLst>
          <pc:docMk/>
          <pc:sldMk cId="1254081425" sldId="1885"/>
        </pc:sldMkLst>
      </pc:sldChg>
      <pc:sldChg chg="del">
        <pc:chgData name="Kelly Stokes" userId="3e5c5154-569e-4d81-aa91-4f91841cdfa9" providerId="ADAL" clId="{B244367E-30EE-4D5B-A37F-052F3DDFE8B9}" dt="2023-02-10T15:54:42.870" v="357" actId="2696"/>
        <pc:sldMkLst>
          <pc:docMk/>
          <pc:sldMk cId="3024498117" sldId="1886"/>
        </pc:sldMkLst>
      </pc:sldChg>
      <pc:sldChg chg="del">
        <pc:chgData name="Kelly Stokes" userId="3e5c5154-569e-4d81-aa91-4f91841cdfa9" providerId="ADAL" clId="{B244367E-30EE-4D5B-A37F-052F3DDFE8B9}" dt="2023-02-10T15:54:42.870" v="357" actId="2696"/>
        <pc:sldMkLst>
          <pc:docMk/>
          <pc:sldMk cId="1003306063" sldId="1889"/>
        </pc:sldMkLst>
      </pc:sldChg>
      <pc:sldChg chg="del">
        <pc:chgData name="Kelly Stokes" userId="3e5c5154-569e-4d81-aa91-4f91841cdfa9" providerId="ADAL" clId="{B244367E-30EE-4D5B-A37F-052F3DDFE8B9}" dt="2023-02-10T15:54:42.870" v="357" actId="2696"/>
        <pc:sldMkLst>
          <pc:docMk/>
          <pc:sldMk cId="2070117894" sldId="1890"/>
        </pc:sldMkLst>
      </pc:sldChg>
      <pc:sldChg chg="del">
        <pc:chgData name="Kelly Stokes" userId="3e5c5154-569e-4d81-aa91-4f91841cdfa9" providerId="ADAL" clId="{B244367E-30EE-4D5B-A37F-052F3DDFE8B9}" dt="2023-02-10T15:54:42.870" v="357" actId="2696"/>
        <pc:sldMkLst>
          <pc:docMk/>
          <pc:sldMk cId="249332159" sldId="1891"/>
        </pc:sldMkLst>
      </pc:sldChg>
      <pc:sldChg chg="del">
        <pc:chgData name="Kelly Stokes" userId="3e5c5154-569e-4d81-aa91-4f91841cdfa9" providerId="ADAL" clId="{B244367E-30EE-4D5B-A37F-052F3DDFE8B9}" dt="2023-02-10T15:54:42.870" v="357" actId="2696"/>
        <pc:sldMkLst>
          <pc:docMk/>
          <pc:sldMk cId="1005462941" sldId="1892"/>
        </pc:sldMkLst>
      </pc:sldChg>
      <pc:sldChg chg="del">
        <pc:chgData name="Kelly Stokes" userId="3e5c5154-569e-4d81-aa91-4f91841cdfa9" providerId="ADAL" clId="{B244367E-30EE-4D5B-A37F-052F3DDFE8B9}" dt="2023-02-10T15:54:42.870" v="357" actId="2696"/>
        <pc:sldMkLst>
          <pc:docMk/>
          <pc:sldMk cId="2777415754" sldId="1893"/>
        </pc:sldMkLst>
      </pc:sldChg>
      <pc:sldChg chg="del">
        <pc:chgData name="Kelly Stokes" userId="3e5c5154-569e-4d81-aa91-4f91841cdfa9" providerId="ADAL" clId="{B244367E-30EE-4D5B-A37F-052F3DDFE8B9}" dt="2023-02-10T15:54:42.870" v="357" actId="2696"/>
        <pc:sldMkLst>
          <pc:docMk/>
          <pc:sldMk cId="732987904" sldId="1894"/>
        </pc:sldMkLst>
      </pc:sldChg>
      <pc:sldChg chg="del">
        <pc:chgData name="Kelly Stokes" userId="3e5c5154-569e-4d81-aa91-4f91841cdfa9" providerId="ADAL" clId="{B244367E-30EE-4D5B-A37F-052F3DDFE8B9}" dt="2023-02-10T15:54:42.870" v="357" actId="2696"/>
        <pc:sldMkLst>
          <pc:docMk/>
          <pc:sldMk cId="988833448" sldId="1895"/>
        </pc:sldMkLst>
      </pc:sldChg>
      <pc:sldChg chg="del">
        <pc:chgData name="Kelly Stokes" userId="3e5c5154-569e-4d81-aa91-4f91841cdfa9" providerId="ADAL" clId="{B244367E-30EE-4D5B-A37F-052F3DDFE8B9}" dt="2023-02-10T15:54:42.870" v="357" actId="2696"/>
        <pc:sldMkLst>
          <pc:docMk/>
          <pc:sldMk cId="142241796" sldId="1896"/>
        </pc:sldMkLst>
      </pc:sldChg>
      <pc:sldChg chg="del">
        <pc:chgData name="Kelly Stokes" userId="3e5c5154-569e-4d81-aa91-4f91841cdfa9" providerId="ADAL" clId="{B244367E-30EE-4D5B-A37F-052F3DDFE8B9}" dt="2023-02-10T15:54:42.870" v="357" actId="2696"/>
        <pc:sldMkLst>
          <pc:docMk/>
          <pc:sldMk cId="2339718806" sldId="1897"/>
        </pc:sldMkLst>
      </pc:sldChg>
      <pc:sldChg chg="del">
        <pc:chgData name="Kelly Stokes" userId="3e5c5154-569e-4d81-aa91-4f91841cdfa9" providerId="ADAL" clId="{B244367E-30EE-4D5B-A37F-052F3DDFE8B9}" dt="2023-02-10T15:54:42.870" v="357" actId="2696"/>
        <pc:sldMkLst>
          <pc:docMk/>
          <pc:sldMk cId="1501868745" sldId="1898"/>
        </pc:sldMkLst>
      </pc:sldChg>
      <pc:sldChg chg="del">
        <pc:chgData name="Kelly Stokes" userId="3e5c5154-569e-4d81-aa91-4f91841cdfa9" providerId="ADAL" clId="{B244367E-30EE-4D5B-A37F-052F3DDFE8B9}" dt="2023-02-10T15:54:42.870" v="357" actId="2696"/>
        <pc:sldMkLst>
          <pc:docMk/>
          <pc:sldMk cId="1427508921" sldId="1899"/>
        </pc:sldMkLst>
      </pc:sldChg>
      <pc:sldChg chg="del">
        <pc:chgData name="Kelly Stokes" userId="3e5c5154-569e-4d81-aa91-4f91841cdfa9" providerId="ADAL" clId="{B244367E-30EE-4D5B-A37F-052F3DDFE8B9}" dt="2023-02-10T15:54:42.870" v="357" actId="2696"/>
        <pc:sldMkLst>
          <pc:docMk/>
          <pc:sldMk cId="1203546372" sldId="1900"/>
        </pc:sldMkLst>
      </pc:sldChg>
      <pc:sldChg chg="del">
        <pc:chgData name="Kelly Stokes" userId="3e5c5154-569e-4d81-aa91-4f91841cdfa9" providerId="ADAL" clId="{B244367E-30EE-4D5B-A37F-052F3DDFE8B9}" dt="2023-02-10T15:54:42.870" v="357" actId="2696"/>
        <pc:sldMkLst>
          <pc:docMk/>
          <pc:sldMk cId="1541125618" sldId="1901"/>
        </pc:sldMkLst>
      </pc:sldChg>
      <pc:sldChg chg="del">
        <pc:chgData name="Kelly Stokes" userId="3e5c5154-569e-4d81-aa91-4f91841cdfa9" providerId="ADAL" clId="{B244367E-30EE-4D5B-A37F-052F3DDFE8B9}" dt="2023-02-10T15:54:42.870" v="357" actId="2696"/>
        <pc:sldMkLst>
          <pc:docMk/>
          <pc:sldMk cId="141730876" sldId="1902"/>
        </pc:sldMkLst>
      </pc:sldChg>
      <pc:sldChg chg="del">
        <pc:chgData name="Kelly Stokes" userId="3e5c5154-569e-4d81-aa91-4f91841cdfa9" providerId="ADAL" clId="{B244367E-30EE-4D5B-A37F-052F3DDFE8B9}" dt="2023-02-10T15:54:42.870" v="357" actId="2696"/>
        <pc:sldMkLst>
          <pc:docMk/>
          <pc:sldMk cId="684506562" sldId="1903"/>
        </pc:sldMkLst>
      </pc:sldChg>
      <pc:sldChg chg="add">
        <pc:chgData name="Kelly Stokes" userId="3e5c5154-569e-4d81-aa91-4f91841cdfa9" providerId="ADAL" clId="{B244367E-30EE-4D5B-A37F-052F3DDFE8B9}" dt="2023-02-10T15:36:44.936" v="5"/>
        <pc:sldMkLst>
          <pc:docMk/>
          <pc:sldMk cId="776554832" sldId="1904"/>
        </pc:sldMkLst>
      </pc:sldChg>
      <pc:sldChg chg="modSp add mod">
        <pc:chgData name="Kelly Stokes" userId="3e5c5154-569e-4d81-aa91-4f91841cdfa9" providerId="ADAL" clId="{B244367E-30EE-4D5B-A37F-052F3DDFE8B9}" dt="2023-02-10T15:54:08.293" v="352" actId="13926"/>
        <pc:sldMkLst>
          <pc:docMk/>
          <pc:sldMk cId="1347048383" sldId="1905"/>
        </pc:sldMkLst>
        <pc:spChg chg="mod">
          <ac:chgData name="Kelly Stokes" userId="3e5c5154-569e-4d81-aa91-4f91841cdfa9" providerId="ADAL" clId="{B244367E-30EE-4D5B-A37F-052F3DDFE8B9}" dt="2023-02-10T15:54:08.293" v="352" actId="13926"/>
          <ac:spMkLst>
            <pc:docMk/>
            <pc:sldMk cId="1347048383" sldId="1905"/>
            <ac:spMk id="2" creationId="{52DA34BA-82FC-47C5-BCE1-BB65E08B92A1}"/>
          </ac:spMkLst>
        </pc:spChg>
      </pc:sldChg>
      <pc:sldChg chg="modSp add mod">
        <pc:chgData name="Kelly Stokes" userId="3e5c5154-569e-4d81-aa91-4f91841cdfa9" providerId="ADAL" clId="{B244367E-30EE-4D5B-A37F-052F3DDFE8B9}" dt="2023-02-10T15:54:51.210" v="366" actId="20577"/>
        <pc:sldMkLst>
          <pc:docMk/>
          <pc:sldMk cId="3790625647" sldId="1906"/>
        </pc:sldMkLst>
        <pc:spChg chg="mod">
          <ac:chgData name="Kelly Stokes" userId="3e5c5154-569e-4d81-aa91-4f91841cdfa9" providerId="ADAL" clId="{B244367E-30EE-4D5B-A37F-052F3DDFE8B9}" dt="2023-02-10T15:54:51.210" v="366" actId="20577"/>
          <ac:spMkLst>
            <pc:docMk/>
            <pc:sldMk cId="3790625647" sldId="1906"/>
            <ac:spMk id="2" creationId="{02FB8773-AD3E-2543-510F-CEE32E75C793}"/>
          </ac:spMkLst>
        </pc:spChg>
      </pc:sldChg>
      <pc:sldChg chg="modSp add mod">
        <pc:chgData name="Kelly Stokes" userId="3e5c5154-569e-4d81-aa91-4f91841cdfa9" providerId="ADAL" clId="{B244367E-30EE-4D5B-A37F-052F3DDFE8B9}" dt="2023-02-10T15:54:58.080" v="376" actId="20577"/>
        <pc:sldMkLst>
          <pc:docMk/>
          <pc:sldMk cId="2299723255" sldId="1907"/>
        </pc:sldMkLst>
        <pc:spChg chg="mod">
          <ac:chgData name="Kelly Stokes" userId="3e5c5154-569e-4d81-aa91-4f91841cdfa9" providerId="ADAL" clId="{B244367E-30EE-4D5B-A37F-052F3DDFE8B9}" dt="2023-02-10T15:54:58.080" v="376" actId="20577"/>
          <ac:spMkLst>
            <pc:docMk/>
            <pc:sldMk cId="2299723255" sldId="1907"/>
            <ac:spMk id="2" creationId="{02FB8773-AD3E-2543-510F-CEE32E75C793}"/>
          </ac:spMkLst>
        </pc:spChg>
      </pc:sldChg>
      <pc:sldChg chg="del">
        <pc:chgData name="Kelly Stokes" userId="3e5c5154-569e-4d81-aa91-4f91841cdfa9" providerId="ADAL" clId="{B244367E-30EE-4D5B-A37F-052F3DDFE8B9}" dt="2023-02-10T15:55:59.610" v="383" actId="2696"/>
        <pc:sldMkLst>
          <pc:docMk/>
          <pc:sldMk cId="637784629" sldId="1918"/>
        </pc:sldMkLst>
      </pc:sldChg>
      <pc:sldChg chg="ord">
        <pc:chgData name="Kelly Stokes" userId="3e5c5154-569e-4d81-aa91-4f91841cdfa9" providerId="ADAL" clId="{B244367E-30EE-4D5B-A37F-052F3DDFE8B9}" dt="2023-02-10T15:56:06.326" v="385"/>
        <pc:sldMkLst>
          <pc:docMk/>
          <pc:sldMk cId="945403180" sldId="1919"/>
        </pc:sldMkLst>
      </pc:sldChg>
      <pc:sldChg chg="ord">
        <pc:chgData name="Kelly Stokes" userId="3e5c5154-569e-4d81-aa91-4f91841cdfa9" providerId="ADAL" clId="{B244367E-30EE-4D5B-A37F-052F3DDFE8B9}" dt="2023-02-10T15:56:06.326" v="385"/>
        <pc:sldMkLst>
          <pc:docMk/>
          <pc:sldMk cId="2217624771" sldId="1920"/>
        </pc:sldMkLst>
      </pc:sldChg>
      <pc:sldChg chg="addSp delSp modSp modAnim">
        <pc:chgData name="Kelly Stokes" userId="3e5c5154-569e-4d81-aa91-4f91841cdfa9" providerId="ADAL" clId="{B244367E-30EE-4D5B-A37F-052F3DDFE8B9}" dt="2023-02-10T16:02:32.786" v="512" actId="20577"/>
        <pc:sldMkLst>
          <pc:docMk/>
          <pc:sldMk cId="3879520489" sldId="1931"/>
        </pc:sldMkLst>
        <pc:spChg chg="mod">
          <ac:chgData name="Kelly Stokes" userId="3e5c5154-569e-4d81-aa91-4f91841cdfa9" providerId="ADAL" clId="{B244367E-30EE-4D5B-A37F-052F3DDFE8B9}" dt="2023-02-10T16:02:32.786" v="512" actId="20577"/>
          <ac:spMkLst>
            <pc:docMk/>
            <pc:sldMk cId="3879520489" sldId="1931"/>
            <ac:spMk id="2" creationId="{52DA34BA-82FC-47C5-BCE1-BB65E08B92A1}"/>
          </ac:spMkLst>
        </pc:spChg>
        <pc:picChg chg="add mod">
          <ac:chgData name="Kelly Stokes" userId="3e5c5154-569e-4d81-aa91-4f91841cdfa9" providerId="ADAL" clId="{B244367E-30EE-4D5B-A37F-052F3DDFE8B9}" dt="2023-02-10T16:02:25.303" v="505"/>
          <ac:picMkLst>
            <pc:docMk/>
            <pc:sldMk cId="3879520489" sldId="1931"/>
            <ac:picMk id="4" creationId="{D1FD77FA-C023-7E57-3FB0-9F51F6955B22}"/>
          </ac:picMkLst>
        </pc:picChg>
        <pc:picChg chg="del">
          <ac:chgData name="Kelly Stokes" userId="3e5c5154-569e-4d81-aa91-4f91841cdfa9" providerId="ADAL" clId="{B244367E-30EE-4D5B-A37F-052F3DDFE8B9}" dt="2023-02-10T16:02:24.720" v="504" actId="478"/>
          <ac:picMkLst>
            <pc:docMk/>
            <pc:sldMk cId="3879520489" sldId="1931"/>
            <ac:picMk id="5" creationId="{9C3B89EF-A43A-46A5-9AA8-DEFE547CE529}"/>
          </ac:picMkLst>
        </pc:picChg>
      </pc:sldChg>
      <pc:sldChg chg="addSp delSp modSp mod modAnim">
        <pc:chgData name="Kelly Stokes" userId="3e5c5154-569e-4d81-aa91-4f91841cdfa9" providerId="ADAL" clId="{B244367E-30EE-4D5B-A37F-052F3DDFE8B9}" dt="2023-02-10T16:02:57.977" v="523" actId="14100"/>
        <pc:sldMkLst>
          <pc:docMk/>
          <pc:sldMk cId="2807265561" sldId="1932"/>
        </pc:sldMkLst>
        <pc:spChg chg="mod">
          <ac:chgData name="Kelly Stokes" userId="3e5c5154-569e-4d81-aa91-4f91841cdfa9" providerId="ADAL" clId="{B244367E-30EE-4D5B-A37F-052F3DDFE8B9}" dt="2023-02-10T16:02:52.028" v="521" actId="20577"/>
          <ac:spMkLst>
            <pc:docMk/>
            <pc:sldMk cId="2807265561" sldId="1932"/>
            <ac:spMk id="2" creationId="{52DA34BA-82FC-47C5-BCE1-BB65E08B92A1}"/>
          </ac:spMkLst>
        </pc:spChg>
        <pc:spChg chg="mod">
          <ac:chgData name="Kelly Stokes" userId="3e5c5154-569e-4d81-aa91-4f91841cdfa9" providerId="ADAL" clId="{B244367E-30EE-4D5B-A37F-052F3DDFE8B9}" dt="2023-02-10T16:02:57.977" v="523" actId="14100"/>
          <ac:spMkLst>
            <pc:docMk/>
            <pc:sldMk cId="2807265561" sldId="1932"/>
            <ac:spMk id="3" creationId="{0366E0B6-702E-4814-82C6-08CA2D13F3C9}"/>
          </ac:spMkLst>
        </pc:spChg>
        <pc:picChg chg="add mod">
          <ac:chgData name="Kelly Stokes" userId="3e5c5154-569e-4d81-aa91-4f91841cdfa9" providerId="ADAL" clId="{B244367E-30EE-4D5B-A37F-052F3DDFE8B9}" dt="2023-02-10T16:02:46.560" v="514"/>
          <ac:picMkLst>
            <pc:docMk/>
            <pc:sldMk cId="2807265561" sldId="1932"/>
            <ac:picMk id="4" creationId="{D8624D96-E982-2D86-5B18-9364C071C2D0}"/>
          </ac:picMkLst>
        </pc:picChg>
        <pc:picChg chg="del">
          <ac:chgData name="Kelly Stokes" userId="3e5c5154-569e-4d81-aa91-4f91841cdfa9" providerId="ADAL" clId="{B244367E-30EE-4D5B-A37F-052F3DDFE8B9}" dt="2023-02-10T16:02:46.027" v="513" actId="478"/>
          <ac:picMkLst>
            <pc:docMk/>
            <pc:sldMk cId="2807265561" sldId="1932"/>
            <ac:picMk id="5" creationId="{7CE778CA-1811-2416-C445-BDBFF945D84D}"/>
          </ac:picMkLst>
        </pc:picChg>
      </pc:sldChg>
      <pc:sldChg chg="addSp delSp modSp modAnim">
        <pc:chgData name="Kelly Stokes" userId="3e5c5154-569e-4d81-aa91-4f91841cdfa9" providerId="ADAL" clId="{B244367E-30EE-4D5B-A37F-052F3DDFE8B9}" dt="2023-02-10T16:03:19.095" v="535" actId="20577"/>
        <pc:sldMkLst>
          <pc:docMk/>
          <pc:sldMk cId="648477806" sldId="1933"/>
        </pc:sldMkLst>
        <pc:spChg chg="mod">
          <ac:chgData name="Kelly Stokes" userId="3e5c5154-569e-4d81-aa91-4f91841cdfa9" providerId="ADAL" clId="{B244367E-30EE-4D5B-A37F-052F3DDFE8B9}" dt="2023-02-10T16:03:19.095" v="535" actId="20577"/>
          <ac:spMkLst>
            <pc:docMk/>
            <pc:sldMk cId="648477806" sldId="1933"/>
            <ac:spMk id="2" creationId="{52DA34BA-82FC-47C5-BCE1-BB65E08B92A1}"/>
          </ac:spMkLst>
        </pc:spChg>
        <pc:picChg chg="add mod">
          <ac:chgData name="Kelly Stokes" userId="3e5c5154-569e-4d81-aa91-4f91841cdfa9" providerId="ADAL" clId="{B244367E-30EE-4D5B-A37F-052F3DDFE8B9}" dt="2023-02-10T16:03:13.179" v="525"/>
          <ac:picMkLst>
            <pc:docMk/>
            <pc:sldMk cId="648477806" sldId="1933"/>
            <ac:picMk id="4" creationId="{CC29DAB7-7FD5-1621-BAB0-D2BF86AD1428}"/>
          </ac:picMkLst>
        </pc:picChg>
        <pc:picChg chg="del">
          <ac:chgData name="Kelly Stokes" userId="3e5c5154-569e-4d81-aa91-4f91841cdfa9" providerId="ADAL" clId="{B244367E-30EE-4D5B-A37F-052F3DDFE8B9}" dt="2023-02-10T16:03:12.631" v="524" actId="478"/>
          <ac:picMkLst>
            <pc:docMk/>
            <pc:sldMk cId="648477806" sldId="1933"/>
            <ac:picMk id="5" creationId="{1EEC52BD-AFE6-9318-F2BD-86F0CF803B19}"/>
          </ac:picMkLst>
        </pc:picChg>
      </pc:sldChg>
      <pc:sldChg chg="addSp delSp modSp mod modAnim">
        <pc:chgData name="Kelly Stokes" userId="3e5c5154-569e-4d81-aa91-4f91841cdfa9" providerId="ADAL" clId="{B244367E-30EE-4D5B-A37F-052F3DDFE8B9}" dt="2023-02-10T16:03:56.055" v="545"/>
        <pc:sldMkLst>
          <pc:docMk/>
          <pc:sldMk cId="3831951195" sldId="1938"/>
        </pc:sldMkLst>
        <pc:spChg chg="mod">
          <ac:chgData name="Kelly Stokes" userId="3e5c5154-569e-4d81-aa91-4f91841cdfa9" providerId="ADAL" clId="{B244367E-30EE-4D5B-A37F-052F3DDFE8B9}" dt="2023-02-10T16:03:33.644" v="540" actId="20577"/>
          <ac:spMkLst>
            <pc:docMk/>
            <pc:sldMk cId="3831951195" sldId="1938"/>
            <ac:spMk id="2" creationId="{52DA34BA-82FC-47C5-BCE1-BB65E08B92A1}"/>
          </ac:spMkLst>
        </pc:spChg>
        <pc:spChg chg="mod">
          <ac:chgData name="Kelly Stokes" userId="3e5c5154-569e-4d81-aa91-4f91841cdfa9" providerId="ADAL" clId="{B244367E-30EE-4D5B-A37F-052F3DDFE8B9}" dt="2023-02-10T16:03:38.056" v="541" actId="1076"/>
          <ac:spMkLst>
            <pc:docMk/>
            <pc:sldMk cId="3831951195" sldId="1938"/>
            <ac:spMk id="3" creationId="{13BB5EC0-7A96-4D29-A835-6FAE896C31A4}"/>
          </ac:spMkLst>
        </pc:spChg>
        <pc:picChg chg="del">
          <ac:chgData name="Kelly Stokes" userId="3e5c5154-569e-4d81-aa91-4f91841cdfa9" providerId="ADAL" clId="{B244367E-30EE-4D5B-A37F-052F3DDFE8B9}" dt="2023-02-10T16:03:38.940" v="542" actId="478"/>
          <ac:picMkLst>
            <pc:docMk/>
            <pc:sldMk cId="3831951195" sldId="1938"/>
            <ac:picMk id="1030" creationId="{7791E387-9E1B-DA0E-760B-F39D8E8F3A68}"/>
          </ac:picMkLst>
        </pc:picChg>
        <pc:picChg chg="add mod">
          <ac:chgData name="Kelly Stokes" userId="3e5c5154-569e-4d81-aa91-4f91841cdfa9" providerId="ADAL" clId="{B244367E-30EE-4D5B-A37F-052F3DDFE8B9}" dt="2023-02-10T16:03:55.390" v="544" actId="1076"/>
          <ac:picMkLst>
            <pc:docMk/>
            <pc:sldMk cId="3831951195" sldId="1938"/>
            <ac:picMk id="88066" creationId="{76DAB2DE-BF62-B67B-2C86-2A544E6F408C}"/>
          </ac:picMkLst>
        </pc:picChg>
      </pc:sldChg>
      <pc:sldChg chg="addSp delSp modSp mod modAnim">
        <pc:chgData name="Kelly Stokes" userId="3e5c5154-569e-4d81-aa91-4f91841cdfa9" providerId="ADAL" clId="{B244367E-30EE-4D5B-A37F-052F3DDFE8B9}" dt="2023-02-10T16:04:44.491" v="555"/>
        <pc:sldMkLst>
          <pc:docMk/>
          <pc:sldMk cId="4009206540" sldId="1939"/>
        </pc:sldMkLst>
        <pc:spChg chg="mod">
          <ac:chgData name="Kelly Stokes" userId="3e5c5154-569e-4d81-aa91-4f91841cdfa9" providerId="ADAL" clId="{B244367E-30EE-4D5B-A37F-052F3DDFE8B9}" dt="2023-02-10T16:04:04.201" v="550" actId="20577"/>
          <ac:spMkLst>
            <pc:docMk/>
            <pc:sldMk cId="4009206540" sldId="1939"/>
            <ac:spMk id="2" creationId="{52DA34BA-82FC-47C5-BCE1-BB65E08B92A1}"/>
          </ac:spMkLst>
        </pc:spChg>
        <pc:spChg chg="mod">
          <ac:chgData name="Kelly Stokes" userId="3e5c5154-569e-4d81-aa91-4f91841cdfa9" providerId="ADAL" clId="{B244367E-30EE-4D5B-A37F-052F3DDFE8B9}" dt="2023-02-10T16:04:07.053" v="551" actId="1076"/>
          <ac:spMkLst>
            <pc:docMk/>
            <pc:sldMk cId="4009206540" sldId="1939"/>
            <ac:spMk id="3" creationId="{13BB5EC0-7A96-4D29-A835-6FAE896C31A4}"/>
          </ac:spMkLst>
        </pc:spChg>
        <pc:picChg chg="del">
          <ac:chgData name="Kelly Stokes" userId="3e5c5154-569e-4d81-aa91-4f91841cdfa9" providerId="ADAL" clId="{B244367E-30EE-4D5B-A37F-052F3DDFE8B9}" dt="2023-02-10T16:04:08.134" v="552" actId="478"/>
          <ac:picMkLst>
            <pc:docMk/>
            <pc:sldMk cId="4009206540" sldId="1939"/>
            <ac:picMk id="62466" creationId="{2E4BB0D3-0F7E-4882-1312-FBFD28241970}"/>
          </ac:picMkLst>
        </pc:picChg>
        <pc:picChg chg="add mod">
          <ac:chgData name="Kelly Stokes" userId="3e5c5154-569e-4d81-aa91-4f91841cdfa9" providerId="ADAL" clId="{B244367E-30EE-4D5B-A37F-052F3DDFE8B9}" dt="2023-02-10T16:04:43.716" v="554" actId="1076"/>
          <ac:picMkLst>
            <pc:docMk/>
            <pc:sldMk cId="4009206540" sldId="1939"/>
            <ac:picMk id="87042" creationId="{6FF1A8C6-E6E2-A930-7595-7294D6B9C96F}"/>
          </ac:picMkLst>
        </pc:picChg>
      </pc:sldChg>
      <pc:sldChg chg="addSp delSp modSp modAnim">
        <pc:chgData name="Kelly Stokes" userId="3e5c5154-569e-4d81-aa91-4f91841cdfa9" providerId="ADAL" clId="{B244367E-30EE-4D5B-A37F-052F3DDFE8B9}" dt="2023-02-10T16:05:20.674" v="563"/>
        <pc:sldMkLst>
          <pc:docMk/>
          <pc:sldMk cId="2263830684" sldId="1940"/>
        </pc:sldMkLst>
        <pc:spChg chg="mod">
          <ac:chgData name="Kelly Stokes" userId="3e5c5154-569e-4d81-aa91-4f91841cdfa9" providerId="ADAL" clId="{B244367E-30EE-4D5B-A37F-052F3DDFE8B9}" dt="2023-02-10T16:04:59.585" v="559" actId="20577"/>
          <ac:spMkLst>
            <pc:docMk/>
            <pc:sldMk cId="2263830684" sldId="1940"/>
            <ac:spMk id="2" creationId="{52DA34BA-82FC-47C5-BCE1-BB65E08B92A1}"/>
          </ac:spMkLst>
        </pc:spChg>
        <pc:picChg chg="del">
          <ac:chgData name="Kelly Stokes" userId="3e5c5154-569e-4d81-aa91-4f91841cdfa9" providerId="ADAL" clId="{B244367E-30EE-4D5B-A37F-052F3DDFE8B9}" dt="2023-02-10T16:05:01.765" v="560" actId="478"/>
          <ac:picMkLst>
            <pc:docMk/>
            <pc:sldMk cId="2263830684" sldId="1940"/>
            <ac:picMk id="2054" creationId="{0B764021-7781-9F48-F698-E99650E8410F}"/>
          </ac:picMkLst>
        </pc:picChg>
        <pc:picChg chg="add mod">
          <ac:chgData name="Kelly Stokes" userId="3e5c5154-569e-4d81-aa91-4f91841cdfa9" providerId="ADAL" clId="{B244367E-30EE-4D5B-A37F-052F3DDFE8B9}" dt="2023-02-10T16:05:19.905" v="562" actId="1076"/>
          <ac:picMkLst>
            <pc:docMk/>
            <pc:sldMk cId="2263830684" sldId="1940"/>
            <ac:picMk id="86018" creationId="{276F0970-3D8D-6517-B8F4-3736E089A00D}"/>
          </ac:picMkLst>
        </pc:picChg>
      </pc:sldChg>
      <pc:sldChg chg="addSp delSp modSp mod modAnim">
        <pc:chgData name="Kelly Stokes" userId="3e5c5154-569e-4d81-aa91-4f91841cdfa9" providerId="ADAL" clId="{B244367E-30EE-4D5B-A37F-052F3DDFE8B9}" dt="2023-02-10T16:05:59.569" v="574" actId="1076"/>
        <pc:sldMkLst>
          <pc:docMk/>
          <pc:sldMk cId="4073406787" sldId="1941"/>
        </pc:sldMkLst>
        <pc:spChg chg="mod">
          <ac:chgData name="Kelly Stokes" userId="3e5c5154-569e-4d81-aa91-4f91841cdfa9" providerId="ADAL" clId="{B244367E-30EE-4D5B-A37F-052F3DDFE8B9}" dt="2023-02-10T16:05:33.499" v="572" actId="20577"/>
          <ac:spMkLst>
            <pc:docMk/>
            <pc:sldMk cId="4073406787" sldId="1941"/>
            <ac:spMk id="2" creationId="{52DA34BA-82FC-47C5-BCE1-BB65E08B92A1}"/>
          </ac:spMkLst>
        </pc:spChg>
        <pc:spChg chg="mod">
          <ac:chgData name="Kelly Stokes" userId="3e5c5154-569e-4d81-aa91-4f91841cdfa9" providerId="ADAL" clId="{B244367E-30EE-4D5B-A37F-052F3DDFE8B9}" dt="2023-02-10T16:05:59.569" v="574" actId="1076"/>
          <ac:spMkLst>
            <pc:docMk/>
            <pc:sldMk cId="4073406787" sldId="1941"/>
            <ac:spMk id="12" creationId="{E384BFF7-3319-CAE2-192F-C4DCBBBBFCCA}"/>
          </ac:spMkLst>
        </pc:spChg>
        <pc:picChg chg="add mod">
          <ac:chgData name="Kelly Stokes" userId="3e5c5154-569e-4d81-aa91-4f91841cdfa9" providerId="ADAL" clId="{B244367E-30EE-4D5B-A37F-052F3DDFE8B9}" dt="2023-02-10T16:05:26.835" v="565"/>
          <ac:picMkLst>
            <pc:docMk/>
            <pc:sldMk cId="4073406787" sldId="1941"/>
            <ac:picMk id="3" creationId="{7FDF7F79-938A-BB79-56E3-5758A8E39426}"/>
          </ac:picMkLst>
        </pc:picChg>
        <pc:picChg chg="del">
          <ac:chgData name="Kelly Stokes" userId="3e5c5154-569e-4d81-aa91-4f91841cdfa9" providerId="ADAL" clId="{B244367E-30EE-4D5B-A37F-052F3DDFE8B9}" dt="2023-02-10T16:05:26.350" v="564" actId="478"/>
          <ac:picMkLst>
            <pc:docMk/>
            <pc:sldMk cId="4073406787" sldId="1941"/>
            <ac:picMk id="6" creationId="{CFC4C4C9-FED8-0110-4425-BFA23117EC8E}"/>
          </ac:picMkLst>
        </pc:picChg>
      </pc:sldChg>
      <pc:sldChg chg="addSp delSp modSp modAnim">
        <pc:chgData name="Kelly Stokes" userId="3e5c5154-569e-4d81-aa91-4f91841cdfa9" providerId="ADAL" clId="{B244367E-30EE-4D5B-A37F-052F3DDFE8B9}" dt="2023-02-10T16:06:21.255" v="584"/>
        <pc:sldMkLst>
          <pc:docMk/>
          <pc:sldMk cId="3646314329" sldId="1942"/>
        </pc:sldMkLst>
        <pc:spChg chg="mod">
          <ac:chgData name="Kelly Stokes" userId="3e5c5154-569e-4d81-aa91-4f91841cdfa9" providerId="ADAL" clId="{B244367E-30EE-4D5B-A37F-052F3DDFE8B9}" dt="2023-02-10T16:06:12.256" v="580" actId="20577"/>
          <ac:spMkLst>
            <pc:docMk/>
            <pc:sldMk cId="3646314329" sldId="1942"/>
            <ac:spMk id="2" creationId="{52DA34BA-82FC-47C5-BCE1-BB65E08B92A1}"/>
          </ac:spMkLst>
        </pc:spChg>
        <pc:spChg chg="mod">
          <ac:chgData name="Kelly Stokes" userId="3e5c5154-569e-4d81-aa91-4f91841cdfa9" providerId="ADAL" clId="{B244367E-30EE-4D5B-A37F-052F3DDFE8B9}" dt="2023-02-10T16:06:05.645" v="575"/>
          <ac:spMkLst>
            <pc:docMk/>
            <pc:sldMk cId="3646314329" sldId="1942"/>
            <ac:spMk id="12" creationId="{E384BFF7-3319-CAE2-192F-C4DCBBBBFCCA}"/>
          </ac:spMkLst>
        </pc:spChg>
        <pc:picChg chg="del">
          <ac:chgData name="Kelly Stokes" userId="3e5c5154-569e-4d81-aa91-4f91841cdfa9" providerId="ADAL" clId="{B244367E-30EE-4D5B-A37F-052F3DDFE8B9}" dt="2023-02-10T16:06:17.138" v="581" actId="478"/>
          <ac:picMkLst>
            <pc:docMk/>
            <pc:sldMk cId="3646314329" sldId="1942"/>
            <ac:picMk id="3" creationId="{7B31CCEA-425C-50E8-6D99-167864B75092}"/>
          </ac:picMkLst>
        </pc:picChg>
        <pc:picChg chg="add mod">
          <ac:chgData name="Kelly Stokes" userId="3e5c5154-569e-4d81-aa91-4f91841cdfa9" providerId="ADAL" clId="{B244367E-30EE-4D5B-A37F-052F3DDFE8B9}" dt="2023-02-10T16:06:17.593" v="582"/>
          <ac:picMkLst>
            <pc:docMk/>
            <pc:sldMk cId="3646314329" sldId="1942"/>
            <ac:picMk id="4" creationId="{C9F4CD99-27C0-AD8D-6F72-B4555DF4C0AB}"/>
          </ac:picMkLst>
        </pc:picChg>
      </pc:sldChg>
      <pc:sldChg chg="addSp delSp modSp mod modAnim">
        <pc:chgData name="Kelly Stokes" userId="3e5c5154-569e-4d81-aa91-4f91841cdfa9" providerId="ADAL" clId="{B244367E-30EE-4D5B-A37F-052F3DDFE8B9}" dt="2023-02-10T16:06:51.519" v="595" actId="1076"/>
        <pc:sldMkLst>
          <pc:docMk/>
          <pc:sldMk cId="3180650783" sldId="1943"/>
        </pc:sldMkLst>
        <pc:spChg chg="mod">
          <ac:chgData name="Kelly Stokes" userId="3e5c5154-569e-4d81-aa91-4f91841cdfa9" providerId="ADAL" clId="{B244367E-30EE-4D5B-A37F-052F3DDFE8B9}" dt="2023-02-10T16:06:32.509" v="592" actId="20577"/>
          <ac:spMkLst>
            <pc:docMk/>
            <pc:sldMk cId="3180650783" sldId="1943"/>
            <ac:spMk id="2" creationId="{52DA34BA-82FC-47C5-BCE1-BB65E08B92A1}"/>
          </ac:spMkLst>
        </pc:spChg>
        <pc:spChg chg="mod">
          <ac:chgData name="Kelly Stokes" userId="3e5c5154-569e-4d81-aa91-4f91841cdfa9" providerId="ADAL" clId="{B244367E-30EE-4D5B-A37F-052F3DDFE8B9}" dt="2023-02-10T16:06:51.519" v="595" actId="1076"/>
          <ac:spMkLst>
            <pc:docMk/>
            <pc:sldMk cId="3180650783" sldId="1943"/>
            <ac:spMk id="12" creationId="{E384BFF7-3319-CAE2-192F-C4DCBBBBFCCA}"/>
          </ac:spMkLst>
        </pc:spChg>
        <pc:picChg chg="add mod">
          <ac:chgData name="Kelly Stokes" userId="3e5c5154-569e-4d81-aa91-4f91841cdfa9" providerId="ADAL" clId="{B244367E-30EE-4D5B-A37F-052F3DDFE8B9}" dt="2023-02-10T16:06:27.514" v="586"/>
          <ac:picMkLst>
            <pc:docMk/>
            <pc:sldMk cId="3180650783" sldId="1943"/>
            <ac:picMk id="3" creationId="{648BFF61-3456-2252-B078-E6467AB13EB8}"/>
          </ac:picMkLst>
        </pc:picChg>
        <pc:picChg chg="del">
          <ac:chgData name="Kelly Stokes" userId="3e5c5154-569e-4d81-aa91-4f91841cdfa9" providerId="ADAL" clId="{B244367E-30EE-4D5B-A37F-052F3DDFE8B9}" dt="2023-02-10T16:06:27.065" v="585" actId="478"/>
          <ac:picMkLst>
            <pc:docMk/>
            <pc:sldMk cId="3180650783" sldId="1943"/>
            <ac:picMk id="6" creationId="{1F57CEAF-871F-66B3-0B80-EAFF5F32E16B}"/>
          </ac:picMkLst>
        </pc:picChg>
      </pc:sldChg>
      <pc:sldChg chg="modSp mod">
        <pc:chgData name="Kelly Stokes" userId="3e5c5154-569e-4d81-aa91-4f91841cdfa9" providerId="ADAL" clId="{B244367E-30EE-4D5B-A37F-052F3DDFE8B9}" dt="2023-02-10T16:07:17.383" v="604" actId="14100"/>
        <pc:sldMkLst>
          <pc:docMk/>
          <pc:sldMk cId="2647830358" sldId="1944"/>
        </pc:sldMkLst>
        <pc:spChg chg="mod">
          <ac:chgData name="Kelly Stokes" userId="3e5c5154-569e-4d81-aa91-4f91841cdfa9" providerId="ADAL" clId="{B244367E-30EE-4D5B-A37F-052F3DDFE8B9}" dt="2023-02-10T16:07:05.083" v="596"/>
          <ac:spMkLst>
            <pc:docMk/>
            <pc:sldMk cId="2647830358" sldId="1944"/>
            <ac:spMk id="2" creationId="{52DA34BA-82FC-47C5-BCE1-BB65E08B92A1}"/>
          </ac:spMkLst>
        </pc:spChg>
        <pc:spChg chg="mod">
          <ac:chgData name="Kelly Stokes" userId="3e5c5154-569e-4d81-aa91-4f91841cdfa9" providerId="ADAL" clId="{B244367E-30EE-4D5B-A37F-052F3DDFE8B9}" dt="2023-02-10T16:07:17.383" v="604" actId="14100"/>
          <ac:spMkLst>
            <pc:docMk/>
            <pc:sldMk cId="2647830358" sldId="1944"/>
            <ac:spMk id="3" creationId="{847A1AC9-9EC9-E1AA-348D-958CE44F2772}"/>
          </ac:spMkLst>
        </pc:spChg>
      </pc:sldChg>
      <pc:sldChg chg="modSp mod">
        <pc:chgData name="Kelly Stokes" userId="3e5c5154-569e-4d81-aa91-4f91841cdfa9" providerId="ADAL" clId="{B244367E-30EE-4D5B-A37F-052F3DDFE8B9}" dt="2023-02-10T16:07:40.926" v="613" actId="27636"/>
        <pc:sldMkLst>
          <pc:docMk/>
          <pc:sldMk cId="975149546" sldId="1945"/>
        </pc:sldMkLst>
        <pc:spChg chg="mod">
          <ac:chgData name="Kelly Stokes" userId="3e5c5154-569e-4d81-aa91-4f91841cdfa9" providerId="ADAL" clId="{B244367E-30EE-4D5B-A37F-052F3DDFE8B9}" dt="2023-02-10T16:07:30.182" v="606" actId="27636"/>
          <ac:spMkLst>
            <pc:docMk/>
            <pc:sldMk cId="975149546" sldId="1945"/>
            <ac:spMk id="2" creationId="{52DA34BA-82FC-47C5-BCE1-BB65E08B92A1}"/>
          </ac:spMkLst>
        </pc:spChg>
        <pc:spChg chg="mod">
          <ac:chgData name="Kelly Stokes" userId="3e5c5154-569e-4d81-aa91-4f91841cdfa9" providerId="ADAL" clId="{B244367E-30EE-4D5B-A37F-052F3DDFE8B9}" dt="2023-02-10T16:07:40.926" v="613" actId="27636"/>
          <ac:spMkLst>
            <pc:docMk/>
            <pc:sldMk cId="975149546" sldId="1945"/>
            <ac:spMk id="3" creationId="{847A1AC9-9EC9-E1AA-348D-958CE44F2772}"/>
          </ac:spMkLst>
        </pc:spChg>
      </pc:sldChg>
      <pc:sldChg chg="modSp mod">
        <pc:chgData name="Kelly Stokes" userId="3e5c5154-569e-4d81-aa91-4f91841cdfa9" providerId="ADAL" clId="{B244367E-30EE-4D5B-A37F-052F3DDFE8B9}" dt="2023-02-10T16:08:06.869" v="621" actId="27636"/>
        <pc:sldMkLst>
          <pc:docMk/>
          <pc:sldMk cId="673409999" sldId="1946"/>
        </pc:sldMkLst>
        <pc:spChg chg="mod">
          <ac:chgData name="Kelly Stokes" userId="3e5c5154-569e-4d81-aa91-4f91841cdfa9" providerId="ADAL" clId="{B244367E-30EE-4D5B-A37F-052F3DDFE8B9}" dt="2023-02-10T16:07:55.671" v="614"/>
          <ac:spMkLst>
            <pc:docMk/>
            <pc:sldMk cId="673409999" sldId="1946"/>
            <ac:spMk id="2" creationId="{52DA34BA-82FC-47C5-BCE1-BB65E08B92A1}"/>
          </ac:spMkLst>
        </pc:spChg>
        <pc:spChg chg="mod">
          <ac:chgData name="Kelly Stokes" userId="3e5c5154-569e-4d81-aa91-4f91841cdfa9" providerId="ADAL" clId="{B244367E-30EE-4D5B-A37F-052F3DDFE8B9}" dt="2023-02-10T16:08:06.869" v="621" actId="27636"/>
          <ac:spMkLst>
            <pc:docMk/>
            <pc:sldMk cId="673409999" sldId="1946"/>
            <ac:spMk id="3" creationId="{847A1AC9-9EC9-E1AA-348D-958CE44F2772}"/>
          </ac:spMkLst>
        </pc:spChg>
      </pc:sldChg>
      <pc:sldChg chg="modNotesTx">
        <pc:chgData name="Kelly Stokes" userId="3e5c5154-569e-4d81-aa91-4f91841cdfa9" providerId="ADAL" clId="{B244367E-30EE-4D5B-A37F-052F3DDFE8B9}" dt="2023-02-10T16:08:25.451" v="622"/>
        <pc:sldMkLst>
          <pc:docMk/>
          <pc:sldMk cId="3323306335" sldId="1956"/>
        </pc:sldMkLst>
      </pc:sldChg>
      <pc:sldChg chg="modSp mod">
        <pc:chgData name="Kelly Stokes" userId="3e5c5154-569e-4d81-aa91-4f91841cdfa9" providerId="ADAL" clId="{B244367E-30EE-4D5B-A37F-052F3DDFE8B9}" dt="2023-02-10T16:08:29.494" v="623"/>
        <pc:sldMkLst>
          <pc:docMk/>
          <pc:sldMk cId="2930827033" sldId="1957"/>
        </pc:sldMkLst>
        <pc:spChg chg="mod">
          <ac:chgData name="Kelly Stokes" userId="3e5c5154-569e-4d81-aa91-4f91841cdfa9" providerId="ADAL" clId="{B244367E-30EE-4D5B-A37F-052F3DDFE8B9}" dt="2023-02-10T16:08:29.494" v="623"/>
          <ac:spMkLst>
            <pc:docMk/>
            <pc:sldMk cId="2930827033" sldId="1957"/>
            <ac:spMk id="2" creationId="{77E26784-A357-92CE-B6B1-8F248D3D6650}"/>
          </ac:spMkLst>
        </pc:spChg>
      </pc:sldChg>
      <pc:sldChg chg="addSp delSp modSp mod modAnim">
        <pc:chgData name="Kelly Stokes" userId="3e5c5154-569e-4d81-aa91-4f91841cdfa9" providerId="ADAL" clId="{B244367E-30EE-4D5B-A37F-052F3DDFE8B9}" dt="2023-02-10T16:09:02.005" v="633" actId="1076"/>
        <pc:sldMkLst>
          <pc:docMk/>
          <pc:sldMk cId="2359862347" sldId="1968"/>
        </pc:sldMkLst>
        <pc:spChg chg="mod">
          <ac:chgData name="Kelly Stokes" userId="3e5c5154-569e-4d81-aa91-4f91841cdfa9" providerId="ADAL" clId="{B244367E-30EE-4D5B-A37F-052F3DDFE8B9}" dt="2023-02-10T16:08:59.046" v="632" actId="20577"/>
          <ac:spMkLst>
            <pc:docMk/>
            <pc:sldMk cId="2359862347" sldId="1968"/>
            <ac:spMk id="2" creationId="{52DA34BA-82FC-47C5-BCE1-BB65E08B92A1}"/>
          </ac:spMkLst>
        </pc:spChg>
        <pc:spChg chg="mod">
          <ac:chgData name="Kelly Stokes" userId="3e5c5154-569e-4d81-aa91-4f91841cdfa9" providerId="ADAL" clId="{B244367E-30EE-4D5B-A37F-052F3DDFE8B9}" dt="2023-02-10T16:09:02.005" v="633" actId="1076"/>
          <ac:spMkLst>
            <pc:docMk/>
            <pc:sldMk cId="2359862347" sldId="1968"/>
            <ac:spMk id="3" creationId="{13BB5EC0-7A96-4D29-A835-6FAE896C31A4}"/>
          </ac:spMkLst>
        </pc:spChg>
        <pc:picChg chg="add mod">
          <ac:chgData name="Kelly Stokes" userId="3e5c5154-569e-4d81-aa91-4f91841cdfa9" providerId="ADAL" clId="{B244367E-30EE-4D5B-A37F-052F3DDFE8B9}" dt="2023-02-10T16:08:52.028" v="625"/>
          <ac:picMkLst>
            <pc:docMk/>
            <pc:sldMk cId="2359862347" sldId="1968"/>
            <ac:picMk id="4" creationId="{1DD30102-F322-032A-A51A-4C4EA1DA1F1F}"/>
          </ac:picMkLst>
        </pc:picChg>
        <pc:picChg chg="del">
          <ac:chgData name="Kelly Stokes" userId="3e5c5154-569e-4d81-aa91-4f91841cdfa9" providerId="ADAL" clId="{B244367E-30EE-4D5B-A37F-052F3DDFE8B9}" dt="2023-02-10T16:08:51.540" v="624" actId="478"/>
          <ac:picMkLst>
            <pc:docMk/>
            <pc:sldMk cId="2359862347" sldId="1968"/>
            <ac:picMk id="5" creationId="{9C3B89EF-A43A-46A5-9AA8-DEFE547CE529}"/>
          </ac:picMkLst>
        </pc:picChg>
      </pc:sldChg>
      <pc:sldChg chg="addSp delSp modSp mod modAnim">
        <pc:chgData name="Kelly Stokes" userId="3e5c5154-569e-4d81-aa91-4f91841cdfa9" providerId="ADAL" clId="{B244367E-30EE-4D5B-A37F-052F3DDFE8B9}" dt="2023-02-10T16:09:29.762" v="646"/>
        <pc:sldMkLst>
          <pc:docMk/>
          <pc:sldMk cId="1485940620" sldId="1969"/>
        </pc:sldMkLst>
        <pc:spChg chg="mod">
          <ac:chgData name="Kelly Stokes" userId="3e5c5154-569e-4d81-aa91-4f91841cdfa9" providerId="ADAL" clId="{B244367E-30EE-4D5B-A37F-052F3DDFE8B9}" dt="2023-02-10T16:09:19.504" v="641" actId="20577"/>
          <ac:spMkLst>
            <pc:docMk/>
            <pc:sldMk cId="1485940620" sldId="1969"/>
            <ac:spMk id="2" creationId="{52DA34BA-82FC-47C5-BCE1-BB65E08B92A1}"/>
          </ac:spMkLst>
        </pc:spChg>
        <pc:spChg chg="mod">
          <ac:chgData name="Kelly Stokes" userId="3e5c5154-569e-4d81-aa91-4f91841cdfa9" providerId="ADAL" clId="{B244367E-30EE-4D5B-A37F-052F3DDFE8B9}" dt="2023-02-10T16:09:26.690" v="643" actId="14100"/>
          <ac:spMkLst>
            <pc:docMk/>
            <pc:sldMk cId="1485940620" sldId="1969"/>
            <ac:spMk id="3" creationId="{0366E0B6-702E-4814-82C6-08CA2D13F3C9}"/>
          </ac:spMkLst>
        </pc:spChg>
        <pc:picChg chg="add mod">
          <ac:chgData name="Kelly Stokes" userId="3e5c5154-569e-4d81-aa91-4f91841cdfa9" providerId="ADAL" clId="{B244367E-30EE-4D5B-A37F-052F3DDFE8B9}" dt="2023-02-10T16:09:28.406" v="645"/>
          <ac:picMkLst>
            <pc:docMk/>
            <pc:sldMk cId="1485940620" sldId="1969"/>
            <ac:picMk id="4" creationId="{0EB5A08B-5978-69EF-2B90-69CDD5E851A5}"/>
          </ac:picMkLst>
        </pc:picChg>
        <pc:picChg chg="del">
          <ac:chgData name="Kelly Stokes" userId="3e5c5154-569e-4d81-aa91-4f91841cdfa9" providerId="ADAL" clId="{B244367E-30EE-4D5B-A37F-052F3DDFE8B9}" dt="2023-02-10T16:09:27.953" v="644" actId="478"/>
          <ac:picMkLst>
            <pc:docMk/>
            <pc:sldMk cId="1485940620" sldId="1969"/>
            <ac:picMk id="5" creationId="{7CE778CA-1811-2416-C445-BDBFF945D84D}"/>
          </ac:picMkLst>
        </pc:picChg>
      </pc:sldChg>
      <pc:sldChg chg="addSp delSp modSp mod modAnim">
        <pc:chgData name="Kelly Stokes" userId="3e5c5154-569e-4d81-aa91-4f91841cdfa9" providerId="ADAL" clId="{B244367E-30EE-4D5B-A37F-052F3DDFE8B9}" dt="2023-02-10T16:09:50.122" v="659" actId="1076"/>
        <pc:sldMkLst>
          <pc:docMk/>
          <pc:sldMk cId="3295972763" sldId="1970"/>
        </pc:sldMkLst>
        <pc:spChg chg="mod">
          <ac:chgData name="Kelly Stokes" userId="3e5c5154-569e-4d81-aa91-4f91841cdfa9" providerId="ADAL" clId="{B244367E-30EE-4D5B-A37F-052F3DDFE8B9}" dt="2023-02-10T16:09:47.015" v="658" actId="20577"/>
          <ac:spMkLst>
            <pc:docMk/>
            <pc:sldMk cId="3295972763" sldId="1970"/>
            <ac:spMk id="2" creationId="{52DA34BA-82FC-47C5-BCE1-BB65E08B92A1}"/>
          </ac:spMkLst>
        </pc:spChg>
        <pc:spChg chg="mod">
          <ac:chgData name="Kelly Stokes" userId="3e5c5154-569e-4d81-aa91-4f91841cdfa9" providerId="ADAL" clId="{B244367E-30EE-4D5B-A37F-052F3DDFE8B9}" dt="2023-02-10T16:09:50.122" v="659" actId="1076"/>
          <ac:spMkLst>
            <pc:docMk/>
            <pc:sldMk cId="3295972763" sldId="1970"/>
            <ac:spMk id="3" creationId="{4BCBA2DA-E95C-434C-BE81-320E182AE5EF}"/>
          </ac:spMkLst>
        </pc:spChg>
        <pc:picChg chg="add mod">
          <ac:chgData name="Kelly Stokes" userId="3e5c5154-569e-4d81-aa91-4f91841cdfa9" providerId="ADAL" clId="{B244367E-30EE-4D5B-A37F-052F3DDFE8B9}" dt="2023-02-10T16:09:41.216" v="648"/>
          <ac:picMkLst>
            <pc:docMk/>
            <pc:sldMk cId="3295972763" sldId="1970"/>
            <ac:picMk id="4" creationId="{73432AE6-02EC-16BD-796F-A7CF4C8BD861}"/>
          </ac:picMkLst>
        </pc:picChg>
        <pc:picChg chg="del">
          <ac:chgData name="Kelly Stokes" userId="3e5c5154-569e-4d81-aa91-4f91841cdfa9" providerId="ADAL" clId="{B244367E-30EE-4D5B-A37F-052F3DDFE8B9}" dt="2023-02-10T16:09:40.883" v="647" actId="478"/>
          <ac:picMkLst>
            <pc:docMk/>
            <pc:sldMk cId="3295972763" sldId="1970"/>
            <ac:picMk id="5" creationId="{1EEC52BD-AFE6-9318-F2BD-86F0CF803B19}"/>
          </ac:picMkLst>
        </pc:picChg>
      </pc:sldChg>
      <pc:sldChg chg="addSp delSp modSp mod modAnim">
        <pc:chgData name="Kelly Stokes" userId="3e5c5154-569e-4d81-aa91-4f91841cdfa9" providerId="ADAL" clId="{B244367E-30EE-4D5B-A37F-052F3DDFE8B9}" dt="2023-02-10T16:11:37.842" v="671"/>
        <pc:sldMkLst>
          <pc:docMk/>
          <pc:sldMk cId="2336817549" sldId="1975"/>
        </pc:sldMkLst>
        <pc:spChg chg="mod">
          <ac:chgData name="Kelly Stokes" userId="3e5c5154-569e-4d81-aa91-4f91841cdfa9" providerId="ADAL" clId="{B244367E-30EE-4D5B-A37F-052F3DDFE8B9}" dt="2023-02-10T16:10:00.058" v="665" actId="20577"/>
          <ac:spMkLst>
            <pc:docMk/>
            <pc:sldMk cId="2336817549" sldId="1975"/>
            <ac:spMk id="2" creationId="{52DA34BA-82FC-47C5-BCE1-BB65E08B92A1}"/>
          </ac:spMkLst>
        </pc:spChg>
        <pc:spChg chg="mod">
          <ac:chgData name="Kelly Stokes" userId="3e5c5154-569e-4d81-aa91-4f91841cdfa9" providerId="ADAL" clId="{B244367E-30EE-4D5B-A37F-052F3DDFE8B9}" dt="2023-02-10T16:10:02.861" v="666" actId="1076"/>
          <ac:spMkLst>
            <pc:docMk/>
            <pc:sldMk cId="2336817549" sldId="1975"/>
            <ac:spMk id="3" creationId="{13BB5EC0-7A96-4D29-A835-6FAE896C31A4}"/>
          </ac:spMkLst>
        </pc:spChg>
        <pc:picChg chg="del">
          <ac:chgData name="Kelly Stokes" userId="3e5c5154-569e-4d81-aa91-4f91841cdfa9" providerId="ADAL" clId="{B244367E-30EE-4D5B-A37F-052F3DDFE8B9}" dt="2023-02-10T16:11:34.360" v="667" actId="478"/>
          <ac:picMkLst>
            <pc:docMk/>
            <pc:sldMk cId="2336817549" sldId="1975"/>
            <ac:picMk id="1030" creationId="{7791E387-9E1B-DA0E-760B-F39D8E8F3A68}"/>
          </ac:picMkLst>
        </pc:picChg>
        <pc:picChg chg="add mod">
          <ac:chgData name="Kelly Stokes" userId="3e5c5154-569e-4d81-aa91-4f91841cdfa9" providerId="ADAL" clId="{B244367E-30EE-4D5B-A37F-052F3DDFE8B9}" dt="2023-02-10T16:11:37.125" v="670" actId="1076"/>
          <ac:picMkLst>
            <pc:docMk/>
            <pc:sldMk cId="2336817549" sldId="1975"/>
            <ac:picMk id="79874" creationId="{B5A2B316-AC27-1800-E891-C9B0545A39C7}"/>
          </ac:picMkLst>
        </pc:picChg>
      </pc:sldChg>
      <pc:sldChg chg="addSp delSp modSp mod modAnim">
        <pc:chgData name="Kelly Stokes" userId="3e5c5154-569e-4d81-aa91-4f91841cdfa9" providerId="ADAL" clId="{B244367E-30EE-4D5B-A37F-052F3DDFE8B9}" dt="2023-02-10T16:13:19.074" v="724" actId="1076"/>
        <pc:sldMkLst>
          <pc:docMk/>
          <pc:sldMk cId="1822275035" sldId="1976"/>
        </pc:sldMkLst>
        <pc:spChg chg="mod">
          <ac:chgData name="Kelly Stokes" userId="3e5c5154-569e-4d81-aa91-4f91841cdfa9" providerId="ADAL" clId="{B244367E-30EE-4D5B-A37F-052F3DDFE8B9}" dt="2023-02-10T16:11:45.771" v="677" actId="20577"/>
          <ac:spMkLst>
            <pc:docMk/>
            <pc:sldMk cId="1822275035" sldId="1976"/>
            <ac:spMk id="2" creationId="{52DA34BA-82FC-47C5-BCE1-BB65E08B92A1}"/>
          </ac:spMkLst>
        </pc:spChg>
        <pc:spChg chg="mod">
          <ac:chgData name="Kelly Stokes" userId="3e5c5154-569e-4d81-aa91-4f91841cdfa9" providerId="ADAL" clId="{B244367E-30EE-4D5B-A37F-052F3DDFE8B9}" dt="2023-02-10T16:11:49.515" v="678" actId="1076"/>
          <ac:spMkLst>
            <pc:docMk/>
            <pc:sldMk cId="1822275035" sldId="1976"/>
            <ac:spMk id="3" creationId="{13BB5EC0-7A96-4D29-A835-6FAE896C31A4}"/>
          </ac:spMkLst>
        </pc:spChg>
        <pc:picChg chg="del">
          <ac:chgData name="Kelly Stokes" userId="3e5c5154-569e-4d81-aa91-4f91841cdfa9" providerId="ADAL" clId="{B244367E-30EE-4D5B-A37F-052F3DDFE8B9}" dt="2023-02-10T16:11:50.228" v="679" actId="478"/>
          <ac:picMkLst>
            <pc:docMk/>
            <pc:sldMk cId="1822275035" sldId="1976"/>
            <ac:picMk id="62466" creationId="{2E4BB0D3-0F7E-4882-1312-FBFD28241970}"/>
          </ac:picMkLst>
        </pc:picChg>
        <pc:picChg chg="add mod">
          <ac:chgData name="Kelly Stokes" userId="3e5c5154-569e-4d81-aa91-4f91841cdfa9" providerId="ADAL" clId="{B244367E-30EE-4D5B-A37F-052F3DDFE8B9}" dt="2023-02-10T16:13:19.074" v="724" actId="1076"/>
          <ac:picMkLst>
            <pc:docMk/>
            <pc:sldMk cId="1822275035" sldId="1976"/>
            <ac:picMk id="78850" creationId="{127FD2CC-5D00-4AE9-A546-CA978E3F7884}"/>
          </ac:picMkLst>
        </pc:picChg>
      </pc:sldChg>
      <pc:sldChg chg="del">
        <pc:chgData name="Kelly Stokes" userId="3e5c5154-569e-4d81-aa91-4f91841cdfa9" providerId="ADAL" clId="{B244367E-30EE-4D5B-A37F-052F3DDFE8B9}" dt="2023-02-10T16:12:36.771" v="683" actId="2696"/>
        <pc:sldMkLst>
          <pc:docMk/>
          <pc:sldMk cId="2043520430" sldId="1977"/>
        </pc:sldMkLst>
      </pc:sldChg>
      <pc:sldChg chg="addSp delSp modSp mod modAnim">
        <pc:chgData name="Kelly Stokes" userId="3e5c5154-569e-4d81-aa91-4f91841cdfa9" providerId="ADAL" clId="{B244367E-30EE-4D5B-A37F-052F3DDFE8B9}" dt="2023-02-10T16:13:12.662" v="722" actId="20577"/>
        <pc:sldMkLst>
          <pc:docMk/>
          <pc:sldMk cId="1592751142" sldId="1978"/>
        </pc:sldMkLst>
        <pc:spChg chg="mod">
          <ac:chgData name="Kelly Stokes" userId="3e5c5154-569e-4d81-aa91-4f91841cdfa9" providerId="ADAL" clId="{B244367E-30EE-4D5B-A37F-052F3DDFE8B9}" dt="2023-02-10T16:12:50.078" v="693" actId="20577"/>
          <ac:spMkLst>
            <pc:docMk/>
            <pc:sldMk cId="1592751142" sldId="1978"/>
            <ac:spMk id="2" creationId="{52DA34BA-82FC-47C5-BCE1-BB65E08B92A1}"/>
          </ac:spMkLst>
        </pc:spChg>
        <pc:spChg chg="mod">
          <ac:chgData name="Kelly Stokes" userId="3e5c5154-569e-4d81-aa91-4f91841cdfa9" providerId="ADAL" clId="{B244367E-30EE-4D5B-A37F-052F3DDFE8B9}" dt="2023-02-10T16:13:12.662" v="722" actId="20577"/>
          <ac:spMkLst>
            <pc:docMk/>
            <pc:sldMk cId="1592751142" sldId="1978"/>
            <ac:spMk id="10" creationId="{003D53EA-1945-744E-2DD1-0312F4DE835F}"/>
          </ac:spMkLst>
        </pc:spChg>
        <pc:spChg chg="mod">
          <ac:chgData name="Kelly Stokes" userId="3e5c5154-569e-4d81-aa91-4f91841cdfa9" providerId="ADAL" clId="{B244367E-30EE-4D5B-A37F-052F3DDFE8B9}" dt="2023-02-10T16:13:03.780" v="695" actId="1076"/>
          <ac:spMkLst>
            <pc:docMk/>
            <pc:sldMk cId="1592751142" sldId="1978"/>
            <ac:spMk id="12" creationId="{E384BFF7-3319-CAE2-192F-C4DCBBBBFCCA}"/>
          </ac:spMkLst>
        </pc:spChg>
        <pc:picChg chg="add mod">
          <ac:chgData name="Kelly Stokes" userId="3e5c5154-569e-4d81-aa91-4f91841cdfa9" providerId="ADAL" clId="{B244367E-30EE-4D5B-A37F-052F3DDFE8B9}" dt="2023-02-10T16:12:43.929" v="685"/>
          <ac:picMkLst>
            <pc:docMk/>
            <pc:sldMk cId="1592751142" sldId="1978"/>
            <ac:picMk id="3" creationId="{908C3980-C0EB-1292-C50E-DEABA3A5710A}"/>
          </ac:picMkLst>
        </pc:picChg>
        <pc:picChg chg="del">
          <ac:chgData name="Kelly Stokes" userId="3e5c5154-569e-4d81-aa91-4f91841cdfa9" providerId="ADAL" clId="{B244367E-30EE-4D5B-A37F-052F3DDFE8B9}" dt="2023-02-10T16:12:38.947" v="684" actId="478"/>
          <ac:picMkLst>
            <pc:docMk/>
            <pc:sldMk cId="1592751142" sldId="1978"/>
            <ac:picMk id="6" creationId="{CFC4C4C9-FED8-0110-4425-BFA23117EC8E}"/>
          </ac:picMkLst>
        </pc:picChg>
      </pc:sldChg>
      <pc:sldChg chg="addSp delSp modSp modAnim">
        <pc:chgData name="Kelly Stokes" userId="3e5c5154-569e-4d81-aa91-4f91841cdfa9" providerId="ADAL" clId="{B244367E-30EE-4D5B-A37F-052F3DDFE8B9}" dt="2023-02-10T16:13:54.002" v="743" actId="20577"/>
        <pc:sldMkLst>
          <pc:docMk/>
          <pc:sldMk cId="1364696982" sldId="1979"/>
        </pc:sldMkLst>
        <pc:spChg chg="mod">
          <ac:chgData name="Kelly Stokes" userId="3e5c5154-569e-4d81-aa91-4f91841cdfa9" providerId="ADAL" clId="{B244367E-30EE-4D5B-A37F-052F3DDFE8B9}" dt="2023-02-10T16:13:31.054" v="733" actId="20577"/>
          <ac:spMkLst>
            <pc:docMk/>
            <pc:sldMk cId="1364696982" sldId="1979"/>
            <ac:spMk id="2" creationId="{52DA34BA-82FC-47C5-BCE1-BB65E08B92A1}"/>
          </ac:spMkLst>
        </pc:spChg>
        <pc:spChg chg="mod">
          <ac:chgData name="Kelly Stokes" userId="3e5c5154-569e-4d81-aa91-4f91841cdfa9" providerId="ADAL" clId="{B244367E-30EE-4D5B-A37F-052F3DDFE8B9}" dt="2023-02-10T16:13:54.002" v="743" actId="20577"/>
          <ac:spMkLst>
            <pc:docMk/>
            <pc:sldMk cId="1364696982" sldId="1979"/>
            <ac:spMk id="10" creationId="{003D53EA-1945-744E-2DD1-0312F4DE835F}"/>
          </ac:spMkLst>
        </pc:spChg>
        <pc:spChg chg="mod">
          <ac:chgData name="Kelly Stokes" userId="3e5c5154-569e-4d81-aa91-4f91841cdfa9" providerId="ADAL" clId="{B244367E-30EE-4D5B-A37F-052F3DDFE8B9}" dt="2023-02-10T16:13:50.178" v="734"/>
          <ac:spMkLst>
            <pc:docMk/>
            <pc:sldMk cId="1364696982" sldId="1979"/>
            <ac:spMk id="12" creationId="{E384BFF7-3319-CAE2-192F-C4DCBBBBFCCA}"/>
          </ac:spMkLst>
        </pc:spChg>
        <pc:picChg chg="del">
          <ac:chgData name="Kelly Stokes" userId="3e5c5154-569e-4d81-aa91-4f91841cdfa9" providerId="ADAL" clId="{B244367E-30EE-4D5B-A37F-052F3DDFE8B9}" dt="2023-02-10T16:13:17.423" v="723" actId="478"/>
          <ac:picMkLst>
            <pc:docMk/>
            <pc:sldMk cId="1364696982" sldId="1979"/>
            <ac:picMk id="3" creationId="{7B31CCEA-425C-50E8-6D99-167864B75092}"/>
          </ac:picMkLst>
        </pc:picChg>
        <pc:picChg chg="add mod">
          <ac:chgData name="Kelly Stokes" userId="3e5c5154-569e-4d81-aa91-4f91841cdfa9" providerId="ADAL" clId="{B244367E-30EE-4D5B-A37F-052F3DDFE8B9}" dt="2023-02-10T16:13:23.685" v="725"/>
          <ac:picMkLst>
            <pc:docMk/>
            <pc:sldMk cId="1364696982" sldId="1979"/>
            <ac:picMk id="4" creationId="{1EEC3F88-3A22-FDCA-A496-FCC4D25E47A8}"/>
          </ac:picMkLst>
        </pc:picChg>
      </pc:sldChg>
      <pc:sldChg chg="del">
        <pc:chgData name="Kelly Stokes" userId="3e5c5154-569e-4d81-aa91-4f91841cdfa9" providerId="ADAL" clId="{B244367E-30EE-4D5B-A37F-052F3DDFE8B9}" dt="2023-02-10T16:13:57.576" v="744" actId="2696"/>
        <pc:sldMkLst>
          <pc:docMk/>
          <pc:sldMk cId="3998160646" sldId="1980"/>
        </pc:sldMkLst>
      </pc:sldChg>
      <pc:sldChg chg="modSp mod">
        <pc:chgData name="Kelly Stokes" userId="3e5c5154-569e-4d81-aa91-4f91841cdfa9" providerId="ADAL" clId="{B244367E-30EE-4D5B-A37F-052F3DDFE8B9}" dt="2023-02-10T16:14:13.480" v="748" actId="27636"/>
        <pc:sldMkLst>
          <pc:docMk/>
          <pc:sldMk cId="1094185963" sldId="1981"/>
        </pc:sldMkLst>
        <pc:spChg chg="mod">
          <ac:chgData name="Kelly Stokes" userId="3e5c5154-569e-4d81-aa91-4f91841cdfa9" providerId="ADAL" clId="{B244367E-30EE-4D5B-A37F-052F3DDFE8B9}" dt="2023-02-10T16:14:08.674" v="745"/>
          <ac:spMkLst>
            <pc:docMk/>
            <pc:sldMk cId="1094185963" sldId="1981"/>
            <ac:spMk id="2" creationId="{52DA34BA-82FC-47C5-BCE1-BB65E08B92A1}"/>
          </ac:spMkLst>
        </pc:spChg>
        <pc:spChg chg="mod">
          <ac:chgData name="Kelly Stokes" userId="3e5c5154-569e-4d81-aa91-4f91841cdfa9" providerId="ADAL" clId="{B244367E-30EE-4D5B-A37F-052F3DDFE8B9}" dt="2023-02-10T16:14:13.480" v="748" actId="27636"/>
          <ac:spMkLst>
            <pc:docMk/>
            <pc:sldMk cId="1094185963" sldId="1981"/>
            <ac:spMk id="3" creationId="{847A1AC9-9EC9-E1AA-348D-958CE44F2772}"/>
          </ac:spMkLst>
        </pc:spChg>
      </pc:sldChg>
      <pc:sldChg chg="del">
        <pc:chgData name="Kelly Stokes" userId="3e5c5154-569e-4d81-aa91-4f91841cdfa9" providerId="ADAL" clId="{B244367E-30EE-4D5B-A37F-052F3DDFE8B9}" dt="2023-02-10T16:14:49.455" v="759" actId="2696"/>
        <pc:sldMkLst>
          <pc:docMk/>
          <pc:sldMk cId="1328934304" sldId="1982"/>
        </pc:sldMkLst>
      </pc:sldChg>
      <pc:sldChg chg="del">
        <pc:chgData name="Kelly Stokes" userId="3e5c5154-569e-4d81-aa91-4f91841cdfa9" providerId="ADAL" clId="{B244367E-30EE-4D5B-A37F-052F3DDFE8B9}" dt="2023-02-10T16:14:49.455" v="759" actId="2696"/>
        <pc:sldMkLst>
          <pc:docMk/>
          <pc:sldMk cId="2462714799" sldId="1983"/>
        </pc:sldMkLst>
      </pc:sldChg>
      <pc:sldChg chg="modNotesTx">
        <pc:chgData name="Kelly Stokes" userId="3e5c5154-569e-4d81-aa91-4f91841cdfa9" providerId="ADAL" clId="{B244367E-30EE-4D5B-A37F-052F3DDFE8B9}" dt="2023-02-10T16:15:05.193" v="760"/>
        <pc:sldMkLst>
          <pc:docMk/>
          <pc:sldMk cId="324207562" sldId="1993"/>
        </pc:sldMkLst>
      </pc:sldChg>
      <pc:sldChg chg="modSp mod">
        <pc:chgData name="Kelly Stokes" userId="3e5c5154-569e-4d81-aa91-4f91841cdfa9" providerId="ADAL" clId="{B244367E-30EE-4D5B-A37F-052F3DDFE8B9}" dt="2023-02-10T16:15:08.433" v="762" actId="27636"/>
        <pc:sldMkLst>
          <pc:docMk/>
          <pc:sldMk cId="3860425645" sldId="1994"/>
        </pc:sldMkLst>
        <pc:spChg chg="mod">
          <ac:chgData name="Kelly Stokes" userId="3e5c5154-569e-4d81-aa91-4f91841cdfa9" providerId="ADAL" clId="{B244367E-30EE-4D5B-A37F-052F3DDFE8B9}" dt="2023-02-10T16:15:08.433" v="762" actId="27636"/>
          <ac:spMkLst>
            <pc:docMk/>
            <pc:sldMk cId="3860425645" sldId="1994"/>
            <ac:spMk id="2" creationId="{77E26784-A357-92CE-B6B1-8F248D3D6650}"/>
          </ac:spMkLst>
        </pc:spChg>
      </pc:sldChg>
      <pc:sldChg chg="addSp delSp modSp mod modAnim">
        <pc:chgData name="Kelly Stokes" userId="3e5c5154-569e-4d81-aa91-4f91841cdfa9" providerId="ADAL" clId="{B244367E-30EE-4D5B-A37F-052F3DDFE8B9}" dt="2023-02-10T16:15:51.473" v="783" actId="1076"/>
        <pc:sldMkLst>
          <pc:docMk/>
          <pc:sldMk cId="791969269" sldId="2005"/>
        </pc:sldMkLst>
        <pc:spChg chg="mod">
          <ac:chgData name="Kelly Stokes" userId="3e5c5154-569e-4d81-aa91-4f91841cdfa9" providerId="ADAL" clId="{B244367E-30EE-4D5B-A37F-052F3DDFE8B9}" dt="2023-02-10T16:15:45.575" v="781" actId="20577"/>
          <ac:spMkLst>
            <pc:docMk/>
            <pc:sldMk cId="791969269" sldId="2005"/>
            <ac:spMk id="2" creationId="{52DA34BA-82FC-47C5-BCE1-BB65E08B92A1}"/>
          </ac:spMkLst>
        </pc:spChg>
        <pc:spChg chg="mod">
          <ac:chgData name="Kelly Stokes" userId="3e5c5154-569e-4d81-aa91-4f91841cdfa9" providerId="ADAL" clId="{B244367E-30EE-4D5B-A37F-052F3DDFE8B9}" dt="2023-02-10T16:15:51.473" v="783" actId="1076"/>
          <ac:spMkLst>
            <pc:docMk/>
            <pc:sldMk cId="791969269" sldId="2005"/>
            <ac:spMk id="3" creationId="{13BB5EC0-7A96-4D29-A835-6FAE896C31A4}"/>
          </ac:spMkLst>
        </pc:spChg>
        <pc:picChg chg="add mod">
          <ac:chgData name="Kelly Stokes" userId="3e5c5154-569e-4d81-aa91-4f91841cdfa9" providerId="ADAL" clId="{B244367E-30EE-4D5B-A37F-052F3DDFE8B9}" dt="2023-02-10T16:15:36.631" v="764"/>
          <ac:picMkLst>
            <pc:docMk/>
            <pc:sldMk cId="791969269" sldId="2005"/>
            <ac:picMk id="4" creationId="{BCC8FA9E-9ACD-A964-8D64-9F435A56DE87}"/>
          </ac:picMkLst>
        </pc:picChg>
        <pc:picChg chg="del">
          <ac:chgData name="Kelly Stokes" userId="3e5c5154-569e-4d81-aa91-4f91841cdfa9" providerId="ADAL" clId="{B244367E-30EE-4D5B-A37F-052F3DDFE8B9}" dt="2023-02-10T16:15:36.256" v="763" actId="478"/>
          <ac:picMkLst>
            <pc:docMk/>
            <pc:sldMk cId="791969269" sldId="2005"/>
            <ac:picMk id="5" creationId="{9C3B89EF-A43A-46A5-9AA8-DEFE547CE529}"/>
          </ac:picMkLst>
        </pc:picChg>
      </pc:sldChg>
      <pc:sldChg chg="addSp delSp modSp modAnim">
        <pc:chgData name="Kelly Stokes" userId="3e5c5154-569e-4d81-aa91-4f91841cdfa9" providerId="ADAL" clId="{B244367E-30EE-4D5B-A37F-052F3DDFE8B9}" dt="2023-02-10T16:16:15.380" v="791"/>
        <pc:sldMkLst>
          <pc:docMk/>
          <pc:sldMk cId="632250725" sldId="2006"/>
        </pc:sldMkLst>
        <pc:spChg chg="mod">
          <ac:chgData name="Kelly Stokes" userId="3e5c5154-569e-4d81-aa91-4f91841cdfa9" providerId="ADAL" clId="{B244367E-30EE-4D5B-A37F-052F3DDFE8B9}" dt="2023-02-10T16:16:12.123" v="788" actId="20577"/>
          <ac:spMkLst>
            <pc:docMk/>
            <pc:sldMk cId="632250725" sldId="2006"/>
            <ac:spMk id="2" creationId="{52DA34BA-82FC-47C5-BCE1-BB65E08B92A1}"/>
          </ac:spMkLst>
        </pc:spChg>
        <pc:picChg chg="add mod">
          <ac:chgData name="Kelly Stokes" userId="3e5c5154-569e-4d81-aa91-4f91841cdfa9" providerId="ADAL" clId="{B244367E-30EE-4D5B-A37F-052F3DDFE8B9}" dt="2023-02-10T16:16:14.310" v="790"/>
          <ac:picMkLst>
            <pc:docMk/>
            <pc:sldMk cId="632250725" sldId="2006"/>
            <ac:picMk id="4" creationId="{0D62A345-E75A-C79D-9CE3-33AF46553838}"/>
          </ac:picMkLst>
        </pc:picChg>
        <pc:picChg chg="del">
          <ac:chgData name="Kelly Stokes" userId="3e5c5154-569e-4d81-aa91-4f91841cdfa9" providerId="ADAL" clId="{B244367E-30EE-4D5B-A37F-052F3DDFE8B9}" dt="2023-02-10T16:16:13.962" v="789" actId="478"/>
          <ac:picMkLst>
            <pc:docMk/>
            <pc:sldMk cId="632250725" sldId="2006"/>
            <ac:picMk id="5" creationId="{7CE778CA-1811-2416-C445-BDBFF945D84D}"/>
          </ac:picMkLst>
        </pc:picChg>
      </pc:sldChg>
      <pc:sldChg chg="addSp delSp modSp modAnim">
        <pc:chgData name="Kelly Stokes" userId="3e5c5154-569e-4d81-aa91-4f91841cdfa9" providerId="ADAL" clId="{B244367E-30EE-4D5B-A37F-052F3DDFE8B9}" dt="2023-02-10T16:16:34.987" v="801"/>
        <pc:sldMkLst>
          <pc:docMk/>
          <pc:sldMk cId="2061319269" sldId="2007"/>
        </pc:sldMkLst>
        <pc:spChg chg="mod">
          <ac:chgData name="Kelly Stokes" userId="3e5c5154-569e-4d81-aa91-4f91841cdfa9" providerId="ADAL" clId="{B244367E-30EE-4D5B-A37F-052F3DDFE8B9}" dt="2023-02-10T16:16:30.118" v="798" actId="20577"/>
          <ac:spMkLst>
            <pc:docMk/>
            <pc:sldMk cId="2061319269" sldId="2007"/>
            <ac:spMk id="2" creationId="{52DA34BA-82FC-47C5-BCE1-BB65E08B92A1}"/>
          </ac:spMkLst>
        </pc:spChg>
        <pc:picChg chg="add mod">
          <ac:chgData name="Kelly Stokes" userId="3e5c5154-569e-4d81-aa91-4f91841cdfa9" providerId="ADAL" clId="{B244367E-30EE-4D5B-A37F-052F3DDFE8B9}" dt="2023-02-10T16:16:32.173" v="800"/>
          <ac:picMkLst>
            <pc:docMk/>
            <pc:sldMk cId="2061319269" sldId="2007"/>
            <ac:picMk id="4" creationId="{A588E186-6871-BD10-7DD1-5DEDD69AF317}"/>
          </ac:picMkLst>
        </pc:picChg>
        <pc:picChg chg="del">
          <ac:chgData name="Kelly Stokes" userId="3e5c5154-569e-4d81-aa91-4f91841cdfa9" providerId="ADAL" clId="{B244367E-30EE-4D5B-A37F-052F3DDFE8B9}" dt="2023-02-10T16:16:31.816" v="799" actId="478"/>
          <ac:picMkLst>
            <pc:docMk/>
            <pc:sldMk cId="2061319269" sldId="2007"/>
            <ac:picMk id="5" creationId="{1EEC52BD-AFE6-9318-F2BD-86F0CF803B19}"/>
          </ac:picMkLst>
        </pc:picChg>
      </pc:sldChg>
      <pc:sldChg chg="addSp delSp modSp mod modAnim">
        <pc:chgData name="Kelly Stokes" userId="3e5c5154-569e-4d81-aa91-4f91841cdfa9" providerId="ADAL" clId="{B244367E-30EE-4D5B-A37F-052F3DDFE8B9}" dt="2023-02-10T16:17:10.564" v="814"/>
        <pc:sldMkLst>
          <pc:docMk/>
          <pc:sldMk cId="2304548527" sldId="2012"/>
        </pc:sldMkLst>
        <pc:spChg chg="mod">
          <ac:chgData name="Kelly Stokes" userId="3e5c5154-569e-4d81-aa91-4f91841cdfa9" providerId="ADAL" clId="{B244367E-30EE-4D5B-A37F-052F3DDFE8B9}" dt="2023-02-10T16:16:52.010" v="809" actId="6549"/>
          <ac:spMkLst>
            <pc:docMk/>
            <pc:sldMk cId="2304548527" sldId="2012"/>
            <ac:spMk id="2" creationId="{52DA34BA-82FC-47C5-BCE1-BB65E08B92A1}"/>
          </ac:spMkLst>
        </pc:spChg>
        <pc:spChg chg="mod">
          <ac:chgData name="Kelly Stokes" userId="3e5c5154-569e-4d81-aa91-4f91841cdfa9" providerId="ADAL" clId="{B244367E-30EE-4D5B-A37F-052F3DDFE8B9}" dt="2023-02-10T16:16:55.285" v="810" actId="1076"/>
          <ac:spMkLst>
            <pc:docMk/>
            <pc:sldMk cId="2304548527" sldId="2012"/>
            <ac:spMk id="3" creationId="{13BB5EC0-7A96-4D29-A835-6FAE896C31A4}"/>
          </ac:spMkLst>
        </pc:spChg>
        <pc:picChg chg="del">
          <ac:chgData name="Kelly Stokes" userId="3e5c5154-569e-4d81-aa91-4f91841cdfa9" providerId="ADAL" clId="{B244367E-30EE-4D5B-A37F-052F3DDFE8B9}" dt="2023-02-10T16:16:56.085" v="811" actId="478"/>
          <ac:picMkLst>
            <pc:docMk/>
            <pc:sldMk cId="2304548527" sldId="2012"/>
            <ac:picMk id="1030" creationId="{7791E387-9E1B-DA0E-760B-F39D8E8F3A68}"/>
          </ac:picMkLst>
        </pc:picChg>
        <pc:picChg chg="add mod">
          <ac:chgData name="Kelly Stokes" userId="3e5c5154-569e-4d81-aa91-4f91841cdfa9" providerId="ADAL" clId="{B244367E-30EE-4D5B-A37F-052F3DDFE8B9}" dt="2023-02-10T16:17:09.624" v="813" actId="1076"/>
          <ac:picMkLst>
            <pc:docMk/>
            <pc:sldMk cId="2304548527" sldId="2012"/>
            <ac:picMk id="71682" creationId="{8CD3CF9F-F0E1-F479-3F48-A379E7B5267F}"/>
          </ac:picMkLst>
        </pc:picChg>
      </pc:sldChg>
      <pc:sldChg chg="addSp delSp modSp modAnim">
        <pc:chgData name="Kelly Stokes" userId="3e5c5154-569e-4d81-aa91-4f91841cdfa9" providerId="ADAL" clId="{B244367E-30EE-4D5B-A37F-052F3DDFE8B9}" dt="2023-02-10T16:17:55.533" v="824"/>
        <pc:sldMkLst>
          <pc:docMk/>
          <pc:sldMk cId="2967229062" sldId="2013"/>
        </pc:sldMkLst>
        <pc:spChg chg="mod">
          <ac:chgData name="Kelly Stokes" userId="3e5c5154-569e-4d81-aa91-4f91841cdfa9" providerId="ADAL" clId="{B244367E-30EE-4D5B-A37F-052F3DDFE8B9}" dt="2023-02-10T16:17:17.250" v="820" actId="20577"/>
          <ac:spMkLst>
            <pc:docMk/>
            <pc:sldMk cId="2967229062" sldId="2013"/>
            <ac:spMk id="2" creationId="{52DA34BA-82FC-47C5-BCE1-BB65E08B92A1}"/>
          </ac:spMkLst>
        </pc:spChg>
        <pc:picChg chg="del">
          <ac:chgData name="Kelly Stokes" userId="3e5c5154-569e-4d81-aa91-4f91841cdfa9" providerId="ADAL" clId="{B244367E-30EE-4D5B-A37F-052F3DDFE8B9}" dt="2023-02-10T16:17:18.882" v="821" actId="478"/>
          <ac:picMkLst>
            <pc:docMk/>
            <pc:sldMk cId="2967229062" sldId="2013"/>
            <ac:picMk id="62466" creationId="{2E4BB0D3-0F7E-4882-1312-FBFD28241970}"/>
          </ac:picMkLst>
        </pc:picChg>
        <pc:picChg chg="add mod">
          <ac:chgData name="Kelly Stokes" userId="3e5c5154-569e-4d81-aa91-4f91841cdfa9" providerId="ADAL" clId="{B244367E-30EE-4D5B-A37F-052F3DDFE8B9}" dt="2023-02-10T16:17:54.748" v="823" actId="1076"/>
          <ac:picMkLst>
            <pc:docMk/>
            <pc:sldMk cId="2967229062" sldId="2013"/>
            <ac:picMk id="70658" creationId="{82E653F2-4EB5-7F5E-6364-F2D7372A72AA}"/>
          </ac:picMkLst>
        </pc:picChg>
      </pc:sldChg>
      <pc:sldChg chg="del">
        <pc:chgData name="Kelly Stokes" userId="3e5c5154-569e-4d81-aa91-4f91841cdfa9" providerId="ADAL" clId="{B244367E-30EE-4D5B-A37F-052F3DDFE8B9}" dt="2023-02-10T16:18:03.209" v="825" actId="2696"/>
        <pc:sldMkLst>
          <pc:docMk/>
          <pc:sldMk cId="3459130328" sldId="2014"/>
        </pc:sldMkLst>
      </pc:sldChg>
      <pc:sldChg chg="addSp delSp modSp mod modAnim">
        <pc:chgData name="Kelly Stokes" userId="3e5c5154-569e-4d81-aa91-4f91841cdfa9" providerId="ADAL" clId="{B244367E-30EE-4D5B-A37F-052F3DDFE8B9}" dt="2023-02-10T16:18:44.498" v="845" actId="1076"/>
        <pc:sldMkLst>
          <pc:docMk/>
          <pc:sldMk cId="2782021584" sldId="2015"/>
        </pc:sldMkLst>
        <pc:spChg chg="mod">
          <ac:chgData name="Kelly Stokes" userId="3e5c5154-569e-4d81-aa91-4f91841cdfa9" providerId="ADAL" clId="{B244367E-30EE-4D5B-A37F-052F3DDFE8B9}" dt="2023-02-10T16:18:15.630" v="834" actId="20577"/>
          <ac:spMkLst>
            <pc:docMk/>
            <pc:sldMk cId="2782021584" sldId="2015"/>
            <ac:spMk id="2" creationId="{52DA34BA-82FC-47C5-BCE1-BB65E08B92A1}"/>
          </ac:spMkLst>
        </pc:spChg>
        <pc:spChg chg="mod">
          <ac:chgData name="Kelly Stokes" userId="3e5c5154-569e-4d81-aa91-4f91841cdfa9" providerId="ADAL" clId="{B244367E-30EE-4D5B-A37F-052F3DDFE8B9}" dt="2023-02-10T16:18:23.416" v="843" actId="20577"/>
          <ac:spMkLst>
            <pc:docMk/>
            <pc:sldMk cId="2782021584" sldId="2015"/>
            <ac:spMk id="10" creationId="{003D53EA-1945-744E-2DD1-0312F4DE835F}"/>
          </ac:spMkLst>
        </pc:spChg>
        <pc:spChg chg="mod">
          <ac:chgData name="Kelly Stokes" userId="3e5c5154-569e-4d81-aa91-4f91841cdfa9" providerId="ADAL" clId="{B244367E-30EE-4D5B-A37F-052F3DDFE8B9}" dt="2023-02-10T16:18:44.498" v="845" actId="1076"/>
          <ac:spMkLst>
            <pc:docMk/>
            <pc:sldMk cId="2782021584" sldId="2015"/>
            <ac:spMk id="12" creationId="{E384BFF7-3319-CAE2-192F-C4DCBBBBFCCA}"/>
          </ac:spMkLst>
        </pc:spChg>
        <pc:picChg chg="add mod">
          <ac:chgData name="Kelly Stokes" userId="3e5c5154-569e-4d81-aa91-4f91841cdfa9" providerId="ADAL" clId="{B244367E-30EE-4D5B-A37F-052F3DDFE8B9}" dt="2023-02-10T16:18:10.864" v="827"/>
          <ac:picMkLst>
            <pc:docMk/>
            <pc:sldMk cId="2782021584" sldId="2015"/>
            <ac:picMk id="3" creationId="{59D8358A-DB06-A2E4-F347-3F47A9847FB4}"/>
          </ac:picMkLst>
        </pc:picChg>
        <pc:picChg chg="del">
          <ac:chgData name="Kelly Stokes" userId="3e5c5154-569e-4d81-aa91-4f91841cdfa9" providerId="ADAL" clId="{B244367E-30EE-4D5B-A37F-052F3DDFE8B9}" dt="2023-02-10T16:18:10.459" v="826" actId="478"/>
          <ac:picMkLst>
            <pc:docMk/>
            <pc:sldMk cId="2782021584" sldId="2015"/>
            <ac:picMk id="6" creationId="{CFC4C4C9-FED8-0110-4425-BFA23117EC8E}"/>
          </ac:picMkLst>
        </pc:picChg>
      </pc:sldChg>
      <pc:sldChg chg="addSp delSp modSp modAnim">
        <pc:chgData name="Kelly Stokes" userId="3e5c5154-569e-4d81-aa91-4f91841cdfa9" providerId="ADAL" clId="{B244367E-30EE-4D5B-A37F-052F3DDFE8B9}" dt="2023-02-10T16:19:17.221" v="868" actId="20577"/>
        <pc:sldMkLst>
          <pc:docMk/>
          <pc:sldMk cId="1704427752" sldId="2016"/>
        </pc:sldMkLst>
        <pc:spChg chg="mod">
          <ac:chgData name="Kelly Stokes" userId="3e5c5154-569e-4d81-aa91-4f91841cdfa9" providerId="ADAL" clId="{B244367E-30EE-4D5B-A37F-052F3DDFE8B9}" dt="2023-02-10T16:18:59.531" v="858" actId="20577"/>
          <ac:spMkLst>
            <pc:docMk/>
            <pc:sldMk cId="1704427752" sldId="2016"/>
            <ac:spMk id="2" creationId="{52DA34BA-82FC-47C5-BCE1-BB65E08B92A1}"/>
          </ac:spMkLst>
        </pc:spChg>
        <pc:spChg chg="mod">
          <ac:chgData name="Kelly Stokes" userId="3e5c5154-569e-4d81-aa91-4f91841cdfa9" providerId="ADAL" clId="{B244367E-30EE-4D5B-A37F-052F3DDFE8B9}" dt="2023-02-10T16:19:17.221" v="868" actId="20577"/>
          <ac:spMkLst>
            <pc:docMk/>
            <pc:sldMk cId="1704427752" sldId="2016"/>
            <ac:spMk id="10" creationId="{003D53EA-1945-744E-2DD1-0312F4DE835F}"/>
          </ac:spMkLst>
        </pc:spChg>
        <pc:spChg chg="mod">
          <ac:chgData name="Kelly Stokes" userId="3e5c5154-569e-4d81-aa91-4f91841cdfa9" providerId="ADAL" clId="{B244367E-30EE-4D5B-A37F-052F3DDFE8B9}" dt="2023-02-10T16:19:11.690" v="859"/>
          <ac:spMkLst>
            <pc:docMk/>
            <pc:sldMk cId="1704427752" sldId="2016"/>
            <ac:spMk id="12" creationId="{E384BFF7-3319-CAE2-192F-C4DCBBBBFCCA}"/>
          </ac:spMkLst>
        </pc:spChg>
        <pc:picChg chg="del">
          <ac:chgData name="Kelly Stokes" userId="3e5c5154-569e-4d81-aa91-4f91841cdfa9" providerId="ADAL" clId="{B244367E-30EE-4D5B-A37F-052F3DDFE8B9}" dt="2023-02-10T16:18:50.922" v="846" actId="478"/>
          <ac:picMkLst>
            <pc:docMk/>
            <pc:sldMk cId="1704427752" sldId="2016"/>
            <ac:picMk id="3" creationId="{7B31CCEA-425C-50E8-6D99-167864B75092}"/>
          </ac:picMkLst>
        </pc:picChg>
        <pc:picChg chg="add mod">
          <ac:chgData name="Kelly Stokes" userId="3e5c5154-569e-4d81-aa91-4f91841cdfa9" providerId="ADAL" clId="{B244367E-30EE-4D5B-A37F-052F3DDFE8B9}" dt="2023-02-10T16:18:51.402" v="847"/>
          <ac:picMkLst>
            <pc:docMk/>
            <pc:sldMk cId="1704427752" sldId="2016"/>
            <ac:picMk id="4" creationId="{F45C5D51-B32E-1013-C974-B594E4B2E591}"/>
          </ac:picMkLst>
        </pc:picChg>
      </pc:sldChg>
      <pc:sldChg chg="del">
        <pc:chgData name="Kelly Stokes" userId="3e5c5154-569e-4d81-aa91-4f91841cdfa9" providerId="ADAL" clId="{B244367E-30EE-4D5B-A37F-052F3DDFE8B9}" dt="2023-02-10T16:19:21.961" v="869" actId="2696"/>
        <pc:sldMkLst>
          <pc:docMk/>
          <pc:sldMk cId="3804255420" sldId="2017"/>
        </pc:sldMkLst>
      </pc:sldChg>
      <pc:sldChg chg="modSp mod">
        <pc:chgData name="Kelly Stokes" userId="3e5c5154-569e-4d81-aa91-4f91841cdfa9" providerId="ADAL" clId="{B244367E-30EE-4D5B-A37F-052F3DDFE8B9}" dt="2023-02-10T16:19:41.592" v="876" actId="27636"/>
        <pc:sldMkLst>
          <pc:docMk/>
          <pc:sldMk cId="3625911007" sldId="2018"/>
        </pc:sldMkLst>
        <pc:spChg chg="mod">
          <ac:chgData name="Kelly Stokes" userId="3e5c5154-569e-4d81-aa91-4f91841cdfa9" providerId="ADAL" clId="{B244367E-30EE-4D5B-A37F-052F3DDFE8B9}" dt="2023-02-10T16:19:32.624" v="871" actId="27636"/>
          <ac:spMkLst>
            <pc:docMk/>
            <pc:sldMk cId="3625911007" sldId="2018"/>
            <ac:spMk id="2" creationId="{52DA34BA-82FC-47C5-BCE1-BB65E08B92A1}"/>
          </ac:spMkLst>
        </pc:spChg>
        <pc:spChg chg="mod">
          <ac:chgData name="Kelly Stokes" userId="3e5c5154-569e-4d81-aa91-4f91841cdfa9" providerId="ADAL" clId="{B244367E-30EE-4D5B-A37F-052F3DDFE8B9}" dt="2023-02-10T16:19:41.592" v="876" actId="27636"/>
          <ac:spMkLst>
            <pc:docMk/>
            <pc:sldMk cId="3625911007" sldId="2018"/>
            <ac:spMk id="3" creationId="{847A1AC9-9EC9-E1AA-348D-958CE44F2772}"/>
          </ac:spMkLst>
        </pc:spChg>
      </pc:sldChg>
      <pc:sldChg chg="modSp mod">
        <pc:chgData name="Kelly Stokes" userId="3e5c5154-569e-4d81-aa91-4f91841cdfa9" providerId="ADAL" clId="{B244367E-30EE-4D5B-A37F-052F3DDFE8B9}" dt="2023-02-10T16:20:03.976" v="885" actId="27636"/>
        <pc:sldMkLst>
          <pc:docMk/>
          <pc:sldMk cId="3896555366" sldId="2019"/>
        </pc:sldMkLst>
        <pc:spChg chg="mod">
          <ac:chgData name="Kelly Stokes" userId="3e5c5154-569e-4d81-aa91-4f91841cdfa9" providerId="ADAL" clId="{B244367E-30EE-4D5B-A37F-052F3DDFE8B9}" dt="2023-02-10T16:19:53.543" v="877"/>
          <ac:spMkLst>
            <pc:docMk/>
            <pc:sldMk cId="3896555366" sldId="2019"/>
            <ac:spMk id="2" creationId="{52DA34BA-82FC-47C5-BCE1-BB65E08B92A1}"/>
          </ac:spMkLst>
        </pc:spChg>
        <pc:spChg chg="mod">
          <ac:chgData name="Kelly Stokes" userId="3e5c5154-569e-4d81-aa91-4f91841cdfa9" providerId="ADAL" clId="{B244367E-30EE-4D5B-A37F-052F3DDFE8B9}" dt="2023-02-10T16:20:03.976" v="885" actId="27636"/>
          <ac:spMkLst>
            <pc:docMk/>
            <pc:sldMk cId="3896555366" sldId="2019"/>
            <ac:spMk id="3" creationId="{847A1AC9-9EC9-E1AA-348D-958CE44F2772}"/>
          </ac:spMkLst>
        </pc:spChg>
      </pc:sldChg>
      <pc:sldChg chg="del">
        <pc:chgData name="Kelly Stokes" userId="3e5c5154-569e-4d81-aa91-4f91841cdfa9" providerId="ADAL" clId="{B244367E-30EE-4D5B-A37F-052F3DDFE8B9}" dt="2023-02-10T16:20:07.250" v="886" actId="2696"/>
        <pc:sldMkLst>
          <pc:docMk/>
          <pc:sldMk cId="3655921946" sldId="2020"/>
        </pc:sldMkLst>
      </pc:sldChg>
      <pc:sldChg chg="modNotesTx">
        <pc:chgData name="Kelly Stokes" userId="3e5c5154-569e-4d81-aa91-4f91841cdfa9" providerId="ADAL" clId="{B244367E-30EE-4D5B-A37F-052F3DDFE8B9}" dt="2023-02-10T16:20:29.412" v="887"/>
        <pc:sldMkLst>
          <pc:docMk/>
          <pc:sldMk cId="2750419852" sldId="2030"/>
        </pc:sldMkLst>
      </pc:sldChg>
      <pc:sldChg chg="modSp mod">
        <pc:chgData name="Kelly Stokes" userId="3e5c5154-569e-4d81-aa91-4f91841cdfa9" providerId="ADAL" clId="{B244367E-30EE-4D5B-A37F-052F3DDFE8B9}" dt="2023-02-10T16:20:34.437" v="889" actId="20577"/>
        <pc:sldMkLst>
          <pc:docMk/>
          <pc:sldMk cId="2450538781" sldId="2031"/>
        </pc:sldMkLst>
        <pc:spChg chg="mod">
          <ac:chgData name="Kelly Stokes" userId="3e5c5154-569e-4d81-aa91-4f91841cdfa9" providerId="ADAL" clId="{B244367E-30EE-4D5B-A37F-052F3DDFE8B9}" dt="2023-02-10T16:20:34.437" v="889" actId="20577"/>
          <ac:spMkLst>
            <pc:docMk/>
            <pc:sldMk cId="2450538781" sldId="2031"/>
            <ac:spMk id="2" creationId="{77E26784-A357-92CE-B6B1-8F248D3D6650}"/>
          </ac:spMkLst>
        </pc:spChg>
      </pc:sldChg>
      <pc:sldChg chg="add del">
        <pc:chgData name="Kelly Stokes" userId="3e5c5154-569e-4d81-aa91-4f91841cdfa9" providerId="ADAL" clId="{B244367E-30EE-4D5B-A37F-052F3DDFE8B9}" dt="2023-02-10T16:14:23.396" v="750" actId="2890"/>
        <pc:sldMkLst>
          <pc:docMk/>
          <pc:sldMk cId="1617810723" sldId="2032"/>
        </pc:sldMkLst>
      </pc:sldChg>
      <pc:sldChg chg="modSp add mod">
        <pc:chgData name="Kelly Stokes" userId="3e5c5154-569e-4d81-aa91-4f91841cdfa9" providerId="ADAL" clId="{B244367E-30EE-4D5B-A37F-052F3DDFE8B9}" dt="2023-02-10T16:14:44.904" v="758" actId="27636"/>
        <pc:sldMkLst>
          <pc:docMk/>
          <pc:sldMk cId="2995761316" sldId="2032"/>
        </pc:sldMkLst>
        <pc:spChg chg="mod">
          <ac:chgData name="Kelly Stokes" userId="3e5c5154-569e-4d81-aa91-4f91841cdfa9" providerId="ADAL" clId="{B244367E-30EE-4D5B-A37F-052F3DDFE8B9}" dt="2023-02-10T16:14:44.904" v="758" actId="27636"/>
          <ac:spMkLst>
            <pc:docMk/>
            <pc:sldMk cId="2995761316" sldId="2032"/>
            <ac:spMk id="3" creationId="{847A1AC9-9EC9-E1AA-348D-958CE44F27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primary drops and crystals grow bigger and bigger until they hurtle to the ground.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2072328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1163314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2741498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Ordinary hailstones sometimes fall from thunderclouds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3324362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3785459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difficult earth  recent guide  gently probably library salary primary ordinary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As a guide, heavy rain is often accompanied by thunderstorms.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3007247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Thunderstorms happen every day in the boundary of the tropics.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3863960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1112363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dirty="0"/>
          </a:p>
        </p:txBody>
      </p:sp>
    </p:spTree>
    <p:extLst>
      <p:ext uri="{BB962C8B-B14F-4D97-AF65-F5344CB8AC3E}">
        <p14:creationId xmlns:p14="http://schemas.microsoft.com/office/powerpoint/2010/main" val="702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primary stage of their education comes before the secondary stage.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26771" y="2949432"/>
            <a:ext cx="2383972"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09418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primary stage of their education comes before the secondary stage.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690257"/>
            <a:ext cx="3086100"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99576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7110025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17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47081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06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9933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163496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0733729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a:t>
            </a:r>
          </a:p>
        </p:txBody>
      </p:sp>
    </p:spTree>
    <p:extLst>
      <p:ext uri="{BB962C8B-B14F-4D97-AF65-F5344CB8AC3E}">
        <p14:creationId xmlns:p14="http://schemas.microsoft.com/office/powerpoint/2010/main" val="2593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77655483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guide</a:t>
            </a:r>
            <a:r>
              <a:rPr lang="en-GB" sz="3600" dirty="0">
                <a:solidFill>
                  <a:srgbClr val="000000"/>
                </a:solidFill>
                <a:effectLst/>
                <a:latin typeface="Twinkl Cursive Looped" panose="02000000000000000000" pitchFamily="2" charset="0"/>
                <a:ea typeface="Times New Roman" panose="02020603050405020304" pitchFamily="18" charset="0"/>
              </a:rPr>
              <a:t>, heavy rain is often accompanied by thunderstorms.  Thunderstorms happen every day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boundary</a:t>
            </a:r>
            <a:r>
              <a:rPr lang="en-GB" sz="3600" dirty="0">
                <a:solidFill>
                  <a:srgbClr val="000000"/>
                </a:solidFill>
                <a:effectLst/>
                <a:latin typeface="Twinkl Cursive Looped" panose="02000000000000000000" pitchFamily="2" charset="0"/>
                <a:ea typeface="Times New Roman" panose="02020603050405020304" pitchFamily="18" charset="0"/>
              </a:rPr>
              <a:t>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primary</a:t>
            </a:r>
            <a:r>
              <a:rPr lang="en-GB" sz="3600" dirty="0">
                <a:solidFill>
                  <a:srgbClr val="000000"/>
                </a:solidFill>
                <a:effectLst/>
                <a:latin typeface="Twinkl Cursive Looped" panose="02000000000000000000" pitchFamily="2" charset="0"/>
                <a:ea typeface="Times New Roman" panose="02020603050405020304" pitchFamily="18" charset="0"/>
              </a:rPr>
              <a:t> drops and crystals grow bigger and bigger until they hurtle to the ground.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Ordinary</a:t>
            </a:r>
            <a:r>
              <a:rPr lang="en-GB" sz="3600" dirty="0">
                <a:solidFill>
                  <a:srgbClr val="000000"/>
                </a:solidFill>
                <a:effectLst/>
                <a:latin typeface="Twinkl Cursive Looped" panose="02000000000000000000" pitchFamily="2" charset="0"/>
                <a:ea typeface="Times New Roman" panose="02020603050405020304" pitchFamily="18" charset="0"/>
              </a:rPr>
              <a:t> hailstones sometimes fall from thunderclouds.</a:t>
            </a:r>
          </a:p>
        </p:txBody>
      </p:sp>
    </p:spTree>
    <p:extLst>
      <p:ext uri="{BB962C8B-B14F-4D97-AF65-F5344CB8AC3E}">
        <p14:creationId xmlns:p14="http://schemas.microsoft.com/office/powerpoint/2010/main" val="110674440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420756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primary drops and crystals grow bigger and bigger until they hurtle to the ground.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6042564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229972325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4C246B2-E1AF-28A1-005D-8D317E684A24}"/>
              </a:ext>
            </a:extLst>
          </p:cNvPr>
          <p:cNvPicPr>
            <a:picLocks noChangeAspect="1"/>
          </p:cNvPicPr>
          <p:nvPr/>
        </p:nvPicPr>
        <p:blipFill rotWithShape="1">
          <a:blip r:embed="rId2"/>
          <a:srcRect l="11250" t="11410" r="10937" b="7599"/>
          <a:stretch/>
        </p:blipFill>
        <p:spPr>
          <a:xfrm>
            <a:off x="114299" y="0"/>
            <a:ext cx="11413671" cy="6679258"/>
          </a:xfrm>
          <a:prstGeom prst="rect">
            <a:avLst/>
          </a:prstGeom>
        </p:spPr>
      </p:pic>
    </p:spTree>
    <p:extLst>
      <p:ext uri="{BB962C8B-B14F-4D97-AF65-F5344CB8AC3E}">
        <p14:creationId xmlns:p14="http://schemas.microsoft.com/office/powerpoint/2010/main" val="163461343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3465721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54621383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ADJECTIVE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difficult</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-needing much effort or skill to accomplish, deal with, or understand</a:t>
            </a:r>
            <a:endParaRPr lang="en-GB" i="1" dirty="0">
              <a:latin typeface="Twinkl Cursive Looped" panose="02000000000000000000" pitchFamily="2" charset="0"/>
            </a:endParaRPr>
          </a:p>
        </p:txBody>
      </p:sp>
      <p:pic>
        <p:nvPicPr>
          <p:cNvPr id="11" name="Picture 2" descr="Image result for difficult clipart">
            <a:extLst>
              <a:ext uri="{FF2B5EF4-FFF2-40B4-BE49-F238E27FC236}">
                <a16:creationId xmlns:a16="http://schemas.microsoft.com/office/drawing/2014/main" id="{1B632AA6-AD32-2508-3878-0FD33217EE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59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difficult to make decisions.</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748643" y="3755572"/>
            <a:ext cx="2411186" cy="80690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18463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Earth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planet on which we live; the world</a:t>
            </a:r>
            <a:endParaRPr lang="en-GB" i="1" dirty="0">
              <a:latin typeface="Twinkl Cursive Looped" panose="02000000000000000000" pitchFamily="2" charset="0"/>
            </a:endParaRPr>
          </a:p>
        </p:txBody>
      </p:sp>
      <p:pic>
        <p:nvPicPr>
          <p:cNvPr id="6" name="Picture 2" descr="Image result for earth clipart">
            <a:extLst>
              <a:ext uri="{FF2B5EF4-FFF2-40B4-BE49-F238E27FC236}">
                <a16:creationId xmlns:a16="http://schemas.microsoft.com/office/drawing/2014/main" id="{BF383012-48E2-2C66-CDB5-9F81999D8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7" y="344942"/>
            <a:ext cx="21145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64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take off the ‘le’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earth is the third planet from the sun.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405742" y="2291778"/>
            <a:ext cx="1562101"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82356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08079018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62233420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take off the ‘le’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3296435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probably</a:t>
            </a:r>
          </a:p>
        </p:txBody>
      </p:sp>
      <p:sp>
        <p:nvSpPr>
          <p:cNvPr id="3" name="Rectangle 2">
            <a:extLst>
              <a:ext uri="{FF2B5EF4-FFF2-40B4-BE49-F238E27FC236}">
                <a16:creationId xmlns:a16="http://schemas.microsoft.com/office/drawing/2014/main" id="{13BB5EC0-7A96-4D29-A835-6FAE896C31A4}"/>
              </a:ext>
            </a:extLst>
          </p:cNvPr>
          <p:cNvSpPr/>
          <p:nvPr/>
        </p:nvSpPr>
        <p:spPr>
          <a:xfrm>
            <a:off x="7217228"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probably clipart">
            <a:extLst>
              <a:ext uri="{FF2B5EF4-FFF2-40B4-BE49-F238E27FC236}">
                <a16:creationId xmlns:a16="http://schemas.microsoft.com/office/drawing/2014/main" id="{BCC8FA9E-9ACD-A964-8D64-9F435A56DE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210" y="319768"/>
            <a:ext cx="203835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96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visibly</a:t>
            </a:r>
          </a:p>
        </p:txBody>
      </p:sp>
      <p:sp>
        <p:nvSpPr>
          <p:cNvPr id="3" name="Rectangle 2">
            <a:extLst>
              <a:ext uri="{FF2B5EF4-FFF2-40B4-BE49-F238E27FC236}">
                <a16:creationId xmlns:a16="http://schemas.microsoft.com/office/drawing/2014/main" id="{0366E0B6-702E-4814-82C6-08CA2D13F3C9}"/>
              </a:ext>
            </a:extLst>
          </p:cNvPr>
          <p:cNvSpPr/>
          <p:nvPr/>
        </p:nvSpPr>
        <p:spPr>
          <a:xfrm>
            <a:off x="6613072"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visibly clipart">
            <a:extLst>
              <a:ext uri="{FF2B5EF4-FFF2-40B4-BE49-F238E27FC236}">
                <a16:creationId xmlns:a16="http://schemas.microsoft.com/office/drawing/2014/main" id="{0D62A345-E75A-C79D-9CE3-33AF465538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922" b="23927"/>
          <a:stretch/>
        </p:blipFill>
        <p:spPr bwMode="auto">
          <a:xfrm>
            <a:off x="495981" y="865414"/>
            <a:ext cx="2198233" cy="1306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225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durably</a:t>
            </a:r>
          </a:p>
        </p:txBody>
      </p:sp>
      <p:sp>
        <p:nvSpPr>
          <p:cNvPr id="3" name="Rectangle 2">
            <a:extLst>
              <a:ext uri="{FF2B5EF4-FFF2-40B4-BE49-F238E27FC236}">
                <a16:creationId xmlns:a16="http://schemas.microsoft.com/office/drawing/2014/main" id="{4BCBA2DA-E95C-434C-BE81-320E182AE5EF}"/>
              </a:ext>
            </a:extLst>
          </p:cNvPr>
          <p:cNvSpPr/>
          <p:nvPr/>
        </p:nvSpPr>
        <p:spPr>
          <a:xfrm>
            <a:off x="6645729" y="3533776"/>
            <a:ext cx="832756" cy="10940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durably clipart">
            <a:extLst>
              <a:ext uri="{FF2B5EF4-FFF2-40B4-BE49-F238E27FC236}">
                <a16:creationId xmlns:a16="http://schemas.microsoft.com/office/drawing/2014/main" id="{A588E186-6871-BD10-7DD1-5DEDD69AF3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731"/>
          <a:stretch/>
        </p:blipFill>
        <p:spPr bwMode="auto">
          <a:xfrm>
            <a:off x="441552" y="547007"/>
            <a:ext cx="2383291" cy="1804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31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7494653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71357095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1669800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gently</a:t>
            </a:r>
          </a:p>
        </p:txBody>
      </p:sp>
      <p:sp>
        <p:nvSpPr>
          <p:cNvPr id="3" name="Rectangle 2">
            <a:extLst>
              <a:ext uri="{FF2B5EF4-FFF2-40B4-BE49-F238E27FC236}">
                <a16:creationId xmlns:a16="http://schemas.microsoft.com/office/drawing/2014/main" id="{13BB5EC0-7A96-4D29-A835-6FAE896C31A4}"/>
              </a:ext>
            </a:extLst>
          </p:cNvPr>
          <p:cNvSpPr/>
          <p:nvPr/>
        </p:nvSpPr>
        <p:spPr>
          <a:xfrm>
            <a:off x="6809014"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gently clipart">
            <a:extLst>
              <a:ext uri="{FF2B5EF4-FFF2-40B4-BE49-F238E27FC236}">
                <a16:creationId xmlns:a16="http://schemas.microsoft.com/office/drawing/2014/main" id="{9C3B89EF-A43A-46A5-9AA8-DEFE547CE5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4737"/>
          <a:stretch/>
        </p:blipFill>
        <p:spPr bwMode="auto">
          <a:xfrm>
            <a:off x="700768" y="564696"/>
            <a:ext cx="1809750"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25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5447958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ordinary </a:t>
            </a:r>
          </a:p>
        </p:txBody>
      </p:sp>
      <p:sp>
        <p:nvSpPr>
          <p:cNvPr id="3" name="Rectangle 2">
            <a:extLst>
              <a:ext uri="{FF2B5EF4-FFF2-40B4-BE49-F238E27FC236}">
                <a16:creationId xmlns:a16="http://schemas.microsoft.com/office/drawing/2014/main" id="{13BB5EC0-7A96-4D29-A835-6FAE896C31A4}"/>
              </a:ext>
            </a:extLst>
          </p:cNvPr>
          <p:cNvSpPr/>
          <p:nvPr/>
        </p:nvSpPr>
        <p:spPr>
          <a:xfrm>
            <a:off x="6716485"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Ordinary Eggs Stock Illustrations – 49 Ordinary Eggs Stock Illustrations,  Vectors &amp; Clipart - Dreamstime">
            <a:extLst>
              <a:ext uri="{FF2B5EF4-FFF2-40B4-BE49-F238E27FC236}">
                <a16:creationId xmlns:a16="http://schemas.microsoft.com/office/drawing/2014/main" id="{8CD3CF9F-F0E1-F479-3F48-A379E7B526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59" y="437471"/>
            <a:ext cx="3095625"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54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necessary</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608614"/>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4,713 Necessary Stock Vector Illustration and Royalty Free Necessary Clipart">
            <a:extLst>
              <a:ext uri="{FF2B5EF4-FFF2-40B4-BE49-F238E27FC236}">
                <a16:creationId xmlns:a16="http://schemas.microsoft.com/office/drawing/2014/main" id="{82E653F2-4EB5-7F5E-6364-F2D7372A7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66" y="506867"/>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22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ordinary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2520"/>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with no special or distinctive features; normal</a:t>
            </a:r>
            <a:endParaRPr lang="en-GB" sz="1400" dirty="0"/>
          </a:p>
        </p:txBody>
      </p:sp>
      <p:pic>
        <p:nvPicPr>
          <p:cNvPr id="3" name="Picture 2" descr="Ordinary Eggs Stock Illustrations – 49 Ordinary Eggs Stock Illustrations,  Vectors &amp; Clipart - Dreamstime">
            <a:extLst>
              <a:ext uri="{FF2B5EF4-FFF2-40B4-BE49-F238E27FC236}">
                <a16:creationId xmlns:a16="http://schemas.microsoft.com/office/drawing/2014/main" id="{59D8358A-DB06-A2E4-F347-3F47A9847F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59" y="437471"/>
            <a:ext cx="3095625"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02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necessary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needed to be done, achieved, or present; essential</a:t>
            </a:r>
            <a:endParaRPr lang="en-GB" sz="1400" dirty="0"/>
          </a:p>
        </p:txBody>
      </p:sp>
      <p:pic>
        <p:nvPicPr>
          <p:cNvPr id="4" name="Picture 2" descr="4,713 Necessary Stock Vector Illustration and Royalty Free Necessary Clipart">
            <a:extLst>
              <a:ext uri="{FF2B5EF4-FFF2-40B4-BE49-F238E27FC236}">
                <a16:creationId xmlns:a16="http://schemas.microsoft.com/office/drawing/2014/main" id="{F45C5D51-B32E-1013-C974-B594E4B2E5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66" y="506867"/>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42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It was just an ordinary evening.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4" y="3690257"/>
            <a:ext cx="2841171"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62591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granted the necessary permission to have a day off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290705" y="2939907"/>
            <a:ext cx="2963638" cy="75035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389655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2431513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137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069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simply</a:t>
            </a:r>
          </a:p>
        </p:txBody>
      </p:sp>
      <p:sp>
        <p:nvSpPr>
          <p:cNvPr id="3" name="Rectangle 2">
            <a:extLst>
              <a:ext uri="{FF2B5EF4-FFF2-40B4-BE49-F238E27FC236}">
                <a16:creationId xmlns:a16="http://schemas.microsoft.com/office/drawing/2014/main" id="{0366E0B6-702E-4814-82C6-08CA2D13F3C9}"/>
              </a:ext>
            </a:extLst>
          </p:cNvPr>
          <p:cNvSpPr/>
          <p:nvPr/>
        </p:nvSpPr>
        <p:spPr>
          <a:xfrm>
            <a:off x="6613072"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simply clipart">
            <a:extLst>
              <a:ext uri="{FF2B5EF4-FFF2-40B4-BE49-F238E27FC236}">
                <a16:creationId xmlns:a16="http://schemas.microsoft.com/office/drawing/2014/main" id="{7CE778CA-1811-2416-C445-BDBFF945D84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40"/>
          <a:stretch/>
        </p:blipFill>
        <p:spPr bwMode="auto">
          <a:xfrm>
            <a:off x="642938" y="759279"/>
            <a:ext cx="1304925" cy="1347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6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327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77219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5127835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7002304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a:t>
            </a:r>
          </a:p>
        </p:txBody>
      </p:sp>
    </p:spTree>
    <p:extLst>
      <p:ext uri="{BB962C8B-B14F-4D97-AF65-F5344CB8AC3E}">
        <p14:creationId xmlns:p14="http://schemas.microsoft.com/office/powerpoint/2010/main" val="388354182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guide</a:t>
            </a:r>
            <a:r>
              <a:rPr lang="en-GB" sz="3600" dirty="0">
                <a:solidFill>
                  <a:srgbClr val="000000"/>
                </a:solidFill>
                <a:effectLst/>
                <a:latin typeface="Twinkl Cursive Looped" panose="02000000000000000000" pitchFamily="2" charset="0"/>
                <a:ea typeface="Times New Roman" panose="02020603050405020304" pitchFamily="18" charset="0"/>
              </a:rPr>
              <a:t>, heavy rain is often accompanied by thunderstorms.  Thunderstorms happen every day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boundary</a:t>
            </a:r>
            <a:r>
              <a:rPr lang="en-GB" sz="3600" dirty="0">
                <a:solidFill>
                  <a:srgbClr val="000000"/>
                </a:solidFill>
                <a:effectLst/>
                <a:latin typeface="Twinkl Cursive Looped" panose="02000000000000000000" pitchFamily="2" charset="0"/>
                <a:ea typeface="Times New Roman" panose="02020603050405020304" pitchFamily="18" charset="0"/>
              </a:rPr>
              <a:t>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primary</a:t>
            </a:r>
            <a:r>
              <a:rPr lang="en-GB" sz="3600" dirty="0">
                <a:solidFill>
                  <a:srgbClr val="000000"/>
                </a:solidFill>
                <a:effectLst/>
                <a:latin typeface="Twinkl Cursive Looped" panose="02000000000000000000" pitchFamily="2" charset="0"/>
                <a:ea typeface="Times New Roman" panose="02020603050405020304" pitchFamily="18" charset="0"/>
              </a:rPr>
              <a:t> drops and crystals grow bigger and bigger until they hurtle to the ground.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Ordinary</a:t>
            </a:r>
            <a:r>
              <a:rPr lang="en-GB" sz="3600" dirty="0">
                <a:solidFill>
                  <a:srgbClr val="000000"/>
                </a:solidFill>
                <a:effectLst/>
                <a:latin typeface="Twinkl Cursive Looped" panose="02000000000000000000" pitchFamily="2" charset="0"/>
                <a:ea typeface="Times New Roman" panose="02020603050405020304" pitchFamily="18" charset="0"/>
              </a:rPr>
              <a:t> hailstones sometimes fall from thunderclouds.</a:t>
            </a:r>
          </a:p>
        </p:txBody>
      </p:sp>
    </p:spTree>
    <p:extLst>
      <p:ext uri="{BB962C8B-B14F-4D97-AF65-F5344CB8AC3E}">
        <p14:creationId xmlns:p14="http://schemas.microsoft.com/office/powerpoint/2010/main" val="46978967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5041985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Ordinary hailstones sometimes fall from thunderclouds.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505387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1E2AC4-16F9-3F96-EA8F-3E13580A2CFA}"/>
              </a:ext>
            </a:extLst>
          </p:cNvPr>
          <p:cNvPicPr>
            <a:picLocks noChangeAspect="1"/>
          </p:cNvPicPr>
          <p:nvPr/>
        </p:nvPicPr>
        <p:blipFill rotWithShape="1">
          <a:blip r:embed="rId2"/>
          <a:srcRect l="11250" t="11410" r="10937" b="7599"/>
          <a:stretch/>
        </p:blipFill>
        <p:spPr>
          <a:xfrm>
            <a:off x="114299" y="0"/>
            <a:ext cx="11413671" cy="6679258"/>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humbly</a:t>
            </a:r>
          </a:p>
        </p:txBody>
      </p:sp>
      <p:sp>
        <p:nvSpPr>
          <p:cNvPr id="3" name="Rectangle 2">
            <a:extLst>
              <a:ext uri="{FF2B5EF4-FFF2-40B4-BE49-F238E27FC236}">
                <a16:creationId xmlns:a16="http://schemas.microsoft.com/office/drawing/2014/main" id="{4BCBA2DA-E95C-434C-BE81-320E182AE5EF}"/>
              </a:ext>
            </a:extLst>
          </p:cNvPr>
          <p:cNvSpPr/>
          <p:nvPr/>
        </p:nvSpPr>
        <p:spPr>
          <a:xfrm>
            <a:off x="6645729" y="3533776"/>
            <a:ext cx="832756" cy="10940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humbly clipart">
            <a:extLst>
              <a:ext uri="{FF2B5EF4-FFF2-40B4-BE49-F238E27FC236}">
                <a16:creationId xmlns:a16="http://schemas.microsoft.com/office/drawing/2014/main" id="{1EEC52BD-AFE6-9318-F2BD-86F0CF803B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371" y="524556"/>
            <a:ext cx="198120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05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difficult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4540318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176247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gently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802273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simply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8810875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8321044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866227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horribly</a:t>
            </a:r>
          </a:p>
        </p:txBody>
      </p:sp>
    </p:spTree>
    <p:extLst>
      <p:ext uri="{BB962C8B-B14F-4D97-AF65-F5344CB8AC3E}">
        <p14:creationId xmlns:p14="http://schemas.microsoft.com/office/powerpoint/2010/main" val="120394956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terribly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172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0814883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incredibly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0638657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comfortably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942814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505746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visibly</a:t>
            </a:r>
          </a:p>
        </p:txBody>
      </p:sp>
    </p:spTree>
    <p:extLst>
      <p:ext uri="{BB962C8B-B14F-4D97-AF65-F5344CB8AC3E}">
        <p14:creationId xmlns:p14="http://schemas.microsoft.com/office/powerpoint/2010/main" val="375982140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durably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library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dictionary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February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39489917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boundary</a:t>
            </a:r>
          </a:p>
        </p:txBody>
      </p:sp>
    </p:spTree>
    <p:extLst>
      <p:ext uri="{BB962C8B-B14F-4D97-AF65-F5344CB8AC3E}">
        <p14:creationId xmlns:p14="http://schemas.microsoft.com/office/powerpoint/2010/main" val="282487926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salary</a:t>
            </a:r>
          </a:p>
        </p:txBody>
      </p:sp>
    </p:spTree>
    <p:extLst>
      <p:ext uri="{BB962C8B-B14F-4D97-AF65-F5344CB8AC3E}">
        <p14:creationId xmlns:p14="http://schemas.microsoft.com/office/powerpoint/2010/main" val="8057828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summary</a:t>
            </a:r>
          </a:p>
        </p:txBody>
      </p:sp>
    </p:spTree>
    <p:extLst>
      <p:ext uri="{BB962C8B-B14F-4D97-AF65-F5344CB8AC3E}">
        <p14:creationId xmlns:p14="http://schemas.microsoft.com/office/powerpoint/2010/main" val="230606783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primary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secondary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ordinary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necessary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guide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35986002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difficult earth  recent guide  gently probably library salary primary ordinary </a:t>
            </a:r>
          </a:p>
        </p:txBody>
      </p:sp>
    </p:spTree>
    <p:extLst>
      <p:ext uri="{BB962C8B-B14F-4D97-AF65-F5344CB8AC3E}">
        <p14:creationId xmlns:p14="http://schemas.microsoft.com/office/powerpoint/2010/main" val="388699187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363361"/>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 Determiner adjective noun verb preposition determiner noun </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recent newsletter is on the website.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436914" y="2048355"/>
            <a:ext cx="155665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215240" y="4306017"/>
            <a:ext cx="149134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954107"/>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Pronoun </a:t>
            </a:r>
            <a:r>
              <a:rPr lang="fr-FR" sz="2800" dirty="0" err="1">
                <a:solidFill>
                  <a:schemeClr val="accent2"/>
                </a:solidFill>
                <a:latin typeface="Twinkl Cursive Looped" panose="02000000000000000000" pitchFamily="2" charset="0"/>
              </a:rPr>
              <a:t>adverb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13661" y="1965035"/>
            <a:ext cx="11517084" cy="707886"/>
          </a:xfrm>
          <a:prstGeom prst="rect">
            <a:avLst/>
          </a:prstGeom>
          <a:noFill/>
        </p:spPr>
        <p:txBody>
          <a:bodyPr wrap="square" rtlCol="0">
            <a:spAutoFit/>
          </a:bodyPr>
          <a:lstStyle/>
          <a:p>
            <a:r>
              <a:rPr lang="en-GB" sz="4000" dirty="0">
                <a:latin typeface="Twinkl Cursive Looped" panose="02000000000000000000" pitchFamily="2" charset="0"/>
              </a:rPr>
              <a:t>I will guide you to your seat in the theatre.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828800" y="2011201"/>
            <a:ext cx="1311729"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623457" y="4606062"/>
            <a:ext cx="10341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3693319"/>
          </a:xfrm>
          <a:prstGeom prst="rect">
            <a:avLst/>
          </a:prstGeom>
          <a:noFill/>
        </p:spPr>
        <p:txBody>
          <a:bodyPr wrap="square" rtlCol="0">
            <a:spAutoFit/>
          </a:bodyPr>
          <a:lstStyle/>
          <a:p>
            <a:r>
              <a:rPr lang="en-GB" b="1" dirty="0">
                <a:solidFill>
                  <a:srgbClr val="83001D"/>
                </a:solidFill>
                <a:effectLst/>
              </a:rPr>
              <a:t>Recent</a:t>
            </a:r>
          </a:p>
          <a:p>
            <a:endParaRPr lang="en-GB" b="1" dirty="0">
              <a:solidFill>
                <a:srgbClr val="83001D"/>
              </a:solidFill>
              <a:effectLst/>
            </a:endParaRPr>
          </a:p>
          <a:p>
            <a:r>
              <a:rPr lang="en-GB" b="1" dirty="0">
                <a:solidFill>
                  <a:srgbClr val="83001D"/>
                </a:solidFill>
                <a:effectLst/>
              </a:rPr>
              <a:t>late Middle English (in the sense ‘fresh’): from Latin </a:t>
            </a:r>
            <a:r>
              <a:rPr lang="en-GB" b="1" dirty="0" err="1">
                <a:solidFill>
                  <a:srgbClr val="83001D"/>
                </a:solidFill>
                <a:effectLst/>
              </a:rPr>
              <a:t>recens</a:t>
            </a:r>
            <a:r>
              <a:rPr lang="en-GB" b="1" dirty="0">
                <a:solidFill>
                  <a:srgbClr val="83001D"/>
                </a:solidFill>
                <a:effectLst/>
              </a:rPr>
              <a:t>, recent- or French </a:t>
            </a:r>
            <a:r>
              <a:rPr lang="en-GB" b="1" dirty="0" err="1">
                <a:solidFill>
                  <a:srgbClr val="83001D"/>
                </a:solidFill>
                <a:effectLst/>
              </a:rPr>
              <a:t>récent</a:t>
            </a:r>
            <a:r>
              <a:rPr lang="en-GB" b="1" dirty="0">
                <a:solidFill>
                  <a:srgbClr val="83001D"/>
                </a:solidFill>
                <a:effectLst/>
              </a:rPr>
              <a:t>.</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Guide</a:t>
            </a:r>
          </a:p>
          <a:p>
            <a:endParaRPr lang="en-GB" b="1" dirty="0">
              <a:solidFill>
                <a:srgbClr val="83001D"/>
              </a:solidFill>
              <a:effectLst/>
            </a:endParaRPr>
          </a:p>
          <a:p>
            <a:r>
              <a:rPr lang="en-GB" b="1" dirty="0">
                <a:solidFill>
                  <a:srgbClr val="83001D"/>
                </a:solidFill>
                <a:effectLst/>
              </a:rPr>
              <a:t>late Middle English: from Old French guide (noun), guider (verb), of Germanic origin; related to wit</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737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library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Library Studying Stock Illustrations – 48,683 Library Studying Stock  Illustrations, Vectors &amp; Clipart - Dreamstime">
            <a:extLst>
              <a:ext uri="{FF2B5EF4-FFF2-40B4-BE49-F238E27FC236}">
                <a16:creationId xmlns:a16="http://schemas.microsoft.com/office/drawing/2014/main" id="{7791E387-9E1B-DA0E-760B-F39D8E8F3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434749"/>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February</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608614"/>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a:extLst>
              <a:ext uri="{FF2B5EF4-FFF2-40B4-BE49-F238E27FC236}">
                <a16:creationId xmlns:a16="http://schemas.microsoft.com/office/drawing/2014/main" id="{2E4BB0D3-0F7E-4882-1312-FBFD282419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035" y="340860"/>
            <a:ext cx="2019300"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27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dictionary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Dictionary.com Picture Dictionary Definition Clip Art, PNG, 512x512px,  Dictionary, Blue, Brand, Definition, Dictionarycom Download Free">
            <a:extLst>
              <a:ext uri="{FF2B5EF4-FFF2-40B4-BE49-F238E27FC236}">
                <a16:creationId xmlns:a16="http://schemas.microsoft.com/office/drawing/2014/main" id="{0B764021-7781-9F48-F698-E99650E84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708" y="251052"/>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library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318570"/>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building or room containing collections of books, periodicals, and sometimes films and recorded music for use or borrowing by the public or the members of an institution</a:t>
            </a:r>
            <a:endParaRPr lang="en-GB" sz="1400" dirty="0"/>
          </a:p>
        </p:txBody>
      </p:sp>
      <p:pic>
        <p:nvPicPr>
          <p:cNvPr id="6" name="Picture 6" descr="Library Studying Stock Illustrations – 48,683 Library Studying Stock  Illustrations, Vectors &amp; Clipart - Dreamstime">
            <a:extLst>
              <a:ext uri="{FF2B5EF4-FFF2-40B4-BE49-F238E27FC236}">
                <a16:creationId xmlns:a16="http://schemas.microsoft.com/office/drawing/2014/main" id="{CFC4C4C9-FED8-0110-4425-BFA23117EC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486" y="236719"/>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February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second month of the year, in the northern hemisphere usually considered the last month of winter</a:t>
            </a:r>
            <a:endParaRPr lang="en-GB" sz="1400" dirty="0"/>
          </a:p>
        </p:txBody>
      </p:sp>
      <p:pic>
        <p:nvPicPr>
          <p:cNvPr id="3" name="Picture 2">
            <a:extLst>
              <a:ext uri="{FF2B5EF4-FFF2-40B4-BE49-F238E27FC236}">
                <a16:creationId xmlns:a16="http://schemas.microsoft.com/office/drawing/2014/main" id="{7B31CCEA-425C-50E8-6D99-167864B750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0"/>
            <a:ext cx="2019300"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94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dictionary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18791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2833617"/>
            <a:ext cx="11789909" cy="4216539"/>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a:t>
            </a:r>
            <a:endParaRPr lang="en-GB" sz="1400" dirty="0"/>
          </a:p>
        </p:txBody>
      </p:sp>
      <p:pic>
        <p:nvPicPr>
          <p:cNvPr id="6" name="Picture 6" descr="Dictionary.com Picture Dictionary Definition Clip Art, PNG, 512x512px,  Dictionary, Blue, Brand, Definition, Dictionarycom Download Free">
            <a:extLst>
              <a:ext uri="{FF2B5EF4-FFF2-40B4-BE49-F238E27FC236}">
                <a16:creationId xmlns:a16="http://schemas.microsoft.com/office/drawing/2014/main" id="{1F57CEAF-871F-66B3-0B80-EAFF5F32E1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045" y="87001"/>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university library has a wide selection of books.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6" y="2949432"/>
            <a:ext cx="2188028" cy="87221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Even in February the place is busy.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75906" y="3821650"/>
            <a:ext cx="2735038"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website gives access to an online dictionary.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21086" y="3754718"/>
            <a:ext cx="3233057" cy="8077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4C246B2-E1AF-28A1-005D-8D317E684A24}"/>
              </a:ext>
            </a:extLst>
          </p:cNvPr>
          <p:cNvPicPr>
            <a:picLocks noChangeAspect="1"/>
          </p:cNvPicPr>
          <p:nvPr/>
        </p:nvPicPr>
        <p:blipFill rotWithShape="1">
          <a:blip r:embed="rId2"/>
          <a:srcRect l="11250" t="11410" r="10937" b="7599"/>
          <a:stretch/>
        </p:blipFill>
        <p:spPr>
          <a:xfrm>
            <a:off x="114299" y="0"/>
            <a:ext cx="11413671" cy="667925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a:t>
            </a:r>
          </a:p>
        </p:txBody>
      </p:sp>
    </p:spTree>
    <p:extLst>
      <p:ext uri="{BB962C8B-B14F-4D97-AF65-F5344CB8AC3E}">
        <p14:creationId xmlns:p14="http://schemas.microsoft.com/office/powerpoint/2010/main" val="3180548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guide</a:t>
            </a:r>
            <a:r>
              <a:rPr lang="en-GB" sz="3600" dirty="0">
                <a:solidFill>
                  <a:srgbClr val="000000"/>
                </a:solidFill>
                <a:effectLst/>
                <a:latin typeface="Twinkl Cursive Looped" panose="02000000000000000000" pitchFamily="2" charset="0"/>
                <a:ea typeface="Times New Roman" panose="02020603050405020304" pitchFamily="18" charset="0"/>
              </a:rPr>
              <a:t>, heavy rain is often accompanied by thunderstorms.  Thunderstorms happen every day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boundary</a:t>
            </a:r>
            <a:r>
              <a:rPr lang="en-GB" sz="3600" dirty="0">
                <a:solidFill>
                  <a:srgbClr val="000000"/>
                </a:solidFill>
                <a:effectLst/>
                <a:latin typeface="Twinkl Cursive Looped" panose="02000000000000000000" pitchFamily="2" charset="0"/>
                <a:ea typeface="Times New Roman" panose="02020603050405020304" pitchFamily="18" charset="0"/>
              </a:rPr>
              <a:t>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primary</a:t>
            </a:r>
            <a:r>
              <a:rPr lang="en-GB" sz="3600" dirty="0">
                <a:solidFill>
                  <a:srgbClr val="000000"/>
                </a:solidFill>
                <a:effectLst/>
                <a:latin typeface="Twinkl Cursive Looped" panose="02000000000000000000" pitchFamily="2" charset="0"/>
                <a:ea typeface="Times New Roman" panose="02020603050405020304" pitchFamily="18" charset="0"/>
              </a:rPr>
              <a:t> drops and crystals grow bigger and bigger until they hurtle to the ground.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Ordinary</a:t>
            </a:r>
            <a:r>
              <a:rPr lang="en-GB" sz="3600" dirty="0">
                <a:solidFill>
                  <a:srgbClr val="000000"/>
                </a:solidFill>
                <a:effectLst/>
                <a:latin typeface="Twinkl Cursive Looped" panose="02000000000000000000" pitchFamily="2" charset="0"/>
                <a:ea typeface="Times New Roman" panose="02020603050405020304" pitchFamily="18" charset="0"/>
              </a:rPr>
              <a:t> hailstones sometimes fall from thunderclouds.</a:t>
            </a:r>
          </a:p>
        </p:txBody>
      </p:sp>
    </p:spTree>
    <p:extLst>
      <p:ext uri="{BB962C8B-B14F-4D97-AF65-F5344CB8AC3E}">
        <p14:creationId xmlns:p14="http://schemas.microsoft.com/office/powerpoint/2010/main" val="1347048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As a guide, heavy rain is often accompanied by thunderstorms.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4C246B2-E1AF-28A1-005D-8D317E684A24}"/>
              </a:ext>
            </a:extLst>
          </p:cNvPr>
          <p:cNvPicPr>
            <a:picLocks noChangeAspect="1"/>
          </p:cNvPicPr>
          <p:nvPr/>
        </p:nvPicPr>
        <p:blipFill rotWithShape="1">
          <a:blip r:embed="rId2"/>
          <a:srcRect l="11250" t="11410" r="10937" b="7599"/>
          <a:stretch/>
        </p:blipFill>
        <p:spPr>
          <a:xfrm>
            <a:off x="114299" y="0"/>
            <a:ext cx="11413671" cy="6679258"/>
          </a:xfrm>
          <a:prstGeom prst="rect">
            <a:avLst/>
          </a:prstGeom>
        </p:spPr>
      </p:pic>
    </p:spTree>
    <p:extLst>
      <p:ext uri="{BB962C8B-B14F-4D97-AF65-F5344CB8AC3E}">
        <p14:creationId xmlns:p14="http://schemas.microsoft.com/office/powerpoint/2010/main" val="14367869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31709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831256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ADJECTIVE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difficult</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-needing much effort or skill to accomplish, deal with, or understand</a:t>
            </a:r>
            <a:endParaRPr lang="en-GB" i="1" dirty="0">
              <a:latin typeface="Twinkl Cursive Looped" panose="02000000000000000000" pitchFamily="2" charset="0"/>
            </a:endParaRPr>
          </a:p>
        </p:txBody>
      </p:sp>
      <p:pic>
        <p:nvPicPr>
          <p:cNvPr id="11" name="Picture 2" descr="Image result for difficult clipart">
            <a:extLst>
              <a:ext uri="{FF2B5EF4-FFF2-40B4-BE49-F238E27FC236}">
                <a16:creationId xmlns:a16="http://schemas.microsoft.com/office/drawing/2014/main" id="{1B632AA6-AD32-2508-3878-0FD33217EE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442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difficult to make decisions.</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748643" y="3755572"/>
            <a:ext cx="2411186" cy="80690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79206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Earth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planet on which we live; the world</a:t>
            </a:r>
            <a:endParaRPr lang="en-GB" i="1" dirty="0">
              <a:latin typeface="Twinkl Cursive Looped" panose="02000000000000000000" pitchFamily="2" charset="0"/>
            </a:endParaRPr>
          </a:p>
        </p:txBody>
      </p:sp>
      <p:pic>
        <p:nvPicPr>
          <p:cNvPr id="6" name="Picture 2" descr="Image result for earth clipart">
            <a:extLst>
              <a:ext uri="{FF2B5EF4-FFF2-40B4-BE49-F238E27FC236}">
                <a16:creationId xmlns:a16="http://schemas.microsoft.com/office/drawing/2014/main" id="{BF383012-48E2-2C66-CDB5-9F81999D8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7" y="344942"/>
            <a:ext cx="21145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20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earth is the third planet from the sun.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405742" y="2291778"/>
            <a:ext cx="1562101"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09813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2066504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4180303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take off the ‘le’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3901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nobly</a:t>
            </a:r>
          </a:p>
        </p:txBody>
      </p:sp>
      <p:sp>
        <p:nvSpPr>
          <p:cNvPr id="3" name="Rectangle 2">
            <a:extLst>
              <a:ext uri="{FF2B5EF4-FFF2-40B4-BE49-F238E27FC236}">
                <a16:creationId xmlns:a16="http://schemas.microsoft.com/office/drawing/2014/main" id="{13BB5EC0-7A96-4D29-A835-6FAE896C31A4}"/>
              </a:ext>
            </a:extLst>
          </p:cNvPr>
          <p:cNvSpPr/>
          <p:nvPr/>
        </p:nvSpPr>
        <p:spPr>
          <a:xfrm>
            <a:off x="6809014"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nobly clipart">
            <a:extLst>
              <a:ext uri="{FF2B5EF4-FFF2-40B4-BE49-F238E27FC236}">
                <a16:creationId xmlns:a16="http://schemas.microsoft.com/office/drawing/2014/main" id="{D1FD77FA-C023-7E57-3FB0-9F51F6955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397" y="500063"/>
            <a:ext cx="2114550"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952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horribly</a:t>
            </a:r>
          </a:p>
        </p:txBody>
      </p:sp>
      <p:sp>
        <p:nvSpPr>
          <p:cNvPr id="3" name="Rectangle 2">
            <a:extLst>
              <a:ext uri="{FF2B5EF4-FFF2-40B4-BE49-F238E27FC236}">
                <a16:creationId xmlns:a16="http://schemas.microsoft.com/office/drawing/2014/main" id="{0366E0B6-702E-4814-82C6-08CA2D13F3C9}"/>
              </a:ext>
            </a:extLst>
          </p:cNvPr>
          <p:cNvSpPr/>
          <p:nvPr/>
        </p:nvSpPr>
        <p:spPr>
          <a:xfrm>
            <a:off x="6760029" y="3706585"/>
            <a:ext cx="669471" cy="85588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horribly clipart">
            <a:extLst>
              <a:ext uri="{FF2B5EF4-FFF2-40B4-BE49-F238E27FC236}">
                <a16:creationId xmlns:a16="http://schemas.microsoft.com/office/drawing/2014/main" id="{D8624D96-E982-2D86-5B18-9364C071C2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00"/>
          <a:stretch/>
        </p:blipFill>
        <p:spPr bwMode="auto">
          <a:xfrm>
            <a:off x="470127" y="713014"/>
            <a:ext cx="20097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26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terribly</a:t>
            </a:r>
          </a:p>
        </p:txBody>
      </p:sp>
      <p:sp>
        <p:nvSpPr>
          <p:cNvPr id="3" name="Rectangle 2">
            <a:extLst>
              <a:ext uri="{FF2B5EF4-FFF2-40B4-BE49-F238E27FC236}">
                <a16:creationId xmlns:a16="http://schemas.microsoft.com/office/drawing/2014/main" id="{4BCBA2DA-E95C-434C-BE81-320E182AE5EF}"/>
              </a:ext>
            </a:extLst>
          </p:cNvPr>
          <p:cNvSpPr/>
          <p:nvPr/>
        </p:nvSpPr>
        <p:spPr>
          <a:xfrm>
            <a:off x="6645729" y="3533776"/>
            <a:ext cx="832756" cy="10940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terribly clipart">
            <a:extLst>
              <a:ext uri="{FF2B5EF4-FFF2-40B4-BE49-F238E27FC236}">
                <a16:creationId xmlns:a16="http://schemas.microsoft.com/office/drawing/2014/main" id="{CC29DAB7-7FD5-1621-BAB0-D2BF86AD14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383" y="547008"/>
            <a:ext cx="1885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847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7404908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7437028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2725792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11185494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boundary </a:t>
            </a:r>
          </a:p>
        </p:txBody>
      </p:sp>
      <p:sp>
        <p:nvSpPr>
          <p:cNvPr id="3" name="Rectangle 2">
            <a:extLst>
              <a:ext uri="{FF2B5EF4-FFF2-40B4-BE49-F238E27FC236}">
                <a16:creationId xmlns:a16="http://schemas.microsoft.com/office/drawing/2014/main" id="{13BB5EC0-7A96-4D29-A835-6FAE896C31A4}"/>
              </a:ext>
            </a:extLst>
          </p:cNvPr>
          <p:cNvSpPr/>
          <p:nvPr/>
        </p:nvSpPr>
        <p:spPr>
          <a:xfrm>
            <a:off x="6928757"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8066" name="Picture 2" descr="Figure Crossing Aothers Line">
            <a:extLst>
              <a:ext uri="{FF2B5EF4-FFF2-40B4-BE49-F238E27FC236}">
                <a16:creationId xmlns:a16="http://schemas.microsoft.com/office/drawing/2014/main" id="{76DAB2DE-BF62-B67B-2C86-2A544E6F40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6"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95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salary</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608614"/>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7042" name="Picture 2" descr="Salary clipart images and royalty-free illustrations | Clipart.com">
            <a:extLst>
              <a:ext uri="{FF2B5EF4-FFF2-40B4-BE49-F238E27FC236}">
                <a16:creationId xmlns:a16="http://schemas.microsoft.com/office/drawing/2014/main" id="{6FF1A8C6-E6E2-A930-7595-7294D6B9C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8"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20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ADJECTIVE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difficult</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-needing much effort or skill to accomplish, deal with, or understand</a:t>
            </a:r>
            <a:endParaRPr lang="en-GB" i="1" dirty="0">
              <a:latin typeface="Twinkl Cursive Looped" panose="02000000000000000000" pitchFamily="2" charset="0"/>
            </a:endParaRPr>
          </a:p>
        </p:txBody>
      </p:sp>
      <p:pic>
        <p:nvPicPr>
          <p:cNvPr id="11" name="Picture 2" descr="Image result for difficult clipart">
            <a:extLst>
              <a:ext uri="{FF2B5EF4-FFF2-40B4-BE49-F238E27FC236}">
                <a16:creationId xmlns:a16="http://schemas.microsoft.com/office/drawing/2014/main" id="{1B632AA6-AD32-2508-3878-0FD33217EE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8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summary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6018" name="Picture 2" descr="Language Arts Clip Art by Phillip Martin, Summary">
            <a:extLst>
              <a:ext uri="{FF2B5EF4-FFF2-40B4-BE49-F238E27FC236}">
                <a16:creationId xmlns:a16="http://schemas.microsoft.com/office/drawing/2014/main" id="{276F0970-3D8D-6517-B8F4-3736E089A0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4" y="373517"/>
            <a:ext cx="3400425"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83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0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boundary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line which marks the limits of an area; a dividing line</a:t>
            </a:r>
            <a:endParaRPr lang="en-GB" sz="1400" dirty="0"/>
          </a:p>
        </p:txBody>
      </p:sp>
      <p:pic>
        <p:nvPicPr>
          <p:cNvPr id="3" name="Picture 2" descr="Figure Crossing Aothers Line">
            <a:extLst>
              <a:ext uri="{FF2B5EF4-FFF2-40B4-BE49-F238E27FC236}">
                <a16:creationId xmlns:a16="http://schemas.microsoft.com/office/drawing/2014/main" id="{7FDF7F79-938A-BB79-56E3-5758A8E394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6"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40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salary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fixed regular payment, typically paid on a monthly basis but often expressed as an annual sum</a:t>
            </a:r>
            <a:endParaRPr lang="en-GB" sz="1400" dirty="0"/>
          </a:p>
        </p:txBody>
      </p:sp>
      <p:pic>
        <p:nvPicPr>
          <p:cNvPr id="4" name="Picture 2" descr="Salary clipart images and royalty-free illustrations | Clipart.com">
            <a:extLst>
              <a:ext uri="{FF2B5EF4-FFF2-40B4-BE49-F238E27FC236}">
                <a16:creationId xmlns:a16="http://schemas.microsoft.com/office/drawing/2014/main" id="{C9F4CD99-27C0-AD8D-6F72-B4555DF4C0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8"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31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summary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18791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15674" y="418888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a brief statement or account of the main points of something</a:t>
            </a:r>
            <a:endParaRPr lang="en-GB" sz="1400" dirty="0"/>
          </a:p>
        </p:txBody>
      </p:sp>
      <p:pic>
        <p:nvPicPr>
          <p:cNvPr id="3" name="Picture 2" descr="Language Arts Clip Art by Phillip Martin, Summary">
            <a:extLst>
              <a:ext uri="{FF2B5EF4-FFF2-40B4-BE49-F238E27FC236}">
                <a16:creationId xmlns:a16="http://schemas.microsoft.com/office/drawing/2014/main" id="{648BFF61-3456-2252-B078-E6467AB13E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4" y="373517"/>
            <a:ext cx="3400425"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6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river marks the boundary between the two regions.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43" y="2786145"/>
            <a:ext cx="3102428"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64783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He received a salary of £24,000.</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57800" y="3779468"/>
            <a:ext cx="2200276"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97514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Most books have a summary that can be read online.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02929" y="3013893"/>
            <a:ext cx="2890157" cy="807757"/>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7340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8181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having happened, begun, or been done not long ago; belonging to a past period comparatively close to the present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Free Current Cliparts, Download Free Current Cliparts png images, Free  ClipArts on Clipart Library">
            <a:extLst>
              <a:ext uri="{FF2B5EF4-FFF2-40B4-BE49-F238E27FC236}">
                <a16:creationId xmlns:a16="http://schemas.microsoft.com/office/drawing/2014/main" id="{8A1E0B79-D85B-1BDC-190A-07DAE47D8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8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recent newsletter is on the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73829" y="2966525"/>
            <a:ext cx="1845128" cy="855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08337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difficult to make decisions.</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748643" y="3755572"/>
            <a:ext cx="2411186" cy="80690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5324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guide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show or indicate the way to someone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our Guide Museum Clip Art - Tourist Guide Clipart - Free Transparent PNG  Clipart Images Download">
            <a:extLst>
              <a:ext uri="{FF2B5EF4-FFF2-40B4-BE49-F238E27FC236}">
                <a16:creationId xmlns:a16="http://schemas.microsoft.com/office/drawing/2014/main" id="{90B35F0B-9D33-F8D4-4F35-8FE4B9D82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2" y="310243"/>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08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I will guide you to your seat in the theatre.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63589" y="2507273"/>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95877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908503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57915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a:t>
            </a:r>
          </a:p>
        </p:txBody>
      </p:sp>
    </p:spTree>
    <p:extLst>
      <p:ext uri="{BB962C8B-B14F-4D97-AF65-F5344CB8AC3E}">
        <p14:creationId xmlns:p14="http://schemas.microsoft.com/office/powerpoint/2010/main" val="1075967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guide</a:t>
            </a:r>
            <a:r>
              <a:rPr lang="en-GB" sz="3600" dirty="0">
                <a:solidFill>
                  <a:srgbClr val="000000"/>
                </a:solidFill>
                <a:effectLst/>
                <a:latin typeface="Twinkl Cursive Looped" panose="02000000000000000000" pitchFamily="2" charset="0"/>
                <a:ea typeface="Times New Roman" panose="02020603050405020304" pitchFamily="18" charset="0"/>
              </a:rPr>
              <a:t>, heavy rain is often accompanied by thunderstorms.  Thunderstorms happen every day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boundary</a:t>
            </a:r>
            <a:r>
              <a:rPr lang="en-GB" sz="3600" dirty="0">
                <a:solidFill>
                  <a:srgbClr val="000000"/>
                </a:solidFill>
                <a:effectLst/>
                <a:latin typeface="Twinkl Cursive Looped" panose="02000000000000000000" pitchFamily="2" charset="0"/>
                <a:ea typeface="Times New Roman" panose="02020603050405020304" pitchFamily="18" charset="0"/>
              </a:rPr>
              <a:t>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primary</a:t>
            </a:r>
            <a:r>
              <a:rPr lang="en-GB" sz="3600" dirty="0">
                <a:solidFill>
                  <a:srgbClr val="000000"/>
                </a:solidFill>
                <a:effectLst/>
                <a:latin typeface="Twinkl Cursive Looped" panose="02000000000000000000" pitchFamily="2" charset="0"/>
                <a:ea typeface="Times New Roman" panose="02020603050405020304" pitchFamily="18" charset="0"/>
              </a:rPr>
              <a:t> drops and crystals grow bigger and bigger until they hurtle to the ground.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Ordinary</a:t>
            </a:r>
            <a:r>
              <a:rPr lang="en-GB" sz="3600" dirty="0">
                <a:solidFill>
                  <a:srgbClr val="000000"/>
                </a:solidFill>
                <a:effectLst/>
                <a:latin typeface="Twinkl Cursive Looped" panose="02000000000000000000" pitchFamily="2" charset="0"/>
                <a:ea typeface="Times New Roman" panose="02020603050405020304" pitchFamily="18" charset="0"/>
              </a:rPr>
              <a:t> hailstones sometimes fall from thunderclouds.</a:t>
            </a:r>
          </a:p>
        </p:txBody>
      </p:sp>
    </p:spTree>
    <p:extLst>
      <p:ext uri="{BB962C8B-B14F-4D97-AF65-F5344CB8AC3E}">
        <p14:creationId xmlns:p14="http://schemas.microsoft.com/office/powerpoint/2010/main" val="15178185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33063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Thunderstorms happen every day in the boundary of the tropics.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308270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37906256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4C246B2-E1AF-28A1-005D-8D317E684A24}"/>
              </a:ext>
            </a:extLst>
          </p:cNvPr>
          <p:cNvPicPr>
            <a:picLocks noChangeAspect="1"/>
          </p:cNvPicPr>
          <p:nvPr/>
        </p:nvPicPr>
        <p:blipFill rotWithShape="1">
          <a:blip r:embed="rId2"/>
          <a:srcRect l="11250" t="11410" r="10937" b="7599"/>
          <a:stretch/>
        </p:blipFill>
        <p:spPr>
          <a:xfrm>
            <a:off x="114299" y="0"/>
            <a:ext cx="11413671" cy="6679258"/>
          </a:xfrm>
          <a:prstGeom prst="rect">
            <a:avLst/>
          </a:prstGeom>
        </p:spPr>
      </p:pic>
    </p:spTree>
    <p:extLst>
      <p:ext uri="{BB962C8B-B14F-4D97-AF65-F5344CB8AC3E}">
        <p14:creationId xmlns:p14="http://schemas.microsoft.com/office/powerpoint/2010/main" val="3647879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Earth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planet on which we live; the world</a:t>
            </a:r>
            <a:endParaRPr lang="en-GB" i="1" dirty="0">
              <a:latin typeface="Twinkl Cursive Looped" panose="02000000000000000000" pitchFamily="2" charset="0"/>
            </a:endParaRPr>
          </a:p>
        </p:txBody>
      </p:sp>
      <p:pic>
        <p:nvPicPr>
          <p:cNvPr id="6" name="Picture 2" descr="Image result for earth clipart">
            <a:extLst>
              <a:ext uri="{FF2B5EF4-FFF2-40B4-BE49-F238E27FC236}">
                <a16:creationId xmlns:a16="http://schemas.microsoft.com/office/drawing/2014/main" id="{BF383012-48E2-2C66-CDB5-9F81999D8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7" y="344942"/>
            <a:ext cx="21145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13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64403140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165866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ADJECTIVE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difficult</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-needing much effort or skill to accomplish, deal with, or understand</a:t>
            </a:r>
            <a:endParaRPr lang="en-GB" i="1" dirty="0">
              <a:latin typeface="Twinkl Cursive Looped" panose="02000000000000000000" pitchFamily="2" charset="0"/>
            </a:endParaRPr>
          </a:p>
        </p:txBody>
      </p:sp>
      <p:pic>
        <p:nvPicPr>
          <p:cNvPr id="11" name="Picture 2" descr="Image result for difficult clipart">
            <a:extLst>
              <a:ext uri="{FF2B5EF4-FFF2-40B4-BE49-F238E27FC236}">
                <a16:creationId xmlns:a16="http://schemas.microsoft.com/office/drawing/2014/main" id="{1B632AA6-AD32-2508-3878-0FD33217EE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06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difficult to make decisions.</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2748643" y="3755572"/>
            <a:ext cx="2411186" cy="80690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83374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Earth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planet on which we live; the world</a:t>
            </a:r>
            <a:endParaRPr lang="en-GB" i="1" dirty="0">
              <a:latin typeface="Twinkl Cursive Looped" panose="02000000000000000000" pitchFamily="2" charset="0"/>
            </a:endParaRPr>
          </a:p>
        </p:txBody>
      </p:sp>
      <p:pic>
        <p:nvPicPr>
          <p:cNvPr id="6" name="Picture 2" descr="Image result for earth clipart">
            <a:extLst>
              <a:ext uri="{FF2B5EF4-FFF2-40B4-BE49-F238E27FC236}">
                <a16:creationId xmlns:a16="http://schemas.microsoft.com/office/drawing/2014/main" id="{BF383012-48E2-2C66-CDB5-9F81999D8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7" y="344942"/>
            <a:ext cx="21145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18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earth is the third planet from the sun.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405742" y="2291778"/>
            <a:ext cx="1562101"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98663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6885372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7093964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take off the ‘le’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045989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possibly</a:t>
            </a:r>
          </a:p>
        </p:txBody>
      </p:sp>
      <p:sp>
        <p:nvSpPr>
          <p:cNvPr id="3" name="Rectangle 2">
            <a:extLst>
              <a:ext uri="{FF2B5EF4-FFF2-40B4-BE49-F238E27FC236}">
                <a16:creationId xmlns:a16="http://schemas.microsoft.com/office/drawing/2014/main" id="{13BB5EC0-7A96-4D29-A835-6FAE896C31A4}"/>
              </a:ext>
            </a:extLst>
          </p:cNvPr>
          <p:cNvSpPr/>
          <p:nvPr/>
        </p:nvSpPr>
        <p:spPr>
          <a:xfrm>
            <a:off x="7086600" y="3547383"/>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possibly clipart">
            <a:extLst>
              <a:ext uri="{FF2B5EF4-FFF2-40B4-BE49-F238E27FC236}">
                <a16:creationId xmlns:a16="http://schemas.microsoft.com/office/drawing/2014/main" id="{1DD30102-F322-032A-A51A-4C4EA1DA1F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538163" y="334735"/>
            <a:ext cx="2041751" cy="1735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86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earth is the third planet from the sun.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405742" y="2291778"/>
            <a:ext cx="1562101"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1914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incredibly</a:t>
            </a:r>
          </a:p>
        </p:txBody>
      </p:sp>
      <p:sp>
        <p:nvSpPr>
          <p:cNvPr id="3" name="Rectangle 2">
            <a:extLst>
              <a:ext uri="{FF2B5EF4-FFF2-40B4-BE49-F238E27FC236}">
                <a16:creationId xmlns:a16="http://schemas.microsoft.com/office/drawing/2014/main" id="{0366E0B6-702E-4814-82C6-08CA2D13F3C9}"/>
              </a:ext>
            </a:extLst>
          </p:cNvPr>
          <p:cNvSpPr/>
          <p:nvPr/>
        </p:nvSpPr>
        <p:spPr>
          <a:xfrm>
            <a:off x="7135585" y="3657599"/>
            <a:ext cx="734785" cy="9048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incredibly clipart">
            <a:extLst>
              <a:ext uri="{FF2B5EF4-FFF2-40B4-BE49-F238E27FC236}">
                <a16:creationId xmlns:a16="http://schemas.microsoft.com/office/drawing/2014/main" id="{0EB5A08B-5978-69EF-2B90-69CDD5E851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498022"/>
            <a:ext cx="1781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94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comfortably</a:t>
            </a:r>
          </a:p>
        </p:txBody>
      </p:sp>
      <p:sp>
        <p:nvSpPr>
          <p:cNvPr id="3" name="Rectangle 2">
            <a:extLst>
              <a:ext uri="{FF2B5EF4-FFF2-40B4-BE49-F238E27FC236}">
                <a16:creationId xmlns:a16="http://schemas.microsoft.com/office/drawing/2014/main" id="{4BCBA2DA-E95C-434C-BE81-320E182AE5EF}"/>
              </a:ext>
            </a:extLst>
          </p:cNvPr>
          <p:cNvSpPr/>
          <p:nvPr/>
        </p:nvSpPr>
        <p:spPr>
          <a:xfrm>
            <a:off x="7396843" y="3491594"/>
            <a:ext cx="832756" cy="10940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comfortably clipart">
            <a:extLst>
              <a:ext uri="{FF2B5EF4-FFF2-40B4-BE49-F238E27FC236}">
                <a16:creationId xmlns:a16="http://schemas.microsoft.com/office/drawing/2014/main" id="{73432AE6-02EC-16BD-796F-A7CF4C8BD8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71"/>
          <a:stretch/>
        </p:blipFill>
        <p:spPr bwMode="auto">
          <a:xfrm>
            <a:off x="701448" y="481693"/>
            <a:ext cx="2074409" cy="2163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97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9646011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3929911"/>
            <a:ext cx="10515600" cy="1481650"/>
          </a:xfrm>
        </p:spPr>
        <p:txBody>
          <a:bodyPr>
            <a:normAutofit fontScale="90000"/>
          </a:bodyPr>
          <a:lstStyle/>
          <a:p>
            <a:pPr algn="ctr"/>
            <a:r>
              <a:rPr lang="en-GB" dirty="0">
                <a:latin typeface="Twinkl Cursive Looped" panose="02000000000000000000" pitchFamily="2" charset="0"/>
              </a:rPr>
              <a:t>Words ending in -</a:t>
            </a:r>
            <a:r>
              <a:rPr lang="en-GB" dirty="0" err="1">
                <a:latin typeface="Twinkl Cursive Looped" panose="02000000000000000000" pitchFamily="2" charset="0"/>
              </a:rPr>
              <a:t>ary</a:t>
            </a:r>
            <a:r>
              <a:rPr lang="en-GB" dirty="0">
                <a:latin typeface="Twinkl Cursive Looped" panose="02000000000000000000" pitchFamily="2" charset="0"/>
              </a:rPr>
              <a:t> can be nouns, adjectives or both.</a:t>
            </a:r>
          </a:p>
        </p:txBody>
      </p:sp>
    </p:spTree>
    <p:extLst>
      <p:ext uri="{BB962C8B-B14F-4D97-AF65-F5344CB8AC3E}">
        <p14:creationId xmlns:p14="http://schemas.microsoft.com/office/powerpoint/2010/main" val="143184186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429000"/>
            <a:ext cx="12061371" cy="1481650"/>
          </a:xfrm>
        </p:spPr>
        <p:txBody>
          <a:bodyPr>
            <a:normAutofit fontScale="90000"/>
          </a:bodyPr>
          <a:lstStyle/>
          <a:p>
            <a:pPr algn="ctr"/>
            <a:r>
              <a:rPr lang="en-GB" dirty="0">
                <a:latin typeface="Twinkl Cursive Looped" panose="02000000000000000000" pitchFamily="2" charset="0"/>
              </a:rPr>
              <a:t>If the part of the word before the ending isn’t a recognisable English word in itself, then it’s often the case that the ending will be -</a:t>
            </a:r>
            <a:r>
              <a:rPr lang="en-GB" dirty="0" err="1">
                <a:latin typeface="Twinkl Cursive Looped" panose="02000000000000000000" pitchFamily="2" charset="0"/>
              </a:rPr>
              <a:t>ary</a:t>
            </a:r>
            <a:r>
              <a:rPr lang="en-GB" dirty="0">
                <a:latin typeface="Twinkl Cursive Looped" panose="02000000000000000000" pitchFamily="2" charset="0"/>
              </a:rPr>
              <a:t> </a:t>
            </a:r>
          </a:p>
        </p:txBody>
      </p:sp>
    </p:spTree>
    <p:extLst>
      <p:ext uri="{BB962C8B-B14F-4D97-AF65-F5344CB8AC3E}">
        <p14:creationId xmlns:p14="http://schemas.microsoft.com/office/powerpoint/2010/main" val="30380770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ary</a:t>
            </a:r>
            <a:endParaRPr lang="en-GB" dirty="0">
              <a:latin typeface="Twinkl Cursive Looped" panose="02000000000000000000" pitchFamily="2" charset="0"/>
            </a:endParaRPr>
          </a:p>
        </p:txBody>
      </p:sp>
    </p:spTree>
    <p:extLst>
      <p:ext uri="{BB962C8B-B14F-4D97-AF65-F5344CB8AC3E}">
        <p14:creationId xmlns:p14="http://schemas.microsoft.com/office/powerpoint/2010/main" val="320778049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primary </a:t>
            </a:r>
          </a:p>
        </p:txBody>
      </p:sp>
      <p:sp>
        <p:nvSpPr>
          <p:cNvPr id="3" name="Rectangle 2">
            <a:extLst>
              <a:ext uri="{FF2B5EF4-FFF2-40B4-BE49-F238E27FC236}">
                <a16:creationId xmlns:a16="http://schemas.microsoft.com/office/drawing/2014/main" id="{13BB5EC0-7A96-4D29-A835-6FAE896C31A4}"/>
              </a:ext>
            </a:extLst>
          </p:cNvPr>
          <p:cNvSpPr/>
          <p:nvPr/>
        </p:nvSpPr>
        <p:spPr>
          <a:xfrm>
            <a:off x="6651171" y="3414713"/>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Clip Art First Grade National Primary School Second Grade, PNG, 800x706px,  First Grade, Art, Artwork, Cartoon,">
            <a:extLst>
              <a:ext uri="{FF2B5EF4-FFF2-40B4-BE49-F238E27FC236}">
                <a16:creationId xmlns:a16="http://schemas.microsoft.com/office/drawing/2014/main" id="{B5A2B316-AC27-1800-E891-C9B0545A39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861" y="156566"/>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81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secondary</a:t>
            </a:r>
          </a:p>
        </p:txBody>
      </p:sp>
      <p:sp>
        <p:nvSpPr>
          <p:cNvPr id="3" name="Rectangle 2">
            <a:extLst>
              <a:ext uri="{FF2B5EF4-FFF2-40B4-BE49-F238E27FC236}">
                <a16:creationId xmlns:a16="http://schemas.microsoft.com/office/drawing/2014/main" id="{13BB5EC0-7A96-4D29-A835-6FAE896C31A4}"/>
              </a:ext>
            </a:extLst>
          </p:cNvPr>
          <p:cNvSpPr/>
          <p:nvPr/>
        </p:nvSpPr>
        <p:spPr>
          <a:xfrm>
            <a:off x="7021287" y="3594327"/>
            <a:ext cx="1126672"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850" name="Picture 2" descr="place ribbon clip art - Clip Art Library">
            <a:extLst>
              <a:ext uri="{FF2B5EF4-FFF2-40B4-BE49-F238E27FC236}">
                <a16:creationId xmlns:a16="http://schemas.microsoft.com/office/drawing/2014/main" id="{127FD2CC-5D00-4AE9-A546-CA978E3F7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161245"/>
            <a:ext cx="1343025" cy="3400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27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primary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532720" y="467574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earliest in time or order</a:t>
            </a:r>
            <a:endParaRPr lang="en-GB" sz="1400" dirty="0"/>
          </a:p>
        </p:txBody>
      </p:sp>
      <p:pic>
        <p:nvPicPr>
          <p:cNvPr id="3" name="Picture 2" descr="Clip Art First Grade National Primary School Second Grade, PNG, 800x706px,  First Grade, Art, Artwork, Cartoon,">
            <a:extLst>
              <a:ext uri="{FF2B5EF4-FFF2-40B4-BE49-F238E27FC236}">
                <a16:creationId xmlns:a16="http://schemas.microsoft.com/office/drawing/2014/main" id="{908C3980-C0EB-1292-C50E-DEABA3A57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861" y="156566"/>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275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secondary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coming after primary</a:t>
            </a:r>
            <a:endParaRPr lang="en-GB" sz="1400" dirty="0"/>
          </a:p>
        </p:txBody>
      </p:sp>
      <p:pic>
        <p:nvPicPr>
          <p:cNvPr id="4" name="Picture 2" descr="place ribbon clip art - Clip Art Library">
            <a:extLst>
              <a:ext uri="{FF2B5EF4-FFF2-40B4-BE49-F238E27FC236}">
                <a16:creationId xmlns:a16="http://schemas.microsoft.com/office/drawing/2014/main" id="{1EEC3F88-3A22-FDCA-A496-FCC4D25E47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161245"/>
            <a:ext cx="1343025" cy="3400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69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8140</TotalTime>
  <Words>3175</Words>
  <Application>Microsoft Office PowerPoint</Application>
  <PresentationFormat>Widescreen</PresentationFormat>
  <Paragraphs>376</Paragraphs>
  <Slides>187</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187</vt:i4>
      </vt:variant>
    </vt:vector>
  </HeadingPairs>
  <TitlesOfParts>
    <vt:vector size="192"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 ADJECTIVE</vt:lpstr>
      <vt:lpstr> It is difficult to make decisions.</vt:lpstr>
      <vt:lpstr> NOUN</vt:lpstr>
      <vt:lpstr> The earth is the third planet from the sun.  </vt:lpstr>
      <vt:lpstr>The suffix -ly</vt:lpstr>
      <vt:lpstr>-ly</vt:lpstr>
      <vt:lpstr>-ly Creating adverbs using the suffix –ly where the root word ends in ‘le’.    Rule – take off the ‘le’ and add ‘ly’</vt:lpstr>
      <vt:lpstr>gently</vt:lpstr>
      <vt:lpstr>simply</vt:lpstr>
      <vt:lpstr>humbly</vt:lpstr>
      <vt:lpstr>Let’s Teach and Practise</vt:lpstr>
      <vt:lpstr>Words ending in -ary can be nouns, adjectives or both.</vt:lpstr>
      <vt:lpstr>If the part of the word before the ending isn’t a recognisable English word in itself, then it’s often the case that the ending will be -ary </vt:lpstr>
      <vt:lpstr>-ary</vt:lpstr>
      <vt:lpstr>library </vt:lpstr>
      <vt:lpstr>February</vt:lpstr>
      <vt:lpstr>dictionary </vt:lpstr>
      <vt:lpstr>library</vt:lpstr>
      <vt:lpstr>February</vt:lpstr>
      <vt:lpstr>dictionary</vt:lpstr>
      <vt:lpstr>A university library has a wide selection of books.</vt:lpstr>
      <vt:lpstr>Even in February the place is busy. </vt:lpstr>
      <vt:lpstr> The website gives access to an online dictionary.</vt:lpstr>
      <vt:lpstr>New CHALLENGE words.</vt:lpstr>
      <vt:lpstr>recent</vt:lpstr>
      <vt:lpstr>The recent newsletter is on the website. </vt:lpstr>
      <vt:lpstr>guide</vt:lpstr>
      <vt:lpstr> I will guide you to your seat in the theatre. </vt:lpstr>
      <vt:lpstr>Let’s Practise and Apply.</vt:lpstr>
      <vt:lpstr>Can you spot the spelling rule words and the challenge words?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Write this sentence as I dictate it to you.</vt:lpstr>
      <vt:lpstr>As a guide, heavy rain is often accompanied by thunderstorms. </vt:lpstr>
      <vt:lpstr>PowerPoint Presentation</vt:lpstr>
      <vt:lpstr>PowerPoint Presentation</vt:lpstr>
      <vt:lpstr>Let’s Revisit and Review…</vt:lpstr>
      <vt:lpstr>Do you remember this challenge word?</vt:lpstr>
      <vt:lpstr> ADJECTIVE</vt:lpstr>
      <vt:lpstr> It is difficult to make decisions.</vt:lpstr>
      <vt:lpstr> NOUN</vt:lpstr>
      <vt:lpstr> The earth is the third planet from the sun.  </vt:lpstr>
      <vt:lpstr>The suffix -ly</vt:lpstr>
      <vt:lpstr>-ly</vt:lpstr>
      <vt:lpstr>-ly Creating adverbs using the suffix –ly where the root word ends in ‘le’.    Rule – take off the ‘le’ and add ‘ly’</vt:lpstr>
      <vt:lpstr>nobly</vt:lpstr>
      <vt:lpstr>horribly</vt:lpstr>
      <vt:lpstr>terribly</vt:lpstr>
      <vt:lpstr>Let’s Teach and Practise</vt:lpstr>
      <vt:lpstr>Words ending in -ary can be nouns, adjectives or both.</vt:lpstr>
      <vt:lpstr>If the part of the word before the ending isn’t a recognisable English word in itself, then it’s often the case that the ending will be -ary </vt:lpstr>
      <vt:lpstr>-ary</vt:lpstr>
      <vt:lpstr>boundary </vt:lpstr>
      <vt:lpstr>salary</vt:lpstr>
      <vt:lpstr>summary </vt:lpstr>
      <vt:lpstr>boundary</vt:lpstr>
      <vt:lpstr>salary</vt:lpstr>
      <vt:lpstr>summary</vt:lpstr>
      <vt:lpstr>The river marks the boundary between the two regions.</vt:lpstr>
      <vt:lpstr>He received a salary of £24,000.</vt:lpstr>
      <vt:lpstr> Most books have a summary that can be read online. </vt:lpstr>
      <vt:lpstr>New CHALLENGE words.</vt:lpstr>
      <vt:lpstr>recent</vt:lpstr>
      <vt:lpstr>The recent newsletter is on the website. </vt:lpstr>
      <vt:lpstr>guide</vt:lpstr>
      <vt:lpstr> I will guide you to your seat in the theatre. </vt:lpstr>
      <vt:lpstr>Let’s Practise and Apply.</vt:lpstr>
      <vt:lpstr>Can you spot the spelling rule words and the challenge words?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Write this sentence as I dictate it to you.</vt:lpstr>
      <vt:lpstr>Thunderstorms happen every day in the boundary of the tropics. </vt:lpstr>
      <vt:lpstr>PowerPoint Presentation</vt:lpstr>
      <vt:lpstr>PowerPoint Presentation</vt:lpstr>
      <vt:lpstr>Let’s Revisit and Review…</vt:lpstr>
      <vt:lpstr>Do you remember this challenge word?</vt:lpstr>
      <vt:lpstr> ADJECTIVE</vt:lpstr>
      <vt:lpstr> It is difficult to make decisions.</vt:lpstr>
      <vt:lpstr> NOUN</vt:lpstr>
      <vt:lpstr> The earth is the third planet from the sun.  </vt:lpstr>
      <vt:lpstr>The suffix -ly</vt:lpstr>
      <vt:lpstr>-ly</vt:lpstr>
      <vt:lpstr>-ly Creating adverbs using the suffix –ly where the root word ends in ‘le’.    Rule – take off the ‘le’ and add ‘ly’</vt:lpstr>
      <vt:lpstr>possibly</vt:lpstr>
      <vt:lpstr>incredibly</vt:lpstr>
      <vt:lpstr>comfortably</vt:lpstr>
      <vt:lpstr>Let’s Teach and Practise</vt:lpstr>
      <vt:lpstr>Words ending in -ary can be nouns, adjectives or both.</vt:lpstr>
      <vt:lpstr>If the part of the word before the ending isn’t a recognisable English word in itself, then it’s often the case that the ending will be -ary </vt:lpstr>
      <vt:lpstr>-ary</vt:lpstr>
      <vt:lpstr>primary </vt:lpstr>
      <vt:lpstr>secondary</vt:lpstr>
      <vt:lpstr>primary</vt:lpstr>
      <vt:lpstr>secondary</vt:lpstr>
      <vt:lpstr>The primary stage of their education comes before the secondary stage. </vt:lpstr>
      <vt:lpstr>The primary stage of their education comes before the secondary stage. </vt:lpstr>
      <vt:lpstr>New CHALLENGE words.</vt:lpstr>
      <vt:lpstr>recent</vt:lpstr>
      <vt:lpstr>The recent newsletter is on the website. </vt:lpstr>
      <vt:lpstr>guide</vt:lpstr>
      <vt:lpstr> I will guide you to your seat in the theatre. </vt:lpstr>
      <vt:lpstr>Let’s Practise and Apply.</vt:lpstr>
      <vt:lpstr>Can you spot the spelling rule words and the challenge words?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Write this sentence as I dictate it to you.</vt:lpstr>
      <vt:lpstr>The primary drops and crystals grow bigger and bigger until they hurtle to the ground. </vt:lpstr>
      <vt:lpstr>PowerPoint Presentation</vt:lpstr>
      <vt:lpstr>PowerPoint Presentation</vt:lpstr>
      <vt:lpstr>Let’s Revisit and Review…</vt:lpstr>
      <vt:lpstr>Do you remember this challenge word?</vt:lpstr>
      <vt:lpstr> ADJECTIVE</vt:lpstr>
      <vt:lpstr> It is difficult to make decisions.</vt:lpstr>
      <vt:lpstr> NOUN</vt:lpstr>
      <vt:lpstr> The earth is the third planet from the sun.  </vt:lpstr>
      <vt:lpstr>The suffix -ly</vt:lpstr>
      <vt:lpstr>-ly</vt:lpstr>
      <vt:lpstr>-ly Creating adverbs using the suffix –ly where the root word ends in ‘le’.    Rule – take off the ‘le’ and add ‘ly’</vt:lpstr>
      <vt:lpstr>probably</vt:lpstr>
      <vt:lpstr>visibly</vt:lpstr>
      <vt:lpstr>durably</vt:lpstr>
      <vt:lpstr>Let’s Teach and Practise</vt:lpstr>
      <vt:lpstr>Words ending in -ary can be nouns, adjectives or both.</vt:lpstr>
      <vt:lpstr>If the part of the word before the ending isn’t a recognisable English word in itself, then it’s often the case that the ending will be -ary </vt:lpstr>
      <vt:lpstr>-ary</vt:lpstr>
      <vt:lpstr>ordinary </vt:lpstr>
      <vt:lpstr>necessary</vt:lpstr>
      <vt:lpstr>ordinary</vt:lpstr>
      <vt:lpstr>necessary</vt:lpstr>
      <vt:lpstr> It was just an ordinary evening. </vt:lpstr>
      <vt:lpstr>They granted the necessary permission to have a day off school. </vt:lpstr>
      <vt:lpstr>New CHALLENGE words.</vt:lpstr>
      <vt:lpstr>recent</vt:lpstr>
      <vt:lpstr>The recent newsletter is on the website. </vt:lpstr>
      <vt:lpstr>guide</vt:lpstr>
      <vt:lpstr> I will guide you to your seat in the theatre. </vt:lpstr>
      <vt:lpstr>Let’s Practise and Apply.</vt:lpstr>
      <vt:lpstr>Can you spot the spelling rule words and the challenge words?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Thunder and Lightning As a guide, heavy rain is often accompanied by thunderstorms.  Thunderstorms happen every day in the boundary of the tropics.  The tropics is the area around the middle of the Earth.  Thunderstorms are created by thunderclouds which start small but grow taller and taller and wider and wider.  A fully-grown thundercloud, called a cumulonimbus cloud, is about 10 kilometres high.  Super-strong winds blow up and down inside a thundercloud carrying water drops and ice crystals up and down.  The primary drops and crystals grow bigger and bigger until they hurtle to the ground.  Ordinary hailstones sometimes fall from thunderclouds.</vt:lpstr>
      <vt:lpstr>Write this sentence as I dictate it to you.</vt:lpstr>
      <vt:lpstr>Ordinary hailstones sometimes fall from thunderclouds.</vt:lpstr>
      <vt:lpstr>PowerPoint Presentation</vt:lpstr>
      <vt:lpstr>PowerPoint Presentation</vt:lpstr>
      <vt:lpstr>Old challenge words…</vt:lpstr>
      <vt:lpstr>difficult</vt:lpstr>
      <vt:lpstr>earth</vt:lpstr>
      <vt:lpstr>Old spelling rule words…</vt:lpstr>
      <vt:lpstr>gently</vt:lpstr>
      <vt:lpstr>simply</vt:lpstr>
      <vt:lpstr>humbly</vt:lpstr>
      <vt:lpstr>nobly</vt:lpstr>
      <vt:lpstr>horribly</vt:lpstr>
      <vt:lpstr>terribly</vt:lpstr>
      <vt:lpstr>possibly</vt:lpstr>
      <vt:lpstr>incredibly</vt:lpstr>
      <vt:lpstr>comfortably</vt:lpstr>
      <vt:lpstr>probably</vt:lpstr>
      <vt:lpstr>visibly</vt:lpstr>
      <vt:lpstr>durably</vt:lpstr>
      <vt:lpstr>New spelling rule words…</vt:lpstr>
      <vt:lpstr>library</vt:lpstr>
      <vt:lpstr>dictionary</vt:lpstr>
      <vt:lpstr>February</vt:lpstr>
      <vt:lpstr>boundary</vt:lpstr>
      <vt:lpstr>salary</vt:lpstr>
      <vt:lpstr>summary</vt:lpstr>
      <vt:lpstr>primary</vt:lpstr>
      <vt:lpstr>secondary</vt:lpstr>
      <vt:lpstr>ordinary</vt:lpstr>
      <vt:lpstr>necessary</vt:lpstr>
      <vt:lpstr>New challenge words…</vt:lpstr>
      <vt:lpstr>guide</vt:lpstr>
      <vt:lpstr>recent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2023-02-10T16:20:37Z</dcterms:modified>
</cp:coreProperties>
</file>