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3"/>
  </p:notesMasterIdLst>
  <p:sldIdLst>
    <p:sldId id="256" r:id="rId2"/>
    <p:sldId id="322" r:id="rId3"/>
    <p:sldId id="604" r:id="rId4"/>
    <p:sldId id="258" r:id="rId5"/>
    <p:sldId id="333" r:id="rId6"/>
    <p:sldId id="1165" r:id="rId7"/>
    <p:sldId id="1166" r:id="rId8"/>
    <p:sldId id="1167" r:id="rId9"/>
    <p:sldId id="1168" r:id="rId10"/>
    <p:sldId id="905" r:id="rId11"/>
    <p:sldId id="2033" r:id="rId12"/>
    <p:sldId id="907" r:id="rId13"/>
    <p:sldId id="1773" r:id="rId14"/>
    <p:sldId id="1774" r:id="rId15"/>
    <p:sldId id="1775" r:id="rId16"/>
    <p:sldId id="1776" r:id="rId17"/>
    <p:sldId id="267" r:id="rId18"/>
    <p:sldId id="1760" r:id="rId19"/>
    <p:sldId id="1172" r:id="rId20"/>
    <p:sldId id="1937" r:id="rId21"/>
    <p:sldId id="1938" r:id="rId22"/>
    <p:sldId id="1939" r:id="rId23"/>
    <p:sldId id="1940" r:id="rId24"/>
    <p:sldId id="1941" r:id="rId25"/>
    <p:sldId id="1942" r:id="rId26"/>
    <p:sldId id="1943" r:id="rId27"/>
    <p:sldId id="1944" r:id="rId28"/>
    <p:sldId id="1945" r:id="rId29"/>
    <p:sldId id="1946" r:id="rId30"/>
    <p:sldId id="1947" r:id="rId31"/>
    <p:sldId id="1948" r:id="rId32"/>
    <p:sldId id="1949" r:id="rId33"/>
    <p:sldId id="1950" r:id="rId34"/>
    <p:sldId id="1951" r:id="rId35"/>
    <p:sldId id="1952" r:id="rId36"/>
    <p:sldId id="1953" r:id="rId37"/>
    <p:sldId id="1954" r:id="rId38"/>
    <p:sldId id="2034" r:id="rId39"/>
    <p:sldId id="1956" r:id="rId40"/>
    <p:sldId id="1957" r:id="rId41"/>
    <p:sldId id="2036" r:id="rId42"/>
    <p:sldId id="2037" r:id="rId43"/>
    <p:sldId id="2038" r:id="rId44"/>
    <p:sldId id="2039" r:id="rId45"/>
    <p:sldId id="2040" r:id="rId46"/>
    <p:sldId id="2041" r:id="rId47"/>
    <p:sldId id="2042" r:id="rId48"/>
    <p:sldId id="2043" r:id="rId49"/>
    <p:sldId id="2044" r:id="rId50"/>
    <p:sldId id="2045" r:id="rId51"/>
    <p:sldId id="2046" r:id="rId52"/>
    <p:sldId id="2047" r:id="rId53"/>
    <p:sldId id="2014" r:id="rId54"/>
    <p:sldId id="2015" r:id="rId55"/>
    <p:sldId id="2016" r:id="rId56"/>
    <p:sldId id="2051" r:id="rId57"/>
    <p:sldId id="2052" r:id="rId58"/>
    <p:sldId id="2053" r:id="rId59"/>
    <p:sldId id="2054" r:id="rId60"/>
    <p:sldId id="2055" r:id="rId61"/>
    <p:sldId id="2056" r:id="rId62"/>
    <p:sldId id="2057" r:id="rId63"/>
    <p:sldId id="2058" r:id="rId64"/>
    <p:sldId id="2059" r:id="rId65"/>
    <p:sldId id="2060" r:id="rId66"/>
    <p:sldId id="2061" r:id="rId67"/>
    <p:sldId id="2062" r:id="rId68"/>
    <p:sldId id="2063" r:id="rId69"/>
    <p:sldId id="2064" r:id="rId70"/>
    <p:sldId id="2065" r:id="rId71"/>
    <p:sldId id="2066" r:id="rId72"/>
    <p:sldId id="2067" r:id="rId73"/>
    <p:sldId id="2068" r:id="rId74"/>
    <p:sldId id="2069" r:id="rId75"/>
    <p:sldId id="2070" r:id="rId76"/>
    <p:sldId id="2071" r:id="rId77"/>
    <p:sldId id="2072" r:id="rId78"/>
    <p:sldId id="2073" r:id="rId79"/>
    <p:sldId id="2074" r:id="rId80"/>
    <p:sldId id="1906" r:id="rId81"/>
    <p:sldId id="2075" r:id="rId82"/>
    <p:sldId id="2076" r:id="rId83"/>
    <p:sldId id="2077" r:id="rId84"/>
    <p:sldId id="2078" r:id="rId85"/>
    <p:sldId id="2079" r:id="rId86"/>
    <p:sldId id="2080" r:id="rId87"/>
    <p:sldId id="2081" r:id="rId88"/>
    <p:sldId id="2082" r:id="rId89"/>
    <p:sldId id="2083" r:id="rId90"/>
    <p:sldId id="2084" r:id="rId91"/>
    <p:sldId id="2085" r:id="rId92"/>
    <p:sldId id="2031" r:id="rId93"/>
    <p:sldId id="2032" r:id="rId94"/>
    <p:sldId id="2164" r:id="rId95"/>
    <p:sldId id="2089" r:id="rId96"/>
    <p:sldId id="2090" r:id="rId97"/>
    <p:sldId id="2091" r:id="rId98"/>
    <p:sldId id="2092" r:id="rId99"/>
    <p:sldId id="2093" r:id="rId100"/>
    <p:sldId id="2094" r:id="rId101"/>
    <p:sldId id="2096" r:id="rId102"/>
    <p:sldId id="2097" r:id="rId103"/>
    <p:sldId id="2099" r:id="rId104"/>
    <p:sldId id="2100" r:id="rId105"/>
    <p:sldId id="2102" r:id="rId106"/>
    <p:sldId id="2103" r:id="rId107"/>
    <p:sldId id="2104" r:id="rId108"/>
    <p:sldId id="2105" r:id="rId109"/>
    <p:sldId id="2106" r:id="rId110"/>
    <p:sldId id="2107" r:id="rId111"/>
    <p:sldId id="2108" r:id="rId112"/>
    <p:sldId id="2109" r:id="rId113"/>
    <p:sldId id="2110" r:id="rId114"/>
    <p:sldId id="2111" r:id="rId115"/>
    <p:sldId id="2112" r:id="rId116"/>
    <p:sldId id="2035" r:id="rId117"/>
    <p:sldId id="2113" r:id="rId118"/>
    <p:sldId id="2114" r:id="rId119"/>
    <p:sldId id="2115" r:id="rId120"/>
    <p:sldId id="2116" r:id="rId121"/>
    <p:sldId id="2117" r:id="rId122"/>
    <p:sldId id="2118" r:id="rId123"/>
    <p:sldId id="2119" r:id="rId124"/>
    <p:sldId id="2120" r:id="rId125"/>
    <p:sldId id="2121" r:id="rId126"/>
    <p:sldId id="2122" r:id="rId127"/>
    <p:sldId id="2123" r:id="rId128"/>
    <p:sldId id="2165" r:id="rId129"/>
    <p:sldId id="2166" r:id="rId130"/>
    <p:sldId id="2167" r:id="rId131"/>
    <p:sldId id="2127" r:id="rId132"/>
    <p:sldId id="2128" r:id="rId133"/>
    <p:sldId id="2129" r:id="rId134"/>
    <p:sldId id="2130" r:id="rId135"/>
    <p:sldId id="2131" r:id="rId136"/>
    <p:sldId id="2132" r:id="rId137"/>
    <p:sldId id="2134" r:id="rId138"/>
    <p:sldId id="2135" r:id="rId139"/>
    <p:sldId id="2137" r:id="rId140"/>
    <p:sldId id="2138" r:id="rId141"/>
    <p:sldId id="2140" r:id="rId142"/>
    <p:sldId id="2141" r:id="rId143"/>
    <p:sldId id="2142" r:id="rId144"/>
    <p:sldId id="2143" r:id="rId145"/>
    <p:sldId id="2144" r:id="rId146"/>
    <p:sldId id="2145" r:id="rId147"/>
    <p:sldId id="2146" r:id="rId148"/>
    <p:sldId id="2147" r:id="rId149"/>
    <p:sldId id="2148" r:id="rId150"/>
    <p:sldId id="2149" r:id="rId151"/>
    <p:sldId id="2150" r:id="rId152"/>
    <p:sldId id="328" r:id="rId153"/>
    <p:sldId id="931" r:id="rId154"/>
    <p:sldId id="595" r:id="rId155"/>
    <p:sldId id="2162" r:id="rId156"/>
    <p:sldId id="2163" r:id="rId157"/>
    <p:sldId id="596" r:id="rId158"/>
    <p:sldId id="2151" r:id="rId159"/>
    <p:sldId id="2152" r:id="rId160"/>
    <p:sldId id="2153" r:id="rId161"/>
    <p:sldId id="2154" r:id="rId162"/>
    <p:sldId id="2155" r:id="rId163"/>
    <p:sldId id="2156" r:id="rId164"/>
    <p:sldId id="2157" r:id="rId165"/>
    <p:sldId id="2158" r:id="rId166"/>
    <p:sldId id="2159" r:id="rId167"/>
    <p:sldId id="2160" r:id="rId168"/>
    <p:sldId id="581" r:id="rId169"/>
    <p:sldId id="582" r:id="rId170"/>
    <p:sldId id="594" r:id="rId171"/>
    <p:sldId id="557" r:id="rId172"/>
    <p:sldId id="558" r:id="rId173"/>
    <p:sldId id="566" r:id="rId174"/>
    <p:sldId id="559" r:id="rId175"/>
    <p:sldId id="567" r:id="rId176"/>
    <p:sldId id="568" r:id="rId177"/>
    <p:sldId id="573" r:id="rId178"/>
    <p:sldId id="574" r:id="rId179"/>
    <p:sldId id="575" r:id="rId180"/>
    <p:sldId id="580" r:id="rId181"/>
    <p:sldId id="560" r:id="rId182"/>
    <p:sldId id="593" r:id="rId183"/>
    <p:sldId id="561" r:id="rId184"/>
    <p:sldId id="550" r:id="rId185"/>
    <p:sldId id="597" r:id="rId186"/>
    <p:sldId id="583" r:id="rId187"/>
    <p:sldId id="1194" r:id="rId188"/>
    <p:sldId id="1631" r:id="rId189"/>
    <p:sldId id="590" r:id="rId190"/>
    <p:sldId id="591" r:id="rId191"/>
    <p:sldId id="598" r:id="rId192"/>
  </p:sldIdLst>
  <p:sldSz cx="12192000" cy="6858000"/>
  <p:notesSz cx="6742113" cy="9875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398DB8-3073-4CE1-B3DC-7F7F4C780C1E}" v="408" dt="2023-02-13T13:16:51.8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50" autoAdjust="0"/>
    <p:restoredTop sz="80519" autoAdjust="0"/>
  </p:normalViewPr>
  <p:slideViewPr>
    <p:cSldViewPr snapToGrid="0">
      <p:cViewPr varScale="1">
        <p:scale>
          <a:sx n="58" d="100"/>
          <a:sy n="58" d="100"/>
        </p:scale>
        <p:origin x="117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notesMaster" Target="notesMasters/notesMaster1.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presProps" Target="presProps.xml"/><Relationship Id="rId199"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viewProps" Target="viewProps.xml"/><Relationship Id="rId190" Type="http://schemas.openxmlformats.org/officeDocument/2006/relationships/slide" Target="slides/slide189.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theme" Target="theme/theme1.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tableStyles" Target="tableStyle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microsoft.com/office/2016/11/relationships/changesInfo" Target="changesInfos/changesInfo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Stokes" userId="3e5c5154-569e-4d81-aa91-4f91841cdfa9" providerId="ADAL" clId="{B1398DB8-3073-4CE1-B3DC-7F7F4C780C1E}"/>
    <pc:docChg chg="undo custSel addSld delSld modSld sldOrd">
      <pc:chgData name="Kelly Stokes" userId="3e5c5154-569e-4d81-aa91-4f91841cdfa9" providerId="ADAL" clId="{B1398DB8-3073-4CE1-B3DC-7F7F4C780C1E}" dt="2023-02-13T13:16:56.615" v="709"/>
      <pc:docMkLst>
        <pc:docMk/>
      </pc:docMkLst>
      <pc:sldChg chg="modSp mod">
        <pc:chgData name="Kelly Stokes" userId="3e5c5154-569e-4d81-aa91-4f91841cdfa9" providerId="ADAL" clId="{B1398DB8-3073-4CE1-B3DC-7F7F4C780C1E}" dt="2023-02-13T11:55:57.294" v="1" actId="20577"/>
        <pc:sldMkLst>
          <pc:docMk/>
          <pc:sldMk cId="3945579917" sldId="256"/>
        </pc:sldMkLst>
        <pc:spChg chg="mod">
          <ac:chgData name="Kelly Stokes" userId="3e5c5154-569e-4d81-aa91-4f91841cdfa9" providerId="ADAL" clId="{B1398DB8-3073-4CE1-B3DC-7F7F4C780C1E}" dt="2023-02-13T11:55:57.294" v="1" actId="20577"/>
          <ac:spMkLst>
            <pc:docMk/>
            <pc:sldMk cId="3945579917" sldId="256"/>
            <ac:spMk id="3" creationId="{9B667196-C5B4-45FC-B5E8-3B190D7A595C}"/>
          </ac:spMkLst>
        </pc:spChg>
      </pc:sldChg>
      <pc:sldChg chg="del">
        <pc:chgData name="Kelly Stokes" userId="3e5c5154-569e-4d81-aa91-4f91841cdfa9" providerId="ADAL" clId="{B1398DB8-3073-4CE1-B3DC-7F7F4C780C1E}" dt="2023-02-13T12:41:00.960" v="334" actId="2696"/>
        <pc:sldMkLst>
          <pc:docMk/>
          <pc:sldMk cId="2761066700" sldId="303"/>
        </pc:sldMkLst>
      </pc:sldChg>
      <pc:sldChg chg="del">
        <pc:chgData name="Kelly Stokes" userId="3e5c5154-569e-4d81-aa91-4f91841cdfa9" providerId="ADAL" clId="{B1398DB8-3073-4CE1-B3DC-7F7F4C780C1E}" dt="2023-02-13T12:41:00.960" v="334" actId="2696"/>
        <pc:sldMkLst>
          <pc:docMk/>
          <pc:sldMk cId="476862613" sldId="304"/>
        </pc:sldMkLst>
      </pc:sldChg>
      <pc:sldChg chg="del">
        <pc:chgData name="Kelly Stokes" userId="3e5c5154-569e-4d81-aa91-4f91841cdfa9" providerId="ADAL" clId="{B1398DB8-3073-4CE1-B3DC-7F7F4C780C1E}" dt="2023-02-13T12:41:00.960" v="334" actId="2696"/>
        <pc:sldMkLst>
          <pc:docMk/>
          <pc:sldMk cId="2743821332" sldId="318"/>
        </pc:sldMkLst>
      </pc:sldChg>
      <pc:sldChg chg="modSp mod">
        <pc:chgData name="Kelly Stokes" userId="3e5c5154-569e-4d81-aa91-4f91841cdfa9" providerId="ADAL" clId="{B1398DB8-3073-4CE1-B3DC-7F7F4C780C1E}" dt="2023-02-13T11:56:00.990" v="3" actId="20577"/>
        <pc:sldMkLst>
          <pc:docMk/>
          <pc:sldMk cId="864376776" sldId="322"/>
        </pc:sldMkLst>
        <pc:spChg chg="mod">
          <ac:chgData name="Kelly Stokes" userId="3e5c5154-569e-4d81-aa91-4f91841cdfa9" providerId="ADAL" clId="{B1398DB8-3073-4CE1-B3DC-7F7F4C780C1E}" dt="2023-02-13T11:56:00.990" v="3" actId="20577"/>
          <ac:spMkLst>
            <pc:docMk/>
            <pc:sldMk cId="864376776" sldId="322"/>
            <ac:spMk id="2" creationId="{02FB8773-AD3E-2543-510F-CEE32E75C793}"/>
          </ac:spMkLst>
        </pc:spChg>
      </pc:sldChg>
      <pc:sldChg chg="del">
        <pc:chgData name="Kelly Stokes" userId="3e5c5154-569e-4d81-aa91-4f91841cdfa9" providerId="ADAL" clId="{B1398DB8-3073-4CE1-B3DC-7F7F4C780C1E}" dt="2023-02-13T12:41:00.960" v="334" actId="2696"/>
        <pc:sldMkLst>
          <pc:docMk/>
          <pc:sldMk cId="3634764576" sldId="323"/>
        </pc:sldMkLst>
      </pc:sldChg>
      <pc:sldChg chg="modSp mod">
        <pc:chgData name="Kelly Stokes" userId="3e5c5154-569e-4d81-aa91-4f91841cdfa9" providerId="ADAL" clId="{B1398DB8-3073-4CE1-B3DC-7F7F4C780C1E}" dt="2023-02-13T12:39:58.208" v="332" actId="20577"/>
        <pc:sldMkLst>
          <pc:docMk/>
          <pc:sldMk cId="4214164962" sldId="328"/>
        </pc:sldMkLst>
        <pc:spChg chg="mod">
          <ac:chgData name="Kelly Stokes" userId="3e5c5154-569e-4d81-aa91-4f91841cdfa9" providerId="ADAL" clId="{B1398DB8-3073-4CE1-B3DC-7F7F4C780C1E}" dt="2023-02-13T12:39:58.208" v="332" actId="20577"/>
          <ac:spMkLst>
            <pc:docMk/>
            <pc:sldMk cId="4214164962" sldId="328"/>
            <ac:spMk id="2" creationId="{02FB8773-AD3E-2543-510F-CEE32E75C793}"/>
          </ac:spMkLst>
        </pc:spChg>
      </pc:sldChg>
      <pc:sldChg chg="del">
        <pc:chgData name="Kelly Stokes" userId="3e5c5154-569e-4d81-aa91-4f91841cdfa9" providerId="ADAL" clId="{B1398DB8-3073-4CE1-B3DC-7F7F4C780C1E}" dt="2023-02-13T12:41:00.960" v="334" actId="2696"/>
        <pc:sldMkLst>
          <pc:docMk/>
          <pc:sldMk cId="2534233594" sldId="331"/>
        </pc:sldMkLst>
      </pc:sldChg>
      <pc:sldChg chg="del">
        <pc:chgData name="Kelly Stokes" userId="3e5c5154-569e-4d81-aa91-4f91841cdfa9" providerId="ADAL" clId="{B1398DB8-3073-4CE1-B3DC-7F7F4C780C1E}" dt="2023-02-13T12:41:00.960" v="334" actId="2696"/>
        <pc:sldMkLst>
          <pc:docMk/>
          <pc:sldMk cId="958288502" sldId="332"/>
        </pc:sldMkLst>
      </pc:sldChg>
      <pc:sldChg chg="modNotesTx">
        <pc:chgData name="Kelly Stokes" userId="3e5c5154-569e-4d81-aa91-4f91841cdfa9" providerId="ADAL" clId="{B1398DB8-3073-4CE1-B3DC-7F7F4C780C1E}" dt="2023-02-13T12:45:59.499" v="450"/>
        <pc:sldMkLst>
          <pc:docMk/>
          <pc:sldMk cId="3625788919" sldId="550"/>
        </pc:sldMkLst>
      </pc:sldChg>
      <pc:sldChg chg="modSp mod">
        <pc:chgData name="Kelly Stokes" userId="3e5c5154-569e-4d81-aa91-4f91841cdfa9" providerId="ADAL" clId="{B1398DB8-3073-4CE1-B3DC-7F7F4C780C1E}" dt="2023-02-13T12:44:28.784" v="353" actId="20577"/>
        <pc:sldMkLst>
          <pc:docMk/>
          <pc:sldMk cId="2648704156" sldId="557"/>
        </pc:sldMkLst>
        <pc:spChg chg="mod">
          <ac:chgData name="Kelly Stokes" userId="3e5c5154-569e-4d81-aa91-4f91841cdfa9" providerId="ADAL" clId="{B1398DB8-3073-4CE1-B3DC-7F7F4C780C1E}" dt="2023-02-13T12:44:28.784" v="353" actId="20577"/>
          <ac:spMkLst>
            <pc:docMk/>
            <pc:sldMk cId="2648704156" sldId="557"/>
            <ac:spMk id="2" creationId="{52DA34BA-82FC-47C5-BCE1-BB65E08B92A1}"/>
          </ac:spMkLst>
        </pc:spChg>
      </pc:sldChg>
      <pc:sldChg chg="modSp mod">
        <pc:chgData name="Kelly Stokes" userId="3e5c5154-569e-4d81-aa91-4f91841cdfa9" providerId="ADAL" clId="{B1398DB8-3073-4CE1-B3DC-7F7F4C780C1E}" dt="2023-02-13T12:44:33.192" v="360" actId="20577"/>
        <pc:sldMkLst>
          <pc:docMk/>
          <pc:sldMk cId="1413045715" sldId="558"/>
        </pc:sldMkLst>
        <pc:spChg chg="mod">
          <ac:chgData name="Kelly Stokes" userId="3e5c5154-569e-4d81-aa91-4f91841cdfa9" providerId="ADAL" clId="{B1398DB8-3073-4CE1-B3DC-7F7F4C780C1E}" dt="2023-02-13T12:44:33.192" v="360" actId="20577"/>
          <ac:spMkLst>
            <pc:docMk/>
            <pc:sldMk cId="1413045715" sldId="558"/>
            <ac:spMk id="2" creationId="{52DA34BA-82FC-47C5-BCE1-BB65E08B92A1}"/>
          </ac:spMkLst>
        </pc:spChg>
      </pc:sldChg>
      <pc:sldChg chg="modSp mod">
        <pc:chgData name="Kelly Stokes" userId="3e5c5154-569e-4d81-aa91-4f91841cdfa9" providerId="ADAL" clId="{B1398DB8-3073-4CE1-B3DC-7F7F4C780C1E}" dt="2023-02-13T12:44:45.763" v="377" actId="20577"/>
        <pc:sldMkLst>
          <pc:docMk/>
          <pc:sldMk cId="2938272345" sldId="559"/>
        </pc:sldMkLst>
        <pc:spChg chg="mod">
          <ac:chgData name="Kelly Stokes" userId="3e5c5154-569e-4d81-aa91-4f91841cdfa9" providerId="ADAL" clId="{B1398DB8-3073-4CE1-B3DC-7F7F4C780C1E}" dt="2023-02-13T12:44:45.763" v="377" actId="20577"/>
          <ac:spMkLst>
            <pc:docMk/>
            <pc:sldMk cId="2938272345" sldId="559"/>
            <ac:spMk id="2" creationId="{52DA34BA-82FC-47C5-BCE1-BB65E08B92A1}"/>
          </ac:spMkLst>
        </pc:spChg>
      </pc:sldChg>
      <pc:sldChg chg="modSp mod">
        <pc:chgData name="Kelly Stokes" userId="3e5c5154-569e-4d81-aa91-4f91841cdfa9" providerId="ADAL" clId="{B1398DB8-3073-4CE1-B3DC-7F7F4C780C1E}" dt="2023-02-13T12:45:45.726" v="449" actId="20577"/>
        <pc:sldMkLst>
          <pc:docMk/>
          <pc:sldMk cId="2844813666" sldId="561"/>
        </pc:sldMkLst>
        <pc:spChg chg="mod">
          <ac:chgData name="Kelly Stokes" userId="3e5c5154-569e-4d81-aa91-4f91841cdfa9" providerId="ADAL" clId="{B1398DB8-3073-4CE1-B3DC-7F7F4C780C1E}" dt="2023-02-13T12:45:45.726" v="449" actId="20577"/>
          <ac:spMkLst>
            <pc:docMk/>
            <pc:sldMk cId="2844813666" sldId="561"/>
            <ac:spMk id="2" creationId="{52DA34BA-82FC-47C5-BCE1-BB65E08B92A1}"/>
          </ac:spMkLst>
        </pc:spChg>
      </pc:sldChg>
      <pc:sldChg chg="modSp mod ord">
        <pc:chgData name="Kelly Stokes" userId="3e5c5154-569e-4d81-aa91-4f91841cdfa9" providerId="ADAL" clId="{B1398DB8-3073-4CE1-B3DC-7F7F4C780C1E}" dt="2023-02-13T12:44:54.823" v="387" actId="20577"/>
        <pc:sldMkLst>
          <pc:docMk/>
          <pc:sldMk cId="2824879269" sldId="566"/>
        </pc:sldMkLst>
        <pc:spChg chg="mod">
          <ac:chgData name="Kelly Stokes" userId="3e5c5154-569e-4d81-aa91-4f91841cdfa9" providerId="ADAL" clId="{B1398DB8-3073-4CE1-B3DC-7F7F4C780C1E}" dt="2023-02-13T12:44:54.823" v="387" actId="20577"/>
          <ac:spMkLst>
            <pc:docMk/>
            <pc:sldMk cId="2824879269" sldId="566"/>
            <ac:spMk id="2" creationId="{52DA34BA-82FC-47C5-BCE1-BB65E08B92A1}"/>
          </ac:spMkLst>
        </pc:spChg>
      </pc:sldChg>
      <pc:sldChg chg="modSp mod">
        <pc:chgData name="Kelly Stokes" userId="3e5c5154-569e-4d81-aa91-4f91841cdfa9" providerId="ADAL" clId="{B1398DB8-3073-4CE1-B3DC-7F7F4C780C1E}" dt="2023-02-13T12:44:58.548" v="394" actId="20577"/>
        <pc:sldMkLst>
          <pc:docMk/>
          <pc:sldMk cId="805782854" sldId="567"/>
        </pc:sldMkLst>
        <pc:spChg chg="mod">
          <ac:chgData name="Kelly Stokes" userId="3e5c5154-569e-4d81-aa91-4f91841cdfa9" providerId="ADAL" clId="{B1398DB8-3073-4CE1-B3DC-7F7F4C780C1E}" dt="2023-02-13T12:44:58.548" v="394" actId="20577"/>
          <ac:spMkLst>
            <pc:docMk/>
            <pc:sldMk cId="805782854" sldId="567"/>
            <ac:spMk id="2" creationId="{52DA34BA-82FC-47C5-BCE1-BB65E08B92A1}"/>
          </ac:spMkLst>
        </pc:spChg>
      </pc:sldChg>
      <pc:sldChg chg="modSp mod">
        <pc:chgData name="Kelly Stokes" userId="3e5c5154-569e-4d81-aa91-4f91841cdfa9" providerId="ADAL" clId="{B1398DB8-3073-4CE1-B3DC-7F7F4C780C1E}" dt="2023-02-13T12:45:03.594" v="401" actId="20577"/>
        <pc:sldMkLst>
          <pc:docMk/>
          <pc:sldMk cId="2306067830" sldId="568"/>
        </pc:sldMkLst>
        <pc:spChg chg="mod">
          <ac:chgData name="Kelly Stokes" userId="3e5c5154-569e-4d81-aa91-4f91841cdfa9" providerId="ADAL" clId="{B1398DB8-3073-4CE1-B3DC-7F7F4C780C1E}" dt="2023-02-13T12:45:03.594" v="401" actId="20577"/>
          <ac:spMkLst>
            <pc:docMk/>
            <pc:sldMk cId="2306067830" sldId="568"/>
            <ac:spMk id="2" creationId="{52DA34BA-82FC-47C5-BCE1-BB65E08B92A1}"/>
          </ac:spMkLst>
        </pc:spChg>
      </pc:sldChg>
      <pc:sldChg chg="modSp mod">
        <pc:chgData name="Kelly Stokes" userId="3e5c5154-569e-4d81-aa91-4f91841cdfa9" providerId="ADAL" clId="{B1398DB8-3073-4CE1-B3DC-7F7F4C780C1E}" dt="2023-02-13T12:45:11.807" v="409" actId="20577"/>
        <pc:sldMkLst>
          <pc:docMk/>
          <pc:sldMk cId="2792669322" sldId="573"/>
        </pc:sldMkLst>
        <pc:spChg chg="mod">
          <ac:chgData name="Kelly Stokes" userId="3e5c5154-569e-4d81-aa91-4f91841cdfa9" providerId="ADAL" clId="{B1398DB8-3073-4CE1-B3DC-7F7F4C780C1E}" dt="2023-02-13T12:45:11.807" v="409" actId="20577"/>
          <ac:spMkLst>
            <pc:docMk/>
            <pc:sldMk cId="2792669322" sldId="573"/>
            <ac:spMk id="2" creationId="{52DA34BA-82FC-47C5-BCE1-BB65E08B92A1}"/>
          </ac:spMkLst>
        </pc:spChg>
      </pc:sldChg>
      <pc:sldChg chg="modSp mod">
        <pc:chgData name="Kelly Stokes" userId="3e5c5154-569e-4d81-aa91-4f91841cdfa9" providerId="ADAL" clId="{B1398DB8-3073-4CE1-B3DC-7F7F4C780C1E}" dt="2023-02-13T12:45:16.409" v="417" actId="20577"/>
        <pc:sldMkLst>
          <pc:docMk/>
          <pc:sldMk cId="1378953568" sldId="574"/>
        </pc:sldMkLst>
        <pc:spChg chg="mod">
          <ac:chgData name="Kelly Stokes" userId="3e5c5154-569e-4d81-aa91-4f91841cdfa9" providerId="ADAL" clId="{B1398DB8-3073-4CE1-B3DC-7F7F4C780C1E}" dt="2023-02-13T12:45:16.409" v="417" actId="20577"/>
          <ac:spMkLst>
            <pc:docMk/>
            <pc:sldMk cId="1378953568" sldId="574"/>
            <ac:spMk id="2" creationId="{52DA34BA-82FC-47C5-BCE1-BB65E08B92A1}"/>
          </ac:spMkLst>
        </pc:spChg>
      </pc:sldChg>
      <pc:sldChg chg="modSp mod">
        <pc:chgData name="Kelly Stokes" userId="3e5c5154-569e-4d81-aa91-4f91841cdfa9" providerId="ADAL" clId="{B1398DB8-3073-4CE1-B3DC-7F7F4C780C1E}" dt="2023-02-13T12:45:24.116" v="426" actId="20577"/>
        <pc:sldMkLst>
          <pc:docMk/>
          <pc:sldMk cId="3670349578" sldId="575"/>
        </pc:sldMkLst>
        <pc:spChg chg="mod">
          <ac:chgData name="Kelly Stokes" userId="3e5c5154-569e-4d81-aa91-4f91841cdfa9" providerId="ADAL" clId="{B1398DB8-3073-4CE1-B3DC-7F7F4C780C1E}" dt="2023-02-13T12:45:24.116" v="426" actId="20577"/>
          <ac:spMkLst>
            <pc:docMk/>
            <pc:sldMk cId="3670349578" sldId="575"/>
            <ac:spMk id="2" creationId="{52DA34BA-82FC-47C5-BCE1-BB65E08B92A1}"/>
          </ac:spMkLst>
        </pc:spChg>
      </pc:sldChg>
      <pc:sldChg chg="modSp mod">
        <pc:chgData name="Kelly Stokes" userId="3e5c5154-569e-4d81-aa91-4f91841cdfa9" providerId="ADAL" clId="{B1398DB8-3073-4CE1-B3DC-7F7F4C780C1E}" dt="2023-02-13T12:45:32.632" v="437" actId="20577"/>
        <pc:sldMkLst>
          <pc:docMk/>
          <pc:sldMk cId="1304861550" sldId="580"/>
        </pc:sldMkLst>
        <pc:spChg chg="mod">
          <ac:chgData name="Kelly Stokes" userId="3e5c5154-569e-4d81-aa91-4f91841cdfa9" providerId="ADAL" clId="{B1398DB8-3073-4CE1-B3DC-7F7F4C780C1E}" dt="2023-02-13T12:45:32.632" v="437" actId="20577"/>
          <ac:spMkLst>
            <pc:docMk/>
            <pc:sldMk cId="1304861550" sldId="580"/>
            <ac:spMk id="2" creationId="{52DA34BA-82FC-47C5-BCE1-BB65E08B92A1}"/>
          </ac:spMkLst>
        </pc:spChg>
      </pc:sldChg>
      <pc:sldChg chg="del">
        <pc:chgData name="Kelly Stokes" userId="3e5c5154-569e-4d81-aa91-4f91841cdfa9" providerId="ADAL" clId="{B1398DB8-3073-4CE1-B3DC-7F7F4C780C1E}" dt="2023-02-13T12:42:48.156" v="341" actId="2696"/>
        <pc:sldMkLst>
          <pc:docMk/>
          <pc:sldMk cId="3759821407" sldId="581"/>
        </pc:sldMkLst>
      </pc:sldChg>
      <pc:sldChg chg="del">
        <pc:chgData name="Kelly Stokes" userId="3e5c5154-569e-4d81-aa91-4f91841cdfa9" providerId="ADAL" clId="{B1398DB8-3073-4CE1-B3DC-7F7F4C780C1E}" dt="2023-02-13T12:42:48.156" v="341" actId="2696"/>
        <pc:sldMkLst>
          <pc:docMk/>
          <pc:sldMk cId="3893025048" sldId="582"/>
        </pc:sldMkLst>
      </pc:sldChg>
      <pc:sldChg chg="modSp mod">
        <pc:chgData name="Kelly Stokes" userId="3e5c5154-569e-4d81-aa91-4f91841cdfa9" providerId="ADAL" clId="{B1398DB8-3073-4CE1-B3DC-7F7F4C780C1E}" dt="2023-02-13T12:48:17.657" v="480" actId="5793"/>
        <pc:sldMkLst>
          <pc:docMk/>
          <pc:sldMk cId="2558172481" sldId="591"/>
        </pc:sldMkLst>
        <pc:spChg chg="mod">
          <ac:chgData name="Kelly Stokes" userId="3e5c5154-569e-4d81-aa91-4f91841cdfa9" providerId="ADAL" clId="{B1398DB8-3073-4CE1-B3DC-7F7F4C780C1E}" dt="2023-02-13T12:48:17.657" v="480" actId="5793"/>
          <ac:spMkLst>
            <pc:docMk/>
            <pc:sldMk cId="2558172481" sldId="591"/>
            <ac:spMk id="2" creationId="{02FB8773-AD3E-2543-510F-CEE32E75C793}"/>
          </ac:spMkLst>
        </pc:spChg>
      </pc:sldChg>
      <pc:sldChg chg="modSp mod">
        <pc:chgData name="Kelly Stokes" userId="3e5c5154-569e-4d81-aa91-4f91841cdfa9" providerId="ADAL" clId="{B1398DB8-3073-4CE1-B3DC-7F7F4C780C1E}" dt="2023-02-13T12:45:41.942" v="444" actId="20577"/>
        <pc:sldMkLst>
          <pc:docMk/>
          <pc:sldMk cId="2335409816" sldId="593"/>
        </pc:sldMkLst>
        <pc:spChg chg="mod">
          <ac:chgData name="Kelly Stokes" userId="3e5c5154-569e-4d81-aa91-4f91841cdfa9" providerId="ADAL" clId="{B1398DB8-3073-4CE1-B3DC-7F7F4C780C1E}" dt="2023-02-13T12:45:41.942" v="444" actId="20577"/>
          <ac:spMkLst>
            <pc:docMk/>
            <pc:sldMk cId="2335409816" sldId="593"/>
            <ac:spMk id="2" creationId="{52DA34BA-82FC-47C5-BCE1-BB65E08B92A1}"/>
          </ac:spMkLst>
        </pc:spChg>
      </pc:sldChg>
      <pc:sldChg chg="modSp mod">
        <pc:chgData name="Kelly Stokes" userId="3e5c5154-569e-4d81-aa91-4f91841cdfa9" providerId="ADAL" clId="{B1398DB8-3073-4CE1-B3DC-7F7F4C780C1E}" dt="2023-02-13T12:46:03.133" v="451"/>
        <pc:sldMkLst>
          <pc:docMk/>
          <pc:sldMk cId="3886991875" sldId="597"/>
        </pc:sldMkLst>
        <pc:spChg chg="mod">
          <ac:chgData name="Kelly Stokes" userId="3e5c5154-569e-4d81-aa91-4f91841cdfa9" providerId="ADAL" clId="{B1398DB8-3073-4CE1-B3DC-7F7F4C780C1E}" dt="2023-02-13T12:46:03.133" v="451"/>
          <ac:spMkLst>
            <pc:docMk/>
            <pc:sldMk cId="3886991875" sldId="597"/>
            <ac:spMk id="2" creationId="{02FB8773-AD3E-2543-510F-CEE32E75C793}"/>
          </ac:spMkLst>
        </pc:spChg>
      </pc:sldChg>
      <pc:sldChg chg="modSp mod">
        <pc:chgData name="Kelly Stokes" userId="3e5c5154-569e-4d81-aa91-4f91841cdfa9" providerId="ADAL" clId="{B1398DB8-3073-4CE1-B3DC-7F7F4C780C1E}" dt="2023-02-13T12:48:34.233" v="481"/>
        <pc:sldMkLst>
          <pc:docMk/>
          <pc:sldMk cId="4027390957" sldId="598"/>
        </pc:sldMkLst>
        <pc:spChg chg="mod">
          <ac:chgData name="Kelly Stokes" userId="3e5c5154-569e-4d81-aa91-4f91841cdfa9" providerId="ADAL" clId="{B1398DB8-3073-4CE1-B3DC-7F7F4C780C1E}" dt="2023-02-13T12:48:34.233" v="481"/>
          <ac:spMkLst>
            <pc:docMk/>
            <pc:sldMk cId="4027390957" sldId="598"/>
            <ac:spMk id="2" creationId="{02FB8773-AD3E-2543-510F-CEE32E75C793}"/>
          </ac:spMkLst>
        </pc:spChg>
      </pc:sldChg>
      <pc:sldChg chg="addSp delSp modSp mod">
        <pc:chgData name="Kelly Stokes" userId="3e5c5154-569e-4d81-aa91-4f91841cdfa9" providerId="ADAL" clId="{B1398DB8-3073-4CE1-B3DC-7F7F4C780C1E}" dt="2023-02-13T11:57:10.103" v="9" actId="14100"/>
        <pc:sldMkLst>
          <pc:docMk/>
          <pc:sldMk cId="3955913320" sldId="604"/>
        </pc:sldMkLst>
        <pc:picChg chg="add mod modCrop">
          <ac:chgData name="Kelly Stokes" userId="3e5c5154-569e-4d81-aa91-4f91841cdfa9" providerId="ADAL" clId="{B1398DB8-3073-4CE1-B3DC-7F7F4C780C1E}" dt="2023-02-13T11:57:10.103" v="9" actId="14100"/>
          <ac:picMkLst>
            <pc:docMk/>
            <pc:sldMk cId="3955913320" sldId="604"/>
            <ac:picMk id="3" creationId="{65D34695-B3B2-A5B0-38C0-B0CFC4BC1AD0}"/>
          </ac:picMkLst>
        </pc:picChg>
        <pc:picChg chg="del">
          <ac:chgData name="Kelly Stokes" userId="3e5c5154-569e-4d81-aa91-4f91841cdfa9" providerId="ADAL" clId="{B1398DB8-3073-4CE1-B3DC-7F7F4C780C1E}" dt="2023-02-13T11:56:03.793" v="4" actId="478"/>
          <ac:picMkLst>
            <pc:docMk/>
            <pc:sldMk cId="3955913320" sldId="604"/>
            <ac:picMk id="10" creationId="{44C246B2-E1AF-28A1-005D-8D317E684A24}"/>
          </ac:picMkLst>
        </pc:picChg>
      </pc:sldChg>
      <pc:sldChg chg="del">
        <pc:chgData name="Kelly Stokes" userId="3e5c5154-569e-4d81-aa91-4f91841cdfa9" providerId="ADAL" clId="{B1398DB8-3073-4CE1-B3DC-7F7F4C780C1E}" dt="2023-02-13T11:58:43.691" v="10" actId="2696"/>
        <pc:sldMkLst>
          <pc:docMk/>
          <pc:sldMk cId="607385829" sldId="905"/>
        </pc:sldMkLst>
      </pc:sldChg>
      <pc:sldChg chg="modSp del mod">
        <pc:chgData name="Kelly Stokes" userId="3e5c5154-569e-4d81-aa91-4f91841cdfa9" providerId="ADAL" clId="{B1398DB8-3073-4CE1-B3DC-7F7F4C780C1E}" dt="2023-02-13T12:41:04.626" v="335" actId="2696"/>
        <pc:sldMkLst>
          <pc:docMk/>
          <pc:sldMk cId="1867376639" sldId="906"/>
        </pc:sldMkLst>
        <pc:spChg chg="mod">
          <ac:chgData name="Kelly Stokes" userId="3e5c5154-569e-4d81-aa91-4f91841cdfa9" providerId="ADAL" clId="{B1398DB8-3073-4CE1-B3DC-7F7F4C780C1E}" dt="2023-02-13T12:08:21.786" v="134" actId="20577"/>
          <ac:spMkLst>
            <pc:docMk/>
            <pc:sldMk cId="1867376639" sldId="906"/>
            <ac:spMk id="2" creationId="{52DA34BA-82FC-47C5-BCE1-BB65E08B92A1}"/>
          </ac:spMkLst>
        </pc:spChg>
      </pc:sldChg>
      <pc:sldChg chg="del">
        <pc:chgData name="Kelly Stokes" userId="3e5c5154-569e-4d81-aa91-4f91841cdfa9" providerId="ADAL" clId="{B1398DB8-3073-4CE1-B3DC-7F7F4C780C1E}" dt="2023-02-13T11:58:43.691" v="10" actId="2696"/>
        <pc:sldMkLst>
          <pc:docMk/>
          <pc:sldMk cId="1676013275" sldId="907"/>
        </pc:sldMkLst>
      </pc:sldChg>
      <pc:sldChg chg="addSp delSp modSp mod">
        <pc:chgData name="Kelly Stokes" userId="3e5c5154-569e-4d81-aa91-4f91841cdfa9" providerId="ADAL" clId="{B1398DB8-3073-4CE1-B3DC-7F7F4C780C1E}" dt="2023-02-13T12:42:35.792" v="339"/>
        <pc:sldMkLst>
          <pc:docMk/>
          <pc:sldMk cId="1758724553" sldId="931"/>
        </pc:sldMkLst>
        <pc:picChg chg="add mod">
          <ac:chgData name="Kelly Stokes" userId="3e5c5154-569e-4d81-aa91-4f91841cdfa9" providerId="ADAL" clId="{B1398DB8-3073-4CE1-B3DC-7F7F4C780C1E}" dt="2023-02-13T12:42:35.792" v="339"/>
          <ac:picMkLst>
            <pc:docMk/>
            <pc:sldMk cId="1758724553" sldId="931"/>
            <ac:picMk id="2" creationId="{F3B2161F-6190-B718-504B-FD5C65574A09}"/>
          </ac:picMkLst>
        </pc:picChg>
        <pc:picChg chg="del">
          <ac:chgData name="Kelly Stokes" userId="3e5c5154-569e-4d81-aa91-4f91841cdfa9" providerId="ADAL" clId="{B1398DB8-3073-4CE1-B3DC-7F7F4C780C1E}" dt="2023-02-13T12:40:07.841" v="333" actId="478"/>
          <ac:picMkLst>
            <pc:docMk/>
            <pc:sldMk cId="1758724553" sldId="931"/>
            <ac:picMk id="5" creationId="{DE1E2AC4-16F9-3F96-EA8F-3E13580A2CFA}"/>
          </ac:picMkLst>
        </pc:picChg>
      </pc:sldChg>
      <pc:sldChg chg="addSp delSp modSp mod modAnim">
        <pc:chgData name="Kelly Stokes" userId="3e5c5154-569e-4d81-aa91-4f91841cdfa9" providerId="ADAL" clId="{B1398DB8-3073-4CE1-B3DC-7F7F4C780C1E}" dt="2023-02-13T12:00:20.817" v="40"/>
        <pc:sldMkLst>
          <pc:docMk/>
          <pc:sldMk cId="100688865" sldId="1165"/>
        </pc:sldMkLst>
        <pc:spChg chg="mod">
          <ac:chgData name="Kelly Stokes" userId="3e5c5154-569e-4d81-aa91-4f91841cdfa9" providerId="ADAL" clId="{B1398DB8-3073-4CE1-B3DC-7F7F4C780C1E}" dt="2023-02-13T12:00:14.324" v="37" actId="20577"/>
          <ac:spMkLst>
            <pc:docMk/>
            <pc:sldMk cId="100688865" sldId="1165"/>
            <ac:spMk id="2" creationId="{52DA34BA-82FC-47C5-BCE1-BB65E08B92A1}"/>
          </ac:spMkLst>
        </pc:spChg>
        <pc:spChg chg="mod">
          <ac:chgData name="Kelly Stokes" userId="3e5c5154-569e-4d81-aa91-4f91841cdfa9" providerId="ADAL" clId="{B1398DB8-3073-4CE1-B3DC-7F7F4C780C1E}" dt="2023-02-13T11:59:56.120" v="33" actId="20577"/>
          <ac:spMkLst>
            <pc:docMk/>
            <pc:sldMk cId="100688865" sldId="1165"/>
            <ac:spMk id="8" creationId="{0C8D5CEC-22D5-D692-1E7B-97E70B38387D}"/>
          </ac:spMkLst>
        </pc:spChg>
        <pc:spChg chg="mod">
          <ac:chgData name="Kelly Stokes" userId="3e5c5154-569e-4d81-aa91-4f91841cdfa9" providerId="ADAL" clId="{B1398DB8-3073-4CE1-B3DC-7F7F4C780C1E}" dt="2023-02-13T12:00:18.433" v="39" actId="27636"/>
          <ac:spMkLst>
            <pc:docMk/>
            <pc:sldMk cId="100688865" sldId="1165"/>
            <ac:spMk id="9" creationId="{C5FE1F5E-3B8C-4BB5-9338-0B13ED78A1AC}"/>
          </ac:spMkLst>
        </pc:spChg>
        <pc:picChg chg="add mod">
          <ac:chgData name="Kelly Stokes" userId="3e5c5154-569e-4d81-aa91-4f91841cdfa9" providerId="ADAL" clId="{B1398DB8-3073-4CE1-B3DC-7F7F4C780C1E}" dt="2023-02-13T11:59:48.624" v="21"/>
          <ac:picMkLst>
            <pc:docMk/>
            <pc:sldMk cId="100688865" sldId="1165"/>
            <ac:picMk id="3" creationId="{787E292D-65B3-9B0F-085A-9FA41CE004A0}"/>
          </ac:picMkLst>
        </pc:picChg>
        <pc:picChg chg="del">
          <ac:chgData name="Kelly Stokes" userId="3e5c5154-569e-4d81-aa91-4f91841cdfa9" providerId="ADAL" clId="{B1398DB8-3073-4CE1-B3DC-7F7F4C780C1E}" dt="2023-02-13T11:59:48.280" v="20" actId="478"/>
          <ac:picMkLst>
            <pc:docMk/>
            <pc:sldMk cId="100688865" sldId="1165"/>
            <ac:picMk id="11" creationId="{1B632AA6-AD32-2508-3878-0FD33217EE5E}"/>
          </ac:picMkLst>
        </pc:picChg>
      </pc:sldChg>
      <pc:sldChg chg="modSp mod">
        <pc:chgData name="Kelly Stokes" userId="3e5c5154-569e-4d81-aa91-4f91841cdfa9" providerId="ADAL" clId="{B1398DB8-3073-4CE1-B3DC-7F7F4C780C1E}" dt="2023-02-13T12:00:41.987" v="44" actId="27636"/>
        <pc:sldMkLst>
          <pc:docMk/>
          <pc:sldMk cId="2253248069" sldId="1166"/>
        </pc:sldMkLst>
        <pc:spChg chg="mod">
          <ac:chgData name="Kelly Stokes" userId="3e5c5154-569e-4d81-aa91-4f91841cdfa9" providerId="ADAL" clId="{B1398DB8-3073-4CE1-B3DC-7F7F4C780C1E}" dt="2023-02-13T12:00:34.043" v="41"/>
          <ac:spMkLst>
            <pc:docMk/>
            <pc:sldMk cId="2253248069" sldId="1166"/>
            <ac:spMk id="2" creationId="{52DA34BA-82FC-47C5-BCE1-BB65E08B92A1}"/>
          </ac:spMkLst>
        </pc:spChg>
        <pc:spChg chg="mod">
          <ac:chgData name="Kelly Stokes" userId="3e5c5154-569e-4d81-aa91-4f91841cdfa9" providerId="ADAL" clId="{B1398DB8-3073-4CE1-B3DC-7F7F4C780C1E}" dt="2023-02-13T12:00:41.987" v="44" actId="27636"/>
          <ac:spMkLst>
            <pc:docMk/>
            <pc:sldMk cId="2253248069" sldId="1166"/>
            <ac:spMk id="4" creationId="{C1CA8974-F9B7-7772-E584-DC86F493030F}"/>
          </ac:spMkLst>
        </pc:spChg>
      </pc:sldChg>
      <pc:sldChg chg="addSp delSp modSp modAnim">
        <pc:chgData name="Kelly Stokes" userId="3e5c5154-569e-4d81-aa91-4f91841cdfa9" providerId="ADAL" clId="{B1398DB8-3073-4CE1-B3DC-7F7F4C780C1E}" dt="2023-02-13T12:01:29.154" v="100"/>
        <pc:sldMkLst>
          <pc:docMk/>
          <pc:sldMk cId="1236130894" sldId="1167"/>
        </pc:sldMkLst>
        <pc:spChg chg="mod">
          <ac:chgData name="Kelly Stokes" userId="3e5c5154-569e-4d81-aa91-4f91841cdfa9" providerId="ADAL" clId="{B1398DB8-3073-4CE1-B3DC-7F7F4C780C1E}" dt="2023-02-13T12:01:26.036" v="99" actId="20577"/>
          <ac:spMkLst>
            <pc:docMk/>
            <pc:sldMk cId="1236130894" sldId="1167"/>
            <ac:spMk id="2" creationId="{52DA34BA-82FC-47C5-BCE1-BB65E08B92A1}"/>
          </ac:spMkLst>
        </pc:spChg>
        <pc:spChg chg="mod">
          <ac:chgData name="Kelly Stokes" userId="3e5c5154-569e-4d81-aa91-4f91841cdfa9" providerId="ADAL" clId="{B1398DB8-3073-4CE1-B3DC-7F7F4C780C1E}" dt="2023-02-13T12:01:00.763" v="55" actId="20577"/>
          <ac:spMkLst>
            <pc:docMk/>
            <pc:sldMk cId="1236130894" sldId="1167"/>
            <ac:spMk id="3" creationId="{CC12B0E5-210C-661F-27A6-F5452E3A8D3A}"/>
          </ac:spMkLst>
        </pc:spChg>
        <pc:spChg chg="mod">
          <ac:chgData name="Kelly Stokes" userId="3e5c5154-569e-4d81-aa91-4f91841cdfa9" providerId="ADAL" clId="{B1398DB8-3073-4CE1-B3DC-7F7F4C780C1E}" dt="2023-02-13T12:01:29.154" v="100"/>
          <ac:spMkLst>
            <pc:docMk/>
            <pc:sldMk cId="1236130894" sldId="1167"/>
            <ac:spMk id="5" creationId="{097832BD-A3FF-0F89-484A-147FF2FE2C88}"/>
          </ac:spMkLst>
        </pc:spChg>
        <pc:picChg chg="add mod">
          <ac:chgData name="Kelly Stokes" userId="3e5c5154-569e-4d81-aa91-4f91841cdfa9" providerId="ADAL" clId="{B1398DB8-3073-4CE1-B3DC-7F7F4C780C1E}" dt="2023-02-13T12:00:54.558" v="46"/>
          <ac:picMkLst>
            <pc:docMk/>
            <pc:sldMk cId="1236130894" sldId="1167"/>
            <ac:picMk id="4" creationId="{4FAB0513-7655-64B0-1B47-F040A8DF9D42}"/>
          </ac:picMkLst>
        </pc:picChg>
        <pc:picChg chg="del">
          <ac:chgData name="Kelly Stokes" userId="3e5c5154-569e-4d81-aa91-4f91841cdfa9" providerId="ADAL" clId="{B1398DB8-3073-4CE1-B3DC-7F7F4C780C1E}" dt="2023-02-13T12:00:54.242" v="45" actId="478"/>
          <ac:picMkLst>
            <pc:docMk/>
            <pc:sldMk cId="1236130894" sldId="1167"/>
            <ac:picMk id="6" creationId="{BF383012-48E2-2C66-CDB5-9F81999D8EDB}"/>
          </ac:picMkLst>
        </pc:picChg>
      </pc:sldChg>
      <pc:sldChg chg="modSp mod">
        <pc:chgData name="Kelly Stokes" userId="3e5c5154-569e-4d81-aa91-4f91841cdfa9" providerId="ADAL" clId="{B1398DB8-3073-4CE1-B3DC-7F7F4C780C1E}" dt="2023-02-13T12:06:50.792" v="113" actId="27636"/>
        <pc:sldMkLst>
          <pc:docMk/>
          <pc:sldMk cId="4191453178" sldId="1168"/>
        </pc:sldMkLst>
        <pc:spChg chg="mod">
          <ac:chgData name="Kelly Stokes" userId="3e5c5154-569e-4d81-aa91-4f91841cdfa9" providerId="ADAL" clId="{B1398DB8-3073-4CE1-B3DC-7F7F4C780C1E}" dt="2023-02-13T12:06:42.236" v="108" actId="20577"/>
          <ac:spMkLst>
            <pc:docMk/>
            <pc:sldMk cId="4191453178" sldId="1168"/>
            <ac:spMk id="2" creationId="{52DA34BA-82FC-47C5-BCE1-BB65E08B92A1}"/>
          </ac:spMkLst>
        </pc:spChg>
        <pc:spChg chg="mod">
          <ac:chgData name="Kelly Stokes" userId="3e5c5154-569e-4d81-aa91-4f91841cdfa9" providerId="ADAL" clId="{B1398DB8-3073-4CE1-B3DC-7F7F4C780C1E}" dt="2023-02-13T12:06:50.792" v="113" actId="27636"/>
          <ac:spMkLst>
            <pc:docMk/>
            <pc:sldMk cId="4191453178" sldId="1168"/>
            <ac:spMk id="3" creationId="{EFF9D18E-1098-AE2A-AC4F-A4E3885841E6}"/>
          </ac:spMkLst>
        </pc:spChg>
      </pc:sldChg>
      <pc:sldChg chg="del">
        <pc:chgData name="Kelly Stokes" userId="3e5c5154-569e-4d81-aa91-4f91841cdfa9" providerId="ADAL" clId="{B1398DB8-3073-4CE1-B3DC-7F7F4C780C1E}" dt="2023-02-13T11:58:43.691" v="10" actId="2696"/>
        <pc:sldMkLst>
          <pc:docMk/>
          <pc:sldMk cId="1247252857" sldId="1169"/>
        </pc:sldMkLst>
      </pc:sldChg>
      <pc:sldChg chg="del">
        <pc:chgData name="Kelly Stokes" userId="3e5c5154-569e-4d81-aa91-4f91841cdfa9" providerId="ADAL" clId="{B1398DB8-3073-4CE1-B3DC-7F7F4C780C1E}" dt="2023-02-13T11:58:43.691" v="10" actId="2696"/>
        <pc:sldMkLst>
          <pc:docMk/>
          <pc:sldMk cId="3780683699" sldId="1170"/>
        </pc:sldMkLst>
      </pc:sldChg>
      <pc:sldChg chg="del">
        <pc:chgData name="Kelly Stokes" userId="3e5c5154-569e-4d81-aa91-4f91841cdfa9" providerId="ADAL" clId="{B1398DB8-3073-4CE1-B3DC-7F7F4C780C1E}" dt="2023-02-13T11:58:43.691" v="10" actId="2696"/>
        <pc:sldMkLst>
          <pc:docMk/>
          <pc:sldMk cId="3425053704" sldId="1171"/>
        </pc:sldMkLst>
      </pc:sldChg>
      <pc:sldChg chg="modSp mod">
        <pc:chgData name="Kelly Stokes" userId="3e5c5154-569e-4d81-aa91-4f91841cdfa9" providerId="ADAL" clId="{B1398DB8-3073-4CE1-B3DC-7F7F4C780C1E}" dt="2023-02-13T12:41:21.461" v="338" actId="20577"/>
        <pc:sldMkLst>
          <pc:docMk/>
          <pc:sldMk cId="3598600283" sldId="1172"/>
        </pc:sldMkLst>
        <pc:spChg chg="mod">
          <ac:chgData name="Kelly Stokes" userId="3e5c5154-569e-4d81-aa91-4f91841cdfa9" providerId="ADAL" clId="{B1398DB8-3073-4CE1-B3DC-7F7F4C780C1E}" dt="2023-02-13T12:41:21.461" v="338" actId="20577"/>
          <ac:spMkLst>
            <pc:docMk/>
            <pc:sldMk cId="3598600283" sldId="1172"/>
            <ac:spMk id="2" creationId="{52DA34BA-82FC-47C5-BCE1-BB65E08B92A1}"/>
          </ac:spMkLst>
        </pc:spChg>
      </pc:sldChg>
      <pc:sldChg chg="modSp mod">
        <pc:chgData name="Kelly Stokes" userId="3e5c5154-569e-4d81-aa91-4f91841cdfa9" providerId="ADAL" clId="{B1398DB8-3073-4CE1-B3DC-7F7F4C780C1E}" dt="2023-02-13T12:46:47.406" v="459" actId="1076"/>
        <pc:sldMkLst>
          <pc:docMk/>
          <pc:sldMk cId="2851453709" sldId="1194"/>
        </pc:sldMkLst>
        <pc:spChg chg="mod">
          <ac:chgData name="Kelly Stokes" userId="3e5c5154-569e-4d81-aa91-4f91841cdfa9" providerId="ADAL" clId="{B1398DB8-3073-4CE1-B3DC-7F7F4C780C1E}" dt="2023-02-13T12:46:43.968" v="458" actId="20577"/>
          <ac:spMkLst>
            <pc:docMk/>
            <pc:sldMk cId="2851453709" sldId="1194"/>
            <ac:spMk id="2" creationId="{02FB8773-AD3E-2543-510F-CEE32E75C793}"/>
          </ac:spMkLst>
        </pc:spChg>
        <pc:spChg chg="mod">
          <ac:chgData name="Kelly Stokes" userId="3e5c5154-569e-4d81-aa91-4f91841cdfa9" providerId="ADAL" clId="{B1398DB8-3073-4CE1-B3DC-7F7F4C780C1E}" dt="2023-02-13T12:46:22.287" v="453" actId="1076"/>
          <ac:spMkLst>
            <pc:docMk/>
            <pc:sldMk cId="2851453709" sldId="1194"/>
            <ac:spMk id="3" creationId="{E500F0D3-C8EE-77CA-D8A5-2252D46724AA}"/>
          </ac:spMkLst>
        </pc:spChg>
        <pc:spChg chg="mod">
          <ac:chgData name="Kelly Stokes" userId="3e5c5154-569e-4d81-aa91-4f91841cdfa9" providerId="ADAL" clId="{B1398DB8-3073-4CE1-B3DC-7F7F4C780C1E}" dt="2023-02-13T12:46:27.165" v="455" actId="14100"/>
          <ac:spMkLst>
            <pc:docMk/>
            <pc:sldMk cId="2851453709" sldId="1194"/>
            <ac:spMk id="4" creationId="{B5313488-7E4A-79E2-52CD-B230AB2EBC8A}"/>
          </ac:spMkLst>
        </pc:spChg>
        <pc:spChg chg="mod">
          <ac:chgData name="Kelly Stokes" userId="3e5c5154-569e-4d81-aa91-4f91841cdfa9" providerId="ADAL" clId="{B1398DB8-3073-4CE1-B3DC-7F7F4C780C1E}" dt="2023-02-13T12:46:47.406" v="459" actId="1076"/>
          <ac:spMkLst>
            <pc:docMk/>
            <pc:sldMk cId="2851453709" sldId="1194"/>
            <ac:spMk id="5" creationId="{E02A7888-AA45-7396-3E3D-4AC6E69CC2E9}"/>
          </ac:spMkLst>
        </pc:spChg>
      </pc:sldChg>
      <pc:sldChg chg="del">
        <pc:chgData name="Kelly Stokes" userId="3e5c5154-569e-4d81-aa91-4f91841cdfa9" providerId="ADAL" clId="{B1398DB8-3073-4CE1-B3DC-7F7F4C780C1E}" dt="2023-02-13T12:41:00.960" v="334" actId="2696"/>
        <pc:sldMkLst>
          <pc:docMk/>
          <pc:sldMk cId="1149855702" sldId="1456"/>
        </pc:sldMkLst>
      </pc:sldChg>
      <pc:sldChg chg="del">
        <pc:chgData name="Kelly Stokes" userId="3e5c5154-569e-4d81-aa91-4f91841cdfa9" providerId="ADAL" clId="{B1398DB8-3073-4CE1-B3DC-7F7F4C780C1E}" dt="2023-02-13T12:41:00.960" v="334" actId="2696"/>
        <pc:sldMkLst>
          <pc:docMk/>
          <pc:sldMk cId="3292200701" sldId="1459"/>
        </pc:sldMkLst>
      </pc:sldChg>
      <pc:sldChg chg="del">
        <pc:chgData name="Kelly Stokes" userId="3e5c5154-569e-4d81-aa91-4f91841cdfa9" providerId="ADAL" clId="{B1398DB8-3073-4CE1-B3DC-7F7F4C780C1E}" dt="2023-02-13T12:41:00.960" v="334" actId="2696"/>
        <pc:sldMkLst>
          <pc:docMk/>
          <pc:sldMk cId="498228807" sldId="1466"/>
        </pc:sldMkLst>
      </pc:sldChg>
      <pc:sldChg chg="del">
        <pc:chgData name="Kelly Stokes" userId="3e5c5154-569e-4d81-aa91-4f91841cdfa9" providerId="ADAL" clId="{B1398DB8-3073-4CE1-B3DC-7F7F4C780C1E}" dt="2023-02-13T12:41:00.960" v="334" actId="2696"/>
        <pc:sldMkLst>
          <pc:docMk/>
          <pc:sldMk cId="2199839506" sldId="1473"/>
        </pc:sldMkLst>
      </pc:sldChg>
      <pc:sldChg chg="del">
        <pc:chgData name="Kelly Stokes" userId="3e5c5154-569e-4d81-aa91-4f91841cdfa9" providerId="ADAL" clId="{B1398DB8-3073-4CE1-B3DC-7F7F4C780C1E}" dt="2023-02-13T12:41:00.960" v="334" actId="2696"/>
        <pc:sldMkLst>
          <pc:docMk/>
          <pc:sldMk cId="2330293709" sldId="1485"/>
        </pc:sldMkLst>
      </pc:sldChg>
      <pc:sldChg chg="del">
        <pc:chgData name="Kelly Stokes" userId="3e5c5154-569e-4d81-aa91-4f91841cdfa9" providerId="ADAL" clId="{B1398DB8-3073-4CE1-B3DC-7F7F4C780C1E}" dt="2023-02-13T12:41:00.960" v="334" actId="2696"/>
        <pc:sldMkLst>
          <pc:docMk/>
          <pc:sldMk cId="199949674" sldId="1501"/>
        </pc:sldMkLst>
      </pc:sldChg>
      <pc:sldChg chg="del">
        <pc:chgData name="Kelly Stokes" userId="3e5c5154-569e-4d81-aa91-4f91841cdfa9" providerId="ADAL" clId="{B1398DB8-3073-4CE1-B3DC-7F7F4C780C1E}" dt="2023-02-13T12:41:00.960" v="334" actId="2696"/>
        <pc:sldMkLst>
          <pc:docMk/>
          <pc:sldMk cId="2203475726" sldId="1502"/>
        </pc:sldMkLst>
      </pc:sldChg>
      <pc:sldChg chg="del">
        <pc:chgData name="Kelly Stokes" userId="3e5c5154-569e-4d81-aa91-4f91841cdfa9" providerId="ADAL" clId="{B1398DB8-3073-4CE1-B3DC-7F7F4C780C1E}" dt="2023-02-13T12:41:00.960" v="334" actId="2696"/>
        <pc:sldMkLst>
          <pc:docMk/>
          <pc:sldMk cId="4207337675" sldId="1504"/>
        </pc:sldMkLst>
      </pc:sldChg>
      <pc:sldChg chg="del">
        <pc:chgData name="Kelly Stokes" userId="3e5c5154-569e-4d81-aa91-4f91841cdfa9" providerId="ADAL" clId="{B1398DB8-3073-4CE1-B3DC-7F7F4C780C1E}" dt="2023-02-13T12:41:00.960" v="334" actId="2696"/>
        <pc:sldMkLst>
          <pc:docMk/>
          <pc:sldMk cId="1571660563" sldId="1506"/>
        </pc:sldMkLst>
      </pc:sldChg>
      <pc:sldChg chg="del">
        <pc:chgData name="Kelly Stokes" userId="3e5c5154-569e-4d81-aa91-4f91841cdfa9" providerId="ADAL" clId="{B1398DB8-3073-4CE1-B3DC-7F7F4C780C1E}" dt="2023-02-13T12:41:00.960" v="334" actId="2696"/>
        <pc:sldMkLst>
          <pc:docMk/>
          <pc:sldMk cId="2659700584" sldId="1507"/>
        </pc:sldMkLst>
      </pc:sldChg>
      <pc:sldChg chg="del">
        <pc:chgData name="Kelly Stokes" userId="3e5c5154-569e-4d81-aa91-4f91841cdfa9" providerId="ADAL" clId="{B1398DB8-3073-4CE1-B3DC-7F7F4C780C1E}" dt="2023-02-13T12:41:00.960" v="334" actId="2696"/>
        <pc:sldMkLst>
          <pc:docMk/>
          <pc:sldMk cId="2611828572" sldId="1508"/>
        </pc:sldMkLst>
      </pc:sldChg>
      <pc:sldChg chg="modSp mod">
        <pc:chgData name="Kelly Stokes" userId="3e5c5154-569e-4d81-aa91-4f91841cdfa9" providerId="ADAL" clId="{B1398DB8-3073-4CE1-B3DC-7F7F4C780C1E}" dt="2023-02-13T12:47:51.208" v="467" actId="1076"/>
        <pc:sldMkLst>
          <pc:docMk/>
          <pc:sldMk cId="3605437593" sldId="1631"/>
        </pc:sldMkLst>
        <pc:spChg chg="mod">
          <ac:chgData name="Kelly Stokes" userId="3e5c5154-569e-4d81-aa91-4f91841cdfa9" providerId="ADAL" clId="{B1398DB8-3073-4CE1-B3DC-7F7F4C780C1E}" dt="2023-02-13T12:47:26.697" v="463" actId="1076"/>
          <ac:spMkLst>
            <pc:docMk/>
            <pc:sldMk cId="3605437593" sldId="1631"/>
            <ac:spMk id="2" creationId="{02FB8773-AD3E-2543-510F-CEE32E75C793}"/>
          </ac:spMkLst>
        </pc:spChg>
        <pc:spChg chg="mod">
          <ac:chgData name="Kelly Stokes" userId="3e5c5154-569e-4d81-aa91-4f91841cdfa9" providerId="ADAL" clId="{B1398DB8-3073-4CE1-B3DC-7F7F4C780C1E}" dt="2023-02-13T12:47:45.404" v="466" actId="20577"/>
          <ac:spMkLst>
            <pc:docMk/>
            <pc:sldMk cId="3605437593" sldId="1631"/>
            <ac:spMk id="3" creationId="{E500F0D3-C8EE-77CA-D8A5-2252D46724AA}"/>
          </ac:spMkLst>
        </pc:spChg>
        <pc:spChg chg="mod">
          <ac:chgData name="Kelly Stokes" userId="3e5c5154-569e-4d81-aa91-4f91841cdfa9" providerId="ADAL" clId="{B1398DB8-3073-4CE1-B3DC-7F7F4C780C1E}" dt="2023-02-13T12:47:51.208" v="467" actId="1076"/>
          <ac:spMkLst>
            <pc:docMk/>
            <pc:sldMk cId="3605437593" sldId="1631"/>
            <ac:spMk id="4" creationId="{B5313488-7E4A-79E2-52CD-B230AB2EBC8A}"/>
          </ac:spMkLst>
        </pc:spChg>
        <pc:spChg chg="mod">
          <ac:chgData name="Kelly Stokes" userId="3e5c5154-569e-4d81-aa91-4f91841cdfa9" providerId="ADAL" clId="{B1398DB8-3073-4CE1-B3DC-7F7F4C780C1E}" dt="2023-02-13T12:47:29.730" v="464" actId="1076"/>
          <ac:spMkLst>
            <pc:docMk/>
            <pc:sldMk cId="3605437593" sldId="1631"/>
            <ac:spMk id="5" creationId="{E02A7888-AA45-7396-3E3D-4AC6E69CC2E9}"/>
          </ac:spMkLst>
        </pc:spChg>
      </pc:sldChg>
      <pc:sldChg chg="modSp mod">
        <pc:chgData name="Kelly Stokes" userId="3e5c5154-569e-4d81-aa91-4f91841cdfa9" providerId="ADAL" clId="{B1398DB8-3073-4CE1-B3DC-7F7F4C780C1E}" dt="2023-02-13T12:08:17.436" v="130" actId="1076"/>
        <pc:sldMkLst>
          <pc:docMk/>
          <pc:sldMk cId="394899175" sldId="1760"/>
        </pc:sldMkLst>
        <pc:spChg chg="mod">
          <ac:chgData name="Kelly Stokes" userId="3e5c5154-569e-4d81-aa91-4f91841cdfa9" providerId="ADAL" clId="{B1398DB8-3073-4CE1-B3DC-7F7F4C780C1E}" dt="2023-02-13T12:08:17.436" v="130" actId="1076"/>
          <ac:spMkLst>
            <pc:docMk/>
            <pc:sldMk cId="394899175" sldId="1760"/>
            <ac:spMk id="2" creationId="{52DA34BA-82FC-47C5-BCE1-BB65E08B92A1}"/>
          </ac:spMkLst>
        </pc:spChg>
      </pc:sldChg>
      <pc:sldChg chg="del">
        <pc:chgData name="Kelly Stokes" userId="3e5c5154-569e-4d81-aa91-4f91841cdfa9" providerId="ADAL" clId="{B1398DB8-3073-4CE1-B3DC-7F7F4C780C1E}" dt="2023-02-13T12:41:00.960" v="334" actId="2696"/>
        <pc:sldMkLst>
          <pc:docMk/>
          <pc:sldMk cId="2009272727" sldId="1761"/>
        </pc:sldMkLst>
      </pc:sldChg>
      <pc:sldChg chg="del">
        <pc:chgData name="Kelly Stokes" userId="3e5c5154-569e-4d81-aa91-4f91841cdfa9" providerId="ADAL" clId="{B1398DB8-3073-4CE1-B3DC-7F7F4C780C1E}" dt="2023-02-13T12:41:00.960" v="334" actId="2696"/>
        <pc:sldMkLst>
          <pc:docMk/>
          <pc:sldMk cId="4065948389" sldId="1763"/>
        </pc:sldMkLst>
      </pc:sldChg>
      <pc:sldChg chg="del">
        <pc:chgData name="Kelly Stokes" userId="3e5c5154-569e-4d81-aa91-4f91841cdfa9" providerId="ADAL" clId="{B1398DB8-3073-4CE1-B3DC-7F7F4C780C1E}" dt="2023-02-13T12:41:00.960" v="334" actId="2696"/>
        <pc:sldMkLst>
          <pc:docMk/>
          <pc:sldMk cId="3180548266" sldId="1765"/>
        </pc:sldMkLst>
      </pc:sldChg>
      <pc:sldChg chg="modAnim">
        <pc:chgData name="Kelly Stokes" userId="3e5c5154-569e-4d81-aa91-4f91841cdfa9" providerId="ADAL" clId="{B1398DB8-3073-4CE1-B3DC-7F7F4C780C1E}" dt="2023-02-13T11:59:01.434" v="13"/>
        <pc:sldMkLst>
          <pc:docMk/>
          <pc:sldMk cId="2285005477" sldId="1774"/>
        </pc:sldMkLst>
      </pc:sldChg>
      <pc:sldChg chg="modAnim">
        <pc:chgData name="Kelly Stokes" userId="3e5c5154-569e-4d81-aa91-4f91841cdfa9" providerId="ADAL" clId="{B1398DB8-3073-4CE1-B3DC-7F7F4C780C1E}" dt="2023-02-13T11:59:09.391" v="16"/>
        <pc:sldMkLst>
          <pc:docMk/>
          <pc:sldMk cId="4279926060" sldId="1775"/>
        </pc:sldMkLst>
      </pc:sldChg>
      <pc:sldChg chg="modAnim">
        <pc:chgData name="Kelly Stokes" userId="3e5c5154-569e-4d81-aa91-4f91841cdfa9" providerId="ADAL" clId="{B1398DB8-3073-4CE1-B3DC-7F7F4C780C1E}" dt="2023-02-13T11:59:16.925" v="19"/>
        <pc:sldMkLst>
          <pc:docMk/>
          <pc:sldMk cId="4127035584" sldId="1776"/>
        </pc:sldMkLst>
      </pc:sldChg>
      <pc:sldChg chg="del">
        <pc:chgData name="Kelly Stokes" userId="3e5c5154-569e-4d81-aa91-4f91841cdfa9" providerId="ADAL" clId="{B1398DB8-3073-4CE1-B3DC-7F7F4C780C1E}" dt="2023-02-13T11:58:43.691" v="10" actId="2696"/>
        <pc:sldMkLst>
          <pc:docMk/>
          <pc:sldMk cId="776554832" sldId="1904"/>
        </pc:sldMkLst>
      </pc:sldChg>
      <pc:sldChg chg="del">
        <pc:chgData name="Kelly Stokes" userId="3e5c5154-569e-4d81-aa91-4f91841cdfa9" providerId="ADAL" clId="{B1398DB8-3073-4CE1-B3DC-7F7F4C780C1E}" dt="2023-02-13T12:41:00.960" v="334" actId="2696"/>
        <pc:sldMkLst>
          <pc:docMk/>
          <pc:sldMk cId="1347048383" sldId="1905"/>
        </pc:sldMkLst>
      </pc:sldChg>
      <pc:sldChg chg="modSp mod">
        <pc:chgData name="Kelly Stokes" userId="3e5c5154-569e-4d81-aa91-4f91841cdfa9" providerId="ADAL" clId="{B1398DB8-3073-4CE1-B3DC-7F7F4C780C1E}" dt="2023-02-13T12:39:24.705" v="318" actId="20577"/>
        <pc:sldMkLst>
          <pc:docMk/>
          <pc:sldMk cId="3790625647" sldId="1906"/>
        </pc:sldMkLst>
        <pc:spChg chg="mod">
          <ac:chgData name="Kelly Stokes" userId="3e5c5154-569e-4d81-aa91-4f91841cdfa9" providerId="ADAL" clId="{B1398DB8-3073-4CE1-B3DC-7F7F4C780C1E}" dt="2023-02-13T12:39:24.705" v="318" actId="20577"/>
          <ac:spMkLst>
            <pc:docMk/>
            <pc:sldMk cId="3790625647" sldId="1906"/>
            <ac:spMk id="2" creationId="{02FB8773-AD3E-2543-510F-CEE32E75C793}"/>
          </ac:spMkLst>
        </pc:spChg>
      </pc:sldChg>
      <pc:sldChg chg="del">
        <pc:chgData name="Kelly Stokes" userId="3e5c5154-569e-4d81-aa91-4f91841cdfa9" providerId="ADAL" clId="{B1398DB8-3073-4CE1-B3DC-7F7F4C780C1E}" dt="2023-02-13T12:39:34.803" v="319" actId="2696"/>
        <pc:sldMkLst>
          <pc:docMk/>
          <pc:sldMk cId="2299723255" sldId="1907"/>
        </pc:sldMkLst>
      </pc:sldChg>
      <pc:sldChg chg="del">
        <pc:chgData name="Kelly Stokes" userId="3e5c5154-569e-4d81-aa91-4f91841cdfa9" providerId="ADAL" clId="{B1398DB8-3073-4CE1-B3DC-7F7F4C780C1E}" dt="2023-02-13T12:42:48.156" v="341" actId="2696"/>
        <pc:sldMkLst>
          <pc:docMk/>
          <pc:sldMk cId="258022735" sldId="1908"/>
        </pc:sldMkLst>
      </pc:sldChg>
      <pc:sldChg chg="del">
        <pc:chgData name="Kelly Stokes" userId="3e5c5154-569e-4d81-aa91-4f91841cdfa9" providerId="ADAL" clId="{B1398DB8-3073-4CE1-B3DC-7F7F4C780C1E}" dt="2023-02-13T12:42:48.156" v="341" actId="2696"/>
        <pc:sldMkLst>
          <pc:docMk/>
          <pc:sldMk cId="3088108754" sldId="1909"/>
        </pc:sldMkLst>
      </pc:sldChg>
      <pc:sldChg chg="del">
        <pc:chgData name="Kelly Stokes" userId="3e5c5154-569e-4d81-aa91-4f91841cdfa9" providerId="ADAL" clId="{B1398DB8-3073-4CE1-B3DC-7F7F4C780C1E}" dt="2023-02-13T12:42:48.156" v="341" actId="2696"/>
        <pc:sldMkLst>
          <pc:docMk/>
          <pc:sldMk cId="1483210443" sldId="1910"/>
        </pc:sldMkLst>
      </pc:sldChg>
      <pc:sldChg chg="del">
        <pc:chgData name="Kelly Stokes" userId="3e5c5154-569e-4d81-aa91-4f91841cdfa9" providerId="ADAL" clId="{B1398DB8-3073-4CE1-B3DC-7F7F4C780C1E}" dt="2023-02-13T12:42:48.156" v="341" actId="2696"/>
        <pc:sldMkLst>
          <pc:docMk/>
          <pc:sldMk cId="318662274" sldId="1911"/>
        </pc:sldMkLst>
      </pc:sldChg>
      <pc:sldChg chg="del">
        <pc:chgData name="Kelly Stokes" userId="3e5c5154-569e-4d81-aa91-4f91841cdfa9" providerId="ADAL" clId="{B1398DB8-3073-4CE1-B3DC-7F7F4C780C1E}" dt="2023-02-13T12:42:48.156" v="341" actId="2696"/>
        <pc:sldMkLst>
          <pc:docMk/>
          <pc:sldMk cId="1203949563" sldId="1912"/>
        </pc:sldMkLst>
      </pc:sldChg>
      <pc:sldChg chg="del">
        <pc:chgData name="Kelly Stokes" userId="3e5c5154-569e-4d81-aa91-4f91841cdfa9" providerId="ADAL" clId="{B1398DB8-3073-4CE1-B3DC-7F7F4C780C1E}" dt="2023-02-13T12:42:48.156" v="341" actId="2696"/>
        <pc:sldMkLst>
          <pc:docMk/>
          <pc:sldMk cId="4031720883" sldId="1913"/>
        </pc:sldMkLst>
      </pc:sldChg>
      <pc:sldChg chg="del">
        <pc:chgData name="Kelly Stokes" userId="3e5c5154-569e-4d81-aa91-4f91841cdfa9" providerId="ADAL" clId="{B1398DB8-3073-4CE1-B3DC-7F7F4C780C1E}" dt="2023-02-13T12:42:48.156" v="341" actId="2696"/>
        <pc:sldMkLst>
          <pc:docMk/>
          <pc:sldMk cId="3908148831" sldId="1914"/>
        </pc:sldMkLst>
      </pc:sldChg>
      <pc:sldChg chg="del">
        <pc:chgData name="Kelly Stokes" userId="3e5c5154-569e-4d81-aa91-4f91841cdfa9" providerId="ADAL" clId="{B1398DB8-3073-4CE1-B3DC-7F7F4C780C1E}" dt="2023-02-13T12:42:48.156" v="341" actId="2696"/>
        <pc:sldMkLst>
          <pc:docMk/>
          <pc:sldMk cId="2406386573" sldId="1915"/>
        </pc:sldMkLst>
      </pc:sldChg>
      <pc:sldChg chg="del">
        <pc:chgData name="Kelly Stokes" userId="3e5c5154-569e-4d81-aa91-4f91841cdfa9" providerId="ADAL" clId="{B1398DB8-3073-4CE1-B3DC-7F7F4C780C1E}" dt="2023-02-13T12:42:48.156" v="341" actId="2696"/>
        <pc:sldMkLst>
          <pc:docMk/>
          <pc:sldMk cId="3919428144" sldId="1916"/>
        </pc:sldMkLst>
      </pc:sldChg>
      <pc:sldChg chg="del">
        <pc:chgData name="Kelly Stokes" userId="3e5c5154-569e-4d81-aa91-4f91841cdfa9" providerId="ADAL" clId="{B1398DB8-3073-4CE1-B3DC-7F7F4C780C1E}" dt="2023-02-13T12:42:48.156" v="341" actId="2696"/>
        <pc:sldMkLst>
          <pc:docMk/>
          <pc:sldMk cId="1415057468" sldId="1917"/>
        </pc:sldMkLst>
      </pc:sldChg>
      <pc:sldChg chg="del">
        <pc:chgData name="Kelly Stokes" userId="3e5c5154-569e-4d81-aa91-4f91841cdfa9" providerId="ADAL" clId="{B1398DB8-3073-4CE1-B3DC-7F7F4C780C1E}" dt="2023-02-13T12:42:41.067" v="340" actId="2696"/>
        <pc:sldMkLst>
          <pc:docMk/>
          <pc:sldMk cId="945403180" sldId="1919"/>
        </pc:sldMkLst>
      </pc:sldChg>
      <pc:sldChg chg="del">
        <pc:chgData name="Kelly Stokes" userId="3e5c5154-569e-4d81-aa91-4f91841cdfa9" providerId="ADAL" clId="{B1398DB8-3073-4CE1-B3DC-7F7F4C780C1E}" dt="2023-02-13T12:42:41.067" v="340" actId="2696"/>
        <pc:sldMkLst>
          <pc:docMk/>
          <pc:sldMk cId="2217624771" sldId="1920"/>
        </pc:sldMkLst>
      </pc:sldChg>
      <pc:sldChg chg="del">
        <pc:chgData name="Kelly Stokes" userId="3e5c5154-569e-4d81-aa91-4f91841cdfa9" providerId="ADAL" clId="{B1398DB8-3073-4CE1-B3DC-7F7F4C780C1E}" dt="2023-02-13T12:41:00.960" v="334" actId="2696"/>
        <pc:sldMkLst>
          <pc:docMk/>
          <pc:sldMk cId="1436786984" sldId="1921"/>
        </pc:sldMkLst>
      </pc:sldChg>
      <pc:sldChg chg="del">
        <pc:chgData name="Kelly Stokes" userId="3e5c5154-569e-4d81-aa91-4f91841cdfa9" providerId="ADAL" clId="{B1398DB8-3073-4CE1-B3DC-7F7F4C780C1E}" dt="2023-02-13T12:41:00.960" v="334" actId="2696"/>
        <pc:sldMkLst>
          <pc:docMk/>
          <pc:sldMk cId="173170976" sldId="1922"/>
        </pc:sldMkLst>
      </pc:sldChg>
      <pc:sldChg chg="del">
        <pc:chgData name="Kelly Stokes" userId="3e5c5154-569e-4d81-aa91-4f91841cdfa9" providerId="ADAL" clId="{B1398DB8-3073-4CE1-B3DC-7F7F4C780C1E}" dt="2023-02-13T12:41:00.960" v="334" actId="2696"/>
        <pc:sldMkLst>
          <pc:docMk/>
          <pc:sldMk cId="2283125692" sldId="1923"/>
        </pc:sldMkLst>
      </pc:sldChg>
      <pc:sldChg chg="del">
        <pc:chgData name="Kelly Stokes" userId="3e5c5154-569e-4d81-aa91-4f91841cdfa9" providerId="ADAL" clId="{B1398DB8-3073-4CE1-B3DC-7F7F4C780C1E}" dt="2023-02-13T12:41:00.960" v="334" actId="2696"/>
        <pc:sldMkLst>
          <pc:docMk/>
          <pc:sldMk cId="664423729" sldId="1924"/>
        </pc:sldMkLst>
      </pc:sldChg>
      <pc:sldChg chg="del">
        <pc:chgData name="Kelly Stokes" userId="3e5c5154-569e-4d81-aa91-4f91841cdfa9" providerId="ADAL" clId="{B1398DB8-3073-4CE1-B3DC-7F7F4C780C1E}" dt="2023-02-13T12:41:00.960" v="334" actId="2696"/>
        <pc:sldMkLst>
          <pc:docMk/>
          <pc:sldMk cId="3792065468" sldId="1925"/>
        </pc:sldMkLst>
      </pc:sldChg>
      <pc:sldChg chg="del">
        <pc:chgData name="Kelly Stokes" userId="3e5c5154-569e-4d81-aa91-4f91841cdfa9" providerId="ADAL" clId="{B1398DB8-3073-4CE1-B3DC-7F7F4C780C1E}" dt="2023-02-13T12:41:00.960" v="334" actId="2696"/>
        <pc:sldMkLst>
          <pc:docMk/>
          <pc:sldMk cId="1376201121" sldId="1926"/>
        </pc:sldMkLst>
      </pc:sldChg>
      <pc:sldChg chg="del">
        <pc:chgData name="Kelly Stokes" userId="3e5c5154-569e-4d81-aa91-4f91841cdfa9" providerId="ADAL" clId="{B1398DB8-3073-4CE1-B3DC-7F7F4C780C1E}" dt="2023-02-13T12:41:00.960" v="334" actId="2696"/>
        <pc:sldMkLst>
          <pc:docMk/>
          <pc:sldMk cId="2098130015" sldId="1927"/>
        </pc:sldMkLst>
      </pc:sldChg>
      <pc:sldChg chg="del">
        <pc:chgData name="Kelly Stokes" userId="3e5c5154-569e-4d81-aa91-4f91841cdfa9" providerId="ADAL" clId="{B1398DB8-3073-4CE1-B3DC-7F7F4C780C1E}" dt="2023-02-13T12:41:00.960" v="334" actId="2696"/>
        <pc:sldMkLst>
          <pc:docMk/>
          <pc:sldMk cId="2206650467" sldId="1928"/>
        </pc:sldMkLst>
      </pc:sldChg>
      <pc:sldChg chg="del">
        <pc:chgData name="Kelly Stokes" userId="3e5c5154-569e-4d81-aa91-4f91841cdfa9" providerId="ADAL" clId="{B1398DB8-3073-4CE1-B3DC-7F7F4C780C1E}" dt="2023-02-13T12:41:00.960" v="334" actId="2696"/>
        <pc:sldMkLst>
          <pc:docMk/>
          <pc:sldMk cId="4180303298" sldId="1929"/>
        </pc:sldMkLst>
      </pc:sldChg>
      <pc:sldChg chg="del">
        <pc:chgData name="Kelly Stokes" userId="3e5c5154-569e-4d81-aa91-4f91841cdfa9" providerId="ADAL" clId="{B1398DB8-3073-4CE1-B3DC-7F7F4C780C1E}" dt="2023-02-13T12:41:00.960" v="334" actId="2696"/>
        <pc:sldMkLst>
          <pc:docMk/>
          <pc:sldMk cId="1676390101" sldId="1930"/>
        </pc:sldMkLst>
      </pc:sldChg>
      <pc:sldChg chg="del">
        <pc:chgData name="Kelly Stokes" userId="3e5c5154-569e-4d81-aa91-4f91841cdfa9" providerId="ADAL" clId="{B1398DB8-3073-4CE1-B3DC-7F7F4C780C1E}" dt="2023-02-13T12:41:00.960" v="334" actId="2696"/>
        <pc:sldMkLst>
          <pc:docMk/>
          <pc:sldMk cId="3879520489" sldId="1931"/>
        </pc:sldMkLst>
      </pc:sldChg>
      <pc:sldChg chg="del">
        <pc:chgData name="Kelly Stokes" userId="3e5c5154-569e-4d81-aa91-4f91841cdfa9" providerId="ADAL" clId="{B1398DB8-3073-4CE1-B3DC-7F7F4C780C1E}" dt="2023-02-13T12:41:00.960" v="334" actId="2696"/>
        <pc:sldMkLst>
          <pc:docMk/>
          <pc:sldMk cId="2807265561" sldId="1932"/>
        </pc:sldMkLst>
      </pc:sldChg>
      <pc:sldChg chg="del">
        <pc:chgData name="Kelly Stokes" userId="3e5c5154-569e-4d81-aa91-4f91841cdfa9" providerId="ADAL" clId="{B1398DB8-3073-4CE1-B3DC-7F7F4C780C1E}" dt="2023-02-13T12:41:00.960" v="334" actId="2696"/>
        <pc:sldMkLst>
          <pc:docMk/>
          <pc:sldMk cId="648477806" sldId="1933"/>
        </pc:sldMkLst>
      </pc:sldChg>
      <pc:sldChg chg="del">
        <pc:chgData name="Kelly Stokes" userId="3e5c5154-569e-4d81-aa91-4f91841cdfa9" providerId="ADAL" clId="{B1398DB8-3073-4CE1-B3DC-7F7F4C780C1E}" dt="2023-02-13T12:41:00.960" v="334" actId="2696"/>
        <pc:sldMkLst>
          <pc:docMk/>
          <pc:sldMk cId="3740490823" sldId="1934"/>
        </pc:sldMkLst>
      </pc:sldChg>
      <pc:sldChg chg="del">
        <pc:chgData name="Kelly Stokes" userId="3e5c5154-569e-4d81-aa91-4f91841cdfa9" providerId="ADAL" clId="{B1398DB8-3073-4CE1-B3DC-7F7F4C780C1E}" dt="2023-02-13T12:41:00.960" v="334" actId="2696"/>
        <pc:sldMkLst>
          <pc:docMk/>
          <pc:sldMk cId="743702800" sldId="1935"/>
        </pc:sldMkLst>
      </pc:sldChg>
      <pc:sldChg chg="del">
        <pc:chgData name="Kelly Stokes" userId="3e5c5154-569e-4d81-aa91-4f91841cdfa9" providerId="ADAL" clId="{B1398DB8-3073-4CE1-B3DC-7F7F4C780C1E}" dt="2023-02-13T12:41:00.960" v="334" actId="2696"/>
        <pc:sldMkLst>
          <pc:docMk/>
          <pc:sldMk cId="272579209" sldId="1936"/>
        </pc:sldMkLst>
      </pc:sldChg>
      <pc:sldChg chg="modSp mod">
        <pc:chgData name="Kelly Stokes" userId="3e5c5154-569e-4d81-aa91-4f91841cdfa9" providerId="ADAL" clId="{B1398DB8-3073-4CE1-B3DC-7F7F4C780C1E}" dt="2023-02-13T12:08:34.378" v="138" actId="20577"/>
        <pc:sldMkLst>
          <pc:docMk/>
          <pc:sldMk cId="1118549481" sldId="1937"/>
        </pc:sldMkLst>
        <pc:spChg chg="mod">
          <ac:chgData name="Kelly Stokes" userId="3e5c5154-569e-4d81-aa91-4f91841cdfa9" providerId="ADAL" clId="{B1398DB8-3073-4CE1-B3DC-7F7F4C780C1E}" dt="2023-02-13T12:08:34.378" v="138" actId="20577"/>
          <ac:spMkLst>
            <pc:docMk/>
            <pc:sldMk cId="1118549481" sldId="1937"/>
            <ac:spMk id="2" creationId="{52DA34BA-82FC-47C5-BCE1-BB65E08B92A1}"/>
          </ac:spMkLst>
        </pc:spChg>
      </pc:sldChg>
      <pc:sldChg chg="addSp delSp modSp mod modAnim">
        <pc:chgData name="Kelly Stokes" userId="3e5c5154-569e-4d81-aa91-4f91841cdfa9" providerId="ADAL" clId="{B1398DB8-3073-4CE1-B3DC-7F7F4C780C1E}" dt="2023-02-13T12:09:26.605" v="152"/>
        <pc:sldMkLst>
          <pc:docMk/>
          <pc:sldMk cId="3831951195" sldId="1938"/>
        </pc:sldMkLst>
        <pc:spChg chg="mod">
          <ac:chgData name="Kelly Stokes" userId="3e5c5154-569e-4d81-aa91-4f91841cdfa9" providerId="ADAL" clId="{B1398DB8-3073-4CE1-B3DC-7F7F4C780C1E}" dt="2023-02-13T12:08:56.781" v="146" actId="20577"/>
          <ac:spMkLst>
            <pc:docMk/>
            <pc:sldMk cId="3831951195" sldId="1938"/>
            <ac:spMk id="2" creationId="{52DA34BA-82FC-47C5-BCE1-BB65E08B92A1}"/>
          </ac:spMkLst>
        </pc:spChg>
        <pc:spChg chg="mod">
          <ac:chgData name="Kelly Stokes" userId="3e5c5154-569e-4d81-aa91-4f91841cdfa9" providerId="ADAL" clId="{B1398DB8-3073-4CE1-B3DC-7F7F4C780C1E}" dt="2023-02-13T12:09:02.507" v="148" actId="14100"/>
          <ac:spMkLst>
            <pc:docMk/>
            <pc:sldMk cId="3831951195" sldId="1938"/>
            <ac:spMk id="3" creationId="{13BB5EC0-7A96-4D29-A835-6FAE896C31A4}"/>
          </ac:spMkLst>
        </pc:spChg>
        <pc:picChg chg="add mod">
          <ac:chgData name="Kelly Stokes" userId="3e5c5154-569e-4d81-aa91-4f91841cdfa9" providerId="ADAL" clId="{B1398DB8-3073-4CE1-B3DC-7F7F4C780C1E}" dt="2023-02-13T12:09:25.924" v="151" actId="1076"/>
          <ac:picMkLst>
            <pc:docMk/>
            <pc:sldMk cId="3831951195" sldId="1938"/>
            <ac:picMk id="1026" creationId="{2BEEC6AA-C5E8-5B8E-EED2-754B1BA23B31}"/>
          </ac:picMkLst>
        </pc:picChg>
        <pc:picChg chg="del">
          <ac:chgData name="Kelly Stokes" userId="3e5c5154-569e-4d81-aa91-4f91841cdfa9" providerId="ADAL" clId="{B1398DB8-3073-4CE1-B3DC-7F7F4C780C1E}" dt="2023-02-13T12:09:03.604" v="149" actId="478"/>
          <ac:picMkLst>
            <pc:docMk/>
            <pc:sldMk cId="3831951195" sldId="1938"/>
            <ac:picMk id="88066" creationId="{76DAB2DE-BF62-B67B-2C86-2A544E6F408C}"/>
          </ac:picMkLst>
        </pc:picChg>
      </pc:sldChg>
      <pc:sldChg chg="addSp delSp modSp mod modAnim">
        <pc:chgData name="Kelly Stokes" userId="3e5c5154-569e-4d81-aa91-4f91841cdfa9" providerId="ADAL" clId="{B1398DB8-3073-4CE1-B3DC-7F7F4C780C1E}" dt="2023-02-13T12:10:25.400" v="164"/>
        <pc:sldMkLst>
          <pc:docMk/>
          <pc:sldMk cId="4009206540" sldId="1939"/>
        </pc:sldMkLst>
        <pc:spChg chg="mod">
          <ac:chgData name="Kelly Stokes" userId="3e5c5154-569e-4d81-aa91-4f91841cdfa9" providerId="ADAL" clId="{B1398DB8-3073-4CE1-B3DC-7F7F4C780C1E}" dt="2023-02-13T12:09:35.446" v="159" actId="20577"/>
          <ac:spMkLst>
            <pc:docMk/>
            <pc:sldMk cId="4009206540" sldId="1939"/>
            <ac:spMk id="2" creationId="{52DA34BA-82FC-47C5-BCE1-BB65E08B92A1}"/>
          </ac:spMkLst>
        </pc:spChg>
        <pc:spChg chg="mod">
          <ac:chgData name="Kelly Stokes" userId="3e5c5154-569e-4d81-aa91-4f91841cdfa9" providerId="ADAL" clId="{B1398DB8-3073-4CE1-B3DC-7F7F4C780C1E}" dt="2023-02-13T12:09:39.317" v="160" actId="14100"/>
          <ac:spMkLst>
            <pc:docMk/>
            <pc:sldMk cId="4009206540" sldId="1939"/>
            <ac:spMk id="3" creationId="{13BB5EC0-7A96-4D29-A835-6FAE896C31A4}"/>
          </ac:spMkLst>
        </pc:spChg>
        <pc:picChg chg="add mod">
          <ac:chgData name="Kelly Stokes" userId="3e5c5154-569e-4d81-aa91-4f91841cdfa9" providerId="ADAL" clId="{B1398DB8-3073-4CE1-B3DC-7F7F4C780C1E}" dt="2023-02-13T12:10:24.126" v="163" actId="1076"/>
          <ac:picMkLst>
            <pc:docMk/>
            <pc:sldMk cId="4009206540" sldId="1939"/>
            <ac:picMk id="2050" creationId="{B6E673AF-90C0-EECE-87A1-26BCB5B248DF}"/>
          </ac:picMkLst>
        </pc:picChg>
        <pc:picChg chg="del">
          <ac:chgData name="Kelly Stokes" userId="3e5c5154-569e-4d81-aa91-4f91841cdfa9" providerId="ADAL" clId="{B1398DB8-3073-4CE1-B3DC-7F7F4C780C1E}" dt="2023-02-13T12:10:04.393" v="161" actId="478"/>
          <ac:picMkLst>
            <pc:docMk/>
            <pc:sldMk cId="4009206540" sldId="1939"/>
            <ac:picMk id="87042" creationId="{6FF1A8C6-E6E2-A930-7595-7294D6B9C96F}"/>
          </ac:picMkLst>
        </pc:picChg>
      </pc:sldChg>
      <pc:sldChg chg="addSp delSp modSp mod modAnim">
        <pc:chgData name="Kelly Stokes" userId="3e5c5154-569e-4d81-aa91-4f91841cdfa9" providerId="ADAL" clId="{B1398DB8-3073-4CE1-B3DC-7F7F4C780C1E}" dt="2023-02-13T12:11:02.190" v="177"/>
        <pc:sldMkLst>
          <pc:docMk/>
          <pc:sldMk cId="2263830684" sldId="1940"/>
        </pc:sldMkLst>
        <pc:spChg chg="mod">
          <ac:chgData name="Kelly Stokes" userId="3e5c5154-569e-4d81-aa91-4f91841cdfa9" providerId="ADAL" clId="{B1398DB8-3073-4CE1-B3DC-7F7F4C780C1E}" dt="2023-02-13T12:10:33.245" v="172" actId="20577"/>
          <ac:spMkLst>
            <pc:docMk/>
            <pc:sldMk cId="2263830684" sldId="1940"/>
            <ac:spMk id="2" creationId="{52DA34BA-82FC-47C5-BCE1-BB65E08B92A1}"/>
          </ac:spMkLst>
        </pc:spChg>
        <pc:spChg chg="mod">
          <ac:chgData name="Kelly Stokes" userId="3e5c5154-569e-4d81-aa91-4f91841cdfa9" providerId="ADAL" clId="{B1398DB8-3073-4CE1-B3DC-7F7F4C780C1E}" dt="2023-02-13T12:10:37.918" v="173" actId="14100"/>
          <ac:spMkLst>
            <pc:docMk/>
            <pc:sldMk cId="2263830684" sldId="1940"/>
            <ac:spMk id="3" creationId="{0366E0B6-702E-4814-82C6-08CA2D13F3C9}"/>
          </ac:spMkLst>
        </pc:spChg>
        <pc:picChg chg="add mod">
          <ac:chgData name="Kelly Stokes" userId="3e5c5154-569e-4d81-aa91-4f91841cdfa9" providerId="ADAL" clId="{B1398DB8-3073-4CE1-B3DC-7F7F4C780C1E}" dt="2023-02-13T12:11:01.450" v="176" actId="1076"/>
          <ac:picMkLst>
            <pc:docMk/>
            <pc:sldMk cId="2263830684" sldId="1940"/>
            <ac:picMk id="3074" creationId="{C07BA7D5-A747-E25C-B6B7-EC2B2315D4E5}"/>
          </ac:picMkLst>
        </pc:picChg>
        <pc:picChg chg="del">
          <ac:chgData name="Kelly Stokes" userId="3e5c5154-569e-4d81-aa91-4f91841cdfa9" providerId="ADAL" clId="{B1398DB8-3073-4CE1-B3DC-7F7F4C780C1E}" dt="2023-02-13T12:10:38.917" v="174" actId="478"/>
          <ac:picMkLst>
            <pc:docMk/>
            <pc:sldMk cId="2263830684" sldId="1940"/>
            <ac:picMk id="86018" creationId="{276F0970-3D8D-6517-B8F4-3736E089A00D}"/>
          </ac:picMkLst>
        </pc:picChg>
      </pc:sldChg>
      <pc:sldChg chg="addSp delSp modSp modAnim">
        <pc:chgData name="Kelly Stokes" userId="3e5c5154-569e-4d81-aa91-4f91841cdfa9" providerId="ADAL" clId="{B1398DB8-3073-4CE1-B3DC-7F7F4C780C1E}" dt="2023-02-13T12:11:32.119" v="190"/>
        <pc:sldMkLst>
          <pc:docMk/>
          <pc:sldMk cId="4073406787" sldId="1941"/>
        </pc:sldMkLst>
        <pc:spChg chg="mod">
          <ac:chgData name="Kelly Stokes" userId="3e5c5154-569e-4d81-aa91-4f91841cdfa9" providerId="ADAL" clId="{B1398DB8-3073-4CE1-B3DC-7F7F4C780C1E}" dt="2023-02-13T12:11:17.543" v="189" actId="20577"/>
          <ac:spMkLst>
            <pc:docMk/>
            <pc:sldMk cId="4073406787" sldId="1941"/>
            <ac:spMk id="2" creationId="{52DA34BA-82FC-47C5-BCE1-BB65E08B92A1}"/>
          </ac:spMkLst>
        </pc:spChg>
        <pc:spChg chg="mod">
          <ac:chgData name="Kelly Stokes" userId="3e5c5154-569e-4d81-aa91-4f91841cdfa9" providerId="ADAL" clId="{B1398DB8-3073-4CE1-B3DC-7F7F4C780C1E}" dt="2023-02-13T12:11:32.119" v="190"/>
          <ac:spMkLst>
            <pc:docMk/>
            <pc:sldMk cId="4073406787" sldId="1941"/>
            <ac:spMk id="12" creationId="{E384BFF7-3319-CAE2-192F-C4DCBBBBFCCA}"/>
          </ac:spMkLst>
        </pc:spChg>
        <pc:picChg chg="del">
          <ac:chgData name="Kelly Stokes" userId="3e5c5154-569e-4d81-aa91-4f91841cdfa9" providerId="ADAL" clId="{B1398DB8-3073-4CE1-B3DC-7F7F4C780C1E}" dt="2023-02-13T12:11:07.579" v="178" actId="478"/>
          <ac:picMkLst>
            <pc:docMk/>
            <pc:sldMk cId="4073406787" sldId="1941"/>
            <ac:picMk id="3" creationId="{7FDF7F79-938A-BB79-56E3-5758A8E39426}"/>
          </ac:picMkLst>
        </pc:picChg>
        <pc:picChg chg="add mod">
          <ac:chgData name="Kelly Stokes" userId="3e5c5154-569e-4d81-aa91-4f91841cdfa9" providerId="ADAL" clId="{B1398DB8-3073-4CE1-B3DC-7F7F4C780C1E}" dt="2023-02-13T12:11:07.973" v="179"/>
          <ac:picMkLst>
            <pc:docMk/>
            <pc:sldMk cId="4073406787" sldId="1941"/>
            <ac:picMk id="4" creationId="{123320EA-5C60-26F0-BD97-969640A475FE}"/>
          </ac:picMkLst>
        </pc:picChg>
      </pc:sldChg>
      <pc:sldChg chg="addSp delSp modSp modAnim">
        <pc:chgData name="Kelly Stokes" userId="3e5c5154-569e-4d81-aa91-4f91841cdfa9" providerId="ADAL" clId="{B1398DB8-3073-4CE1-B3DC-7F7F4C780C1E}" dt="2023-02-13T12:12:00.776" v="206" actId="20577"/>
        <pc:sldMkLst>
          <pc:docMk/>
          <pc:sldMk cId="3646314329" sldId="1942"/>
        </pc:sldMkLst>
        <pc:spChg chg="mod">
          <ac:chgData name="Kelly Stokes" userId="3e5c5154-569e-4d81-aa91-4f91841cdfa9" providerId="ADAL" clId="{B1398DB8-3073-4CE1-B3DC-7F7F4C780C1E}" dt="2023-02-13T12:11:43.792" v="201" actId="20577"/>
          <ac:spMkLst>
            <pc:docMk/>
            <pc:sldMk cId="3646314329" sldId="1942"/>
            <ac:spMk id="2" creationId="{52DA34BA-82FC-47C5-BCE1-BB65E08B92A1}"/>
          </ac:spMkLst>
        </pc:spChg>
        <pc:spChg chg="mod">
          <ac:chgData name="Kelly Stokes" userId="3e5c5154-569e-4d81-aa91-4f91841cdfa9" providerId="ADAL" clId="{B1398DB8-3073-4CE1-B3DC-7F7F4C780C1E}" dt="2023-02-13T12:12:00.776" v="206" actId="20577"/>
          <ac:spMkLst>
            <pc:docMk/>
            <pc:sldMk cId="3646314329" sldId="1942"/>
            <ac:spMk id="10" creationId="{003D53EA-1945-744E-2DD1-0312F4DE835F}"/>
          </ac:spMkLst>
        </pc:spChg>
        <pc:spChg chg="mod">
          <ac:chgData name="Kelly Stokes" userId="3e5c5154-569e-4d81-aa91-4f91841cdfa9" providerId="ADAL" clId="{B1398DB8-3073-4CE1-B3DC-7F7F4C780C1E}" dt="2023-02-13T12:11:57.958" v="202"/>
          <ac:spMkLst>
            <pc:docMk/>
            <pc:sldMk cId="3646314329" sldId="1942"/>
            <ac:spMk id="12" creationId="{E384BFF7-3319-CAE2-192F-C4DCBBBBFCCA}"/>
          </ac:spMkLst>
        </pc:spChg>
        <pc:picChg chg="add mod">
          <ac:chgData name="Kelly Stokes" userId="3e5c5154-569e-4d81-aa91-4f91841cdfa9" providerId="ADAL" clId="{B1398DB8-3073-4CE1-B3DC-7F7F4C780C1E}" dt="2023-02-13T12:11:38.888" v="192"/>
          <ac:picMkLst>
            <pc:docMk/>
            <pc:sldMk cId="3646314329" sldId="1942"/>
            <ac:picMk id="3" creationId="{D20F37BD-993B-93E3-61EA-65647565EA10}"/>
          </ac:picMkLst>
        </pc:picChg>
        <pc:picChg chg="del">
          <ac:chgData name="Kelly Stokes" userId="3e5c5154-569e-4d81-aa91-4f91841cdfa9" providerId="ADAL" clId="{B1398DB8-3073-4CE1-B3DC-7F7F4C780C1E}" dt="2023-02-13T12:11:38.422" v="191" actId="478"/>
          <ac:picMkLst>
            <pc:docMk/>
            <pc:sldMk cId="3646314329" sldId="1942"/>
            <ac:picMk id="4" creationId="{C9F4CD99-27C0-AD8D-6F72-B4555DF4C0AB}"/>
          </ac:picMkLst>
        </pc:picChg>
      </pc:sldChg>
      <pc:sldChg chg="addSp delSp modSp modAnim">
        <pc:chgData name="Kelly Stokes" userId="3e5c5154-569e-4d81-aa91-4f91841cdfa9" providerId="ADAL" clId="{B1398DB8-3073-4CE1-B3DC-7F7F4C780C1E}" dt="2023-02-13T12:12:32.702" v="220" actId="20577"/>
        <pc:sldMkLst>
          <pc:docMk/>
          <pc:sldMk cId="3180650783" sldId="1943"/>
        </pc:sldMkLst>
        <pc:spChg chg="mod">
          <ac:chgData name="Kelly Stokes" userId="3e5c5154-569e-4d81-aa91-4f91841cdfa9" providerId="ADAL" clId="{B1398DB8-3073-4CE1-B3DC-7F7F4C780C1E}" dt="2023-02-13T12:12:11.033" v="218" actId="20577"/>
          <ac:spMkLst>
            <pc:docMk/>
            <pc:sldMk cId="3180650783" sldId="1943"/>
            <ac:spMk id="2" creationId="{52DA34BA-82FC-47C5-BCE1-BB65E08B92A1}"/>
          </ac:spMkLst>
        </pc:spChg>
        <pc:spChg chg="mod">
          <ac:chgData name="Kelly Stokes" userId="3e5c5154-569e-4d81-aa91-4f91841cdfa9" providerId="ADAL" clId="{B1398DB8-3073-4CE1-B3DC-7F7F4C780C1E}" dt="2023-02-13T12:12:32.702" v="220" actId="20577"/>
          <ac:spMkLst>
            <pc:docMk/>
            <pc:sldMk cId="3180650783" sldId="1943"/>
            <ac:spMk id="12" creationId="{E384BFF7-3319-CAE2-192F-C4DCBBBBFCCA}"/>
          </ac:spMkLst>
        </pc:spChg>
        <pc:picChg chg="del">
          <ac:chgData name="Kelly Stokes" userId="3e5c5154-569e-4d81-aa91-4f91841cdfa9" providerId="ADAL" clId="{B1398DB8-3073-4CE1-B3DC-7F7F4C780C1E}" dt="2023-02-13T12:12:06.565" v="207" actId="478"/>
          <ac:picMkLst>
            <pc:docMk/>
            <pc:sldMk cId="3180650783" sldId="1943"/>
            <ac:picMk id="3" creationId="{648BFF61-3456-2252-B078-E6467AB13EB8}"/>
          </ac:picMkLst>
        </pc:picChg>
        <pc:picChg chg="add mod">
          <ac:chgData name="Kelly Stokes" userId="3e5c5154-569e-4d81-aa91-4f91841cdfa9" providerId="ADAL" clId="{B1398DB8-3073-4CE1-B3DC-7F7F4C780C1E}" dt="2023-02-13T12:12:06.948" v="208"/>
          <ac:picMkLst>
            <pc:docMk/>
            <pc:sldMk cId="3180650783" sldId="1943"/>
            <ac:picMk id="4" creationId="{24376044-1D72-D56A-867C-C435E73EBECF}"/>
          </ac:picMkLst>
        </pc:picChg>
      </pc:sldChg>
      <pc:sldChg chg="modSp mod">
        <pc:chgData name="Kelly Stokes" userId="3e5c5154-569e-4d81-aa91-4f91841cdfa9" providerId="ADAL" clId="{B1398DB8-3073-4CE1-B3DC-7F7F4C780C1E}" dt="2023-02-13T12:23:49.148" v="224" actId="27636"/>
        <pc:sldMkLst>
          <pc:docMk/>
          <pc:sldMk cId="2647830358" sldId="1944"/>
        </pc:sldMkLst>
        <pc:spChg chg="mod">
          <ac:chgData name="Kelly Stokes" userId="3e5c5154-569e-4d81-aa91-4f91841cdfa9" providerId="ADAL" clId="{B1398DB8-3073-4CE1-B3DC-7F7F4C780C1E}" dt="2023-02-13T12:23:43.821" v="221"/>
          <ac:spMkLst>
            <pc:docMk/>
            <pc:sldMk cId="2647830358" sldId="1944"/>
            <ac:spMk id="2" creationId="{52DA34BA-82FC-47C5-BCE1-BB65E08B92A1}"/>
          </ac:spMkLst>
        </pc:spChg>
        <pc:spChg chg="mod">
          <ac:chgData name="Kelly Stokes" userId="3e5c5154-569e-4d81-aa91-4f91841cdfa9" providerId="ADAL" clId="{B1398DB8-3073-4CE1-B3DC-7F7F4C780C1E}" dt="2023-02-13T12:23:49.148" v="224" actId="27636"/>
          <ac:spMkLst>
            <pc:docMk/>
            <pc:sldMk cId="2647830358" sldId="1944"/>
            <ac:spMk id="3" creationId="{847A1AC9-9EC9-E1AA-348D-958CE44F2772}"/>
          </ac:spMkLst>
        </pc:spChg>
      </pc:sldChg>
      <pc:sldChg chg="modSp mod">
        <pc:chgData name="Kelly Stokes" userId="3e5c5154-569e-4d81-aa91-4f91841cdfa9" providerId="ADAL" clId="{B1398DB8-3073-4CE1-B3DC-7F7F4C780C1E}" dt="2023-02-13T12:34:28.979" v="232" actId="27636"/>
        <pc:sldMkLst>
          <pc:docMk/>
          <pc:sldMk cId="975149546" sldId="1945"/>
        </pc:sldMkLst>
        <pc:spChg chg="mod">
          <ac:chgData name="Kelly Stokes" userId="3e5c5154-569e-4d81-aa91-4f91841cdfa9" providerId="ADAL" clId="{B1398DB8-3073-4CE1-B3DC-7F7F4C780C1E}" dt="2023-02-13T12:34:21.351" v="225"/>
          <ac:spMkLst>
            <pc:docMk/>
            <pc:sldMk cId="975149546" sldId="1945"/>
            <ac:spMk id="2" creationId="{52DA34BA-82FC-47C5-BCE1-BB65E08B92A1}"/>
          </ac:spMkLst>
        </pc:spChg>
        <pc:spChg chg="mod">
          <ac:chgData name="Kelly Stokes" userId="3e5c5154-569e-4d81-aa91-4f91841cdfa9" providerId="ADAL" clId="{B1398DB8-3073-4CE1-B3DC-7F7F4C780C1E}" dt="2023-02-13T12:34:28.979" v="232" actId="27636"/>
          <ac:spMkLst>
            <pc:docMk/>
            <pc:sldMk cId="975149546" sldId="1945"/>
            <ac:spMk id="3" creationId="{847A1AC9-9EC9-E1AA-348D-958CE44F2772}"/>
          </ac:spMkLst>
        </pc:spChg>
      </pc:sldChg>
      <pc:sldChg chg="modSp mod">
        <pc:chgData name="Kelly Stokes" userId="3e5c5154-569e-4d81-aa91-4f91841cdfa9" providerId="ADAL" clId="{B1398DB8-3073-4CE1-B3DC-7F7F4C780C1E}" dt="2023-02-13T12:34:55.513" v="236" actId="27636"/>
        <pc:sldMkLst>
          <pc:docMk/>
          <pc:sldMk cId="673409999" sldId="1946"/>
        </pc:sldMkLst>
        <pc:spChg chg="mod">
          <ac:chgData name="Kelly Stokes" userId="3e5c5154-569e-4d81-aa91-4f91841cdfa9" providerId="ADAL" clId="{B1398DB8-3073-4CE1-B3DC-7F7F4C780C1E}" dt="2023-02-13T12:34:46.902" v="233"/>
          <ac:spMkLst>
            <pc:docMk/>
            <pc:sldMk cId="673409999" sldId="1946"/>
            <ac:spMk id="2" creationId="{52DA34BA-82FC-47C5-BCE1-BB65E08B92A1}"/>
          </ac:spMkLst>
        </pc:spChg>
        <pc:spChg chg="mod">
          <ac:chgData name="Kelly Stokes" userId="3e5c5154-569e-4d81-aa91-4f91841cdfa9" providerId="ADAL" clId="{B1398DB8-3073-4CE1-B3DC-7F7F4C780C1E}" dt="2023-02-13T12:34:55.513" v="236" actId="27636"/>
          <ac:spMkLst>
            <pc:docMk/>
            <pc:sldMk cId="673409999" sldId="1946"/>
            <ac:spMk id="3" creationId="{847A1AC9-9EC9-E1AA-348D-958CE44F2772}"/>
          </ac:spMkLst>
        </pc:spChg>
      </pc:sldChg>
      <pc:sldChg chg="addSp delSp modSp modAnim">
        <pc:chgData name="Kelly Stokes" userId="3e5c5154-569e-4d81-aa91-4f91841cdfa9" providerId="ADAL" clId="{B1398DB8-3073-4CE1-B3DC-7F7F4C780C1E}" dt="2023-02-13T12:35:58.427" v="264"/>
        <pc:sldMkLst>
          <pc:docMk/>
          <pc:sldMk cId="3843884225" sldId="1948"/>
        </pc:sldMkLst>
        <pc:spChg chg="mod">
          <ac:chgData name="Kelly Stokes" userId="3e5c5154-569e-4d81-aa91-4f91841cdfa9" providerId="ADAL" clId="{B1398DB8-3073-4CE1-B3DC-7F7F4C780C1E}" dt="2023-02-13T12:35:35.155" v="258" actId="20577"/>
          <ac:spMkLst>
            <pc:docMk/>
            <pc:sldMk cId="3843884225" sldId="1948"/>
            <ac:spMk id="2" creationId="{52DA34BA-82FC-47C5-BCE1-BB65E08B92A1}"/>
          </ac:spMkLst>
        </pc:spChg>
        <pc:spChg chg="mod">
          <ac:chgData name="Kelly Stokes" userId="3e5c5154-569e-4d81-aa91-4f91841cdfa9" providerId="ADAL" clId="{B1398DB8-3073-4CE1-B3DC-7F7F4C780C1E}" dt="2023-02-13T12:35:18.750" v="241" actId="20577"/>
          <ac:spMkLst>
            <pc:docMk/>
            <pc:sldMk cId="3843884225" sldId="1948"/>
            <ac:spMk id="4" creationId="{C424366C-8EFB-1EF9-3E80-C6EE7BE15FA3}"/>
          </ac:spMkLst>
        </pc:spChg>
        <pc:spChg chg="mod">
          <ac:chgData name="Kelly Stokes" userId="3e5c5154-569e-4d81-aa91-4f91841cdfa9" providerId="ADAL" clId="{B1398DB8-3073-4CE1-B3DC-7F7F4C780C1E}" dt="2023-02-13T12:35:13.080" v="237"/>
          <ac:spMkLst>
            <pc:docMk/>
            <pc:sldMk cId="3843884225" sldId="1948"/>
            <ac:spMk id="8" creationId="{1FCDC8B7-0F0D-46B5-057E-579929B7D816}"/>
          </ac:spMkLst>
        </pc:spChg>
        <pc:picChg chg="add mod">
          <ac:chgData name="Kelly Stokes" userId="3e5c5154-569e-4d81-aa91-4f91841cdfa9" providerId="ADAL" clId="{B1398DB8-3073-4CE1-B3DC-7F7F4C780C1E}" dt="2023-02-13T12:35:54.037" v="261" actId="1076"/>
          <ac:picMkLst>
            <pc:docMk/>
            <pc:sldMk cId="3843884225" sldId="1948"/>
            <ac:picMk id="4098" creationId="{ABFAC77C-FFF6-030D-BD4A-C48145ADFD04}"/>
          </ac:picMkLst>
        </pc:picChg>
        <pc:picChg chg="del">
          <ac:chgData name="Kelly Stokes" userId="3e5c5154-569e-4d81-aa91-4f91841cdfa9" providerId="ADAL" clId="{B1398DB8-3073-4CE1-B3DC-7F7F4C780C1E}" dt="2023-02-13T12:35:36.963" v="259" actId="478"/>
          <ac:picMkLst>
            <pc:docMk/>
            <pc:sldMk cId="3843884225" sldId="1948"/>
            <ac:picMk id="5126" creationId="{8A1E0B79-D85B-1BDC-190A-07DAE47D8481}"/>
          </ac:picMkLst>
        </pc:picChg>
      </pc:sldChg>
      <pc:sldChg chg="modSp mod">
        <pc:chgData name="Kelly Stokes" userId="3e5c5154-569e-4d81-aa91-4f91841cdfa9" providerId="ADAL" clId="{B1398DB8-3073-4CE1-B3DC-7F7F4C780C1E}" dt="2023-02-13T12:36:27.856" v="271" actId="1076"/>
        <pc:sldMkLst>
          <pc:docMk/>
          <pc:sldMk cId="2083379008" sldId="1949"/>
        </pc:sldMkLst>
        <pc:spChg chg="mod">
          <ac:chgData name="Kelly Stokes" userId="3e5c5154-569e-4d81-aa91-4f91841cdfa9" providerId="ADAL" clId="{B1398DB8-3073-4CE1-B3DC-7F7F4C780C1E}" dt="2023-02-13T12:36:15.202" v="265"/>
          <ac:spMkLst>
            <pc:docMk/>
            <pc:sldMk cId="2083379008" sldId="1949"/>
            <ac:spMk id="2" creationId="{52DA34BA-82FC-47C5-BCE1-BB65E08B92A1}"/>
          </ac:spMkLst>
        </pc:spChg>
        <pc:spChg chg="mod">
          <ac:chgData name="Kelly Stokes" userId="3e5c5154-569e-4d81-aa91-4f91841cdfa9" providerId="ADAL" clId="{B1398DB8-3073-4CE1-B3DC-7F7F4C780C1E}" dt="2023-02-13T12:36:27.856" v="271" actId="1076"/>
          <ac:spMkLst>
            <pc:docMk/>
            <pc:sldMk cId="2083379008" sldId="1949"/>
            <ac:spMk id="3" creationId="{847A1AC9-9EC9-E1AA-348D-958CE44F2772}"/>
          </ac:spMkLst>
        </pc:spChg>
      </pc:sldChg>
      <pc:sldChg chg="addSp delSp modSp mod modAnim">
        <pc:chgData name="Kelly Stokes" userId="3e5c5154-569e-4d81-aa91-4f91841cdfa9" providerId="ADAL" clId="{B1398DB8-3073-4CE1-B3DC-7F7F4C780C1E}" dt="2023-02-13T12:37:09.824" v="288"/>
        <pc:sldMkLst>
          <pc:docMk/>
          <pc:sldMk cId="3120087646" sldId="1950"/>
        </pc:sldMkLst>
        <pc:spChg chg="mod">
          <ac:chgData name="Kelly Stokes" userId="3e5c5154-569e-4d81-aa91-4f91841cdfa9" providerId="ADAL" clId="{B1398DB8-3073-4CE1-B3DC-7F7F4C780C1E}" dt="2023-02-13T12:36:50.536" v="282" actId="20577"/>
          <ac:spMkLst>
            <pc:docMk/>
            <pc:sldMk cId="3120087646" sldId="1950"/>
            <ac:spMk id="2" creationId="{52DA34BA-82FC-47C5-BCE1-BB65E08B92A1}"/>
          </ac:spMkLst>
        </pc:spChg>
        <pc:spChg chg="mod">
          <ac:chgData name="Kelly Stokes" userId="3e5c5154-569e-4d81-aa91-4f91841cdfa9" providerId="ADAL" clId="{B1398DB8-3073-4CE1-B3DC-7F7F4C780C1E}" dt="2023-02-13T12:36:47.731" v="277" actId="20577"/>
          <ac:spMkLst>
            <pc:docMk/>
            <pc:sldMk cId="3120087646" sldId="1950"/>
            <ac:spMk id="4" creationId="{C424366C-8EFB-1EF9-3E80-C6EE7BE15FA3}"/>
          </ac:spMkLst>
        </pc:spChg>
        <pc:spChg chg="mod">
          <ac:chgData name="Kelly Stokes" userId="3e5c5154-569e-4d81-aa91-4f91841cdfa9" providerId="ADAL" clId="{B1398DB8-3073-4CE1-B3DC-7F7F4C780C1E}" dt="2023-02-13T12:36:43.568" v="272"/>
          <ac:spMkLst>
            <pc:docMk/>
            <pc:sldMk cId="3120087646" sldId="1950"/>
            <ac:spMk id="8" creationId="{1FCDC8B7-0F0D-46B5-057E-579929B7D816}"/>
          </ac:spMkLst>
        </pc:spChg>
        <pc:picChg chg="add mod">
          <ac:chgData name="Kelly Stokes" userId="3e5c5154-569e-4d81-aa91-4f91841cdfa9" providerId="ADAL" clId="{B1398DB8-3073-4CE1-B3DC-7F7F4C780C1E}" dt="2023-02-13T12:37:07.513" v="285" actId="1076"/>
          <ac:picMkLst>
            <pc:docMk/>
            <pc:sldMk cId="3120087646" sldId="1950"/>
            <ac:picMk id="8194" creationId="{29DC501A-7424-30CE-3A06-698E6DED3858}"/>
          </ac:picMkLst>
        </pc:picChg>
        <pc:picChg chg="del">
          <ac:chgData name="Kelly Stokes" userId="3e5c5154-569e-4d81-aa91-4f91841cdfa9" providerId="ADAL" clId="{B1398DB8-3073-4CE1-B3DC-7F7F4C780C1E}" dt="2023-02-13T12:36:52.426" v="283" actId="478"/>
          <ac:picMkLst>
            <pc:docMk/>
            <pc:sldMk cId="3120087646" sldId="1950"/>
            <ac:picMk id="10246" creationId="{90B35F0B-9D33-F8D4-4F35-8FE4B9D82A86}"/>
          </ac:picMkLst>
        </pc:picChg>
      </pc:sldChg>
      <pc:sldChg chg="modSp mod">
        <pc:chgData name="Kelly Stokes" userId="3e5c5154-569e-4d81-aa91-4f91841cdfa9" providerId="ADAL" clId="{B1398DB8-3073-4CE1-B3DC-7F7F4C780C1E}" dt="2023-02-13T12:37:27.918" v="291" actId="1076"/>
        <pc:sldMkLst>
          <pc:docMk/>
          <pc:sldMk cId="2958775581" sldId="1951"/>
        </pc:sldMkLst>
        <pc:spChg chg="mod">
          <ac:chgData name="Kelly Stokes" userId="3e5c5154-569e-4d81-aa91-4f91841cdfa9" providerId="ADAL" clId="{B1398DB8-3073-4CE1-B3DC-7F7F4C780C1E}" dt="2023-02-13T12:37:23.814" v="290" actId="27636"/>
          <ac:spMkLst>
            <pc:docMk/>
            <pc:sldMk cId="2958775581" sldId="1951"/>
            <ac:spMk id="2" creationId="{52DA34BA-82FC-47C5-BCE1-BB65E08B92A1}"/>
          </ac:spMkLst>
        </pc:spChg>
        <pc:spChg chg="mod">
          <ac:chgData name="Kelly Stokes" userId="3e5c5154-569e-4d81-aa91-4f91841cdfa9" providerId="ADAL" clId="{B1398DB8-3073-4CE1-B3DC-7F7F4C780C1E}" dt="2023-02-13T12:37:27.918" v="291" actId="1076"/>
          <ac:spMkLst>
            <pc:docMk/>
            <pc:sldMk cId="2958775581" sldId="1951"/>
            <ac:spMk id="3" creationId="{847A1AC9-9EC9-E1AA-348D-958CE44F2772}"/>
          </ac:spMkLst>
        </pc:spChg>
      </pc:sldChg>
      <pc:sldChg chg="modSp mod">
        <pc:chgData name="Kelly Stokes" userId="3e5c5154-569e-4d81-aa91-4f91841cdfa9" providerId="ADAL" clId="{B1398DB8-3073-4CE1-B3DC-7F7F4C780C1E}" dt="2023-02-13T12:37:57.922" v="297" actId="1076"/>
        <pc:sldMkLst>
          <pc:docMk/>
          <pc:sldMk cId="107596754" sldId="1954"/>
        </pc:sldMkLst>
        <pc:spChg chg="mod">
          <ac:chgData name="Kelly Stokes" userId="3e5c5154-569e-4d81-aa91-4f91841cdfa9" providerId="ADAL" clId="{B1398DB8-3073-4CE1-B3DC-7F7F4C780C1E}" dt="2023-02-13T12:37:57.922" v="297" actId="1076"/>
          <ac:spMkLst>
            <pc:docMk/>
            <pc:sldMk cId="107596754" sldId="1954"/>
            <ac:spMk id="2" creationId="{52DA34BA-82FC-47C5-BCE1-BB65E08B92A1}"/>
          </ac:spMkLst>
        </pc:spChg>
      </pc:sldChg>
      <pc:sldChg chg="del">
        <pc:chgData name="Kelly Stokes" userId="3e5c5154-569e-4d81-aa91-4f91841cdfa9" providerId="ADAL" clId="{B1398DB8-3073-4CE1-B3DC-7F7F4C780C1E}" dt="2023-02-13T12:38:01.827" v="298" actId="2696"/>
        <pc:sldMkLst>
          <pc:docMk/>
          <pc:sldMk cId="1517818550" sldId="1955"/>
        </pc:sldMkLst>
      </pc:sldChg>
      <pc:sldChg chg="modNotesTx">
        <pc:chgData name="Kelly Stokes" userId="3e5c5154-569e-4d81-aa91-4f91841cdfa9" providerId="ADAL" clId="{B1398DB8-3073-4CE1-B3DC-7F7F4C780C1E}" dt="2023-02-13T12:39:14.764" v="315" actId="20577"/>
        <pc:sldMkLst>
          <pc:docMk/>
          <pc:sldMk cId="3323306335" sldId="1956"/>
        </pc:sldMkLst>
      </pc:sldChg>
      <pc:sldChg chg="modSp mod">
        <pc:chgData name="Kelly Stokes" userId="3e5c5154-569e-4d81-aa91-4f91841cdfa9" providerId="ADAL" clId="{B1398DB8-3073-4CE1-B3DC-7F7F4C780C1E}" dt="2023-02-13T12:39:21.324" v="316"/>
        <pc:sldMkLst>
          <pc:docMk/>
          <pc:sldMk cId="2930827033" sldId="1957"/>
        </pc:sldMkLst>
        <pc:spChg chg="mod">
          <ac:chgData name="Kelly Stokes" userId="3e5c5154-569e-4d81-aa91-4f91841cdfa9" providerId="ADAL" clId="{B1398DB8-3073-4CE1-B3DC-7F7F4C780C1E}" dt="2023-02-13T12:39:21.324" v="316"/>
          <ac:spMkLst>
            <pc:docMk/>
            <pc:sldMk cId="2930827033" sldId="1957"/>
            <ac:spMk id="2" creationId="{77E26784-A357-92CE-B6B1-8F248D3D6650}"/>
          </ac:spMkLst>
        </pc:spChg>
      </pc:sldChg>
      <pc:sldChg chg="del">
        <pc:chgData name="Kelly Stokes" userId="3e5c5154-569e-4d81-aa91-4f91841cdfa9" providerId="ADAL" clId="{B1398DB8-3073-4CE1-B3DC-7F7F4C780C1E}" dt="2023-02-13T12:39:34.803" v="319" actId="2696"/>
        <pc:sldMkLst>
          <pc:docMk/>
          <pc:sldMk cId="3647879850" sldId="1958"/>
        </pc:sldMkLst>
      </pc:sldChg>
      <pc:sldChg chg="del">
        <pc:chgData name="Kelly Stokes" userId="3e5c5154-569e-4d81-aa91-4f91841cdfa9" providerId="ADAL" clId="{B1398DB8-3073-4CE1-B3DC-7F7F4C780C1E}" dt="2023-02-13T12:39:34.803" v="319" actId="2696"/>
        <pc:sldMkLst>
          <pc:docMk/>
          <pc:sldMk cId="3644031409" sldId="1959"/>
        </pc:sldMkLst>
      </pc:sldChg>
      <pc:sldChg chg="del">
        <pc:chgData name="Kelly Stokes" userId="3e5c5154-569e-4d81-aa91-4f91841cdfa9" providerId="ADAL" clId="{B1398DB8-3073-4CE1-B3DC-7F7F4C780C1E}" dt="2023-02-13T12:39:34.803" v="319" actId="2696"/>
        <pc:sldMkLst>
          <pc:docMk/>
          <pc:sldMk cId="1616586670" sldId="1960"/>
        </pc:sldMkLst>
      </pc:sldChg>
      <pc:sldChg chg="del">
        <pc:chgData name="Kelly Stokes" userId="3e5c5154-569e-4d81-aa91-4f91841cdfa9" providerId="ADAL" clId="{B1398DB8-3073-4CE1-B3DC-7F7F4C780C1E}" dt="2023-02-13T12:39:34.803" v="319" actId="2696"/>
        <pc:sldMkLst>
          <pc:docMk/>
          <pc:sldMk cId="3818061945" sldId="1961"/>
        </pc:sldMkLst>
      </pc:sldChg>
      <pc:sldChg chg="del">
        <pc:chgData name="Kelly Stokes" userId="3e5c5154-569e-4d81-aa91-4f91841cdfa9" providerId="ADAL" clId="{B1398DB8-3073-4CE1-B3DC-7F7F4C780C1E}" dt="2023-02-13T12:39:34.803" v="319" actId="2696"/>
        <pc:sldMkLst>
          <pc:docMk/>
          <pc:sldMk cId="1833748534" sldId="1962"/>
        </pc:sldMkLst>
      </pc:sldChg>
      <pc:sldChg chg="del">
        <pc:chgData name="Kelly Stokes" userId="3e5c5154-569e-4d81-aa91-4f91841cdfa9" providerId="ADAL" clId="{B1398DB8-3073-4CE1-B3DC-7F7F4C780C1E}" dt="2023-02-13T12:39:34.803" v="319" actId="2696"/>
        <pc:sldMkLst>
          <pc:docMk/>
          <pc:sldMk cId="757182460" sldId="1963"/>
        </pc:sldMkLst>
      </pc:sldChg>
      <pc:sldChg chg="del">
        <pc:chgData name="Kelly Stokes" userId="3e5c5154-569e-4d81-aa91-4f91841cdfa9" providerId="ADAL" clId="{B1398DB8-3073-4CE1-B3DC-7F7F4C780C1E}" dt="2023-02-13T12:39:34.803" v="319" actId="2696"/>
        <pc:sldMkLst>
          <pc:docMk/>
          <pc:sldMk cId="2986639668" sldId="1964"/>
        </pc:sldMkLst>
      </pc:sldChg>
      <pc:sldChg chg="del">
        <pc:chgData name="Kelly Stokes" userId="3e5c5154-569e-4d81-aa91-4f91841cdfa9" providerId="ADAL" clId="{B1398DB8-3073-4CE1-B3DC-7F7F4C780C1E}" dt="2023-02-13T12:39:34.803" v="319" actId="2696"/>
        <pc:sldMkLst>
          <pc:docMk/>
          <pc:sldMk cId="1688537297" sldId="1965"/>
        </pc:sldMkLst>
      </pc:sldChg>
      <pc:sldChg chg="del">
        <pc:chgData name="Kelly Stokes" userId="3e5c5154-569e-4d81-aa91-4f91841cdfa9" providerId="ADAL" clId="{B1398DB8-3073-4CE1-B3DC-7F7F4C780C1E}" dt="2023-02-13T12:39:34.803" v="319" actId="2696"/>
        <pc:sldMkLst>
          <pc:docMk/>
          <pc:sldMk cId="2709396455" sldId="1966"/>
        </pc:sldMkLst>
      </pc:sldChg>
      <pc:sldChg chg="del">
        <pc:chgData name="Kelly Stokes" userId="3e5c5154-569e-4d81-aa91-4f91841cdfa9" providerId="ADAL" clId="{B1398DB8-3073-4CE1-B3DC-7F7F4C780C1E}" dt="2023-02-13T12:39:34.803" v="319" actId="2696"/>
        <pc:sldMkLst>
          <pc:docMk/>
          <pc:sldMk cId="2604598942" sldId="1967"/>
        </pc:sldMkLst>
      </pc:sldChg>
      <pc:sldChg chg="del">
        <pc:chgData name="Kelly Stokes" userId="3e5c5154-569e-4d81-aa91-4f91841cdfa9" providerId="ADAL" clId="{B1398DB8-3073-4CE1-B3DC-7F7F4C780C1E}" dt="2023-02-13T12:39:34.803" v="319" actId="2696"/>
        <pc:sldMkLst>
          <pc:docMk/>
          <pc:sldMk cId="2359862347" sldId="1968"/>
        </pc:sldMkLst>
      </pc:sldChg>
      <pc:sldChg chg="del">
        <pc:chgData name="Kelly Stokes" userId="3e5c5154-569e-4d81-aa91-4f91841cdfa9" providerId="ADAL" clId="{B1398DB8-3073-4CE1-B3DC-7F7F4C780C1E}" dt="2023-02-13T12:39:34.803" v="319" actId="2696"/>
        <pc:sldMkLst>
          <pc:docMk/>
          <pc:sldMk cId="1485940620" sldId="1969"/>
        </pc:sldMkLst>
      </pc:sldChg>
      <pc:sldChg chg="del">
        <pc:chgData name="Kelly Stokes" userId="3e5c5154-569e-4d81-aa91-4f91841cdfa9" providerId="ADAL" clId="{B1398DB8-3073-4CE1-B3DC-7F7F4C780C1E}" dt="2023-02-13T12:39:34.803" v="319" actId="2696"/>
        <pc:sldMkLst>
          <pc:docMk/>
          <pc:sldMk cId="3295972763" sldId="1970"/>
        </pc:sldMkLst>
      </pc:sldChg>
      <pc:sldChg chg="del">
        <pc:chgData name="Kelly Stokes" userId="3e5c5154-569e-4d81-aa91-4f91841cdfa9" providerId="ADAL" clId="{B1398DB8-3073-4CE1-B3DC-7F7F4C780C1E}" dt="2023-02-13T12:39:34.803" v="319" actId="2696"/>
        <pc:sldMkLst>
          <pc:docMk/>
          <pc:sldMk cId="2396460117" sldId="1971"/>
        </pc:sldMkLst>
      </pc:sldChg>
      <pc:sldChg chg="del">
        <pc:chgData name="Kelly Stokes" userId="3e5c5154-569e-4d81-aa91-4f91841cdfa9" providerId="ADAL" clId="{B1398DB8-3073-4CE1-B3DC-7F7F4C780C1E}" dt="2023-02-13T12:39:34.803" v="319" actId="2696"/>
        <pc:sldMkLst>
          <pc:docMk/>
          <pc:sldMk cId="1431841867" sldId="1972"/>
        </pc:sldMkLst>
      </pc:sldChg>
      <pc:sldChg chg="del">
        <pc:chgData name="Kelly Stokes" userId="3e5c5154-569e-4d81-aa91-4f91841cdfa9" providerId="ADAL" clId="{B1398DB8-3073-4CE1-B3DC-7F7F4C780C1E}" dt="2023-02-13T12:39:34.803" v="319" actId="2696"/>
        <pc:sldMkLst>
          <pc:docMk/>
          <pc:sldMk cId="3038077076" sldId="1973"/>
        </pc:sldMkLst>
      </pc:sldChg>
      <pc:sldChg chg="del">
        <pc:chgData name="Kelly Stokes" userId="3e5c5154-569e-4d81-aa91-4f91841cdfa9" providerId="ADAL" clId="{B1398DB8-3073-4CE1-B3DC-7F7F4C780C1E}" dt="2023-02-13T12:39:34.803" v="319" actId="2696"/>
        <pc:sldMkLst>
          <pc:docMk/>
          <pc:sldMk cId="3207780499" sldId="1974"/>
        </pc:sldMkLst>
      </pc:sldChg>
      <pc:sldChg chg="del">
        <pc:chgData name="Kelly Stokes" userId="3e5c5154-569e-4d81-aa91-4f91841cdfa9" providerId="ADAL" clId="{B1398DB8-3073-4CE1-B3DC-7F7F4C780C1E}" dt="2023-02-13T12:39:34.803" v="319" actId="2696"/>
        <pc:sldMkLst>
          <pc:docMk/>
          <pc:sldMk cId="2336817549" sldId="1975"/>
        </pc:sldMkLst>
      </pc:sldChg>
      <pc:sldChg chg="del">
        <pc:chgData name="Kelly Stokes" userId="3e5c5154-569e-4d81-aa91-4f91841cdfa9" providerId="ADAL" clId="{B1398DB8-3073-4CE1-B3DC-7F7F4C780C1E}" dt="2023-02-13T12:39:34.803" v="319" actId="2696"/>
        <pc:sldMkLst>
          <pc:docMk/>
          <pc:sldMk cId="1822275035" sldId="1976"/>
        </pc:sldMkLst>
      </pc:sldChg>
      <pc:sldChg chg="del">
        <pc:chgData name="Kelly Stokes" userId="3e5c5154-569e-4d81-aa91-4f91841cdfa9" providerId="ADAL" clId="{B1398DB8-3073-4CE1-B3DC-7F7F4C780C1E}" dt="2023-02-13T12:39:34.803" v="319" actId="2696"/>
        <pc:sldMkLst>
          <pc:docMk/>
          <pc:sldMk cId="1592751142" sldId="1978"/>
        </pc:sldMkLst>
      </pc:sldChg>
      <pc:sldChg chg="del">
        <pc:chgData name="Kelly Stokes" userId="3e5c5154-569e-4d81-aa91-4f91841cdfa9" providerId="ADAL" clId="{B1398DB8-3073-4CE1-B3DC-7F7F4C780C1E}" dt="2023-02-13T12:39:34.803" v="319" actId="2696"/>
        <pc:sldMkLst>
          <pc:docMk/>
          <pc:sldMk cId="1364696982" sldId="1979"/>
        </pc:sldMkLst>
      </pc:sldChg>
      <pc:sldChg chg="del">
        <pc:chgData name="Kelly Stokes" userId="3e5c5154-569e-4d81-aa91-4f91841cdfa9" providerId="ADAL" clId="{B1398DB8-3073-4CE1-B3DC-7F7F4C780C1E}" dt="2023-02-13T12:39:34.803" v="319" actId="2696"/>
        <pc:sldMkLst>
          <pc:docMk/>
          <pc:sldMk cId="1094185963" sldId="1981"/>
        </pc:sldMkLst>
      </pc:sldChg>
      <pc:sldChg chg="del">
        <pc:chgData name="Kelly Stokes" userId="3e5c5154-569e-4d81-aa91-4f91841cdfa9" providerId="ADAL" clId="{B1398DB8-3073-4CE1-B3DC-7F7F4C780C1E}" dt="2023-02-13T12:39:34.803" v="319" actId="2696"/>
        <pc:sldMkLst>
          <pc:docMk/>
          <pc:sldMk cId="3571100251" sldId="1984"/>
        </pc:sldMkLst>
      </pc:sldChg>
      <pc:sldChg chg="del">
        <pc:chgData name="Kelly Stokes" userId="3e5c5154-569e-4d81-aa91-4f91841cdfa9" providerId="ADAL" clId="{B1398DB8-3073-4CE1-B3DC-7F7F4C780C1E}" dt="2023-02-13T12:39:34.803" v="319" actId="2696"/>
        <pc:sldMkLst>
          <pc:docMk/>
          <pc:sldMk cId="1205170807" sldId="1985"/>
        </pc:sldMkLst>
      </pc:sldChg>
      <pc:sldChg chg="del">
        <pc:chgData name="Kelly Stokes" userId="3e5c5154-569e-4d81-aa91-4f91841cdfa9" providerId="ADAL" clId="{B1398DB8-3073-4CE1-B3DC-7F7F4C780C1E}" dt="2023-02-13T12:39:34.803" v="319" actId="2696"/>
        <pc:sldMkLst>
          <pc:docMk/>
          <pc:sldMk cId="3470814921" sldId="1986"/>
        </pc:sldMkLst>
      </pc:sldChg>
      <pc:sldChg chg="del">
        <pc:chgData name="Kelly Stokes" userId="3e5c5154-569e-4d81-aa91-4f91841cdfa9" providerId="ADAL" clId="{B1398DB8-3073-4CE1-B3DC-7F7F4C780C1E}" dt="2023-02-13T12:39:34.803" v="319" actId="2696"/>
        <pc:sldMkLst>
          <pc:docMk/>
          <pc:sldMk cId="2409063124" sldId="1987"/>
        </pc:sldMkLst>
      </pc:sldChg>
      <pc:sldChg chg="del">
        <pc:chgData name="Kelly Stokes" userId="3e5c5154-569e-4d81-aa91-4f91841cdfa9" providerId="ADAL" clId="{B1398DB8-3073-4CE1-B3DC-7F7F4C780C1E}" dt="2023-02-13T12:39:34.803" v="319" actId="2696"/>
        <pc:sldMkLst>
          <pc:docMk/>
          <pc:sldMk cId="3199333955" sldId="1988"/>
        </pc:sldMkLst>
      </pc:sldChg>
      <pc:sldChg chg="del">
        <pc:chgData name="Kelly Stokes" userId="3e5c5154-569e-4d81-aa91-4f91841cdfa9" providerId="ADAL" clId="{B1398DB8-3073-4CE1-B3DC-7F7F4C780C1E}" dt="2023-02-13T12:39:34.803" v="319" actId="2696"/>
        <pc:sldMkLst>
          <pc:docMk/>
          <pc:sldMk cId="4216349672" sldId="1989"/>
        </pc:sldMkLst>
      </pc:sldChg>
      <pc:sldChg chg="del">
        <pc:chgData name="Kelly Stokes" userId="3e5c5154-569e-4d81-aa91-4f91841cdfa9" providerId="ADAL" clId="{B1398DB8-3073-4CE1-B3DC-7F7F4C780C1E}" dt="2023-02-13T12:39:34.803" v="319" actId="2696"/>
        <pc:sldMkLst>
          <pc:docMk/>
          <pc:sldMk cId="2907337292" sldId="1990"/>
        </pc:sldMkLst>
      </pc:sldChg>
      <pc:sldChg chg="del">
        <pc:chgData name="Kelly Stokes" userId="3e5c5154-569e-4d81-aa91-4f91841cdfa9" providerId="ADAL" clId="{B1398DB8-3073-4CE1-B3DC-7F7F4C780C1E}" dt="2023-02-13T12:39:34.803" v="319" actId="2696"/>
        <pc:sldMkLst>
          <pc:docMk/>
          <pc:sldMk cId="25931917" sldId="1991"/>
        </pc:sldMkLst>
      </pc:sldChg>
      <pc:sldChg chg="del">
        <pc:chgData name="Kelly Stokes" userId="3e5c5154-569e-4d81-aa91-4f91841cdfa9" providerId="ADAL" clId="{B1398DB8-3073-4CE1-B3DC-7F7F4C780C1E}" dt="2023-02-13T12:39:34.803" v="319" actId="2696"/>
        <pc:sldMkLst>
          <pc:docMk/>
          <pc:sldMk cId="1106744403" sldId="1992"/>
        </pc:sldMkLst>
      </pc:sldChg>
      <pc:sldChg chg="del">
        <pc:chgData name="Kelly Stokes" userId="3e5c5154-569e-4d81-aa91-4f91841cdfa9" providerId="ADAL" clId="{B1398DB8-3073-4CE1-B3DC-7F7F4C780C1E}" dt="2023-02-13T12:39:34.803" v="319" actId="2696"/>
        <pc:sldMkLst>
          <pc:docMk/>
          <pc:sldMk cId="324207562" sldId="1993"/>
        </pc:sldMkLst>
      </pc:sldChg>
      <pc:sldChg chg="del">
        <pc:chgData name="Kelly Stokes" userId="3e5c5154-569e-4d81-aa91-4f91841cdfa9" providerId="ADAL" clId="{B1398DB8-3073-4CE1-B3DC-7F7F4C780C1E}" dt="2023-02-13T12:39:34.803" v="319" actId="2696"/>
        <pc:sldMkLst>
          <pc:docMk/>
          <pc:sldMk cId="3860425645" sldId="1994"/>
        </pc:sldMkLst>
      </pc:sldChg>
      <pc:sldChg chg="del">
        <pc:chgData name="Kelly Stokes" userId="3e5c5154-569e-4d81-aa91-4f91841cdfa9" providerId="ADAL" clId="{B1398DB8-3073-4CE1-B3DC-7F7F4C780C1E}" dt="2023-02-13T12:39:34.803" v="319" actId="2696"/>
        <pc:sldMkLst>
          <pc:docMk/>
          <pc:sldMk cId="1634613437" sldId="1995"/>
        </pc:sldMkLst>
      </pc:sldChg>
      <pc:sldChg chg="del">
        <pc:chgData name="Kelly Stokes" userId="3e5c5154-569e-4d81-aa91-4f91841cdfa9" providerId="ADAL" clId="{B1398DB8-3073-4CE1-B3DC-7F7F4C780C1E}" dt="2023-02-13T12:39:34.803" v="319" actId="2696"/>
        <pc:sldMkLst>
          <pc:docMk/>
          <pc:sldMk cId="3934657210" sldId="1996"/>
        </pc:sldMkLst>
      </pc:sldChg>
      <pc:sldChg chg="del">
        <pc:chgData name="Kelly Stokes" userId="3e5c5154-569e-4d81-aa91-4f91841cdfa9" providerId="ADAL" clId="{B1398DB8-3073-4CE1-B3DC-7F7F4C780C1E}" dt="2023-02-13T12:39:34.803" v="319" actId="2696"/>
        <pc:sldMkLst>
          <pc:docMk/>
          <pc:sldMk cId="1546213833" sldId="1997"/>
        </pc:sldMkLst>
      </pc:sldChg>
      <pc:sldChg chg="del">
        <pc:chgData name="Kelly Stokes" userId="3e5c5154-569e-4d81-aa91-4f91841cdfa9" providerId="ADAL" clId="{B1398DB8-3073-4CE1-B3DC-7F7F4C780C1E}" dt="2023-02-13T12:39:34.803" v="319" actId="2696"/>
        <pc:sldMkLst>
          <pc:docMk/>
          <pc:sldMk cId="1446598121" sldId="1998"/>
        </pc:sldMkLst>
      </pc:sldChg>
      <pc:sldChg chg="del">
        <pc:chgData name="Kelly Stokes" userId="3e5c5154-569e-4d81-aa91-4f91841cdfa9" providerId="ADAL" clId="{B1398DB8-3073-4CE1-B3DC-7F7F4C780C1E}" dt="2023-02-13T12:39:34.803" v="319" actId="2696"/>
        <pc:sldMkLst>
          <pc:docMk/>
          <pc:sldMk cId="1184634464" sldId="1999"/>
        </pc:sldMkLst>
      </pc:sldChg>
      <pc:sldChg chg="del">
        <pc:chgData name="Kelly Stokes" userId="3e5c5154-569e-4d81-aa91-4f91841cdfa9" providerId="ADAL" clId="{B1398DB8-3073-4CE1-B3DC-7F7F4C780C1E}" dt="2023-02-13T12:39:34.803" v="319" actId="2696"/>
        <pc:sldMkLst>
          <pc:docMk/>
          <pc:sldMk cId="826430764" sldId="2000"/>
        </pc:sldMkLst>
      </pc:sldChg>
      <pc:sldChg chg="del">
        <pc:chgData name="Kelly Stokes" userId="3e5c5154-569e-4d81-aa91-4f91841cdfa9" providerId="ADAL" clId="{B1398DB8-3073-4CE1-B3DC-7F7F4C780C1E}" dt="2023-02-13T12:39:34.803" v="319" actId="2696"/>
        <pc:sldMkLst>
          <pc:docMk/>
          <pc:sldMk cId="2823566653" sldId="2001"/>
        </pc:sldMkLst>
      </pc:sldChg>
      <pc:sldChg chg="del">
        <pc:chgData name="Kelly Stokes" userId="3e5c5154-569e-4d81-aa91-4f91841cdfa9" providerId="ADAL" clId="{B1398DB8-3073-4CE1-B3DC-7F7F4C780C1E}" dt="2023-02-13T12:39:34.803" v="319" actId="2696"/>
        <pc:sldMkLst>
          <pc:docMk/>
          <pc:sldMk cId="1080790186" sldId="2002"/>
        </pc:sldMkLst>
      </pc:sldChg>
      <pc:sldChg chg="del">
        <pc:chgData name="Kelly Stokes" userId="3e5c5154-569e-4d81-aa91-4f91841cdfa9" providerId="ADAL" clId="{B1398DB8-3073-4CE1-B3DC-7F7F4C780C1E}" dt="2023-02-13T12:39:34.803" v="319" actId="2696"/>
        <pc:sldMkLst>
          <pc:docMk/>
          <pc:sldMk cId="3622334204" sldId="2003"/>
        </pc:sldMkLst>
      </pc:sldChg>
      <pc:sldChg chg="del">
        <pc:chgData name="Kelly Stokes" userId="3e5c5154-569e-4d81-aa91-4f91841cdfa9" providerId="ADAL" clId="{B1398DB8-3073-4CE1-B3DC-7F7F4C780C1E}" dt="2023-02-13T12:39:34.803" v="319" actId="2696"/>
        <pc:sldMkLst>
          <pc:docMk/>
          <pc:sldMk cId="1332964356" sldId="2004"/>
        </pc:sldMkLst>
      </pc:sldChg>
      <pc:sldChg chg="del">
        <pc:chgData name="Kelly Stokes" userId="3e5c5154-569e-4d81-aa91-4f91841cdfa9" providerId="ADAL" clId="{B1398DB8-3073-4CE1-B3DC-7F7F4C780C1E}" dt="2023-02-13T12:39:34.803" v="319" actId="2696"/>
        <pc:sldMkLst>
          <pc:docMk/>
          <pc:sldMk cId="791969269" sldId="2005"/>
        </pc:sldMkLst>
      </pc:sldChg>
      <pc:sldChg chg="del">
        <pc:chgData name="Kelly Stokes" userId="3e5c5154-569e-4d81-aa91-4f91841cdfa9" providerId="ADAL" clId="{B1398DB8-3073-4CE1-B3DC-7F7F4C780C1E}" dt="2023-02-13T12:39:34.803" v="319" actId="2696"/>
        <pc:sldMkLst>
          <pc:docMk/>
          <pc:sldMk cId="632250725" sldId="2006"/>
        </pc:sldMkLst>
      </pc:sldChg>
      <pc:sldChg chg="del">
        <pc:chgData name="Kelly Stokes" userId="3e5c5154-569e-4d81-aa91-4f91841cdfa9" providerId="ADAL" clId="{B1398DB8-3073-4CE1-B3DC-7F7F4C780C1E}" dt="2023-02-13T12:39:34.803" v="319" actId="2696"/>
        <pc:sldMkLst>
          <pc:docMk/>
          <pc:sldMk cId="2061319269" sldId="2007"/>
        </pc:sldMkLst>
      </pc:sldChg>
      <pc:sldChg chg="del">
        <pc:chgData name="Kelly Stokes" userId="3e5c5154-569e-4d81-aa91-4f91841cdfa9" providerId="ADAL" clId="{B1398DB8-3073-4CE1-B3DC-7F7F4C780C1E}" dt="2023-02-13T12:39:34.803" v="319" actId="2696"/>
        <pc:sldMkLst>
          <pc:docMk/>
          <pc:sldMk cId="2174946532" sldId="2008"/>
        </pc:sldMkLst>
      </pc:sldChg>
      <pc:sldChg chg="del">
        <pc:chgData name="Kelly Stokes" userId="3e5c5154-569e-4d81-aa91-4f91841cdfa9" providerId="ADAL" clId="{B1398DB8-3073-4CE1-B3DC-7F7F4C780C1E}" dt="2023-02-13T12:39:34.803" v="319" actId="2696"/>
        <pc:sldMkLst>
          <pc:docMk/>
          <pc:sldMk cId="713570951" sldId="2009"/>
        </pc:sldMkLst>
      </pc:sldChg>
      <pc:sldChg chg="del">
        <pc:chgData name="Kelly Stokes" userId="3e5c5154-569e-4d81-aa91-4f91841cdfa9" providerId="ADAL" clId="{B1398DB8-3073-4CE1-B3DC-7F7F4C780C1E}" dt="2023-02-13T12:39:34.803" v="319" actId="2696"/>
        <pc:sldMkLst>
          <pc:docMk/>
          <pc:sldMk cId="1669800315" sldId="2010"/>
        </pc:sldMkLst>
      </pc:sldChg>
      <pc:sldChg chg="del">
        <pc:chgData name="Kelly Stokes" userId="3e5c5154-569e-4d81-aa91-4f91841cdfa9" providerId="ADAL" clId="{B1398DB8-3073-4CE1-B3DC-7F7F4C780C1E}" dt="2023-02-13T12:39:34.803" v="319" actId="2696"/>
        <pc:sldMkLst>
          <pc:docMk/>
          <pc:sldMk cId="544795862" sldId="2011"/>
        </pc:sldMkLst>
      </pc:sldChg>
      <pc:sldChg chg="del">
        <pc:chgData name="Kelly Stokes" userId="3e5c5154-569e-4d81-aa91-4f91841cdfa9" providerId="ADAL" clId="{B1398DB8-3073-4CE1-B3DC-7F7F4C780C1E}" dt="2023-02-13T12:39:34.803" v="319" actId="2696"/>
        <pc:sldMkLst>
          <pc:docMk/>
          <pc:sldMk cId="2304548527" sldId="2012"/>
        </pc:sldMkLst>
      </pc:sldChg>
      <pc:sldChg chg="del">
        <pc:chgData name="Kelly Stokes" userId="3e5c5154-569e-4d81-aa91-4f91841cdfa9" providerId="ADAL" clId="{B1398DB8-3073-4CE1-B3DC-7F7F4C780C1E}" dt="2023-02-13T12:39:34.803" v="319" actId="2696"/>
        <pc:sldMkLst>
          <pc:docMk/>
          <pc:sldMk cId="2967229062" sldId="2013"/>
        </pc:sldMkLst>
      </pc:sldChg>
      <pc:sldChg chg="modAnim">
        <pc:chgData name="Kelly Stokes" userId="3e5c5154-569e-4d81-aa91-4f91841cdfa9" providerId="ADAL" clId="{B1398DB8-3073-4CE1-B3DC-7F7F4C780C1E}" dt="2023-02-13T12:50:03.900" v="485"/>
        <pc:sldMkLst>
          <pc:docMk/>
          <pc:sldMk cId="4187737363" sldId="2014"/>
        </pc:sldMkLst>
      </pc:sldChg>
      <pc:sldChg chg="modAnim">
        <pc:chgData name="Kelly Stokes" userId="3e5c5154-569e-4d81-aa91-4f91841cdfa9" providerId="ADAL" clId="{B1398DB8-3073-4CE1-B3DC-7F7F4C780C1E}" dt="2023-02-13T12:50:11.447" v="488"/>
        <pc:sldMkLst>
          <pc:docMk/>
          <pc:sldMk cId="984623757" sldId="2015"/>
        </pc:sldMkLst>
      </pc:sldChg>
      <pc:sldChg chg="del">
        <pc:chgData name="Kelly Stokes" userId="3e5c5154-569e-4d81-aa91-4f91841cdfa9" providerId="ADAL" clId="{B1398DB8-3073-4CE1-B3DC-7F7F4C780C1E}" dt="2023-02-13T12:39:34.803" v="319" actId="2696"/>
        <pc:sldMkLst>
          <pc:docMk/>
          <pc:sldMk cId="2782021584" sldId="2015"/>
        </pc:sldMkLst>
      </pc:sldChg>
      <pc:sldChg chg="del">
        <pc:chgData name="Kelly Stokes" userId="3e5c5154-569e-4d81-aa91-4f91841cdfa9" providerId="ADAL" clId="{B1398DB8-3073-4CE1-B3DC-7F7F4C780C1E}" dt="2023-02-13T12:39:34.803" v="319" actId="2696"/>
        <pc:sldMkLst>
          <pc:docMk/>
          <pc:sldMk cId="1704427752" sldId="2016"/>
        </pc:sldMkLst>
      </pc:sldChg>
      <pc:sldChg chg="modAnim">
        <pc:chgData name="Kelly Stokes" userId="3e5c5154-569e-4d81-aa91-4f91841cdfa9" providerId="ADAL" clId="{B1398DB8-3073-4CE1-B3DC-7F7F4C780C1E}" dt="2023-02-13T12:50:18.704" v="491"/>
        <pc:sldMkLst>
          <pc:docMk/>
          <pc:sldMk cId="3872750689" sldId="2016"/>
        </pc:sldMkLst>
      </pc:sldChg>
      <pc:sldChg chg="del">
        <pc:chgData name="Kelly Stokes" userId="3e5c5154-569e-4d81-aa91-4f91841cdfa9" providerId="ADAL" clId="{B1398DB8-3073-4CE1-B3DC-7F7F4C780C1E}" dt="2023-02-13T12:39:34.803" v="319" actId="2696"/>
        <pc:sldMkLst>
          <pc:docMk/>
          <pc:sldMk cId="3625911007" sldId="2018"/>
        </pc:sldMkLst>
      </pc:sldChg>
      <pc:sldChg chg="del">
        <pc:chgData name="Kelly Stokes" userId="3e5c5154-569e-4d81-aa91-4f91841cdfa9" providerId="ADAL" clId="{B1398DB8-3073-4CE1-B3DC-7F7F4C780C1E}" dt="2023-02-13T12:39:34.803" v="319" actId="2696"/>
        <pc:sldMkLst>
          <pc:docMk/>
          <pc:sldMk cId="3896555366" sldId="2019"/>
        </pc:sldMkLst>
      </pc:sldChg>
      <pc:sldChg chg="del">
        <pc:chgData name="Kelly Stokes" userId="3e5c5154-569e-4d81-aa91-4f91841cdfa9" providerId="ADAL" clId="{B1398DB8-3073-4CE1-B3DC-7F7F4C780C1E}" dt="2023-02-13T12:39:34.803" v="319" actId="2696"/>
        <pc:sldMkLst>
          <pc:docMk/>
          <pc:sldMk cId="1224315131" sldId="2021"/>
        </pc:sldMkLst>
      </pc:sldChg>
      <pc:sldChg chg="del">
        <pc:chgData name="Kelly Stokes" userId="3e5c5154-569e-4d81-aa91-4f91841cdfa9" providerId="ADAL" clId="{B1398DB8-3073-4CE1-B3DC-7F7F4C780C1E}" dt="2023-02-13T12:39:34.803" v="319" actId="2696"/>
        <pc:sldMkLst>
          <pc:docMk/>
          <pc:sldMk cId="3161137943" sldId="2022"/>
        </pc:sldMkLst>
      </pc:sldChg>
      <pc:sldChg chg="del">
        <pc:chgData name="Kelly Stokes" userId="3e5c5154-569e-4d81-aa91-4f91841cdfa9" providerId="ADAL" clId="{B1398DB8-3073-4CE1-B3DC-7F7F4C780C1E}" dt="2023-02-13T12:39:34.803" v="319" actId="2696"/>
        <pc:sldMkLst>
          <pc:docMk/>
          <pc:sldMk cId="250690755" sldId="2023"/>
        </pc:sldMkLst>
      </pc:sldChg>
      <pc:sldChg chg="del">
        <pc:chgData name="Kelly Stokes" userId="3e5c5154-569e-4d81-aa91-4f91841cdfa9" providerId="ADAL" clId="{B1398DB8-3073-4CE1-B3DC-7F7F4C780C1E}" dt="2023-02-13T12:39:34.803" v="319" actId="2696"/>
        <pc:sldMkLst>
          <pc:docMk/>
          <pc:sldMk cId="2919327134" sldId="2024"/>
        </pc:sldMkLst>
      </pc:sldChg>
      <pc:sldChg chg="del">
        <pc:chgData name="Kelly Stokes" userId="3e5c5154-569e-4d81-aa91-4f91841cdfa9" providerId="ADAL" clId="{B1398DB8-3073-4CE1-B3DC-7F7F4C780C1E}" dt="2023-02-13T12:39:34.803" v="319" actId="2696"/>
        <pc:sldMkLst>
          <pc:docMk/>
          <pc:sldMk cId="772197386" sldId="2025"/>
        </pc:sldMkLst>
      </pc:sldChg>
      <pc:sldChg chg="del">
        <pc:chgData name="Kelly Stokes" userId="3e5c5154-569e-4d81-aa91-4f91841cdfa9" providerId="ADAL" clId="{B1398DB8-3073-4CE1-B3DC-7F7F4C780C1E}" dt="2023-02-13T12:39:34.803" v="319" actId="2696"/>
        <pc:sldMkLst>
          <pc:docMk/>
          <pc:sldMk cId="1151278357" sldId="2026"/>
        </pc:sldMkLst>
      </pc:sldChg>
      <pc:sldChg chg="del">
        <pc:chgData name="Kelly Stokes" userId="3e5c5154-569e-4d81-aa91-4f91841cdfa9" providerId="ADAL" clId="{B1398DB8-3073-4CE1-B3DC-7F7F4C780C1E}" dt="2023-02-13T12:39:34.803" v="319" actId="2696"/>
        <pc:sldMkLst>
          <pc:docMk/>
          <pc:sldMk cId="870023044" sldId="2027"/>
        </pc:sldMkLst>
      </pc:sldChg>
      <pc:sldChg chg="del">
        <pc:chgData name="Kelly Stokes" userId="3e5c5154-569e-4d81-aa91-4f91841cdfa9" providerId="ADAL" clId="{B1398DB8-3073-4CE1-B3DC-7F7F4C780C1E}" dt="2023-02-13T12:39:34.803" v="319" actId="2696"/>
        <pc:sldMkLst>
          <pc:docMk/>
          <pc:sldMk cId="3883541820" sldId="2028"/>
        </pc:sldMkLst>
      </pc:sldChg>
      <pc:sldChg chg="del">
        <pc:chgData name="Kelly Stokes" userId="3e5c5154-569e-4d81-aa91-4f91841cdfa9" providerId="ADAL" clId="{B1398DB8-3073-4CE1-B3DC-7F7F4C780C1E}" dt="2023-02-13T12:39:34.803" v="319" actId="2696"/>
        <pc:sldMkLst>
          <pc:docMk/>
          <pc:sldMk cId="469789670" sldId="2029"/>
        </pc:sldMkLst>
      </pc:sldChg>
      <pc:sldChg chg="del">
        <pc:chgData name="Kelly Stokes" userId="3e5c5154-569e-4d81-aa91-4f91841cdfa9" providerId="ADAL" clId="{B1398DB8-3073-4CE1-B3DC-7F7F4C780C1E}" dt="2023-02-13T12:39:34.803" v="319" actId="2696"/>
        <pc:sldMkLst>
          <pc:docMk/>
          <pc:sldMk cId="2750419852" sldId="2030"/>
        </pc:sldMkLst>
      </pc:sldChg>
      <pc:sldChg chg="del">
        <pc:chgData name="Kelly Stokes" userId="3e5c5154-569e-4d81-aa91-4f91841cdfa9" providerId="ADAL" clId="{B1398DB8-3073-4CE1-B3DC-7F7F4C780C1E}" dt="2023-02-13T12:39:34.803" v="319" actId="2696"/>
        <pc:sldMkLst>
          <pc:docMk/>
          <pc:sldMk cId="2450538781" sldId="2031"/>
        </pc:sldMkLst>
      </pc:sldChg>
      <pc:sldChg chg="modAnim">
        <pc:chgData name="Kelly Stokes" userId="3e5c5154-569e-4d81-aa91-4f91841cdfa9" providerId="ADAL" clId="{B1398DB8-3073-4CE1-B3DC-7F7F4C780C1E}" dt="2023-02-13T13:08:51.570" v="583"/>
        <pc:sldMkLst>
          <pc:docMk/>
          <pc:sldMk cId="2594936551" sldId="2031"/>
        </pc:sldMkLst>
      </pc:sldChg>
      <pc:sldChg chg="del">
        <pc:chgData name="Kelly Stokes" userId="3e5c5154-569e-4d81-aa91-4f91841cdfa9" providerId="ADAL" clId="{B1398DB8-3073-4CE1-B3DC-7F7F4C780C1E}" dt="2023-02-13T12:39:34.803" v="319" actId="2696"/>
        <pc:sldMkLst>
          <pc:docMk/>
          <pc:sldMk cId="2995761316" sldId="2032"/>
        </pc:sldMkLst>
      </pc:sldChg>
      <pc:sldChg chg="modAnim">
        <pc:chgData name="Kelly Stokes" userId="3e5c5154-569e-4d81-aa91-4f91841cdfa9" providerId="ADAL" clId="{B1398DB8-3073-4CE1-B3DC-7F7F4C780C1E}" dt="2023-02-13T13:08:59.508" v="586"/>
        <pc:sldMkLst>
          <pc:docMk/>
          <pc:sldMk cId="3337205535" sldId="2032"/>
        </pc:sldMkLst>
      </pc:sldChg>
      <pc:sldChg chg="modSp add mod">
        <pc:chgData name="Kelly Stokes" userId="3e5c5154-569e-4d81-aa91-4f91841cdfa9" providerId="ADAL" clId="{B1398DB8-3073-4CE1-B3DC-7F7F4C780C1E}" dt="2023-02-13T12:38:52.661" v="304" actId="13926"/>
        <pc:sldMkLst>
          <pc:docMk/>
          <pc:sldMk cId="3182348131" sldId="2034"/>
        </pc:sldMkLst>
        <pc:spChg chg="mod">
          <ac:chgData name="Kelly Stokes" userId="3e5c5154-569e-4d81-aa91-4f91841cdfa9" providerId="ADAL" clId="{B1398DB8-3073-4CE1-B3DC-7F7F4C780C1E}" dt="2023-02-13T12:38:52.661" v="304" actId="13926"/>
          <ac:spMkLst>
            <pc:docMk/>
            <pc:sldMk cId="3182348131" sldId="2034"/>
            <ac:spMk id="2" creationId="{52DA34BA-82FC-47C5-BCE1-BB65E08B92A1}"/>
          </ac:spMkLst>
        </pc:spChg>
      </pc:sldChg>
      <pc:sldChg chg="modSp add mod">
        <pc:chgData name="Kelly Stokes" userId="3e5c5154-569e-4d81-aa91-4f91841cdfa9" providerId="ADAL" clId="{B1398DB8-3073-4CE1-B3DC-7F7F4C780C1E}" dt="2023-02-13T12:39:40.541" v="324" actId="20577"/>
        <pc:sldMkLst>
          <pc:docMk/>
          <pc:sldMk cId="915433305" sldId="2035"/>
        </pc:sldMkLst>
        <pc:spChg chg="mod">
          <ac:chgData name="Kelly Stokes" userId="3e5c5154-569e-4d81-aa91-4f91841cdfa9" providerId="ADAL" clId="{B1398DB8-3073-4CE1-B3DC-7F7F4C780C1E}" dt="2023-02-13T12:39:40.541" v="324" actId="20577"/>
          <ac:spMkLst>
            <pc:docMk/>
            <pc:sldMk cId="915433305" sldId="2035"/>
            <ac:spMk id="2" creationId="{02FB8773-AD3E-2543-510F-CEE32E75C793}"/>
          </ac:spMkLst>
        </pc:spChg>
      </pc:sldChg>
      <pc:sldChg chg="modSp add mod ord">
        <pc:chgData name="Kelly Stokes" userId="3e5c5154-569e-4d81-aa91-4f91841cdfa9" providerId="ADAL" clId="{B1398DB8-3073-4CE1-B3DC-7F7F4C780C1E}" dt="2023-02-13T12:39:52.275" v="330" actId="20577"/>
        <pc:sldMkLst>
          <pc:docMk/>
          <pc:sldMk cId="3191503489" sldId="2036"/>
        </pc:sldMkLst>
        <pc:spChg chg="mod">
          <ac:chgData name="Kelly Stokes" userId="3e5c5154-569e-4d81-aa91-4f91841cdfa9" providerId="ADAL" clId="{B1398DB8-3073-4CE1-B3DC-7F7F4C780C1E}" dt="2023-02-13T12:39:52.275" v="330" actId="20577"/>
          <ac:spMkLst>
            <pc:docMk/>
            <pc:sldMk cId="3191503489" sldId="2036"/>
            <ac:spMk id="2" creationId="{02FB8773-AD3E-2543-510F-CEE32E75C793}"/>
          </ac:spMkLst>
        </pc:spChg>
      </pc:sldChg>
      <pc:sldChg chg="del">
        <pc:chgData name="Kelly Stokes" userId="3e5c5154-569e-4d81-aa91-4f91841cdfa9" providerId="ADAL" clId="{B1398DB8-3073-4CE1-B3DC-7F7F4C780C1E}" dt="2023-02-13T12:49:52.162" v="482" actId="2696"/>
        <pc:sldMkLst>
          <pc:docMk/>
          <pc:sldMk cId="3859523864" sldId="2048"/>
        </pc:sldMkLst>
      </pc:sldChg>
      <pc:sldChg chg="del">
        <pc:chgData name="Kelly Stokes" userId="3e5c5154-569e-4d81-aa91-4f91841cdfa9" providerId="ADAL" clId="{B1398DB8-3073-4CE1-B3DC-7F7F4C780C1E}" dt="2023-02-13T12:49:52.162" v="482" actId="2696"/>
        <pc:sldMkLst>
          <pc:docMk/>
          <pc:sldMk cId="1618154155" sldId="2049"/>
        </pc:sldMkLst>
      </pc:sldChg>
      <pc:sldChg chg="del">
        <pc:chgData name="Kelly Stokes" userId="3e5c5154-569e-4d81-aa91-4f91841cdfa9" providerId="ADAL" clId="{B1398DB8-3073-4CE1-B3DC-7F7F4C780C1E}" dt="2023-02-13T12:49:52.162" v="482" actId="2696"/>
        <pc:sldMkLst>
          <pc:docMk/>
          <pc:sldMk cId="1861884946" sldId="2050"/>
        </pc:sldMkLst>
      </pc:sldChg>
      <pc:sldChg chg="addSp delSp modSp mod modAnim">
        <pc:chgData name="Kelly Stokes" userId="3e5c5154-569e-4d81-aa91-4f91841cdfa9" providerId="ADAL" clId="{B1398DB8-3073-4CE1-B3DC-7F7F4C780C1E}" dt="2023-02-13T13:03:12.314" v="501"/>
        <pc:sldMkLst>
          <pc:docMk/>
          <pc:sldMk cId="2813778414" sldId="2055"/>
        </pc:sldMkLst>
        <pc:spChg chg="mod">
          <ac:chgData name="Kelly Stokes" userId="3e5c5154-569e-4d81-aa91-4f91841cdfa9" providerId="ADAL" clId="{B1398DB8-3073-4CE1-B3DC-7F7F4C780C1E}" dt="2023-02-13T13:02:46.854" v="496" actId="20577"/>
          <ac:spMkLst>
            <pc:docMk/>
            <pc:sldMk cId="2813778414" sldId="2055"/>
            <ac:spMk id="2" creationId="{52DA34BA-82FC-47C5-BCE1-BB65E08B92A1}"/>
          </ac:spMkLst>
        </pc:spChg>
        <pc:spChg chg="mod">
          <ac:chgData name="Kelly Stokes" userId="3e5c5154-569e-4d81-aa91-4f91841cdfa9" providerId="ADAL" clId="{B1398DB8-3073-4CE1-B3DC-7F7F4C780C1E}" dt="2023-02-13T13:02:51.380" v="497" actId="1076"/>
          <ac:spMkLst>
            <pc:docMk/>
            <pc:sldMk cId="2813778414" sldId="2055"/>
            <ac:spMk id="3" creationId="{13BB5EC0-7A96-4D29-A835-6FAE896C31A4}"/>
          </ac:spMkLst>
        </pc:spChg>
        <pc:picChg chg="del">
          <ac:chgData name="Kelly Stokes" userId="3e5c5154-569e-4d81-aa91-4f91841cdfa9" providerId="ADAL" clId="{B1398DB8-3073-4CE1-B3DC-7F7F4C780C1E}" dt="2023-02-13T13:02:52.482" v="498" actId="478"/>
          <ac:picMkLst>
            <pc:docMk/>
            <pc:sldMk cId="2813778414" sldId="2055"/>
            <ac:picMk id="1026" creationId="{2BEEC6AA-C5E8-5B8E-EED2-754B1BA23B31}"/>
          </ac:picMkLst>
        </pc:picChg>
        <pc:picChg chg="add mod">
          <ac:chgData name="Kelly Stokes" userId="3e5c5154-569e-4d81-aa91-4f91841cdfa9" providerId="ADAL" clId="{B1398DB8-3073-4CE1-B3DC-7F7F4C780C1E}" dt="2023-02-13T13:03:11.626" v="500" actId="1076"/>
          <ac:picMkLst>
            <pc:docMk/>
            <pc:sldMk cId="2813778414" sldId="2055"/>
            <ac:picMk id="32770" creationId="{A7A2A3D4-5ABB-8680-1A9E-AFA60A8CDFE2}"/>
          </ac:picMkLst>
        </pc:picChg>
      </pc:sldChg>
      <pc:sldChg chg="addSp delSp modSp mod modAnim">
        <pc:chgData name="Kelly Stokes" userId="3e5c5154-569e-4d81-aa91-4f91841cdfa9" providerId="ADAL" clId="{B1398DB8-3073-4CE1-B3DC-7F7F4C780C1E}" dt="2023-02-13T13:03:59.966" v="511"/>
        <pc:sldMkLst>
          <pc:docMk/>
          <pc:sldMk cId="1643411643" sldId="2056"/>
        </pc:sldMkLst>
        <pc:spChg chg="mod">
          <ac:chgData name="Kelly Stokes" userId="3e5c5154-569e-4d81-aa91-4f91841cdfa9" providerId="ADAL" clId="{B1398DB8-3073-4CE1-B3DC-7F7F4C780C1E}" dt="2023-02-13T13:03:18.848" v="506" actId="20577"/>
          <ac:spMkLst>
            <pc:docMk/>
            <pc:sldMk cId="1643411643" sldId="2056"/>
            <ac:spMk id="2" creationId="{52DA34BA-82FC-47C5-BCE1-BB65E08B92A1}"/>
          </ac:spMkLst>
        </pc:spChg>
        <pc:spChg chg="mod">
          <ac:chgData name="Kelly Stokes" userId="3e5c5154-569e-4d81-aa91-4f91841cdfa9" providerId="ADAL" clId="{B1398DB8-3073-4CE1-B3DC-7F7F4C780C1E}" dt="2023-02-13T13:03:22.704" v="507" actId="1076"/>
          <ac:spMkLst>
            <pc:docMk/>
            <pc:sldMk cId="1643411643" sldId="2056"/>
            <ac:spMk id="3" creationId="{13BB5EC0-7A96-4D29-A835-6FAE896C31A4}"/>
          </ac:spMkLst>
        </pc:spChg>
        <pc:picChg chg="del">
          <ac:chgData name="Kelly Stokes" userId="3e5c5154-569e-4d81-aa91-4f91841cdfa9" providerId="ADAL" clId="{B1398DB8-3073-4CE1-B3DC-7F7F4C780C1E}" dt="2023-02-13T13:03:33.744" v="508" actId="478"/>
          <ac:picMkLst>
            <pc:docMk/>
            <pc:sldMk cId="1643411643" sldId="2056"/>
            <ac:picMk id="2050" creationId="{B6E673AF-90C0-EECE-87A1-26BCB5B248DF}"/>
          </ac:picMkLst>
        </pc:picChg>
        <pc:picChg chg="add mod">
          <ac:chgData name="Kelly Stokes" userId="3e5c5154-569e-4d81-aa91-4f91841cdfa9" providerId="ADAL" clId="{B1398DB8-3073-4CE1-B3DC-7F7F4C780C1E}" dt="2023-02-13T13:03:59.303" v="510" actId="1076"/>
          <ac:picMkLst>
            <pc:docMk/>
            <pc:sldMk cId="1643411643" sldId="2056"/>
            <ac:picMk id="31746" creationId="{0A2DC812-4EC2-2B58-BA92-9A8E4FDC1267}"/>
          </ac:picMkLst>
        </pc:picChg>
      </pc:sldChg>
      <pc:sldChg chg="addSp delSp modSp mod modAnim">
        <pc:chgData name="Kelly Stokes" userId="3e5c5154-569e-4d81-aa91-4f91841cdfa9" providerId="ADAL" clId="{B1398DB8-3073-4CE1-B3DC-7F7F4C780C1E}" dt="2023-02-13T13:04:33.042" v="518" actId="1076"/>
        <pc:sldMkLst>
          <pc:docMk/>
          <pc:sldMk cId="2748593408" sldId="2057"/>
        </pc:sldMkLst>
        <pc:spChg chg="mod">
          <ac:chgData name="Kelly Stokes" userId="3e5c5154-569e-4d81-aa91-4f91841cdfa9" providerId="ADAL" clId="{B1398DB8-3073-4CE1-B3DC-7F7F4C780C1E}" dt="2023-02-13T13:04:06.338" v="514" actId="20577"/>
          <ac:spMkLst>
            <pc:docMk/>
            <pc:sldMk cId="2748593408" sldId="2057"/>
            <ac:spMk id="2" creationId="{52DA34BA-82FC-47C5-BCE1-BB65E08B92A1}"/>
          </ac:spMkLst>
        </pc:spChg>
        <pc:spChg chg="mod">
          <ac:chgData name="Kelly Stokes" userId="3e5c5154-569e-4d81-aa91-4f91841cdfa9" providerId="ADAL" clId="{B1398DB8-3073-4CE1-B3DC-7F7F4C780C1E}" dt="2023-02-13T13:04:09.643" v="515" actId="1076"/>
          <ac:spMkLst>
            <pc:docMk/>
            <pc:sldMk cId="2748593408" sldId="2057"/>
            <ac:spMk id="3" creationId="{0366E0B6-702E-4814-82C6-08CA2D13F3C9}"/>
          </ac:spMkLst>
        </pc:spChg>
        <pc:picChg chg="del">
          <ac:chgData name="Kelly Stokes" userId="3e5c5154-569e-4d81-aa91-4f91841cdfa9" providerId="ADAL" clId="{B1398DB8-3073-4CE1-B3DC-7F7F4C780C1E}" dt="2023-02-13T13:04:10.265" v="516" actId="478"/>
          <ac:picMkLst>
            <pc:docMk/>
            <pc:sldMk cId="2748593408" sldId="2057"/>
            <ac:picMk id="3074" creationId="{C07BA7D5-A747-E25C-B6B7-EC2B2315D4E5}"/>
          </ac:picMkLst>
        </pc:picChg>
        <pc:picChg chg="add mod">
          <ac:chgData name="Kelly Stokes" userId="3e5c5154-569e-4d81-aa91-4f91841cdfa9" providerId="ADAL" clId="{B1398DB8-3073-4CE1-B3DC-7F7F4C780C1E}" dt="2023-02-13T13:04:33.042" v="518" actId="1076"/>
          <ac:picMkLst>
            <pc:docMk/>
            <pc:sldMk cId="2748593408" sldId="2057"/>
            <ac:picMk id="30722" creationId="{45B41F02-811F-CBE8-5722-FA805FF00DFD}"/>
          </ac:picMkLst>
        </pc:picChg>
      </pc:sldChg>
      <pc:sldChg chg="addSp delSp modSp modAnim">
        <pc:chgData name="Kelly Stokes" userId="3e5c5154-569e-4d81-aa91-4f91841cdfa9" providerId="ADAL" clId="{B1398DB8-3073-4CE1-B3DC-7F7F4C780C1E}" dt="2023-02-13T13:04:58.751" v="528"/>
        <pc:sldMkLst>
          <pc:docMk/>
          <pc:sldMk cId="1743514961" sldId="2058"/>
        </pc:sldMkLst>
        <pc:spChg chg="mod">
          <ac:chgData name="Kelly Stokes" userId="3e5c5154-569e-4d81-aa91-4f91841cdfa9" providerId="ADAL" clId="{B1398DB8-3073-4CE1-B3DC-7F7F4C780C1E}" dt="2023-02-13T13:04:45.941" v="527" actId="20577"/>
          <ac:spMkLst>
            <pc:docMk/>
            <pc:sldMk cId="1743514961" sldId="2058"/>
            <ac:spMk id="2" creationId="{52DA34BA-82FC-47C5-BCE1-BB65E08B92A1}"/>
          </ac:spMkLst>
        </pc:spChg>
        <pc:spChg chg="mod">
          <ac:chgData name="Kelly Stokes" userId="3e5c5154-569e-4d81-aa91-4f91841cdfa9" providerId="ADAL" clId="{B1398DB8-3073-4CE1-B3DC-7F7F4C780C1E}" dt="2023-02-13T13:04:58.751" v="528"/>
          <ac:spMkLst>
            <pc:docMk/>
            <pc:sldMk cId="1743514961" sldId="2058"/>
            <ac:spMk id="12" creationId="{E384BFF7-3319-CAE2-192F-C4DCBBBBFCCA}"/>
          </ac:spMkLst>
        </pc:spChg>
        <pc:picChg chg="add mod">
          <ac:chgData name="Kelly Stokes" userId="3e5c5154-569e-4d81-aa91-4f91841cdfa9" providerId="ADAL" clId="{B1398DB8-3073-4CE1-B3DC-7F7F4C780C1E}" dt="2023-02-13T13:04:41.122" v="520"/>
          <ac:picMkLst>
            <pc:docMk/>
            <pc:sldMk cId="1743514961" sldId="2058"/>
            <ac:picMk id="3" creationId="{7A346012-651E-D1B6-9255-02621BFE31B7}"/>
          </ac:picMkLst>
        </pc:picChg>
        <pc:picChg chg="del">
          <ac:chgData name="Kelly Stokes" userId="3e5c5154-569e-4d81-aa91-4f91841cdfa9" providerId="ADAL" clId="{B1398DB8-3073-4CE1-B3DC-7F7F4C780C1E}" dt="2023-02-13T13:04:40.720" v="519" actId="478"/>
          <ac:picMkLst>
            <pc:docMk/>
            <pc:sldMk cId="1743514961" sldId="2058"/>
            <ac:picMk id="4" creationId="{123320EA-5C60-26F0-BD97-969640A475FE}"/>
          </ac:picMkLst>
        </pc:picChg>
      </pc:sldChg>
      <pc:sldChg chg="addSp delSp modSp modAnim">
        <pc:chgData name="Kelly Stokes" userId="3e5c5154-569e-4d81-aa91-4f91841cdfa9" providerId="ADAL" clId="{B1398DB8-3073-4CE1-B3DC-7F7F4C780C1E}" dt="2023-02-13T13:05:30.647" v="540" actId="20577"/>
        <pc:sldMkLst>
          <pc:docMk/>
          <pc:sldMk cId="1634324185" sldId="2059"/>
        </pc:sldMkLst>
        <pc:spChg chg="mod">
          <ac:chgData name="Kelly Stokes" userId="3e5c5154-569e-4d81-aa91-4f91841cdfa9" providerId="ADAL" clId="{B1398DB8-3073-4CE1-B3DC-7F7F4C780C1E}" dt="2023-02-13T13:05:09.919" v="535" actId="20577"/>
          <ac:spMkLst>
            <pc:docMk/>
            <pc:sldMk cId="1634324185" sldId="2059"/>
            <ac:spMk id="2" creationId="{52DA34BA-82FC-47C5-BCE1-BB65E08B92A1}"/>
          </ac:spMkLst>
        </pc:spChg>
        <pc:spChg chg="mod">
          <ac:chgData name="Kelly Stokes" userId="3e5c5154-569e-4d81-aa91-4f91841cdfa9" providerId="ADAL" clId="{B1398DB8-3073-4CE1-B3DC-7F7F4C780C1E}" dt="2023-02-13T13:05:30.647" v="540" actId="20577"/>
          <ac:spMkLst>
            <pc:docMk/>
            <pc:sldMk cId="1634324185" sldId="2059"/>
            <ac:spMk id="10" creationId="{003D53EA-1945-744E-2DD1-0312F4DE835F}"/>
          </ac:spMkLst>
        </pc:spChg>
        <pc:spChg chg="mod">
          <ac:chgData name="Kelly Stokes" userId="3e5c5154-569e-4d81-aa91-4f91841cdfa9" providerId="ADAL" clId="{B1398DB8-3073-4CE1-B3DC-7F7F4C780C1E}" dt="2023-02-13T13:05:24.220" v="536"/>
          <ac:spMkLst>
            <pc:docMk/>
            <pc:sldMk cId="1634324185" sldId="2059"/>
            <ac:spMk id="12" creationId="{E384BFF7-3319-CAE2-192F-C4DCBBBBFCCA}"/>
          </ac:spMkLst>
        </pc:spChg>
        <pc:picChg chg="del">
          <ac:chgData name="Kelly Stokes" userId="3e5c5154-569e-4d81-aa91-4f91841cdfa9" providerId="ADAL" clId="{B1398DB8-3073-4CE1-B3DC-7F7F4C780C1E}" dt="2023-02-13T13:05:05.112" v="529" actId="478"/>
          <ac:picMkLst>
            <pc:docMk/>
            <pc:sldMk cId="1634324185" sldId="2059"/>
            <ac:picMk id="3" creationId="{D20F37BD-993B-93E3-61EA-65647565EA10}"/>
          </ac:picMkLst>
        </pc:picChg>
        <pc:picChg chg="add mod">
          <ac:chgData name="Kelly Stokes" userId="3e5c5154-569e-4d81-aa91-4f91841cdfa9" providerId="ADAL" clId="{B1398DB8-3073-4CE1-B3DC-7F7F4C780C1E}" dt="2023-02-13T13:05:05.461" v="530"/>
          <ac:picMkLst>
            <pc:docMk/>
            <pc:sldMk cId="1634324185" sldId="2059"/>
            <ac:picMk id="4" creationId="{27B3AFF3-0002-A65D-9F05-85C92441894A}"/>
          </ac:picMkLst>
        </pc:picChg>
      </pc:sldChg>
      <pc:sldChg chg="addSp delSp modSp modAnim">
        <pc:chgData name="Kelly Stokes" userId="3e5c5154-569e-4d81-aa91-4f91841cdfa9" providerId="ADAL" clId="{B1398DB8-3073-4CE1-B3DC-7F7F4C780C1E}" dt="2023-02-13T13:05:58.800" v="555"/>
        <pc:sldMkLst>
          <pc:docMk/>
          <pc:sldMk cId="2207710677" sldId="2060"/>
        </pc:sldMkLst>
        <pc:spChg chg="mod">
          <ac:chgData name="Kelly Stokes" userId="3e5c5154-569e-4d81-aa91-4f91841cdfa9" providerId="ADAL" clId="{B1398DB8-3073-4CE1-B3DC-7F7F4C780C1E}" dt="2023-02-13T13:05:45.459" v="554" actId="20577"/>
          <ac:spMkLst>
            <pc:docMk/>
            <pc:sldMk cId="2207710677" sldId="2060"/>
            <ac:spMk id="2" creationId="{52DA34BA-82FC-47C5-BCE1-BB65E08B92A1}"/>
          </ac:spMkLst>
        </pc:spChg>
        <pc:spChg chg="mod">
          <ac:chgData name="Kelly Stokes" userId="3e5c5154-569e-4d81-aa91-4f91841cdfa9" providerId="ADAL" clId="{B1398DB8-3073-4CE1-B3DC-7F7F4C780C1E}" dt="2023-02-13T13:05:58.800" v="555"/>
          <ac:spMkLst>
            <pc:docMk/>
            <pc:sldMk cId="2207710677" sldId="2060"/>
            <ac:spMk id="12" creationId="{E384BFF7-3319-CAE2-192F-C4DCBBBBFCCA}"/>
          </ac:spMkLst>
        </pc:spChg>
        <pc:picChg chg="add mod">
          <ac:chgData name="Kelly Stokes" userId="3e5c5154-569e-4d81-aa91-4f91841cdfa9" providerId="ADAL" clId="{B1398DB8-3073-4CE1-B3DC-7F7F4C780C1E}" dt="2023-02-13T13:05:37.089" v="542"/>
          <ac:picMkLst>
            <pc:docMk/>
            <pc:sldMk cId="2207710677" sldId="2060"/>
            <ac:picMk id="3" creationId="{E82C7183-8E26-E20A-5E59-5BBBB5A54495}"/>
          </ac:picMkLst>
        </pc:picChg>
        <pc:picChg chg="del">
          <ac:chgData name="Kelly Stokes" userId="3e5c5154-569e-4d81-aa91-4f91841cdfa9" providerId="ADAL" clId="{B1398DB8-3073-4CE1-B3DC-7F7F4C780C1E}" dt="2023-02-13T13:05:36.710" v="541" actId="478"/>
          <ac:picMkLst>
            <pc:docMk/>
            <pc:sldMk cId="2207710677" sldId="2060"/>
            <ac:picMk id="4" creationId="{24376044-1D72-D56A-867C-C435E73EBECF}"/>
          </ac:picMkLst>
        </pc:picChg>
      </pc:sldChg>
      <pc:sldChg chg="modSp mod">
        <pc:chgData name="Kelly Stokes" userId="3e5c5154-569e-4d81-aa91-4f91841cdfa9" providerId="ADAL" clId="{B1398DB8-3073-4CE1-B3DC-7F7F4C780C1E}" dt="2023-02-13T13:06:21.620" v="558" actId="14100"/>
        <pc:sldMkLst>
          <pc:docMk/>
          <pc:sldMk cId="790811703" sldId="2061"/>
        </pc:sldMkLst>
        <pc:spChg chg="mod">
          <ac:chgData name="Kelly Stokes" userId="3e5c5154-569e-4d81-aa91-4f91841cdfa9" providerId="ADAL" clId="{B1398DB8-3073-4CE1-B3DC-7F7F4C780C1E}" dt="2023-02-13T13:06:15.906" v="556"/>
          <ac:spMkLst>
            <pc:docMk/>
            <pc:sldMk cId="790811703" sldId="2061"/>
            <ac:spMk id="2" creationId="{52DA34BA-82FC-47C5-BCE1-BB65E08B92A1}"/>
          </ac:spMkLst>
        </pc:spChg>
        <pc:spChg chg="mod">
          <ac:chgData name="Kelly Stokes" userId="3e5c5154-569e-4d81-aa91-4f91841cdfa9" providerId="ADAL" clId="{B1398DB8-3073-4CE1-B3DC-7F7F4C780C1E}" dt="2023-02-13T13:06:21.620" v="558" actId="14100"/>
          <ac:spMkLst>
            <pc:docMk/>
            <pc:sldMk cId="790811703" sldId="2061"/>
            <ac:spMk id="3" creationId="{847A1AC9-9EC9-E1AA-348D-958CE44F2772}"/>
          </ac:spMkLst>
        </pc:spChg>
      </pc:sldChg>
      <pc:sldChg chg="modSp mod">
        <pc:chgData name="Kelly Stokes" userId="3e5c5154-569e-4d81-aa91-4f91841cdfa9" providerId="ADAL" clId="{B1398DB8-3073-4CE1-B3DC-7F7F4C780C1E}" dt="2023-02-13T13:06:48.631" v="564" actId="27636"/>
        <pc:sldMkLst>
          <pc:docMk/>
          <pc:sldMk cId="1156447117" sldId="2062"/>
        </pc:sldMkLst>
        <pc:spChg chg="mod">
          <ac:chgData name="Kelly Stokes" userId="3e5c5154-569e-4d81-aa91-4f91841cdfa9" providerId="ADAL" clId="{B1398DB8-3073-4CE1-B3DC-7F7F4C780C1E}" dt="2023-02-13T13:06:38.893" v="559"/>
          <ac:spMkLst>
            <pc:docMk/>
            <pc:sldMk cId="1156447117" sldId="2062"/>
            <ac:spMk id="2" creationId="{52DA34BA-82FC-47C5-BCE1-BB65E08B92A1}"/>
          </ac:spMkLst>
        </pc:spChg>
        <pc:spChg chg="mod">
          <ac:chgData name="Kelly Stokes" userId="3e5c5154-569e-4d81-aa91-4f91841cdfa9" providerId="ADAL" clId="{B1398DB8-3073-4CE1-B3DC-7F7F4C780C1E}" dt="2023-02-13T13:06:48.631" v="564" actId="27636"/>
          <ac:spMkLst>
            <pc:docMk/>
            <pc:sldMk cId="1156447117" sldId="2062"/>
            <ac:spMk id="3" creationId="{847A1AC9-9EC9-E1AA-348D-958CE44F2772}"/>
          </ac:spMkLst>
        </pc:spChg>
      </pc:sldChg>
      <pc:sldChg chg="modSp mod">
        <pc:chgData name="Kelly Stokes" userId="3e5c5154-569e-4d81-aa91-4f91841cdfa9" providerId="ADAL" clId="{B1398DB8-3073-4CE1-B3DC-7F7F4C780C1E}" dt="2023-02-13T13:07:14.010" v="569" actId="20577"/>
        <pc:sldMkLst>
          <pc:docMk/>
          <pc:sldMk cId="1651868625" sldId="2063"/>
        </pc:sldMkLst>
        <pc:spChg chg="mod">
          <ac:chgData name="Kelly Stokes" userId="3e5c5154-569e-4d81-aa91-4f91841cdfa9" providerId="ADAL" clId="{B1398DB8-3073-4CE1-B3DC-7F7F4C780C1E}" dt="2023-02-13T13:07:02.678" v="565"/>
          <ac:spMkLst>
            <pc:docMk/>
            <pc:sldMk cId="1651868625" sldId="2063"/>
            <ac:spMk id="2" creationId="{52DA34BA-82FC-47C5-BCE1-BB65E08B92A1}"/>
          </ac:spMkLst>
        </pc:spChg>
        <pc:spChg chg="mod">
          <ac:chgData name="Kelly Stokes" userId="3e5c5154-569e-4d81-aa91-4f91841cdfa9" providerId="ADAL" clId="{B1398DB8-3073-4CE1-B3DC-7F7F4C780C1E}" dt="2023-02-13T13:07:14.010" v="569" actId="20577"/>
          <ac:spMkLst>
            <pc:docMk/>
            <pc:sldMk cId="1651868625" sldId="2063"/>
            <ac:spMk id="3" creationId="{847A1AC9-9EC9-E1AA-348D-958CE44F2772}"/>
          </ac:spMkLst>
        </pc:spChg>
      </pc:sldChg>
      <pc:sldChg chg="modNotesTx">
        <pc:chgData name="Kelly Stokes" userId="3e5c5154-569e-4d81-aa91-4f91841cdfa9" providerId="ADAL" clId="{B1398DB8-3073-4CE1-B3DC-7F7F4C780C1E}" dt="2023-02-13T13:07:45.473" v="578" actId="20577"/>
        <pc:sldMkLst>
          <pc:docMk/>
          <pc:sldMk cId="2258182669" sldId="2073"/>
        </pc:sldMkLst>
      </pc:sldChg>
      <pc:sldChg chg="modSp mod">
        <pc:chgData name="Kelly Stokes" userId="3e5c5154-569e-4d81-aa91-4f91841cdfa9" providerId="ADAL" clId="{B1398DB8-3073-4CE1-B3DC-7F7F4C780C1E}" dt="2023-02-13T13:07:51.933" v="579"/>
        <pc:sldMkLst>
          <pc:docMk/>
          <pc:sldMk cId="268893620" sldId="2074"/>
        </pc:sldMkLst>
        <pc:spChg chg="mod">
          <ac:chgData name="Kelly Stokes" userId="3e5c5154-569e-4d81-aa91-4f91841cdfa9" providerId="ADAL" clId="{B1398DB8-3073-4CE1-B3DC-7F7F4C780C1E}" dt="2023-02-13T13:07:51.933" v="579"/>
          <ac:spMkLst>
            <pc:docMk/>
            <pc:sldMk cId="268893620" sldId="2074"/>
            <ac:spMk id="2" creationId="{77E26784-A357-92CE-B6B1-8F248D3D6650}"/>
          </ac:spMkLst>
        </pc:spChg>
      </pc:sldChg>
      <pc:sldChg chg="del">
        <pc:chgData name="Kelly Stokes" userId="3e5c5154-569e-4d81-aa91-4f91841cdfa9" providerId="ADAL" clId="{B1398DB8-3073-4CE1-B3DC-7F7F4C780C1E}" dt="2023-02-13T13:08:40.244" v="580" actId="2696"/>
        <pc:sldMkLst>
          <pc:docMk/>
          <pc:sldMk cId="3369803321" sldId="2086"/>
        </pc:sldMkLst>
      </pc:sldChg>
      <pc:sldChg chg="del">
        <pc:chgData name="Kelly Stokes" userId="3e5c5154-569e-4d81-aa91-4f91841cdfa9" providerId="ADAL" clId="{B1398DB8-3073-4CE1-B3DC-7F7F4C780C1E}" dt="2023-02-13T13:08:40.244" v="580" actId="2696"/>
        <pc:sldMkLst>
          <pc:docMk/>
          <pc:sldMk cId="2275163368" sldId="2087"/>
        </pc:sldMkLst>
      </pc:sldChg>
      <pc:sldChg chg="del">
        <pc:chgData name="Kelly Stokes" userId="3e5c5154-569e-4d81-aa91-4f91841cdfa9" providerId="ADAL" clId="{B1398DB8-3073-4CE1-B3DC-7F7F4C780C1E}" dt="2023-02-13T13:08:40.244" v="580" actId="2696"/>
        <pc:sldMkLst>
          <pc:docMk/>
          <pc:sldMk cId="647079109" sldId="2088"/>
        </pc:sldMkLst>
      </pc:sldChg>
      <pc:sldChg chg="addSp delSp modSp modAnim">
        <pc:chgData name="Kelly Stokes" userId="3e5c5154-569e-4d81-aa91-4f91841cdfa9" providerId="ADAL" clId="{B1398DB8-3073-4CE1-B3DC-7F7F4C780C1E}" dt="2023-02-13T13:09:39.702" v="597"/>
        <pc:sldMkLst>
          <pc:docMk/>
          <pc:sldMk cId="989531763" sldId="2093"/>
        </pc:sldMkLst>
        <pc:spChg chg="mod">
          <ac:chgData name="Kelly Stokes" userId="3e5c5154-569e-4d81-aa91-4f91841cdfa9" providerId="ADAL" clId="{B1398DB8-3073-4CE1-B3DC-7F7F4C780C1E}" dt="2023-02-13T13:09:15.399" v="593" actId="20577"/>
          <ac:spMkLst>
            <pc:docMk/>
            <pc:sldMk cId="989531763" sldId="2093"/>
            <ac:spMk id="2" creationId="{52DA34BA-82FC-47C5-BCE1-BB65E08B92A1}"/>
          </ac:spMkLst>
        </pc:spChg>
        <pc:picChg chg="del">
          <ac:chgData name="Kelly Stokes" userId="3e5c5154-569e-4d81-aa91-4f91841cdfa9" providerId="ADAL" clId="{B1398DB8-3073-4CE1-B3DC-7F7F4C780C1E}" dt="2023-02-13T13:09:17.353" v="594" actId="478"/>
          <ac:picMkLst>
            <pc:docMk/>
            <pc:sldMk cId="989531763" sldId="2093"/>
            <ac:picMk id="1026" creationId="{2BEEC6AA-C5E8-5B8E-EED2-754B1BA23B31}"/>
          </ac:picMkLst>
        </pc:picChg>
        <pc:picChg chg="add mod">
          <ac:chgData name="Kelly Stokes" userId="3e5c5154-569e-4d81-aa91-4f91841cdfa9" providerId="ADAL" clId="{B1398DB8-3073-4CE1-B3DC-7F7F4C780C1E}" dt="2023-02-13T13:09:39.009" v="596" actId="1076"/>
          <ac:picMkLst>
            <pc:docMk/>
            <pc:sldMk cId="989531763" sldId="2093"/>
            <ac:picMk id="24578" creationId="{21A333C7-391D-0714-73E3-FFCBC4917B4F}"/>
          </ac:picMkLst>
        </pc:picChg>
      </pc:sldChg>
      <pc:sldChg chg="addSp delSp modSp modAnim">
        <pc:chgData name="Kelly Stokes" userId="3e5c5154-569e-4d81-aa91-4f91841cdfa9" providerId="ADAL" clId="{B1398DB8-3073-4CE1-B3DC-7F7F4C780C1E}" dt="2023-02-13T13:10:46.199" v="605"/>
        <pc:sldMkLst>
          <pc:docMk/>
          <pc:sldMk cId="817989114" sldId="2094"/>
        </pc:sldMkLst>
        <pc:spChg chg="mod">
          <ac:chgData name="Kelly Stokes" userId="3e5c5154-569e-4d81-aa91-4f91841cdfa9" providerId="ADAL" clId="{B1398DB8-3073-4CE1-B3DC-7F7F4C780C1E}" dt="2023-02-13T13:09:49.221" v="601" actId="20577"/>
          <ac:spMkLst>
            <pc:docMk/>
            <pc:sldMk cId="817989114" sldId="2094"/>
            <ac:spMk id="2" creationId="{52DA34BA-82FC-47C5-BCE1-BB65E08B92A1}"/>
          </ac:spMkLst>
        </pc:spChg>
        <pc:picChg chg="del">
          <ac:chgData name="Kelly Stokes" userId="3e5c5154-569e-4d81-aa91-4f91841cdfa9" providerId="ADAL" clId="{B1398DB8-3073-4CE1-B3DC-7F7F4C780C1E}" dt="2023-02-13T13:09:51.068" v="602" actId="478"/>
          <ac:picMkLst>
            <pc:docMk/>
            <pc:sldMk cId="817989114" sldId="2094"/>
            <ac:picMk id="2050" creationId="{B6E673AF-90C0-EECE-87A1-26BCB5B248DF}"/>
          </ac:picMkLst>
        </pc:picChg>
        <pc:picChg chg="add mod">
          <ac:chgData name="Kelly Stokes" userId="3e5c5154-569e-4d81-aa91-4f91841cdfa9" providerId="ADAL" clId="{B1398DB8-3073-4CE1-B3DC-7F7F4C780C1E}" dt="2023-02-13T13:10:45.368" v="604" actId="1076"/>
          <ac:picMkLst>
            <pc:docMk/>
            <pc:sldMk cId="817989114" sldId="2094"/>
            <ac:picMk id="23554" creationId="{35D64060-E9C7-68A2-7277-D5671F1FCA29}"/>
          </ac:picMkLst>
        </pc:picChg>
      </pc:sldChg>
      <pc:sldChg chg="del">
        <pc:chgData name="Kelly Stokes" userId="3e5c5154-569e-4d81-aa91-4f91841cdfa9" providerId="ADAL" clId="{B1398DB8-3073-4CE1-B3DC-7F7F4C780C1E}" dt="2023-02-13T13:10:48.843" v="606" actId="2696"/>
        <pc:sldMkLst>
          <pc:docMk/>
          <pc:sldMk cId="3868317645" sldId="2095"/>
        </pc:sldMkLst>
      </pc:sldChg>
      <pc:sldChg chg="addSp delSp modSp modAnim">
        <pc:chgData name="Kelly Stokes" userId="3e5c5154-569e-4d81-aa91-4f91841cdfa9" providerId="ADAL" clId="{B1398DB8-3073-4CE1-B3DC-7F7F4C780C1E}" dt="2023-02-13T13:11:10.898" v="615"/>
        <pc:sldMkLst>
          <pc:docMk/>
          <pc:sldMk cId="853381988" sldId="2096"/>
        </pc:sldMkLst>
        <pc:spChg chg="mod">
          <ac:chgData name="Kelly Stokes" userId="3e5c5154-569e-4d81-aa91-4f91841cdfa9" providerId="ADAL" clId="{B1398DB8-3073-4CE1-B3DC-7F7F4C780C1E}" dt="2023-02-13T13:10:58.423" v="614" actId="20577"/>
          <ac:spMkLst>
            <pc:docMk/>
            <pc:sldMk cId="853381988" sldId="2096"/>
            <ac:spMk id="2" creationId="{52DA34BA-82FC-47C5-BCE1-BB65E08B92A1}"/>
          </ac:spMkLst>
        </pc:spChg>
        <pc:spChg chg="mod">
          <ac:chgData name="Kelly Stokes" userId="3e5c5154-569e-4d81-aa91-4f91841cdfa9" providerId="ADAL" clId="{B1398DB8-3073-4CE1-B3DC-7F7F4C780C1E}" dt="2023-02-13T13:11:10.898" v="615"/>
          <ac:spMkLst>
            <pc:docMk/>
            <pc:sldMk cId="853381988" sldId="2096"/>
            <ac:spMk id="12" creationId="{E384BFF7-3319-CAE2-192F-C4DCBBBBFCCA}"/>
          </ac:spMkLst>
        </pc:spChg>
        <pc:picChg chg="add mod">
          <ac:chgData name="Kelly Stokes" userId="3e5c5154-569e-4d81-aa91-4f91841cdfa9" providerId="ADAL" clId="{B1398DB8-3073-4CE1-B3DC-7F7F4C780C1E}" dt="2023-02-13T13:10:53.332" v="608"/>
          <ac:picMkLst>
            <pc:docMk/>
            <pc:sldMk cId="853381988" sldId="2096"/>
            <ac:picMk id="3" creationId="{B3F6D4C5-3F52-31EB-0495-FD5B2CBE798E}"/>
          </ac:picMkLst>
        </pc:picChg>
        <pc:picChg chg="del">
          <ac:chgData name="Kelly Stokes" userId="3e5c5154-569e-4d81-aa91-4f91841cdfa9" providerId="ADAL" clId="{B1398DB8-3073-4CE1-B3DC-7F7F4C780C1E}" dt="2023-02-13T13:10:52.987" v="607" actId="478"/>
          <ac:picMkLst>
            <pc:docMk/>
            <pc:sldMk cId="853381988" sldId="2096"/>
            <ac:picMk id="4" creationId="{123320EA-5C60-26F0-BD97-969640A475FE}"/>
          </ac:picMkLst>
        </pc:picChg>
      </pc:sldChg>
      <pc:sldChg chg="addSp delSp modSp modAnim">
        <pc:chgData name="Kelly Stokes" userId="3e5c5154-569e-4d81-aa91-4f91841cdfa9" providerId="ADAL" clId="{B1398DB8-3073-4CE1-B3DC-7F7F4C780C1E}" dt="2023-02-13T13:11:41.203" v="630"/>
        <pc:sldMkLst>
          <pc:docMk/>
          <pc:sldMk cId="1992672840" sldId="2097"/>
        </pc:sldMkLst>
        <pc:spChg chg="mod">
          <ac:chgData name="Kelly Stokes" userId="3e5c5154-569e-4d81-aa91-4f91841cdfa9" providerId="ADAL" clId="{B1398DB8-3073-4CE1-B3DC-7F7F4C780C1E}" dt="2023-02-13T13:11:25.533" v="623" actId="20577"/>
          <ac:spMkLst>
            <pc:docMk/>
            <pc:sldMk cId="1992672840" sldId="2097"/>
            <ac:spMk id="2" creationId="{52DA34BA-82FC-47C5-BCE1-BB65E08B92A1}"/>
          </ac:spMkLst>
        </pc:spChg>
        <pc:spChg chg="mod">
          <ac:chgData name="Kelly Stokes" userId="3e5c5154-569e-4d81-aa91-4f91841cdfa9" providerId="ADAL" clId="{B1398DB8-3073-4CE1-B3DC-7F7F4C780C1E}" dt="2023-02-13T13:11:37.297" v="629" actId="20577"/>
          <ac:spMkLst>
            <pc:docMk/>
            <pc:sldMk cId="1992672840" sldId="2097"/>
            <ac:spMk id="10" creationId="{003D53EA-1945-744E-2DD1-0312F4DE835F}"/>
          </ac:spMkLst>
        </pc:spChg>
        <pc:spChg chg="mod">
          <ac:chgData name="Kelly Stokes" userId="3e5c5154-569e-4d81-aa91-4f91841cdfa9" providerId="ADAL" clId="{B1398DB8-3073-4CE1-B3DC-7F7F4C780C1E}" dt="2023-02-13T13:11:41.203" v="630"/>
          <ac:spMkLst>
            <pc:docMk/>
            <pc:sldMk cId="1992672840" sldId="2097"/>
            <ac:spMk id="12" creationId="{E384BFF7-3319-CAE2-192F-C4DCBBBBFCCA}"/>
          </ac:spMkLst>
        </pc:spChg>
        <pc:picChg chg="del">
          <ac:chgData name="Kelly Stokes" userId="3e5c5154-569e-4d81-aa91-4f91841cdfa9" providerId="ADAL" clId="{B1398DB8-3073-4CE1-B3DC-7F7F4C780C1E}" dt="2023-02-13T13:11:20.823" v="616" actId="478"/>
          <ac:picMkLst>
            <pc:docMk/>
            <pc:sldMk cId="1992672840" sldId="2097"/>
            <ac:picMk id="3" creationId="{D20F37BD-993B-93E3-61EA-65647565EA10}"/>
          </ac:picMkLst>
        </pc:picChg>
        <pc:picChg chg="add mod">
          <ac:chgData name="Kelly Stokes" userId="3e5c5154-569e-4d81-aa91-4f91841cdfa9" providerId="ADAL" clId="{B1398DB8-3073-4CE1-B3DC-7F7F4C780C1E}" dt="2023-02-13T13:11:21.188" v="617"/>
          <ac:picMkLst>
            <pc:docMk/>
            <pc:sldMk cId="1992672840" sldId="2097"/>
            <ac:picMk id="4" creationId="{6D709552-63CA-5202-E73C-E58037DC6FCB}"/>
          </ac:picMkLst>
        </pc:picChg>
      </pc:sldChg>
      <pc:sldChg chg="del">
        <pc:chgData name="Kelly Stokes" userId="3e5c5154-569e-4d81-aa91-4f91841cdfa9" providerId="ADAL" clId="{B1398DB8-3073-4CE1-B3DC-7F7F4C780C1E}" dt="2023-02-13T13:11:43.849" v="631" actId="2696"/>
        <pc:sldMkLst>
          <pc:docMk/>
          <pc:sldMk cId="2917942201" sldId="2098"/>
        </pc:sldMkLst>
      </pc:sldChg>
      <pc:sldChg chg="modSp mod">
        <pc:chgData name="Kelly Stokes" userId="3e5c5154-569e-4d81-aa91-4f91841cdfa9" providerId="ADAL" clId="{B1398DB8-3073-4CE1-B3DC-7F7F4C780C1E}" dt="2023-02-13T13:12:02.359" v="634" actId="20577"/>
        <pc:sldMkLst>
          <pc:docMk/>
          <pc:sldMk cId="1974402319" sldId="2099"/>
        </pc:sldMkLst>
        <pc:spChg chg="mod">
          <ac:chgData name="Kelly Stokes" userId="3e5c5154-569e-4d81-aa91-4f91841cdfa9" providerId="ADAL" clId="{B1398DB8-3073-4CE1-B3DC-7F7F4C780C1E}" dt="2023-02-13T13:11:54.473" v="632"/>
          <ac:spMkLst>
            <pc:docMk/>
            <pc:sldMk cId="1974402319" sldId="2099"/>
            <ac:spMk id="2" creationId="{52DA34BA-82FC-47C5-BCE1-BB65E08B92A1}"/>
          </ac:spMkLst>
        </pc:spChg>
        <pc:spChg chg="mod">
          <ac:chgData name="Kelly Stokes" userId="3e5c5154-569e-4d81-aa91-4f91841cdfa9" providerId="ADAL" clId="{B1398DB8-3073-4CE1-B3DC-7F7F4C780C1E}" dt="2023-02-13T13:12:02.359" v="634" actId="20577"/>
          <ac:spMkLst>
            <pc:docMk/>
            <pc:sldMk cId="1974402319" sldId="2099"/>
            <ac:spMk id="3" creationId="{847A1AC9-9EC9-E1AA-348D-958CE44F2772}"/>
          </ac:spMkLst>
        </pc:spChg>
      </pc:sldChg>
      <pc:sldChg chg="modSp mod">
        <pc:chgData name="Kelly Stokes" userId="3e5c5154-569e-4d81-aa91-4f91841cdfa9" providerId="ADAL" clId="{B1398DB8-3073-4CE1-B3DC-7F7F4C780C1E}" dt="2023-02-13T13:12:17.051" v="637" actId="1076"/>
        <pc:sldMkLst>
          <pc:docMk/>
          <pc:sldMk cId="420956129" sldId="2100"/>
        </pc:sldMkLst>
        <pc:spChg chg="mod">
          <ac:chgData name="Kelly Stokes" userId="3e5c5154-569e-4d81-aa91-4f91841cdfa9" providerId="ADAL" clId="{B1398DB8-3073-4CE1-B3DC-7F7F4C780C1E}" dt="2023-02-13T13:12:14.117" v="636" actId="27636"/>
          <ac:spMkLst>
            <pc:docMk/>
            <pc:sldMk cId="420956129" sldId="2100"/>
            <ac:spMk id="2" creationId="{52DA34BA-82FC-47C5-BCE1-BB65E08B92A1}"/>
          </ac:spMkLst>
        </pc:spChg>
        <pc:spChg chg="mod">
          <ac:chgData name="Kelly Stokes" userId="3e5c5154-569e-4d81-aa91-4f91841cdfa9" providerId="ADAL" clId="{B1398DB8-3073-4CE1-B3DC-7F7F4C780C1E}" dt="2023-02-13T13:12:17.051" v="637" actId="1076"/>
          <ac:spMkLst>
            <pc:docMk/>
            <pc:sldMk cId="420956129" sldId="2100"/>
            <ac:spMk id="3" creationId="{847A1AC9-9EC9-E1AA-348D-958CE44F2772}"/>
          </ac:spMkLst>
        </pc:spChg>
      </pc:sldChg>
      <pc:sldChg chg="del">
        <pc:chgData name="Kelly Stokes" userId="3e5c5154-569e-4d81-aa91-4f91841cdfa9" providerId="ADAL" clId="{B1398DB8-3073-4CE1-B3DC-7F7F4C780C1E}" dt="2023-02-13T13:12:22.587" v="638" actId="2696"/>
        <pc:sldMkLst>
          <pc:docMk/>
          <pc:sldMk cId="3013467675" sldId="2101"/>
        </pc:sldMkLst>
      </pc:sldChg>
      <pc:sldChg chg="modNotesTx">
        <pc:chgData name="Kelly Stokes" userId="3e5c5154-569e-4d81-aa91-4f91841cdfa9" providerId="ADAL" clId="{B1398DB8-3073-4CE1-B3DC-7F7F4C780C1E}" dt="2023-02-13T13:12:49.319" v="644" actId="20577"/>
        <pc:sldMkLst>
          <pc:docMk/>
          <pc:sldMk cId="2877172030" sldId="2111"/>
        </pc:sldMkLst>
      </pc:sldChg>
      <pc:sldChg chg="modSp mod">
        <pc:chgData name="Kelly Stokes" userId="3e5c5154-569e-4d81-aa91-4f91841cdfa9" providerId="ADAL" clId="{B1398DB8-3073-4CE1-B3DC-7F7F4C780C1E}" dt="2023-02-13T13:12:56.568" v="645"/>
        <pc:sldMkLst>
          <pc:docMk/>
          <pc:sldMk cId="1376630275" sldId="2112"/>
        </pc:sldMkLst>
        <pc:spChg chg="mod">
          <ac:chgData name="Kelly Stokes" userId="3e5c5154-569e-4d81-aa91-4f91841cdfa9" providerId="ADAL" clId="{B1398DB8-3073-4CE1-B3DC-7F7F4C780C1E}" dt="2023-02-13T13:12:56.568" v="645"/>
          <ac:spMkLst>
            <pc:docMk/>
            <pc:sldMk cId="1376630275" sldId="2112"/>
            <ac:spMk id="2" creationId="{77E26784-A357-92CE-B6B1-8F248D3D6650}"/>
          </ac:spMkLst>
        </pc:spChg>
      </pc:sldChg>
      <pc:sldChg chg="del">
        <pc:chgData name="Kelly Stokes" userId="3e5c5154-569e-4d81-aa91-4f91841cdfa9" providerId="ADAL" clId="{B1398DB8-3073-4CE1-B3DC-7F7F4C780C1E}" dt="2023-02-13T13:13:08.213" v="646" actId="2696"/>
        <pc:sldMkLst>
          <pc:docMk/>
          <pc:sldMk cId="1277658397" sldId="2124"/>
        </pc:sldMkLst>
      </pc:sldChg>
      <pc:sldChg chg="del">
        <pc:chgData name="Kelly Stokes" userId="3e5c5154-569e-4d81-aa91-4f91841cdfa9" providerId="ADAL" clId="{B1398DB8-3073-4CE1-B3DC-7F7F4C780C1E}" dt="2023-02-13T13:13:08.213" v="646" actId="2696"/>
        <pc:sldMkLst>
          <pc:docMk/>
          <pc:sldMk cId="1805449320" sldId="2125"/>
        </pc:sldMkLst>
      </pc:sldChg>
      <pc:sldChg chg="del">
        <pc:chgData name="Kelly Stokes" userId="3e5c5154-569e-4d81-aa91-4f91841cdfa9" providerId="ADAL" clId="{B1398DB8-3073-4CE1-B3DC-7F7F4C780C1E}" dt="2023-02-13T13:13:08.213" v="646" actId="2696"/>
        <pc:sldMkLst>
          <pc:docMk/>
          <pc:sldMk cId="1077993278" sldId="2126"/>
        </pc:sldMkLst>
      </pc:sldChg>
      <pc:sldChg chg="addSp delSp modSp mod modAnim">
        <pc:chgData name="Kelly Stokes" userId="3e5c5154-569e-4d81-aa91-4f91841cdfa9" providerId="ADAL" clId="{B1398DB8-3073-4CE1-B3DC-7F7F4C780C1E}" dt="2023-02-13T13:14:27.484" v="665"/>
        <pc:sldMkLst>
          <pc:docMk/>
          <pc:sldMk cId="3594725736" sldId="2131"/>
        </pc:sldMkLst>
        <pc:spChg chg="mod">
          <ac:chgData name="Kelly Stokes" userId="3e5c5154-569e-4d81-aa91-4f91841cdfa9" providerId="ADAL" clId="{B1398DB8-3073-4CE1-B3DC-7F7F4C780C1E}" dt="2023-02-13T13:14:05.932" v="660" actId="20577"/>
          <ac:spMkLst>
            <pc:docMk/>
            <pc:sldMk cId="3594725736" sldId="2131"/>
            <ac:spMk id="2" creationId="{52DA34BA-82FC-47C5-BCE1-BB65E08B92A1}"/>
          </ac:spMkLst>
        </pc:spChg>
        <pc:spChg chg="mod">
          <ac:chgData name="Kelly Stokes" userId="3e5c5154-569e-4d81-aa91-4f91841cdfa9" providerId="ADAL" clId="{B1398DB8-3073-4CE1-B3DC-7F7F4C780C1E}" dt="2023-02-13T13:14:08.809" v="661" actId="1076"/>
          <ac:spMkLst>
            <pc:docMk/>
            <pc:sldMk cId="3594725736" sldId="2131"/>
            <ac:spMk id="3" creationId="{13BB5EC0-7A96-4D29-A835-6FAE896C31A4}"/>
          </ac:spMkLst>
        </pc:spChg>
        <pc:picChg chg="del">
          <ac:chgData name="Kelly Stokes" userId="3e5c5154-569e-4d81-aa91-4f91841cdfa9" providerId="ADAL" clId="{B1398DB8-3073-4CE1-B3DC-7F7F4C780C1E}" dt="2023-02-13T13:14:09.569" v="662" actId="478"/>
          <ac:picMkLst>
            <pc:docMk/>
            <pc:sldMk cId="3594725736" sldId="2131"/>
            <ac:picMk id="1026" creationId="{2BEEC6AA-C5E8-5B8E-EED2-754B1BA23B31}"/>
          </ac:picMkLst>
        </pc:picChg>
        <pc:picChg chg="add mod">
          <ac:chgData name="Kelly Stokes" userId="3e5c5154-569e-4d81-aa91-4f91841cdfa9" providerId="ADAL" clId="{B1398DB8-3073-4CE1-B3DC-7F7F4C780C1E}" dt="2023-02-13T13:14:26.719" v="664" actId="1076"/>
          <ac:picMkLst>
            <pc:docMk/>
            <pc:sldMk cId="3594725736" sldId="2131"/>
            <ac:picMk id="16386" creationId="{B5EE24EC-7555-0684-437A-277F3A4EABEC}"/>
          </ac:picMkLst>
        </pc:picChg>
      </pc:sldChg>
      <pc:sldChg chg="addSp delSp modSp mod modAnim">
        <pc:chgData name="Kelly Stokes" userId="3e5c5154-569e-4d81-aa91-4f91841cdfa9" providerId="ADAL" clId="{B1398DB8-3073-4CE1-B3DC-7F7F4C780C1E}" dt="2023-02-13T13:14:57.474" v="675"/>
        <pc:sldMkLst>
          <pc:docMk/>
          <pc:sldMk cId="970266473" sldId="2132"/>
        </pc:sldMkLst>
        <pc:spChg chg="mod">
          <ac:chgData name="Kelly Stokes" userId="3e5c5154-569e-4d81-aa91-4f91841cdfa9" providerId="ADAL" clId="{B1398DB8-3073-4CE1-B3DC-7F7F4C780C1E}" dt="2023-02-13T13:14:36.391" v="670" actId="20577"/>
          <ac:spMkLst>
            <pc:docMk/>
            <pc:sldMk cId="970266473" sldId="2132"/>
            <ac:spMk id="2" creationId="{52DA34BA-82FC-47C5-BCE1-BB65E08B92A1}"/>
          </ac:spMkLst>
        </pc:spChg>
        <pc:spChg chg="mod">
          <ac:chgData name="Kelly Stokes" userId="3e5c5154-569e-4d81-aa91-4f91841cdfa9" providerId="ADAL" clId="{B1398DB8-3073-4CE1-B3DC-7F7F4C780C1E}" dt="2023-02-13T13:14:39.009" v="671" actId="1076"/>
          <ac:spMkLst>
            <pc:docMk/>
            <pc:sldMk cId="970266473" sldId="2132"/>
            <ac:spMk id="3" creationId="{13BB5EC0-7A96-4D29-A835-6FAE896C31A4}"/>
          </ac:spMkLst>
        </pc:spChg>
        <pc:picChg chg="del">
          <ac:chgData name="Kelly Stokes" userId="3e5c5154-569e-4d81-aa91-4f91841cdfa9" providerId="ADAL" clId="{B1398DB8-3073-4CE1-B3DC-7F7F4C780C1E}" dt="2023-02-13T13:14:39.720" v="672" actId="478"/>
          <ac:picMkLst>
            <pc:docMk/>
            <pc:sldMk cId="970266473" sldId="2132"/>
            <ac:picMk id="2050" creationId="{B6E673AF-90C0-EECE-87A1-26BCB5B248DF}"/>
          </ac:picMkLst>
        </pc:picChg>
        <pc:picChg chg="add mod">
          <ac:chgData name="Kelly Stokes" userId="3e5c5154-569e-4d81-aa91-4f91841cdfa9" providerId="ADAL" clId="{B1398DB8-3073-4CE1-B3DC-7F7F4C780C1E}" dt="2023-02-13T13:14:56.735" v="674" actId="1076"/>
          <ac:picMkLst>
            <pc:docMk/>
            <pc:sldMk cId="970266473" sldId="2132"/>
            <ac:picMk id="15362" creationId="{53AFF81F-FFD1-92E5-EBB7-8EBC65E00E17}"/>
          </ac:picMkLst>
        </pc:picChg>
      </pc:sldChg>
      <pc:sldChg chg="del">
        <pc:chgData name="Kelly Stokes" userId="3e5c5154-569e-4d81-aa91-4f91841cdfa9" providerId="ADAL" clId="{B1398DB8-3073-4CE1-B3DC-7F7F4C780C1E}" dt="2023-02-13T13:14:59.944" v="676" actId="2696"/>
        <pc:sldMkLst>
          <pc:docMk/>
          <pc:sldMk cId="1100864874" sldId="2133"/>
        </pc:sldMkLst>
      </pc:sldChg>
      <pc:sldChg chg="addSp delSp modSp modAnim">
        <pc:chgData name="Kelly Stokes" userId="3e5c5154-569e-4d81-aa91-4f91841cdfa9" providerId="ADAL" clId="{B1398DB8-3073-4CE1-B3DC-7F7F4C780C1E}" dt="2023-02-13T13:15:20.898" v="686"/>
        <pc:sldMkLst>
          <pc:docMk/>
          <pc:sldMk cId="227303114" sldId="2134"/>
        </pc:sldMkLst>
        <pc:spChg chg="mod">
          <ac:chgData name="Kelly Stokes" userId="3e5c5154-569e-4d81-aa91-4f91841cdfa9" providerId="ADAL" clId="{B1398DB8-3073-4CE1-B3DC-7F7F4C780C1E}" dt="2023-02-13T13:15:08.951" v="685" actId="20577"/>
          <ac:spMkLst>
            <pc:docMk/>
            <pc:sldMk cId="227303114" sldId="2134"/>
            <ac:spMk id="2" creationId="{52DA34BA-82FC-47C5-BCE1-BB65E08B92A1}"/>
          </ac:spMkLst>
        </pc:spChg>
        <pc:spChg chg="mod">
          <ac:chgData name="Kelly Stokes" userId="3e5c5154-569e-4d81-aa91-4f91841cdfa9" providerId="ADAL" clId="{B1398DB8-3073-4CE1-B3DC-7F7F4C780C1E}" dt="2023-02-13T13:15:20.898" v="686"/>
          <ac:spMkLst>
            <pc:docMk/>
            <pc:sldMk cId="227303114" sldId="2134"/>
            <ac:spMk id="12" creationId="{E384BFF7-3319-CAE2-192F-C4DCBBBBFCCA}"/>
          </ac:spMkLst>
        </pc:spChg>
        <pc:picChg chg="add mod">
          <ac:chgData name="Kelly Stokes" userId="3e5c5154-569e-4d81-aa91-4f91841cdfa9" providerId="ADAL" clId="{B1398DB8-3073-4CE1-B3DC-7F7F4C780C1E}" dt="2023-02-13T13:15:04.457" v="678"/>
          <ac:picMkLst>
            <pc:docMk/>
            <pc:sldMk cId="227303114" sldId="2134"/>
            <ac:picMk id="3" creationId="{7D375626-250D-265E-53E0-54C15E539863}"/>
          </ac:picMkLst>
        </pc:picChg>
        <pc:picChg chg="del">
          <ac:chgData name="Kelly Stokes" userId="3e5c5154-569e-4d81-aa91-4f91841cdfa9" providerId="ADAL" clId="{B1398DB8-3073-4CE1-B3DC-7F7F4C780C1E}" dt="2023-02-13T13:15:04.046" v="677" actId="478"/>
          <ac:picMkLst>
            <pc:docMk/>
            <pc:sldMk cId="227303114" sldId="2134"/>
            <ac:picMk id="4" creationId="{123320EA-5C60-26F0-BD97-969640A475FE}"/>
          </ac:picMkLst>
        </pc:picChg>
      </pc:sldChg>
      <pc:sldChg chg="addSp delSp modSp modAnim">
        <pc:chgData name="Kelly Stokes" userId="3e5c5154-569e-4d81-aa91-4f91841cdfa9" providerId="ADAL" clId="{B1398DB8-3073-4CE1-B3DC-7F7F4C780C1E}" dt="2023-02-13T13:15:50.043" v="698" actId="20577"/>
        <pc:sldMkLst>
          <pc:docMk/>
          <pc:sldMk cId="56434778" sldId="2135"/>
        </pc:sldMkLst>
        <pc:spChg chg="mod">
          <ac:chgData name="Kelly Stokes" userId="3e5c5154-569e-4d81-aa91-4f91841cdfa9" providerId="ADAL" clId="{B1398DB8-3073-4CE1-B3DC-7F7F4C780C1E}" dt="2023-02-13T13:15:35.438" v="693" actId="20577"/>
          <ac:spMkLst>
            <pc:docMk/>
            <pc:sldMk cId="56434778" sldId="2135"/>
            <ac:spMk id="2" creationId="{52DA34BA-82FC-47C5-BCE1-BB65E08B92A1}"/>
          </ac:spMkLst>
        </pc:spChg>
        <pc:spChg chg="mod">
          <ac:chgData name="Kelly Stokes" userId="3e5c5154-569e-4d81-aa91-4f91841cdfa9" providerId="ADAL" clId="{B1398DB8-3073-4CE1-B3DC-7F7F4C780C1E}" dt="2023-02-13T13:15:50.043" v="698" actId="20577"/>
          <ac:spMkLst>
            <pc:docMk/>
            <pc:sldMk cId="56434778" sldId="2135"/>
            <ac:spMk id="10" creationId="{003D53EA-1945-744E-2DD1-0312F4DE835F}"/>
          </ac:spMkLst>
        </pc:spChg>
        <pc:spChg chg="mod">
          <ac:chgData name="Kelly Stokes" userId="3e5c5154-569e-4d81-aa91-4f91841cdfa9" providerId="ADAL" clId="{B1398DB8-3073-4CE1-B3DC-7F7F4C780C1E}" dt="2023-02-13T13:15:47.134" v="694"/>
          <ac:spMkLst>
            <pc:docMk/>
            <pc:sldMk cId="56434778" sldId="2135"/>
            <ac:spMk id="12" creationId="{E384BFF7-3319-CAE2-192F-C4DCBBBBFCCA}"/>
          </ac:spMkLst>
        </pc:spChg>
        <pc:picChg chg="del">
          <ac:chgData name="Kelly Stokes" userId="3e5c5154-569e-4d81-aa91-4f91841cdfa9" providerId="ADAL" clId="{B1398DB8-3073-4CE1-B3DC-7F7F4C780C1E}" dt="2023-02-13T13:15:30.990" v="687" actId="478"/>
          <ac:picMkLst>
            <pc:docMk/>
            <pc:sldMk cId="56434778" sldId="2135"/>
            <ac:picMk id="3" creationId="{D20F37BD-993B-93E3-61EA-65647565EA10}"/>
          </ac:picMkLst>
        </pc:picChg>
        <pc:picChg chg="add mod">
          <ac:chgData name="Kelly Stokes" userId="3e5c5154-569e-4d81-aa91-4f91841cdfa9" providerId="ADAL" clId="{B1398DB8-3073-4CE1-B3DC-7F7F4C780C1E}" dt="2023-02-13T13:15:31.386" v="688"/>
          <ac:picMkLst>
            <pc:docMk/>
            <pc:sldMk cId="56434778" sldId="2135"/>
            <ac:picMk id="4" creationId="{1B5E2E7E-37A8-9D07-BF2B-A98AC62C6655}"/>
          </ac:picMkLst>
        </pc:picChg>
      </pc:sldChg>
      <pc:sldChg chg="del">
        <pc:chgData name="Kelly Stokes" userId="3e5c5154-569e-4d81-aa91-4f91841cdfa9" providerId="ADAL" clId="{B1398DB8-3073-4CE1-B3DC-7F7F4C780C1E}" dt="2023-02-13T13:15:53.844" v="699" actId="2696"/>
        <pc:sldMkLst>
          <pc:docMk/>
          <pc:sldMk cId="1077046214" sldId="2136"/>
        </pc:sldMkLst>
      </pc:sldChg>
      <pc:sldChg chg="modSp mod">
        <pc:chgData name="Kelly Stokes" userId="3e5c5154-569e-4d81-aa91-4f91841cdfa9" providerId="ADAL" clId="{B1398DB8-3073-4CE1-B3DC-7F7F4C780C1E}" dt="2023-02-13T13:16:10.759" v="703" actId="27636"/>
        <pc:sldMkLst>
          <pc:docMk/>
          <pc:sldMk cId="4211915105" sldId="2137"/>
        </pc:sldMkLst>
        <pc:spChg chg="mod">
          <ac:chgData name="Kelly Stokes" userId="3e5c5154-569e-4d81-aa91-4f91841cdfa9" providerId="ADAL" clId="{B1398DB8-3073-4CE1-B3DC-7F7F4C780C1E}" dt="2023-02-13T13:16:04.951" v="700"/>
          <ac:spMkLst>
            <pc:docMk/>
            <pc:sldMk cId="4211915105" sldId="2137"/>
            <ac:spMk id="2" creationId="{52DA34BA-82FC-47C5-BCE1-BB65E08B92A1}"/>
          </ac:spMkLst>
        </pc:spChg>
        <pc:spChg chg="mod">
          <ac:chgData name="Kelly Stokes" userId="3e5c5154-569e-4d81-aa91-4f91841cdfa9" providerId="ADAL" clId="{B1398DB8-3073-4CE1-B3DC-7F7F4C780C1E}" dt="2023-02-13T13:16:10.759" v="703" actId="27636"/>
          <ac:spMkLst>
            <pc:docMk/>
            <pc:sldMk cId="4211915105" sldId="2137"/>
            <ac:spMk id="3" creationId="{847A1AC9-9EC9-E1AA-348D-958CE44F2772}"/>
          </ac:spMkLst>
        </pc:spChg>
      </pc:sldChg>
      <pc:sldChg chg="modSp mod">
        <pc:chgData name="Kelly Stokes" userId="3e5c5154-569e-4d81-aa91-4f91841cdfa9" providerId="ADAL" clId="{B1398DB8-3073-4CE1-B3DC-7F7F4C780C1E}" dt="2023-02-13T13:16:32.057" v="706" actId="1076"/>
        <pc:sldMkLst>
          <pc:docMk/>
          <pc:sldMk cId="33785302" sldId="2138"/>
        </pc:sldMkLst>
        <pc:spChg chg="mod">
          <ac:chgData name="Kelly Stokes" userId="3e5c5154-569e-4d81-aa91-4f91841cdfa9" providerId="ADAL" clId="{B1398DB8-3073-4CE1-B3DC-7F7F4C780C1E}" dt="2023-02-13T13:16:29.452" v="705" actId="27636"/>
          <ac:spMkLst>
            <pc:docMk/>
            <pc:sldMk cId="33785302" sldId="2138"/>
            <ac:spMk id="2" creationId="{52DA34BA-82FC-47C5-BCE1-BB65E08B92A1}"/>
          </ac:spMkLst>
        </pc:spChg>
        <pc:spChg chg="mod">
          <ac:chgData name="Kelly Stokes" userId="3e5c5154-569e-4d81-aa91-4f91841cdfa9" providerId="ADAL" clId="{B1398DB8-3073-4CE1-B3DC-7F7F4C780C1E}" dt="2023-02-13T13:16:32.057" v="706" actId="1076"/>
          <ac:spMkLst>
            <pc:docMk/>
            <pc:sldMk cId="33785302" sldId="2138"/>
            <ac:spMk id="3" creationId="{847A1AC9-9EC9-E1AA-348D-958CE44F2772}"/>
          </ac:spMkLst>
        </pc:spChg>
      </pc:sldChg>
      <pc:sldChg chg="del">
        <pc:chgData name="Kelly Stokes" userId="3e5c5154-569e-4d81-aa91-4f91841cdfa9" providerId="ADAL" clId="{B1398DB8-3073-4CE1-B3DC-7F7F4C780C1E}" dt="2023-02-13T13:16:38.363" v="707" actId="2696"/>
        <pc:sldMkLst>
          <pc:docMk/>
          <pc:sldMk cId="3109447324" sldId="2139"/>
        </pc:sldMkLst>
      </pc:sldChg>
      <pc:sldChg chg="modNotesTx">
        <pc:chgData name="Kelly Stokes" userId="3e5c5154-569e-4d81-aa91-4f91841cdfa9" providerId="ADAL" clId="{B1398DB8-3073-4CE1-B3DC-7F7F4C780C1E}" dt="2023-02-13T13:16:52.870" v="708"/>
        <pc:sldMkLst>
          <pc:docMk/>
          <pc:sldMk cId="747723142" sldId="2149"/>
        </pc:sldMkLst>
      </pc:sldChg>
      <pc:sldChg chg="modSp mod">
        <pc:chgData name="Kelly Stokes" userId="3e5c5154-569e-4d81-aa91-4f91841cdfa9" providerId="ADAL" clId="{B1398DB8-3073-4CE1-B3DC-7F7F4C780C1E}" dt="2023-02-13T13:16:56.615" v="709"/>
        <pc:sldMkLst>
          <pc:docMk/>
          <pc:sldMk cId="4049235481" sldId="2150"/>
        </pc:sldMkLst>
        <pc:spChg chg="mod">
          <ac:chgData name="Kelly Stokes" userId="3e5c5154-569e-4d81-aa91-4f91841cdfa9" providerId="ADAL" clId="{B1398DB8-3073-4CE1-B3DC-7F7F4C780C1E}" dt="2023-02-13T13:16:56.615" v="709"/>
          <ac:spMkLst>
            <pc:docMk/>
            <pc:sldMk cId="4049235481" sldId="2150"/>
            <ac:spMk id="2" creationId="{77E26784-A357-92CE-B6B1-8F248D3D6650}"/>
          </ac:spMkLst>
        </pc:spChg>
      </pc:sldChg>
      <pc:sldChg chg="modSp mod">
        <pc:chgData name="Kelly Stokes" userId="3e5c5154-569e-4d81-aa91-4f91841cdfa9" providerId="ADAL" clId="{B1398DB8-3073-4CE1-B3DC-7F7F4C780C1E}" dt="2023-02-13T12:44:16.095" v="345" actId="313"/>
        <pc:sldMkLst>
          <pc:docMk/>
          <pc:sldMk cId="2826852307" sldId="2158"/>
        </pc:sldMkLst>
        <pc:spChg chg="mod">
          <ac:chgData name="Kelly Stokes" userId="3e5c5154-569e-4d81-aa91-4f91841cdfa9" providerId="ADAL" clId="{B1398DB8-3073-4CE1-B3DC-7F7F4C780C1E}" dt="2023-02-13T12:44:16.095" v="345" actId="313"/>
          <ac:spMkLst>
            <pc:docMk/>
            <pc:sldMk cId="2826852307" sldId="2158"/>
            <ac:spMk id="2" creationId="{52DA34BA-82FC-47C5-BCE1-BB65E08B92A1}"/>
          </ac:spMkLst>
        </pc:spChg>
      </pc:sldChg>
      <pc:sldChg chg="del">
        <pc:chgData name="Kelly Stokes" userId="3e5c5154-569e-4d81-aa91-4f91841cdfa9" providerId="ADAL" clId="{B1398DB8-3073-4CE1-B3DC-7F7F4C780C1E}" dt="2023-02-13T12:43:24.423" v="342" actId="2696"/>
        <pc:sldMkLst>
          <pc:docMk/>
          <pc:sldMk cId="198029045" sldId="2161"/>
        </pc:sldMkLst>
      </pc:sldChg>
      <pc:sldChg chg="ord">
        <pc:chgData name="Kelly Stokes" userId="3e5c5154-569e-4d81-aa91-4f91841cdfa9" providerId="ADAL" clId="{B1398DB8-3073-4CE1-B3DC-7F7F4C780C1E}" dt="2023-02-13T12:43:32.112" v="344"/>
        <pc:sldMkLst>
          <pc:docMk/>
          <pc:sldMk cId="2711543934" sldId="2162"/>
        </pc:sldMkLst>
      </pc:sldChg>
      <pc:sldChg chg="ord">
        <pc:chgData name="Kelly Stokes" userId="3e5c5154-569e-4d81-aa91-4f91841cdfa9" providerId="ADAL" clId="{B1398DB8-3073-4CE1-B3DC-7F7F4C780C1E}" dt="2023-02-13T12:43:32.112" v="344"/>
        <pc:sldMkLst>
          <pc:docMk/>
          <pc:sldMk cId="787125402" sldId="2163"/>
        </pc:sldMkLst>
      </pc:sldChg>
      <pc:sldChg chg="modAnim">
        <pc:chgData name="Kelly Stokes" userId="3e5c5154-569e-4d81-aa91-4f91841cdfa9" providerId="ADAL" clId="{B1398DB8-3073-4CE1-B3DC-7F7F4C780C1E}" dt="2023-02-13T13:09:07.448" v="589"/>
        <pc:sldMkLst>
          <pc:docMk/>
          <pc:sldMk cId="1710348636" sldId="2164"/>
        </pc:sldMkLst>
      </pc:sldChg>
      <pc:sldChg chg="modAnim">
        <pc:chgData name="Kelly Stokes" userId="3e5c5154-569e-4d81-aa91-4f91841cdfa9" providerId="ADAL" clId="{B1398DB8-3073-4CE1-B3DC-7F7F4C780C1E}" dt="2023-02-13T13:13:39.281" v="649"/>
        <pc:sldMkLst>
          <pc:docMk/>
          <pc:sldMk cId="174875981" sldId="2165"/>
        </pc:sldMkLst>
      </pc:sldChg>
      <pc:sldChg chg="modAnim">
        <pc:chgData name="Kelly Stokes" userId="3e5c5154-569e-4d81-aa91-4f91841cdfa9" providerId="ADAL" clId="{B1398DB8-3073-4CE1-B3DC-7F7F4C780C1E}" dt="2023-02-13T13:13:47.383" v="652"/>
        <pc:sldMkLst>
          <pc:docMk/>
          <pc:sldMk cId="4083917152" sldId="2166"/>
        </pc:sldMkLst>
      </pc:sldChg>
      <pc:sldChg chg="modAnim">
        <pc:chgData name="Kelly Stokes" userId="3e5c5154-569e-4d81-aa91-4f91841cdfa9" providerId="ADAL" clId="{B1398DB8-3073-4CE1-B3DC-7F7F4C780C1E}" dt="2023-02-13T13:13:56.057" v="655"/>
        <pc:sldMkLst>
          <pc:docMk/>
          <pc:sldMk cId="1085919678" sldId="216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550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971" y="0"/>
            <a:ext cx="2921582" cy="495507"/>
          </a:xfrm>
          <a:prstGeom prst="rect">
            <a:avLst/>
          </a:prstGeom>
        </p:spPr>
        <p:txBody>
          <a:bodyPr vert="horz" lIns="91440" tIns="45720" rIns="91440" bIns="45720" rtlCol="0"/>
          <a:lstStyle>
            <a:lvl1pPr algn="r">
              <a:defRPr sz="1200"/>
            </a:lvl1pPr>
          </a:lstStyle>
          <a:p>
            <a:fld id="{3B792B4E-2C40-46AA-98A1-08FF812BB3CA}" type="datetimeFigureOut">
              <a:rPr lang="en-GB" smtClean="0"/>
              <a:t>13/02/2023</a:t>
            </a:fld>
            <a:endParaRPr lang="en-GB"/>
          </a:p>
        </p:txBody>
      </p:sp>
      <p:sp>
        <p:nvSpPr>
          <p:cNvPr id="4" name="Slide Image Placeholder 3"/>
          <p:cNvSpPr>
            <a:spLocks noGrp="1" noRot="1" noChangeAspect="1"/>
          </p:cNvSpPr>
          <p:nvPr>
            <p:ph type="sldImg" idx="2"/>
          </p:nvPr>
        </p:nvSpPr>
        <p:spPr>
          <a:xfrm>
            <a:off x="409575" y="1235075"/>
            <a:ext cx="5922963" cy="33321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212" y="4752747"/>
            <a:ext cx="5393690" cy="388861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80333"/>
            <a:ext cx="2921582" cy="49550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971" y="9380333"/>
            <a:ext cx="2921582" cy="495506"/>
          </a:xfrm>
          <a:prstGeom prst="rect">
            <a:avLst/>
          </a:prstGeom>
        </p:spPr>
        <p:txBody>
          <a:bodyPr vert="horz" lIns="91440" tIns="45720" rIns="91440" bIns="45720" rtlCol="0" anchor="b"/>
          <a:lstStyle>
            <a:lvl1pPr algn="r">
              <a:defRPr sz="1200"/>
            </a:lvl1pPr>
          </a:lstStyle>
          <a:p>
            <a:fld id="{A370640F-E73A-4148-92BA-D1C70A966614}" type="slidenum">
              <a:rPr lang="en-GB" smtClean="0"/>
              <a:t>‹#›</a:t>
            </a:fld>
            <a:endParaRPr lang="en-GB"/>
          </a:p>
        </p:txBody>
      </p:sp>
    </p:spTree>
    <p:extLst>
      <p:ext uri="{BB962C8B-B14F-4D97-AF65-F5344CB8AC3E}">
        <p14:creationId xmlns:p14="http://schemas.microsoft.com/office/powerpoint/2010/main" val="1430342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a:t>
            </a:fld>
            <a:endParaRPr lang="en-GB" dirty="0"/>
          </a:p>
        </p:txBody>
      </p:sp>
    </p:spTree>
    <p:extLst>
      <p:ext uri="{BB962C8B-B14F-4D97-AF65-F5344CB8AC3E}">
        <p14:creationId xmlns:p14="http://schemas.microsoft.com/office/powerpoint/2010/main" val="3489449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previous teaching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80</a:t>
            </a:fld>
            <a:endParaRPr lang="en-GB"/>
          </a:p>
        </p:txBody>
      </p:sp>
    </p:spTree>
    <p:extLst>
      <p:ext uri="{BB962C8B-B14F-4D97-AF65-F5344CB8AC3E}">
        <p14:creationId xmlns:p14="http://schemas.microsoft.com/office/powerpoint/2010/main" val="1112363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83</a:t>
            </a:fld>
            <a:endParaRPr lang="en-GB" dirty="0"/>
          </a:p>
        </p:txBody>
      </p:sp>
    </p:spTree>
    <p:extLst>
      <p:ext uri="{BB962C8B-B14F-4D97-AF65-F5344CB8AC3E}">
        <p14:creationId xmlns:p14="http://schemas.microsoft.com/office/powerpoint/2010/main" val="36823859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85</a:t>
            </a:fld>
            <a:endParaRPr lang="en-GB" dirty="0"/>
          </a:p>
        </p:txBody>
      </p:sp>
    </p:spTree>
    <p:extLst>
      <p:ext uri="{BB962C8B-B14F-4D97-AF65-F5344CB8AC3E}">
        <p14:creationId xmlns:p14="http://schemas.microsoft.com/office/powerpoint/2010/main" val="3311028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effectLst/>
                <a:latin typeface="Calibri" panose="020F0502020204030204" pitchFamily="34" charset="0"/>
                <a:ea typeface="Times New Roman" panose="02020603050405020304" pitchFamily="18" charset="0"/>
              </a:rPr>
              <a:t>It pushed the composure of farmers to their limits.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114</a:t>
            </a:fld>
            <a:endParaRPr lang="en-GB"/>
          </a:p>
        </p:txBody>
      </p:sp>
    </p:spTree>
    <p:extLst>
      <p:ext uri="{BB962C8B-B14F-4D97-AF65-F5344CB8AC3E}">
        <p14:creationId xmlns:p14="http://schemas.microsoft.com/office/powerpoint/2010/main" val="414232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previous teaching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116</a:t>
            </a:fld>
            <a:endParaRPr lang="en-GB"/>
          </a:p>
        </p:txBody>
      </p:sp>
    </p:spTree>
    <p:extLst>
      <p:ext uri="{BB962C8B-B14F-4D97-AF65-F5344CB8AC3E}">
        <p14:creationId xmlns:p14="http://schemas.microsoft.com/office/powerpoint/2010/main" val="22637640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119</a:t>
            </a:fld>
            <a:endParaRPr lang="en-GB" dirty="0"/>
          </a:p>
        </p:txBody>
      </p:sp>
    </p:spTree>
    <p:extLst>
      <p:ext uri="{BB962C8B-B14F-4D97-AF65-F5344CB8AC3E}">
        <p14:creationId xmlns:p14="http://schemas.microsoft.com/office/powerpoint/2010/main" val="25329548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121</a:t>
            </a:fld>
            <a:endParaRPr lang="en-GB" dirty="0"/>
          </a:p>
        </p:txBody>
      </p:sp>
    </p:spTree>
    <p:extLst>
      <p:ext uri="{BB962C8B-B14F-4D97-AF65-F5344CB8AC3E}">
        <p14:creationId xmlns:p14="http://schemas.microsoft.com/office/powerpoint/2010/main" val="7583511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effectLst/>
                <a:latin typeface="Calibri" panose="020F0502020204030204" pitchFamily="34" charset="0"/>
                <a:ea typeface="Times New Roman" panose="02020603050405020304" pitchFamily="18" charset="0"/>
              </a:rPr>
              <a:t>This ruins crops, such as fruits, and homes.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150</a:t>
            </a:fld>
            <a:endParaRPr lang="en-GB"/>
          </a:p>
        </p:txBody>
      </p:sp>
    </p:spTree>
    <p:extLst>
      <p:ext uri="{BB962C8B-B14F-4D97-AF65-F5344CB8AC3E}">
        <p14:creationId xmlns:p14="http://schemas.microsoft.com/office/powerpoint/2010/main" val="7381213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Click through the slides for all the R+R words for the week (both the focus and the challenge words)</a:t>
            </a:r>
          </a:p>
          <a:p>
            <a:r>
              <a:rPr lang="en-GB" dirty="0"/>
              <a:t>Click through the slides for all the new learning this week </a:t>
            </a:r>
          </a:p>
        </p:txBody>
      </p:sp>
      <p:sp>
        <p:nvSpPr>
          <p:cNvPr id="4" name="Slide Number Placeholder 3"/>
          <p:cNvSpPr>
            <a:spLocks noGrp="1"/>
          </p:cNvSpPr>
          <p:nvPr>
            <p:ph type="sldNum" sz="quarter" idx="5"/>
          </p:nvPr>
        </p:nvSpPr>
        <p:spPr/>
        <p:txBody>
          <a:bodyPr/>
          <a:lstStyle/>
          <a:p>
            <a:fld id="{A370640F-E73A-4148-92BA-D1C70A966614}" type="slidenum">
              <a:rPr lang="en-GB" smtClean="0"/>
              <a:t>152</a:t>
            </a:fld>
            <a:endParaRPr lang="en-GB"/>
          </a:p>
        </p:txBody>
      </p:sp>
    </p:spTree>
    <p:extLst>
      <p:ext uri="{BB962C8B-B14F-4D97-AF65-F5344CB8AC3E}">
        <p14:creationId xmlns:p14="http://schemas.microsoft.com/office/powerpoint/2010/main" val="42218409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Say these words for the quiz</a:t>
            </a:r>
          </a:p>
          <a:p>
            <a:r>
              <a:rPr lang="en-GB" dirty="0"/>
              <a:t>consider enough   forward   fruit  frantically finally treasure closure pressure composure</a:t>
            </a:r>
          </a:p>
        </p:txBody>
      </p:sp>
      <p:sp>
        <p:nvSpPr>
          <p:cNvPr id="4" name="Slide Number Placeholder 3"/>
          <p:cNvSpPr>
            <a:spLocks noGrp="1"/>
          </p:cNvSpPr>
          <p:nvPr>
            <p:ph type="sldNum" sz="quarter" idx="5"/>
          </p:nvPr>
        </p:nvSpPr>
        <p:spPr/>
        <p:txBody>
          <a:bodyPr/>
          <a:lstStyle/>
          <a:p>
            <a:fld id="{A370640F-E73A-4148-92BA-D1C70A966614}" type="slidenum">
              <a:rPr lang="en-GB" smtClean="0"/>
              <a:t>184</a:t>
            </a:fld>
            <a:endParaRPr lang="en-GB"/>
          </a:p>
        </p:txBody>
      </p:sp>
    </p:spTree>
    <p:extLst>
      <p:ext uri="{BB962C8B-B14F-4D97-AF65-F5344CB8AC3E}">
        <p14:creationId xmlns:p14="http://schemas.microsoft.com/office/powerpoint/2010/main" val="3740562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a:t>
            </a:fld>
            <a:endParaRPr lang="en-GB" dirty="0"/>
          </a:p>
        </p:txBody>
      </p:sp>
    </p:spTree>
    <p:extLst>
      <p:ext uri="{BB962C8B-B14F-4D97-AF65-F5344CB8AC3E}">
        <p14:creationId xmlns:p14="http://schemas.microsoft.com/office/powerpoint/2010/main" val="214471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185</a:t>
            </a:fld>
            <a:endParaRPr lang="en-GB"/>
          </a:p>
        </p:txBody>
      </p:sp>
    </p:spTree>
    <p:extLst>
      <p:ext uri="{BB962C8B-B14F-4D97-AF65-F5344CB8AC3E}">
        <p14:creationId xmlns:p14="http://schemas.microsoft.com/office/powerpoint/2010/main" val="16989687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186</a:t>
            </a:fld>
            <a:endParaRPr lang="en-GB"/>
          </a:p>
        </p:txBody>
      </p:sp>
    </p:spTree>
    <p:extLst>
      <p:ext uri="{BB962C8B-B14F-4D97-AF65-F5344CB8AC3E}">
        <p14:creationId xmlns:p14="http://schemas.microsoft.com/office/powerpoint/2010/main" val="2493511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for these words to be classed </a:t>
            </a:r>
          </a:p>
        </p:txBody>
      </p:sp>
      <p:sp>
        <p:nvSpPr>
          <p:cNvPr id="4" name="Slide Number Placeholder 3"/>
          <p:cNvSpPr>
            <a:spLocks noGrp="1"/>
          </p:cNvSpPr>
          <p:nvPr>
            <p:ph type="sldNum" sz="quarter" idx="5"/>
          </p:nvPr>
        </p:nvSpPr>
        <p:spPr/>
        <p:txBody>
          <a:bodyPr/>
          <a:lstStyle/>
          <a:p>
            <a:fld id="{A370640F-E73A-4148-92BA-D1C70A966614}" type="slidenum">
              <a:rPr lang="en-GB" smtClean="0"/>
              <a:t>187</a:t>
            </a:fld>
            <a:endParaRPr lang="en-GB"/>
          </a:p>
        </p:txBody>
      </p:sp>
    </p:spTree>
    <p:extLst>
      <p:ext uri="{BB962C8B-B14F-4D97-AF65-F5344CB8AC3E}">
        <p14:creationId xmlns:p14="http://schemas.microsoft.com/office/powerpoint/2010/main" val="3099117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for these words to be classed </a:t>
            </a:r>
          </a:p>
        </p:txBody>
      </p:sp>
      <p:sp>
        <p:nvSpPr>
          <p:cNvPr id="4" name="Slide Number Placeholder 3"/>
          <p:cNvSpPr>
            <a:spLocks noGrp="1"/>
          </p:cNvSpPr>
          <p:nvPr>
            <p:ph type="sldNum" sz="quarter" idx="5"/>
          </p:nvPr>
        </p:nvSpPr>
        <p:spPr/>
        <p:txBody>
          <a:bodyPr/>
          <a:lstStyle/>
          <a:p>
            <a:fld id="{A370640F-E73A-4148-92BA-D1C70A966614}" type="slidenum">
              <a:rPr lang="en-GB" smtClean="0"/>
              <a:t>188</a:t>
            </a:fld>
            <a:endParaRPr lang="en-GB"/>
          </a:p>
        </p:txBody>
      </p:sp>
    </p:spTree>
    <p:extLst>
      <p:ext uri="{BB962C8B-B14F-4D97-AF65-F5344CB8AC3E}">
        <p14:creationId xmlns:p14="http://schemas.microsoft.com/office/powerpoint/2010/main" val="25561386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189</a:t>
            </a:fld>
            <a:endParaRPr lang="en-GB"/>
          </a:p>
        </p:txBody>
      </p:sp>
    </p:spTree>
    <p:extLst>
      <p:ext uri="{BB962C8B-B14F-4D97-AF65-F5344CB8AC3E}">
        <p14:creationId xmlns:p14="http://schemas.microsoft.com/office/powerpoint/2010/main" val="36056124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190</a:t>
            </a:fld>
            <a:endParaRPr lang="en-GB"/>
          </a:p>
        </p:txBody>
      </p:sp>
    </p:spTree>
    <p:extLst>
      <p:ext uri="{BB962C8B-B14F-4D97-AF65-F5344CB8AC3E}">
        <p14:creationId xmlns:p14="http://schemas.microsoft.com/office/powerpoint/2010/main" val="2579770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191</a:t>
            </a:fld>
            <a:endParaRPr lang="en-GB"/>
          </a:p>
        </p:txBody>
      </p:sp>
    </p:spTree>
    <p:extLst>
      <p:ext uri="{BB962C8B-B14F-4D97-AF65-F5344CB8AC3E}">
        <p14:creationId xmlns:p14="http://schemas.microsoft.com/office/powerpoint/2010/main" val="2456007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5</a:t>
            </a:fld>
            <a:endParaRPr lang="en-GB" dirty="0"/>
          </a:p>
        </p:txBody>
      </p:sp>
    </p:spTree>
    <p:extLst>
      <p:ext uri="{BB962C8B-B14F-4D97-AF65-F5344CB8AC3E}">
        <p14:creationId xmlns:p14="http://schemas.microsoft.com/office/powerpoint/2010/main" val="3574108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7</a:t>
            </a:fld>
            <a:endParaRPr lang="en-GB" dirty="0"/>
          </a:p>
        </p:txBody>
      </p:sp>
    </p:spTree>
    <p:extLst>
      <p:ext uri="{BB962C8B-B14F-4D97-AF65-F5344CB8AC3E}">
        <p14:creationId xmlns:p14="http://schemas.microsoft.com/office/powerpoint/2010/main" val="1865738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effectLst/>
                <a:latin typeface="Calibri" panose="020F0502020204030204" pitchFamily="34" charset="0"/>
                <a:ea typeface="Times New Roman" panose="02020603050405020304" pitchFamily="18" charset="0"/>
              </a:rPr>
              <a:t>A measure of heavy rain can fall every day.</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39</a:t>
            </a:fld>
            <a:endParaRPr lang="en-GB"/>
          </a:p>
        </p:txBody>
      </p:sp>
    </p:spTree>
    <p:extLst>
      <p:ext uri="{BB962C8B-B14F-4D97-AF65-F5344CB8AC3E}">
        <p14:creationId xmlns:p14="http://schemas.microsoft.com/office/powerpoint/2010/main" val="3863960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previous teaching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41</a:t>
            </a:fld>
            <a:endParaRPr lang="en-GB"/>
          </a:p>
        </p:txBody>
      </p:sp>
    </p:spTree>
    <p:extLst>
      <p:ext uri="{BB962C8B-B14F-4D97-AF65-F5344CB8AC3E}">
        <p14:creationId xmlns:p14="http://schemas.microsoft.com/office/powerpoint/2010/main" val="3449813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44</a:t>
            </a:fld>
            <a:endParaRPr lang="en-GB" dirty="0"/>
          </a:p>
        </p:txBody>
      </p:sp>
    </p:spTree>
    <p:extLst>
      <p:ext uri="{BB962C8B-B14F-4D97-AF65-F5344CB8AC3E}">
        <p14:creationId xmlns:p14="http://schemas.microsoft.com/office/powerpoint/2010/main" val="3091794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46</a:t>
            </a:fld>
            <a:endParaRPr lang="en-GB" dirty="0"/>
          </a:p>
        </p:txBody>
      </p:sp>
    </p:spTree>
    <p:extLst>
      <p:ext uri="{BB962C8B-B14F-4D97-AF65-F5344CB8AC3E}">
        <p14:creationId xmlns:p14="http://schemas.microsoft.com/office/powerpoint/2010/main" val="72476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effectLst/>
                <a:latin typeface="Calibri" panose="020F0502020204030204" pitchFamily="34" charset="0"/>
                <a:ea typeface="Times New Roman" panose="02020603050405020304" pitchFamily="18" charset="0"/>
              </a:rPr>
              <a:t>Towns get exposure to this rain water.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78</a:t>
            </a:fld>
            <a:endParaRPr lang="en-GB"/>
          </a:p>
        </p:txBody>
      </p:sp>
    </p:spTree>
    <p:extLst>
      <p:ext uri="{BB962C8B-B14F-4D97-AF65-F5344CB8AC3E}">
        <p14:creationId xmlns:p14="http://schemas.microsoft.com/office/powerpoint/2010/main" val="3709691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7D1D7-06E4-4E98-BF3D-7BD854000A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2F3BD16-BC0A-47B0-9471-64872D205F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EC909D6-D61A-4D89-B4C4-105980D46EB8}"/>
              </a:ext>
            </a:extLst>
          </p:cNvPr>
          <p:cNvSpPr>
            <a:spLocks noGrp="1"/>
          </p:cNvSpPr>
          <p:nvPr>
            <p:ph type="dt" sz="half" idx="10"/>
          </p:nvPr>
        </p:nvSpPr>
        <p:spPr/>
        <p:txBody>
          <a:bodyPr/>
          <a:lstStyle/>
          <a:p>
            <a:fld id="{C924085C-17D4-4940-9BD4-E45CF49F265D}" type="datetimeFigureOut">
              <a:rPr lang="en-GB" smtClean="0"/>
              <a:t>13/02/2023</a:t>
            </a:fld>
            <a:endParaRPr lang="en-GB"/>
          </a:p>
        </p:txBody>
      </p:sp>
      <p:sp>
        <p:nvSpPr>
          <p:cNvPr id="5" name="Footer Placeholder 4">
            <a:extLst>
              <a:ext uri="{FF2B5EF4-FFF2-40B4-BE49-F238E27FC236}">
                <a16:creationId xmlns:a16="http://schemas.microsoft.com/office/drawing/2014/main" id="{00FEC934-77AD-411E-9939-DFB5FF9288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D0067E-6E51-4C8C-ABD8-09D768CFEA22}"/>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083002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15363-0852-4963-90D0-3A51B4CFC2E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4D8602-8AAF-4BBF-95B2-5207E0C52C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504686-998B-4A4A-B61A-DB8CD047B91D}"/>
              </a:ext>
            </a:extLst>
          </p:cNvPr>
          <p:cNvSpPr>
            <a:spLocks noGrp="1"/>
          </p:cNvSpPr>
          <p:nvPr>
            <p:ph type="dt" sz="half" idx="10"/>
          </p:nvPr>
        </p:nvSpPr>
        <p:spPr/>
        <p:txBody>
          <a:bodyPr/>
          <a:lstStyle/>
          <a:p>
            <a:fld id="{C924085C-17D4-4940-9BD4-E45CF49F265D}" type="datetimeFigureOut">
              <a:rPr lang="en-GB" smtClean="0"/>
              <a:t>13/02/2023</a:t>
            </a:fld>
            <a:endParaRPr lang="en-GB"/>
          </a:p>
        </p:txBody>
      </p:sp>
      <p:sp>
        <p:nvSpPr>
          <p:cNvPr id="5" name="Footer Placeholder 4">
            <a:extLst>
              <a:ext uri="{FF2B5EF4-FFF2-40B4-BE49-F238E27FC236}">
                <a16:creationId xmlns:a16="http://schemas.microsoft.com/office/drawing/2014/main" id="{7279C055-29FC-425C-9DDD-7647B5A993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04614F-D2BD-4875-B2E2-5C56B0D0CC9E}"/>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288649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B39718-3A37-4F40-BD76-2EA7772642E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46A78EA-07FA-4642-925C-0C4CAE9EC2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4BEF9C-A14C-406F-91F4-F10184F88A75}"/>
              </a:ext>
            </a:extLst>
          </p:cNvPr>
          <p:cNvSpPr>
            <a:spLocks noGrp="1"/>
          </p:cNvSpPr>
          <p:nvPr>
            <p:ph type="dt" sz="half" idx="10"/>
          </p:nvPr>
        </p:nvSpPr>
        <p:spPr/>
        <p:txBody>
          <a:bodyPr/>
          <a:lstStyle/>
          <a:p>
            <a:fld id="{C924085C-17D4-4940-9BD4-E45CF49F265D}" type="datetimeFigureOut">
              <a:rPr lang="en-GB" smtClean="0"/>
              <a:t>13/02/2023</a:t>
            </a:fld>
            <a:endParaRPr lang="en-GB"/>
          </a:p>
        </p:txBody>
      </p:sp>
      <p:sp>
        <p:nvSpPr>
          <p:cNvPr id="5" name="Footer Placeholder 4">
            <a:extLst>
              <a:ext uri="{FF2B5EF4-FFF2-40B4-BE49-F238E27FC236}">
                <a16:creationId xmlns:a16="http://schemas.microsoft.com/office/drawing/2014/main" id="{FA214318-1B68-4E1C-911F-BEB1AAA368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2ED3EC-DEE9-4CEA-8116-DE5C20664967}"/>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4141138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0A335-589D-4212-8B4A-567E5818E1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D3416AD-D486-41D7-8FD4-B93DE7AF42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7291C4-DF81-4623-9B2E-ED65784CE9DC}"/>
              </a:ext>
            </a:extLst>
          </p:cNvPr>
          <p:cNvSpPr>
            <a:spLocks noGrp="1"/>
          </p:cNvSpPr>
          <p:nvPr>
            <p:ph type="dt" sz="half" idx="10"/>
          </p:nvPr>
        </p:nvSpPr>
        <p:spPr/>
        <p:txBody>
          <a:bodyPr/>
          <a:lstStyle/>
          <a:p>
            <a:fld id="{C924085C-17D4-4940-9BD4-E45CF49F265D}" type="datetimeFigureOut">
              <a:rPr lang="en-GB" smtClean="0"/>
              <a:t>13/02/2023</a:t>
            </a:fld>
            <a:endParaRPr lang="en-GB"/>
          </a:p>
        </p:txBody>
      </p:sp>
      <p:sp>
        <p:nvSpPr>
          <p:cNvPr id="5" name="Footer Placeholder 4">
            <a:extLst>
              <a:ext uri="{FF2B5EF4-FFF2-40B4-BE49-F238E27FC236}">
                <a16:creationId xmlns:a16="http://schemas.microsoft.com/office/drawing/2014/main" id="{79D89318-1D44-4287-8159-5E25161013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B4006A-2510-48CE-9424-E54D84E7D027}"/>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890901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C0F93-472F-4148-9183-A09CDE3F8E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73306A6-08A9-4B8B-AEF4-CCB2BBCBBC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6836CA-D445-4EF3-BC81-C393AA3D8454}"/>
              </a:ext>
            </a:extLst>
          </p:cNvPr>
          <p:cNvSpPr>
            <a:spLocks noGrp="1"/>
          </p:cNvSpPr>
          <p:nvPr>
            <p:ph type="dt" sz="half" idx="10"/>
          </p:nvPr>
        </p:nvSpPr>
        <p:spPr/>
        <p:txBody>
          <a:bodyPr/>
          <a:lstStyle/>
          <a:p>
            <a:fld id="{C924085C-17D4-4940-9BD4-E45CF49F265D}" type="datetimeFigureOut">
              <a:rPr lang="en-GB" smtClean="0"/>
              <a:t>13/02/2023</a:t>
            </a:fld>
            <a:endParaRPr lang="en-GB"/>
          </a:p>
        </p:txBody>
      </p:sp>
      <p:sp>
        <p:nvSpPr>
          <p:cNvPr id="5" name="Footer Placeholder 4">
            <a:extLst>
              <a:ext uri="{FF2B5EF4-FFF2-40B4-BE49-F238E27FC236}">
                <a16:creationId xmlns:a16="http://schemas.microsoft.com/office/drawing/2014/main" id="{77605203-48F6-4037-B0F2-D41F04B952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E03AA0-8B58-4E08-9831-5699D45C3492}"/>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692801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91D03-7279-49F1-93A1-44C352A09D4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C5EF6F5-8A16-491D-B802-8A5A77A87C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DFAA8E0-A7C2-45C8-A24B-8D3FE920F3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7F388EF-427D-4AA1-B7D9-1803CF8C7698}"/>
              </a:ext>
            </a:extLst>
          </p:cNvPr>
          <p:cNvSpPr>
            <a:spLocks noGrp="1"/>
          </p:cNvSpPr>
          <p:nvPr>
            <p:ph type="dt" sz="half" idx="10"/>
          </p:nvPr>
        </p:nvSpPr>
        <p:spPr/>
        <p:txBody>
          <a:bodyPr/>
          <a:lstStyle/>
          <a:p>
            <a:fld id="{C924085C-17D4-4940-9BD4-E45CF49F265D}" type="datetimeFigureOut">
              <a:rPr lang="en-GB" smtClean="0"/>
              <a:t>13/02/2023</a:t>
            </a:fld>
            <a:endParaRPr lang="en-GB"/>
          </a:p>
        </p:txBody>
      </p:sp>
      <p:sp>
        <p:nvSpPr>
          <p:cNvPr id="6" name="Footer Placeholder 5">
            <a:extLst>
              <a:ext uri="{FF2B5EF4-FFF2-40B4-BE49-F238E27FC236}">
                <a16:creationId xmlns:a16="http://schemas.microsoft.com/office/drawing/2014/main" id="{C707A0E5-8379-4ECE-BE3D-FD77F3F2A3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E42BAB-752F-4FE4-A744-8EC716E7BA28}"/>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422922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60F65-553E-4EA7-9393-9A72405D577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3669FB-0031-4C6D-9E41-4E05ECB255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5828C8-B0F3-46F0-902A-B1ACECAEC1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26F26CB-4BC7-4A91-8467-31654B6EEB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AC1C1D-38D1-4129-AA07-0AA1F0A983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8735A7D-9C6F-40D5-A0ED-9B5F404DBC97}"/>
              </a:ext>
            </a:extLst>
          </p:cNvPr>
          <p:cNvSpPr>
            <a:spLocks noGrp="1"/>
          </p:cNvSpPr>
          <p:nvPr>
            <p:ph type="dt" sz="half" idx="10"/>
          </p:nvPr>
        </p:nvSpPr>
        <p:spPr/>
        <p:txBody>
          <a:bodyPr/>
          <a:lstStyle/>
          <a:p>
            <a:fld id="{C924085C-17D4-4940-9BD4-E45CF49F265D}" type="datetimeFigureOut">
              <a:rPr lang="en-GB" smtClean="0"/>
              <a:t>13/02/2023</a:t>
            </a:fld>
            <a:endParaRPr lang="en-GB"/>
          </a:p>
        </p:txBody>
      </p:sp>
      <p:sp>
        <p:nvSpPr>
          <p:cNvPr id="8" name="Footer Placeholder 7">
            <a:extLst>
              <a:ext uri="{FF2B5EF4-FFF2-40B4-BE49-F238E27FC236}">
                <a16:creationId xmlns:a16="http://schemas.microsoft.com/office/drawing/2014/main" id="{10877817-36E2-4C7A-BDD8-4850D4BB60E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F0941CB-DBD1-4B74-86E7-08C3C6B6A934}"/>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9284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C0238-1A2F-4C51-A153-DF6145D248C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8C62405-4945-4408-ABED-48428433B4BA}"/>
              </a:ext>
            </a:extLst>
          </p:cNvPr>
          <p:cNvSpPr>
            <a:spLocks noGrp="1"/>
          </p:cNvSpPr>
          <p:nvPr>
            <p:ph type="dt" sz="half" idx="10"/>
          </p:nvPr>
        </p:nvSpPr>
        <p:spPr/>
        <p:txBody>
          <a:bodyPr/>
          <a:lstStyle/>
          <a:p>
            <a:fld id="{C924085C-17D4-4940-9BD4-E45CF49F265D}" type="datetimeFigureOut">
              <a:rPr lang="en-GB" smtClean="0"/>
              <a:t>13/02/2023</a:t>
            </a:fld>
            <a:endParaRPr lang="en-GB"/>
          </a:p>
        </p:txBody>
      </p:sp>
      <p:sp>
        <p:nvSpPr>
          <p:cNvPr id="4" name="Footer Placeholder 3">
            <a:extLst>
              <a:ext uri="{FF2B5EF4-FFF2-40B4-BE49-F238E27FC236}">
                <a16:creationId xmlns:a16="http://schemas.microsoft.com/office/drawing/2014/main" id="{3963D6D0-44BD-4A1E-9583-6E8AF875422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BDD4CD4-0D84-49DF-AFC8-E54976B98459}"/>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655172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1E7176-B8DC-482C-A7E4-DAAE3F2242DE}"/>
              </a:ext>
            </a:extLst>
          </p:cNvPr>
          <p:cNvSpPr>
            <a:spLocks noGrp="1"/>
          </p:cNvSpPr>
          <p:nvPr>
            <p:ph type="dt" sz="half" idx="10"/>
          </p:nvPr>
        </p:nvSpPr>
        <p:spPr/>
        <p:txBody>
          <a:bodyPr/>
          <a:lstStyle/>
          <a:p>
            <a:fld id="{C924085C-17D4-4940-9BD4-E45CF49F265D}" type="datetimeFigureOut">
              <a:rPr lang="en-GB" smtClean="0"/>
              <a:t>13/02/2023</a:t>
            </a:fld>
            <a:endParaRPr lang="en-GB"/>
          </a:p>
        </p:txBody>
      </p:sp>
      <p:sp>
        <p:nvSpPr>
          <p:cNvPr id="3" name="Footer Placeholder 2">
            <a:extLst>
              <a:ext uri="{FF2B5EF4-FFF2-40B4-BE49-F238E27FC236}">
                <a16:creationId xmlns:a16="http://schemas.microsoft.com/office/drawing/2014/main" id="{B175A30A-10FC-4EEE-BAFD-E933773B8C5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371F090-BEFF-41CC-ADD0-47A9B3C3E715}"/>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110963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B18BF-38B7-4A72-9B1B-2F8A050507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5CE2087-88B0-4162-8398-166D435926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84C0594-4042-4486-9C0E-238FF070AE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DB341A-4847-4FA0-B7D0-0C1824CF6C67}"/>
              </a:ext>
            </a:extLst>
          </p:cNvPr>
          <p:cNvSpPr>
            <a:spLocks noGrp="1"/>
          </p:cNvSpPr>
          <p:nvPr>
            <p:ph type="dt" sz="half" idx="10"/>
          </p:nvPr>
        </p:nvSpPr>
        <p:spPr/>
        <p:txBody>
          <a:bodyPr/>
          <a:lstStyle/>
          <a:p>
            <a:fld id="{C924085C-17D4-4940-9BD4-E45CF49F265D}" type="datetimeFigureOut">
              <a:rPr lang="en-GB" smtClean="0"/>
              <a:t>13/02/2023</a:t>
            </a:fld>
            <a:endParaRPr lang="en-GB"/>
          </a:p>
        </p:txBody>
      </p:sp>
      <p:sp>
        <p:nvSpPr>
          <p:cNvPr id="6" name="Footer Placeholder 5">
            <a:extLst>
              <a:ext uri="{FF2B5EF4-FFF2-40B4-BE49-F238E27FC236}">
                <a16:creationId xmlns:a16="http://schemas.microsoft.com/office/drawing/2014/main" id="{2C51D541-ED28-4D25-8166-EDF6BAC70A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106F73-3CB8-48F0-BA19-978D56F0F91B}"/>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1092998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6F72C-B1B7-44AF-986F-41D991D755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836B94B-8F2D-47DC-8967-44566C38C9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A69B9EE-037F-40CB-804D-362F99D863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7D70B8-9C84-447D-901A-DF22087DFC0A}"/>
              </a:ext>
            </a:extLst>
          </p:cNvPr>
          <p:cNvSpPr>
            <a:spLocks noGrp="1"/>
          </p:cNvSpPr>
          <p:nvPr>
            <p:ph type="dt" sz="half" idx="10"/>
          </p:nvPr>
        </p:nvSpPr>
        <p:spPr/>
        <p:txBody>
          <a:bodyPr/>
          <a:lstStyle/>
          <a:p>
            <a:fld id="{C924085C-17D4-4940-9BD4-E45CF49F265D}" type="datetimeFigureOut">
              <a:rPr lang="en-GB" smtClean="0"/>
              <a:t>13/02/2023</a:t>
            </a:fld>
            <a:endParaRPr lang="en-GB"/>
          </a:p>
        </p:txBody>
      </p:sp>
      <p:sp>
        <p:nvSpPr>
          <p:cNvPr id="6" name="Footer Placeholder 5">
            <a:extLst>
              <a:ext uri="{FF2B5EF4-FFF2-40B4-BE49-F238E27FC236}">
                <a16:creationId xmlns:a16="http://schemas.microsoft.com/office/drawing/2014/main" id="{98167344-0B64-49BE-87AF-90C9884C87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B27414-FCF5-4353-8146-32DF2CF66CA3}"/>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537700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7FF446-D0D7-4C28-B2B6-7EFB85CC5E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56BC68-EC3F-4437-B988-DF914F25F9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FFA33D-3EC1-4C48-A3AB-325DF7C0E1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4085C-17D4-4940-9BD4-E45CF49F265D}" type="datetimeFigureOut">
              <a:rPr lang="en-GB" smtClean="0"/>
              <a:t>13/02/2023</a:t>
            </a:fld>
            <a:endParaRPr lang="en-GB"/>
          </a:p>
        </p:txBody>
      </p:sp>
      <p:sp>
        <p:nvSpPr>
          <p:cNvPr id="5" name="Footer Placeholder 4">
            <a:extLst>
              <a:ext uri="{FF2B5EF4-FFF2-40B4-BE49-F238E27FC236}">
                <a16:creationId xmlns:a16="http://schemas.microsoft.com/office/drawing/2014/main" id="{10D193DD-441F-4233-84E7-2B8E3135E7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B55801E-F21C-43C7-8D0F-5A3A768EBB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BE15E3-C22B-43AB-BCBC-894D1A9C78C2}" type="slidenum">
              <a:rPr lang="en-GB" smtClean="0"/>
              <a:t>‹#›</a:t>
            </a:fld>
            <a:endParaRPr lang="en-GB"/>
          </a:p>
        </p:txBody>
      </p:sp>
    </p:spTree>
    <p:extLst>
      <p:ext uri="{BB962C8B-B14F-4D97-AF65-F5344CB8AC3E}">
        <p14:creationId xmlns:p14="http://schemas.microsoft.com/office/powerpoint/2010/main" val="2402229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0.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3.xml"/></Relationships>
</file>

<file path=ppt/slides/_rels/slide137.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3.xml"/></Relationships>
</file>

<file path=ppt/slides/_rels/slide138.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0.xml.rels><?xml version="1.0" encoding="UTF-8" standalone="yes"?>
<Relationships xmlns="http://schemas.openxmlformats.org/package/2006/relationships"><Relationship Id="rId3" Type="http://schemas.openxmlformats.org/officeDocument/2006/relationships/hyperlink" Target="https://www.etymonline.com/word/sure#etymonline_v_22407"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92607-E334-409C-8872-AB6363C33D0F}"/>
              </a:ext>
            </a:extLst>
          </p:cNvPr>
          <p:cNvSpPr>
            <a:spLocks noGrp="1"/>
          </p:cNvSpPr>
          <p:nvPr>
            <p:ph type="ctrTitle"/>
          </p:nvPr>
        </p:nvSpPr>
        <p:spPr/>
        <p:txBody>
          <a:bodyPr/>
          <a:lstStyle/>
          <a:p>
            <a:r>
              <a:rPr lang="en-GB" dirty="0">
                <a:latin typeface="Twinkl Cursive Looped" panose="02000000000000000000" pitchFamily="2" charset="0"/>
              </a:rPr>
              <a:t>Spelling Y3</a:t>
            </a:r>
          </a:p>
        </p:txBody>
      </p:sp>
      <p:sp>
        <p:nvSpPr>
          <p:cNvPr id="3" name="Subtitle 2">
            <a:extLst>
              <a:ext uri="{FF2B5EF4-FFF2-40B4-BE49-F238E27FC236}">
                <a16:creationId xmlns:a16="http://schemas.microsoft.com/office/drawing/2014/main" id="{9B667196-C5B4-45FC-B5E8-3B190D7A595C}"/>
              </a:ext>
            </a:extLst>
          </p:cNvPr>
          <p:cNvSpPr>
            <a:spLocks noGrp="1"/>
          </p:cNvSpPr>
          <p:nvPr>
            <p:ph type="subTitle" idx="1"/>
          </p:nvPr>
        </p:nvSpPr>
        <p:spPr/>
        <p:txBody>
          <a:bodyPr>
            <a:normAutofit lnSpcReduction="10000"/>
          </a:bodyPr>
          <a:lstStyle/>
          <a:p>
            <a:r>
              <a:rPr lang="en-GB" dirty="0">
                <a:latin typeface="Twinkl Cursive Looped" panose="02000000000000000000" pitchFamily="2" charset="0"/>
              </a:rPr>
              <a:t>Mastering spellings: building on the foundations of phonics </a:t>
            </a:r>
          </a:p>
          <a:p>
            <a:endParaRPr lang="en-GB" dirty="0">
              <a:latin typeface="Twinkl Cursive Looped" panose="02000000000000000000" pitchFamily="2" charset="0"/>
            </a:endParaRPr>
          </a:p>
          <a:p>
            <a:r>
              <a:rPr lang="en-GB" dirty="0">
                <a:latin typeface="Twinkl Cursive Looped" panose="02000000000000000000" pitchFamily="2" charset="0"/>
              </a:rPr>
              <a:t>Spring 2</a:t>
            </a:r>
          </a:p>
          <a:p>
            <a:r>
              <a:rPr lang="en-GB" dirty="0">
                <a:latin typeface="Twinkl Cursive Looped" panose="02000000000000000000" pitchFamily="2" charset="0"/>
              </a:rPr>
              <a:t>Week 4</a:t>
            </a:r>
          </a:p>
          <a:p>
            <a:endParaRPr lang="en-GB" dirty="0"/>
          </a:p>
          <a:p>
            <a:endParaRPr lang="en-GB" dirty="0"/>
          </a:p>
        </p:txBody>
      </p:sp>
    </p:spTree>
    <p:extLst>
      <p:ext uri="{BB962C8B-B14F-4D97-AF65-F5344CB8AC3E}">
        <p14:creationId xmlns:p14="http://schemas.microsoft.com/office/powerpoint/2010/main" val="3945579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 suffix</a:t>
            </a:r>
            <a:br>
              <a:rPr lang="en-GB" dirty="0">
                <a:latin typeface="Twinkl Cursive Looped" panose="02000000000000000000" pitchFamily="2" charset="0"/>
              </a:rPr>
            </a:br>
            <a:r>
              <a:rPr lang="en-GB" dirty="0">
                <a:latin typeface="Twinkl Cursive Looped" panose="02000000000000000000" pitchFamily="2" charset="0"/>
              </a:rPr>
              <a:t>-</a:t>
            </a:r>
            <a:r>
              <a:rPr lang="en-GB" dirty="0" err="1">
                <a:latin typeface="Twinkl Cursive Looped" panose="02000000000000000000" pitchFamily="2" charset="0"/>
              </a:rPr>
              <a:t>ly</a:t>
            </a:r>
            <a:endParaRPr lang="en-GB" dirty="0">
              <a:latin typeface="Twinkl Cursive Looped" panose="02000000000000000000" pitchFamily="2" charset="0"/>
            </a:endParaRPr>
          </a:p>
        </p:txBody>
      </p:sp>
    </p:spTree>
    <p:extLst>
      <p:ext uri="{BB962C8B-B14F-4D97-AF65-F5344CB8AC3E}">
        <p14:creationId xmlns:p14="http://schemas.microsoft.com/office/powerpoint/2010/main" val="60738582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pressure</a:t>
            </a:r>
          </a:p>
        </p:txBody>
      </p:sp>
      <p:sp>
        <p:nvSpPr>
          <p:cNvPr id="3" name="Rectangle 2">
            <a:extLst>
              <a:ext uri="{FF2B5EF4-FFF2-40B4-BE49-F238E27FC236}">
                <a16:creationId xmlns:a16="http://schemas.microsoft.com/office/drawing/2014/main" id="{13BB5EC0-7A96-4D29-A835-6FAE896C31A4}"/>
              </a:ext>
            </a:extLst>
          </p:cNvPr>
          <p:cNvSpPr/>
          <p:nvPr/>
        </p:nvSpPr>
        <p:spPr>
          <a:xfrm>
            <a:off x="6389913" y="3608614"/>
            <a:ext cx="1573679" cy="83479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3554" name="Picture 2" descr="Image result for pressure clipart">
            <a:extLst>
              <a:ext uri="{FF2B5EF4-FFF2-40B4-BE49-F238E27FC236}">
                <a16:creationId xmlns:a16="http://schemas.microsoft.com/office/drawing/2014/main" id="{35D64060-E9C7-68A2-7277-D5671F1FCA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101" y="393816"/>
            <a:ext cx="172402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7989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exposure</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213633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3659224"/>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the state of having no protection from something harmful</a:t>
            </a:r>
            <a:endParaRPr lang="en-GB" sz="1400" dirty="0"/>
          </a:p>
        </p:txBody>
      </p:sp>
      <p:pic>
        <p:nvPicPr>
          <p:cNvPr id="3" name="Picture 2" descr="Image result for exposure clipart">
            <a:extLst>
              <a:ext uri="{FF2B5EF4-FFF2-40B4-BE49-F238E27FC236}">
                <a16:creationId xmlns:a16="http://schemas.microsoft.com/office/drawing/2014/main" id="{B3F6D4C5-3F52-31EB-0495-FD5B2CBE79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485" y="526819"/>
            <a:ext cx="143827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3381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pressure</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0" y="2257425"/>
            <a:ext cx="11314340" cy="1292662"/>
          </a:xfrm>
          <a:prstGeom prst="rect">
            <a:avLst/>
          </a:prstGeom>
          <a:noFill/>
        </p:spPr>
        <p:txBody>
          <a:bodyPr wrap="square">
            <a:spAutoFit/>
          </a:bodyPr>
          <a:lstStyle/>
          <a:p>
            <a:pPr algn="ctr"/>
            <a:r>
              <a:rPr lang="en-GB" sz="6000" dirty="0">
                <a:solidFill>
                  <a:prstClr val="black"/>
                </a:solidFill>
                <a:latin typeface="Twinkl Cursive Looped" panose="02000000000000000000" pitchFamily="2" charset="0"/>
              </a:rPr>
              <a:t>NOUN</a:t>
            </a: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2185214"/>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continuous physical force exerted on or against an object by something in contact with it</a:t>
            </a:r>
            <a:endParaRPr lang="en-GB" sz="1400" dirty="0"/>
          </a:p>
        </p:txBody>
      </p:sp>
      <p:pic>
        <p:nvPicPr>
          <p:cNvPr id="4" name="Picture 2" descr="Image result for pressure clipart">
            <a:extLst>
              <a:ext uri="{FF2B5EF4-FFF2-40B4-BE49-F238E27FC236}">
                <a16:creationId xmlns:a16="http://schemas.microsoft.com/office/drawing/2014/main" id="{6D709552-63CA-5202-E73C-E58037DC6F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101" y="393816"/>
            <a:ext cx="172402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2672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Exposure to sharks can be dangerous.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78576" y="3716158"/>
            <a:ext cx="2613758" cy="846317"/>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 </a:t>
            </a:r>
            <a:endParaRPr lang="en-GB" i="1" dirty="0"/>
          </a:p>
        </p:txBody>
      </p:sp>
    </p:spTree>
    <p:extLst>
      <p:ext uri="{BB962C8B-B14F-4D97-AF65-F5344CB8AC3E}">
        <p14:creationId xmlns:p14="http://schemas.microsoft.com/office/powerpoint/2010/main" val="1974402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gate was buckling under the pressure of the crowd outside.</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1400694" y="3821650"/>
            <a:ext cx="2921924" cy="729690"/>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 </a:t>
            </a:r>
            <a:endParaRPr lang="en-GB" i="1" dirty="0"/>
          </a:p>
        </p:txBody>
      </p:sp>
    </p:spTree>
    <p:extLst>
      <p:ext uri="{BB962C8B-B14F-4D97-AF65-F5344CB8AC3E}">
        <p14:creationId xmlns:p14="http://schemas.microsoft.com/office/powerpoint/2010/main" val="42095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96970464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forward</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ADVERB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1815882"/>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800" dirty="0">
                <a:solidFill>
                  <a:prstClr val="black"/>
                </a:solidFill>
                <a:latin typeface="Twinkl Cursive Looped" panose="02000000000000000000" pitchFamily="2" charset="0"/>
              </a:rPr>
              <a:t>in the direction that one is facing or travelling; towards the front</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rPr>
            </a:br>
            <a:endParaRPr lang="en-GB" sz="1600" dirty="0"/>
          </a:p>
        </p:txBody>
      </p:sp>
      <p:pic>
        <p:nvPicPr>
          <p:cNvPr id="4098" name="Picture 2" descr="Image result for forward clipart">
            <a:extLst>
              <a:ext uri="{FF2B5EF4-FFF2-40B4-BE49-F238E27FC236}">
                <a16:creationId xmlns:a16="http://schemas.microsoft.com/office/drawing/2014/main" id="{ABFAC77C-FFF6-030D-BD4A-C48145ADFD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443" y="179614"/>
            <a:ext cx="239077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3479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He started the engine and the car moved forward.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5783284" y="3792682"/>
            <a:ext cx="2529443" cy="769793"/>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1490369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fruit</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533740" y="2328376"/>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4079404"/>
            <a:ext cx="11614375" cy="2400657"/>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the sweet and fleshy product of a tree or other plant that contains seed and can be eaten as food</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8194" name="Picture 2" descr="Image result for fruitclipart">
            <a:extLst>
              <a:ext uri="{FF2B5EF4-FFF2-40B4-BE49-F238E27FC236}">
                <a16:creationId xmlns:a16="http://schemas.microsoft.com/office/drawing/2014/main" id="{29DC501A-7424-30CE-3A06-698E6DED38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182" y="377939"/>
            <a:ext cx="27622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2937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79615" y="2674735"/>
            <a:ext cx="11560628" cy="1481650"/>
          </a:xfrm>
        </p:spPr>
        <p:txBody>
          <a:bodyPr>
            <a:normAutofit/>
          </a:bodyPr>
          <a:lstStyle/>
          <a:p>
            <a:pPr algn="ctr"/>
            <a:r>
              <a:rPr lang="en-GB" dirty="0">
                <a:latin typeface="Twinkl Cursive Looped" panose="02000000000000000000" pitchFamily="2" charset="0"/>
              </a:rPr>
              <a:t>Eat fresh fruit and vegetables.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026629" y="3229509"/>
            <a:ext cx="1779812" cy="908287"/>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1072032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ly</a:t>
            </a:r>
            <a:endParaRPr lang="en-GB" dirty="0">
              <a:latin typeface="Twinkl Cursive Looped" panose="02000000000000000000" pitchFamily="2" charset="0"/>
            </a:endParaRPr>
          </a:p>
        </p:txBody>
      </p:sp>
    </p:spTree>
    <p:extLst>
      <p:ext uri="{BB962C8B-B14F-4D97-AF65-F5344CB8AC3E}">
        <p14:creationId xmlns:p14="http://schemas.microsoft.com/office/powerpoint/2010/main" val="318375354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9735008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13104228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423949" y="938893"/>
            <a:ext cx="11344102" cy="4980213"/>
          </a:xfrm>
        </p:spPr>
        <p:txBody>
          <a:bodyPr>
            <a:noAutofit/>
          </a:bodyPr>
          <a:lstStyle/>
          <a:p>
            <a:pPr algn="l"/>
            <a:r>
              <a:rPr lang="en-GB" sz="3600" b="1" u="sng" dirty="0">
                <a:solidFill>
                  <a:srgbClr val="000000"/>
                </a:solidFill>
                <a:effectLst/>
                <a:latin typeface="Twinkl Cursive Looped" panose="02000000000000000000" pitchFamily="2" charset="0"/>
                <a:ea typeface="Times New Roman" panose="02020603050405020304" pitchFamily="18" charset="0"/>
              </a:rPr>
              <a:t>Floods</a:t>
            </a:r>
            <a:br>
              <a:rPr lang="en-GB" sz="3600" b="1" u="sng" dirty="0">
                <a:solidFill>
                  <a:srgbClr val="000000"/>
                </a:solidFill>
                <a:effectLst/>
                <a:latin typeface="Twinkl Cursive Looped" panose="02000000000000000000" pitchFamily="2" charset="0"/>
                <a:ea typeface="Times New Roman" panose="02020603050405020304" pitchFamily="18" charset="0"/>
              </a:rPr>
            </a:b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When a measure of heavy rain falls every day, as it does during a monsoon, streams and rivers can’t carry away the rainwater fast enough.  The rivers fill up and then overflow, and water floods the land alongside the rivers.  This means that farmland, villages and towns get exposure to this water and end up beneath it. This can last sometimes for weeks or months and push the composure of farmers to their limits.  This ruins crops, such as fruits, and homes. </a:t>
            </a:r>
          </a:p>
        </p:txBody>
      </p:sp>
    </p:spTree>
    <p:extLst>
      <p:ext uri="{BB962C8B-B14F-4D97-AF65-F5344CB8AC3E}">
        <p14:creationId xmlns:p14="http://schemas.microsoft.com/office/powerpoint/2010/main" val="32396075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423949" y="938893"/>
            <a:ext cx="11344102" cy="4980213"/>
          </a:xfrm>
        </p:spPr>
        <p:txBody>
          <a:bodyPr>
            <a:noAutofit/>
          </a:bodyPr>
          <a:lstStyle/>
          <a:p>
            <a:pPr algn="l"/>
            <a:r>
              <a:rPr lang="en-GB" sz="3600" b="1" u="sng" dirty="0">
                <a:solidFill>
                  <a:srgbClr val="000000"/>
                </a:solidFill>
                <a:effectLst/>
                <a:latin typeface="Twinkl Cursive Looped" panose="02000000000000000000" pitchFamily="2" charset="0"/>
                <a:ea typeface="Times New Roman" panose="02020603050405020304" pitchFamily="18" charset="0"/>
              </a:rPr>
              <a:t>Floods</a:t>
            </a:r>
            <a:br>
              <a:rPr lang="en-GB" sz="3600" b="1" u="sng" dirty="0">
                <a:solidFill>
                  <a:srgbClr val="000000"/>
                </a:solidFill>
                <a:effectLst/>
                <a:latin typeface="Twinkl Cursive Looped" panose="02000000000000000000" pitchFamily="2" charset="0"/>
                <a:ea typeface="Times New Roman" panose="02020603050405020304" pitchFamily="18" charset="0"/>
              </a:rPr>
            </a:b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When a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measure</a:t>
            </a:r>
            <a:r>
              <a:rPr lang="en-GB" sz="3600" dirty="0">
                <a:solidFill>
                  <a:srgbClr val="000000"/>
                </a:solidFill>
                <a:effectLst/>
                <a:latin typeface="Twinkl Cursive Looped" panose="02000000000000000000" pitchFamily="2" charset="0"/>
                <a:ea typeface="Times New Roman" panose="02020603050405020304" pitchFamily="18" charset="0"/>
              </a:rPr>
              <a:t> of heavy rain falls every day, as it does during a monsoon, streams and rivers can’t carry away the rainwater fast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enough</a:t>
            </a:r>
            <a:r>
              <a:rPr lang="en-GB" sz="3600" dirty="0">
                <a:solidFill>
                  <a:srgbClr val="000000"/>
                </a:solidFill>
                <a:effectLst/>
                <a:latin typeface="Twinkl Cursive Looped" panose="02000000000000000000" pitchFamily="2" charset="0"/>
                <a:ea typeface="Times New Roman" panose="02020603050405020304" pitchFamily="18" charset="0"/>
              </a:rPr>
              <a:t>.  The rivers fill up and then overflow, and water floods the land alongside the rivers.  This means that farmland, villages and towns get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exposure</a:t>
            </a:r>
            <a:r>
              <a:rPr lang="en-GB" sz="3600" dirty="0">
                <a:solidFill>
                  <a:srgbClr val="000000"/>
                </a:solidFill>
                <a:effectLst/>
                <a:latin typeface="Twinkl Cursive Looped" panose="02000000000000000000" pitchFamily="2" charset="0"/>
                <a:ea typeface="Times New Roman" panose="02020603050405020304" pitchFamily="18" charset="0"/>
              </a:rPr>
              <a:t> to this water and end up beneath it. This can last sometimes for weeks or months and push the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composure</a:t>
            </a:r>
            <a:r>
              <a:rPr lang="en-GB" sz="3600" dirty="0">
                <a:solidFill>
                  <a:srgbClr val="000000"/>
                </a:solidFill>
                <a:effectLst/>
                <a:latin typeface="Twinkl Cursive Looped" panose="02000000000000000000" pitchFamily="2" charset="0"/>
                <a:ea typeface="Times New Roman" panose="02020603050405020304" pitchFamily="18" charset="0"/>
              </a:rPr>
              <a:t> of farmers to their limits.  This ruins crops, such as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fruits</a:t>
            </a:r>
            <a:r>
              <a:rPr lang="en-GB" sz="3600" dirty="0">
                <a:solidFill>
                  <a:srgbClr val="000000"/>
                </a:solidFill>
                <a:effectLst/>
                <a:latin typeface="Twinkl Cursive Looped" panose="02000000000000000000" pitchFamily="2" charset="0"/>
                <a:ea typeface="Times New Roman" panose="02020603050405020304" pitchFamily="18" charset="0"/>
              </a:rPr>
              <a:t>, and homes. </a:t>
            </a:r>
          </a:p>
        </p:txBody>
      </p:sp>
    </p:spTree>
    <p:extLst>
      <p:ext uri="{BB962C8B-B14F-4D97-AF65-F5344CB8AC3E}">
        <p14:creationId xmlns:p14="http://schemas.microsoft.com/office/powerpoint/2010/main" val="349603972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87717203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lstStyle/>
          <a:p>
            <a:r>
              <a:rPr lang="en-GB" sz="6000" dirty="0">
                <a:solidFill>
                  <a:srgbClr val="000000"/>
                </a:solidFill>
                <a:effectLst/>
                <a:latin typeface="Twinkl Cursive Looped" panose="02000000000000000000" pitchFamily="2" charset="0"/>
                <a:ea typeface="Times New Roman" panose="02020603050405020304" pitchFamily="18" charset="0"/>
              </a:rPr>
              <a:t>It pushed the composure of farmers to their limits. </a:t>
            </a:r>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137663027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3  - Spring 2</a:t>
            </a:r>
          </a:p>
          <a:p>
            <a:r>
              <a:rPr lang="en-GB" sz="7200" dirty="0">
                <a:latin typeface="Twinkl Cursive Looped" panose="02000000000000000000" pitchFamily="2" charset="0"/>
              </a:rPr>
              <a:t>Week 4 - Thursday</a:t>
            </a:r>
          </a:p>
          <a:p>
            <a:endParaRPr lang="en-GB" sz="7200" dirty="0"/>
          </a:p>
        </p:txBody>
      </p:sp>
    </p:spTree>
    <p:extLst>
      <p:ext uri="{BB962C8B-B14F-4D97-AF65-F5344CB8AC3E}">
        <p14:creationId xmlns:p14="http://schemas.microsoft.com/office/powerpoint/2010/main" val="91543330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5D34695-B3B2-A5B0-38C0-B0CFC4BC1AD0}"/>
              </a:ext>
            </a:extLst>
          </p:cNvPr>
          <p:cNvPicPr>
            <a:picLocks noChangeAspect="1"/>
          </p:cNvPicPr>
          <p:nvPr/>
        </p:nvPicPr>
        <p:blipFill rotWithShape="1">
          <a:blip r:embed="rId2"/>
          <a:srcRect l="11728" t="13558" r="10818" b="10769"/>
          <a:stretch/>
        </p:blipFill>
        <p:spPr>
          <a:xfrm>
            <a:off x="0" y="0"/>
            <a:ext cx="12192000" cy="6697014"/>
          </a:xfrm>
          <a:prstGeom prst="rect">
            <a:avLst/>
          </a:prstGeom>
        </p:spPr>
      </p:pic>
    </p:spTree>
    <p:extLst>
      <p:ext uri="{BB962C8B-B14F-4D97-AF65-F5344CB8AC3E}">
        <p14:creationId xmlns:p14="http://schemas.microsoft.com/office/powerpoint/2010/main" val="427015129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345280197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3476468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19578" y="4974939"/>
            <a:ext cx="10515600" cy="1481650"/>
          </a:xfrm>
        </p:spPr>
        <p:txBody>
          <a:bodyPr>
            <a:normAutofit fontScale="90000"/>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ly</a:t>
            </a:r>
            <a:br>
              <a:rPr lang="en-GB" dirty="0">
                <a:latin typeface="Twinkl Cursive Looped" panose="02000000000000000000" pitchFamily="2" charset="0"/>
              </a:rPr>
            </a:br>
            <a:r>
              <a:rPr lang="en-GB" dirty="0">
                <a:latin typeface="Twinkl Cursive Looped" panose="02000000000000000000" pitchFamily="2" charset="0"/>
              </a:rPr>
              <a:t>Creating adverbs using the suffix –</a:t>
            </a:r>
            <a:r>
              <a:rPr lang="en-GB" dirty="0" err="1">
                <a:latin typeface="Twinkl Cursive Looped" panose="02000000000000000000" pitchFamily="2" charset="0"/>
              </a:rPr>
              <a:t>ly</a:t>
            </a:r>
            <a:r>
              <a:rPr lang="en-GB" dirty="0">
                <a:latin typeface="Twinkl Cursive Looped" panose="02000000000000000000" pitchFamily="2" charset="0"/>
              </a:rPr>
              <a:t> where the root word ends in ‘</a:t>
            </a:r>
            <a:r>
              <a:rPr lang="en-GB" dirty="0" err="1">
                <a:latin typeface="Twinkl Cursive Looped" panose="02000000000000000000" pitchFamily="2" charset="0"/>
              </a:rPr>
              <a:t>ic</a:t>
            </a:r>
            <a:r>
              <a:rPr lang="en-GB" dirty="0">
                <a:latin typeface="Twinkl Cursive Looped" panose="02000000000000000000" pitchFamily="2" charset="0"/>
              </a:rPr>
              <a:t>’.  </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Rule – </a:t>
            </a:r>
            <a:r>
              <a:rPr lang="en-GB" dirty="0" err="1">
                <a:latin typeface="Twinkl Cursive Looped" panose="02000000000000000000" pitchFamily="2" charset="0"/>
              </a:rPr>
              <a:t>ic</a:t>
            </a:r>
            <a:r>
              <a:rPr lang="en-GB" dirty="0">
                <a:latin typeface="Twinkl Cursive Looped" panose="02000000000000000000" pitchFamily="2" charset="0"/>
              </a:rPr>
              <a:t> + ally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67601327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VERB</a:t>
            </a:r>
            <a:endParaRPr lang="en-GB" i="1" dirty="0">
              <a:latin typeface="Twinkl Cursive Looped" panose="02000000000000000000" pitchFamily="2" charset="0"/>
            </a:endParaRPr>
          </a:p>
        </p:txBody>
      </p:sp>
      <p:sp>
        <p:nvSpPr>
          <p:cNvPr id="8" name="TextBox 7">
            <a:extLst>
              <a:ext uri="{FF2B5EF4-FFF2-40B4-BE49-F238E27FC236}">
                <a16:creationId xmlns:a16="http://schemas.microsoft.com/office/drawing/2014/main" id="{0C8D5CEC-22D5-D692-1E7B-97E70B38387D}"/>
              </a:ext>
            </a:extLst>
          </p:cNvPr>
          <p:cNvSpPr txBox="1"/>
          <p:nvPr/>
        </p:nvSpPr>
        <p:spPr>
          <a:xfrm>
            <a:off x="3975101" y="712023"/>
            <a:ext cx="6098720" cy="1200329"/>
          </a:xfrm>
          <a:prstGeom prst="rect">
            <a:avLst/>
          </a:prstGeom>
          <a:noFill/>
        </p:spPr>
        <p:txBody>
          <a:bodyPr wrap="square">
            <a:spAutoFit/>
          </a:bodyPr>
          <a:lstStyle/>
          <a:p>
            <a:r>
              <a:rPr lang="en-GB" sz="7200" dirty="0">
                <a:latin typeface="Twinkl Cursive Looped" panose="02000000000000000000" pitchFamily="2" charset="0"/>
              </a:rPr>
              <a:t>consider</a:t>
            </a:r>
            <a:endParaRPr lang="en-GB" sz="7200" dirty="0"/>
          </a:p>
        </p:txBody>
      </p:sp>
      <p:sp>
        <p:nvSpPr>
          <p:cNvPr id="9" name="Title 1">
            <a:extLst>
              <a:ext uri="{FF2B5EF4-FFF2-40B4-BE49-F238E27FC236}">
                <a16:creationId xmlns:a16="http://schemas.microsoft.com/office/drawing/2014/main" id="{C5FE1F5E-3B8C-4BB5-9338-0B13ED78A1AC}"/>
              </a:ext>
            </a:extLst>
          </p:cNvPr>
          <p:cNvSpPr txBox="1">
            <a:spLocks/>
          </p:cNvSpPr>
          <p:nvPr/>
        </p:nvSpPr>
        <p:spPr>
          <a:xfrm>
            <a:off x="838200" y="4562475"/>
            <a:ext cx="10515600" cy="1481650"/>
          </a:xfrm>
          <a:prstGeom prst="rect">
            <a:avLst/>
          </a:prstGeom>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br>
              <a:rPr lang="en-GB" dirty="0">
                <a:latin typeface="Twinkl Cursive Looped" panose="02000000000000000000" pitchFamily="2" charset="0"/>
              </a:rPr>
            </a:br>
            <a:r>
              <a:rPr lang="en-GB" dirty="0">
                <a:latin typeface="Twinkl Cursive Looped" panose="02000000000000000000" pitchFamily="2" charset="0"/>
              </a:rPr>
              <a:t>Definition -think carefully about (something), typically before making a decision</a:t>
            </a:r>
            <a:endParaRPr lang="en-GB" i="1" dirty="0">
              <a:latin typeface="Twinkl Cursive Looped" panose="02000000000000000000" pitchFamily="2" charset="0"/>
            </a:endParaRPr>
          </a:p>
        </p:txBody>
      </p:sp>
      <p:pic>
        <p:nvPicPr>
          <p:cNvPr id="3" name="Picture 2" descr="Image result for difficult clipart">
            <a:extLst>
              <a:ext uri="{FF2B5EF4-FFF2-40B4-BE49-F238E27FC236}">
                <a16:creationId xmlns:a16="http://schemas.microsoft.com/office/drawing/2014/main" id="{787E292D-65B3-9B0F-085A-9FA41CE004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686" y="710293"/>
            <a:ext cx="1295400"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3278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We need to consider how to move forward.</a:t>
            </a:r>
            <a:endParaRPr lang="en-GB" i="1" dirty="0">
              <a:latin typeface="Twinkl Cursive Looped" panose="02000000000000000000" pitchFamily="2" charset="0"/>
            </a:endParaRPr>
          </a:p>
        </p:txBody>
      </p:sp>
      <p:sp>
        <p:nvSpPr>
          <p:cNvPr id="4" name="Title 1">
            <a:extLst>
              <a:ext uri="{FF2B5EF4-FFF2-40B4-BE49-F238E27FC236}">
                <a16:creationId xmlns:a16="http://schemas.microsoft.com/office/drawing/2014/main" id="{C1CA8974-F9B7-7772-E584-DC86F493030F}"/>
              </a:ext>
            </a:extLst>
          </p:cNvPr>
          <p:cNvSpPr txBox="1">
            <a:spLocks/>
          </p:cNvSpPr>
          <p:nvPr/>
        </p:nvSpPr>
        <p:spPr>
          <a:xfrm>
            <a:off x="4627319" y="2891048"/>
            <a:ext cx="2411186" cy="806904"/>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423284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DETERMINER</a:t>
            </a:r>
            <a:endParaRPr lang="en-GB" i="1" dirty="0"/>
          </a:p>
        </p:txBody>
      </p:sp>
      <p:sp>
        <p:nvSpPr>
          <p:cNvPr id="3" name="TextBox 2">
            <a:extLst>
              <a:ext uri="{FF2B5EF4-FFF2-40B4-BE49-F238E27FC236}">
                <a16:creationId xmlns:a16="http://schemas.microsoft.com/office/drawing/2014/main" id="{CC12B0E5-210C-661F-27A6-F5452E3A8D3A}"/>
              </a:ext>
            </a:extLst>
          </p:cNvPr>
          <p:cNvSpPr txBox="1"/>
          <p:nvPr/>
        </p:nvSpPr>
        <p:spPr>
          <a:xfrm>
            <a:off x="3958772" y="1299852"/>
            <a:ext cx="6098720" cy="1200329"/>
          </a:xfrm>
          <a:prstGeom prst="rect">
            <a:avLst/>
          </a:prstGeom>
          <a:noFill/>
        </p:spPr>
        <p:txBody>
          <a:bodyPr wrap="square">
            <a:spAutoFit/>
          </a:bodyPr>
          <a:lstStyle/>
          <a:p>
            <a:r>
              <a:rPr lang="en-GB" sz="7200" dirty="0">
                <a:latin typeface="Twinkl Cursive Looped" panose="02000000000000000000" pitchFamily="2" charset="0"/>
              </a:rPr>
              <a:t>enough</a:t>
            </a:r>
            <a:endParaRPr lang="en-GB" sz="7200" dirty="0"/>
          </a:p>
        </p:txBody>
      </p:sp>
      <p:sp>
        <p:nvSpPr>
          <p:cNvPr id="5" name="Title 1">
            <a:extLst>
              <a:ext uri="{FF2B5EF4-FFF2-40B4-BE49-F238E27FC236}">
                <a16:creationId xmlns:a16="http://schemas.microsoft.com/office/drawing/2014/main" id="{097832BD-A3FF-0F89-484A-147FF2FE2C88}"/>
              </a:ext>
            </a:extLst>
          </p:cNvPr>
          <p:cNvSpPr txBox="1">
            <a:spLocks/>
          </p:cNvSpPr>
          <p:nvPr/>
        </p:nvSpPr>
        <p:spPr>
          <a:xfrm>
            <a:off x="838200" y="4562475"/>
            <a:ext cx="10515600" cy="1481650"/>
          </a:xfrm>
          <a:prstGeom prst="rect">
            <a:avLst/>
          </a:prstGeom>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br>
              <a:rPr lang="en-GB" dirty="0">
                <a:latin typeface="Twinkl Cursive Looped" panose="02000000000000000000" pitchFamily="2" charset="0"/>
              </a:rPr>
            </a:br>
            <a:r>
              <a:rPr lang="en-GB" dirty="0">
                <a:latin typeface="Twinkl Cursive Looped" panose="02000000000000000000" pitchFamily="2" charset="0"/>
              </a:rPr>
              <a:t>Definition - as much or as many as required</a:t>
            </a:r>
            <a:endParaRPr lang="en-GB" i="1" dirty="0">
              <a:latin typeface="Twinkl Cursive Looped" panose="02000000000000000000" pitchFamily="2" charset="0"/>
            </a:endParaRPr>
          </a:p>
        </p:txBody>
      </p:sp>
      <p:pic>
        <p:nvPicPr>
          <p:cNvPr id="4" name="Picture 2" descr="Image result for enough food clipart">
            <a:extLst>
              <a:ext uri="{FF2B5EF4-FFF2-40B4-BE49-F238E27FC236}">
                <a16:creationId xmlns:a16="http://schemas.microsoft.com/office/drawing/2014/main" id="{4FAB0513-7655-64B0-1B47-F040A8DF9D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959" y="400050"/>
            <a:ext cx="157162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4078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br>
            <a:r>
              <a:rPr lang="en-GB" dirty="0"/>
              <a:t>I </a:t>
            </a:r>
            <a:r>
              <a:rPr lang="en-GB" dirty="0">
                <a:latin typeface="Twinkl Cursive Looped" panose="02000000000000000000" pitchFamily="2" charset="0"/>
              </a:rPr>
              <a:t>have had enough food for lunch. </a:t>
            </a:r>
            <a:br>
              <a:rPr lang="en-GB" dirty="0"/>
            </a:br>
            <a:endParaRPr lang="en-GB" i="1" dirty="0"/>
          </a:p>
        </p:txBody>
      </p:sp>
      <p:sp>
        <p:nvSpPr>
          <p:cNvPr id="3" name="Title 1">
            <a:extLst>
              <a:ext uri="{FF2B5EF4-FFF2-40B4-BE49-F238E27FC236}">
                <a16:creationId xmlns:a16="http://schemas.microsoft.com/office/drawing/2014/main" id="{EFF9D18E-1098-AE2A-AC4F-A4E3885841E6}"/>
              </a:ext>
            </a:extLst>
          </p:cNvPr>
          <p:cNvSpPr txBox="1">
            <a:spLocks/>
          </p:cNvSpPr>
          <p:nvPr/>
        </p:nvSpPr>
        <p:spPr>
          <a:xfrm>
            <a:off x="4317669" y="3080825"/>
            <a:ext cx="2149633" cy="789047"/>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4217641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 suffix</a:t>
            </a:r>
            <a:br>
              <a:rPr lang="en-GB" dirty="0">
                <a:latin typeface="Twinkl Cursive Looped" panose="02000000000000000000" pitchFamily="2" charset="0"/>
              </a:rPr>
            </a:br>
            <a:r>
              <a:rPr lang="en-GB" dirty="0">
                <a:latin typeface="Twinkl Cursive Looped" panose="02000000000000000000" pitchFamily="2" charset="0"/>
              </a:rPr>
              <a:t>-</a:t>
            </a:r>
            <a:r>
              <a:rPr lang="en-GB" dirty="0" err="1">
                <a:latin typeface="Twinkl Cursive Looped" panose="02000000000000000000" pitchFamily="2" charset="0"/>
              </a:rPr>
              <a:t>ly</a:t>
            </a:r>
            <a:endParaRPr lang="en-GB" dirty="0">
              <a:latin typeface="Twinkl Cursive Looped" panose="02000000000000000000" pitchFamily="2" charset="0"/>
            </a:endParaRPr>
          </a:p>
        </p:txBody>
      </p:sp>
    </p:spTree>
    <p:extLst>
      <p:ext uri="{BB962C8B-B14F-4D97-AF65-F5344CB8AC3E}">
        <p14:creationId xmlns:p14="http://schemas.microsoft.com/office/powerpoint/2010/main" val="383999438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ly</a:t>
            </a:r>
            <a:endParaRPr lang="en-GB" dirty="0">
              <a:latin typeface="Twinkl Cursive Looped" panose="02000000000000000000" pitchFamily="2" charset="0"/>
            </a:endParaRPr>
          </a:p>
        </p:txBody>
      </p:sp>
    </p:spTree>
    <p:extLst>
      <p:ext uri="{BB962C8B-B14F-4D97-AF65-F5344CB8AC3E}">
        <p14:creationId xmlns:p14="http://schemas.microsoft.com/office/powerpoint/2010/main" val="40477865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19578" y="4974939"/>
            <a:ext cx="10515600" cy="1481650"/>
          </a:xfrm>
        </p:spPr>
        <p:txBody>
          <a:bodyPr>
            <a:normAutofit fontScale="90000"/>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ly</a:t>
            </a:r>
            <a:br>
              <a:rPr lang="en-GB" dirty="0">
                <a:latin typeface="Twinkl Cursive Looped" panose="02000000000000000000" pitchFamily="2" charset="0"/>
              </a:rPr>
            </a:br>
            <a:r>
              <a:rPr lang="en-GB" dirty="0">
                <a:latin typeface="Twinkl Cursive Looped" panose="02000000000000000000" pitchFamily="2" charset="0"/>
              </a:rPr>
              <a:t>Creating adverbs using the suffix –</a:t>
            </a:r>
            <a:r>
              <a:rPr lang="en-GB" dirty="0" err="1">
                <a:latin typeface="Twinkl Cursive Looped" panose="02000000000000000000" pitchFamily="2" charset="0"/>
              </a:rPr>
              <a:t>ly</a:t>
            </a:r>
            <a:r>
              <a:rPr lang="en-GB" dirty="0">
                <a:latin typeface="Twinkl Cursive Looped" panose="02000000000000000000" pitchFamily="2" charset="0"/>
              </a:rPr>
              <a:t> where the root word ends in ‘</a:t>
            </a:r>
            <a:r>
              <a:rPr lang="en-GB" dirty="0" err="1">
                <a:latin typeface="Twinkl Cursive Looped" panose="02000000000000000000" pitchFamily="2" charset="0"/>
              </a:rPr>
              <a:t>ic</a:t>
            </a:r>
            <a:r>
              <a:rPr lang="en-GB" dirty="0">
                <a:latin typeface="Twinkl Cursive Looped" panose="02000000000000000000" pitchFamily="2" charset="0"/>
              </a:rPr>
              <a:t>’.  </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Rule – </a:t>
            </a:r>
            <a:r>
              <a:rPr lang="en-GB" dirty="0" err="1">
                <a:latin typeface="Twinkl Cursive Looped" panose="02000000000000000000" pitchFamily="2" charset="0"/>
              </a:rPr>
              <a:t>ic</a:t>
            </a:r>
            <a:r>
              <a:rPr lang="en-GB" dirty="0">
                <a:latin typeface="Twinkl Cursive Looped" panose="02000000000000000000" pitchFamily="2" charset="0"/>
              </a:rPr>
              <a:t> + ally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45892467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19578" y="4974939"/>
            <a:ext cx="10515600" cy="1481650"/>
          </a:xfrm>
        </p:spPr>
        <p:txBody>
          <a:bodyPr>
            <a:normAutofit fontScale="90000"/>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ly</a:t>
            </a:r>
            <a:br>
              <a:rPr lang="en-GB" dirty="0">
                <a:latin typeface="Twinkl Cursive Looped" panose="02000000000000000000" pitchFamily="2" charset="0"/>
              </a:rPr>
            </a:br>
            <a:r>
              <a:rPr lang="en-GB" dirty="0">
                <a:latin typeface="Twinkl Cursive Looped" panose="02000000000000000000" pitchFamily="2" charset="0"/>
              </a:rPr>
              <a:t>Creating adverbs using the suffix –</a:t>
            </a:r>
            <a:r>
              <a:rPr lang="en-GB" dirty="0" err="1">
                <a:latin typeface="Twinkl Cursive Looped" panose="02000000000000000000" pitchFamily="2" charset="0"/>
              </a:rPr>
              <a:t>ly</a:t>
            </a:r>
            <a:r>
              <a:rPr lang="en-GB" dirty="0">
                <a:latin typeface="Twinkl Cursive Looped" panose="02000000000000000000" pitchFamily="2" charset="0"/>
              </a:rPr>
              <a:t> where the root word ends in ‘al’.  </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Rule – al + </a:t>
            </a:r>
            <a:r>
              <a:rPr lang="en-GB" dirty="0" err="1">
                <a:latin typeface="Twinkl Cursive Looped" panose="02000000000000000000" pitchFamily="2" charset="0"/>
              </a:rPr>
              <a:t>ly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08952439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eventually</a:t>
            </a:r>
          </a:p>
        </p:txBody>
      </p:sp>
      <p:sp>
        <p:nvSpPr>
          <p:cNvPr id="3" name="Rectangle 2">
            <a:extLst>
              <a:ext uri="{FF2B5EF4-FFF2-40B4-BE49-F238E27FC236}">
                <a16:creationId xmlns:a16="http://schemas.microsoft.com/office/drawing/2014/main" id="{13BB5EC0-7A96-4D29-A835-6FAE896C31A4}"/>
              </a:ext>
            </a:extLst>
          </p:cNvPr>
          <p:cNvSpPr/>
          <p:nvPr/>
        </p:nvSpPr>
        <p:spPr>
          <a:xfrm>
            <a:off x="7478485" y="3561670"/>
            <a:ext cx="734787"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7522" name="Picture 2" descr="Image result for eventually clipart">
            <a:extLst>
              <a:ext uri="{FF2B5EF4-FFF2-40B4-BE49-F238E27FC236}">
                <a16:creationId xmlns:a16="http://schemas.microsoft.com/office/drawing/2014/main" id="{DA5E6332-B3BA-1C1E-A05D-2668F5553C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953" y="498022"/>
            <a:ext cx="16573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875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75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finally</a:t>
            </a:r>
          </a:p>
        </p:txBody>
      </p:sp>
      <p:sp>
        <p:nvSpPr>
          <p:cNvPr id="3" name="Rectangle 2">
            <a:extLst>
              <a:ext uri="{FF2B5EF4-FFF2-40B4-BE49-F238E27FC236}">
                <a16:creationId xmlns:a16="http://schemas.microsoft.com/office/drawing/2014/main" id="{0366E0B6-702E-4814-82C6-08CA2D13F3C9}"/>
              </a:ext>
            </a:extLst>
          </p:cNvPr>
          <p:cNvSpPr/>
          <p:nvPr/>
        </p:nvSpPr>
        <p:spPr>
          <a:xfrm>
            <a:off x="6547760" y="3657600"/>
            <a:ext cx="685798" cy="68044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8546" name="Picture 2" descr="Image result for finally clipart">
            <a:extLst>
              <a:ext uri="{FF2B5EF4-FFF2-40B4-BE49-F238E27FC236}">
                <a16:creationId xmlns:a16="http://schemas.microsoft.com/office/drawing/2014/main" id="{0EB4CD18-3AD3-3EED-B1D2-9F8941DB06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218" y="696686"/>
            <a:ext cx="154305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3917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85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19578" y="4974939"/>
            <a:ext cx="10515600" cy="1481650"/>
          </a:xfrm>
        </p:spPr>
        <p:txBody>
          <a:bodyPr>
            <a:normAutofit fontScale="90000"/>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ly</a:t>
            </a:r>
            <a:br>
              <a:rPr lang="en-GB" dirty="0">
                <a:latin typeface="Twinkl Cursive Looped" panose="02000000000000000000" pitchFamily="2" charset="0"/>
              </a:rPr>
            </a:br>
            <a:r>
              <a:rPr lang="en-GB" dirty="0">
                <a:latin typeface="Twinkl Cursive Looped" panose="02000000000000000000" pitchFamily="2" charset="0"/>
              </a:rPr>
              <a:t>Creating adverbs using the suffix –</a:t>
            </a:r>
            <a:r>
              <a:rPr lang="en-GB" dirty="0" err="1">
                <a:latin typeface="Twinkl Cursive Looped" panose="02000000000000000000" pitchFamily="2" charset="0"/>
              </a:rPr>
              <a:t>ly</a:t>
            </a:r>
            <a:r>
              <a:rPr lang="en-GB" dirty="0">
                <a:latin typeface="Twinkl Cursive Looped" panose="02000000000000000000" pitchFamily="2" charset="0"/>
              </a:rPr>
              <a:t> where the root word ends in ‘al’.  </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Rule – al + </a:t>
            </a:r>
            <a:r>
              <a:rPr lang="en-GB" dirty="0" err="1">
                <a:latin typeface="Twinkl Cursive Looped" panose="02000000000000000000" pitchFamily="2" charset="0"/>
              </a:rPr>
              <a:t>ly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85189304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dynamically</a:t>
            </a:r>
          </a:p>
        </p:txBody>
      </p:sp>
      <p:sp>
        <p:nvSpPr>
          <p:cNvPr id="3" name="Rectangle 2">
            <a:extLst>
              <a:ext uri="{FF2B5EF4-FFF2-40B4-BE49-F238E27FC236}">
                <a16:creationId xmlns:a16="http://schemas.microsoft.com/office/drawing/2014/main" id="{AF057B79-A2F9-8CC8-D246-FC14A4DA4D85}"/>
              </a:ext>
            </a:extLst>
          </p:cNvPr>
          <p:cNvSpPr/>
          <p:nvPr/>
        </p:nvSpPr>
        <p:spPr>
          <a:xfrm>
            <a:off x="7560128" y="3690259"/>
            <a:ext cx="767442" cy="87221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9570" name="Picture 2" descr="Image result for dynamically clipart">
            <a:extLst>
              <a:ext uri="{FF2B5EF4-FFF2-40B4-BE49-F238E27FC236}">
                <a16:creationId xmlns:a16="http://schemas.microsoft.com/office/drawing/2014/main" id="{EB285718-24E1-E2F4-E9EC-88B3365C21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316" y="612321"/>
            <a:ext cx="126682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5919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5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209710222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1768602"/>
            <a:ext cx="10515600" cy="1481650"/>
          </a:xfrm>
        </p:spPr>
        <p:txBody>
          <a:bodyPr>
            <a:normAutofit/>
          </a:bodyPr>
          <a:lstStyle/>
          <a:p>
            <a:pPr algn="ctr"/>
            <a:r>
              <a:rPr lang="en-GB" dirty="0">
                <a:latin typeface="Twinkl Cursive Looped" panose="02000000000000000000" pitchFamily="2" charset="0"/>
              </a:rPr>
              <a:t>Words ending in -sure</a:t>
            </a:r>
          </a:p>
        </p:txBody>
      </p:sp>
    </p:spTree>
    <p:extLst>
      <p:ext uri="{BB962C8B-B14F-4D97-AF65-F5344CB8AC3E}">
        <p14:creationId xmlns:p14="http://schemas.microsoft.com/office/powerpoint/2010/main" val="262860646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30629" y="4094018"/>
            <a:ext cx="12061371" cy="1481650"/>
          </a:xfrm>
        </p:spPr>
        <p:txBody>
          <a:bodyPr>
            <a:normAutofit fontScale="90000"/>
          </a:bodyPr>
          <a:lstStyle/>
          <a:p>
            <a:pPr algn="ctr"/>
            <a:r>
              <a:rPr lang="en-GB" dirty="0">
                <a:latin typeface="Twinkl Cursive Looped" panose="02000000000000000000" pitchFamily="2" charset="0"/>
              </a:rPr>
              <a:t>Listen carefully to hear the </a:t>
            </a:r>
            <a:r>
              <a:rPr lang="en-GB" dirty="0">
                <a:highlight>
                  <a:srgbClr val="FFFF00"/>
                </a:highlight>
                <a:latin typeface="Twinkl Cursive Looped" panose="02000000000000000000" pitchFamily="2" charset="0"/>
              </a:rPr>
              <a:t>sure </a:t>
            </a:r>
            <a:r>
              <a:rPr lang="en-GB" dirty="0">
                <a:latin typeface="Twinkl Cursive Looped" panose="02000000000000000000" pitchFamily="2" charset="0"/>
              </a:rPr>
              <a:t>sound or the </a:t>
            </a:r>
            <a:r>
              <a:rPr lang="en-GB" dirty="0" err="1">
                <a:highlight>
                  <a:srgbClr val="FFFF00"/>
                </a:highlight>
                <a:latin typeface="Twinkl Cursive Looped" panose="02000000000000000000" pitchFamily="2" charset="0"/>
              </a:rPr>
              <a:t>ture</a:t>
            </a:r>
            <a:r>
              <a:rPr lang="en-GB" dirty="0">
                <a:highlight>
                  <a:srgbClr val="FFFF00"/>
                </a:highlight>
                <a:latin typeface="Twinkl Cursive Looped" panose="02000000000000000000" pitchFamily="2" charset="0"/>
              </a:rPr>
              <a:t> </a:t>
            </a:r>
            <a:r>
              <a:rPr lang="en-GB" dirty="0">
                <a:latin typeface="Twinkl Cursive Looped" panose="02000000000000000000" pitchFamily="2" charset="0"/>
              </a:rPr>
              <a:t>sound at the end.</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If the root word ends in CH, like teach, then you need to use ER at the end to spell 'teacher'</a:t>
            </a:r>
          </a:p>
        </p:txBody>
      </p:sp>
    </p:spTree>
    <p:extLst>
      <p:ext uri="{BB962C8B-B14F-4D97-AF65-F5344CB8AC3E}">
        <p14:creationId xmlns:p14="http://schemas.microsoft.com/office/powerpoint/2010/main" val="234502226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2231740"/>
            <a:ext cx="10515600" cy="1481650"/>
          </a:xfrm>
        </p:spPr>
        <p:txBody>
          <a:bodyPr>
            <a:normAutofit/>
          </a:bodyPr>
          <a:lstStyle/>
          <a:p>
            <a:pPr algn="ctr"/>
            <a:r>
              <a:rPr lang="en-GB" dirty="0">
                <a:latin typeface="Twinkl Cursive Looped" panose="02000000000000000000" pitchFamily="2" charset="0"/>
              </a:rPr>
              <a:t>-sure</a:t>
            </a:r>
          </a:p>
        </p:txBody>
      </p:sp>
    </p:spTree>
    <p:extLst>
      <p:ext uri="{BB962C8B-B14F-4D97-AF65-F5344CB8AC3E}">
        <p14:creationId xmlns:p14="http://schemas.microsoft.com/office/powerpoint/2010/main" val="235848752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composure </a:t>
            </a:r>
          </a:p>
        </p:txBody>
      </p:sp>
      <p:sp>
        <p:nvSpPr>
          <p:cNvPr id="3" name="Rectangle 2">
            <a:extLst>
              <a:ext uri="{FF2B5EF4-FFF2-40B4-BE49-F238E27FC236}">
                <a16:creationId xmlns:a16="http://schemas.microsoft.com/office/drawing/2014/main" id="{13BB5EC0-7A96-4D29-A835-6FAE896C31A4}"/>
              </a:ext>
            </a:extLst>
          </p:cNvPr>
          <p:cNvSpPr/>
          <p:nvPr/>
        </p:nvSpPr>
        <p:spPr>
          <a:xfrm>
            <a:off x="6855427" y="3416531"/>
            <a:ext cx="1407424" cy="101441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386" name="Picture 2" descr="Image result for composure clipart">
            <a:extLst>
              <a:ext uri="{FF2B5EF4-FFF2-40B4-BE49-F238E27FC236}">
                <a16:creationId xmlns:a16="http://schemas.microsoft.com/office/drawing/2014/main" id="{B5EE24EC-7555-0684-437A-277F3A4EAB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347" y="493568"/>
            <a:ext cx="260032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472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fissure</a:t>
            </a:r>
          </a:p>
        </p:txBody>
      </p:sp>
      <p:sp>
        <p:nvSpPr>
          <p:cNvPr id="3" name="Rectangle 2">
            <a:extLst>
              <a:ext uri="{FF2B5EF4-FFF2-40B4-BE49-F238E27FC236}">
                <a16:creationId xmlns:a16="http://schemas.microsoft.com/office/drawing/2014/main" id="{13BB5EC0-7A96-4D29-A835-6FAE896C31A4}"/>
              </a:ext>
            </a:extLst>
          </p:cNvPr>
          <p:cNvSpPr/>
          <p:nvPr/>
        </p:nvSpPr>
        <p:spPr>
          <a:xfrm>
            <a:off x="6096000" y="3608614"/>
            <a:ext cx="1573679" cy="83479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362" name="Picture 2" descr="Image result for fissure clipart">
            <a:extLst>
              <a:ext uri="{FF2B5EF4-FFF2-40B4-BE49-F238E27FC236}">
                <a16:creationId xmlns:a16="http://schemas.microsoft.com/office/drawing/2014/main" id="{53AFF81F-FFD1-92E5-EBB7-8EBC65E00E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443" y="443692"/>
            <a:ext cx="252412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0266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composure</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213633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3659224"/>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the state or feeling of being calm and in control of oneself</a:t>
            </a:r>
            <a:endParaRPr lang="en-GB" sz="1400" dirty="0"/>
          </a:p>
        </p:txBody>
      </p:sp>
      <p:pic>
        <p:nvPicPr>
          <p:cNvPr id="3" name="Picture 2" descr="Image result for composure clipart">
            <a:extLst>
              <a:ext uri="{FF2B5EF4-FFF2-40B4-BE49-F238E27FC236}">
                <a16:creationId xmlns:a16="http://schemas.microsoft.com/office/drawing/2014/main" id="{7D375626-250D-265E-53E0-54C15E5398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347" y="493568"/>
            <a:ext cx="260032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303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fissure</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0" y="2257425"/>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2185214"/>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 a long, narrow opening or line of breakage made by cracking or splitting, especially in rock or earth</a:t>
            </a:r>
            <a:endParaRPr lang="en-GB" sz="1400" dirty="0"/>
          </a:p>
        </p:txBody>
      </p:sp>
      <p:pic>
        <p:nvPicPr>
          <p:cNvPr id="4" name="Picture 2" descr="Image result for fissure clipart">
            <a:extLst>
              <a:ext uri="{FF2B5EF4-FFF2-40B4-BE49-F238E27FC236}">
                <a16:creationId xmlns:a16="http://schemas.microsoft.com/office/drawing/2014/main" id="{1B5E2E7E-37A8-9D07-BF2B-A98AC62C66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443" y="443692"/>
            <a:ext cx="252412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434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royal fan was struggling to regain their composure after seeing the King.</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485311" y="3080825"/>
            <a:ext cx="3345278" cy="735055"/>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 </a:t>
            </a:r>
            <a:endParaRPr lang="en-GB" i="1" dirty="0"/>
          </a:p>
        </p:txBody>
      </p:sp>
    </p:spTree>
    <p:extLst>
      <p:ext uri="{BB962C8B-B14F-4D97-AF65-F5344CB8AC3E}">
        <p14:creationId xmlns:p14="http://schemas.microsoft.com/office/powerpoint/2010/main" val="4211915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basically</a:t>
            </a:r>
          </a:p>
        </p:txBody>
      </p:sp>
      <p:sp>
        <p:nvSpPr>
          <p:cNvPr id="3" name="Rectangle 2">
            <a:extLst>
              <a:ext uri="{FF2B5EF4-FFF2-40B4-BE49-F238E27FC236}">
                <a16:creationId xmlns:a16="http://schemas.microsoft.com/office/drawing/2014/main" id="{13BB5EC0-7A96-4D29-A835-6FAE896C31A4}"/>
              </a:ext>
            </a:extLst>
          </p:cNvPr>
          <p:cNvSpPr/>
          <p:nvPr/>
        </p:nvSpPr>
        <p:spPr>
          <a:xfrm>
            <a:off x="7249885" y="3561670"/>
            <a:ext cx="734787"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2706" name="Picture 2" descr="Image result for basically clipart">
            <a:extLst>
              <a:ext uri="{FF2B5EF4-FFF2-40B4-BE49-F238E27FC236}">
                <a16:creationId xmlns:a16="http://schemas.microsoft.com/office/drawing/2014/main" id="{8EB2739A-7112-D5EA-0C64-B7C92D041D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957" y="465364"/>
            <a:ext cx="20574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5005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27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bacteria survive around vents or fissures in the deep ocean floor.</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852054" y="3771773"/>
            <a:ext cx="2921924" cy="729690"/>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 </a:t>
            </a:r>
            <a:endParaRPr lang="en-GB" i="1" dirty="0"/>
          </a:p>
        </p:txBody>
      </p:sp>
    </p:spTree>
    <p:extLst>
      <p:ext uri="{BB962C8B-B14F-4D97-AF65-F5344CB8AC3E}">
        <p14:creationId xmlns:p14="http://schemas.microsoft.com/office/powerpoint/2010/main" val="3378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83634342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forward</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ADVERB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1815882"/>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800" dirty="0">
                <a:solidFill>
                  <a:prstClr val="black"/>
                </a:solidFill>
                <a:latin typeface="Twinkl Cursive Looped" panose="02000000000000000000" pitchFamily="2" charset="0"/>
              </a:rPr>
              <a:t>in the direction that one is facing or travelling; towards the front</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rPr>
            </a:br>
            <a:endParaRPr lang="en-GB" sz="1600" dirty="0"/>
          </a:p>
        </p:txBody>
      </p:sp>
      <p:pic>
        <p:nvPicPr>
          <p:cNvPr id="4098" name="Picture 2" descr="Image result for forward clipart">
            <a:extLst>
              <a:ext uri="{FF2B5EF4-FFF2-40B4-BE49-F238E27FC236}">
                <a16:creationId xmlns:a16="http://schemas.microsoft.com/office/drawing/2014/main" id="{ABFAC77C-FFF6-030D-BD4A-C48145ADFD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443" y="179614"/>
            <a:ext cx="239077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1024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He started the engine and the car moved forward.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5783284" y="3792682"/>
            <a:ext cx="2529443" cy="769793"/>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1074262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fruit</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533740" y="2328376"/>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4079404"/>
            <a:ext cx="11614375" cy="2400657"/>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the sweet and fleshy product of a tree or other plant that contains seed and can be eaten as food</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8194" name="Picture 2" descr="Image result for fruitclipart">
            <a:extLst>
              <a:ext uri="{FF2B5EF4-FFF2-40B4-BE49-F238E27FC236}">
                <a16:creationId xmlns:a16="http://schemas.microsoft.com/office/drawing/2014/main" id="{29DC501A-7424-30CE-3A06-698E6DED38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182" y="377939"/>
            <a:ext cx="27622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0250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79615" y="2674735"/>
            <a:ext cx="11560628" cy="1481650"/>
          </a:xfrm>
        </p:spPr>
        <p:txBody>
          <a:bodyPr>
            <a:normAutofit/>
          </a:bodyPr>
          <a:lstStyle/>
          <a:p>
            <a:pPr algn="ctr"/>
            <a:r>
              <a:rPr lang="en-GB" dirty="0">
                <a:latin typeface="Twinkl Cursive Looped" panose="02000000000000000000" pitchFamily="2" charset="0"/>
              </a:rPr>
              <a:t>Eat fresh fruit and vegetables.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026629" y="3229509"/>
            <a:ext cx="1779812" cy="908287"/>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992857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230024565"/>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71321699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423949" y="938893"/>
            <a:ext cx="11344102" cy="4980213"/>
          </a:xfrm>
        </p:spPr>
        <p:txBody>
          <a:bodyPr>
            <a:noAutofit/>
          </a:bodyPr>
          <a:lstStyle/>
          <a:p>
            <a:pPr algn="l"/>
            <a:r>
              <a:rPr lang="en-GB" sz="3600" b="1" u="sng" dirty="0">
                <a:solidFill>
                  <a:srgbClr val="000000"/>
                </a:solidFill>
                <a:effectLst/>
                <a:latin typeface="Twinkl Cursive Looped" panose="02000000000000000000" pitchFamily="2" charset="0"/>
                <a:ea typeface="Times New Roman" panose="02020603050405020304" pitchFamily="18" charset="0"/>
              </a:rPr>
              <a:t>Floods</a:t>
            </a:r>
            <a:br>
              <a:rPr lang="en-GB" sz="3600" b="1" u="sng" dirty="0">
                <a:solidFill>
                  <a:srgbClr val="000000"/>
                </a:solidFill>
                <a:effectLst/>
                <a:latin typeface="Twinkl Cursive Looped" panose="02000000000000000000" pitchFamily="2" charset="0"/>
                <a:ea typeface="Times New Roman" panose="02020603050405020304" pitchFamily="18" charset="0"/>
              </a:rPr>
            </a:b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When a measure of heavy rain falls every day, as it does during a monsoon, streams and rivers can’t carry away the rainwater fast enough.  The rivers fill up and then overflow, and water floods the land alongside the rivers.  This means that farmland, villages and towns get exposure to this water and end up beneath it. This can last sometimes for weeks or months and push the composure of farmers to their limits.  This ruins crops, such as fruits, and homes. </a:t>
            </a:r>
          </a:p>
        </p:txBody>
      </p:sp>
    </p:spTree>
    <p:extLst>
      <p:ext uri="{BB962C8B-B14F-4D97-AF65-F5344CB8AC3E}">
        <p14:creationId xmlns:p14="http://schemas.microsoft.com/office/powerpoint/2010/main" val="2585543872"/>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423949" y="938893"/>
            <a:ext cx="11344102" cy="4980213"/>
          </a:xfrm>
        </p:spPr>
        <p:txBody>
          <a:bodyPr>
            <a:noAutofit/>
          </a:bodyPr>
          <a:lstStyle/>
          <a:p>
            <a:pPr algn="l"/>
            <a:r>
              <a:rPr lang="en-GB" sz="3600" b="1" u="sng" dirty="0">
                <a:solidFill>
                  <a:srgbClr val="000000"/>
                </a:solidFill>
                <a:effectLst/>
                <a:latin typeface="Twinkl Cursive Looped" panose="02000000000000000000" pitchFamily="2" charset="0"/>
                <a:ea typeface="Times New Roman" panose="02020603050405020304" pitchFamily="18" charset="0"/>
              </a:rPr>
              <a:t>Floods</a:t>
            </a:r>
            <a:br>
              <a:rPr lang="en-GB" sz="3600" b="1" u="sng" dirty="0">
                <a:solidFill>
                  <a:srgbClr val="000000"/>
                </a:solidFill>
                <a:effectLst/>
                <a:latin typeface="Twinkl Cursive Looped" panose="02000000000000000000" pitchFamily="2" charset="0"/>
                <a:ea typeface="Times New Roman" panose="02020603050405020304" pitchFamily="18" charset="0"/>
              </a:rPr>
            </a:b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When a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measure</a:t>
            </a:r>
            <a:r>
              <a:rPr lang="en-GB" sz="3600" dirty="0">
                <a:solidFill>
                  <a:srgbClr val="000000"/>
                </a:solidFill>
                <a:effectLst/>
                <a:latin typeface="Twinkl Cursive Looped" panose="02000000000000000000" pitchFamily="2" charset="0"/>
                <a:ea typeface="Times New Roman" panose="02020603050405020304" pitchFamily="18" charset="0"/>
              </a:rPr>
              <a:t> of heavy rain falls every day, as it does during a monsoon, streams and rivers can’t carry away the rainwater fast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enough</a:t>
            </a:r>
            <a:r>
              <a:rPr lang="en-GB" sz="3600" dirty="0">
                <a:solidFill>
                  <a:srgbClr val="000000"/>
                </a:solidFill>
                <a:effectLst/>
                <a:latin typeface="Twinkl Cursive Looped" panose="02000000000000000000" pitchFamily="2" charset="0"/>
                <a:ea typeface="Times New Roman" panose="02020603050405020304" pitchFamily="18" charset="0"/>
              </a:rPr>
              <a:t>.  The rivers fill up and then overflow, and water floods the land alongside the rivers.  This means that farmland, villages and towns get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exposure</a:t>
            </a:r>
            <a:r>
              <a:rPr lang="en-GB" sz="3600" dirty="0">
                <a:solidFill>
                  <a:srgbClr val="000000"/>
                </a:solidFill>
                <a:effectLst/>
                <a:latin typeface="Twinkl Cursive Looped" panose="02000000000000000000" pitchFamily="2" charset="0"/>
                <a:ea typeface="Times New Roman" panose="02020603050405020304" pitchFamily="18" charset="0"/>
              </a:rPr>
              <a:t> to this water and end up beneath it. This can last sometimes for weeks or months and push the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composure</a:t>
            </a:r>
            <a:r>
              <a:rPr lang="en-GB" sz="3600" dirty="0">
                <a:solidFill>
                  <a:srgbClr val="000000"/>
                </a:solidFill>
                <a:effectLst/>
                <a:latin typeface="Twinkl Cursive Looped" panose="02000000000000000000" pitchFamily="2" charset="0"/>
                <a:ea typeface="Times New Roman" panose="02020603050405020304" pitchFamily="18" charset="0"/>
              </a:rPr>
              <a:t> of farmers to their limits.  This ruins crops, such as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fruits</a:t>
            </a:r>
            <a:r>
              <a:rPr lang="en-GB" sz="3600" dirty="0">
                <a:solidFill>
                  <a:srgbClr val="000000"/>
                </a:solidFill>
                <a:effectLst/>
                <a:latin typeface="Twinkl Cursive Looped" panose="02000000000000000000" pitchFamily="2" charset="0"/>
                <a:ea typeface="Times New Roman" panose="02020603050405020304" pitchFamily="18" charset="0"/>
              </a:rPr>
              <a:t>, and homes. </a:t>
            </a:r>
          </a:p>
        </p:txBody>
      </p:sp>
    </p:spTree>
    <p:extLst>
      <p:ext uri="{BB962C8B-B14F-4D97-AF65-F5344CB8AC3E}">
        <p14:creationId xmlns:p14="http://schemas.microsoft.com/office/powerpoint/2010/main" val="930594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frantically</a:t>
            </a:r>
          </a:p>
        </p:txBody>
      </p:sp>
      <p:sp>
        <p:nvSpPr>
          <p:cNvPr id="3" name="Rectangle 2">
            <a:extLst>
              <a:ext uri="{FF2B5EF4-FFF2-40B4-BE49-F238E27FC236}">
                <a16:creationId xmlns:a16="http://schemas.microsoft.com/office/drawing/2014/main" id="{0366E0B6-702E-4814-82C6-08CA2D13F3C9}"/>
              </a:ext>
            </a:extLst>
          </p:cNvPr>
          <p:cNvSpPr/>
          <p:nvPr/>
        </p:nvSpPr>
        <p:spPr>
          <a:xfrm>
            <a:off x="7200903" y="3690258"/>
            <a:ext cx="685798" cy="68044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3730" name="Picture 2" descr="Image result for frantiically clipart">
            <a:extLst>
              <a:ext uri="{FF2B5EF4-FFF2-40B4-BE49-F238E27FC236}">
                <a16:creationId xmlns:a16="http://schemas.microsoft.com/office/drawing/2014/main" id="{1CB9E2A1-4428-47CA-4574-0957A342BE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771" y="573541"/>
            <a:ext cx="2438400" cy="2085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9926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7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747723142"/>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lstStyle/>
          <a:p>
            <a:r>
              <a:rPr lang="en-GB" sz="6000" dirty="0">
                <a:solidFill>
                  <a:srgbClr val="000000"/>
                </a:solidFill>
                <a:effectLst/>
                <a:latin typeface="Twinkl Cursive Looped" panose="02000000000000000000" pitchFamily="2" charset="0"/>
                <a:ea typeface="Times New Roman" panose="02020603050405020304" pitchFamily="18" charset="0"/>
              </a:rPr>
              <a:t>This ruins crops, such as fruits, and homes. </a:t>
            </a:r>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4049235481"/>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3  - Spring 2</a:t>
            </a:r>
          </a:p>
          <a:p>
            <a:r>
              <a:rPr lang="en-GB" sz="7200" dirty="0">
                <a:latin typeface="Twinkl Cursive Looped" panose="02000000000000000000" pitchFamily="2" charset="0"/>
              </a:rPr>
              <a:t>Week 4 - Friday</a:t>
            </a:r>
          </a:p>
          <a:p>
            <a:endParaRPr lang="en-GB" sz="7200" dirty="0"/>
          </a:p>
        </p:txBody>
      </p:sp>
    </p:spTree>
    <p:extLst>
      <p:ext uri="{BB962C8B-B14F-4D97-AF65-F5344CB8AC3E}">
        <p14:creationId xmlns:p14="http://schemas.microsoft.com/office/powerpoint/2010/main" val="4214164962"/>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3B2161F-6190-B718-504B-FD5C65574A09}"/>
              </a:ext>
            </a:extLst>
          </p:cNvPr>
          <p:cNvPicPr>
            <a:picLocks noChangeAspect="1"/>
          </p:cNvPicPr>
          <p:nvPr/>
        </p:nvPicPr>
        <p:blipFill rotWithShape="1">
          <a:blip r:embed="rId2"/>
          <a:srcRect l="11728" t="13558" r="10818" b="10769"/>
          <a:stretch/>
        </p:blipFill>
        <p:spPr>
          <a:xfrm>
            <a:off x="0" y="0"/>
            <a:ext cx="12192000" cy="6697014"/>
          </a:xfrm>
          <a:prstGeom prst="rect">
            <a:avLst/>
          </a:prstGeom>
        </p:spPr>
      </p:pic>
    </p:spTree>
    <p:extLst>
      <p:ext uri="{BB962C8B-B14F-4D97-AF65-F5344CB8AC3E}">
        <p14:creationId xmlns:p14="http://schemas.microsoft.com/office/powerpoint/2010/main" val="175872455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Old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108502788"/>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consider</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71154393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enough</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787125402"/>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Old spelling rule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463393091"/>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basically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78456266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frantically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038623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dramatically</a:t>
            </a:r>
          </a:p>
        </p:txBody>
      </p:sp>
      <p:sp>
        <p:nvSpPr>
          <p:cNvPr id="3" name="Rectangle 2">
            <a:extLst>
              <a:ext uri="{FF2B5EF4-FFF2-40B4-BE49-F238E27FC236}">
                <a16:creationId xmlns:a16="http://schemas.microsoft.com/office/drawing/2014/main" id="{AF057B79-A2F9-8CC8-D246-FC14A4DA4D85}"/>
              </a:ext>
            </a:extLst>
          </p:cNvPr>
          <p:cNvSpPr/>
          <p:nvPr/>
        </p:nvSpPr>
        <p:spPr>
          <a:xfrm>
            <a:off x="7592786" y="3673932"/>
            <a:ext cx="767442" cy="87221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4754" name="Picture 2" descr="Image result for dramatically clipart">
            <a:extLst>
              <a:ext uri="{FF2B5EF4-FFF2-40B4-BE49-F238E27FC236}">
                <a16:creationId xmlns:a16="http://schemas.microsoft.com/office/drawing/2014/main" id="{F07D47AB-0949-4520-6057-F8C07F0EC7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850" y="555852"/>
            <a:ext cx="2362200" cy="1762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7035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47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dramatically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941192124"/>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magically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95456817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tragically</a:t>
            </a:r>
          </a:p>
        </p:txBody>
      </p:sp>
    </p:spTree>
    <p:extLst>
      <p:ext uri="{BB962C8B-B14F-4D97-AF65-F5344CB8AC3E}">
        <p14:creationId xmlns:p14="http://schemas.microsoft.com/office/powerpoint/2010/main" val="2275371302"/>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comically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29770853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actually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5975346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accidentally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8268523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occasionally </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404728791"/>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eventually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957773440"/>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finally </a:t>
            </a:r>
          </a:p>
        </p:txBody>
      </p:sp>
    </p:spTree>
    <p:extLst>
      <p:ext uri="{BB962C8B-B14F-4D97-AF65-F5344CB8AC3E}">
        <p14:creationId xmlns:p14="http://schemas.microsoft.com/office/powerpoint/2010/main" val="3759821407"/>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dynamically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893025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314896988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spelling rule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422474783"/>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treasure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648704156"/>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measure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413045715"/>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pleasure</a:t>
            </a:r>
          </a:p>
        </p:txBody>
      </p:sp>
    </p:spTree>
    <p:extLst>
      <p:ext uri="{BB962C8B-B14F-4D97-AF65-F5344CB8AC3E}">
        <p14:creationId xmlns:p14="http://schemas.microsoft.com/office/powerpoint/2010/main" val="2824879269"/>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enclosure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938272345"/>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closure</a:t>
            </a:r>
          </a:p>
        </p:txBody>
      </p:sp>
    </p:spTree>
    <p:extLst>
      <p:ext uri="{BB962C8B-B14F-4D97-AF65-F5344CB8AC3E}">
        <p14:creationId xmlns:p14="http://schemas.microsoft.com/office/powerpoint/2010/main" val="805782854"/>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leisure</a:t>
            </a:r>
          </a:p>
        </p:txBody>
      </p:sp>
    </p:spTree>
    <p:extLst>
      <p:ext uri="{BB962C8B-B14F-4D97-AF65-F5344CB8AC3E}">
        <p14:creationId xmlns:p14="http://schemas.microsoft.com/office/powerpoint/2010/main" val="2306067830"/>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exposure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792669322"/>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pressure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378953568"/>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composure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6703495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1768602"/>
            <a:ext cx="10515600" cy="1481650"/>
          </a:xfrm>
        </p:spPr>
        <p:txBody>
          <a:bodyPr>
            <a:normAutofit/>
          </a:bodyPr>
          <a:lstStyle/>
          <a:p>
            <a:pPr algn="ctr"/>
            <a:r>
              <a:rPr lang="en-GB" dirty="0">
                <a:latin typeface="Twinkl Cursive Looped" panose="02000000000000000000" pitchFamily="2" charset="0"/>
              </a:rPr>
              <a:t>Words ending in -sure</a:t>
            </a:r>
          </a:p>
        </p:txBody>
      </p:sp>
    </p:spTree>
    <p:extLst>
      <p:ext uri="{BB962C8B-B14F-4D97-AF65-F5344CB8AC3E}">
        <p14:creationId xmlns:p14="http://schemas.microsoft.com/office/powerpoint/2010/main" val="394899175"/>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fissure </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304861550"/>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750055451"/>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forward</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335409816"/>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fruit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844813666"/>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75758" y="2274838"/>
            <a:ext cx="9046029" cy="2308324"/>
          </a:xfrm>
          <a:prstGeom prst="rect">
            <a:avLst/>
          </a:prstGeom>
          <a:noFill/>
        </p:spPr>
        <p:txBody>
          <a:bodyPr wrap="square" rtlCol="0">
            <a:spAutoFit/>
          </a:bodyPr>
          <a:lstStyle/>
          <a:p>
            <a:r>
              <a:rPr lang="en-GB" sz="7200" dirty="0">
                <a:latin typeface="Twinkl Cursive Looped" panose="02000000000000000000" pitchFamily="2" charset="0"/>
              </a:rPr>
              <a:t>Quick Quiz time…</a:t>
            </a:r>
          </a:p>
          <a:p>
            <a:endParaRPr lang="en-GB" sz="7200" dirty="0"/>
          </a:p>
        </p:txBody>
      </p:sp>
    </p:spTree>
    <p:extLst>
      <p:ext uri="{BB962C8B-B14F-4D97-AF65-F5344CB8AC3E}">
        <p14:creationId xmlns:p14="http://schemas.microsoft.com/office/powerpoint/2010/main" val="3625788919"/>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642258" y="560338"/>
            <a:ext cx="11168742" cy="5201424"/>
          </a:xfrm>
          <a:prstGeom prst="rect">
            <a:avLst/>
          </a:prstGeom>
          <a:noFill/>
        </p:spPr>
        <p:txBody>
          <a:bodyPr wrap="square" rtlCol="0">
            <a:spAutoFit/>
          </a:bodyPr>
          <a:lstStyle/>
          <a:p>
            <a:r>
              <a:rPr lang="en-GB" sz="7200" dirty="0">
                <a:latin typeface="Twinkl Cursive Looped" panose="02000000000000000000" pitchFamily="2" charset="0"/>
              </a:rPr>
              <a:t>Did you get them correct?</a:t>
            </a:r>
          </a:p>
          <a:p>
            <a:r>
              <a:rPr lang="en-GB" sz="4400" i="1" dirty="0">
                <a:latin typeface="Twinkl Cursive Looped" panose="02000000000000000000" pitchFamily="2" charset="0"/>
              </a:rPr>
              <a:t>Edit your work.</a:t>
            </a:r>
          </a:p>
          <a:p>
            <a:pPr algn="ctr"/>
            <a:endParaRPr lang="en-GB" sz="5400" dirty="0">
              <a:latin typeface="Twinkl Cursive Looped" panose="02000000000000000000" pitchFamily="2" charset="0"/>
            </a:endParaRPr>
          </a:p>
          <a:p>
            <a:pPr algn="ctr"/>
            <a:r>
              <a:rPr lang="en-GB" sz="5400" dirty="0">
                <a:latin typeface="Twinkl Cursive Looped" panose="02000000000000000000" pitchFamily="2" charset="0"/>
              </a:rPr>
              <a:t>consider enough   forward   fruit  frantically finally treasure closure pressure composure</a:t>
            </a:r>
          </a:p>
        </p:txBody>
      </p:sp>
    </p:spTree>
    <p:extLst>
      <p:ext uri="{BB962C8B-B14F-4D97-AF65-F5344CB8AC3E}">
        <p14:creationId xmlns:p14="http://schemas.microsoft.com/office/powerpoint/2010/main" val="3886991875"/>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75758" y="2274838"/>
            <a:ext cx="9046029" cy="2308324"/>
          </a:xfrm>
          <a:prstGeom prst="rect">
            <a:avLst/>
          </a:prstGeom>
          <a:noFill/>
        </p:spPr>
        <p:txBody>
          <a:bodyPr wrap="square" rtlCol="0">
            <a:spAutoFit/>
          </a:bodyPr>
          <a:lstStyle/>
          <a:p>
            <a:r>
              <a:rPr lang="en-GB" sz="7200" dirty="0">
                <a:latin typeface="Twinkl Cursive Looped" panose="02000000000000000000" pitchFamily="2" charset="0"/>
              </a:rPr>
              <a:t>Word class time…</a:t>
            </a:r>
          </a:p>
          <a:p>
            <a:endParaRPr lang="en-GB" sz="7200" dirty="0"/>
          </a:p>
        </p:txBody>
      </p:sp>
    </p:spTree>
    <p:extLst>
      <p:ext uri="{BB962C8B-B14F-4D97-AF65-F5344CB8AC3E}">
        <p14:creationId xmlns:p14="http://schemas.microsoft.com/office/powerpoint/2010/main" val="1301617929"/>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68728" y="4363361"/>
            <a:ext cx="11800115" cy="523220"/>
          </a:xfrm>
          <a:prstGeom prst="rect">
            <a:avLst/>
          </a:prstGeom>
          <a:noFill/>
        </p:spPr>
        <p:txBody>
          <a:bodyPr wrap="square" rtlCol="0">
            <a:spAutoFit/>
          </a:bodyPr>
          <a:lstStyle/>
          <a:p>
            <a:r>
              <a:rPr lang="nl-NL" sz="2800" dirty="0">
                <a:solidFill>
                  <a:schemeClr val="accent2"/>
                </a:solidFill>
                <a:latin typeface="Twinkl Cursive Looped" panose="02000000000000000000" pitchFamily="2" charset="0"/>
              </a:rPr>
              <a:t>Pronoun verb determiner noun conjunction determiner noun verb adverb</a:t>
            </a:r>
          </a:p>
        </p:txBody>
      </p:sp>
      <p:sp>
        <p:nvSpPr>
          <p:cNvPr id="3" name="TextBox 2">
            <a:extLst>
              <a:ext uri="{FF2B5EF4-FFF2-40B4-BE49-F238E27FC236}">
                <a16:creationId xmlns:a16="http://schemas.microsoft.com/office/drawing/2014/main" id="{E500F0D3-C8EE-77CA-D8A5-2252D46724AA}"/>
              </a:ext>
            </a:extLst>
          </p:cNvPr>
          <p:cNvSpPr txBox="1"/>
          <p:nvPr/>
        </p:nvSpPr>
        <p:spPr>
          <a:xfrm>
            <a:off x="168728" y="1538418"/>
            <a:ext cx="11517084" cy="707886"/>
          </a:xfrm>
          <a:prstGeom prst="rect">
            <a:avLst/>
          </a:prstGeom>
          <a:noFill/>
        </p:spPr>
        <p:txBody>
          <a:bodyPr wrap="square" rtlCol="0">
            <a:spAutoFit/>
          </a:bodyPr>
          <a:lstStyle/>
          <a:p>
            <a:r>
              <a:rPr lang="en-GB" sz="4000" dirty="0">
                <a:latin typeface="Twinkl Cursive Looped" panose="02000000000000000000" pitchFamily="2" charset="0"/>
              </a:rPr>
              <a:t>He started the engine and the car moved forward. </a:t>
            </a:r>
            <a:endParaRPr lang="en-GB" sz="6000" dirty="0"/>
          </a:p>
        </p:txBody>
      </p:sp>
      <p:sp>
        <p:nvSpPr>
          <p:cNvPr id="4" name="Rectangle 3">
            <a:extLst>
              <a:ext uri="{FF2B5EF4-FFF2-40B4-BE49-F238E27FC236}">
                <a16:creationId xmlns:a16="http://schemas.microsoft.com/office/drawing/2014/main" id="{B5313488-7E4A-79E2-52CD-B230AB2EBC8A}"/>
              </a:ext>
            </a:extLst>
          </p:cNvPr>
          <p:cNvSpPr/>
          <p:nvPr/>
        </p:nvSpPr>
        <p:spPr>
          <a:xfrm>
            <a:off x="9334005" y="1630751"/>
            <a:ext cx="2037806" cy="523219"/>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E02A7888-AA45-7396-3E3D-4AC6E69CC2E9}"/>
              </a:ext>
            </a:extLst>
          </p:cNvPr>
          <p:cNvSpPr/>
          <p:nvPr/>
        </p:nvSpPr>
        <p:spPr>
          <a:xfrm>
            <a:off x="10194467" y="4350087"/>
            <a:ext cx="1491345" cy="523219"/>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5145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795649" y="4344451"/>
            <a:ext cx="11800115" cy="523220"/>
          </a:xfrm>
          <a:prstGeom prst="rect">
            <a:avLst/>
          </a:prstGeom>
          <a:noFill/>
        </p:spPr>
        <p:txBody>
          <a:bodyPr wrap="square" rtlCol="0">
            <a:spAutoFit/>
          </a:bodyPr>
          <a:lstStyle/>
          <a:p>
            <a:r>
              <a:rPr lang="fr-FR" sz="2800" dirty="0">
                <a:solidFill>
                  <a:schemeClr val="accent2"/>
                </a:solidFill>
                <a:latin typeface="Twinkl Cursive Looped" panose="02000000000000000000" pitchFamily="2" charset="0"/>
              </a:rPr>
              <a:t>Verb adjective </a:t>
            </a:r>
            <a:r>
              <a:rPr lang="fr-FR" sz="2800" dirty="0" err="1">
                <a:solidFill>
                  <a:schemeClr val="accent2"/>
                </a:solidFill>
                <a:latin typeface="Twinkl Cursive Looped" panose="02000000000000000000" pitchFamily="2" charset="0"/>
              </a:rPr>
              <a:t>noun</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conjunction</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noun</a:t>
            </a:r>
            <a:endParaRPr lang="en-GB" sz="6000" dirty="0"/>
          </a:p>
        </p:txBody>
      </p:sp>
      <p:sp>
        <p:nvSpPr>
          <p:cNvPr id="3" name="TextBox 2">
            <a:extLst>
              <a:ext uri="{FF2B5EF4-FFF2-40B4-BE49-F238E27FC236}">
                <a16:creationId xmlns:a16="http://schemas.microsoft.com/office/drawing/2014/main" id="{E500F0D3-C8EE-77CA-D8A5-2252D46724AA}"/>
              </a:ext>
            </a:extLst>
          </p:cNvPr>
          <p:cNvSpPr txBox="1"/>
          <p:nvPr/>
        </p:nvSpPr>
        <p:spPr>
          <a:xfrm>
            <a:off x="413661" y="1965035"/>
            <a:ext cx="11517084" cy="707886"/>
          </a:xfrm>
          <a:prstGeom prst="rect">
            <a:avLst/>
          </a:prstGeom>
          <a:noFill/>
        </p:spPr>
        <p:txBody>
          <a:bodyPr wrap="square" rtlCol="0">
            <a:spAutoFit/>
          </a:bodyPr>
          <a:lstStyle/>
          <a:p>
            <a:r>
              <a:rPr lang="en-GB" sz="4000" dirty="0">
                <a:latin typeface="Twinkl Cursive Looped" panose="02000000000000000000" pitchFamily="2" charset="0"/>
              </a:rPr>
              <a:t>Eat fresh fruit and vegetables.</a:t>
            </a:r>
            <a:endParaRPr lang="en-GB" sz="6000" dirty="0"/>
          </a:p>
        </p:txBody>
      </p:sp>
      <p:sp>
        <p:nvSpPr>
          <p:cNvPr id="4" name="Rectangle 3">
            <a:extLst>
              <a:ext uri="{FF2B5EF4-FFF2-40B4-BE49-F238E27FC236}">
                <a16:creationId xmlns:a16="http://schemas.microsoft.com/office/drawing/2014/main" id="{B5313488-7E4A-79E2-52CD-B230AB2EBC8A}"/>
              </a:ext>
            </a:extLst>
          </p:cNvPr>
          <p:cNvSpPr/>
          <p:nvPr/>
        </p:nvSpPr>
        <p:spPr>
          <a:xfrm>
            <a:off x="2399854" y="2011201"/>
            <a:ext cx="1311729" cy="615553"/>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E02A7888-AA45-7396-3E3D-4AC6E69CC2E9}"/>
              </a:ext>
            </a:extLst>
          </p:cNvPr>
          <p:cNvSpPr/>
          <p:nvPr/>
        </p:nvSpPr>
        <p:spPr>
          <a:xfrm>
            <a:off x="3055719" y="4344452"/>
            <a:ext cx="1034143" cy="523219"/>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0543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5944" y="2274838"/>
            <a:ext cx="11740242" cy="4524315"/>
          </a:xfrm>
          <a:prstGeom prst="rect">
            <a:avLst/>
          </a:prstGeom>
          <a:noFill/>
        </p:spPr>
        <p:txBody>
          <a:bodyPr wrap="square" rtlCol="0">
            <a:spAutoFit/>
          </a:bodyPr>
          <a:lstStyle/>
          <a:p>
            <a:r>
              <a:rPr lang="en-GB" sz="7200" dirty="0">
                <a:latin typeface="Twinkl Cursive Looped" panose="02000000000000000000" pitchFamily="2" charset="0"/>
              </a:rPr>
              <a:t>Etymology </a:t>
            </a:r>
          </a:p>
          <a:p>
            <a:endParaRPr lang="en-GB" sz="7200" dirty="0">
              <a:solidFill>
                <a:srgbClr val="FF0000"/>
              </a:solidFill>
              <a:latin typeface="Twinkl Cursive Looped" panose="02000000000000000000" pitchFamily="2" charset="0"/>
            </a:endParaRPr>
          </a:p>
          <a:p>
            <a:r>
              <a:rPr lang="en-GB" sz="7200" dirty="0">
                <a:solidFill>
                  <a:srgbClr val="FF0000"/>
                </a:solidFill>
                <a:latin typeface="Twinkl Cursive Looped" panose="02000000000000000000" pitchFamily="2" charset="0"/>
              </a:rPr>
              <a:t>The history of a word….</a:t>
            </a:r>
            <a:endParaRPr lang="en-GB" sz="4800" dirty="0">
              <a:solidFill>
                <a:srgbClr val="FF0000"/>
              </a:solidFill>
              <a:latin typeface="Twinkl Cursive Looped" panose="02000000000000000000" pitchFamily="2" charset="0"/>
            </a:endParaRPr>
          </a:p>
          <a:p>
            <a:endParaRPr lang="en-GB" sz="7200" dirty="0"/>
          </a:p>
        </p:txBody>
      </p:sp>
    </p:spTree>
    <p:extLst>
      <p:ext uri="{BB962C8B-B14F-4D97-AF65-F5344CB8AC3E}">
        <p14:creationId xmlns:p14="http://schemas.microsoft.com/office/powerpoint/2010/main" val="2837496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30629" y="4094018"/>
            <a:ext cx="12061371" cy="1481650"/>
          </a:xfrm>
        </p:spPr>
        <p:txBody>
          <a:bodyPr>
            <a:normAutofit fontScale="90000"/>
          </a:bodyPr>
          <a:lstStyle/>
          <a:p>
            <a:pPr algn="ctr"/>
            <a:r>
              <a:rPr lang="en-GB" dirty="0">
                <a:latin typeface="Twinkl Cursive Looped" panose="02000000000000000000" pitchFamily="2" charset="0"/>
              </a:rPr>
              <a:t>Listen carefully to hear the </a:t>
            </a:r>
            <a:r>
              <a:rPr lang="en-GB" dirty="0">
                <a:highlight>
                  <a:srgbClr val="FFFF00"/>
                </a:highlight>
                <a:latin typeface="Twinkl Cursive Looped" panose="02000000000000000000" pitchFamily="2" charset="0"/>
              </a:rPr>
              <a:t>sure </a:t>
            </a:r>
            <a:r>
              <a:rPr lang="en-GB" dirty="0">
                <a:latin typeface="Twinkl Cursive Looped" panose="02000000000000000000" pitchFamily="2" charset="0"/>
              </a:rPr>
              <a:t>sound or the </a:t>
            </a:r>
            <a:r>
              <a:rPr lang="en-GB" dirty="0" err="1">
                <a:highlight>
                  <a:srgbClr val="FFFF00"/>
                </a:highlight>
                <a:latin typeface="Twinkl Cursive Looped" panose="02000000000000000000" pitchFamily="2" charset="0"/>
              </a:rPr>
              <a:t>ture</a:t>
            </a:r>
            <a:r>
              <a:rPr lang="en-GB" dirty="0">
                <a:highlight>
                  <a:srgbClr val="FFFF00"/>
                </a:highlight>
                <a:latin typeface="Twinkl Cursive Looped" panose="02000000000000000000" pitchFamily="2" charset="0"/>
              </a:rPr>
              <a:t> </a:t>
            </a:r>
            <a:r>
              <a:rPr lang="en-GB" dirty="0">
                <a:latin typeface="Twinkl Cursive Looped" panose="02000000000000000000" pitchFamily="2" charset="0"/>
              </a:rPr>
              <a:t>sound at the end.</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If the root word ends in CH, like teach, then you need to use ER at the end to spell 'teacher'</a:t>
            </a:r>
          </a:p>
        </p:txBody>
      </p:sp>
    </p:spTree>
    <p:extLst>
      <p:ext uri="{BB962C8B-B14F-4D97-AF65-F5344CB8AC3E}">
        <p14:creationId xmlns:p14="http://schemas.microsoft.com/office/powerpoint/2010/main" val="3598600283"/>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225879" y="1687009"/>
            <a:ext cx="11740242" cy="4524315"/>
          </a:xfrm>
          <a:prstGeom prst="rect">
            <a:avLst/>
          </a:prstGeom>
          <a:noFill/>
        </p:spPr>
        <p:txBody>
          <a:bodyPr wrap="square" rtlCol="0">
            <a:spAutoFit/>
          </a:bodyPr>
          <a:lstStyle/>
          <a:p>
            <a:r>
              <a:rPr lang="en-GB" b="1" dirty="0">
                <a:solidFill>
                  <a:srgbClr val="83001D"/>
                </a:solidFill>
                <a:effectLst/>
              </a:rPr>
              <a:t>Forward</a:t>
            </a:r>
          </a:p>
          <a:p>
            <a:endParaRPr lang="en-GB" b="1" dirty="0">
              <a:solidFill>
                <a:srgbClr val="83001D"/>
              </a:solidFill>
              <a:effectLst/>
            </a:endParaRPr>
          </a:p>
          <a:p>
            <a:r>
              <a:rPr lang="en-GB" b="1" dirty="0">
                <a:solidFill>
                  <a:srgbClr val="83001D"/>
                </a:solidFill>
                <a:effectLst/>
              </a:rPr>
              <a:t>Old English </a:t>
            </a:r>
            <a:r>
              <a:rPr lang="en-GB" b="1" dirty="0" err="1">
                <a:solidFill>
                  <a:srgbClr val="83001D"/>
                </a:solidFill>
                <a:effectLst/>
              </a:rPr>
              <a:t>forweard</a:t>
            </a:r>
            <a:r>
              <a:rPr lang="en-GB" b="1" dirty="0">
                <a:solidFill>
                  <a:srgbClr val="83001D"/>
                </a:solidFill>
                <a:effectLst/>
              </a:rPr>
              <a:t> (in the sense ‘towards the future’, as in from this day forward), variant of </a:t>
            </a:r>
            <a:r>
              <a:rPr lang="en-GB" b="1" dirty="0" err="1">
                <a:solidFill>
                  <a:srgbClr val="83001D"/>
                </a:solidFill>
                <a:effectLst/>
              </a:rPr>
              <a:t>forthweard</a:t>
            </a:r>
            <a:r>
              <a:rPr lang="en-GB" b="1" dirty="0">
                <a:solidFill>
                  <a:srgbClr val="83001D"/>
                </a:solidFill>
                <a:effectLst/>
              </a:rPr>
              <a:t> (see forth, -ward).</a:t>
            </a:r>
          </a:p>
          <a:p>
            <a:endParaRPr lang="en-GB" b="1" dirty="0">
              <a:solidFill>
                <a:srgbClr val="83001D"/>
              </a:solidFill>
            </a:endParaRPr>
          </a:p>
          <a:p>
            <a:endParaRPr lang="en-GB" b="1" dirty="0">
              <a:solidFill>
                <a:srgbClr val="83001D"/>
              </a:solidFill>
              <a:effectLst/>
            </a:endParaRPr>
          </a:p>
          <a:p>
            <a:endParaRPr lang="en-GB" b="1" dirty="0">
              <a:solidFill>
                <a:srgbClr val="83001D"/>
              </a:solidFill>
            </a:endParaRPr>
          </a:p>
          <a:p>
            <a:endParaRPr lang="en-GB" b="1" dirty="0">
              <a:solidFill>
                <a:srgbClr val="83001D"/>
              </a:solidFill>
              <a:effectLst/>
            </a:endParaRPr>
          </a:p>
          <a:p>
            <a:endParaRPr lang="en-GB" b="1" dirty="0">
              <a:solidFill>
                <a:srgbClr val="83001D"/>
              </a:solidFill>
              <a:effectLst/>
            </a:endParaRPr>
          </a:p>
          <a:p>
            <a:r>
              <a:rPr lang="en-GB" b="1" dirty="0">
                <a:solidFill>
                  <a:srgbClr val="83001D"/>
                </a:solidFill>
                <a:effectLst/>
              </a:rPr>
              <a:t>Fruit</a:t>
            </a:r>
          </a:p>
          <a:p>
            <a:endParaRPr lang="en-GB" b="1" dirty="0">
              <a:solidFill>
                <a:srgbClr val="83001D"/>
              </a:solidFill>
              <a:effectLst/>
            </a:endParaRPr>
          </a:p>
          <a:p>
            <a:r>
              <a:rPr lang="en-GB" b="1" dirty="0">
                <a:solidFill>
                  <a:srgbClr val="83001D"/>
                </a:solidFill>
                <a:effectLst/>
              </a:rPr>
              <a:t>Middle English: from Old French, from Latin fructus ‘enjoyment of produce, harvest’, from </a:t>
            </a:r>
            <a:r>
              <a:rPr lang="en-GB" b="1" dirty="0" err="1">
                <a:solidFill>
                  <a:srgbClr val="83001D"/>
                </a:solidFill>
                <a:effectLst/>
              </a:rPr>
              <a:t>frui</a:t>
            </a:r>
            <a:r>
              <a:rPr lang="en-GB" b="1" dirty="0">
                <a:solidFill>
                  <a:srgbClr val="83001D"/>
                </a:solidFill>
                <a:effectLst/>
              </a:rPr>
              <a:t> ‘enjoy’, related to </a:t>
            </a:r>
            <a:r>
              <a:rPr lang="en-GB" b="1" dirty="0" err="1">
                <a:solidFill>
                  <a:srgbClr val="83001D"/>
                </a:solidFill>
                <a:effectLst/>
              </a:rPr>
              <a:t>fruges</a:t>
            </a:r>
            <a:r>
              <a:rPr lang="en-GB" b="1" dirty="0">
                <a:solidFill>
                  <a:srgbClr val="83001D"/>
                </a:solidFill>
                <a:effectLst/>
              </a:rPr>
              <a:t> ‘fruits of the earth’, plural (and most common form) of </a:t>
            </a:r>
            <a:r>
              <a:rPr lang="en-GB" b="1" dirty="0" err="1">
                <a:solidFill>
                  <a:srgbClr val="83001D"/>
                </a:solidFill>
                <a:effectLst/>
              </a:rPr>
              <a:t>frux</a:t>
            </a:r>
            <a:r>
              <a:rPr lang="en-GB" b="1" dirty="0">
                <a:solidFill>
                  <a:srgbClr val="83001D"/>
                </a:solidFill>
                <a:effectLst/>
              </a:rPr>
              <a:t>, frug- ‘fruit’.</a:t>
            </a:r>
          </a:p>
          <a:p>
            <a:endParaRPr lang="en-GB" b="1" dirty="0">
              <a:solidFill>
                <a:srgbClr val="83001D"/>
              </a:solidFill>
              <a:effectLst/>
            </a:endParaRPr>
          </a:p>
          <a:p>
            <a:br>
              <a:rPr lang="en-GB" b="1" dirty="0">
                <a:solidFill>
                  <a:srgbClr val="83001D"/>
                </a:solidFill>
                <a:effectLst/>
                <a:hlinkClick r:id="rId3"/>
              </a:rPr>
            </a:br>
            <a:endParaRPr lang="en-GB"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58172481"/>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225879" y="1050195"/>
            <a:ext cx="11740242" cy="5632311"/>
          </a:xfrm>
          <a:prstGeom prst="rect">
            <a:avLst/>
          </a:prstGeom>
          <a:noFill/>
        </p:spPr>
        <p:txBody>
          <a:bodyPr wrap="square" rtlCol="0">
            <a:spAutoFit/>
          </a:bodyPr>
          <a:lstStyle/>
          <a:p>
            <a:r>
              <a:rPr lang="en-GB" sz="7200" dirty="0">
                <a:latin typeface="Twinkl Cursive Looped" panose="02000000000000000000" pitchFamily="2" charset="0"/>
              </a:rPr>
              <a:t>Let’s </a:t>
            </a:r>
            <a:r>
              <a:rPr lang="en-GB" sz="7200" i="1" dirty="0">
                <a:latin typeface="Twinkl Cursive Looped" panose="02000000000000000000" pitchFamily="2" charset="0"/>
              </a:rPr>
              <a:t>investigate….</a:t>
            </a:r>
          </a:p>
          <a:p>
            <a:endParaRPr lang="en-GB" sz="7200" i="1" dirty="0">
              <a:latin typeface="Twinkl Cursive Looped" panose="02000000000000000000" pitchFamily="2" charset="0"/>
            </a:endParaRPr>
          </a:p>
          <a:p>
            <a:r>
              <a:rPr lang="en-GB" sz="5400" i="1" dirty="0">
                <a:latin typeface="Twinkl Cursive Looped" panose="02000000000000000000" pitchFamily="2" charset="0"/>
              </a:rPr>
              <a:t>Write spelling questions for the challenge words and then a mark scheme to show where children may go wrong. </a:t>
            </a:r>
          </a:p>
        </p:txBody>
      </p:sp>
    </p:spTree>
    <p:extLst>
      <p:ext uri="{BB962C8B-B14F-4D97-AF65-F5344CB8AC3E}">
        <p14:creationId xmlns:p14="http://schemas.microsoft.com/office/powerpoint/2010/main" val="4027390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3  - Spring 2</a:t>
            </a:r>
          </a:p>
          <a:p>
            <a:r>
              <a:rPr lang="en-GB" sz="7200" dirty="0">
                <a:latin typeface="Twinkl Cursive Looped" panose="02000000000000000000" pitchFamily="2" charset="0"/>
              </a:rPr>
              <a:t>Week 4 - Monday</a:t>
            </a:r>
          </a:p>
          <a:p>
            <a:endParaRPr lang="en-GB" sz="7200" dirty="0"/>
          </a:p>
        </p:txBody>
      </p:sp>
    </p:spTree>
    <p:extLst>
      <p:ext uri="{BB962C8B-B14F-4D97-AF65-F5344CB8AC3E}">
        <p14:creationId xmlns:p14="http://schemas.microsoft.com/office/powerpoint/2010/main" val="864376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2231740"/>
            <a:ext cx="10515600" cy="1481650"/>
          </a:xfrm>
        </p:spPr>
        <p:txBody>
          <a:bodyPr>
            <a:normAutofit/>
          </a:bodyPr>
          <a:lstStyle/>
          <a:p>
            <a:pPr algn="ctr"/>
            <a:r>
              <a:rPr lang="en-GB" dirty="0">
                <a:latin typeface="Twinkl Cursive Looped" panose="02000000000000000000" pitchFamily="2" charset="0"/>
              </a:rPr>
              <a:t>-sure</a:t>
            </a:r>
          </a:p>
        </p:txBody>
      </p:sp>
    </p:spTree>
    <p:extLst>
      <p:ext uri="{BB962C8B-B14F-4D97-AF65-F5344CB8AC3E}">
        <p14:creationId xmlns:p14="http://schemas.microsoft.com/office/powerpoint/2010/main" val="11185494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treasure </a:t>
            </a:r>
          </a:p>
        </p:txBody>
      </p:sp>
      <p:sp>
        <p:nvSpPr>
          <p:cNvPr id="3" name="Rectangle 2">
            <a:extLst>
              <a:ext uri="{FF2B5EF4-FFF2-40B4-BE49-F238E27FC236}">
                <a16:creationId xmlns:a16="http://schemas.microsoft.com/office/drawing/2014/main" id="{13BB5EC0-7A96-4D29-A835-6FAE896C31A4}"/>
              </a:ext>
            </a:extLst>
          </p:cNvPr>
          <p:cNvSpPr/>
          <p:nvPr/>
        </p:nvSpPr>
        <p:spPr>
          <a:xfrm>
            <a:off x="6389914" y="3429000"/>
            <a:ext cx="1407424" cy="101441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Image result for treasure clipart">
            <a:extLst>
              <a:ext uri="{FF2B5EF4-FFF2-40B4-BE49-F238E27FC236}">
                <a16:creationId xmlns:a16="http://schemas.microsoft.com/office/drawing/2014/main" id="{2BEEC6AA-C5E8-5B8E-EED2-754B1BA23B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6701" y="590810"/>
            <a:ext cx="1847850" cy="1819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1951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measure</a:t>
            </a:r>
          </a:p>
        </p:txBody>
      </p:sp>
      <p:sp>
        <p:nvSpPr>
          <p:cNvPr id="3" name="Rectangle 2">
            <a:extLst>
              <a:ext uri="{FF2B5EF4-FFF2-40B4-BE49-F238E27FC236}">
                <a16:creationId xmlns:a16="http://schemas.microsoft.com/office/drawing/2014/main" id="{13BB5EC0-7A96-4D29-A835-6FAE896C31A4}"/>
              </a:ext>
            </a:extLst>
          </p:cNvPr>
          <p:cNvSpPr/>
          <p:nvPr/>
        </p:nvSpPr>
        <p:spPr>
          <a:xfrm>
            <a:off x="6389913" y="3608614"/>
            <a:ext cx="1573679" cy="83479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0" name="Picture 2" descr="Image result for measure clipart">
            <a:extLst>
              <a:ext uri="{FF2B5EF4-FFF2-40B4-BE49-F238E27FC236}">
                <a16:creationId xmlns:a16="http://schemas.microsoft.com/office/drawing/2014/main" id="{B6E673AF-90C0-EECE-87A1-26BCB5B248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596" y="427067"/>
            <a:ext cx="17335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9206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pleasure </a:t>
            </a:r>
          </a:p>
        </p:txBody>
      </p:sp>
      <p:sp>
        <p:nvSpPr>
          <p:cNvPr id="3" name="Rectangle 2">
            <a:extLst>
              <a:ext uri="{FF2B5EF4-FFF2-40B4-BE49-F238E27FC236}">
                <a16:creationId xmlns:a16="http://schemas.microsoft.com/office/drawing/2014/main" id="{0366E0B6-702E-4814-82C6-08CA2D13F3C9}"/>
              </a:ext>
            </a:extLst>
          </p:cNvPr>
          <p:cNvSpPr/>
          <p:nvPr/>
        </p:nvSpPr>
        <p:spPr>
          <a:xfrm>
            <a:off x="6096000" y="3657599"/>
            <a:ext cx="1709057" cy="90487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74" name="Picture 2" descr="Image result for pleasure clipart">
            <a:extLst>
              <a:ext uri="{FF2B5EF4-FFF2-40B4-BE49-F238E27FC236}">
                <a16:creationId xmlns:a16="http://schemas.microsoft.com/office/drawing/2014/main" id="{C07BA7D5-A747-E25C-B6B7-EC2B2315D4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628" y="443692"/>
            <a:ext cx="20002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3830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treasure</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213633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3659224"/>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a quantity of precious metals, gems, or other valuable objects</a:t>
            </a:r>
            <a:endParaRPr lang="en-GB" sz="1400" dirty="0"/>
          </a:p>
        </p:txBody>
      </p:sp>
      <p:pic>
        <p:nvPicPr>
          <p:cNvPr id="4" name="Picture 2" descr="Image result for treasure clipart">
            <a:extLst>
              <a:ext uri="{FF2B5EF4-FFF2-40B4-BE49-F238E27FC236}">
                <a16:creationId xmlns:a16="http://schemas.microsoft.com/office/drawing/2014/main" id="{123320EA-5C60-26F0-BD97-969640A475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6701" y="590810"/>
            <a:ext cx="1847850" cy="1819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3406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measure</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0" y="2257425"/>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2185214"/>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ascertain the size, amount, or degree of (something) by using an instrument or device marked in standard units</a:t>
            </a:r>
            <a:endParaRPr lang="en-GB" sz="1400" dirty="0"/>
          </a:p>
        </p:txBody>
      </p:sp>
      <p:pic>
        <p:nvPicPr>
          <p:cNvPr id="3" name="Picture 2" descr="Image result for measure clipart">
            <a:extLst>
              <a:ext uri="{FF2B5EF4-FFF2-40B4-BE49-F238E27FC236}">
                <a16:creationId xmlns:a16="http://schemas.microsoft.com/office/drawing/2014/main" id="{D20F37BD-993B-93E3-61EA-65647565EA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596" y="427067"/>
            <a:ext cx="17335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6314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pleasure</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0" y="1879125"/>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215674" y="4188888"/>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 a feeling of happy satisfaction and enjoyment</a:t>
            </a:r>
            <a:endParaRPr lang="en-GB" sz="1400" dirty="0"/>
          </a:p>
        </p:txBody>
      </p:sp>
      <p:pic>
        <p:nvPicPr>
          <p:cNvPr id="4" name="Picture 2" descr="Image result for pleasure clipart">
            <a:extLst>
              <a:ext uri="{FF2B5EF4-FFF2-40B4-BE49-F238E27FC236}">
                <a16:creationId xmlns:a16="http://schemas.microsoft.com/office/drawing/2014/main" id="{24376044-1D72-D56A-867C-C435E73EBE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628" y="443692"/>
            <a:ext cx="20002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0650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treasure was found using the map.</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2174373" y="2944287"/>
            <a:ext cx="2613758" cy="846317"/>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 </a:t>
            </a:r>
            <a:endParaRPr lang="en-GB" i="1" dirty="0"/>
          </a:p>
        </p:txBody>
      </p:sp>
    </p:spTree>
    <p:extLst>
      <p:ext uri="{BB962C8B-B14F-4D97-AF65-F5344CB8AC3E}">
        <p14:creationId xmlns:p14="http://schemas.microsoft.com/office/powerpoint/2010/main" val="2647830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We measure weight in grams.</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2431472" y="3674225"/>
            <a:ext cx="2921924" cy="729690"/>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 </a:t>
            </a:r>
            <a:endParaRPr lang="en-GB" i="1" dirty="0"/>
          </a:p>
        </p:txBody>
      </p:sp>
    </p:spTree>
    <p:extLst>
      <p:ext uri="{BB962C8B-B14F-4D97-AF65-F5344CB8AC3E}">
        <p14:creationId xmlns:p14="http://schemas.microsoft.com/office/powerpoint/2010/main" val="975149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 She smiled with pleasure at being praised.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5939147" y="3013893"/>
            <a:ext cx="2890157" cy="807757"/>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673409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5D34695-B3B2-A5B0-38C0-B0CFC4BC1AD0}"/>
              </a:ext>
            </a:extLst>
          </p:cNvPr>
          <p:cNvPicPr>
            <a:picLocks noChangeAspect="1"/>
          </p:cNvPicPr>
          <p:nvPr/>
        </p:nvPicPr>
        <p:blipFill rotWithShape="1">
          <a:blip r:embed="rId2"/>
          <a:srcRect l="11728" t="13558" r="10818" b="10769"/>
          <a:stretch/>
        </p:blipFill>
        <p:spPr>
          <a:xfrm>
            <a:off x="0" y="0"/>
            <a:ext cx="12192000" cy="6697014"/>
          </a:xfrm>
          <a:prstGeom prst="rect">
            <a:avLst/>
          </a:prstGeom>
        </p:spPr>
      </p:pic>
    </p:spTree>
    <p:extLst>
      <p:ext uri="{BB962C8B-B14F-4D97-AF65-F5344CB8AC3E}">
        <p14:creationId xmlns:p14="http://schemas.microsoft.com/office/powerpoint/2010/main" val="39559133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9181816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forward</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ADVERB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1815882"/>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800" dirty="0">
                <a:solidFill>
                  <a:prstClr val="black"/>
                </a:solidFill>
                <a:latin typeface="Twinkl Cursive Looped" panose="02000000000000000000" pitchFamily="2" charset="0"/>
              </a:rPr>
              <a:t>in the direction that one is facing or travelling; towards the front</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rPr>
            </a:br>
            <a:endParaRPr lang="en-GB" sz="1600" dirty="0"/>
          </a:p>
        </p:txBody>
      </p:sp>
      <p:pic>
        <p:nvPicPr>
          <p:cNvPr id="4098" name="Picture 2" descr="Image result for forward clipart">
            <a:extLst>
              <a:ext uri="{FF2B5EF4-FFF2-40B4-BE49-F238E27FC236}">
                <a16:creationId xmlns:a16="http://schemas.microsoft.com/office/drawing/2014/main" id="{ABFAC77C-FFF6-030D-BD4A-C48145ADFD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443" y="179614"/>
            <a:ext cx="239077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388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He started the engine and the car moved forward.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5783284" y="3792682"/>
            <a:ext cx="2529443" cy="769793"/>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2083379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fruit</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533740" y="2328376"/>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4079404"/>
            <a:ext cx="11614375" cy="2400657"/>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the sweet and fleshy product of a tree or other plant that contains seed and can be eaten as food</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8194" name="Picture 2" descr="Image result for fruitclipart">
            <a:extLst>
              <a:ext uri="{FF2B5EF4-FFF2-40B4-BE49-F238E27FC236}">
                <a16:creationId xmlns:a16="http://schemas.microsoft.com/office/drawing/2014/main" id="{29DC501A-7424-30CE-3A06-698E6DED38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182" y="377939"/>
            <a:ext cx="27622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0087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79615" y="2674735"/>
            <a:ext cx="11560628" cy="1481650"/>
          </a:xfrm>
        </p:spPr>
        <p:txBody>
          <a:bodyPr>
            <a:normAutofit/>
          </a:bodyPr>
          <a:lstStyle/>
          <a:p>
            <a:pPr algn="ctr"/>
            <a:r>
              <a:rPr lang="en-GB" dirty="0">
                <a:latin typeface="Twinkl Cursive Looped" panose="02000000000000000000" pitchFamily="2" charset="0"/>
              </a:rPr>
              <a:t>Eat fresh fruit and vegetables.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026629" y="3229509"/>
            <a:ext cx="1779812" cy="908287"/>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2958775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7908503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5457915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423949" y="938893"/>
            <a:ext cx="11344102" cy="4980213"/>
          </a:xfrm>
        </p:spPr>
        <p:txBody>
          <a:bodyPr>
            <a:noAutofit/>
          </a:bodyPr>
          <a:lstStyle/>
          <a:p>
            <a:pPr algn="l"/>
            <a:r>
              <a:rPr lang="en-GB" sz="3600" b="1" u="sng" dirty="0">
                <a:solidFill>
                  <a:srgbClr val="000000"/>
                </a:solidFill>
                <a:effectLst/>
                <a:latin typeface="Twinkl Cursive Looped" panose="02000000000000000000" pitchFamily="2" charset="0"/>
                <a:ea typeface="Times New Roman" panose="02020603050405020304" pitchFamily="18" charset="0"/>
              </a:rPr>
              <a:t>Floods</a:t>
            </a:r>
            <a:br>
              <a:rPr lang="en-GB" sz="3600" b="1" u="sng" dirty="0">
                <a:solidFill>
                  <a:srgbClr val="000000"/>
                </a:solidFill>
                <a:effectLst/>
                <a:latin typeface="Twinkl Cursive Looped" panose="02000000000000000000" pitchFamily="2" charset="0"/>
                <a:ea typeface="Times New Roman" panose="02020603050405020304" pitchFamily="18" charset="0"/>
              </a:rPr>
            </a:b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When a measure of heavy rain falls every day, as it does during a monsoon, streams and rivers can’t carry away the rainwater fast enough.  The rivers fill up and then overflow, and water floods the land alongside the rivers.  This means that farmland, villages and towns get exposure to this water and end up beneath it. This can last sometimes for weeks or months and push the composure of farmers to their limits.  This ruins crops, such as fruits, and homes. </a:t>
            </a:r>
          </a:p>
        </p:txBody>
      </p:sp>
    </p:spTree>
    <p:extLst>
      <p:ext uri="{BB962C8B-B14F-4D97-AF65-F5344CB8AC3E}">
        <p14:creationId xmlns:p14="http://schemas.microsoft.com/office/powerpoint/2010/main" val="1075967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423949" y="938893"/>
            <a:ext cx="11344102" cy="4980213"/>
          </a:xfrm>
        </p:spPr>
        <p:txBody>
          <a:bodyPr>
            <a:noAutofit/>
          </a:bodyPr>
          <a:lstStyle/>
          <a:p>
            <a:pPr algn="l"/>
            <a:r>
              <a:rPr lang="en-GB" sz="3600" b="1" u="sng" dirty="0">
                <a:solidFill>
                  <a:srgbClr val="000000"/>
                </a:solidFill>
                <a:effectLst/>
                <a:latin typeface="Twinkl Cursive Looped" panose="02000000000000000000" pitchFamily="2" charset="0"/>
                <a:ea typeface="Times New Roman" panose="02020603050405020304" pitchFamily="18" charset="0"/>
              </a:rPr>
              <a:t>Floods</a:t>
            </a:r>
            <a:br>
              <a:rPr lang="en-GB" sz="3600" b="1" u="sng" dirty="0">
                <a:solidFill>
                  <a:srgbClr val="000000"/>
                </a:solidFill>
                <a:effectLst/>
                <a:latin typeface="Twinkl Cursive Looped" panose="02000000000000000000" pitchFamily="2" charset="0"/>
                <a:ea typeface="Times New Roman" panose="02020603050405020304" pitchFamily="18" charset="0"/>
              </a:rPr>
            </a:b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When a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measure</a:t>
            </a:r>
            <a:r>
              <a:rPr lang="en-GB" sz="3600" dirty="0">
                <a:solidFill>
                  <a:srgbClr val="000000"/>
                </a:solidFill>
                <a:effectLst/>
                <a:latin typeface="Twinkl Cursive Looped" panose="02000000000000000000" pitchFamily="2" charset="0"/>
                <a:ea typeface="Times New Roman" panose="02020603050405020304" pitchFamily="18" charset="0"/>
              </a:rPr>
              <a:t> of heavy rain falls every day, as it does during a monsoon, streams and rivers can’t carry away the rainwater fast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enough</a:t>
            </a:r>
            <a:r>
              <a:rPr lang="en-GB" sz="3600" dirty="0">
                <a:solidFill>
                  <a:srgbClr val="000000"/>
                </a:solidFill>
                <a:effectLst/>
                <a:latin typeface="Twinkl Cursive Looped" panose="02000000000000000000" pitchFamily="2" charset="0"/>
                <a:ea typeface="Times New Roman" panose="02020603050405020304" pitchFamily="18" charset="0"/>
              </a:rPr>
              <a:t>.  The rivers fill up and then overflow, and water floods the land alongside the rivers.  This means that farmland, villages and towns get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exposure</a:t>
            </a:r>
            <a:r>
              <a:rPr lang="en-GB" sz="3600" dirty="0">
                <a:solidFill>
                  <a:srgbClr val="000000"/>
                </a:solidFill>
                <a:effectLst/>
                <a:latin typeface="Twinkl Cursive Looped" panose="02000000000000000000" pitchFamily="2" charset="0"/>
                <a:ea typeface="Times New Roman" panose="02020603050405020304" pitchFamily="18" charset="0"/>
              </a:rPr>
              <a:t> to this water and end up beneath it. This can last sometimes for weeks or months and push the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composure</a:t>
            </a:r>
            <a:r>
              <a:rPr lang="en-GB" sz="3600" dirty="0">
                <a:solidFill>
                  <a:srgbClr val="000000"/>
                </a:solidFill>
                <a:effectLst/>
                <a:latin typeface="Twinkl Cursive Looped" panose="02000000000000000000" pitchFamily="2" charset="0"/>
                <a:ea typeface="Times New Roman" panose="02020603050405020304" pitchFamily="18" charset="0"/>
              </a:rPr>
              <a:t> of farmers to their limits.  This ruins crops, such as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fruits</a:t>
            </a:r>
            <a:r>
              <a:rPr lang="en-GB" sz="3600" dirty="0">
                <a:solidFill>
                  <a:srgbClr val="000000"/>
                </a:solidFill>
                <a:effectLst/>
                <a:latin typeface="Twinkl Cursive Looped" panose="02000000000000000000" pitchFamily="2" charset="0"/>
                <a:ea typeface="Times New Roman" panose="02020603050405020304" pitchFamily="18" charset="0"/>
              </a:rPr>
              <a:t>, and homes. </a:t>
            </a:r>
          </a:p>
        </p:txBody>
      </p:sp>
    </p:spTree>
    <p:extLst>
      <p:ext uri="{BB962C8B-B14F-4D97-AF65-F5344CB8AC3E}">
        <p14:creationId xmlns:p14="http://schemas.microsoft.com/office/powerpoint/2010/main" val="31823481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323306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37862369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lstStyle/>
          <a:p>
            <a:r>
              <a:rPr lang="en-GB" sz="6000" dirty="0">
                <a:solidFill>
                  <a:srgbClr val="000000"/>
                </a:solidFill>
                <a:effectLst/>
                <a:latin typeface="Twinkl Cursive Looped" panose="02000000000000000000" pitchFamily="2" charset="0"/>
                <a:ea typeface="Times New Roman" panose="02020603050405020304" pitchFamily="18" charset="0"/>
              </a:rPr>
              <a:t>A measure of heavy rain can fall every day.</a:t>
            </a:r>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29308270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3  - Spring 2</a:t>
            </a:r>
          </a:p>
          <a:p>
            <a:r>
              <a:rPr lang="en-GB" sz="7200" dirty="0">
                <a:latin typeface="Twinkl Cursive Looped" panose="02000000000000000000" pitchFamily="2" charset="0"/>
              </a:rPr>
              <a:t>Week 4 - Tuesday</a:t>
            </a:r>
          </a:p>
          <a:p>
            <a:endParaRPr lang="en-GB" sz="7200" dirty="0"/>
          </a:p>
        </p:txBody>
      </p:sp>
    </p:spTree>
    <p:extLst>
      <p:ext uri="{BB962C8B-B14F-4D97-AF65-F5344CB8AC3E}">
        <p14:creationId xmlns:p14="http://schemas.microsoft.com/office/powerpoint/2010/main" val="31915034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5D34695-B3B2-A5B0-38C0-B0CFC4BC1AD0}"/>
              </a:ext>
            </a:extLst>
          </p:cNvPr>
          <p:cNvPicPr>
            <a:picLocks noChangeAspect="1"/>
          </p:cNvPicPr>
          <p:nvPr/>
        </p:nvPicPr>
        <p:blipFill rotWithShape="1">
          <a:blip r:embed="rId2"/>
          <a:srcRect l="11728" t="13558" r="10818" b="10769"/>
          <a:stretch/>
        </p:blipFill>
        <p:spPr>
          <a:xfrm>
            <a:off x="0" y="0"/>
            <a:ext cx="12192000" cy="6697014"/>
          </a:xfrm>
          <a:prstGeom prst="rect">
            <a:avLst/>
          </a:prstGeom>
        </p:spPr>
      </p:pic>
    </p:spTree>
    <p:extLst>
      <p:ext uri="{BB962C8B-B14F-4D97-AF65-F5344CB8AC3E}">
        <p14:creationId xmlns:p14="http://schemas.microsoft.com/office/powerpoint/2010/main" val="34008663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27916904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17198501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VERB</a:t>
            </a:r>
            <a:endParaRPr lang="en-GB" i="1" dirty="0">
              <a:latin typeface="Twinkl Cursive Looped" panose="02000000000000000000" pitchFamily="2" charset="0"/>
            </a:endParaRPr>
          </a:p>
        </p:txBody>
      </p:sp>
      <p:sp>
        <p:nvSpPr>
          <p:cNvPr id="8" name="TextBox 7">
            <a:extLst>
              <a:ext uri="{FF2B5EF4-FFF2-40B4-BE49-F238E27FC236}">
                <a16:creationId xmlns:a16="http://schemas.microsoft.com/office/drawing/2014/main" id="{0C8D5CEC-22D5-D692-1E7B-97E70B38387D}"/>
              </a:ext>
            </a:extLst>
          </p:cNvPr>
          <p:cNvSpPr txBox="1"/>
          <p:nvPr/>
        </p:nvSpPr>
        <p:spPr>
          <a:xfrm>
            <a:off x="3975101" y="712023"/>
            <a:ext cx="6098720" cy="1200329"/>
          </a:xfrm>
          <a:prstGeom prst="rect">
            <a:avLst/>
          </a:prstGeom>
          <a:noFill/>
        </p:spPr>
        <p:txBody>
          <a:bodyPr wrap="square">
            <a:spAutoFit/>
          </a:bodyPr>
          <a:lstStyle/>
          <a:p>
            <a:r>
              <a:rPr lang="en-GB" sz="7200" dirty="0">
                <a:latin typeface="Twinkl Cursive Looped" panose="02000000000000000000" pitchFamily="2" charset="0"/>
              </a:rPr>
              <a:t>consider</a:t>
            </a:r>
            <a:endParaRPr lang="en-GB" sz="7200" dirty="0"/>
          </a:p>
        </p:txBody>
      </p:sp>
      <p:sp>
        <p:nvSpPr>
          <p:cNvPr id="9" name="Title 1">
            <a:extLst>
              <a:ext uri="{FF2B5EF4-FFF2-40B4-BE49-F238E27FC236}">
                <a16:creationId xmlns:a16="http://schemas.microsoft.com/office/drawing/2014/main" id="{C5FE1F5E-3B8C-4BB5-9338-0B13ED78A1AC}"/>
              </a:ext>
            </a:extLst>
          </p:cNvPr>
          <p:cNvSpPr txBox="1">
            <a:spLocks/>
          </p:cNvSpPr>
          <p:nvPr/>
        </p:nvSpPr>
        <p:spPr>
          <a:xfrm>
            <a:off x="838200" y="4562475"/>
            <a:ext cx="10515600" cy="1481650"/>
          </a:xfrm>
          <a:prstGeom prst="rect">
            <a:avLst/>
          </a:prstGeom>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br>
              <a:rPr lang="en-GB" dirty="0">
                <a:latin typeface="Twinkl Cursive Looped" panose="02000000000000000000" pitchFamily="2" charset="0"/>
              </a:rPr>
            </a:br>
            <a:r>
              <a:rPr lang="en-GB" dirty="0">
                <a:latin typeface="Twinkl Cursive Looped" panose="02000000000000000000" pitchFamily="2" charset="0"/>
              </a:rPr>
              <a:t>Definition -think carefully about (something), typically before making a decision</a:t>
            </a:r>
            <a:endParaRPr lang="en-GB" i="1" dirty="0">
              <a:latin typeface="Twinkl Cursive Looped" panose="02000000000000000000" pitchFamily="2" charset="0"/>
            </a:endParaRPr>
          </a:p>
        </p:txBody>
      </p:sp>
      <p:pic>
        <p:nvPicPr>
          <p:cNvPr id="3" name="Picture 2" descr="Image result for difficult clipart">
            <a:extLst>
              <a:ext uri="{FF2B5EF4-FFF2-40B4-BE49-F238E27FC236}">
                <a16:creationId xmlns:a16="http://schemas.microsoft.com/office/drawing/2014/main" id="{787E292D-65B3-9B0F-085A-9FA41CE004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686" y="710293"/>
            <a:ext cx="1295400"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1130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We need to consider how to move forward.</a:t>
            </a:r>
            <a:endParaRPr lang="en-GB" i="1" dirty="0">
              <a:latin typeface="Twinkl Cursive Looped" panose="02000000000000000000" pitchFamily="2" charset="0"/>
            </a:endParaRPr>
          </a:p>
        </p:txBody>
      </p:sp>
      <p:sp>
        <p:nvSpPr>
          <p:cNvPr id="4" name="Title 1">
            <a:extLst>
              <a:ext uri="{FF2B5EF4-FFF2-40B4-BE49-F238E27FC236}">
                <a16:creationId xmlns:a16="http://schemas.microsoft.com/office/drawing/2014/main" id="{C1CA8974-F9B7-7772-E584-DC86F493030F}"/>
              </a:ext>
            </a:extLst>
          </p:cNvPr>
          <p:cNvSpPr txBox="1">
            <a:spLocks/>
          </p:cNvSpPr>
          <p:nvPr/>
        </p:nvSpPr>
        <p:spPr>
          <a:xfrm>
            <a:off x="4627319" y="2891048"/>
            <a:ext cx="2411186" cy="806904"/>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2757250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DETERMINER</a:t>
            </a:r>
            <a:endParaRPr lang="en-GB" i="1" dirty="0"/>
          </a:p>
        </p:txBody>
      </p:sp>
      <p:sp>
        <p:nvSpPr>
          <p:cNvPr id="3" name="TextBox 2">
            <a:extLst>
              <a:ext uri="{FF2B5EF4-FFF2-40B4-BE49-F238E27FC236}">
                <a16:creationId xmlns:a16="http://schemas.microsoft.com/office/drawing/2014/main" id="{CC12B0E5-210C-661F-27A6-F5452E3A8D3A}"/>
              </a:ext>
            </a:extLst>
          </p:cNvPr>
          <p:cNvSpPr txBox="1"/>
          <p:nvPr/>
        </p:nvSpPr>
        <p:spPr>
          <a:xfrm>
            <a:off x="3958772" y="1299852"/>
            <a:ext cx="6098720" cy="1200329"/>
          </a:xfrm>
          <a:prstGeom prst="rect">
            <a:avLst/>
          </a:prstGeom>
          <a:noFill/>
        </p:spPr>
        <p:txBody>
          <a:bodyPr wrap="square">
            <a:spAutoFit/>
          </a:bodyPr>
          <a:lstStyle/>
          <a:p>
            <a:r>
              <a:rPr lang="en-GB" sz="7200" dirty="0">
                <a:latin typeface="Twinkl Cursive Looped" panose="02000000000000000000" pitchFamily="2" charset="0"/>
              </a:rPr>
              <a:t>enough</a:t>
            </a:r>
            <a:endParaRPr lang="en-GB" sz="7200" dirty="0"/>
          </a:p>
        </p:txBody>
      </p:sp>
      <p:sp>
        <p:nvSpPr>
          <p:cNvPr id="5" name="Title 1">
            <a:extLst>
              <a:ext uri="{FF2B5EF4-FFF2-40B4-BE49-F238E27FC236}">
                <a16:creationId xmlns:a16="http://schemas.microsoft.com/office/drawing/2014/main" id="{097832BD-A3FF-0F89-484A-147FF2FE2C88}"/>
              </a:ext>
            </a:extLst>
          </p:cNvPr>
          <p:cNvSpPr txBox="1">
            <a:spLocks/>
          </p:cNvSpPr>
          <p:nvPr/>
        </p:nvSpPr>
        <p:spPr>
          <a:xfrm>
            <a:off x="838200" y="4562475"/>
            <a:ext cx="10515600" cy="1481650"/>
          </a:xfrm>
          <a:prstGeom prst="rect">
            <a:avLst/>
          </a:prstGeom>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br>
              <a:rPr lang="en-GB" dirty="0">
                <a:latin typeface="Twinkl Cursive Looped" panose="02000000000000000000" pitchFamily="2" charset="0"/>
              </a:rPr>
            </a:br>
            <a:r>
              <a:rPr lang="en-GB" dirty="0">
                <a:latin typeface="Twinkl Cursive Looped" panose="02000000000000000000" pitchFamily="2" charset="0"/>
              </a:rPr>
              <a:t>Definition - as much or as many as required</a:t>
            </a:r>
            <a:endParaRPr lang="en-GB" i="1" dirty="0">
              <a:latin typeface="Twinkl Cursive Looped" panose="02000000000000000000" pitchFamily="2" charset="0"/>
            </a:endParaRPr>
          </a:p>
        </p:txBody>
      </p:sp>
      <p:pic>
        <p:nvPicPr>
          <p:cNvPr id="4" name="Picture 2" descr="Image result for enough food clipart">
            <a:extLst>
              <a:ext uri="{FF2B5EF4-FFF2-40B4-BE49-F238E27FC236}">
                <a16:creationId xmlns:a16="http://schemas.microsoft.com/office/drawing/2014/main" id="{4FAB0513-7655-64B0-1B47-F040A8DF9D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959" y="400050"/>
            <a:ext cx="157162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5592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br>
            <a:r>
              <a:rPr lang="en-GB" dirty="0"/>
              <a:t>I </a:t>
            </a:r>
            <a:r>
              <a:rPr lang="en-GB" dirty="0">
                <a:latin typeface="Twinkl Cursive Looped" panose="02000000000000000000" pitchFamily="2" charset="0"/>
              </a:rPr>
              <a:t>have had enough food for lunch. </a:t>
            </a:r>
            <a:br>
              <a:rPr lang="en-GB" dirty="0"/>
            </a:br>
            <a:endParaRPr lang="en-GB" i="1" dirty="0"/>
          </a:p>
        </p:txBody>
      </p:sp>
      <p:sp>
        <p:nvSpPr>
          <p:cNvPr id="3" name="Title 1">
            <a:extLst>
              <a:ext uri="{FF2B5EF4-FFF2-40B4-BE49-F238E27FC236}">
                <a16:creationId xmlns:a16="http://schemas.microsoft.com/office/drawing/2014/main" id="{EFF9D18E-1098-AE2A-AC4F-A4E3885841E6}"/>
              </a:ext>
            </a:extLst>
          </p:cNvPr>
          <p:cNvSpPr txBox="1">
            <a:spLocks/>
          </p:cNvSpPr>
          <p:nvPr/>
        </p:nvSpPr>
        <p:spPr>
          <a:xfrm>
            <a:off x="4317669" y="3080825"/>
            <a:ext cx="2149633" cy="789047"/>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245012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 suffix</a:t>
            </a:r>
            <a:br>
              <a:rPr lang="en-GB" dirty="0">
                <a:latin typeface="Twinkl Cursive Looped" panose="02000000000000000000" pitchFamily="2" charset="0"/>
              </a:rPr>
            </a:br>
            <a:r>
              <a:rPr lang="en-GB" dirty="0">
                <a:latin typeface="Twinkl Cursive Looped" panose="02000000000000000000" pitchFamily="2" charset="0"/>
              </a:rPr>
              <a:t>-</a:t>
            </a:r>
            <a:r>
              <a:rPr lang="en-GB" dirty="0" err="1">
                <a:latin typeface="Twinkl Cursive Looped" panose="02000000000000000000" pitchFamily="2" charset="0"/>
              </a:rPr>
              <a:t>ly</a:t>
            </a:r>
            <a:endParaRPr lang="en-GB" dirty="0">
              <a:latin typeface="Twinkl Cursive Looped" panose="02000000000000000000" pitchFamily="2" charset="0"/>
            </a:endParaRPr>
          </a:p>
        </p:txBody>
      </p:sp>
    </p:spTree>
    <p:extLst>
      <p:ext uri="{BB962C8B-B14F-4D97-AF65-F5344CB8AC3E}">
        <p14:creationId xmlns:p14="http://schemas.microsoft.com/office/powerpoint/2010/main" val="2068829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2343004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ly</a:t>
            </a:r>
            <a:endParaRPr lang="en-GB" dirty="0">
              <a:latin typeface="Twinkl Cursive Looped" panose="02000000000000000000" pitchFamily="2" charset="0"/>
            </a:endParaRPr>
          </a:p>
        </p:txBody>
      </p:sp>
    </p:spTree>
    <p:extLst>
      <p:ext uri="{BB962C8B-B14F-4D97-AF65-F5344CB8AC3E}">
        <p14:creationId xmlns:p14="http://schemas.microsoft.com/office/powerpoint/2010/main" val="16632085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19578" y="4974939"/>
            <a:ext cx="10515600" cy="1481650"/>
          </a:xfrm>
        </p:spPr>
        <p:txBody>
          <a:bodyPr>
            <a:normAutofit fontScale="90000"/>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ly</a:t>
            </a:r>
            <a:br>
              <a:rPr lang="en-GB" dirty="0">
                <a:latin typeface="Twinkl Cursive Looped" panose="02000000000000000000" pitchFamily="2" charset="0"/>
              </a:rPr>
            </a:br>
            <a:r>
              <a:rPr lang="en-GB" dirty="0">
                <a:latin typeface="Twinkl Cursive Looped" panose="02000000000000000000" pitchFamily="2" charset="0"/>
              </a:rPr>
              <a:t>Creating adverbs using the suffix –</a:t>
            </a:r>
            <a:r>
              <a:rPr lang="en-GB" dirty="0" err="1">
                <a:latin typeface="Twinkl Cursive Looped" panose="02000000000000000000" pitchFamily="2" charset="0"/>
              </a:rPr>
              <a:t>ly</a:t>
            </a:r>
            <a:r>
              <a:rPr lang="en-GB" dirty="0">
                <a:latin typeface="Twinkl Cursive Looped" panose="02000000000000000000" pitchFamily="2" charset="0"/>
              </a:rPr>
              <a:t> where the root word ends in ‘</a:t>
            </a:r>
            <a:r>
              <a:rPr lang="en-GB" dirty="0" err="1">
                <a:latin typeface="Twinkl Cursive Looped" panose="02000000000000000000" pitchFamily="2" charset="0"/>
              </a:rPr>
              <a:t>ic</a:t>
            </a:r>
            <a:r>
              <a:rPr lang="en-GB" dirty="0">
                <a:latin typeface="Twinkl Cursive Looped" panose="02000000000000000000" pitchFamily="2" charset="0"/>
              </a:rPr>
              <a:t>’.  </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Rule – </a:t>
            </a:r>
            <a:r>
              <a:rPr lang="en-GB" dirty="0" err="1">
                <a:latin typeface="Twinkl Cursive Looped" panose="02000000000000000000" pitchFamily="2" charset="0"/>
              </a:rPr>
              <a:t>ic</a:t>
            </a:r>
            <a:r>
              <a:rPr lang="en-GB" dirty="0">
                <a:latin typeface="Twinkl Cursive Looped" panose="02000000000000000000" pitchFamily="2" charset="0"/>
              </a:rPr>
              <a:t> + ally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2437247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19578" y="4974939"/>
            <a:ext cx="10515600" cy="1481650"/>
          </a:xfrm>
        </p:spPr>
        <p:txBody>
          <a:bodyPr>
            <a:normAutofit fontScale="90000"/>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ly</a:t>
            </a:r>
            <a:br>
              <a:rPr lang="en-GB" dirty="0">
                <a:latin typeface="Twinkl Cursive Looped" panose="02000000000000000000" pitchFamily="2" charset="0"/>
              </a:rPr>
            </a:br>
            <a:r>
              <a:rPr lang="en-GB" dirty="0">
                <a:latin typeface="Twinkl Cursive Looped" panose="02000000000000000000" pitchFamily="2" charset="0"/>
              </a:rPr>
              <a:t>Creating adverbs using the suffix –</a:t>
            </a:r>
            <a:r>
              <a:rPr lang="en-GB" dirty="0" err="1">
                <a:latin typeface="Twinkl Cursive Looped" panose="02000000000000000000" pitchFamily="2" charset="0"/>
              </a:rPr>
              <a:t>ly</a:t>
            </a:r>
            <a:r>
              <a:rPr lang="en-GB" dirty="0">
                <a:latin typeface="Twinkl Cursive Looped" panose="02000000000000000000" pitchFamily="2" charset="0"/>
              </a:rPr>
              <a:t> where the root word ends in ‘al’.  </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Rule – al + </a:t>
            </a:r>
            <a:r>
              <a:rPr lang="en-GB" dirty="0" err="1">
                <a:latin typeface="Twinkl Cursive Looped" panose="02000000000000000000" pitchFamily="2" charset="0"/>
              </a:rPr>
              <a:t>ly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2057061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magically</a:t>
            </a:r>
          </a:p>
        </p:txBody>
      </p:sp>
      <p:sp>
        <p:nvSpPr>
          <p:cNvPr id="3" name="Rectangle 2">
            <a:extLst>
              <a:ext uri="{FF2B5EF4-FFF2-40B4-BE49-F238E27FC236}">
                <a16:creationId xmlns:a16="http://schemas.microsoft.com/office/drawing/2014/main" id="{13BB5EC0-7A96-4D29-A835-6FAE896C31A4}"/>
              </a:ext>
            </a:extLst>
          </p:cNvPr>
          <p:cNvSpPr/>
          <p:nvPr/>
        </p:nvSpPr>
        <p:spPr>
          <a:xfrm>
            <a:off x="7413170" y="3561670"/>
            <a:ext cx="734787"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6802" name="Picture 2" descr="Image result for magically clipart">
            <a:extLst>
              <a:ext uri="{FF2B5EF4-FFF2-40B4-BE49-F238E27FC236}">
                <a16:creationId xmlns:a16="http://schemas.microsoft.com/office/drawing/2014/main" id="{725822B1-32F5-15BF-B6B7-E0F3B6FA76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620" y="503465"/>
            <a:ext cx="2124075" cy="2095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773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68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tragically</a:t>
            </a:r>
          </a:p>
        </p:txBody>
      </p:sp>
      <p:sp>
        <p:nvSpPr>
          <p:cNvPr id="3" name="Rectangle 2">
            <a:extLst>
              <a:ext uri="{FF2B5EF4-FFF2-40B4-BE49-F238E27FC236}">
                <a16:creationId xmlns:a16="http://schemas.microsoft.com/office/drawing/2014/main" id="{0366E0B6-702E-4814-82C6-08CA2D13F3C9}"/>
              </a:ext>
            </a:extLst>
          </p:cNvPr>
          <p:cNvSpPr/>
          <p:nvPr/>
        </p:nvSpPr>
        <p:spPr>
          <a:xfrm>
            <a:off x="7053946" y="3690258"/>
            <a:ext cx="685798" cy="68044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402" name="Picture 2" descr="Image result for tragically clipart">
            <a:extLst>
              <a:ext uri="{FF2B5EF4-FFF2-40B4-BE49-F238E27FC236}">
                <a16:creationId xmlns:a16="http://schemas.microsoft.com/office/drawing/2014/main" id="{17A270F4-F430-4991-73BE-27680DA35F3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6190"/>
          <a:stretch/>
        </p:blipFill>
        <p:spPr bwMode="auto">
          <a:xfrm>
            <a:off x="634093" y="498021"/>
            <a:ext cx="1485900" cy="16083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4623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comically</a:t>
            </a:r>
          </a:p>
        </p:txBody>
      </p:sp>
      <p:sp>
        <p:nvSpPr>
          <p:cNvPr id="3" name="Rectangle 2">
            <a:extLst>
              <a:ext uri="{FF2B5EF4-FFF2-40B4-BE49-F238E27FC236}">
                <a16:creationId xmlns:a16="http://schemas.microsoft.com/office/drawing/2014/main" id="{AF057B79-A2F9-8CC8-D246-FC14A4DA4D85}"/>
              </a:ext>
            </a:extLst>
          </p:cNvPr>
          <p:cNvSpPr/>
          <p:nvPr/>
        </p:nvSpPr>
        <p:spPr>
          <a:xfrm>
            <a:off x="7037615" y="3690259"/>
            <a:ext cx="767442" cy="87221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3426" name="Picture 2" descr="Image result for funny clipart">
            <a:extLst>
              <a:ext uri="{FF2B5EF4-FFF2-40B4-BE49-F238E27FC236}">
                <a16:creationId xmlns:a16="http://schemas.microsoft.com/office/drawing/2014/main" id="{970A2521-9BD8-6310-3C9C-556048ED24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057" y="399370"/>
            <a:ext cx="1828800" cy="200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2750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4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11512276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1768602"/>
            <a:ext cx="10515600" cy="1481650"/>
          </a:xfrm>
        </p:spPr>
        <p:txBody>
          <a:bodyPr>
            <a:normAutofit/>
          </a:bodyPr>
          <a:lstStyle/>
          <a:p>
            <a:pPr algn="ctr"/>
            <a:r>
              <a:rPr lang="en-GB" dirty="0">
                <a:latin typeface="Twinkl Cursive Looped" panose="02000000000000000000" pitchFamily="2" charset="0"/>
              </a:rPr>
              <a:t>Words ending in -sure</a:t>
            </a:r>
          </a:p>
        </p:txBody>
      </p:sp>
    </p:spTree>
    <p:extLst>
      <p:ext uri="{BB962C8B-B14F-4D97-AF65-F5344CB8AC3E}">
        <p14:creationId xmlns:p14="http://schemas.microsoft.com/office/powerpoint/2010/main" val="88436463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30629" y="4094018"/>
            <a:ext cx="12061371" cy="1481650"/>
          </a:xfrm>
        </p:spPr>
        <p:txBody>
          <a:bodyPr>
            <a:normAutofit fontScale="90000"/>
          </a:bodyPr>
          <a:lstStyle/>
          <a:p>
            <a:pPr algn="ctr"/>
            <a:r>
              <a:rPr lang="en-GB" dirty="0">
                <a:latin typeface="Twinkl Cursive Looped" panose="02000000000000000000" pitchFamily="2" charset="0"/>
              </a:rPr>
              <a:t>Listen carefully to hear the </a:t>
            </a:r>
            <a:r>
              <a:rPr lang="en-GB" dirty="0">
                <a:highlight>
                  <a:srgbClr val="FFFF00"/>
                </a:highlight>
                <a:latin typeface="Twinkl Cursive Looped" panose="02000000000000000000" pitchFamily="2" charset="0"/>
              </a:rPr>
              <a:t>sure </a:t>
            </a:r>
            <a:r>
              <a:rPr lang="en-GB" dirty="0">
                <a:latin typeface="Twinkl Cursive Looped" panose="02000000000000000000" pitchFamily="2" charset="0"/>
              </a:rPr>
              <a:t>sound or the </a:t>
            </a:r>
            <a:r>
              <a:rPr lang="en-GB" dirty="0" err="1">
                <a:highlight>
                  <a:srgbClr val="FFFF00"/>
                </a:highlight>
                <a:latin typeface="Twinkl Cursive Looped" panose="02000000000000000000" pitchFamily="2" charset="0"/>
              </a:rPr>
              <a:t>ture</a:t>
            </a:r>
            <a:r>
              <a:rPr lang="en-GB" dirty="0">
                <a:highlight>
                  <a:srgbClr val="FFFF00"/>
                </a:highlight>
                <a:latin typeface="Twinkl Cursive Looped" panose="02000000000000000000" pitchFamily="2" charset="0"/>
              </a:rPr>
              <a:t> </a:t>
            </a:r>
            <a:r>
              <a:rPr lang="en-GB" dirty="0">
                <a:latin typeface="Twinkl Cursive Looped" panose="02000000000000000000" pitchFamily="2" charset="0"/>
              </a:rPr>
              <a:t>sound at the end.</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If the root word ends in CH, like teach, then you need to use ER at the end to spell 'teacher'</a:t>
            </a:r>
          </a:p>
        </p:txBody>
      </p:sp>
    </p:spTree>
    <p:extLst>
      <p:ext uri="{BB962C8B-B14F-4D97-AF65-F5344CB8AC3E}">
        <p14:creationId xmlns:p14="http://schemas.microsoft.com/office/powerpoint/2010/main" val="40362794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2231740"/>
            <a:ext cx="10515600" cy="1481650"/>
          </a:xfrm>
        </p:spPr>
        <p:txBody>
          <a:bodyPr>
            <a:normAutofit/>
          </a:bodyPr>
          <a:lstStyle/>
          <a:p>
            <a:pPr algn="ctr"/>
            <a:r>
              <a:rPr lang="en-GB" dirty="0">
                <a:latin typeface="Twinkl Cursive Looped" panose="02000000000000000000" pitchFamily="2" charset="0"/>
              </a:rPr>
              <a:t>-sure</a:t>
            </a:r>
          </a:p>
        </p:txBody>
      </p:sp>
    </p:spTree>
    <p:extLst>
      <p:ext uri="{BB962C8B-B14F-4D97-AF65-F5344CB8AC3E}">
        <p14:creationId xmlns:p14="http://schemas.microsoft.com/office/powerpoint/2010/main" val="4045882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VERB</a:t>
            </a:r>
            <a:endParaRPr lang="en-GB" i="1" dirty="0">
              <a:latin typeface="Twinkl Cursive Looped" panose="02000000000000000000" pitchFamily="2" charset="0"/>
            </a:endParaRPr>
          </a:p>
        </p:txBody>
      </p:sp>
      <p:sp>
        <p:nvSpPr>
          <p:cNvPr id="8" name="TextBox 7">
            <a:extLst>
              <a:ext uri="{FF2B5EF4-FFF2-40B4-BE49-F238E27FC236}">
                <a16:creationId xmlns:a16="http://schemas.microsoft.com/office/drawing/2014/main" id="{0C8D5CEC-22D5-D692-1E7B-97E70B38387D}"/>
              </a:ext>
            </a:extLst>
          </p:cNvPr>
          <p:cNvSpPr txBox="1"/>
          <p:nvPr/>
        </p:nvSpPr>
        <p:spPr>
          <a:xfrm>
            <a:off x="3975101" y="712023"/>
            <a:ext cx="6098720" cy="1200329"/>
          </a:xfrm>
          <a:prstGeom prst="rect">
            <a:avLst/>
          </a:prstGeom>
          <a:noFill/>
        </p:spPr>
        <p:txBody>
          <a:bodyPr wrap="square">
            <a:spAutoFit/>
          </a:bodyPr>
          <a:lstStyle/>
          <a:p>
            <a:r>
              <a:rPr lang="en-GB" sz="7200" dirty="0">
                <a:latin typeface="Twinkl Cursive Looped" panose="02000000000000000000" pitchFamily="2" charset="0"/>
              </a:rPr>
              <a:t>consider</a:t>
            </a:r>
            <a:endParaRPr lang="en-GB" sz="7200" dirty="0"/>
          </a:p>
        </p:txBody>
      </p:sp>
      <p:sp>
        <p:nvSpPr>
          <p:cNvPr id="9" name="Title 1">
            <a:extLst>
              <a:ext uri="{FF2B5EF4-FFF2-40B4-BE49-F238E27FC236}">
                <a16:creationId xmlns:a16="http://schemas.microsoft.com/office/drawing/2014/main" id="{C5FE1F5E-3B8C-4BB5-9338-0B13ED78A1AC}"/>
              </a:ext>
            </a:extLst>
          </p:cNvPr>
          <p:cNvSpPr txBox="1">
            <a:spLocks/>
          </p:cNvSpPr>
          <p:nvPr/>
        </p:nvSpPr>
        <p:spPr>
          <a:xfrm>
            <a:off x="838200" y="4562475"/>
            <a:ext cx="10515600" cy="1481650"/>
          </a:xfrm>
          <a:prstGeom prst="rect">
            <a:avLst/>
          </a:prstGeom>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br>
              <a:rPr lang="en-GB" dirty="0">
                <a:latin typeface="Twinkl Cursive Looped" panose="02000000000000000000" pitchFamily="2" charset="0"/>
              </a:rPr>
            </a:br>
            <a:r>
              <a:rPr lang="en-GB" dirty="0">
                <a:latin typeface="Twinkl Cursive Looped" panose="02000000000000000000" pitchFamily="2" charset="0"/>
              </a:rPr>
              <a:t>Definition -think carefully about (something), typically before making a decision</a:t>
            </a:r>
            <a:endParaRPr lang="en-GB" i="1" dirty="0">
              <a:latin typeface="Twinkl Cursive Looped" panose="02000000000000000000" pitchFamily="2" charset="0"/>
            </a:endParaRPr>
          </a:p>
        </p:txBody>
      </p:sp>
      <p:pic>
        <p:nvPicPr>
          <p:cNvPr id="3" name="Picture 2" descr="Image result for difficult clipart">
            <a:extLst>
              <a:ext uri="{FF2B5EF4-FFF2-40B4-BE49-F238E27FC236}">
                <a16:creationId xmlns:a16="http://schemas.microsoft.com/office/drawing/2014/main" id="{787E292D-65B3-9B0F-085A-9FA41CE004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686" y="710293"/>
            <a:ext cx="1295400"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688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enclosure </a:t>
            </a:r>
          </a:p>
        </p:txBody>
      </p:sp>
      <p:sp>
        <p:nvSpPr>
          <p:cNvPr id="3" name="Rectangle 2">
            <a:extLst>
              <a:ext uri="{FF2B5EF4-FFF2-40B4-BE49-F238E27FC236}">
                <a16:creationId xmlns:a16="http://schemas.microsoft.com/office/drawing/2014/main" id="{13BB5EC0-7A96-4D29-A835-6FAE896C31A4}"/>
              </a:ext>
            </a:extLst>
          </p:cNvPr>
          <p:cNvSpPr/>
          <p:nvPr/>
        </p:nvSpPr>
        <p:spPr>
          <a:xfrm>
            <a:off x="6572794" y="3416531"/>
            <a:ext cx="1407424" cy="101441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2770" name="Picture 2" descr="Image result for  enclosure clipart">
            <a:extLst>
              <a:ext uri="{FF2B5EF4-FFF2-40B4-BE49-F238E27FC236}">
                <a16:creationId xmlns:a16="http://schemas.microsoft.com/office/drawing/2014/main" id="{A7A2A3D4-5ABB-8680-1A9E-AFA60A8CDF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632" y="411047"/>
            <a:ext cx="1514475" cy="1247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3778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closure</a:t>
            </a:r>
          </a:p>
        </p:txBody>
      </p:sp>
      <p:sp>
        <p:nvSpPr>
          <p:cNvPr id="3" name="Rectangle 2">
            <a:extLst>
              <a:ext uri="{FF2B5EF4-FFF2-40B4-BE49-F238E27FC236}">
                <a16:creationId xmlns:a16="http://schemas.microsoft.com/office/drawing/2014/main" id="{13BB5EC0-7A96-4D29-A835-6FAE896C31A4}"/>
              </a:ext>
            </a:extLst>
          </p:cNvPr>
          <p:cNvSpPr/>
          <p:nvPr/>
        </p:nvSpPr>
        <p:spPr>
          <a:xfrm>
            <a:off x="6096000" y="3592879"/>
            <a:ext cx="1573679" cy="83479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1746" name="Picture 2" descr="Image result for closure clipart">
            <a:extLst>
              <a:ext uri="{FF2B5EF4-FFF2-40B4-BE49-F238E27FC236}">
                <a16:creationId xmlns:a16="http://schemas.microsoft.com/office/drawing/2014/main" id="{0A2DC812-4EC2-2B58-BA92-9A8E4FDC12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074" y="443692"/>
            <a:ext cx="25146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3411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7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leisure </a:t>
            </a:r>
          </a:p>
        </p:txBody>
      </p:sp>
      <p:sp>
        <p:nvSpPr>
          <p:cNvPr id="3" name="Rectangle 2">
            <a:extLst>
              <a:ext uri="{FF2B5EF4-FFF2-40B4-BE49-F238E27FC236}">
                <a16:creationId xmlns:a16="http://schemas.microsoft.com/office/drawing/2014/main" id="{0366E0B6-702E-4814-82C6-08CA2D13F3C9}"/>
              </a:ext>
            </a:extLst>
          </p:cNvPr>
          <p:cNvSpPr/>
          <p:nvPr/>
        </p:nvSpPr>
        <p:spPr>
          <a:xfrm>
            <a:off x="5780116" y="3657599"/>
            <a:ext cx="1709057" cy="90487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722" name="Picture 2" descr="Image result for leisure clipart">
            <a:extLst>
              <a:ext uri="{FF2B5EF4-FFF2-40B4-BE49-F238E27FC236}">
                <a16:creationId xmlns:a16="http://schemas.microsoft.com/office/drawing/2014/main" id="{45B41F02-811F-CBE8-5722-FA805FF00D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428" y="460317"/>
            <a:ext cx="157162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8593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enclosure</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213633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3659224"/>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an area that is surrounded by a barrier</a:t>
            </a:r>
            <a:endParaRPr lang="en-GB" sz="1400" dirty="0"/>
          </a:p>
        </p:txBody>
      </p:sp>
      <p:pic>
        <p:nvPicPr>
          <p:cNvPr id="3" name="Picture 2" descr="Image result for  enclosure clipart">
            <a:extLst>
              <a:ext uri="{FF2B5EF4-FFF2-40B4-BE49-F238E27FC236}">
                <a16:creationId xmlns:a16="http://schemas.microsoft.com/office/drawing/2014/main" id="{7A346012-651E-D1B6-9255-02621BFE31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632" y="411047"/>
            <a:ext cx="1514475" cy="1247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3514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closure</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0" y="2257425"/>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2185214"/>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an act or process of closing something, especially an institution, thoroughfare, or frontier, or of being closed</a:t>
            </a:r>
            <a:endParaRPr lang="en-GB" sz="1400" dirty="0"/>
          </a:p>
        </p:txBody>
      </p:sp>
      <p:pic>
        <p:nvPicPr>
          <p:cNvPr id="4" name="Picture 2" descr="Image result for closure clipart">
            <a:extLst>
              <a:ext uri="{FF2B5EF4-FFF2-40B4-BE49-F238E27FC236}">
                <a16:creationId xmlns:a16="http://schemas.microsoft.com/office/drawing/2014/main" id="{27B3AFF3-0002-A65D-9F05-85C9244189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074" y="443692"/>
            <a:ext cx="25146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432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leisure</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0" y="1879125"/>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215674" y="4188888"/>
            <a:ext cx="11789909" cy="830997"/>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 use of free time for enjoyment</a:t>
            </a:r>
            <a:endParaRPr lang="en-GB" sz="1400" dirty="0"/>
          </a:p>
        </p:txBody>
      </p:sp>
      <p:pic>
        <p:nvPicPr>
          <p:cNvPr id="3" name="Picture 2" descr="Image result for leisure clipart">
            <a:extLst>
              <a:ext uri="{FF2B5EF4-FFF2-40B4-BE49-F238E27FC236}">
                <a16:creationId xmlns:a16="http://schemas.microsoft.com/office/drawing/2014/main" id="{E82C7183-8E26-E20A-5E59-5BBBB5A544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428" y="460317"/>
            <a:ext cx="157162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7710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A deer enclosure is usually a large field with some trees for shelter.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3055521" y="3080825"/>
            <a:ext cx="2713511" cy="779192"/>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 </a:t>
            </a:r>
            <a:endParaRPr lang="en-GB" i="1" dirty="0"/>
          </a:p>
        </p:txBody>
      </p:sp>
    </p:spTree>
    <p:extLst>
      <p:ext uri="{BB962C8B-B14F-4D97-AF65-F5344CB8AC3E}">
        <p14:creationId xmlns:p14="http://schemas.microsoft.com/office/powerpoint/2010/main" val="790811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Some schools face closure.</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7901247" y="3674225"/>
            <a:ext cx="2389909" cy="729690"/>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 </a:t>
            </a:r>
            <a:endParaRPr lang="en-GB" i="1" dirty="0"/>
          </a:p>
        </p:txBody>
      </p:sp>
    </p:spTree>
    <p:extLst>
      <p:ext uri="{BB962C8B-B14F-4D97-AF65-F5344CB8AC3E}">
        <p14:creationId xmlns:p14="http://schemas.microsoft.com/office/powerpoint/2010/main" val="1156447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 The school increased opportunities for leisure by extending playtime.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2082043" y="3821650"/>
            <a:ext cx="2057696" cy="807757"/>
          </a:xfrm>
          <a:prstGeom prst="rect">
            <a:avLst/>
          </a:prstGeom>
          <a:solidFill>
            <a:schemeClr val="bg1">
              <a:lumMod val="95000"/>
            </a:schemeClr>
          </a:solidFill>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1651868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985707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We need to consider how to move forward.</a:t>
            </a:r>
            <a:endParaRPr lang="en-GB" i="1" dirty="0">
              <a:latin typeface="Twinkl Cursive Looped" panose="02000000000000000000" pitchFamily="2" charset="0"/>
            </a:endParaRPr>
          </a:p>
        </p:txBody>
      </p:sp>
      <p:sp>
        <p:nvSpPr>
          <p:cNvPr id="4" name="Title 1">
            <a:extLst>
              <a:ext uri="{FF2B5EF4-FFF2-40B4-BE49-F238E27FC236}">
                <a16:creationId xmlns:a16="http://schemas.microsoft.com/office/drawing/2014/main" id="{C1CA8974-F9B7-7772-E584-DC86F493030F}"/>
              </a:ext>
            </a:extLst>
          </p:cNvPr>
          <p:cNvSpPr txBox="1">
            <a:spLocks/>
          </p:cNvSpPr>
          <p:nvPr/>
        </p:nvSpPr>
        <p:spPr>
          <a:xfrm>
            <a:off x="4627319" y="2891048"/>
            <a:ext cx="2411186" cy="806904"/>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225324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forward</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ADVERB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1815882"/>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800" dirty="0">
                <a:solidFill>
                  <a:prstClr val="black"/>
                </a:solidFill>
                <a:latin typeface="Twinkl Cursive Looped" panose="02000000000000000000" pitchFamily="2" charset="0"/>
              </a:rPr>
              <a:t>in the direction that one is facing or travelling; towards the front</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rPr>
            </a:br>
            <a:endParaRPr lang="en-GB" sz="1600" dirty="0"/>
          </a:p>
        </p:txBody>
      </p:sp>
      <p:pic>
        <p:nvPicPr>
          <p:cNvPr id="4098" name="Picture 2" descr="Image result for forward clipart">
            <a:extLst>
              <a:ext uri="{FF2B5EF4-FFF2-40B4-BE49-F238E27FC236}">
                <a16:creationId xmlns:a16="http://schemas.microsoft.com/office/drawing/2014/main" id="{ABFAC77C-FFF6-030D-BD4A-C48145ADFD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443" y="179614"/>
            <a:ext cx="239077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2206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He started the engine and the car moved forward.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5783284" y="3792682"/>
            <a:ext cx="2529443" cy="769793"/>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1927351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fruit</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533740" y="2328376"/>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4079404"/>
            <a:ext cx="11614375" cy="2400657"/>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the sweet and fleshy product of a tree or other plant that contains seed and can be eaten as food</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8194" name="Picture 2" descr="Image result for fruitclipart">
            <a:extLst>
              <a:ext uri="{FF2B5EF4-FFF2-40B4-BE49-F238E27FC236}">
                <a16:creationId xmlns:a16="http://schemas.microsoft.com/office/drawing/2014/main" id="{29DC501A-7424-30CE-3A06-698E6DED38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182" y="377939"/>
            <a:ext cx="27622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2252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79615" y="2674735"/>
            <a:ext cx="11560628" cy="1481650"/>
          </a:xfrm>
        </p:spPr>
        <p:txBody>
          <a:bodyPr>
            <a:normAutofit/>
          </a:bodyPr>
          <a:lstStyle/>
          <a:p>
            <a:pPr algn="ctr"/>
            <a:r>
              <a:rPr lang="en-GB" dirty="0">
                <a:latin typeface="Twinkl Cursive Looped" panose="02000000000000000000" pitchFamily="2" charset="0"/>
              </a:rPr>
              <a:t>Eat fresh fruit and vegetables.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026629" y="3229509"/>
            <a:ext cx="1779812" cy="908287"/>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4144468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0501564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96303138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423949" y="938893"/>
            <a:ext cx="11344102" cy="4980213"/>
          </a:xfrm>
        </p:spPr>
        <p:txBody>
          <a:bodyPr>
            <a:noAutofit/>
          </a:bodyPr>
          <a:lstStyle/>
          <a:p>
            <a:pPr algn="l"/>
            <a:r>
              <a:rPr lang="en-GB" sz="3600" b="1" u="sng" dirty="0">
                <a:solidFill>
                  <a:srgbClr val="000000"/>
                </a:solidFill>
                <a:effectLst/>
                <a:latin typeface="Twinkl Cursive Looped" panose="02000000000000000000" pitchFamily="2" charset="0"/>
                <a:ea typeface="Times New Roman" panose="02020603050405020304" pitchFamily="18" charset="0"/>
              </a:rPr>
              <a:t>Floods</a:t>
            </a:r>
            <a:br>
              <a:rPr lang="en-GB" sz="3600" b="1" u="sng" dirty="0">
                <a:solidFill>
                  <a:srgbClr val="000000"/>
                </a:solidFill>
                <a:effectLst/>
                <a:latin typeface="Twinkl Cursive Looped" panose="02000000000000000000" pitchFamily="2" charset="0"/>
                <a:ea typeface="Times New Roman" panose="02020603050405020304" pitchFamily="18" charset="0"/>
              </a:rPr>
            </a:b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When a measure of heavy rain falls every day, as it does during a monsoon, streams and rivers can’t carry away the rainwater fast enough.  The rivers fill up and then overflow, and water floods the land alongside the rivers.  This means that farmland, villages and towns get exposure to this water and end up beneath it. This can last sometimes for weeks or months and push the composure of farmers to their limits.  This ruins crops, such as fruits, and homes. </a:t>
            </a:r>
          </a:p>
        </p:txBody>
      </p:sp>
    </p:spTree>
    <p:extLst>
      <p:ext uri="{BB962C8B-B14F-4D97-AF65-F5344CB8AC3E}">
        <p14:creationId xmlns:p14="http://schemas.microsoft.com/office/powerpoint/2010/main" val="283159942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423949" y="938893"/>
            <a:ext cx="11344102" cy="4980213"/>
          </a:xfrm>
        </p:spPr>
        <p:txBody>
          <a:bodyPr>
            <a:noAutofit/>
          </a:bodyPr>
          <a:lstStyle/>
          <a:p>
            <a:pPr algn="l"/>
            <a:r>
              <a:rPr lang="en-GB" sz="3600" b="1" u="sng" dirty="0">
                <a:solidFill>
                  <a:srgbClr val="000000"/>
                </a:solidFill>
                <a:effectLst/>
                <a:latin typeface="Twinkl Cursive Looped" panose="02000000000000000000" pitchFamily="2" charset="0"/>
                <a:ea typeface="Times New Roman" panose="02020603050405020304" pitchFamily="18" charset="0"/>
              </a:rPr>
              <a:t>Floods</a:t>
            </a:r>
            <a:br>
              <a:rPr lang="en-GB" sz="3600" b="1" u="sng" dirty="0">
                <a:solidFill>
                  <a:srgbClr val="000000"/>
                </a:solidFill>
                <a:effectLst/>
                <a:latin typeface="Twinkl Cursive Looped" panose="02000000000000000000" pitchFamily="2" charset="0"/>
                <a:ea typeface="Times New Roman" panose="02020603050405020304" pitchFamily="18" charset="0"/>
              </a:rPr>
            </a:b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When a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measure</a:t>
            </a:r>
            <a:r>
              <a:rPr lang="en-GB" sz="3600" dirty="0">
                <a:solidFill>
                  <a:srgbClr val="000000"/>
                </a:solidFill>
                <a:effectLst/>
                <a:latin typeface="Twinkl Cursive Looped" panose="02000000000000000000" pitchFamily="2" charset="0"/>
                <a:ea typeface="Times New Roman" panose="02020603050405020304" pitchFamily="18" charset="0"/>
              </a:rPr>
              <a:t> of heavy rain falls every day, as it does during a monsoon, streams and rivers can’t carry away the rainwater fast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enough</a:t>
            </a:r>
            <a:r>
              <a:rPr lang="en-GB" sz="3600" dirty="0">
                <a:solidFill>
                  <a:srgbClr val="000000"/>
                </a:solidFill>
                <a:effectLst/>
                <a:latin typeface="Twinkl Cursive Looped" panose="02000000000000000000" pitchFamily="2" charset="0"/>
                <a:ea typeface="Times New Roman" panose="02020603050405020304" pitchFamily="18" charset="0"/>
              </a:rPr>
              <a:t>.  The rivers fill up and then overflow, and water floods the land alongside the rivers.  This means that farmland, villages and towns get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exposure</a:t>
            </a:r>
            <a:r>
              <a:rPr lang="en-GB" sz="3600" dirty="0">
                <a:solidFill>
                  <a:srgbClr val="000000"/>
                </a:solidFill>
                <a:effectLst/>
                <a:latin typeface="Twinkl Cursive Looped" panose="02000000000000000000" pitchFamily="2" charset="0"/>
                <a:ea typeface="Times New Roman" panose="02020603050405020304" pitchFamily="18" charset="0"/>
              </a:rPr>
              <a:t> to this water and end up beneath it. This can last sometimes for weeks or months and push the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composure</a:t>
            </a:r>
            <a:r>
              <a:rPr lang="en-GB" sz="3600" dirty="0">
                <a:solidFill>
                  <a:srgbClr val="000000"/>
                </a:solidFill>
                <a:effectLst/>
                <a:latin typeface="Twinkl Cursive Looped" panose="02000000000000000000" pitchFamily="2" charset="0"/>
                <a:ea typeface="Times New Roman" panose="02020603050405020304" pitchFamily="18" charset="0"/>
              </a:rPr>
              <a:t> of farmers to their limits.  This ruins crops, such as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fruits</a:t>
            </a:r>
            <a:r>
              <a:rPr lang="en-GB" sz="3600" dirty="0">
                <a:solidFill>
                  <a:srgbClr val="000000"/>
                </a:solidFill>
                <a:effectLst/>
                <a:latin typeface="Twinkl Cursive Looped" panose="02000000000000000000" pitchFamily="2" charset="0"/>
                <a:ea typeface="Times New Roman" panose="02020603050405020304" pitchFamily="18" charset="0"/>
              </a:rPr>
              <a:t>, and homes. </a:t>
            </a:r>
          </a:p>
        </p:txBody>
      </p:sp>
    </p:spTree>
    <p:extLst>
      <p:ext uri="{BB962C8B-B14F-4D97-AF65-F5344CB8AC3E}">
        <p14:creationId xmlns:p14="http://schemas.microsoft.com/office/powerpoint/2010/main" val="246912524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25818266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lstStyle/>
          <a:p>
            <a:r>
              <a:rPr lang="en-GB" sz="6000" dirty="0">
                <a:solidFill>
                  <a:srgbClr val="000000"/>
                </a:solidFill>
                <a:effectLst/>
                <a:latin typeface="Twinkl Cursive Looped" panose="02000000000000000000" pitchFamily="2" charset="0"/>
                <a:ea typeface="Times New Roman" panose="02020603050405020304" pitchFamily="18" charset="0"/>
              </a:rPr>
              <a:t>Towns get exposure to this rain water. </a:t>
            </a:r>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268893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DETERMINER</a:t>
            </a:r>
            <a:endParaRPr lang="en-GB" i="1" dirty="0"/>
          </a:p>
        </p:txBody>
      </p:sp>
      <p:sp>
        <p:nvSpPr>
          <p:cNvPr id="3" name="TextBox 2">
            <a:extLst>
              <a:ext uri="{FF2B5EF4-FFF2-40B4-BE49-F238E27FC236}">
                <a16:creationId xmlns:a16="http://schemas.microsoft.com/office/drawing/2014/main" id="{CC12B0E5-210C-661F-27A6-F5452E3A8D3A}"/>
              </a:ext>
            </a:extLst>
          </p:cNvPr>
          <p:cNvSpPr txBox="1"/>
          <p:nvPr/>
        </p:nvSpPr>
        <p:spPr>
          <a:xfrm>
            <a:off x="3958772" y="1299852"/>
            <a:ext cx="6098720" cy="1200329"/>
          </a:xfrm>
          <a:prstGeom prst="rect">
            <a:avLst/>
          </a:prstGeom>
          <a:noFill/>
        </p:spPr>
        <p:txBody>
          <a:bodyPr wrap="square">
            <a:spAutoFit/>
          </a:bodyPr>
          <a:lstStyle/>
          <a:p>
            <a:r>
              <a:rPr lang="en-GB" sz="7200" dirty="0">
                <a:latin typeface="Twinkl Cursive Looped" panose="02000000000000000000" pitchFamily="2" charset="0"/>
              </a:rPr>
              <a:t>enough</a:t>
            </a:r>
            <a:endParaRPr lang="en-GB" sz="7200" dirty="0"/>
          </a:p>
        </p:txBody>
      </p:sp>
      <p:sp>
        <p:nvSpPr>
          <p:cNvPr id="5" name="Title 1">
            <a:extLst>
              <a:ext uri="{FF2B5EF4-FFF2-40B4-BE49-F238E27FC236}">
                <a16:creationId xmlns:a16="http://schemas.microsoft.com/office/drawing/2014/main" id="{097832BD-A3FF-0F89-484A-147FF2FE2C88}"/>
              </a:ext>
            </a:extLst>
          </p:cNvPr>
          <p:cNvSpPr txBox="1">
            <a:spLocks/>
          </p:cNvSpPr>
          <p:nvPr/>
        </p:nvSpPr>
        <p:spPr>
          <a:xfrm>
            <a:off x="838200" y="4562475"/>
            <a:ext cx="10515600" cy="1481650"/>
          </a:xfrm>
          <a:prstGeom prst="rect">
            <a:avLst/>
          </a:prstGeom>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br>
              <a:rPr lang="en-GB" dirty="0">
                <a:latin typeface="Twinkl Cursive Looped" panose="02000000000000000000" pitchFamily="2" charset="0"/>
              </a:rPr>
            </a:br>
            <a:r>
              <a:rPr lang="en-GB" dirty="0">
                <a:latin typeface="Twinkl Cursive Looped" panose="02000000000000000000" pitchFamily="2" charset="0"/>
              </a:rPr>
              <a:t>Definition - as much or as many as required</a:t>
            </a:r>
            <a:endParaRPr lang="en-GB" i="1" dirty="0">
              <a:latin typeface="Twinkl Cursive Looped" panose="02000000000000000000" pitchFamily="2" charset="0"/>
            </a:endParaRPr>
          </a:p>
        </p:txBody>
      </p:sp>
      <p:pic>
        <p:nvPicPr>
          <p:cNvPr id="4" name="Picture 2" descr="Image result for enough food clipart">
            <a:extLst>
              <a:ext uri="{FF2B5EF4-FFF2-40B4-BE49-F238E27FC236}">
                <a16:creationId xmlns:a16="http://schemas.microsoft.com/office/drawing/2014/main" id="{4FAB0513-7655-64B0-1B47-F040A8DF9D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959" y="400050"/>
            <a:ext cx="157162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6130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3  - Spring 2</a:t>
            </a:r>
          </a:p>
          <a:p>
            <a:r>
              <a:rPr lang="en-GB" sz="7200" dirty="0">
                <a:latin typeface="Twinkl Cursive Looped" panose="02000000000000000000" pitchFamily="2" charset="0"/>
              </a:rPr>
              <a:t>Week 4 - Wednesday</a:t>
            </a:r>
          </a:p>
          <a:p>
            <a:endParaRPr lang="en-GB" sz="7200" dirty="0"/>
          </a:p>
        </p:txBody>
      </p:sp>
    </p:spTree>
    <p:extLst>
      <p:ext uri="{BB962C8B-B14F-4D97-AF65-F5344CB8AC3E}">
        <p14:creationId xmlns:p14="http://schemas.microsoft.com/office/powerpoint/2010/main" val="379062564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5D34695-B3B2-A5B0-38C0-B0CFC4BC1AD0}"/>
              </a:ext>
            </a:extLst>
          </p:cNvPr>
          <p:cNvPicPr>
            <a:picLocks noChangeAspect="1"/>
          </p:cNvPicPr>
          <p:nvPr/>
        </p:nvPicPr>
        <p:blipFill rotWithShape="1">
          <a:blip r:embed="rId2"/>
          <a:srcRect l="11728" t="13558" r="10818" b="10769"/>
          <a:stretch/>
        </p:blipFill>
        <p:spPr>
          <a:xfrm>
            <a:off x="0" y="0"/>
            <a:ext cx="12192000" cy="6697014"/>
          </a:xfrm>
          <a:prstGeom prst="rect">
            <a:avLst/>
          </a:prstGeom>
        </p:spPr>
      </p:pic>
    </p:spTree>
    <p:extLst>
      <p:ext uri="{BB962C8B-B14F-4D97-AF65-F5344CB8AC3E}">
        <p14:creationId xmlns:p14="http://schemas.microsoft.com/office/powerpoint/2010/main" val="33117761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229573889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34297843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VERB</a:t>
            </a:r>
            <a:endParaRPr lang="en-GB" i="1" dirty="0">
              <a:latin typeface="Twinkl Cursive Looped" panose="02000000000000000000" pitchFamily="2" charset="0"/>
            </a:endParaRPr>
          </a:p>
        </p:txBody>
      </p:sp>
      <p:sp>
        <p:nvSpPr>
          <p:cNvPr id="8" name="TextBox 7">
            <a:extLst>
              <a:ext uri="{FF2B5EF4-FFF2-40B4-BE49-F238E27FC236}">
                <a16:creationId xmlns:a16="http://schemas.microsoft.com/office/drawing/2014/main" id="{0C8D5CEC-22D5-D692-1E7B-97E70B38387D}"/>
              </a:ext>
            </a:extLst>
          </p:cNvPr>
          <p:cNvSpPr txBox="1"/>
          <p:nvPr/>
        </p:nvSpPr>
        <p:spPr>
          <a:xfrm>
            <a:off x="3975101" y="712023"/>
            <a:ext cx="6098720" cy="1200329"/>
          </a:xfrm>
          <a:prstGeom prst="rect">
            <a:avLst/>
          </a:prstGeom>
          <a:noFill/>
        </p:spPr>
        <p:txBody>
          <a:bodyPr wrap="square">
            <a:spAutoFit/>
          </a:bodyPr>
          <a:lstStyle/>
          <a:p>
            <a:r>
              <a:rPr lang="en-GB" sz="7200" dirty="0">
                <a:latin typeface="Twinkl Cursive Looped" panose="02000000000000000000" pitchFamily="2" charset="0"/>
              </a:rPr>
              <a:t>consider</a:t>
            </a:r>
            <a:endParaRPr lang="en-GB" sz="7200" dirty="0"/>
          </a:p>
        </p:txBody>
      </p:sp>
      <p:sp>
        <p:nvSpPr>
          <p:cNvPr id="9" name="Title 1">
            <a:extLst>
              <a:ext uri="{FF2B5EF4-FFF2-40B4-BE49-F238E27FC236}">
                <a16:creationId xmlns:a16="http://schemas.microsoft.com/office/drawing/2014/main" id="{C5FE1F5E-3B8C-4BB5-9338-0B13ED78A1AC}"/>
              </a:ext>
            </a:extLst>
          </p:cNvPr>
          <p:cNvSpPr txBox="1">
            <a:spLocks/>
          </p:cNvSpPr>
          <p:nvPr/>
        </p:nvSpPr>
        <p:spPr>
          <a:xfrm>
            <a:off x="838200" y="4562475"/>
            <a:ext cx="10515600" cy="1481650"/>
          </a:xfrm>
          <a:prstGeom prst="rect">
            <a:avLst/>
          </a:prstGeom>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br>
              <a:rPr lang="en-GB" dirty="0">
                <a:latin typeface="Twinkl Cursive Looped" panose="02000000000000000000" pitchFamily="2" charset="0"/>
              </a:rPr>
            </a:br>
            <a:r>
              <a:rPr lang="en-GB" dirty="0">
                <a:latin typeface="Twinkl Cursive Looped" panose="02000000000000000000" pitchFamily="2" charset="0"/>
              </a:rPr>
              <a:t>Definition -think carefully about (something), typically before making a decision</a:t>
            </a:r>
            <a:endParaRPr lang="en-GB" i="1" dirty="0">
              <a:latin typeface="Twinkl Cursive Looped" panose="02000000000000000000" pitchFamily="2" charset="0"/>
            </a:endParaRPr>
          </a:p>
        </p:txBody>
      </p:sp>
      <p:pic>
        <p:nvPicPr>
          <p:cNvPr id="3" name="Picture 2" descr="Image result for difficult clipart">
            <a:extLst>
              <a:ext uri="{FF2B5EF4-FFF2-40B4-BE49-F238E27FC236}">
                <a16:creationId xmlns:a16="http://schemas.microsoft.com/office/drawing/2014/main" id="{787E292D-65B3-9B0F-085A-9FA41CE004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686" y="710293"/>
            <a:ext cx="1295400"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8133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We need to consider how to move forward.</a:t>
            </a:r>
            <a:endParaRPr lang="en-GB" i="1" dirty="0">
              <a:latin typeface="Twinkl Cursive Looped" panose="02000000000000000000" pitchFamily="2" charset="0"/>
            </a:endParaRPr>
          </a:p>
        </p:txBody>
      </p:sp>
      <p:sp>
        <p:nvSpPr>
          <p:cNvPr id="4" name="Title 1">
            <a:extLst>
              <a:ext uri="{FF2B5EF4-FFF2-40B4-BE49-F238E27FC236}">
                <a16:creationId xmlns:a16="http://schemas.microsoft.com/office/drawing/2014/main" id="{C1CA8974-F9B7-7772-E584-DC86F493030F}"/>
              </a:ext>
            </a:extLst>
          </p:cNvPr>
          <p:cNvSpPr txBox="1">
            <a:spLocks/>
          </p:cNvSpPr>
          <p:nvPr/>
        </p:nvSpPr>
        <p:spPr>
          <a:xfrm>
            <a:off x="4627319" y="2891048"/>
            <a:ext cx="2411186" cy="806904"/>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3609860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DETERMINER</a:t>
            </a:r>
            <a:endParaRPr lang="en-GB" i="1" dirty="0"/>
          </a:p>
        </p:txBody>
      </p:sp>
      <p:sp>
        <p:nvSpPr>
          <p:cNvPr id="3" name="TextBox 2">
            <a:extLst>
              <a:ext uri="{FF2B5EF4-FFF2-40B4-BE49-F238E27FC236}">
                <a16:creationId xmlns:a16="http://schemas.microsoft.com/office/drawing/2014/main" id="{CC12B0E5-210C-661F-27A6-F5452E3A8D3A}"/>
              </a:ext>
            </a:extLst>
          </p:cNvPr>
          <p:cNvSpPr txBox="1"/>
          <p:nvPr/>
        </p:nvSpPr>
        <p:spPr>
          <a:xfrm>
            <a:off x="3958772" y="1299852"/>
            <a:ext cx="6098720" cy="1200329"/>
          </a:xfrm>
          <a:prstGeom prst="rect">
            <a:avLst/>
          </a:prstGeom>
          <a:noFill/>
        </p:spPr>
        <p:txBody>
          <a:bodyPr wrap="square">
            <a:spAutoFit/>
          </a:bodyPr>
          <a:lstStyle/>
          <a:p>
            <a:r>
              <a:rPr lang="en-GB" sz="7200" dirty="0">
                <a:latin typeface="Twinkl Cursive Looped" panose="02000000000000000000" pitchFamily="2" charset="0"/>
              </a:rPr>
              <a:t>enough</a:t>
            </a:r>
            <a:endParaRPr lang="en-GB" sz="7200" dirty="0"/>
          </a:p>
        </p:txBody>
      </p:sp>
      <p:sp>
        <p:nvSpPr>
          <p:cNvPr id="5" name="Title 1">
            <a:extLst>
              <a:ext uri="{FF2B5EF4-FFF2-40B4-BE49-F238E27FC236}">
                <a16:creationId xmlns:a16="http://schemas.microsoft.com/office/drawing/2014/main" id="{097832BD-A3FF-0F89-484A-147FF2FE2C88}"/>
              </a:ext>
            </a:extLst>
          </p:cNvPr>
          <p:cNvSpPr txBox="1">
            <a:spLocks/>
          </p:cNvSpPr>
          <p:nvPr/>
        </p:nvSpPr>
        <p:spPr>
          <a:xfrm>
            <a:off x="838200" y="4562475"/>
            <a:ext cx="10515600" cy="1481650"/>
          </a:xfrm>
          <a:prstGeom prst="rect">
            <a:avLst/>
          </a:prstGeom>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br>
              <a:rPr lang="en-GB" dirty="0">
                <a:latin typeface="Twinkl Cursive Looped" panose="02000000000000000000" pitchFamily="2" charset="0"/>
              </a:rPr>
            </a:br>
            <a:r>
              <a:rPr lang="en-GB" dirty="0">
                <a:latin typeface="Twinkl Cursive Looped" panose="02000000000000000000" pitchFamily="2" charset="0"/>
              </a:rPr>
              <a:t>Definition - as much or as many as required</a:t>
            </a:r>
            <a:endParaRPr lang="en-GB" i="1" dirty="0">
              <a:latin typeface="Twinkl Cursive Looped" panose="02000000000000000000" pitchFamily="2" charset="0"/>
            </a:endParaRPr>
          </a:p>
        </p:txBody>
      </p:sp>
      <p:pic>
        <p:nvPicPr>
          <p:cNvPr id="4" name="Picture 2" descr="Image result for enough food clipart">
            <a:extLst>
              <a:ext uri="{FF2B5EF4-FFF2-40B4-BE49-F238E27FC236}">
                <a16:creationId xmlns:a16="http://schemas.microsoft.com/office/drawing/2014/main" id="{4FAB0513-7655-64B0-1B47-F040A8DF9D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959" y="400050"/>
            <a:ext cx="157162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3023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br>
            <a:r>
              <a:rPr lang="en-GB" dirty="0"/>
              <a:t>I </a:t>
            </a:r>
            <a:r>
              <a:rPr lang="en-GB" dirty="0">
                <a:latin typeface="Twinkl Cursive Looped" panose="02000000000000000000" pitchFamily="2" charset="0"/>
              </a:rPr>
              <a:t>have had enough food for lunch. </a:t>
            </a:r>
            <a:br>
              <a:rPr lang="en-GB" dirty="0"/>
            </a:br>
            <a:endParaRPr lang="en-GB" i="1" dirty="0"/>
          </a:p>
        </p:txBody>
      </p:sp>
      <p:sp>
        <p:nvSpPr>
          <p:cNvPr id="3" name="Title 1">
            <a:extLst>
              <a:ext uri="{FF2B5EF4-FFF2-40B4-BE49-F238E27FC236}">
                <a16:creationId xmlns:a16="http://schemas.microsoft.com/office/drawing/2014/main" id="{EFF9D18E-1098-AE2A-AC4F-A4E3885841E6}"/>
              </a:ext>
            </a:extLst>
          </p:cNvPr>
          <p:cNvSpPr txBox="1">
            <a:spLocks/>
          </p:cNvSpPr>
          <p:nvPr/>
        </p:nvSpPr>
        <p:spPr>
          <a:xfrm>
            <a:off x="4317669" y="3080825"/>
            <a:ext cx="2149633" cy="789047"/>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3974938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 suffix</a:t>
            </a:r>
            <a:br>
              <a:rPr lang="en-GB" dirty="0">
                <a:latin typeface="Twinkl Cursive Looped" panose="02000000000000000000" pitchFamily="2" charset="0"/>
              </a:rPr>
            </a:br>
            <a:r>
              <a:rPr lang="en-GB" dirty="0">
                <a:latin typeface="Twinkl Cursive Looped" panose="02000000000000000000" pitchFamily="2" charset="0"/>
              </a:rPr>
              <a:t>-</a:t>
            </a:r>
            <a:r>
              <a:rPr lang="en-GB" dirty="0" err="1">
                <a:latin typeface="Twinkl Cursive Looped" panose="02000000000000000000" pitchFamily="2" charset="0"/>
              </a:rPr>
              <a:t>ly</a:t>
            </a:r>
            <a:endParaRPr lang="en-GB" dirty="0">
              <a:latin typeface="Twinkl Cursive Looped" panose="02000000000000000000" pitchFamily="2" charset="0"/>
            </a:endParaRPr>
          </a:p>
        </p:txBody>
      </p:sp>
    </p:spTree>
    <p:extLst>
      <p:ext uri="{BB962C8B-B14F-4D97-AF65-F5344CB8AC3E}">
        <p14:creationId xmlns:p14="http://schemas.microsoft.com/office/powerpoint/2010/main" val="381186979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ly</a:t>
            </a:r>
            <a:endParaRPr lang="en-GB" dirty="0">
              <a:latin typeface="Twinkl Cursive Looped" panose="02000000000000000000" pitchFamily="2" charset="0"/>
            </a:endParaRPr>
          </a:p>
        </p:txBody>
      </p:sp>
    </p:spTree>
    <p:extLst>
      <p:ext uri="{BB962C8B-B14F-4D97-AF65-F5344CB8AC3E}">
        <p14:creationId xmlns:p14="http://schemas.microsoft.com/office/powerpoint/2010/main" val="3909479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br>
            <a:r>
              <a:rPr lang="en-GB" dirty="0"/>
              <a:t>I </a:t>
            </a:r>
            <a:r>
              <a:rPr lang="en-GB" dirty="0">
                <a:latin typeface="Twinkl Cursive Looped" panose="02000000000000000000" pitchFamily="2" charset="0"/>
              </a:rPr>
              <a:t>have had enough food for lunch. </a:t>
            </a:r>
            <a:br>
              <a:rPr lang="en-GB" dirty="0"/>
            </a:br>
            <a:endParaRPr lang="en-GB" i="1" dirty="0"/>
          </a:p>
        </p:txBody>
      </p:sp>
      <p:sp>
        <p:nvSpPr>
          <p:cNvPr id="3" name="Title 1">
            <a:extLst>
              <a:ext uri="{FF2B5EF4-FFF2-40B4-BE49-F238E27FC236}">
                <a16:creationId xmlns:a16="http://schemas.microsoft.com/office/drawing/2014/main" id="{EFF9D18E-1098-AE2A-AC4F-A4E3885841E6}"/>
              </a:ext>
            </a:extLst>
          </p:cNvPr>
          <p:cNvSpPr txBox="1">
            <a:spLocks/>
          </p:cNvSpPr>
          <p:nvPr/>
        </p:nvSpPr>
        <p:spPr>
          <a:xfrm>
            <a:off x="4317669" y="3080825"/>
            <a:ext cx="2149633" cy="789047"/>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4191453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19578" y="4974939"/>
            <a:ext cx="10515600" cy="1481650"/>
          </a:xfrm>
        </p:spPr>
        <p:txBody>
          <a:bodyPr>
            <a:normAutofit fontScale="90000"/>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ly</a:t>
            </a:r>
            <a:br>
              <a:rPr lang="en-GB" dirty="0">
                <a:latin typeface="Twinkl Cursive Looped" panose="02000000000000000000" pitchFamily="2" charset="0"/>
              </a:rPr>
            </a:br>
            <a:r>
              <a:rPr lang="en-GB" dirty="0">
                <a:latin typeface="Twinkl Cursive Looped" panose="02000000000000000000" pitchFamily="2" charset="0"/>
              </a:rPr>
              <a:t>Creating adverbs using the suffix –</a:t>
            </a:r>
            <a:r>
              <a:rPr lang="en-GB" dirty="0" err="1">
                <a:latin typeface="Twinkl Cursive Looped" panose="02000000000000000000" pitchFamily="2" charset="0"/>
              </a:rPr>
              <a:t>ly</a:t>
            </a:r>
            <a:r>
              <a:rPr lang="en-GB" dirty="0">
                <a:latin typeface="Twinkl Cursive Looped" panose="02000000000000000000" pitchFamily="2" charset="0"/>
              </a:rPr>
              <a:t> where the root word ends in ‘</a:t>
            </a:r>
            <a:r>
              <a:rPr lang="en-GB" dirty="0" err="1">
                <a:latin typeface="Twinkl Cursive Looped" panose="02000000000000000000" pitchFamily="2" charset="0"/>
              </a:rPr>
              <a:t>ic</a:t>
            </a:r>
            <a:r>
              <a:rPr lang="en-GB" dirty="0">
                <a:latin typeface="Twinkl Cursive Looped" panose="02000000000000000000" pitchFamily="2" charset="0"/>
              </a:rPr>
              <a:t>’.  </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Rule – </a:t>
            </a:r>
            <a:r>
              <a:rPr lang="en-GB" dirty="0" err="1">
                <a:latin typeface="Twinkl Cursive Looped" panose="02000000000000000000" pitchFamily="2" charset="0"/>
              </a:rPr>
              <a:t>ic</a:t>
            </a:r>
            <a:r>
              <a:rPr lang="en-GB" dirty="0">
                <a:latin typeface="Twinkl Cursive Looped" panose="02000000000000000000" pitchFamily="2" charset="0"/>
              </a:rPr>
              <a:t> + ally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00848445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19578" y="4974939"/>
            <a:ext cx="10515600" cy="1481650"/>
          </a:xfrm>
        </p:spPr>
        <p:txBody>
          <a:bodyPr>
            <a:normAutofit fontScale="90000"/>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ly</a:t>
            </a:r>
            <a:br>
              <a:rPr lang="en-GB" dirty="0">
                <a:latin typeface="Twinkl Cursive Looped" panose="02000000000000000000" pitchFamily="2" charset="0"/>
              </a:rPr>
            </a:br>
            <a:r>
              <a:rPr lang="en-GB" dirty="0">
                <a:latin typeface="Twinkl Cursive Looped" panose="02000000000000000000" pitchFamily="2" charset="0"/>
              </a:rPr>
              <a:t>Creating adverbs using the suffix –</a:t>
            </a:r>
            <a:r>
              <a:rPr lang="en-GB" dirty="0" err="1">
                <a:latin typeface="Twinkl Cursive Looped" panose="02000000000000000000" pitchFamily="2" charset="0"/>
              </a:rPr>
              <a:t>ly</a:t>
            </a:r>
            <a:r>
              <a:rPr lang="en-GB" dirty="0">
                <a:latin typeface="Twinkl Cursive Looped" panose="02000000000000000000" pitchFamily="2" charset="0"/>
              </a:rPr>
              <a:t> where the root word ends in ‘al’.  </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Rule – al + </a:t>
            </a:r>
            <a:r>
              <a:rPr lang="en-GB" dirty="0" err="1">
                <a:latin typeface="Twinkl Cursive Looped" panose="02000000000000000000" pitchFamily="2" charset="0"/>
              </a:rPr>
              <a:t>ly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6304697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actually</a:t>
            </a:r>
          </a:p>
        </p:txBody>
      </p:sp>
      <p:sp>
        <p:nvSpPr>
          <p:cNvPr id="3" name="Rectangle 2">
            <a:extLst>
              <a:ext uri="{FF2B5EF4-FFF2-40B4-BE49-F238E27FC236}">
                <a16:creationId xmlns:a16="http://schemas.microsoft.com/office/drawing/2014/main" id="{13BB5EC0-7A96-4D29-A835-6FAE896C31A4}"/>
              </a:ext>
            </a:extLst>
          </p:cNvPr>
          <p:cNvSpPr/>
          <p:nvPr/>
        </p:nvSpPr>
        <p:spPr>
          <a:xfrm>
            <a:off x="7102927" y="3547383"/>
            <a:ext cx="734787"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4450" name="Picture 2" descr="Image result for actually clipart">
            <a:extLst>
              <a:ext uri="{FF2B5EF4-FFF2-40B4-BE49-F238E27FC236}">
                <a16:creationId xmlns:a16="http://schemas.microsoft.com/office/drawing/2014/main" id="{758E966B-77C1-16D1-DBF5-75FB74D023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378959"/>
            <a:ext cx="1943100" cy="195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4936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44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accidentally</a:t>
            </a:r>
          </a:p>
        </p:txBody>
      </p:sp>
      <p:sp>
        <p:nvSpPr>
          <p:cNvPr id="3" name="Rectangle 2">
            <a:extLst>
              <a:ext uri="{FF2B5EF4-FFF2-40B4-BE49-F238E27FC236}">
                <a16:creationId xmlns:a16="http://schemas.microsoft.com/office/drawing/2014/main" id="{0366E0B6-702E-4814-82C6-08CA2D13F3C9}"/>
              </a:ext>
            </a:extLst>
          </p:cNvPr>
          <p:cNvSpPr/>
          <p:nvPr/>
        </p:nvSpPr>
        <p:spPr>
          <a:xfrm>
            <a:off x="7478489" y="3673930"/>
            <a:ext cx="685798" cy="68044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5474" name="Picture 2">
            <a:extLst>
              <a:ext uri="{FF2B5EF4-FFF2-40B4-BE49-F238E27FC236}">
                <a16:creationId xmlns:a16="http://schemas.microsoft.com/office/drawing/2014/main" id="{3F427880-A112-8902-C02D-4D9E5DF7DA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222" y="456520"/>
            <a:ext cx="2857500" cy="1895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7205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54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occasionally</a:t>
            </a:r>
          </a:p>
        </p:txBody>
      </p:sp>
      <p:sp>
        <p:nvSpPr>
          <p:cNvPr id="3" name="Rectangle 2">
            <a:extLst>
              <a:ext uri="{FF2B5EF4-FFF2-40B4-BE49-F238E27FC236}">
                <a16:creationId xmlns:a16="http://schemas.microsoft.com/office/drawing/2014/main" id="{AF057B79-A2F9-8CC8-D246-FC14A4DA4D85}"/>
              </a:ext>
            </a:extLst>
          </p:cNvPr>
          <p:cNvSpPr/>
          <p:nvPr/>
        </p:nvSpPr>
        <p:spPr>
          <a:xfrm>
            <a:off x="7511143" y="3641277"/>
            <a:ext cx="767442" cy="87221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6498" name="Picture 2" descr="Image result for occasionally clipart">
            <a:extLst>
              <a:ext uri="{FF2B5EF4-FFF2-40B4-BE49-F238E27FC236}">
                <a16:creationId xmlns:a16="http://schemas.microsoft.com/office/drawing/2014/main" id="{D19E5357-C2BE-B3EE-CC14-E7A9C71CDA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850" y="416378"/>
            <a:ext cx="26479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0348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64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383283635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1768602"/>
            <a:ext cx="10515600" cy="1481650"/>
          </a:xfrm>
        </p:spPr>
        <p:txBody>
          <a:bodyPr>
            <a:normAutofit/>
          </a:bodyPr>
          <a:lstStyle/>
          <a:p>
            <a:pPr algn="ctr"/>
            <a:r>
              <a:rPr lang="en-GB" dirty="0">
                <a:latin typeface="Twinkl Cursive Looped" panose="02000000000000000000" pitchFamily="2" charset="0"/>
              </a:rPr>
              <a:t>Words ending in -sure</a:t>
            </a:r>
          </a:p>
        </p:txBody>
      </p:sp>
    </p:spTree>
    <p:extLst>
      <p:ext uri="{BB962C8B-B14F-4D97-AF65-F5344CB8AC3E}">
        <p14:creationId xmlns:p14="http://schemas.microsoft.com/office/powerpoint/2010/main" val="159253616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30629" y="4094018"/>
            <a:ext cx="12061371" cy="1481650"/>
          </a:xfrm>
        </p:spPr>
        <p:txBody>
          <a:bodyPr>
            <a:normAutofit fontScale="90000"/>
          </a:bodyPr>
          <a:lstStyle/>
          <a:p>
            <a:pPr algn="ctr"/>
            <a:r>
              <a:rPr lang="en-GB" dirty="0">
                <a:latin typeface="Twinkl Cursive Looped" panose="02000000000000000000" pitchFamily="2" charset="0"/>
              </a:rPr>
              <a:t>Listen carefully to hear the </a:t>
            </a:r>
            <a:r>
              <a:rPr lang="en-GB" dirty="0">
                <a:highlight>
                  <a:srgbClr val="FFFF00"/>
                </a:highlight>
                <a:latin typeface="Twinkl Cursive Looped" panose="02000000000000000000" pitchFamily="2" charset="0"/>
              </a:rPr>
              <a:t>sure </a:t>
            </a:r>
            <a:r>
              <a:rPr lang="en-GB" dirty="0">
                <a:latin typeface="Twinkl Cursive Looped" panose="02000000000000000000" pitchFamily="2" charset="0"/>
              </a:rPr>
              <a:t>sound or the </a:t>
            </a:r>
            <a:r>
              <a:rPr lang="en-GB" dirty="0" err="1">
                <a:highlight>
                  <a:srgbClr val="FFFF00"/>
                </a:highlight>
                <a:latin typeface="Twinkl Cursive Looped" panose="02000000000000000000" pitchFamily="2" charset="0"/>
              </a:rPr>
              <a:t>ture</a:t>
            </a:r>
            <a:r>
              <a:rPr lang="en-GB" dirty="0">
                <a:highlight>
                  <a:srgbClr val="FFFF00"/>
                </a:highlight>
                <a:latin typeface="Twinkl Cursive Looped" panose="02000000000000000000" pitchFamily="2" charset="0"/>
              </a:rPr>
              <a:t> </a:t>
            </a:r>
            <a:r>
              <a:rPr lang="en-GB" dirty="0">
                <a:latin typeface="Twinkl Cursive Looped" panose="02000000000000000000" pitchFamily="2" charset="0"/>
              </a:rPr>
              <a:t>sound at the end.</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If the root word ends in CH, like teach, then you need to use ER at the end to spell 'teacher'</a:t>
            </a:r>
          </a:p>
        </p:txBody>
      </p:sp>
    </p:spTree>
    <p:extLst>
      <p:ext uri="{BB962C8B-B14F-4D97-AF65-F5344CB8AC3E}">
        <p14:creationId xmlns:p14="http://schemas.microsoft.com/office/powerpoint/2010/main" val="13033399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2231740"/>
            <a:ext cx="10515600" cy="1481650"/>
          </a:xfrm>
        </p:spPr>
        <p:txBody>
          <a:bodyPr>
            <a:normAutofit/>
          </a:bodyPr>
          <a:lstStyle/>
          <a:p>
            <a:pPr algn="ctr"/>
            <a:r>
              <a:rPr lang="en-GB" dirty="0">
                <a:latin typeface="Twinkl Cursive Looped" panose="02000000000000000000" pitchFamily="2" charset="0"/>
              </a:rPr>
              <a:t>-sure</a:t>
            </a:r>
          </a:p>
        </p:txBody>
      </p:sp>
    </p:spTree>
    <p:extLst>
      <p:ext uri="{BB962C8B-B14F-4D97-AF65-F5344CB8AC3E}">
        <p14:creationId xmlns:p14="http://schemas.microsoft.com/office/powerpoint/2010/main" val="65841121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exposure </a:t>
            </a:r>
          </a:p>
        </p:txBody>
      </p:sp>
      <p:sp>
        <p:nvSpPr>
          <p:cNvPr id="3" name="Rectangle 2">
            <a:extLst>
              <a:ext uri="{FF2B5EF4-FFF2-40B4-BE49-F238E27FC236}">
                <a16:creationId xmlns:a16="http://schemas.microsoft.com/office/drawing/2014/main" id="{13BB5EC0-7A96-4D29-A835-6FAE896C31A4}"/>
              </a:ext>
            </a:extLst>
          </p:cNvPr>
          <p:cNvSpPr/>
          <p:nvPr/>
        </p:nvSpPr>
        <p:spPr>
          <a:xfrm>
            <a:off x="6389914" y="3429000"/>
            <a:ext cx="1407424" cy="101441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4578" name="Picture 2" descr="Image result for exposure clipart">
            <a:extLst>
              <a:ext uri="{FF2B5EF4-FFF2-40B4-BE49-F238E27FC236}">
                <a16:creationId xmlns:a16="http://schemas.microsoft.com/office/drawing/2014/main" id="{21A333C7-391D-0714-73E3-FFCBC4917B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485" y="526819"/>
            <a:ext cx="143827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9531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8222</TotalTime>
  <Words>3091</Words>
  <Application>Microsoft Office PowerPoint</Application>
  <PresentationFormat>Widescreen</PresentationFormat>
  <Paragraphs>384</Paragraphs>
  <Slides>191</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191</vt:i4>
      </vt:variant>
    </vt:vector>
  </HeadingPairs>
  <TitlesOfParts>
    <vt:vector size="196" baseType="lpstr">
      <vt:lpstr>Arial</vt:lpstr>
      <vt:lpstr>Calibri</vt:lpstr>
      <vt:lpstr>Calibri Light</vt:lpstr>
      <vt:lpstr>Twinkl Cursive Looped</vt:lpstr>
      <vt:lpstr>Office Theme</vt:lpstr>
      <vt:lpstr>Spelling Y3</vt:lpstr>
      <vt:lpstr>PowerPoint Presentation</vt:lpstr>
      <vt:lpstr>PowerPoint Presentation</vt:lpstr>
      <vt:lpstr>Let’s Revisit and Review…</vt:lpstr>
      <vt:lpstr>Do you remember this challenge word?</vt:lpstr>
      <vt:lpstr> VERB</vt:lpstr>
      <vt:lpstr> We need to consider how to move forward.</vt:lpstr>
      <vt:lpstr> DETERMINER</vt:lpstr>
      <vt:lpstr> I have had enough food for lunch.  </vt:lpstr>
      <vt:lpstr>The suffix -ly</vt:lpstr>
      <vt:lpstr>-ly</vt:lpstr>
      <vt:lpstr>-ly Creating adverbs using the suffix –ly where the root word ends in ‘ic’.    Rule – ic + ally</vt:lpstr>
      <vt:lpstr>-ly Creating adverbs using the suffix –ly where the root word ends in ‘al’.    Rule – al + ly</vt:lpstr>
      <vt:lpstr>basically</vt:lpstr>
      <vt:lpstr>frantically</vt:lpstr>
      <vt:lpstr>dramatically</vt:lpstr>
      <vt:lpstr>Let’s Teach and Practise</vt:lpstr>
      <vt:lpstr>Words ending in -sure</vt:lpstr>
      <vt:lpstr>Listen carefully to hear the sure sound or the ture sound at the end.  If the root word ends in CH, like teach, then you need to use ER at the end to spell 'teacher'</vt:lpstr>
      <vt:lpstr>-sure</vt:lpstr>
      <vt:lpstr>treasure </vt:lpstr>
      <vt:lpstr>measure</vt:lpstr>
      <vt:lpstr>pleasure </vt:lpstr>
      <vt:lpstr>treasure</vt:lpstr>
      <vt:lpstr>measure</vt:lpstr>
      <vt:lpstr>pleasure</vt:lpstr>
      <vt:lpstr>The treasure was found using the map.</vt:lpstr>
      <vt:lpstr>We measure weight in grams.</vt:lpstr>
      <vt:lpstr> She smiled with pleasure at being praised. </vt:lpstr>
      <vt:lpstr>New CHALLENGE words.</vt:lpstr>
      <vt:lpstr>forward</vt:lpstr>
      <vt:lpstr>He started the engine and the car moved forward. </vt:lpstr>
      <vt:lpstr>fruit</vt:lpstr>
      <vt:lpstr>Eat fresh fruit and vegetables. </vt:lpstr>
      <vt:lpstr>Let’s Practise and Apply.</vt:lpstr>
      <vt:lpstr>Can you spot the spelling rule words and the challenge words?</vt:lpstr>
      <vt:lpstr>Floods  When a measure of heavy rain falls every day, as it does during a monsoon, streams and rivers can’t carry away the rainwater fast enough.  The rivers fill up and then overflow, and water floods the land alongside the rivers.  This means that farmland, villages and towns get exposure to this water and end up beneath it. This can last sometimes for weeks or months and push the composure of farmers to their limits.  This ruins crops, such as fruits, and homes. </vt:lpstr>
      <vt:lpstr>Floods  When a measure of heavy rain falls every day, as it does during a monsoon, streams and rivers can’t carry away the rainwater fast enough.  The rivers fill up and then overflow, and water floods the land alongside the rivers.  This means that farmland, villages and towns get exposure to this water and end up beneath it. This can last sometimes for weeks or months and push the composure of farmers to their limits.  This ruins crops, such as fruits, and homes. </vt:lpstr>
      <vt:lpstr>Write this sentence as I dictate it to you.</vt:lpstr>
      <vt:lpstr>A measure of heavy rain can fall every day.</vt:lpstr>
      <vt:lpstr>PowerPoint Presentation</vt:lpstr>
      <vt:lpstr>PowerPoint Presentation</vt:lpstr>
      <vt:lpstr>Let’s Revisit and Review…</vt:lpstr>
      <vt:lpstr>Do you remember this challenge word?</vt:lpstr>
      <vt:lpstr> VERB</vt:lpstr>
      <vt:lpstr> We need to consider how to move forward.</vt:lpstr>
      <vt:lpstr> DETERMINER</vt:lpstr>
      <vt:lpstr> I have had enough food for lunch.  </vt:lpstr>
      <vt:lpstr>The suffix -ly</vt:lpstr>
      <vt:lpstr>-ly</vt:lpstr>
      <vt:lpstr>-ly Creating adverbs using the suffix –ly where the root word ends in ‘ic’.    Rule – ic + ally</vt:lpstr>
      <vt:lpstr>-ly Creating adverbs using the suffix –ly where the root word ends in ‘al’.    Rule – al + ly</vt:lpstr>
      <vt:lpstr>magically</vt:lpstr>
      <vt:lpstr>tragically</vt:lpstr>
      <vt:lpstr>comically</vt:lpstr>
      <vt:lpstr>Let’s Teach and Practise</vt:lpstr>
      <vt:lpstr>Words ending in -sure</vt:lpstr>
      <vt:lpstr>Listen carefully to hear the sure sound or the ture sound at the end.  If the root word ends in CH, like teach, then you need to use ER at the end to spell 'teacher'</vt:lpstr>
      <vt:lpstr>-sure</vt:lpstr>
      <vt:lpstr>enclosure </vt:lpstr>
      <vt:lpstr>closure</vt:lpstr>
      <vt:lpstr>leisure </vt:lpstr>
      <vt:lpstr>enclosure</vt:lpstr>
      <vt:lpstr>closure</vt:lpstr>
      <vt:lpstr>leisure</vt:lpstr>
      <vt:lpstr>A deer enclosure is usually a large field with some trees for shelter. </vt:lpstr>
      <vt:lpstr>Some schools face closure.</vt:lpstr>
      <vt:lpstr> The school increased opportunities for leisure by extending playtime. </vt:lpstr>
      <vt:lpstr>New CHALLENGE words.</vt:lpstr>
      <vt:lpstr>forward</vt:lpstr>
      <vt:lpstr>He started the engine and the car moved forward. </vt:lpstr>
      <vt:lpstr>fruit</vt:lpstr>
      <vt:lpstr>Eat fresh fruit and vegetables. </vt:lpstr>
      <vt:lpstr>Let’s Practise and Apply.</vt:lpstr>
      <vt:lpstr>Can you spot the spelling rule words and the challenge words?</vt:lpstr>
      <vt:lpstr>Floods  When a measure of heavy rain falls every day, as it does during a monsoon, streams and rivers can’t carry away the rainwater fast enough.  The rivers fill up and then overflow, and water floods the land alongside the rivers.  This means that farmland, villages and towns get exposure to this water and end up beneath it. This can last sometimes for weeks or months and push the composure of farmers to their limits.  This ruins crops, such as fruits, and homes. </vt:lpstr>
      <vt:lpstr>Floods  When a measure of heavy rain falls every day, as it does during a monsoon, streams and rivers can’t carry away the rainwater fast enough.  The rivers fill up and then overflow, and water floods the land alongside the rivers.  This means that farmland, villages and towns get exposure to this water and end up beneath it. This can last sometimes for weeks or months and push the composure of farmers to their limits.  This ruins crops, such as fruits, and homes. </vt:lpstr>
      <vt:lpstr>Write this sentence as I dictate it to you.</vt:lpstr>
      <vt:lpstr>Towns get exposure to this rain water. </vt:lpstr>
      <vt:lpstr>PowerPoint Presentation</vt:lpstr>
      <vt:lpstr>PowerPoint Presentation</vt:lpstr>
      <vt:lpstr>Let’s Revisit and Review…</vt:lpstr>
      <vt:lpstr>Do you remember this challenge word?</vt:lpstr>
      <vt:lpstr> VERB</vt:lpstr>
      <vt:lpstr> We need to consider how to move forward.</vt:lpstr>
      <vt:lpstr> DETERMINER</vt:lpstr>
      <vt:lpstr> I have had enough food for lunch.  </vt:lpstr>
      <vt:lpstr>The suffix -ly</vt:lpstr>
      <vt:lpstr>-ly</vt:lpstr>
      <vt:lpstr>-ly Creating adverbs using the suffix –ly where the root word ends in ‘ic’.    Rule – ic + ally</vt:lpstr>
      <vt:lpstr>-ly Creating adverbs using the suffix –ly where the root word ends in ‘al’.    Rule – al + ly</vt:lpstr>
      <vt:lpstr>actually</vt:lpstr>
      <vt:lpstr>accidentally</vt:lpstr>
      <vt:lpstr>occasionally</vt:lpstr>
      <vt:lpstr>Let’s Teach and Practise</vt:lpstr>
      <vt:lpstr>Words ending in -sure</vt:lpstr>
      <vt:lpstr>Listen carefully to hear the sure sound or the ture sound at the end.  If the root word ends in CH, like teach, then you need to use ER at the end to spell 'teacher'</vt:lpstr>
      <vt:lpstr>-sure</vt:lpstr>
      <vt:lpstr>exposure </vt:lpstr>
      <vt:lpstr>pressure</vt:lpstr>
      <vt:lpstr>exposure</vt:lpstr>
      <vt:lpstr>pressure</vt:lpstr>
      <vt:lpstr>Exposure to sharks can be dangerous. </vt:lpstr>
      <vt:lpstr>The gate was buckling under the pressure of the crowd outside.</vt:lpstr>
      <vt:lpstr>New CHALLENGE words.</vt:lpstr>
      <vt:lpstr>forward</vt:lpstr>
      <vt:lpstr>He started the engine and the car moved forward. </vt:lpstr>
      <vt:lpstr>fruit</vt:lpstr>
      <vt:lpstr>Eat fresh fruit and vegetables. </vt:lpstr>
      <vt:lpstr>Let’s Practise and Apply.</vt:lpstr>
      <vt:lpstr>Can you spot the spelling rule words and the challenge words?</vt:lpstr>
      <vt:lpstr>Floods  When a measure of heavy rain falls every day, as it does during a monsoon, streams and rivers can’t carry away the rainwater fast enough.  The rivers fill up and then overflow, and water floods the land alongside the rivers.  This means that farmland, villages and towns get exposure to this water and end up beneath it. This can last sometimes for weeks or months and push the composure of farmers to their limits.  This ruins crops, such as fruits, and homes. </vt:lpstr>
      <vt:lpstr>Floods  When a measure of heavy rain falls every day, as it does during a monsoon, streams and rivers can’t carry away the rainwater fast enough.  The rivers fill up and then overflow, and water floods the land alongside the rivers.  This means that farmland, villages and towns get exposure to this water and end up beneath it. This can last sometimes for weeks or months and push the composure of farmers to their limits.  This ruins crops, such as fruits, and homes. </vt:lpstr>
      <vt:lpstr>Write this sentence as I dictate it to you.</vt:lpstr>
      <vt:lpstr>It pushed the composure of farmers to their limits. </vt:lpstr>
      <vt:lpstr>PowerPoint Presentation</vt:lpstr>
      <vt:lpstr>PowerPoint Presentation</vt:lpstr>
      <vt:lpstr>Let’s Revisit and Review…</vt:lpstr>
      <vt:lpstr>Do you remember this challenge word?</vt:lpstr>
      <vt:lpstr> VERB</vt:lpstr>
      <vt:lpstr> We need to consider how to move forward.</vt:lpstr>
      <vt:lpstr> DETERMINER</vt:lpstr>
      <vt:lpstr> I have had enough food for lunch.  </vt:lpstr>
      <vt:lpstr>The suffix -ly</vt:lpstr>
      <vt:lpstr>-ly</vt:lpstr>
      <vt:lpstr>-ly Creating adverbs using the suffix –ly where the root word ends in ‘ic’.    Rule – ic + ally</vt:lpstr>
      <vt:lpstr>-ly Creating adverbs using the suffix –ly where the root word ends in ‘al’.    Rule – al + ly</vt:lpstr>
      <vt:lpstr>eventually</vt:lpstr>
      <vt:lpstr>finally</vt:lpstr>
      <vt:lpstr>dynamically</vt:lpstr>
      <vt:lpstr>Let’s Teach and Practise</vt:lpstr>
      <vt:lpstr>Words ending in -sure</vt:lpstr>
      <vt:lpstr>Listen carefully to hear the sure sound or the ture sound at the end.  If the root word ends in CH, like teach, then you need to use ER at the end to spell 'teacher'</vt:lpstr>
      <vt:lpstr>-sure</vt:lpstr>
      <vt:lpstr>composure </vt:lpstr>
      <vt:lpstr>fissure</vt:lpstr>
      <vt:lpstr>composure</vt:lpstr>
      <vt:lpstr>fissure</vt:lpstr>
      <vt:lpstr>The royal fan was struggling to regain their composure after seeing the King.</vt:lpstr>
      <vt:lpstr>The bacteria survive around vents or fissures in the deep ocean floor.</vt:lpstr>
      <vt:lpstr>New CHALLENGE words.</vt:lpstr>
      <vt:lpstr>forward</vt:lpstr>
      <vt:lpstr>He started the engine and the car moved forward. </vt:lpstr>
      <vt:lpstr>fruit</vt:lpstr>
      <vt:lpstr>Eat fresh fruit and vegetables. </vt:lpstr>
      <vt:lpstr>Let’s Practise and Apply.</vt:lpstr>
      <vt:lpstr>Can you spot the spelling rule words and the challenge words?</vt:lpstr>
      <vt:lpstr>Floods  When a measure of heavy rain falls every day, as it does during a monsoon, streams and rivers can’t carry away the rainwater fast enough.  The rivers fill up and then overflow, and water floods the land alongside the rivers.  This means that farmland, villages and towns get exposure to this water and end up beneath it. This can last sometimes for weeks or months and push the composure of farmers to their limits.  This ruins crops, such as fruits, and homes. </vt:lpstr>
      <vt:lpstr>Floods  When a measure of heavy rain falls every day, as it does during a monsoon, streams and rivers can’t carry away the rainwater fast enough.  The rivers fill up and then overflow, and water floods the land alongside the rivers.  This means that farmland, villages and towns get exposure to this water and end up beneath it. This can last sometimes for weeks or months and push the composure of farmers to their limits.  This ruins crops, such as fruits, and homes. </vt:lpstr>
      <vt:lpstr>Write this sentence as I dictate it to you.</vt:lpstr>
      <vt:lpstr>This ruins crops, such as fruits, and homes. </vt:lpstr>
      <vt:lpstr>PowerPoint Presentation</vt:lpstr>
      <vt:lpstr>PowerPoint Presentation</vt:lpstr>
      <vt:lpstr>Old challenge words…</vt:lpstr>
      <vt:lpstr>consider</vt:lpstr>
      <vt:lpstr>enough</vt:lpstr>
      <vt:lpstr>Old spelling rule words…</vt:lpstr>
      <vt:lpstr>basically</vt:lpstr>
      <vt:lpstr>frantically</vt:lpstr>
      <vt:lpstr>dramatically</vt:lpstr>
      <vt:lpstr>magically</vt:lpstr>
      <vt:lpstr>tragically</vt:lpstr>
      <vt:lpstr>comically</vt:lpstr>
      <vt:lpstr>actually</vt:lpstr>
      <vt:lpstr>accidentally</vt:lpstr>
      <vt:lpstr>occasionally </vt:lpstr>
      <vt:lpstr>eventually</vt:lpstr>
      <vt:lpstr>finally </vt:lpstr>
      <vt:lpstr>dynamically</vt:lpstr>
      <vt:lpstr>New spelling rule words…</vt:lpstr>
      <vt:lpstr>treasure</vt:lpstr>
      <vt:lpstr>measure</vt:lpstr>
      <vt:lpstr>pleasure</vt:lpstr>
      <vt:lpstr>enclosure</vt:lpstr>
      <vt:lpstr>closure</vt:lpstr>
      <vt:lpstr>leisure</vt:lpstr>
      <vt:lpstr>exposure</vt:lpstr>
      <vt:lpstr>pressure</vt:lpstr>
      <vt:lpstr>composure</vt:lpstr>
      <vt:lpstr>fissure </vt:lpstr>
      <vt:lpstr>New challenge words…</vt:lpstr>
      <vt:lpstr>forward</vt:lpstr>
      <vt:lpstr>fruit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Spelling Y3</dc:title>
  <dc:creator>Kelly Stokes</dc:creator>
  <cp:lastModifiedBy>Kelly Stokes</cp:lastModifiedBy>
  <cp:revision>8</cp:revision>
  <cp:lastPrinted>2022-05-27T07:40:55Z</cp:lastPrinted>
  <dcterms:created xsi:type="dcterms:W3CDTF">2022-03-23T13:56:57Z</dcterms:created>
  <dcterms:modified xsi:type="dcterms:W3CDTF">2023-02-13T13:17:01Z</dcterms:modified>
</cp:coreProperties>
</file>