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5"/>
  </p:notesMasterIdLst>
  <p:sldIdLst>
    <p:sldId id="256" r:id="rId2"/>
    <p:sldId id="322" r:id="rId3"/>
    <p:sldId id="604" r:id="rId4"/>
    <p:sldId id="258" r:id="rId5"/>
    <p:sldId id="333" r:id="rId6"/>
    <p:sldId id="1165" r:id="rId7"/>
    <p:sldId id="1166" r:id="rId8"/>
    <p:sldId id="1167" r:id="rId9"/>
    <p:sldId id="1168" r:id="rId10"/>
    <p:sldId id="905" r:id="rId11"/>
    <p:sldId id="2033" r:id="rId12"/>
    <p:sldId id="907" r:id="rId13"/>
    <p:sldId id="2168" r:id="rId14"/>
    <p:sldId id="2169" r:id="rId15"/>
    <p:sldId id="2170" r:id="rId16"/>
    <p:sldId id="267" r:id="rId17"/>
    <p:sldId id="1760" r:id="rId18"/>
    <p:sldId id="1172" r:id="rId19"/>
    <p:sldId id="1937" r:id="rId20"/>
    <p:sldId id="1938" r:id="rId21"/>
    <p:sldId id="1939" r:id="rId22"/>
    <p:sldId id="1940" r:id="rId23"/>
    <p:sldId id="1941" r:id="rId24"/>
    <p:sldId id="1942" r:id="rId25"/>
    <p:sldId id="1943" r:id="rId26"/>
    <p:sldId id="1944" r:id="rId27"/>
    <p:sldId id="1945" r:id="rId28"/>
    <p:sldId id="1946" r:id="rId29"/>
    <p:sldId id="1947" r:id="rId30"/>
    <p:sldId id="1948" r:id="rId31"/>
    <p:sldId id="1949" r:id="rId32"/>
    <p:sldId id="1950" r:id="rId33"/>
    <p:sldId id="1951" r:id="rId34"/>
    <p:sldId id="1952" r:id="rId35"/>
    <p:sldId id="1953" r:id="rId36"/>
    <p:sldId id="1954" r:id="rId37"/>
    <p:sldId id="2171" r:id="rId38"/>
    <p:sldId id="1956" r:id="rId39"/>
    <p:sldId id="1957" r:id="rId40"/>
    <p:sldId id="2036" r:id="rId41"/>
    <p:sldId id="2187" r:id="rId42"/>
    <p:sldId id="2188" r:id="rId43"/>
    <p:sldId id="2189" r:id="rId44"/>
    <p:sldId id="2190" r:id="rId45"/>
    <p:sldId id="2191" r:id="rId46"/>
    <p:sldId id="2192" r:id="rId47"/>
    <p:sldId id="2193" r:id="rId48"/>
    <p:sldId id="2194" r:id="rId49"/>
    <p:sldId id="2195" r:id="rId50"/>
    <p:sldId id="2196" r:id="rId51"/>
    <p:sldId id="2349" r:id="rId52"/>
    <p:sldId id="2350" r:id="rId53"/>
    <p:sldId id="2200" r:id="rId54"/>
    <p:sldId id="2201" r:id="rId55"/>
    <p:sldId id="2202" r:id="rId56"/>
    <p:sldId id="2203" r:id="rId57"/>
    <p:sldId id="2204" r:id="rId58"/>
    <p:sldId id="2205" r:id="rId59"/>
    <p:sldId id="2206" r:id="rId60"/>
    <p:sldId id="2207" r:id="rId61"/>
    <p:sldId id="2208" r:id="rId62"/>
    <p:sldId id="2209" r:id="rId63"/>
    <p:sldId id="2210" r:id="rId64"/>
    <p:sldId id="2211" r:id="rId65"/>
    <p:sldId id="2212" r:id="rId66"/>
    <p:sldId id="2213" r:id="rId67"/>
    <p:sldId id="2214" r:id="rId68"/>
    <p:sldId id="2215" r:id="rId69"/>
    <p:sldId id="2216" r:id="rId70"/>
    <p:sldId id="2217" r:id="rId71"/>
    <p:sldId id="2218" r:id="rId72"/>
    <p:sldId id="2219" r:id="rId73"/>
    <p:sldId id="2220" r:id="rId74"/>
    <p:sldId id="2221" r:id="rId75"/>
    <p:sldId id="2222" r:id="rId76"/>
    <p:sldId id="2223" r:id="rId77"/>
    <p:sldId id="2172" r:id="rId78"/>
    <p:sldId id="2224" r:id="rId79"/>
    <p:sldId id="2225" r:id="rId80"/>
    <p:sldId id="2226" r:id="rId81"/>
    <p:sldId id="2227" r:id="rId82"/>
    <p:sldId id="2228" r:id="rId83"/>
    <p:sldId id="2229" r:id="rId84"/>
    <p:sldId id="2230" r:id="rId85"/>
    <p:sldId id="2231" r:id="rId86"/>
    <p:sldId id="2232" r:id="rId87"/>
    <p:sldId id="2233" r:id="rId88"/>
    <p:sldId id="2363" r:id="rId89"/>
    <p:sldId id="2364" r:id="rId90"/>
    <p:sldId id="2237" r:id="rId91"/>
    <p:sldId id="2238" r:id="rId92"/>
    <p:sldId id="2239" r:id="rId93"/>
    <p:sldId id="2240" r:id="rId94"/>
    <p:sldId id="2241" r:id="rId95"/>
    <p:sldId id="2242" r:id="rId96"/>
    <p:sldId id="2244" r:id="rId97"/>
    <p:sldId id="2245" r:id="rId98"/>
    <p:sldId id="2247" r:id="rId99"/>
    <p:sldId id="2248" r:id="rId100"/>
    <p:sldId id="2250" r:id="rId101"/>
    <p:sldId id="2251" r:id="rId102"/>
    <p:sldId id="2252" r:id="rId103"/>
    <p:sldId id="2253" r:id="rId104"/>
    <p:sldId id="2254" r:id="rId105"/>
    <p:sldId id="2255" r:id="rId106"/>
    <p:sldId id="2256" r:id="rId107"/>
    <p:sldId id="2257" r:id="rId108"/>
    <p:sldId id="2258" r:id="rId109"/>
    <p:sldId id="2259" r:id="rId110"/>
    <p:sldId id="2260" r:id="rId111"/>
    <p:sldId id="2173" r:id="rId112"/>
    <p:sldId id="2261" r:id="rId113"/>
    <p:sldId id="2262" r:id="rId114"/>
    <p:sldId id="2263" r:id="rId115"/>
    <p:sldId id="2264" r:id="rId116"/>
    <p:sldId id="2265" r:id="rId117"/>
    <p:sldId id="2266" r:id="rId118"/>
    <p:sldId id="2267" r:id="rId119"/>
    <p:sldId id="2268" r:id="rId120"/>
    <p:sldId id="2269" r:id="rId121"/>
    <p:sldId id="2270" r:id="rId122"/>
    <p:sldId id="2379" r:id="rId123"/>
    <p:sldId id="2380" r:id="rId124"/>
    <p:sldId id="2381" r:id="rId125"/>
    <p:sldId id="2274" r:id="rId126"/>
    <p:sldId id="2275" r:id="rId127"/>
    <p:sldId id="2276" r:id="rId128"/>
    <p:sldId id="2277" r:id="rId129"/>
    <p:sldId id="2278" r:id="rId130"/>
    <p:sldId id="2279" r:id="rId131"/>
    <p:sldId id="2281" r:id="rId132"/>
    <p:sldId id="2282" r:id="rId133"/>
    <p:sldId id="2284" r:id="rId134"/>
    <p:sldId id="2285" r:id="rId135"/>
    <p:sldId id="2287" r:id="rId136"/>
    <p:sldId id="2288" r:id="rId137"/>
    <p:sldId id="2289" r:id="rId138"/>
    <p:sldId id="2290" r:id="rId139"/>
    <p:sldId id="2291" r:id="rId140"/>
    <p:sldId id="2292" r:id="rId141"/>
    <p:sldId id="2293" r:id="rId142"/>
    <p:sldId id="2294" r:id="rId143"/>
    <p:sldId id="2295" r:id="rId144"/>
    <p:sldId id="2296" r:id="rId145"/>
    <p:sldId id="2297" r:id="rId146"/>
    <p:sldId id="328" r:id="rId147"/>
    <p:sldId id="931" r:id="rId148"/>
    <p:sldId id="595" r:id="rId149"/>
    <p:sldId id="2185" r:id="rId150"/>
    <p:sldId id="2186" r:id="rId151"/>
    <p:sldId id="596" r:id="rId152"/>
    <p:sldId id="2174" r:id="rId153"/>
    <p:sldId id="2175" r:id="rId154"/>
    <p:sldId id="2176" r:id="rId155"/>
    <p:sldId id="2177" r:id="rId156"/>
    <p:sldId id="2178" r:id="rId157"/>
    <p:sldId id="2179" r:id="rId158"/>
    <p:sldId id="2180" r:id="rId159"/>
    <p:sldId id="2181" r:id="rId160"/>
    <p:sldId id="2182" r:id="rId161"/>
    <p:sldId id="2183" r:id="rId162"/>
    <p:sldId id="594" r:id="rId163"/>
    <p:sldId id="557" r:id="rId164"/>
    <p:sldId id="558" r:id="rId165"/>
    <p:sldId id="566" r:id="rId166"/>
    <p:sldId id="559" r:id="rId167"/>
    <p:sldId id="567" r:id="rId168"/>
    <p:sldId id="568" r:id="rId169"/>
    <p:sldId id="573" r:id="rId170"/>
    <p:sldId id="574" r:id="rId171"/>
    <p:sldId id="575" r:id="rId172"/>
    <p:sldId id="580" r:id="rId173"/>
    <p:sldId id="560" r:id="rId174"/>
    <p:sldId id="593" r:id="rId175"/>
    <p:sldId id="561" r:id="rId176"/>
    <p:sldId id="550" r:id="rId177"/>
    <p:sldId id="597" r:id="rId178"/>
    <p:sldId id="583" r:id="rId179"/>
    <p:sldId id="1194" r:id="rId180"/>
    <p:sldId id="1631" r:id="rId181"/>
    <p:sldId id="590" r:id="rId182"/>
    <p:sldId id="591" r:id="rId183"/>
    <p:sldId id="598" r:id="rId184"/>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243318-DE94-4824-82F6-63ABF2D63449}" v="379" dt="2023-02-13T14:13:14.1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0519" autoAdjust="0"/>
  </p:normalViewPr>
  <p:slideViewPr>
    <p:cSldViewPr snapToGrid="0">
      <p:cViewPr varScale="1">
        <p:scale>
          <a:sx n="58" d="100"/>
          <a:sy n="58" d="100"/>
        </p:scale>
        <p:origin x="117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microsoft.com/office/2015/10/relationships/revisionInfo" Target="revisionInfo.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microsoft.com/office/2016/11/relationships/changesInfo" Target="changesInfos/changesInfo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presProps" Target="pres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viewProps" Target="viewProps.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C4243318-DE94-4824-82F6-63ABF2D63449}"/>
    <pc:docChg chg="undo custSel addSld delSld modSld sldOrd">
      <pc:chgData name="Kelly Stokes" userId="3e5c5154-569e-4d81-aa91-4f91841cdfa9" providerId="ADAL" clId="{C4243318-DE94-4824-82F6-63ABF2D63449}" dt="2023-02-13T14:13:18.973" v="626"/>
      <pc:docMkLst>
        <pc:docMk/>
      </pc:docMkLst>
      <pc:sldChg chg="modSp mod">
        <pc:chgData name="Kelly Stokes" userId="3e5c5154-569e-4d81-aa91-4f91841cdfa9" providerId="ADAL" clId="{C4243318-DE94-4824-82F6-63ABF2D63449}" dt="2023-02-13T13:22:20.768" v="1" actId="20577"/>
        <pc:sldMkLst>
          <pc:docMk/>
          <pc:sldMk cId="3945579917" sldId="256"/>
        </pc:sldMkLst>
        <pc:spChg chg="mod">
          <ac:chgData name="Kelly Stokes" userId="3e5c5154-569e-4d81-aa91-4f91841cdfa9" providerId="ADAL" clId="{C4243318-DE94-4824-82F6-63ABF2D63449}" dt="2023-02-13T13:22:20.768" v="1" actId="20577"/>
          <ac:spMkLst>
            <pc:docMk/>
            <pc:sldMk cId="3945579917" sldId="256"/>
            <ac:spMk id="3" creationId="{9B667196-C5B4-45FC-B5E8-3B190D7A595C}"/>
          </ac:spMkLst>
        </pc:spChg>
      </pc:sldChg>
      <pc:sldChg chg="modSp mod">
        <pc:chgData name="Kelly Stokes" userId="3e5c5154-569e-4d81-aa91-4f91841cdfa9" providerId="ADAL" clId="{C4243318-DE94-4824-82F6-63ABF2D63449}" dt="2023-02-13T13:22:24.496" v="3" actId="20577"/>
        <pc:sldMkLst>
          <pc:docMk/>
          <pc:sldMk cId="864376776" sldId="322"/>
        </pc:sldMkLst>
        <pc:spChg chg="mod">
          <ac:chgData name="Kelly Stokes" userId="3e5c5154-569e-4d81-aa91-4f91841cdfa9" providerId="ADAL" clId="{C4243318-DE94-4824-82F6-63ABF2D63449}" dt="2023-02-13T13:22:24.496" v="3" actId="20577"/>
          <ac:spMkLst>
            <pc:docMk/>
            <pc:sldMk cId="864376776" sldId="322"/>
            <ac:spMk id="2" creationId="{02FB8773-AD3E-2543-510F-CEE32E75C793}"/>
          </ac:spMkLst>
        </pc:spChg>
      </pc:sldChg>
      <pc:sldChg chg="modSp mod">
        <pc:chgData name="Kelly Stokes" userId="3e5c5154-569e-4d81-aa91-4f91841cdfa9" providerId="ADAL" clId="{C4243318-DE94-4824-82F6-63ABF2D63449}" dt="2023-02-13T13:38:14.544" v="264" actId="20577"/>
        <pc:sldMkLst>
          <pc:docMk/>
          <pc:sldMk cId="4214164962" sldId="328"/>
        </pc:sldMkLst>
        <pc:spChg chg="mod">
          <ac:chgData name="Kelly Stokes" userId="3e5c5154-569e-4d81-aa91-4f91841cdfa9" providerId="ADAL" clId="{C4243318-DE94-4824-82F6-63ABF2D63449}" dt="2023-02-13T13:38:14.544" v="264" actId="20577"/>
          <ac:spMkLst>
            <pc:docMk/>
            <pc:sldMk cId="4214164962" sldId="328"/>
            <ac:spMk id="2" creationId="{02FB8773-AD3E-2543-510F-CEE32E75C793}"/>
          </ac:spMkLst>
        </pc:spChg>
      </pc:sldChg>
      <pc:sldChg chg="modNotesTx">
        <pc:chgData name="Kelly Stokes" userId="3e5c5154-569e-4d81-aa91-4f91841cdfa9" providerId="ADAL" clId="{C4243318-DE94-4824-82F6-63ABF2D63449}" dt="2023-02-13T13:41:18.489" v="386"/>
        <pc:sldMkLst>
          <pc:docMk/>
          <pc:sldMk cId="3625788919" sldId="550"/>
        </pc:sldMkLst>
      </pc:sldChg>
      <pc:sldChg chg="modSp mod">
        <pc:chgData name="Kelly Stokes" userId="3e5c5154-569e-4d81-aa91-4f91841cdfa9" providerId="ADAL" clId="{C4243318-DE94-4824-82F6-63ABF2D63449}" dt="2023-02-13T13:39:46.211" v="295" actId="20577"/>
        <pc:sldMkLst>
          <pc:docMk/>
          <pc:sldMk cId="2648704156" sldId="557"/>
        </pc:sldMkLst>
        <pc:spChg chg="mod">
          <ac:chgData name="Kelly Stokes" userId="3e5c5154-569e-4d81-aa91-4f91841cdfa9" providerId="ADAL" clId="{C4243318-DE94-4824-82F6-63ABF2D63449}" dt="2023-02-13T13:39:46.211" v="295" actId="20577"/>
          <ac:spMkLst>
            <pc:docMk/>
            <pc:sldMk cId="2648704156" sldId="557"/>
            <ac:spMk id="2" creationId="{52DA34BA-82FC-47C5-BCE1-BB65E08B92A1}"/>
          </ac:spMkLst>
        </pc:spChg>
      </pc:sldChg>
      <pc:sldChg chg="modSp mod">
        <pc:chgData name="Kelly Stokes" userId="3e5c5154-569e-4d81-aa91-4f91841cdfa9" providerId="ADAL" clId="{C4243318-DE94-4824-82F6-63ABF2D63449}" dt="2023-02-13T13:39:50.312" v="302" actId="20577"/>
        <pc:sldMkLst>
          <pc:docMk/>
          <pc:sldMk cId="1413045715" sldId="558"/>
        </pc:sldMkLst>
        <pc:spChg chg="mod">
          <ac:chgData name="Kelly Stokes" userId="3e5c5154-569e-4d81-aa91-4f91841cdfa9" providerId="ADAL" clId="{C4243318-DE94-4824-82F6-63ABF2D63449}" dt="2023-02-13T13:39:50.312" v="302" actId="20577"/>
          <ac:spMkLst>
            <pc:docMk/>
            <pc:sldMk cId="1413045715" sldId="558"/>
            <ac:spMk id="2" creationId="{52DA34BA-82FC-47C5-BCE1-BB65E08B92A1}"/>
          </ac:spMkLst>
        </pc:spChg>
      </pc:sldChg>
      <pc:sldChg chg="modSp mod">
        <pc:chgData name="Kelly Stokes" userId="3e5c5154-569e-4d81-aa91-4f91841cdfa9" providerId="ADAL" clId="{C4243318-DE94-4824-82F6-63ABF2D63449}" dt="2023-02-13T13:40:03.126" v="317" actId="20577"/>
        <pc:sldMkLst>
          <pc:docMk/>
          <pc:sldMk cId="2938272345" sldId="559"/>
        </pc:sldMkLst>
        <pc:spChg chg="mod">
          <ac:chgData name="Kelly Stokes" userId="3e5c5154-569e-4d81-aa91-4f91841cdfa9" providerId="ADAL" clId="{C4243318-DE94-4824-82F6-63ABF2D63449}" dt="2023-02-13T13:40:03.126" v="317" actId="20577"/>
          <ac:spMkLst>
            <pc:docMk/>
            <pc:sldMk cId="2938272345" sldId="559"/>
            <ac:spMk id="2" creationId="{52DA34BA-82FC-47C5-BCE1-BB65E08B92A1}"/>
          </ac:spMkLst>
        </pc:spChg>
      </pc:sldChg>
      <pc:sldChg chg="modSp mod">
        <pc:chgData name="Kelly Stokes" userId="3e5c5154-569e-4d81-aa91-4f91841cdfa9" providerId="ADAL" clId="{C4243318-DE94-4824-82F6-63ABF2D63449}" dt="2023-02-13T13:41:05.950" v="385" actId="20577"/>
        <pc:sldMkLst>
          <pc:docMk/>
          <pc:sldMk cId="2844813666" sldId="561"/>
        </pc:sldMkLst>
        <pc:spChg chg="mod">
          <ac:chgData name="Kelly Stokes" userId="3e5c5154-569e-4d81-aa91-4f91841cdfa9" providerId="ADAL" clId="{C4243318-DE94-4824-82F6-63ABF2D63449}" dt="2023-02-13T13:41:05.950" v="385" actId="20577"/>
          <ac:spMkLst>
            <pc:docMk/>
            <pc:sldMk cId="2844813666" sldId="561"/>
            <ac:spMk id="2" creationId="{52DA34BA-82FC-47C5-BCE1-BB65E08B92A1}"/>
          </ac:spMkLst>
        </pc:spChg>
      </pc:sldChg>
      <pc:sldChg chg="modSp mod">
        <pc:chgData name="Kelly Stokes" userId="3e5c5154-569e-4d81-aa91-4f91841cdfa9" providerId="ADAL" clId="{C4243318-DE94-4824-82F6-63ABF2D63449}" dt="2023-02-13T13:39:55.584" v="308" actId="20577"/>
        <pc:sldMkLst>
          <pc:docMk/>
          <pc:sldMk cId="2824879269" sldId="566"/>
        </pc:sldMkLst>
        <pc:spChg chg="mod">
          <ac:chgData name="Kelly Stokes" userId="3e5c5154-569e-4d81-aa91-4f91841cdfa9" providerId="ADAL" clId="{C4243318-DE94-4824-82F6-63ABF2D63449}" dt="2023-02-13T13:39:55.584" v="308" actId="20577"/>
          <ac:spMkLst>
            <pc:docMk/>
            <pc:sldMk cId="2824879269" sldId="566"/>
            <ac:spMk id="2" creationId="{52DA34BA-82FC-47C5-BCE1-BB65E08B92A1}"/>
          </ac:spMkLst>
        </pc:spChg>
      </pc:sldChg>
      <pc:sldChg chg="modSp mod">
        <pc:chgData name="Kelly Stokes" userId="3e5c5154-569e-4d81-aa91-4f91841cdfa9" providerId="ADAL" clId="{C4243318-DE94-4824-82F6-63ABF2D63449}" dt="2023-02-13T13:40:10.219" v="332" actId="20577"/>
        <pc:sldMkLst>
          <pc:docMk/>
          <pc:sldMk cId="805782854" sldId="567"/>
        </pc:sldMkLst>
        <pc:spChg chg="mod">
          <ac:chgData name="Kelly Stokes" userId="3e5c5154-569e-4d81-aa91-4f91841cdfa9" providerId="ADAL" clId="{C4243318-DE94-4824-82F6-63ABF2D63449}" dt="2023-02-13T13:40:10.219" v="332" actId="20577"/>
          <ac:spMkLst>
            <pc:docMk/>
            <pc:sldMk cId="805782854" sldId="567"/>
            <ac:spMk id="2" creationId="{52DA34BA-82FC-47C5-BCE1-BB65E08B92A1}"/>
          </ac:spMkLst>
        </pc:spChg>
      </pc:sldChg>
      <pc:sldChg chg="modSp mod">
        <pc:chgData name="Kelly Stokes" userId="3e5c5154-569e-4d81-aa91-4f91841cdfa9" providerId="ADAL" clId="{C4243318-DE94-4824-82F6-63ABF2D63449}" dt="2023-02-13T13:40:17.625" v="339" actId="20577"/>
        <pc:sldMkLst>
          <pc:docMk/>
          <pc:sldMk cId="2306067830" sldId="568"/>
        </pc:sldMkLst>
        <pc:spChg chg="mod">
          <ac:chgData name="Kelly Stokes" userId="3e5c5154-569e-4d81-aa91-4f91841cdfa9" providerId="ADAL" clId="{C4243318-DE94-4824-82F6-63ABF2D63449}" dt="2023-02-13T13:40:17.625" v="339" actId="20577"/>
          <ac:spMkLst>
            <pc:docMk/>
            <pc:sldMk cId="2306067830" sldId="568"/>
            <ac:spMk id="2" creationId="{52DA34BA-82FC-47C5-BCE1-BB65E08B92A1}"/>
          </ac:spMkLst>
        </pc:spChg>
      </pc:sldChg>
      <pc:sldChg chg="modSp mod">
        <pc:chgData name="Kelly Stokes" userId="3e5c5154-569e-4d81-aa91-4f91841cdfa9" providerId="ADAL" clId="{C4243318-DE94-4824-82F6-63ABF2D63449}" dt="2023-02-13T13:40:24.413" v="347" actId="20577"/>
        <pc:sldMkLst>
          <pc:docMk/>
          <pc:sldMk cId="2792669322" sldId="573"/>
        </pc:sldMkLst>
        <pc:spChg chg="mod">
          <ac:chgData name="Kelly Stokes" userId="3e5c5154-569e-4d81-aa91-4f91841cdfa9" providerId="ADAL" clId="{C4243318-DE94-4824-82F6-63ABF2D63449}" dt="2023-02-13T13:40:24.413" v="347" actId="20577"/>
          <ac:spMkLst>
            <pc:docMk/>
            <pc:sldMk cId="2792669322" sldId="573"/>
            <ac:spMk id="2" creationId="{52DA34BA-82FC-47C5-BCE1-BB65E08B92A1}"/>
          </ac:spMkLst>
        </pc:spChg>
      </pc:sldChg>
      <pc:sldChg chg="modSp mod">
        <pc:chgData name="Kelly Stokes" userId="3e5c5154-569e-4d81-aa91-4f91841cdfa9" providerId="ADAL" clId="{C4243318-DE94-4824-82F6-63ABF2D63449}" dt="2023-02-13T13:40:32.041" v="353" actId="20577"/>
        <pc:sldMkLst>
          <pc:docMk/>
          <pc:sldMk cId="1378953568" sldId="574"/>
        </pc:sldMkLst>
        <pc:spChg chg="mod">
          <ac:chgData name="Kelly Stokes" userId="3e5c5154-569e-4d81-aa91-4f91841cdfa9" providerId="ADAL" clId="{C4243318-DE94-4824-82F6-63ABF2D63449}" dt="2023-02-13T13:40:32.041" v="353" actId="20577"/>
          <ac:spMkLst>
            <pc:docMk/>
            <pc:sldMk cId="1378953568" sldId="574"/>
            <ac:spMk id="2" creationId="{52DA34BA-82FC-47C5-BCE1-BB65E08B92A1}"/>
          </ac:spMkLst>
        </pc:spChg>
      </pc:sldChg>
      <pc:sldChg chg="modSp mod">
        <pc:chgData name="Kelly Stokes" userId="3e5c5154-569e-4d81-aa91-4f91841cdfa9" providerId="ADAL" clId="{C4243318-DE94-4824-82F6-63ABF2D63449}" dt="2023-02-13T13:40:41.941" v="359" actId="20577"/>
        <pc:sldMkLst>
          <pc:docMk/>
          <pc:sldMk cId="3670349578" sldId="575"/>
        </pc:sldMkLst>
        <pc:spChg chg="mod">
          <ac:chgData name="Kelly Stokes" userId="3e5c5154-569e-4d81-aa91-4f91841cdfa9" providerId="ADAL" clId="{C4243318-DE94-4824-82F6-63ABF2D63449}" dt="2023-02-13T13:40:41.941" v="359" actId="20577"/>
          <ac:spMkLst>
            <pc:docMk/>
            <pc:sldMk cId="3670349578" sldId="575"/>
            <ac:spMk id="2" creationId="{52DA34BA-82FC-47C5-BCE1-BB65E08B92A1}"/>
          </ac:spMkLst>
        </pc:spChg>
      </pc:sldChg>
      <pc:sldChg chg="modSp mod">
        <pc:chgData name="Kelly Stokes" userId="3e5c5154-569e-4d81-aa91-4f91841cdfa9" providerId="ADAL" clId="{C4243318-DE94-4824-82F6-63ABF2D63449}" dt="2023-02-13T13:40:48.535" v="367" actId="20577"/>
        <pc:sldMkLst>
          <pc:docMk/>
          <pc:sldMk cId="1304861550" sldId="580"/>
        </pc:sldMkLst>
        <pc:spChg chg="mod">
          <ac:chgData name="Kelly Stokes" userId="3e5c5154-569e-4d81-aa91-4f91841cdfa9" providerId="ADAL" clId="{C4243318-DE94-4824-82F6-63ABF2D63449}" dt="2023-02-13T13:40:48.535" v="367" actId="20577"/>
          <ac:spMkLst>
            <pc:docMk/>
            <pc:sldMk cId="1304861550" sldId="580"/>
            <ac:spMk id="2" creationId="{52DA34BA-82FC-47C5-BCE1-BB65E08B92A1}"/>
          </ac:spMkLst>
        </pc:spChg>
      </pc:sldChg>
      <pc:sldChg chg="del">
        <pc:chgData name="Kelly Stokes" userId="3e5c5154-569e-4d81-aa91-4f91841cdfa9" providerId="ADAL" clId="{C4243318-DE94-4824-82F6-63ABF2D63449}" dt="2023-02-13T13:39:00.444" v="284" actId="2696"/>
        <pc:sldMkLst>
          <pc:docMk/>
          <pc:sldMk cId="3759821407" sldId="581"/>
        </pc:sldMkLst>
      </pc:sldChg>
      <pc:sldChg chg="del">
        <pc:chgData name="Kelly Stokes" userId="3e5c5154-569e-4d81-aa91-4f91841cdfa9" providerId="ADAL" clId="{C4243318-DE94-4824-82F6-63ABF2D63449}" dt="2023-02-13T13:39:00.444" v="284" actId="2696"/>
        <pc:sldMkLst>
          <pc:docMk/>
          <pc:sldMk cId="3893025048" sldId="582"/>
        </pc:sldMkLst>
      </pc:sldChg>
      <pc:sldChg chg="modSp mod">
        <pc:chgData name="Kelly Stokes" userId="3e5c5154-569e-4d81-aa91-4f91841cdfa9" providerId="ADAL" clId="{C4243318-DE94-4824-82F6-63ABF2D63449}" dt="2023-02-13T13:42:55.757" v="409" actId="5793"/>
        <pc:sldMkLst>
          <pc:docMk/>
          <pc:sldMk cId="2558172481" sldId="591"/>
        </pc:sldMkLst>
        <pc:spChg chg="mod">
          <ac:chgData name="Kelly Stokes" userId="3e5c5154-569e-4d81-aa91-4f91841cdfa9" providerId="ADAL" clId="{C4243318-DE94-4824-82F6-63ABF2D63449}" dt="2023-02-13T13:42:55.757" v="409" actId="5793"/>
          <ac:spMkLst>
            <pc:docMk/>
            <pc:sldMk cId="2558172481" sldId="591"/>
            <ac:spMk id="2" creationId="{02FB8773-AD3E-2543-510F-CEE32E75C793}"/>
          </ac:spMkLst>
        </pc:spChg>
      </pc:sldChg>
      <pc:sldChg chg="modSp mod">
        <pc:chgData name="Kelly Stokes" userId="3e5c5154-569e-4d81-aa91-4f91841cdfa9" providerId="ADAL" clId="{C4243318-DE94-4824-82F6-63ABF2D63449}" dt="2023-02-13T13:40:55.389" v="374" actId="20577"/>
        <pc:sldMkLst>
          <pc:docMk/>
          <pc:sldMk cId="2335409816" sldId="593"/>
        </pc:sldMkLst>
        <pc:spChg chg="mod">
          <ac:chgData name="Kelly Stokes" userId="3e5c5154-569e-4d81-aa91-4f91841cdfa9" providerId="ADAL" clId="{C4243318-DE94-4824-82F6-63ABF2D63449}" dt="2023-02-13T13:40:55.389" v="374" actId="20577"/>
          <ac:spMkLst>
            <pc:docMk/>
            <pc:sldMk cId="2335409816" sldId="593"/>
            <ac:spMk id="2" creationId="{52DA34BA-82FC-47C5-BCE1-BB65E08B92A1}"/>
          </ac:spMkLst>
        </pc:spChg>
      </pc:sldChg>
      <pc:sldChg chg="modSp mod">
        <pc:chgData name="Kelly Stokes" userId="3e5c5154-569e-4d81-aa91-4f91841cdfa9" providerId="ADAL" clId="{C4243318-DE94-4824-82F6-63ABF2D63449}" dt="2023-02-13T13:41:23.533" v="388" actId="20577"/>
        <pc:sldMkLst>
          <pc:docMk/>
          <pc:sldMk cId="3886991875" sldId="597"/>
        </pc:sldMkLst>
        <pc:spChg chg="mod">
          <ac:chgData name="Kelly Stokes" userId="3e5c5154-569e-4d81-aa91-4f91841cdfa9" providerId="ADAL" clId="{C4243318-DE94-4824-82F6-63ABF2D63449}" dt="2023-02-13T13:41:23.533" v="388" actId="20577"/>
          <ac:spMkLst>
            <pc:docMk/>
            <pc:sldMk cId="3886991875" sldId="597"/>
            <ac:spMk id="2" creationId="{02FB8773-AD3E-2543-510F-CEE32E75C793}"/>
          </ac:spMkLst>
        </pc:spChg>
      </pc:sldChg>
      <pc:sldChg chg="modSp mod">
        <pc:chgData name="Kelly Stokes" userId="3e5c5154-569e-4d81-aa91-4f91841cdfa9" providerId="ADAL" clId="{C4243318-DE94-4824-82F6-63ABF2D63449}" dt="2023-02-13T13:43:07.679" v="410"/>
        <pc:sldMkLst>
          <pc:docMk/>
          <pc:sldMk cId="4027390957" sldId="598"/>
        </pc:sldMkLst>
        <pc:spChg chg="mod">
          <ac:chgData name="Kelly Stokes" userId="3e5c5154-569e-4d81-aa91-4f91841cdfa9" providerId="ADAL" clId="{C4243318-DE94-4824-82F6-63ABF2D63449}" dt="2023-02-13T13:43:07.679" v="410"/>
          <ac:spMkLst>
            <pc:docMk/>
            <pc:sldMk cId="4027390957" sldId="598"/>
            <ac:spMk id="2" creationId="{02FB8773-AD3E-2543-510F-CEE32E75C793}"/>
          </ac:spMkLst>
        </pc:spChg>
      </pc:sldChg>
      <pc:sldChg chg="addSp delSp modSp mod">
        <pc:chgData name="Kelly Stokes" userId="3e5c5154-569e-4d81-aa91-4f91841cdfa9" providerId="ADAL" clId="{C4243318-DE94-4824-82F6-63ABF2D63449}" dt="2023-02-13T13:22:56.301" v="9" actId="14100"/>
        <pc:sldMkLst>
          <pc:docMk/>
          <pc:sldMk cId="3955913320" sldId="604"/>
        </pc:sldMkLst>
        <pc:picChg chg="del">
          <ac:chgData name="Kelly Stokes" userId="3e5c5154-569e-4d81-aa91-4f91841cdfa9" providerId="ADAL" clId="{C4243318-DE94-4824-82F6-63ABF2D63449}" dt="2023-02-13T13:22:26.517" v="4" actId="478"/>
          <ac:picMkLst>
            <pc:docMk/>
            <pc:sldMk cId="3955913320" sldId="604"/>
            <ac:picMk id="3" creationId="{65D34695-B3B2-A5B0-38C0-B0CFC4BC1AD0}"/>
          </ac:picMkLst>
        </pc:picChg>
        <pc:picChg chg="add mod modCrop">
          <ac:chgData name="Kelly Stokes" userId="3e5c5154-569e-4d81-aa91-4f91841cdfa9" providerId="ADAL" clId="{C4243318-DE94-4824-82F6-63ABF2D63449}" dt="2023-02-13T13:22:56.301" v="9" actId="14100"/>
          <ac:picMkLst>
            <pc:docMk/>
            <pc:sldMk cId="3955913320" sldId="604"/>
            <ac:picMk id="5" creationId="{70B4A3F9-59D7-DC3A-C87E-0D37D9F96E84}"/>
          </ac:picMkLst>
        </pc:picChg>
      </pc:sldChg>
      <pc:sldChg chg="modSp mod">
        <pc:chgData name="Kelly Stokes" userId="3e5c5154-569e-4d81-aa91-4f91841cdfa9" providerId="ADAL" clId="{C4243318-DE94-4824-82F6-63ABF2D63449}" dt="2023-02-13T13:27:40.810" v="87" actId="1076"/>
        <pc:sldMkLst>
          <pc:docMk/>
          <pc:sldMk cId="1676013275" sldId="907"/>
        </pc:sldMkLst>
        <pc:spChg chg="mod">
          <ac:chgData name="Kelly Stokes" userId="3e5c5154-569e-4d81-aa91-4f91841cdfa9" providerId="ADAL" clId="{C4243318-DE94-4824-82F6-63ABF2D63449}" dt="2023-02-13T13:27:40.810" v="87" actId="1076"/>
          <ac:spMkLst>
            <pc:docMk/>
            <pc:sldMk cId="1676013275" sldId="907"/>
            <ac:spMk id="2" creationId="{52DA34BA-82FC-47C5-BCE1-BB65E08B92A1}"/>
          </ac:spMkLst>
        </pc:spChg>
      </pc:sldChg>
      <pc:sldChg chg="addSp delSp modSp mod">
        <pc:chgData name="Kelly Stokes" userId="3e5c5154-569e-4d81-aa91-4f91841cdfa9" providerId="ADAL" clId="{C4243318-DE94-4824-82F6-63ABF2D63449}" dt="2023-02-13T13:38:45.824" v="282"/>
        <pc:sldMkLst>
          <pc:docMk/>
          <pc:sldMk cId="1758724553" sldId="931"/>
        </pc:sldMkLst>
        <pc:picChg chg="del">
          <ac:chgData name="Kelly Stokes" userId="3e5c5154-569e-4d81-aa91-4f91841cdfa9" providerId="ADAL" clId="{C4243318-DE94-4824-82F6-63ABF2D63449}" dt="2023-02-13T13:38:30.841" v="281" actId="478"/>
          <ac:picMkLst>
            <pc:docMk/>
            <pc:sldMk cId="1758724553" sldId="931"/>
            <ac:picMk id="2" creationId="{F3B2161F-6190-B718-504B-FD5C65574A09}"/>
          </ac:picMkLst>
        </pc:picChg>
        <pc:picChg chg="add mod">
          <ac:chgData name="Kelly Stokes" userId="3e5c5154-569e-4d81-aa91-4f91841cdfa9" providerId="ADAL" clId="{C4243318-DE94-4824-82F6-63ABF2D63449}" dt="2023-02-13T13:38:45.824" v="282"/>
          <ac:picMkLst>
            <pc:docMk/>
            <pc:sldMk cId="1758724553" sldId="931"/>
            <ac:picMk id="3" creationId="{FE60FC0C-DB24-6254-7F7F-B555A5757DF8}"/>
          </ac:picMkLst>
        </pc:picChg>
      </pc:sldChg>
      <pc:sldChg chg="addSp delSp modSp mod modAnim">
        <pc:chgData name="Kelly Stokes" userId="3e5c5154-569e-4d81-aa91-4f91841cdfa9" providerId="ADAL" clId="{C4243318-DE94-4824-82F6-63ABF2D63449}" dt="2023-02-13T13:24:14.956" v="34" actId="27636"/>
        <pc:sldMkLst>
          <pc:docMk/>
          <pc:sldMk cId="100688865" sldId="1165"/>
        </pc:sldMkLst>
        <pc:spChg chg="mod">
          <ac:chgData name="Kelly Stokes" userId="3e5c5154-569e-4d81-aa91-4f91841cdfa9" providerId="ADAL" clId="{C4243318-DE94-4824-82F6-63ABF2D63449}" dt="2023-02-13T13:24:08.518" v="32" actId="20577"/>
          <ac:spMkLst>
            <pc:docMk/>
            <pc:sldMk cId="100688865" sldId="1165"/>
            <ac:spMk id="2" creationId="{52DA34BA-82FC-47C5-BCE1-BB65E08B92A1}"/>
          </ac:spMkLst>
        </pc:spChg>
        <pc:spChg chg="mod">
          <ac:chgData name="Kelly Stokes" userId="3e5c5154-569e-4d81-aa91-4f91841cdfa9" providerId="ADAL" clId="{C4243318-DE94-4824-82F6-63ABF2D63449}" dt="2023-02-13T13:23:34.095" v="18" actId="20577"/>
          <ac:spMkLst>
            <pc:docMk/>
            <pc:sldMk cId="100688865" sldId="1165"/>
            <ac:spMk id="8" creationId="{0C8D5CEC-22D5-D692-1E7B-97E70B38387D}"/>
          </ac:spMkLst>
        </pc:spChg>
        <pc:spChg chg="mod">
          <ac:chgData name="Kelly Stokes" userId="3e5c5154-569e-4d81-aa91-4f91841cdfa9" providerId="ADAL" clId="{C4243318-DE94-4824-82F6-63ABF2D63449}" dt="2023-02-13T13:24:14.956" v="34" actId="27636"/>
          <ac:spMkLst>
            <pc:docMk/>
            <pc:sldMk cId="100688865" sldId="1165"/>
            <ac:spMk id="9" creationId="{C5FE1F5E-3B8C-4BB5-9338-0B13ED78A1AC}"/>
          </ac:spMkLst>
        </pc:spChg>
        <pc:picChg chg="del">
          <ac:chgData name="Kelly Stokes" userId="3e5c5154-569e-4d81-aa91-4f91841cdfa9" providerId="ADAL" clId="{C4243318-DE94-4824-82F6-63ABF2D63449}" dt="2023-02-13T13:23:28.487" v="10" actId="478"/>
          <ac:picMkLst>
            <pc:docMk/>
            <pc:sldMk cId="100688865" sldId="1165"/>
            <ac:picMk id="3" creationId="{787E292D-65B3-9B0F-085A-9FA41CE004A0}"/>
          </ac:picMkLst>
        </pc:picChg>
        <pc:picChg chg="add mod">
          <ac:chgData name="Kelly Stokes" userId="3e5c5154-569e-4d81-aa91-4f91841cdfa9" providerId="ADAL" clId="{C4243318-DE94-4824-82F6-63ABF2D63449}" dt="2023-02-13T13:23:28.878" v="11"/>
          <ac:picMkLst>
            <pc:docMk/>
            <pc:sldMk cId="100688865" sldId="1165"/>
            <ac:picMk id="4" creationId="{9C0FB23D-D628-4D81-E248-507A9691A9F0}"/>
          </ac:picMkLst>
        </pc:picChg>
      </pc:sldChg>
      <pc:sldChg chg="modSp mod">
        <pc:chgData name="Kelly Stokes" userId="3e5c5154-569e-4d81-aa91-4f91841cdfa9" providerId="ADAL" clId="{C4243318-DE94-4824-82F6-63ABF2D63449}" dt="2023-02-13T13:24:49.247" v="40" actId="27636"/>
        <pc:sldMkLst>
          <pc:docMk/>
          <pc:sldMk cId="2253248069" sldId="1166"/>
        </pc:sldMkLst>
        <pc:spChg chg="mod">
          <ac:chgData name="Kelly Stokes" userId="3e5c5154-569e-4d81-aa91-4f91841cdfa9" providerId="ADAL" clId="{C4243318-DE94-4824-82F6-63ABF2D63449}" dt="2023-02-13T13:24:41.477" v="35"/>
          <ac:spMkLst>
            <pc:docMk/>
            <pc:sldMk cId="2253248069" sldId="1166"/>
            <ac:spMk id="2" creationId="{52DA34BA-82FC-47C5-BCE1-BB65E08B92A1}"/>
          </ac:spMkLst>
        </pc:spChg>
        <pc:spChg chg="mod">
          <ac:chgData name="Kelly Stokes" userId="3e5c5154-569e-4d81-aa91-4f91841cdfa9" providerId="ADAL" clId="{C4243318-DE94-4824-82F6-63ABF2D63449}" dt="2023-02-13T13:24:49.247" v="40" actId="27636"/>
          <ac:spMkLst>
            <pc:docMk/>
            <pc:sldMk cId="2253248069" sldId="1166"/>
            <ac:spMk id="4" creationId="{C1CA8974-F9B7-7772-E584-DC86F493030F}"/>
          </ac:spMkLst>
        </pc:spChg>
      </pc:sldChg>
      <pc:sldChg chg="addSp delSp modSp mod modAnim">
        <pc:chgData name="Kelly Stokes" userId="3e5c5154-569e-4d81-aa91-4f91841cdfa9" providerId="ADAL" clId="{C4243318-DE94-4824-82F6-63ABF2D63449}" dt="2023-02-13T13:26:53.867" v="84"/>
        <pc:sldMkLst>
          <pc:docMk/>
          <pc:sldMk cId="1236130894" sldId="1167"/>
        </pc:sldMkLst>
        <pc:spChg chg="mod">
          <ac:chgData name="Kelly Stokes" userId="3e5c5154-569e-4d81-aa91-4f91841cdfa9" providerId="ADAL" clId="{C4243318-DE94-4824-82F6-63ABF2D63449}" dt="2023-02-13T13:25:23.867" v="67" actId="20577"/>
          <ac:spMkLst>
            <pc:docMk/>
            <pc:sldMk cId="1236130894" sldId="1167"/>
            <ac:spMk id="2" creationId="{52DA34BA-82FC-47C5-BCE1-BB65E08B92A1}"/>
          </ac:spMkLst>
        </pc:spChg>
        <pc:spChg chg="mod">
          <ac:chgData name="Kelly Stokes" userId="3e5c5154-569e-4d81-aa91-4f91841cdfa9" providerId="ADAL" clId="{C4243318-DE94-4824-82F6-63ABF2D63449}" dt="2023-02-13T13:25:10.978" v="63" actId="20577"/>
          <ac:spMkLst>
            <pc:docMk/>
            <pc:sldMk cId="1236130894" sldId="1167"/>
            <ac:spMk id="3" creationId="{CC12B0E5-210C-661F-27A6-F5452E3A8D3A}"/>
          </ac:spMkLst>
        </pc:spChg>
        <pc:spChg chg="mod">
          <ac:chgData name="Kelly Stokes" userId="3e5c5154-569e-4d81-aa91-4f91841cdfa9" providerId="ADAL" clId="{C4243318-DE94-4824-82F6-63ABF2D63449}" dt="2023-02-13T13:26:53.867" v="84"/>
          <ac:spMkLst>
            <pc:docMk/>
            <pc:sldMk cId="1236130894" sldId="1167"/>
            <ac:spMk id="5" creationId="{097832BD-A3FF-0F89-484A-147FF2FE2C88}"/>
          </ac:spMkLst>
        </pc:spChg>
        <pc:picChg chg="del">
          <ac:chgData name="Kelly Stokes" userId="3e5c5154-569e-4d81-aa91-4f91841cdfa9" providerId="ADAL" clId="{C4243318-DE94-4824-82F6-63ABF2D63449}" dt="2023-02-13T13:25:02.988" v="41" actId="478"/>
          <ac:picMkLst>
            <pc:docMk/>
            <pc:sldMk cId="1236130894" sldId="1167"/>
            <ac:picMk id="4" creationId="{4FAB0513-7655-64B0-1B47-F040A8DF9D42}"/>
          </ac:picMkLst>
        </pc:picChg>
        <pc:picChg chg="add mod">
          <ac:chgData name="Kelly Stokes" userId="3e5c5154-569e-4d81-aa91-4f91841cdfa9" providerId="ADAL" clId="{C4243318-DE94-4824-82F6-63ABF2D63449}" dt="2023-02-13T13:25:03.404" v="42"/>
          <ac:picMkLst>
            <pc:docMk/>
            <pc:sldMk cId="1236130894" sldId="1167"/>
            <ac:picMk id="7" creationId="{090CA4D5-09CC-3901-710C-3971A7D5EFBA}"/>
          </ac:picMkLst>
        </pc:picChg>
      </pc:sldChg>
      <pc:sldChg chg="modSp mod">
        <pc:chgData name="Kelly Stokes" userId="3e5c5154-569e-4d81-aa91-4f91841cdfa9" providerId="ADAL" clId="{C4243318-DE94-4824-82F6-63ABF2D63449}" dt="2023-02-13T13:26:02.178" v="83" actId="1076"/>
        <pc:sldMkLst>
          <pc:docMk/>
          <pc:sldMk cId="4191453178" sldId="1168"/>
        </pc:sldMkLst>
        <pc:spChg chg="mod">
          <ac:chgData name="Kelly Stokes" userId="3e5c5154-569e-4d81-aa91-4f91841cdfa9" providerId="ADAL" clId="{C4243318-DE94-4824-82F6-63ABF2D63449}" dt="2023-02-13T13:25:57.273" v="82" actId="20577"/>
          <ac:spMkLst>
            <pc:docMk/>
            <pc:sldMk cId="4191453178" sldId="1168"/>
            <ac:spMk id="2" creationId="{52DA34BA-82FC-47C5-BCE1-BB65E08B92A1}"/>
          </ac:spMkLst>
        </pc:spChg>
        <pc:spChg chg="mod">
          <ac:chgData name="Kelly Stokes" userId="3e5c5154-569e-4d81-aa91-4f91841cdfa9" providerId="ADAL" clId="{C4243318-DE94-4824-82F6-63ABF2D63449}" dt="2023-02-13T13:26:02.178" v="83" actId="1076"/>
          <ac:spMkLst>
            <pc:docMk/>
            <pc:sldMk cId="4191453178" sldId="1168"/>
            <ac:spMk id="3" creationId="{EFF9D18E-1098-AE2A-AC4F-A4E3885841E6}"/>
          </ac:spMkLst>
        </pc:spChg>
      </pc:sldChg>
      <pc:sldChg chg="modSp mod">
        <pc:chgData name="Kelly Stokes" userId="3e5c5154-569e-4d81-aa91-4f91841cdfa9" providerId="ADAL" clId="{C4243318-DE94-4824-82F6-63ABF2D63449}" dt="2023-02-13T13:41:58.938" v="393" actId="1076"/>
        <pc:sldMkLst>
          <pc:docMk/>
          <pc:sldMk cId="2851453709" sldId="1194"/>
        </pc:sldMkLst>
        <pc:spChg chg="mod">
          <ac:chgData name="Kelly Stokes" userId="3e5c5154-569e-4d81-aa91-4f91841cdfa9" providerId="ADAL" clId="{C4243318-DE94-4824-82F6-63ABF2D63449}" dt="2023-02-13T13:41:56.525" v="392"/>
          <ac:spMkLst>
            <pc:docMk/>
            <pc:sldMk cId="2851453709" sldId="1194"/>
            <ac:spMk id="2" creationId="{02FB8773-AD3E-2543-510F-CEE32E75C793}"/>
          </ac:spMkLst>
        </pc:spChg>
        <pc:spChg chg="mod">
          <ac:chgData name="Kelly Stokes" userId="3e5c5154-569e-4d81-aa91-4f91841cdfa9" providerId="ADAL" clId="{C4243318-DE94-4824-82F6-63ABF2D63449}" dt="2023-02-13T13:41:41.240" v="390" actId="6549"/>
          <ac:spMkLst>
            <pc:docMk/>
            <pc:sldMk cId="2851453709" sldId="1194"/>
            <ac:spMk id="3" creationId="{E500F0D3-C8EE-77CA-D8A5-2252D46724AA}"/>
          </ac:spMkLst>
        </pc:spChg>
        <pc:spChg chg="mod">
          <ac:chgData name="Kelly Stokes" userId="3e5c5154-569e-4d81-aa91-4f91841cdfa9" providerId="ADAL" clId="{C4243318-DE94-4824-82F6-63ABF2D63449}" dt="2023-02-13T13:41:44.346" v="391" actId="1076"/>
          <ac:spMkLst>
            <pc:docMk/>
            <pc:sldMk cId="2851453709" sldId="1194"/>
            <ac:spMk id="4" creationId="{B5313488-7E4A-79E2-52CD-B230AB2EBC8A}"/>
          </ac:spMkLst>
        </pc:spChg>
        <pc:spChg chg="mod">
          <ac:chgData name="Kelly Stokes" userId="3e5c5154-569e-4d81-aa91-4f91841cdfa9" providerId="ADAL" clId="{C4243318-DE94-4824-82F6-63ABF2D63449}" dt="2023-02-13T13:41:58.938" v="393" actId="1076"/>
          <ac:spMkLst>
            <pc:docMk/>
            <pc:sldMk cId="2851453709" sldId="1194"/>
            <ac:spMk id="5" creationId="{E02A7888-AA45-7396-3E3D-4AC6E69CC2E9}"/>
          </ac:spMkLst>
        </pc:spChg>
      </pc:sldChg>
      <pc:sldChg chg="modSp mod">
        <pc:chgData name="Kelly Stokes" userId="3e5c5154-569e-4d81-aa91-4f91841cdfa9" providerId="ADAL" clId="{C4243318-DE94-4824-82F6-63ABF2D63449}" dt="2023-02-13T13:42:38.760" v="400" actId="1076"/>
        <pc:sldMkLst>
          <pc:docMk/>
          <pc:sldMk cId="3605437593" sldId="1631"/>
        </pc:sldMkLst>
        <pc:spChg chg="mod">
          <ac:chgData name="Kelly Stokes" userId="3e5c5154-569e-4d81-aa91-4f91841cdfa9" providerId="ADAL" clId="{C4243318-DE94-4824-82F6-63ABF2D63449}" dt="2023-02-13T13:42:35.015" v="399" actId="1076"/>
          <ac:spMkLst>
            <pc:docMk/>
            <pc:sldMk cId="3605437593" sldId="1631"/>
            <ac:spMk id="2" creationId="{02FB8773-AD3E-2543-510F-CEE32E75C793}"/>
          </ac:spMkLst>
        </pc:spChg>
        <pc:spChg chg="mod">
          <ac:chgData name="Kelly Stokes" userId="3e5c5154-569e-4d81-aa91-4f91841cdfa9" providerId="ADAL" clId="{C4243318-DE94-4824-82F6-63ABF2D63449}" dt="2023-02-13T13:42:14.235" v="395"/>
          <ac:spMkLst>
            <pc:docMk/>
            <pc:sldMk cId="3605437593" sldId="1631"/>
            <ac:spMk id="3" creationId="{E500F0D3-C8EE-77CA-D8A5-2252D46724AA}"/>
          </ac:spMkLst>
        </pc:spChg>
        <pc:spChg chg="mod">
          <ac:chgData name="Kelly Stokes" userId="3e5c5154-569e-4d81-aa91-4f91841cdfa9" providerId="ADAL" clId="{C4243318-DE94-4824-82F6-63ABF2D63449}" dt="2023-02-13T13:42:19.412" v="397" actId="14100"/>
          <ac:spMkLst>
            <pc:docMk/>
            <pc:sldMk cId="3605437593" sldId="1631"/>
            <ac:spMk id="4" creationId="{B5313488-7E4A-79E2-52CD-B230AB2EBC8A}"/>
          </ac:spMkLst>
        </pc:spChg>
        <pc:spChg chg="mod">
          <ac:chgData name="Kelly Stokes" userId="3e5c5154-569e-4d81-aa91-4f91841cdfa9" providerId="ADAL" clId="{C4243318-DE94-4824-82F6-63ABF2D63449}" dt="2023-02-13T13:42:38.760" v="400" actId="1076"/>
          <ac:spMkLst>
            <pc:docMk/>
            <pc:sldMk cId="3605437593" sldId="1631"/>
            <ac:spMk id="5" creationId="{E02A7888-AA45-7396-3E3D-4AC6E69CC2E9}"/>
          </ac:spMkLst>
        </pc:spChg>
      </pc:sldChg>
      <pc:sldChg chg="modSp mod">
        <pc:chgData name="Kelly Stokes" userId="3e5c5154-569e-4d81-aa91-4f91841cdfa9" providerId="ADAL" clId="{C4243318-DE94-4824-82F6-63ABF2D63449}" dt="2023-02-13T13:45:21.283" v="421" actId="20577"/>
        <pc:sldMkLst>
          <pc:docMk/>
          <pc:sldMk cId="394899175" sldId="1760"/>
        </pc:sldMkLst>
        <pc:spChg chg="mod">
          <ac:chgData name="Kelly Stokes" userId="3e5c5154-569e-4d81-aa91-4f91841cdfa9" providerId="ADAL" clId="{C4243318-DE94-4824-82F6-63ABF2D63449}" dt="2023-02-13T13:45:21.283" v="421" actId="20577"/>
          <ac:spMkLst>
            <pc:docMk/>
            <pc:sldMk cId="394899175" sldId="1760"/>
            <ac:spMk id="2" creationId="{52DA34BA-82FC-47C5-BCE1-BB65E08B92A1}"/>
          </ac:spMkLst>
        </pc:spChg>
      </pc:sldChg>
      <pc:sldChg chg="del">
        <pc:chgData name="Kelly Stokes" userId="3e5c5154-569e-4d81-aa91-4f91841cdfa9" providerId="ADAL" clId="{C4243318-DE94-4824-82F6-63ABF2D63449}" dt="2023-02-13T13:27:34.570" v="85" actId="2696"/>
        <pc:sldMkLst>
          <pc:docMk/>
          <pc:sldMk cId="3851893041" sldId="1773"/>
        </pc:sldMkLst>
      </pc:sldChg>
      <pc:sldChg chg="del">
        <pc:chgData name="Kelly Stokes" userId="3e5c5154-569e-4d81-aa91-4f91841cdfa9" providerId="ADAL" clId="{C4243318-DE94-4824-82F6-63ABF2D63449}" dt="2023-02-13T13:28:03.028" v="88" actId="2696"/>
        <pc:sldMkLst>
          <pc:docMk/>
          <pc:sldMk cId="2285005477" sldId="1774"/>
        </pc:sldMkLst>
      </pc:sldChg>
      <pc:sldChg chg="del">
        <pc:chgData name="Kelly Stokes" userId="3e5c5154-569e-4d81-aa91-4f91841cdfa9" providerId="ADAL" clId="{C4243318-DE94-4824-82F6-63ABF2D63449}" dt="2023-02-13T13:28:03.028" v="88" actId="2696"/>
        <pc:sldMkLst>
          <pc:docMk/>
          <pc:sldMk cId="4279926060" sldId="1775"/>
        </pc:sldMkLst>
      </pc:sldChg>
      <pc:sldChg chg="del">
        <pc:chgData name="Kelly Stokes" userId="3e5c5154-569e-4d81-aa91-4f91841cdfa9" providerId="ADAL" clId="{C4243318-DE94-4824-82F6-63ABF2D63449}" dt="2023-02-13T13:28:03.028" v="88" actId="2696"/>
        <pc:sldMkLst>
          <pc:docMk/>
          <pc:sldMk cId="4127035584" sldId="1776"/>
        </pc:sldMkLst>
      </pc:sldChg>
      <pc:sldChg chg="del">
        <pc:chgData name="Kelly Stokes" userId="3e5c5154-569e-4d81-aa91-4f91841cdfa9" providerId="ADAL" clId="{C4243318-DE94-4824-82F6-63ABF2D63449}" dt="2023-02-13T13:38:08.672" v="258" actId="2696"/>
        <pc:sldMkLst>
          <pc:docMk/>
          <pc:sldMk cId="3790625647" sldId="1906"/>
        </pc:sldMkLst>
      </pc:sldChg>
      <pc:sldChg chg="modSp mod">
        <pc:chgData name="Kelly Stokes" userId="3e5c5154-569e-4d81-aa91-4f91841cdfa9" providerId="ADAL" clId="{C4243318-DE94-4824-82F6-63ABF2D63449}" dt="2023-02-13T13:28:40.234" v="99" actId="20577"/>
        <pc:sldMkLst>
          <pc:docMk/>
          <pc:sldMk cId="1118549481" sldId="1937"/>
        </pc:sldMkLst>
        <pc:spChg chg="mod">
          <ac:chgData name="Kelly Stokes" userId="3e5c5154-569e-4d81-aa91-4f91841cdfa9" providerId="ADAL" clId="{C4243318-DE94-4824-82F6-63ABF2D63449}" dt="2023-02-13T13:28:40.234" v="99" actId="20577"/>
          <ac:spMkLst>
            <pc:docMk/>
            <pc:sldMk cId="1118549481" sldId="1937"/>
            <ac:spMk id="2" creationId="{52DA34BA-82FC-47C5-BCE1-BB65E08B92A1}"/>
          </ac:spMkLst>
        </pc:spChg>
      </pc:sldChg>
      <pc:sldChg chg="addSp delSp modSp modAnim">
        <pc:chgData name="Kelly Stokes" userId="3e5c5154-569e-4d81-aa91-4f91841cdfa9" providerId="ADAL" clId="{C4243318-DE94-4824-82F6-63ABF2D63449}" dt="2023-02-13T13:29:12.106" v="116"/>
        <pc:sldMkLst>
          <pc:docMk/>
          <pc:sldMk cId="3831951195" sldId="1938"/>
        </pc:sldMkLst>
        <pc:spChg chg="mod">
          <ac:chgData name="Kelly Stokes" userId="3e5c5154-569e-4d81-aa91-4f91841cdfa9" providerId="ADAL" clId="{C4243318-DE94-4824-82F6-63ABF2D63449}" dt="2023-02-13T13:28:49.958" v="112" actId="20577"/>
          <ac:spMkLst>
            <pc:docMk/>
            <pc:sldMk cId="3831951195" sldId="1938"/>
            <ac:spMk id="2" creationId="{52DA34BA-82FC-47C5-BCE1-BB65E08B92A1}"/>
          </ac:spMkLst>
        </pc:spChg>
        <pc:picChg chg="del">
          <ac:chgData name="Kelly Stokes" userId="3e5c5154-569e-4d81-aa91-4f91841cdfa9" providerId="ADAL" clId="{C4243318-DE94-4824-82F6-63ABF2D63449}" dt="2023-02-13T13:28:51.833" v="113" actId="478"/>
          <ac:picMkLst>
            <pc:docMk/>
            <pc:sldMk cId="3831951195" sldId="1938"/>
            <ac:picMk id="1026" creationId="{2BEEC6AA-C5E8-5B8E-EED2-754B1BA23B31}"/>
          </ac:picMkLst>
        </pc:picChg>
        <pc:picChg chg="add mod">
          <ac:chgData name="Kelly Stokes" userId="3e5c5154-569e-4d81-aa91-4f91841cdfa9" providerId="ADAL" clId="{C4243318-DE94-4824-82F6-63ABF2D63449}" dt="2023-02-13T13:29:11.426" v="115" actId="1076"/>
          <ac:picMkLst>
            <pc:docMk/>
            <pc:sldMk cId="3831951195" sldId="1938"/>
            <ac:picMk id="1028" creationId="{8AC6542F-6E69-C271-9E53-A5C88E671292}"/>
          </ac:picMkLst>
        </pc:picChg>
      </pc:sldChg>
      <pc:sldChg chg="addSp delSp modSp mod modAnim">
        <pc:chgData name="Kelly Stokes" userId="3e5c5154-569e-4d81-aa91-4f91841cdfa9" providerId="ADAL" clId="{C4243318-DE94-4824-82F6-63ABF2D63449}" dt="2023-02-13T13:29:39.836" v="125"/>
        <pc:sldMkLst>
          <pc:docMk/>
          <pc:sldMk cId="4009206540" sldId="1939"/>
        </pc:sldMkLst>
        <pc:spChg chg="mod">
          <ac:chgData name="Kelly Stokes" userId="3e5c5154-569e-4d81-aa91-4f91841cdfa9" providerId="ADAL" clId="{C4243318-DE94-4824-82F6-63ABF2D63449}" dt="2023-02-13T13:29:20.114" v="120" actId="20577"/>
          <ac:spMkLst>
            <pc:docMk/>
            <pc:sldMk cId="4009206540" sldId="1939"/>
            <ac:spMk id="2" creationId="{52DA34BA-82FC-47C5-BCE1-BB65E08B92A1}"/>
          </ac:spMkLst>
        </pc:spChg>
        <pc:spChg chg="mod">
          <ac:chgData name="Kelly Stokes" userId="3e5c5154-569e-4d81-aa91-4f91841cdfa9" providerId="ADAL" clId="{C4243318-DE94-4824-82F6-63ABF2D63449}" dt="2023-02-13T13:29:23.702" v="121" actId="1076"/>
          <ac:spMkLst>
            <pc:docMk/>
            <pc:sldMk cId="4009206540" sldId="1939"/>
            <ac:spMk id="3" creationId="{13BB5EC0-7A96-4D29-A835-6FAE896C31A4}"/>
          </ac:spMkLst>
        </pc:spChg>
        <pc:picChg chg="del">
          <ac:chgData name="Kelly Stokes" userId="3e5c5154-569e-4d81-aa91-4f91841cdfa9" providerId="ADAL" clId="{C4243318-DE94-4824-82F6-63ABF2D63449}" dt="2023-02-13T13:29:24.351" v="122" actId="478"/>
          <ac:picMkLst>
            <pc:docMk/>
            <pc:sldMk cId="4009206540" sldId="1939"/>
            <ac:picMk id="2050" creationId="{B6E673AF-90C0-EECE-87A1-26BCB5B248DF}"/>
          </ac:picMkLst>
        </pc:picChg>
        <pc:picChg chg="add mod">
          <ac:chgData name="Kelly Stokes" userId="3e5c5154-569e-4d81-aa91-4f91841cdfa9" providerId="ADAL" clId="{C4243318-DE94-4824-82F6-63ABF2D63449}" dt="2023-02-13T13:29:39.094" v="124" actId="1076"/>
          <ac:picMkLst>
            <pc:docMk/>
            <pc:sldMk cId="4009206540" sldId="1939"/>
            <ac:picMk id="2052" creationId="{A0C35D6A-24CC-00FF-044E-9483CCF7501E}"/>
          </ac:picMkLst>
        </pc:picChg>
      </pc:sldChg>
      <pc:sldChg chg="addSp delSp modSp mod modAnim">
        <pc:chgData name="Kelly Stokes" userId="3e5c5154-569e-4d81-aa91-4f91841cdfa9" providerId="ADAL" clId="{C4243318-DE94-4824-82F6-63ABF2D63449}" dt="2023-02-13T13:30:09.906" v="133"/>
        <pc:sldMkLst>
          <pc:docMk/>
          <pc:sldMk cId="2263830684" sldId="1940"/>
        </pc:sldMkLst>
        <pc:spChg chg="mod">
          <ac:chgData name="Kelly Stokes" userId="3e5c5154-569e-4d81-aa91-4f91841cdfa9" providerId="ADAL" clId="{C4243318-DE94-4824-82F6-63ABF2D63449}" dt="2023-02-13T13:29:50.001" v="129" actId="1076"/>
          <ac:spMkLst>
            <pc:docMk/>
            <pc:sldMk cId="2263830684" sldId="1940"/>
            <ac:spMk id="2" creationId="{52DA34BA-82FC-47C5-BCE1-BB65E08B92A1}"/>
          </ac:spMkLst>
        </pc:spChg>
        <pc:picChg chg="del">
          <ac:chgData name="Kelly Stokes" userId="3e5c5154-569e-4d81-aa91-4f91841cdfa9" providerId="ADAL" clId="{C4243318-DE94-4824-82F6-63ABF2D63449}" dt="2023-02-13T13:29:52.751" v="130" actId="478"/>
          <ac:picMkLst>
            <pc:docMk/>
            <pc:sldMk cId="2263830684" sldId="1940"/>
            <ac:picMk id="3074" creationId="{C07BA7D5-A747-E25C-B6B7-EC2B2315D4E5}"/>
          </ac:picMkLst>
        </pc:picChg>
        <pc:picChg chg="add mod">
          <ac:chgData name="Kelly Stokes" userId="3e5c5154-569e-4d81-aa91-4f91841cdfa9" providerId="ADAL" clId="{C4243318-DE94-4824-82F6-63ABF2D63449}" dt="2023-02-13T13:30:09.160" v="132" actId="1076"/>
          <ac:picMkLst>
            <pc:docMk/>
            <pc:sldMk cId="2263830684" sldId="1940"/>
            <ac:picMk id="3076" creationId="{208A27A2-82B2-8DDC-1121-42991B0E1C52}"/>
          </ac:picMkLst>
        </pc:picChg>
      </pc:sldChg>
      <pc:sldChg chg="addSp delSp modSp modAnim">
        <pc:chgData name="Kelly Stokes" userId="3e5c5154-569e-4d81-aa91-4f91841cdfa9" providerId="ADAL" clId="{C4243318-DE94-4824-82F6-63ABF2D63449}" dt="2023-02-13T13:31:05.814" v="143"/>
        <pc:sldMkLst>
          <pc:docMk/>
          <pc:sldMk cId="4073406787" sldId="1941"/>
        </pc:sldMkLst>
        <pc:spChg chg="mod">
          <ac:chgData name="Kelly Stokes" userId="3e5c5154-569e-4d81-aa91-4f91841cdfa9" providerId="ADAL" clId="{C4243318-DE94-4824-82F6-63ABF2D63449}" dt="2023-02-13T13:30:52.496" v="142" actId="20577"/>
          <ac:spMkLst>
            <pc:docMk/>
            <pc:sldMk cId="4073406787" sldId="1941"/>
            <ac:spMk id="2" creationId="{52DA34BA-82FC-47C5-BCE1-BB65E08B92A1}"/>
          </ac:spMkLst>
        </pc:spChg>
        <pc:spChg chg="mod">
          <ac:chgData name="Kelly Stokes" userId="3e5c5154-569e-4d81-aa91-4f91841cdfa9" providerId="ADAL" clId="{C4243318-DE94-4824-82F6-63ABF2D63449}" dt="2023-02-13T13:31:05.814" v="143"/>
          <ac:spMkLst>
            <pc:docMk/>
            <pc:sldMk cId="4073406787" sldId="1941"/>
            <ac:spMk id="12" creationId="{E384BFF7-3319-CAE2-192F-C4DCBBBBFCCA}"/>
          </ac:spMkLst>
        </pc:spChg>
        <pc:picChg chg="del">
          <ac:chgData name="Kelly Stokes" userId="3e5c5154-569e-4d81-aa91-4f91841cdfa9" providerId="ADAL" clId="{C4243318-DE94-4824-82F6-63ABF2D63449}" dt="2023-02-13T13:30:45.346" v="134" actId="478"/>
          <ac:picMkLst>
            <pc:docMk/>
            <pc:sldMk cId="4073406787" sldId="1941"/>
            <ac:picMk id="4" creationId="{123320EA-5C60-26F0-BD97-969640A475FE}"/>
          </ac:picMkLst>
        </pc:picChg>
        <pc:picChg chg="add mod">
          <ac:chgData name="Kelly Stokes" userId="3e5c5154-569e-4d81-aa91-4f91841cdfa9" providerId="ADAL" clId="{C4243318-DE94-4824-82F6-63ABF2D63449}" dt="2023-02-13T13:30:45.803" v="135"/>
          <ac:picMkLst>
            <pc:docMk/>
            <pc:sldMk cId="4073406787" sldId="1941"/>
            <ac:picMk id="5" creationId="{D464D7CF-DEEE-44D6-1D7F-89846ACD9F60}"/>
          </ac:picMkLst>
        </pc:picChg>
      </pc:sldChg>
      <pc:sldChg chg="addSp delSp modSp modAnim">
        <pc:chgData name="Kelly Stokes" userId="3e5c5154-569e-4d81-aa91-4f91841cdfa9" providerId="ADAL" clId="{C4243318-DE94-4824-82F6-63ABF2D63449}" dt="2023-02-13T13:31:39.549" v="165"/>
        <pc:sldMkLst>
          <pc:docMk/>
          <pc:sldMk cId="3646314329" sldId="1942"/>
        </pc:sldMkLst>
        <pc:spChg chg="mod">
          <ac:chgData name="Kelly Stokes" userId="3e5c5154-569e-4d81-aa91-4f91841cdfa9" providerId="ADAL" clId="{C4243318-DE94-4824-82F6-63ABF2D63449}" dt="2023-02-13T13:31:21.158" v="149" actId="20577"/>
          <ac:spMkLst>
            <pc:docMk/>
            <pc:sldMk cId="3646314329" sldId="1942"/>
            <ac:spMk id="2" creationId="{52DA34BA-82FC-47C5-BCE1-BB65E08B92A1}"/>
          </ac:spMkLst>
        </pc:spChg>
        <pc:spChg chg="mod">
          <ac:chgData name="Kelly Stokes" userId="3e5c5154-569e-4d81-aa91-4f91841cdfa9" providerId="ADAL" clId="{C4243318-DE94-4824-82F6-63ABF2D63449}" dt="2023-02-13T13:31:24.711" v="153" actId="20577"/>
          <ac:spMkLst>
            <pc:docMk/>
            <pc:sldMk cId="3646314329" sldId="1942"/>
            <ac:spMk id="10" creationId="{003D53EA-1945-744E-2DD1-0312F4DE835F}"/>
          </ac:spMkLst>
        </pc:spChg>
        <pc:spChg chg="mod">
          <ac:chgData name="Kelly Stokes" userId="3e5c5154-569e-4d81-aa91-4f91841cdfa9" providerId="ADAL" clId="{C4243318-DE94-4824-82F6-63ABF2D63449}" dt="2023-02-13T13:31:30.440" v="161" actId="20577"/>
          <ac:spMkLst>
            <pc:docMk/>
            <pc:sldMk cId="3646314329" sldId="1942"/>
            <ac:spMk id="12" creationId="{E384BFF7-3319-CAE2-192F-C4DCBBBBFCCA}"/>
          </ac:spMkLst>
        </pc:spChg>
        <pc:picChg chg="del">
          <ac:chgData name="Kelly Stokes" userId="3e5c5154-569e-4d81-aa91-4f91841cdfa9" providerId="ADAL" clId="{C4243318-DE94-4824-82F6-63ABF2D63449}" dt="2023-02-13T13:31:32.609" v="162" actId="478"/>
          <ac:picMkLst>
            <pc:docMk/>
            <pc:sldMk cId="3646314329" sldId="1942"/>
            <ac:picMk id="3" creationId="{D20F37BD-993B-93E3-61EA-65647565EA10}"/>
          </ac:picMkLst>
        </pc:picChg>
        <pc:picChg chg="add mod">
          <ac:chgData name="Kelly Stokes" userId="3e5c5154-569e-4d81-aa91-4f91841cdfa9" providerId="ADAL" clId="{C4243318-DE94-4824-82F6-63ABF2D63449}" dt="2023-02-13T13:31:37.946" v="163"/>
          <ac:picMkLst>
            <pc:docMk/>
            <pc:sldMk cId="3646314329" sldId="1942"/>
            <ac:picMk id="5" creationId="{DE1E2062-4196-2EBC-8A56-25EED8745EF0}"/>
          </ac:picMkLst>
        </pc:picChg>
      </pc:sldChg>
      <pc:sldChg chg="addSp delSp modSp mod modAnim">
        <pc:chgData name="Kelly Stokes" userId="3e5c5154-569e-4d81-aa91-4f91841cdfa9" providerId="ADAL" clId="{C4243318-DE94-4824-82F6-63ABF2D63449}" dt="2023-02-13T13:32:25.111" v="176" actId="1076"/>
        <pc:sldMkLst>
          <pc:docMk/>
          <pc:sldMk cId="3180650783" sldId="1943"/>
        </pc:sldMkLst>
        <pc:spChg chg="mod">
          <ac:chgData name="Kelly Stokes" userId="3e5c5154-569e-4d81-aa91-4f91841cdfa9" providerId="ADAL" clId="{C4243318-DE94-4824-82F6-63ABF2D63449}" dt="2023-02-13T13:31:56.287" v="174" actId="20577"/>
          <ac:spMkLst>
            <pc:docMk/>
            <pc:sldMk cId="3180650783" sldId="1943"/>
            <ac:spMk id="2" creationId="{52DA34BA-82FC-47C5-BCE1-BB65E08B92A1}"/>
          </ac:spMkLst>
        </pc:spChg>
        <pc:spChg chg="mod">
          <ac:chgData name="Kelly Stokes" userId="3e5c5154-569e-4d81-aa91-4f91841cdfa9" providerId="ADAL" clId="{C4243318-DE94-4824-82F6-63ABF2D63449}" dt="2023-02-13T13:32:25.111" v="176" actId="1076"/>
          <ac:spMkLst>
            <pc:docMk/>
            <pc:sldMk cId="3180650783" sldId="1943"/>
            <ac:spMk id="12" creationId="{E384BFF7-3319-CAE2-192F-C4DCBBBBFCCA}"/>
          </ac:spMkLst>
        </pc:spChg>
        <pc:picChg chg="del">
          <ac:chgData name="Kelly Stokes" userId="3e5c5154-569e-4d81-aa91-4f91841cdfa9" providerId="ADAL" clId="{C4243318-DE94-4824-82F6-63ABF2D63449}" dt="2023-02-13T13:31:50.678" v="166" actId="478"/>
          <ac:picMkLst>
            <pc:docMk/>
            <pc:sldMk cId="3180650783" sldId="1943"/>
            <ac:picMk id="4" creationId="{24376044-1D72-D56A-867C-C435E73EBECF}"/>
          </ac:picMkLst>
        </pc:picChg>
        <pc:picChg chg="add mod">
          <ac:chgData name="Kelly Stokes" userId="3e5c5154-569e-4d81-aa91-4f91841cdfa9" providerId="ADAL" clId="{C4243318-DE94-4824-82F6-63ABF2D63449}" dt="2023-02-13T13:31:51.063" v="167"/>
          <ac:picMkLst>
            <pc:docMk/>
            <pc:sldMk cId="3180650783" sldId="1943"/>
            <ac:picMk id="5" creationId="{B184D25D-2B9B-DE2E-2013-0C0F087F22CC}"/>
          </ac:picMkLst>
        </pc:picChg>
      </pc:sldChg>
      <pc:sldChg chg="modSp mod">
        <pc:chgData name="Kelly Stokes" userId="3e5c5154-569e-4d81-aa91-4f91841cdfa9" providerId="ADAL" clId="{C4243318-DE94-4824-82F6-63ABF2D63449}" dt="2023-02-13T13:32:43.703" v="178" actId="1076"/>
        <pc:sldMkLst>
          <pc:docMk/>
          <pc:sldMk cId="2647830358" sldId="1944"/>
        </pc:sldMkLst>
        <pc:spChg chg="mod">
          <ac:chgData name="Kelly Stokes" userId="3e5c5154-569e-4d81-aa91-4f91841cdfa9" providerId="ADAL" clId="{C4243318-DE94-4824-82F6-63ABF2D63449}" dt="2023-02-13T13:32:39.691" v="177"/>
          <ac:spMkLst>
            <pc:docMk/>
            <pc:sldMk cId="2647830358" sldId="1944"/>
            <ac:spMk id="2" creationId="{52DA34BA-82FC-47C5-BCE1-BB65E08B92A1}"/>
          </ac:spMkLst>
        </pc:spChg>
        <pc:spChg chg="mod">
          <ac:chgData name="Kelly Stokes" userId="3e5c5154-569e-4d81-aa91-4f91841cdfa9" providerId="ADAL" clId="{C4243318-DE94-4824-82F6-63ABF2D63449}" dt="2023-02-13T13:32:43.703" v="178" actId="1076"/>
          <ac:spMkLst>
            <pc:docMk/>
            <pc:sldMk cId="2647830358" sldId="1944"/>
            <ac:spMk id="3" creationId="{847A1AC9-9EC9-E1AA-348D-958CE44F2772}"/>
          </ac:spMkLst>
        </pc:spChg>
      </pc:sldChg>
      <pc:sldChg chg="modSp mod">
        <pc:chgData name="Kelly Stokes" userId="3e5c5154-569e-4d81-aa91-4f91841cdfa9" providerId="ADAL" clId="{C4243318-DE94-4824-82F6-63ABF2D63449}" dt="2023-02-13T13:33:13.539" v="185" actId="27636"/>
        <pc:sldMkLst>
          <pc:docMk/>
          <pc:sldMk cId="975149546" sldId="1945"/>
        </pc:sldMkLst>
        <pc:spChg chg="mod">
          <ac:chgData name="Kelly Stokes" userId="3e5c5154-569e-4d81-aa91-4f91841cdfa9" providerId="ADAL" clId="{C4243318-DE94-4824-82F6-63ABF2D63449}" dt="2023-02-13T13:33:05.615" v="180" actId="27636"/>
          <ac:spMkLst>
            <pc:docMk/>
            <pc:sldMk cId="975149546" sldId="1945"/>
            <ac:spMk id="2" creationId="{52DA34BA-82FC-47C5-BCE1-BB65E08B92A1}"/>
          </ac:spMkLst>
        </pc:spChg>
        <pc:spChg chg="mod">
          <ac:chgData name="Kelly Stokes" userId="3e5c5154-569e-4d81-aa91-4f91841cdfa9" providerId="ADAL" clId="{C4243318-DE94-4824-82F6-63ABF2D63449}" dt="2023-02-13T13:33:13.539" v="185" actId="27636"/>
          <ac:spMkLst>
            <pc:docMk/>
            <pc:sldMk cId="975149546" sldId="1945"/>
            <ac:spMk id="3" creationId="{847A1AC9-9EC9-E1AA-348D-958CE44F2772}"/>
          </ac:spMkLst>
        </pc:spChg>
      </pc:sldChg>
      <pc:sldChg chg="modSp mod">
        <pc:chgData name="Kelly Stokes" userId="3e5c5154-569e-4d81-aa91-4f91841cdfa9" providerId="ADAL" clId="{C4243318-DE94-4824-82F6-63ABF2D63449}" dt="2023-02-13T13:33:41.826" v="194" actId="27636"/>
        <pc:sldMkLst>
          <pc:docMk/>
          <pc:sldMk cId="673409999" sldId="1946"/>
        </pc:sldMkLst>
        <pc:spChg chg="mod">
          <ac:chgData name="Kelly Stokes" userId="3e5c5154-569e-4d81-aa91-4f91841cdfa9" providerId="ADAL" clId="{C4243318-DE94-4824-82F6-63ABF2D63449}" dt="2023-02-13T13:33:31.767" v="188" actId="20577"/>
          <ac:spMkLst>
            <pc:docMk/>
            <pc:sldMk cId="673409999" sldId="1946"/>
            <ac:spMk id="2" creationId="{52DA34BA-82FC-47C5-BCE1-BB65E08B92A1}"/>
          </ac:spMkLst>
        </pc:spChg>
        <pc:spChg chg="mod">
          <ac:chgData name="Kelly Stokes" userId="3e5c5154-569e-4d81-aa91-4f91841cdfa9" providerId="ADAL" clId="{C4243318-DE94-4824-82F6-63ABF2D63449}" dt="2023-02-13T13:33:41.826" v="194" actId="27636"/>
          <ac:spMkLst>
            <pc:docMk/>
            <pc:sldMk cId="673409999" sldId="1946"/>
            <ac:spMk id="3" creationId="{847A1AC9-9EC9-E1AA-348D-958CE44F2772}"/>
          </ac:spMkLst>
        </pc:spChg>
      </pc:sldChg>
      <pc:sldChg chg="addSp delSp modSp mod modAnim">
        <pc:chgData name="Kelly Stokes" userId="3e5c5154-569e-4d81-aa91-4f91841cdfa9" providerId="ADAL" clId="{C4243318-DE94-4824-82F6-63ABF2D63449}" dt="2023-02-13T13:34:47.990" v="214" actId="20577"/>
        <pc:sldMkLst>
          <pc:docMk/>
          <pc:sldMk cId="3843884225" sldId="1948"/>
        </pc:sldMkLst>
        <pc:spChg chg="mod">
          <ac:chgData name="Kelly Stokes" userId="3e5c5154-569e-4d81-aa91-4f91841cdfa9" providerId="ADAL" clId="{C4243318-DE94-4824-82F6-63ABF2D63449}" dt="2023-02-13T13:33:56.983" v="201" actId="20577"/>
          <ac:spMkLst>
            <pc:docMk/>
            <pc:sldMk cId="3843884225" sldId="1948"/>
            <ac:spMk id="2" creationId="{52DA34BA-82FC-47C5-BCE1-BB65E08B92A1}"/>
          </ac:spMkLst>
        </pc:spChg>
        <pc:spChg chg="mod">
          <ac:chgData name="Kelly Stokes" userId="3e5c5154-569e-4d81-aa91-4f91841cdfa9" providerId="ADAL" clId="{C4243318-DE94-4824-82F6-63ABF2D63449}" dt="2023-02-13T13:34:13.644" v="208" actId="20577"/>
          <ac:spMkLst>
            <pc:docMk/>
            <pc:sldMk cId="3843884225" sldId="1948"/>
            <ac:spMk id="4" creationId="{C424366C-8EFB-1EF9-3E80-C6EE7BE15FA3}"/>
          </ac:spMkLst>
        </pc:spChg>
        <pc:spChg chg="mod">
          <ac:chgData name="Kelly Stokes" userId="3e5c5154-569e-4d81-aa91-4f91841cdfa9" providerId="ADAL" clId="{C4243318-DE94-4824-82F6-63ABF2D63449}" dt="2023-02-13T13:34:47.990" v="214" actId="20577"/>
          <ac:spMkLst>
            <pc:docMk/>
            <pc:sldMk cId="3843884225" sldId="1948"/>
            <ac:spMk id="8" creationId="{1FCDC8B7-0F0D-46B5-057E-579929B7D816}"/>
          </ac:spMkLst>
        </pc:spChg>
        <pc:picChg chg="del">
          <ac:chgData name="Kelly Stokes" userId="3e5c5154-569e-4d81-aa91-4f91841cdfa9" providerId="ADAL" clId="{C4243318-DE94-4824-82F6-63ABF2D63449}" dt="2023-02-13T13:34:14.735" v="209" actId="478"/>
          <ac:picMkLst>
            <pc:docMk/>
            <pc:sldMk cId="3843884225" sldId="1948"/>
            <ac:picMk id="4098" creationId="{ABFAC77C-FFF6-030D-BD4A-C48145ADFD04}"/>
          </ac:picMkLst>
        </pc:picChg>
        <pc:picChg chg="add mod">
          <ac:chgData name="Kelly Stokes" userId="3e5c5154-569e-4d81-aa91-4f91841cdfa9" providerId="ADAL" clId="{C4243318-DE94-4824-82F6-63ABF2D63449}" dt="2023-02-13T13:34:33.697" v="211" actId="1076"/>
          <ac:picMkLst>
            <pc:docMk/>
            <pc:sldMk cId="3843884225" sldId="1948"/>
            <ac:picMk id="4100" creationId="{BE3DA051-A43F-5B93-9092-47F450F61E16}"/>
          </ac:picMkLst>
        </pc:picChg>
      </pc:sldChg>
      <pc:sldChg chg="modSp mod">
        <pc:chgData name="Kelly Stokes" userId="3e5c5154-569e-4d81-aa91-4f91841cdfa9" providerId="ADAL" clId="{C4243318-DE94-4824-82F6-63ABF2D63449}" dt="2023-02-13T13:35:04.851" v="220" actId="27636"/>
        <pc:sldMkLst>
          <pc:docMk/>
          <pc:sldMk cId="2083379008" sldId="1949"/>
        </pc:sldMkLst>
        <pc:spChg chg="mod">
          <ac:chgData name="Kelly Stokes" userId="3e5c5154-569e-4d81-aa91-4f91841cdfa9" providerId="ADAL" clId="{C4243318-DE94-4824-82F6-63ABF2D63449}" dt="2023-02-13T13:34:58.888" v="218" actId="20577"/>
          <ac:spMkLst>
            <pc:docMk/>
            <pc:sldMk cId="2083379008" sldId="1949"/>
            <ac:spMk id="2" creationId="{52DA34BA-82FC-47C5-BCE1-BB65E08B92A1}"/>
          </ac:spMkLst>
        </pc:spChg>
        <pc:spChg chg="mod">
          <ac:chgData name="Kelly Stokes" userId="3e5c5154-569e-4d81-aa91-4f91841cdfa9" providerId="ADAL" clId="{C4243318-DE94-4824-82F6-63ABF2D63449}" dt="2023-02-13T13:35:04.851" v="220" actId="27636"/>
          <ac:spMkLst>
            <pc:docMk/>
            <pc:sldMk cId="2083379008" sldId="1949"/>
            <ac:spMk id="3" creationId="{847A1AC9-9EC9-E1AA-348D-958CE44F2772}"/>
          </ac:spMkLst>
        </pc:spChg>
      </pc:sldChg>
      <pc:sldChg chg="addSp delSp modSp modAnim">
        <pc:chgData name="Kelly Stokes" userId="3e5c5154-569e-4d81-aa91-4f91841cdfa9" providerId="ADAL" clId="{C4243318-DE94-4824-82F6-63ABF2D63449}" dt="2023-02-13T13:35:40.695" v="233"/>
        <pc:sldMkLst>
          <pc:docMk/>
          <pc:sldMk cId="3120087646" sldId="1950"/>
        </pc:sldMkLst>
        <pc:spChg chg="mod">
          <ac:chgData name="Kelly Stokes" userId="3e5c5154-569e-4d81-aa91-4f91841cdfa9" providerId="ADAL" clId="{C4243318-DE94-4824-82F6-63ABF2D63449}" dt="2023-02-13T13:35:20.886" v="227" actId="20577"/>
          <ac:spMkLst>
            <pc:docMk/>
            <pc:sldMk cId="3120087646" sldId="1950"/>
            <ac:spMk id="2" creationId="{52DA34BA-82FC-47C5-BCE1-BB65E08B92A1}"/>
          </ac:spMkLst>
        </pc:spChg>
        <pc:spChg chg="mod">
          <ac:chgData name="Kelly Stokes" userId="3e5c5154-569e-4d81-aa91-4f91841cdfa9" providerId="ADAL" clId="{C4243318-DE94-4824-82F6-63ABF2D63449}" dt="2023-02-13T13:35:18.271" v="221"/>
          <ac:spMkLst>
            <pc:docMk/>
            <pc:sldMk cId="3120087646" sldId="1950"/>
            <ac:spMk id="8" creationId="{1FCDC8B7-0F0D-46B5-057E-579929B7D816}"/>
          </ac:spMkLst>
        </pc:spChg>
        <pc:picChg chg="del">
          <ac:chgData name="Kelly Stokes" userId="3e5c5154-569e-4d81-aa91-4f91841cdfa9" providerId="ADAL" clId="{C4243318-DE94-4824-82F6-63ABF2D63449}" dt="2023-02-13T13:35:22.478" v="228" actId="478"/>
          <ac:picMkLst>
            <pc:docMk/>
            <pc:sldMk cId="3120087646" sldId="1950"/>
            <ac:picMk id="8194" creationId="{29DC501A-7424-30CE-3A06-698E6DED3858}"/>
          </ac:picMkLst>
        </pc:picChg>
        <pc:picChg chg="add mod">
          <ac:chgData name="Kelly Stokes" userId="3e5c5154-569e-4d81-aa91-4f91841cdfa9" providerId="ADAL" clId="{C4243318-DE94-4824-82F6-63ABF2D63449}" dt="2023-02-13T13:35:36.861" v="230" actId="1076"/>
          <ac:picMkLst>
            <pc:docMk/>
            <pc:sldMk cId="3120087646" sldId="1950"/>
            <ac:picMk id="8196" creationId="{8674A25B-939F-A786-396C-1A9AC3FE89F0}"/>
          </ac:picMkLst>
        </pc:picChg>
      </pc:sldChg>
      <pc:sldChg chg="modSp mod">
        <pc:chgData name="Kelly Stokes" userId="3e5c5154-569e-4d81-aa91-4f91841cdfa9" providerId="ADAL" clId="{C4243318-DE94-4824-82F6-63ABF2D63449}" dt="2023-02-13T13:36:14.016" v="241" actId="27636"/>
        <pc:sldMkLst>
          <pc:docMk/>
          <pc:sldMk cId="2958775581" sldId="1951"/>
        </pc:sldMkLst>
        <pc:spChg chg="mod">
          <ac:chgData name="Kelly Stokes" userId="3e5c5154-569e-4d81-aa91-4f91841cdfa9" providerId="ADAL" clId="{C4243318-DE94-4824-82F6-63ABF2D63449}" dt="2023-02-13T13:36:04.948" v="236" actId="20577"/>
          <ac:spMkLst>
            <pc:docMk/>
            <pc:sldMk cId="2958775581" sldId="1951"/>
            <ac:spMk id="2" creationId="{52DA34BA-82FC-47C5-BCE1-BB65E08B92A1}"/>
          </ac:spMkLst>
        </pc:spChg>
        <pc:spChg chg="mod">
          <ac:chgData name="Kelly Stokes" userId="3e5c5154-569e-4d81-aa91-4f91841cdfa9" providerId="ADAL" clId="{C4243318-DE94-4824-82F6-63ABF2D63449}" dt="2023-02-13T13:36:14.016" v="241" actId="27636"/>
          <ac:spMkLst>
            <pc:docMk/>
            <pc:sldMk cId="2958775581" sldId="1951"/>
            <ac:spMk id="3" creationId="{847A1AC9-9EC9-E1AA-348D-958CE44F2772}"/>
          </ac:spMkLst>
        </pc:spChg>
      </pc:sldChg>
      <pc:sldChg chg="addSp delSp modSp mod">
        <pc:chgData name="Kelly Stokes" userId="3e5c5154-569e-4d81-aa91-4f91841cdfa9" providerId="ADAL" clId="{C4243318-DE94-4824-82F6-63ABF2D63449}" dt="2023-02-13T13:36:37.572" v="247" actId="113"/>
        <pc:sldMkLst>
          <pc:docMk/>
          <pc:sldMk cId="107596754" sldId="1954"/>
        </pc:sldMkLst>
        <pc:spChg chg="mod">
          <ac:chgData name="Kelly Stokes" userId="3e5c5154-569e-4d81-aa91-4f91841cdfa9" providerId="ADAL" clId="{C4243318-DE94-4824-82F6-63ABF2D63449}" dt="2023-02-13T13:36:37.572" v="247" actId="113"/>
          <ac:spMkLst>
            <pc:docMk/>
            <pc:sldMk cId="107596754" sldId="1954"/>
            <ac:spMk id="2" creationId="{52DA34BA-82FC-47C5-BCE1-BB65E08B92A1}"/>
          </ac:spMkLst>
        </pc:spChg>
        <pc:picChg chg="add del">
          <ac:chgData name="Kelly Stokes" userId="3e5c5154-569e-4d81-aa91-4f91841cdfa9" providerId="ADAL" clId="{C4243318-DE94-4824-82F6-63ABF2D63449}" dt="2023-02-13T13:36:29.356" v="243"/>
          <ac:picMkLst>
            <pc:docMk/>
            <pc:sldMk cId="107596754" sldId="1954"/>
            <ac:picMk id="3" creationId="{4804A323-FA0E-9454-D71D-8EFCB7C97CAC}"/>
          </ac:picMkLst>
        </pc:picChg>
      </pc:sldChg>
      <pc:sldChg chg="modNotesTx">
        <pc:chgData name="Kelly Stokes" userId="3e5c5154-569e-4d81-aa91-4f91841cdfa9" providerId="ADAL" clId="{C4243318-DE94-4824-82F6-63ABF2D63449}" dt="2023-02-13T13:37:46.247" v="256" actId="20577"/>
        <pc:sldMkLst>
          <pc:docMk/>
          <pc:sldMk cId="3323306335" sldId="1956"/>
        </pc:sldMkLst>
      </pc:sldChg>
      <pc:sldChg chg="modSp mod">
        <pc:chgData name="Kelly Stokes" userId="3e5c5154-569e-4d81-aa91-4f91841cdfa9" providerId="ADAL" clId="{C4243318-DE94-4824-82F6-63ABF2D63449}" dt="2023-02-13T13:37:49.991" v="257"/>
        <pc:sldMkLst>
          <pc:docMk/>
          <pc:sldMk cId="2930827033" sldId="1957"/>
        </pc:sldMkLst>
        <pc:spChg chg="mod">
          <ac:chgData name="Kelly Stokes" userId="3e5c5154-569e-4d81-aa91-4f91841cdfa9" providerId="ADAL" clId="{C4243318-DE94-4824-82F6-63ABF2D63449}" dt="2023-02-13T13:37:49.991" v="257"/>
          <ac:spMkLst>
            <pc:docMk/>
            <pc:sldMk cId="2930827033" sldId="1957"/>
            <ac:spMk id="2" creationId="{77E26784-A357-92CE-B6B1-8F248D3D6650}"/>
          </ac:spMkLst>
        </pc:spChg>
      </pc:sldChg>
      <pc:sldChg chg="del">
        <pc:chgData name="Kelly Stokes" userId="3e5c5154-569e-4d81-aa91-4f91841cdfa9" providerId="ADAL" clId="{C4243318-DE94-4824-82F6-63ABF2D63449}" dt="2023-02-13T13:38:08.672" v="258" actId="2696"/>
        <pc:sldMkLst>
          <pc:docMk/>
          <pc:sldMk cId="4187737363" sldId="2014"/>
        </pc:sldMkLst>
      </pc:sldChg>
      <pc:sldChg chg="del">
        <pc:chgData name="Kelly Stokes" userId="3e5c5154-569e-4d81-aa91-4f91841cdfa9" providerId="ADAL" clId="{C4243318-DE94-4824-82F6-63ABF2D63449}" dt="2023-02-13T13:38:08.672" v="258" actId="2696"/>
        <pc:sldMkLst>
          <pc:docMk/>
          <pc:sldMk cId="984623757" sldId="2015"/>
        </pc:sldMkLst>
      </pc:sldChg>
      <pc:sldChg chg="del">
        <pc:chgData name="Kelly Stokes" userId="3e5c5154-569e-4d81-aa91-4f91841cdfa9" providerId="ADAL" clId="{C4243318-DE94-4824-82F6-63ABF2D63449}" dt="2023-02-13T13:38:08.672" v="258" actId="2696"/>
        <pc:sldMkLst>
          <pc:docMk/>
          <pc:sldMk cId="3872750689" sldId="2016"/>
        </pc:sldMkLst>
      </pc:sldChg>
      <pc:sldChg chg="del">
        <pc:chgData name="Kelly Stokes" userId="3e5c5154-569e-4d81-aa91-4f91841cdfa9" providerId="ADAL" clId="{C4243318-DE94-4824-82F6-63ABF2D63449}" dt="2023-02-13T13:38:08.672" v="258" actId="2696"/>
        <pc:sldMkLst>
          <pc:docMk/>
          <pc:sldMk cId="2594936551" sldId="2031"/>
        </pc:sldMkLst>
      </pc:sldChg>
      <pc:sldChg chg="del">
        <pc:chgData name="Kelly Stokes" userId="3e5c5154-569e-4d81-aa91-4f91841cdfa9" providerId="ADAL" clId="{C4243318-DE94-4824-82F6-63ABF2D63449}" dt="2023-02-13T13:38:08.672" v="258" actId="2696"/>
        <pc:sldMkLst>
          <pc:docMk/>
          <pc:sldMk cId="3337205535" sldId="2032"/>
        </pc:sldMkLst>
      </pc:sldChg>
      <pc:sldChg chg="del">
        <pc:chgData name="Kelly Stokes" userId="3e5c5154-569e-4d81-aa91-4f91841cdfa9" providerId="ADAL" clId="{C4243318-DE94-4824-82F6-63ABF2D63449}" dt="2023-02-13T13:36:42.180" v="248" actId="2696"/>
        <pc:sldMkLst>
          <pc:docMk/>
          <pc:sldMk cId="3182348131" sldId="2034"/>
        </pc:sldMkLst>
      </pc:sldChg>
      <pc:sldChg chg="del">
        <pc:chgData name="Kelly Stokes" userId="3e5c5154-569e-4d81-aa91-4f91841cdfa9" providerId="ADAL" clId="{C4243318-DE94-4824-82F6-63ABF2D63449}" dt="2023-02-13T13:38:08.672" v="258" actId="2696"/>
        <pc:sldMkLst>
          <pc:docMk/>
          <pc:sldMk cId="915433305" sldId="2035"/>
        </pc:sldMkLst>
      </pc:sldChg>
      <pc:sldChg chg="modSp mod">
        <pc:chgData name="Kelly Stokes" userId="3e5c5154-569e-4d81-aa91-4f91841cdfa9" providerId="ADAL" clId="{C4243318-DE94-4824-82F6-63ABF2D63449}" dt="2023-02-13T13:38:12.078" v="262" actId="20577"/>
        <pc:sldMkLst>
          <pc:docMk/>
          <pc:sldMk cId="3191503489" sldId="2036"/>
        </pc:sldMkLst>
        <pc:spChg chg="mod">
          <ac:chgData name="Kelly Stokes" userId="3e5c5154-569e-4d81-aa91-4f91841cdfa9" providerId="ADAL" clId="{C4243318-DE94-4824-82F6-63ABF2D63449}" dt="2023-02-13T13:38:12.078" v="262" actId="20577"/>
          <ac:spMkLst>
            <pc:docMk/>
            <pc:sldMk cId="3191503489" sldId="2036"/>
            <ac:spMk id="2" creationId="{02FB8773-AD3E-2543-510F-CEE32E75C793}"/>
          </ac:spMkLst>
        </pc:spChg>
      </pc:sldChg>
      <pc:sldChg chg="del">
        <pc:chgData name="Kelly Stokes" userId="3e5c5154-569e-4d81-aa91-4f91841cdfa9" providerId="ADAL" clId="{C4243318-DE94-4824-82F6-63ABF2D63449}" dt="2023-02-13T13:38:08.672" v="258" actId="2696"/>
        <pc:sldMkLst>
          <pc:docMk/>
          <pc:sldMk cId="3400866318" sldId="2037"/>
        </pc:sldMkLst>
      </pc:sldChg>
      <pc:sldChg chg="del">
        <pc:chgData name="Kelly Stokes" userId="3e5c5154-569e-4d81-aa91-4f91841cdfa9" providerId="ADAL" clId="{C4243318-DE94-4824-82F6-63ABF2D63449}" dt="2023-02-13T13:38:08.672" v="258" actId="2696"/>
        <pc:sldMkLst>
          <pc:docMk/>
          <pc:sldMk cId="2791690469" sldId="2038"/>
        </pc:sldMkLst>
      </pc:sldChg>
      <pc:sldChg chg="del">
        <pc:chgData name="Kelly Stokes" userId="3e5c5154-569e-4d81-aa91-4f91841cdfa9" providerId="ADAL" clId="{C4243318-DE94-4824-82F6-63ABF2D63449}" dt="2023-02-13T13:38:08.672" v="258" actId="2696"/>
        <pc:sldMkLst>
          <pc:docMk/>
          <pc:sldMk cId="1719850117" sldId="2039"/>
        </pc:sldMkLst>
      </pc:sldChg>
      <pc:sldChg chg="del">
        <pc:chgData name="Kelly Stokes" userId="3e5c5154-569e-4d81-aa91-4f91841cdfa9" providerId="ADAL" clId="{C4243318-DE94-4824-82F6-63ABF2D63449}" dt="2023-02-13T13:38:08.672" v="258" actId="2696"/>
        <pc:sldMkLst>
          <pc:docMk/>
          <pc:sldMk cId="4211130710" sldId="2040"/>
        </pc:sldMkLst>
      </pc:sldChg>
      <pc:sldChg chg="del">
        <pc:chgData name="Kelly Stokes" userId="3e5c5154-569e-4d81-aa91-4f91841cdfa9" providerId="ADAL" clId="{C4243318-DE94-4824-82F6-63ABF2D63449}" dt="2023-02-13T13:38:08.672" v="258" actId="2696"/>
        <pc:sldMkLst>
          <pc:docMk/>
          <pc:sldMk cId="2757250760" sldId="2041"/>
        </pc:sldMkLst>
      </pc:sldChg>
      <pc:sldChg chg="del">
        <pc:chgData name="Kelly Stokes" userId="3e5c5154-569e-4d81-aa91-4f91841cdfa9" providerId="ADAL" clId="{C4243318-DE94-4824-82F6-63ABF2D63449}" dt="2023-02-13T13:38:08.672" v="258" actId="2696"/>
        <pc:sldMkLst>
          <pc:docMk/>
          <pc:sldMk cId="3495592366" sldId="2042"/>
        </pc:sldMkLst>
      </pc:sldChg>
      <pc:sldChg chg="del">
        <pc:chgData name="Kelly Stokes" userId="3e5c5154-569e-4d81-aa91-4f91841cdfa9" providerId="ADAL" clId="{C4243318-DE94-4824-82F6-63ABF2D63449}" dt="2023-02-13T13:38:08.672" v="258" actId="2696"/>
        <pc:sldMkLst>
          <pc:docMk/>
          <pc:sldMk cId="2450125407" sldId="2043"/>
        </pc:sldMkLst>
      </pc:sldChg>
      <pc:sldChg chg="del">
        <pc:chgData name="Kelly Stokes" userId="3e5c5154-569e-4d81-aa91-4f91841cdfa9" providerId="ADAL" clId="{C4243318-DE94-4824-82F6-63ABF2D63449}" dt="2023-02-13T13:38:08.672" v="258" actId="2696"/>
        <pc:sldMkLst>
          <pc:docMk/>
          <pc:sldMk cId="2068829010" sldId="2044"/>
        </pc:sldMkLst>
      </pc:sldChg>
      <pc:sldChg chg="del">
        <pc:chgData name="Kelly Stokes" userId="3e5c5154-569e-4d81-aa91-4f91841cdfa9" providerId="ADAL" clId="{C4243318-DE94-4824-82F6-63ABF2D63449}" dt="2023-02-13T13:38:08.672" v="258" actId="2696"/>
        <pc:sldMkLst>
          <pc:docMk/>
          <pc:sldMk cId="1663208563" sldId="2045"/>
        </pc:sldMkLst>
      </pc:sldChg>
      <pc:sldChg chg="del">
        <pc:chgData name="Kelly Stokes" userId="3e5c5154-569e-4d81-aa91-4f91841cdfa9" providerId="ADAL" clId="{C4243318-DE94-4824-82F6-63ABF2D63449}" dt="2023-02-13T13:38:08.672" v="258" actId="2696"/>
        <pc:sldMkLst>
          <pc:docMk/>
          <pc:sldMk cId="4243724737" sldId="2046"/>
        </pc:sldMkLst>
      </pc:sldChg>
      <pc:sldChg chg="del">
        <pc:chgData name="Kelly Stokes" userId="3e5c5154-569e-4d81-aa91-4f91841cdfa9" providerId="ADAL" clId="{C4243318-DE94-4824-82F6-63ABF2D63449}" dt="2023-02-13T13:38:08.672" v="258" actId="2696"/>
        <pc:sldMkLst>
          <pc:docMk/>
          <pc:sldMk cId="3205706133" sldId="2047"/>
        </pc:sldMkLst>
      </pc:sldChg>
      <pc:sldChg chg="del">
        <pc:chgData name="Kelly Stokes" userId="3e5c5154-569e-4d81-aa91-4f91841cdfa9" providerId="ADAL" clId="{C4243318-DE94-4824-82F6-63ABF2D63449}" dt="2023-02-13T13:38:08.672" v="258" actId="2696"/>
        <pc:sldMkLst>
          <pc:docMk/>
          <pc:sldMk cId="1151227687" sldId="2051"/>
        </pc:sldMkLst>
      </pc:sldChg>
      <pc:sldChg chg="del">
        <pc:chgData name="Kelly Stokes" userId="3e5c5154-569e-4d81-aa91-4f91841cdfa9" providerId="ADAL" clId="{C4243318-DE94-4824-82F6-63ABF2D63449}" dt="2023-02-13T13:38:08.672" v="258" actId="2696"/>
        <pc:sldMkLst>
          <pc:docMk/>
          <pc:sldMk cId="884364636" sldId="2052"/>
        </pc:sldMkLst>
      </pc:sldChg>
      <pc:sldChg chg="del">
        <pc:chgData name="Kelly Stokes" userId="3e5c5154-569e-4d81-aa91-4f91841cdfa9" providerId="ADAL" clId="{C4243318-DE94-4824-82F6-63ABF2D63449}" dt="2023-02-13T13:38:08.672" v="258" actId="2696"/>
        <pc:sldMkLst>
          <pc:docMk/>
          <pc:sldMk cId="4036279460" sldId="2053"/>
        </pc:sldMkLst>
      </pc:sldChg>
      <pc:sldChg chg="del">
        <pc:chgData name="Kelly Stokes" userId="3e5c5154-569e-4d81-aa91-4f91841cdfa9" providerId="ADAL" clId="{C4243318-DE94-4824-82F6-63ABF2D63449}" dt="2023-02-13T13:38:08.672" v="258" actId="2696"/>
        <pc:sldMkLst>
          <pc:docMk/>
          <pc:sldMk cId="4045882042" sldId="2054"/>
        </pc:sldMkLst>
      </pc:sldChg>
      <pc:sldChg chg="del">
        <pc:chgData name="Kelly Stokes" userId="3e5c5154-569e-4d81-aa91-4f91841cdfa9" providerId="ADAL" clId="{C4243318-DE94-4824-82F6-63ABF2D63449}" dt="2023-02-13T13:38:08.672" v="258" actId="2696"/>
        <pc:sldMkLst>
          <pc:docMk/>
          <pc:sldMk cId="2813778414" sldId="2055"/>
        </pc:sldMkLst>
      </pc:sldChg>
      <pc:sldChg chg="del">
        <pc:chgData name="Kelly Stokes" userId="3e5c5154-569e-4d81-aa91-4f91841cdfa9" providerId="ADAL" clId="{C4243318-DE94-4824-82F6-63ABF2D63449}" dt="2023-02-13T13:38:08.672" v="258" actId="2696"/>
        <pc:sldMkLst>
          <pc:docMk/>
          <pc:sldMk cId="1643411643" sldId="2056"/>
        </pc:sldMkLst>
      </pc:sldChg>
      <pc:sldChg chg="del">
        <pc:chgData name="Kelly Stokes" userId="3e5c5154-569e-4d81-aa91-4f91841cdfa9" providerId="ADAL" clId="{C4243318-DE94-4824-82F6-63ABF2D63449}" dt="2023-02-13T13:38:08.672" v="258" actId="2696"/>
        <pc:sldMkLst>
          <pc:docMk/>
          <pc:sldMk cId="2748593408" sldId="2057"/>
        </pc:sldMkLst>
      </pc:sldChg>
      <pc:sldChg chg="del">
        <pc:chgData name="Kelly Stokes" userId="3e5c5154-569e-4d81-aa91-4f91841cdfa9" providerId="ADAL" clId="{C4243318-DE94-4824-82F6-63ABF2D63449}" dt="2023-02-13T13:38:08.672" v="258" actId="2696"/>
        <pc:sldMkLst>
          <pc:docMk/>
          <pc:sldMk cId="1743514961" sldId="2058"/>
        </pc:sldMkLst>
      </pc:sldChg>
      <pc:sldChg chg="del">
        <pc:chgData name="Kelly Stokes" userId="3e5c5154-569e-4d81-aa91-4f91841cdfa9" providerId="ADAL" clId="{C4243318-DE94-4824-82F6-63ABF2D63449}" dt="2023-02-13T13:38:08.672" v="258" actId="2696"/>
        <pc:sldMkLst>
          <pc:docMk/>
          <pc:sldMk cId="1634324185" sldId="2059"/>
        </pc:sldMkLst>
      </pc:sldChg>
      <pc:sldChg chg="del">
        <pc:chgData name="Kelly Stokes" userId="3e5c5154-569e-4d81-aa91-4f91841cdfa9" providerId="ADAL" clId="{C4243318-DE94-4824-82F6-63ABF2D63449}" dt="2023-02-13T13:38:08.672" v="258" actId="2696"/>
        <pc:sldMkLst>
          <pc:docMk/>
          <pc:sldMk cId="2207710677" sldId="2060"/>
        </pc:sldMkLst>
      </pc:sldChg>
      <pc:sldChg chg="del">
        <pc:chgData name="Kelly Stokes" userId="3e5c5154-569e-4d81-aa91-4f91841cdfa9" providerId="ADAL" clId="{C4243318-DE94-4824-82F6-63ABF2D63449}" dt="2023-02-13T13:38:08.672" v="258" actId="2696"/>
        <pc:sldMkLst>
          <pc:docMk/>
          <pc:sldMk cId="790811703" sldId="2061"/>
        </pc:sldMkLst>
      </pc:sldChg>
      <pc:sldChg chg="del">
        <pc:chgData name="Kelly Stokes" userId="3e5c5154-569e-4d81-aa91-4f91841cdfa9" providerId="ADAL" clId="{C4243318-DE94-4824-82F6-63ABF2D63449}" dt="2023-02-13T13:38:08.672" v="258" actId="2696"/>
        <pc:sldMkLst>
          <pc:docMk/>
          <pc:sldMk cId="1156447117" sldId="2062"/>
        </pc:sldMkLst>
      </pc:sldChg>
      <pc:sldChg chg="del">
        <pc:chgData name="Kelly Stokes" userId="3e5c5154-569e-4d81-aa91-4f91841cdfa9" providerId="ADAL" clId="{C4243318-DE94-4824-82F6-63ABF2D63449}" dt="2023-02-13T13:38:08.672" v="258" actId="2696"/>
        <pc:sldMkLst>
          <pc:docMk/>
          <pc:sldMk cId="1651868625" sldId="2063"/>
        </pc:sldMkLst>
      </pc:sldChg>
      <pc:sldChg chg="del">
        <pc:chgData name="Kelly Stokes" userId="3e5c5154-569e-4d81-aa91-4f91841cdfa9" providerId="ADAL" clId="{C4243318-DE94-4824-82F6-63ABF2D63449}" dt="2023-02-13T13:38:08.672" v="258" actId="2696"/>
        <pc:sldMkLst>
          <pc:docMk/>
          <pc:sldMk cId="2985707258" sldId="2064"/>
        </pc:sldMkLst>
      </pc:sldChg>
      <pc:sldChg chg="del">
        <pc:chgData name="Kelly Stokes" userId="3e5c5154-569e-4d81-aa91-4f91841cdfa9" providerId="ADAL" clId="{C4243318-DE94-4824-82F6-63ABF2D63449}" dt="2023-02-13T13:38:08.672" v="258" actId="2696"/>
        <pc:sldMkLst>
          <pc:docMk/>
          <pc:sldMk cId="1912206754" sldId="2065"/>
        </pc:sldMkLst>
      </pc:sldChg>
      <pc:sldChg chg="del">
        <pc:chgData name="Kelly Stokes" userId="3e5c5154-569e-4d81-aa91-4f91841cdfa9" providerId="ADAL" clId="{C4243318-DE94-4824-82F6-63ABF2D63449}" dt="2023-02-13T13:38:08.672" v="258" actId="2696"/>
        <pc:sldMkLst>
          <pc:docMk/>
          <pc:sldMk cId="1927351123" sldId="2066"/>
        </pc:sldMkLst>
      </pc:sldChg>
      <pc:sldChg chg="del">
        <pc:chgData name="Kelly Stokes" userId="3e5c5154-569e-4d81-aa91-4f91841cdfa9" providerId="ADAL" clId="{C4243318-DE94-4824-82F6-63ABF2D63449}" dt="2023-02-13T13:38:08.672" v="258" actId="2696"/>
        <pc:sldMkLst>
          <pc:docMk/>
          <pc:sldMk cId="442252586" sldId="2067"/>
        </pc:sldMkLst>
      </pc:sldChg>
      <pc:sldChg chg="del">
        <pc:chgData name="Kelly Stokes" userId="3e5c5154-569e-4d81-aa91-4f91841cdfa9" providerId="ADAL" clId="{C4243318-DE94-4824-82F6-63ABF2D63449}" dt="2023-02-13T13:38:08.672" v="258" actId="2696"/>
        <pc:sldMkLst>
          <pc:docMk/>
          <pc:sldMk cId="4144468249" sldId="2068"/>
        </pc:sldMkLst>
      </pc:sldChg>
      <pc:sldChg chg="del">
        <pc:chgData name="Kelly Stokes" userId="3e5c5154-569e-4d81-aa91-4f91841cdfa9" providerId="ADAL" clId="{C4243318-DE94-4824-82F6-63ABF2D63449}" dt="2023-02-13T13:38:08.672" v="258" actId="2696"/>
        <pc:sldMkLst>
          <pc:docMk/>
          <pc:sldMk cId="3050156429" sldId="2069"/>
        </pc:sldMkLst>
      </pc:sldChg>
      <pc:sldChg chg="del">
        <pc:chgData name="Kelly Stokes" userId="3e5c5154-569e-4d81-aa91-4f91841cdfa9" providerId="ADAL" clId="{C4243318-DE94-4824-82F6-63ABF2D63449}" dt="2023-02-13T13:38:08.672" v="258" actId="2696"/>
        <pc:sldMkLst>
          <pc:docMk/>
          <pc:sldMk cId="1963031386" sldId="2070"/>
        </pc:sldMkLst>
      </pc:sldChg>
      <pc:sldChg chg="del">
        <pc:chgData name="Kelly Stokes" userId="3e5c5154-569e-4d81-aa91-4f91841cdfa9" providerId="ADAL" clId="{C4243318-DE94-4824-82F6-63ABF2D63449}" dt="2023-02-13T13:38:08.672" v="258" actId="2696"/>
        <pc:sldMkLst>
          <pc:docMk/>
          <pc:sldMk cId="2831599429" sldId="2071"/>
        </pc:sldMkLst>
      </pc:sldChg>
      <pc:sldChg chg="del">
        <pc:chgData name="Kelly Stokes" userId="3e5c5154-569e-4d81-aa91-4f91841cdfa9" providerId="ADAL" clId="{C4243318-DE94-4824-82F6-63ABF2D63449}" dt="2023-02-13T13:38:08.672" v="258" actId="2696"/>
        <pc:sldMkLst>
          <pc:docMk/>
          <pc:sldMk cId="2469125240" sldId="2072"/>
        </pc:sldMkLst>
      </pc:sldChg>
      <pc:sldChg chg="del">
        <pc:chgData name="Kelly Stokes" userId="3e5c5154-569e-4d81-aa91-4f91841cdfa9" providerId="ADAL" clId="{C4243318-DE94-4824-82F6-63ABF2D63449}" dt="2023-02-13T13:38:08.672" v="258" actId="2696"/>
        <pc:sldMkLst>
          <pc:docMk/>
          <pc:sldMk cId="2258182669" sldId="2073"/>
        </pc:sldMkLst>
      </pc:sldChg>
      <pc:sldChg chg="del">
        <pc:chgData name="Kelly Stokes" userId="3e5c5154-569e-4d81-aa91-4f91841cdfa9" providerId="ADAL" clId="{C4243318-DE94-4824-82F6-63ABF2D63449}" dt="2023-02-13T13:38:08.672" v="258" actId="2696"/>
        <pc:sldMkLst>
          <pc:docMk/>
          <pc:sldMk cId="268893620" sldId="2074"/>
        </pc:sldMkLst>
      </pc:sldChg>
      <pc:sldChg chg="del">
        <pc:chgData name="Kelly Stokes" userId="3e5c5154-569e-4d81-aa91-4f91841cdfa9" providerId="ADAL" clId="{C4243318-DE94-4824-82F6-63ABF2D63449}" dt="2023-02-13T13:38:08.672" v="258" actId="2696"/>
        <pc:sldMkLst>
          <pc:docMk/>
          <pc:sldMk cId="3311776199" sldId="2075"/>
        </pc:sldMkLst>
      </pc:sldChg>
      <pc:sldChg chg="del">
        <pc:chgData name="Kelly Stokes" userId="3e5c5154-569e-4d81-aa91-4f91841cdfa9" providerId="ADAL" clId="{C4243318-DE94-4824-82F6-63ABF2D63449}" dt="2023-02-13T13:38:08.672" v="258" actId="2696"/>
        <pc:sldMkLst>
          <pc:docMk/>
          <pc:sldMk cId="2295738890" sldId="2076"/>
        </pc:sldMkLst>
      </pc:sldChg>
      <pc:sldChg chg="del">
        <pc:chgData name="Kelly Stokes" userId="3e5c5154-569e-4d81-aa91-4f91841cdfa9" providerId="ADAL" clId="{C4243318-DE94-4824-82F6-63ABF2D63449}" dt="2023-02-13T13:38:08.672" v="258" actId="2696"/>
        <pc:sldMkLst>
          <pc:docMk/>
          <pc:sldMk cId="342978430" sldId="2077"/>
        </pc:sldMkLst>
      </pc:sldChg>
      <pc:sldChg chg="del">
        <pc:chgData name="Kelly Stokes" userId="3e5c5154-569e-4d81-aa91-4f91841cdfa9" providerId="ADAL" clId="{C4243318-DE94-4824-82F6-63ABF2D63449}" dt="2023-02-13T13:38:08.672" v="258" actId="2696"/>
        <pc:sldMkLst>
          <pc:docMk/>
          <pc:sldMk cId="1108133113" sldId="2078"/>
        </pc:sldMkLst>
      </pc:sldChg>
      <pc:sldChg chg="del">
        <pc:chgData name="Kelly Stokes" userId="3e5c5154-569e-4d81-aa91-4f91841cdfa9" providerId="ADAL" clId="{C4243318-DE94-4824-82F6-63ABF2D63449}" dt="2023-02-13T13:38:08.672" v="258" actId="2696"/>
        <pc:sldMkLst>
          <pc:docMk/>
          <pc:sldMk cId="3609860296" sldId="2079"/>
        </pc:sldMkLst>
      </pc:sldChg>
      <pc:sldChg chg="del">
        <pc:chgData name="Kelly Stokes" userId="3e5c5154-569e-4d81-aa91-4f91841cdfa9" providerId="ADAL" clId="{C4243318-DE94-4824-82F6-63ABF2D63449}" dt="2023-02-13T13:38:08.672" v="258" actId="2696"/>
        <pc:sldMkLst>
          <pc:docMk/>
          <pc:sldMk cId="3513023457" sldId="2080"/>
        </pc:sldMkLst>
      </pc:sldChg>
      <pc:sldChg chg="del">
        <pc:chgData name="Kelly Stokes" userId="3e5c5154-569e-4d81-aa91-4f91841cdfa9" providerId="ADAL" clId="{C4243318-DE94-4824-82F6-63ABF2D63449}" dt="2023-02-13T13:38:08.672" v="258" actId="2696"/>
        <pc:sldMkLst>
          <pc:docMk/>
          <pc:sldMk cId="3974938816" sldId="2081"/>
        </pc:sldMkLst>
      </pc:sldChg>
      <pc:sldChg chg="del">
        <pc:chgData name="Kelly Stokes" userId="3e5c5154-569e-4d81-aa91-4f91841cdfa9" providerId="ADAL" clId="{C4243318-DE94-4824-82F6-63ABF2D63449}" dt="2023-02-13T13:38:08.672" v="258" actId="2696"/>
        <pc:sldMkLst>
          <pc:docMk/>
          <pc:sldMk cId="3811869792" sldId="2082"/>
        </pc:sldMkLst>
      </pc:sldChg>
      <pc:sldChg chg="del">
        <pc:chgData name="Kelly Stokes" userId="3e5c5154-569e-4d81-aa91-4f91841cdfa9" providerId="ADAL" clId="{C4243318-DE94-4824-82F6-63ABF2D63449}" dt="2023-02-13T13:38:08.672" v="258" actId="2696"/>
        <pc:sldMkLst>
          <pc:docMk/>
          <pc:sldMk cId="3909479662" sldId="2083"/>
        </pc:sldMkLst>
      </pc:sldChg>
      <pc:sldChg chg="del">
        <pc:chgData name="Kelly Stokes" userId="3e5c5154-569e-4d81-aa91-4f91841cdfa9" providerId="ADAL" clId="{C4243318-DE94-4824-82F6-63ABF2D63449}" dt="2023-02-13T13:38:08.672" v="258" actId="2696"/>
        <pc:sldMkLst>
          <pc:docMk/>
          <pc:sldMk cId="2008484454" sldId="2084"/>
        </pc:sldMkLst>
      </pc:sldChg>
      <pc:sldChg chg="del">
        <pc:chgData name="Kelly Stokes" userId="3e5c5154-569e-4d81-aa91-4f91841cdfa9" providerId="ADAL" clId="{C4243318-DE94-4824-82F6-63ABF2D63449}" dt="2023-02-13T13:38:08.672" v="258" actId="2696"/>
        <pc:sldMkLst>
          <pc:docMk/>
          <pc:sldMk cId="363046979" sldId="2085"/>
        </pc:sldMkLst>
      </pc:sldChg>
      <pc:sldChg chg="del">
        <pc:chgData name="Kelly Stokes" userId="3e5c5154-569e-4d81-aa91-4f91841cdfa9" providerId="ADAL" clId="{C4243318-DE94-4824-82F6-63ABF2D63449}" dt="2023-02-13T13:38:08.672" v="258" actId="2696"/>
        <pc:sldMkLst>
          <pc:docMk/>
          <pc:sldMk cId="3832836354" sldId="2089"/>
        </pc:sldMkLst>
      </pc:sldChg>
      <pc:sldChg chg="del">
        <pc:chgData name="Kelly Stokes" userId="3e5c5154-569e-4d81-aa91-4f91841cdfa9" providerId="ADAL" clId="{C4243318-DE94-4824-82F6-63ABF2D63449}" dt="2023-02-13T13:38:08.672" v="258" actId="2696"/>
        <pc:sldMkLst>
          <pc:docMk/>
          <pc:sldMk cId="1592536160" sldId="2090"/>
        </pc:sldMkLst>
      </pc:sldChg>
      <pc:sldChg chg="del">
        <pc:chgData name="Kelly Stokes" userId="3e5c5154-569e-4d81-aa91-4f91841cdfa9" providerId="ADAL" clId="{C4243318-DE94-4824-82F6-63ABF2D63449}" dt="2023-02-13T13:38:08.672" v="258" actId="2696"/>
        <pc:sldMkLst>
          <pc:docMk/>
          <pc:sldMk cId="130333997" sldId="2091"/>
        </pc:sldMkLst>
      </pc:sldChg>
      <pc:sldChg chg="del">
        <pc:chgData name="Kelly Stokes" userId="3e5c5154-569e-4d81-aa91-4f91841cdfa9" providerId="ADAL" clId="{C4243318-DE94-4824-82F6-63ABF2D63449}" dt="2023-02-13T13:38:08.672" v="258" actId="2696"/>
        <pc:sldMkLst>
          <pc:docMk/>
          <pc:sldMk cId="658411213" sldId="2092"/>
        </pc:sldMkLst>
      </pc:sldChg>
      <pc:sldChg chg="del">
        <pc:chgData name="Kelly Stokes" userId="3e5c5154-569e-4d81-aa91-4f91841cdfa9" providerId="ADAL" clId="{C4243318-DE94-4824-82F6-63ABF2D63449}" dt="2023-02-13T13:38:08.672" v="258" actId="2696"/>
        <pc:sldMkLst>
          <pc:docMk/>
          <pc:sldMk cId="989531763" sldId="2093"/>
        </pc:sldMkLst>
      </pc:sldChg>
      <pc:sldChg chg="del">
        <pc:chgData name="Kelly Stokes" userId="3e5c5154-569e-4d81-aa91-4f91841cdfa9" providerId="ADAL" clId="{C4243318-DE94-4824-82F6-63ABF2D63449}" dt="2023-02-13T13:38:08.672" v="258" actId="2696"/>
        <pc:sldMkLst>
          <pc:docMk/>
          <pc:sldMk cId="817989114" sldId="2094"/>
        </pc:sldMkLst>
      </pc:sldChg>
      <pc:sldChg chg="del">
        <pc:chgData name="Kelly Stokes" userId="3e5c5154-569e-4d81-aa91-4f91841cdfa9" providerId="ADAL" clId="{C4243318-DE94-4824-82F6-63ABF2D63449}" dt="2023-02-13T13:38:08.672" v="258" actId="2696"/>
        <pc:sldMkLst>
          <pc:docMk/>
          <pc:sldMk cId="853381988" sldId="2096"/>
        </pc:sldMkLst>
      </pc:sldChg>
      <pc:sldChg chg="del">
        <pc:chgData name="Kelly Stokes" userId="3e5c5154-569e-4d81-aa91-4f91841cdfa9" providerId="ADAL" clId="{C4243318-DE94-4824-82F6-63ABF2D63449}" dt="2023-02-13T13:38:08.672" v="258" actId="2696"/>
        <pc:sldMkLst>
          <pc:docMk/>
          <pc:sldMk cId="1992672840" sldId="2097"/>
        </pc:sldMkLst>
      </pc:sldChg>
      <pc:sldChg chg="del">
        <pc:chgData name="Kelly Stokes" userId="3e5c5154-569e-4d81-aa91-4f91841cdfa9" providerId="ADAL" clId="{C4243318-DE94-4824-82F6-63ABF2D63449}" dt="2023-02-13T13:38:08.672" v="258" actId="2696"/>
        <pc:sldMkLst>
          <pc:docMk/>
          <pc:sldMk cId="1974402319" sldId="2099"/>
        </pc:sldMkLst>
      </pc:sldChg>
      <pc:sldChg chg="del">
        <pc:chgData name="Kelly Stokes" userId="3e5c5154-569e-4d81-aa91-4f91841cdfa9" providerId="ADAL" clId="{C4243318-DE94-4824-82F6-63ABF2D63449}" dt="2023-02-13T13:38:08.672" v="258" actId="2696"/>
        <pc:sldMkLst>
          <pc:docMk/>
          <pc:sldMk cId="420956129" sldId="2100"/>
        </pc:sldMkLst>
      </pc:sldChg>
      <pc:sldChg chg="del">
        <pc:chgData name="Kelly Stokes" userId="3e5c5154-569e-4d81-aa91-4f91841cdfa9" providerId="ADAL" clId="{C4243318-DE94-4824-82F6-63ABF2D63449}" dt="2023-02-13T13:38:08.672" v="258" actId="2696"/>
        <pc:sldMkLst>
          <pc:docMk/>
          <pc:sldMk cId="3969704646" sldId="2102"/>
        </pc:sldMkLst>
      </pc:sldChg>
      <pc:sldChg chg="del">
        <pc:chgData name="Kelly Stokes" userId="3e5c5154-569e-4d81-aa91-4f91841cdfa9" providerId="ADAL" clId="{C4243318-DE94-4824-82F6-63ABF2D63449}" dt="2023-02-13T13:38:08.672" v="258" actId="2696"/>
        <pc:sldMkLst>
          <pc:docMk/>
          <pc:sldMk cId="1903479974" sldId="2103"/>
        </pc:sldMkLst>
      </pc:sldChg>
      <pc:sldChg chg="del">
        <pc:chgData name="Kelly Stokes" userId="3e5c5154-569e-4d81-aa91-4f91841cdfa9" providerId="ADAL" clId="{C4243318-DE94-4824-82F6-63ABF2D63449}" dt="2023-02-13T13:38:08.672" v="258" actId="2696"/>
        <pc:sldMkLst>
          <pc:docMk/>
          <pc:sldMk cId="1490369850" sldId="2104"/>
        </pc:sldMkLst>
      </pc:sldChg>
      <pc:sldChg chg="del">
        <pc:chgData name="Kelly Stokes" userId="3e5c5154-569e-4d81-aa91-4f91841cdfa9" providerId="ADAL" clId="{C4243318-DE94-4824-82F6-63ABF2D63449}" dt="2023-02-13T13:38:08.672" v="258" actId="2696"/>
        <pc:sldMkLst>
          <pc:docMk/>
          <pc:sldMk cId="2832937637" sldId="2105"/>
        </pc:sldMkLst>
      </pc:sldChg>
      <pc:sldChg chg="del">
        <pc:chgData name="Kelly Stokes" userId="3e5c5154-569e-4d81-aa91-4f91841cdfa9" providerId="ADAL" clId="{C4243318-DE94-4824-82F6-63ABF2D63449}" dt="2023-02-13T13:38:08.672" v="258" actId="2696"/>
        <pc:sldMkLst>
          <pc:docMk/>
          <pc:sldMk cId="1072032501" sldId="2106"/>
        </pc:sldMkLst>
      </pc:sldChg>
      <pc:sldChg chg="del">
        <pc:chgData name="Kelly Stokes" userId="3e5c5154-569e-4d81-aa91-4f91841cdfa9" providerId="ADAL" clId="{C4243318-DE94-4824-82F6-63ABF2D63449}" dt="2023-02-13T13:38:08.672" v="258" actId="2696"/>
        <pc:sldMkLst>
          <pc:docMk/>
          <pc:sldMk cId="197350081" sldId="2107"/>
        </pc:sldMkLst>
      </pc:sldChg>
      <pc:sldChg chg="del">
        <pc:chgData name="Kelly Stokes" userId="3e5c5154-569e-4d81-aa91-4f91841cdfa9" providerId="ADAL" clId="{C4243318-DE94-4824-82F6-63ABF2D63449}" dt="2023-02-13T13:38:08.672" v="258" actId="2696"/>
        <pc:sldMkLst>
          <pc:docMk/>
          <pc:sldMk cId="1131042287" sldId="2108"/>
        </pc:sldMkLst>
      </pc:sldChg>
      <pc:sldChg chg="del">
        <pc:chgData name="Kelly Stokes" userId="3e5c5154-569e-4d81-aa91-4f91841cdfa9" providerId="ADAL" clId="{C4243318-DE94-4824-82F6-63ABF2D63449}" dt="2023-02-13T13:38:08.672" v="258" actId="2696"/>
        <pc:sldMkLst>
          <pc:docMk/>
          <pc:sldMk cId="3239607518" sldId="2109"/>
        </pc:sldMkLst>
      </pc:sldChg>
      <pc:sldChg chg="del">
        <pc:chgData name="Kelly Stokes" userId="3e5c5154-569e-4d81-aa91-4f91841cdfa9" providerId="ADAL" clId="{C4243318-DE94-4824-82F6-63ABF2D63449}" dt="2023-02-13T13:38:08.672" v="258" actId="2696"/>
        <pc:sldMkLst>
          <pc:docMk/>
          <pc:sldMk cId="3496039721" sldId="2110"/>
        </pc:sldMkLst>
      </pc:sldChg>
      <pc:sldChg chg="del">
        <pc:chgData name="Kelly Stokes" userId="3e5c5154-569e-4d81-aa91-4f91841cdfa9" providerId="ADAL" clId="{C4243318-DE94-4824-82F6-63ABF2D63449}" dt="2023-02-13T13:38:08.672" v="258" actId="2696"/>
        <pc:sldMkLst>
          <pc:docMk/>
          <pc:sldMk cId="2877172030" sldId="2111"/>
        </pc:sldMkLst>
      </pc:sldChg>
      <pc:sldChg chg="del">
        <pc:chgData name="Kelly Stokes" userId="3e5c5154-569e-4d81-aa91-4f91841cdfa9" providerId="ADAL" clId="{C4243318-DE94-4824-82F6-63ABF2D63449}" dt="2023-02-13T13:38:08.672" v="258" actId="2696"/>
        <pc:sldMkLst>
          <pc:docMk/>
          <pc:sldMk cId="1376630275" sldId="2112"/>
        </pc:sldMkLst>
      </pc:sldChg>
      <pc:sldChg chg="del">
        <pc:chgData name="Kelly Stokes" userId="3e5c5154-569e-4d81-aa91-4f91841cdfa9" providerId="ADAL" clId="{C4243318-DE94-4824-82F6-63ABF2D63449}" dt="2023-02-13T13:38:08.672" v="258" actId="2696"/>
        <pc:sldMkLst>
          <pc:docMk/>
          <pc:sldMk cId="4270151293" sldId="2113"/>
        </pc:sldMkLst>
      </pc:sldChg>
      <pc:sldChg chg="del">
        <pc:chgData name="Kelly Stokes" userId="3e5c5154-569e-4d81-aa91-4f91841cdfa9" providerId="ADAL" clId="{C4243318-DE94-4824-82F6-63ABF2D63449}" dt="2023-02-13T13:38:08.672" v="258" actId="2696"/>
        <pc:sldMkLst>
          <pc:docMk/>
          <pc:sldMk cId="3452801977" sldId="2114"/>
        </pc:sldMkLst>
      </pc:sldChg>
      <pc:sldChg chg="del">
        <pc:chgData name="Kelly Stokes" userId="3e5c5154-569e-4d81-aa91-4f91841cdfa9" providerId="ADAL" clId="{C4243318-DE94-4824-82F6-63ABF2D63449}" dt="2023-02-13T13:38:08.672" v="258" actId="2696"/>
        <pc:sldMkLst>
          <pc:docMk/>
          <pc:sldMk cId="3476468711" sldId="2115"/>
        </pc:sldMkLst>
      </pc:sldChg>
      <pc:sldChg chg="del">
        <pc:chgData name="Kelly Stokes" userId="3e5c5154-569e-4d81-aa91-4f91841cdfa9" providerId="ADAL" clId="{C4243318-DE94-4824-82F6-63ABF2D63449}" dt="2023-02-13T13:38:08.672" v="258" actId="2696"/>
        <pc:sldMkLst>
          <pc:docMk/>
          <pc:sldMk cId="2283278898" sldId="2116"/>
        </pc:sldMkLst>
      </pc:sldChg>
      <pc:sldChg chg="del">
        <pc:chgData name="Kelly Stokes" userId="3e5c5154-569e-4d81-aa91-4f91841cdfa9" providerId="ADAL" clId="{C4243318-DE94-4824-82F6-63ABF2D63449}" dt="2023-02-13T13:38:08.672" v="258" actId="2696"/>
        <pc:sldMkLst>
          <pc:docMk/>
          <pc:sldMk cId="423284245" sldId="2117"/>
        </pc:sldMkLst>
      </pc:sldChg>
      <pc:sldChg chg="del">
        <pc:chgData name="Kelly Stokes" userId="3e5c5154-569e-4d81-aa91-4f91841cdfa9" providerId="ADAL" clId="{C4243318-DE94-4824-82F6-63ABF2D63449}" dt="2023-02-13T13:38:08.672" v="258" actId="2696"/>
        <pc:sldMkLst>
          <pc:docMk/>
          <pc:sldMk cId="4004078997" sldId="2118"/>
        </pc:sldMkLst>
      </pc:sldChg>
      <pc:sldChg chg="del">
        <pc:chgData name="Kelly Stokes" userId="3e5c5154-569e-4d81-aa91-4f91841cdfa9" providerId="ADAL" clId="{C4243318-DE94-4824-82F6-63ABF2D63449}" dt="2023-02-13T13:38:08.672" v="258" actId="2696"/>
        <pc:sldMkLst>
          <pc:docMk/>
          <pc:sldMk cId="4217641541" sldId="2119"/>
        </pc:sldMkLst>
      </pc:sldChg>
      <pc:sldChg chg="del">
        <pc:chgData name="Kelly Stokes" userId="3e5c5154-569e-4d81-aa91-4f91841cdfa9" providerId="ADAL" clId="{C4243318-DE94-4824-82F6-63ABF2D63449}" dt="2023-02-13T13:38:08.672" v="258" actId="2696"/>
        <pc:sldMkLst>
          <pc:docMk/>
          <pc:sldMk cId="3839994389" sldId="2120"/>
        </pc:sldMkLst>
      </pc:sldChg>
      <pc:sldChg chg="del">
        <pc:chgData name="Kelly Stokes" userId="3e5c5154-569e-4d81-aa91-4f91841cdfa9" providerId="ADAL" clId="{C4243318-DE94-4824-82F6-63ABF2D63449}" dt="2023-02-13T13:38:08.672" v="258" actId="2696"/>
        <pc:sldMkLst>
          <pc:docMk/>
          <pc:sldMk cId="4047786597" sldId="2121"/>
        </pc:sldMkLst>
      </pc:sldChg>
      <pc:sldChg chg="del">
        <pc:chgData name="Kelly Stokes" userId="3e5c5154-569e-4d81-aa91-4f91841cdfa9" providerId="ADAL" clId="{C4243318-DE94-4824-82F6-63ABF2D63449}" dt="2023-02-13T13:38:08.672" v="258" actId="2696"/>
        <pc:sldMkLst>
          <pc:docMk/>
          <pc:sldMk cId="3458924670" sldId="2122"/>
        </pc:sldMkLst>
      </pc:sldChg>
      <pc:sldChg chg="del">
        <pc:chgData name="Kelly Stokes" userId="3e5c5154-569e-4d81-aa91-4f91841cdfa9" providerId="ADAL" clId="{C4243318-DE94-4824-82F6-63ABF2D63449}" dt="2023-02-13T13:38:08.672" v="258" actId="2696"/>
        <pc:sldMkLst>
          <pc:docMk/>
          <pc:sldMk cId="1089524399" sldId="2123"/>
        </pc:sldMkLst>
      </pc:sldChg>
      <pc:sldChg chg="del">
        <pc:chgData name="Kelly Stokes" userId="3e5c5154-569e-4d81-aa91-4f91841cdfa9" providerId="ADAL" clId="{C4243318-DE94-4824-82F6-63ABF2D63449}" dt="2023-02-13T13:38:08.672" v="258" actId="2696"/>
        <pc:sldMkLst>
          <pc:docMk/>
          <pc:sldMk cId="2097102228" sldId="2127"/>
        </pc:sldMkLst>
      </pc:sldChg>
      <pc:sldChg chg="del">
        <pc:chgData name="Kelly Stokes" userId="3e5c5154-569e-4d81-aa91-4f91841cdfa9" providerId="ADAL" clId="{C4243318-DE94-4824-82F6-63ABF2D63449}" dt="2023-02-13T13:38:08.672" v="258" actId="2696"/>
        <pc:sldMkLst>
          <pc:docMk/>
          <pc:sldMk cId="2628606468" sldId="2128"/>
        </pc:sldMkLst>
      </pc:sldChg>
      <pc:sldChg chg="del">
        <pc:chgData name="Kelly Stokes" userId="3e5c5154-569e-4d81-aa91-4f91841cdfa9" providerId="ADAL" clId="{C4243318-DE94-4824-82F6-63ABF2D63449}" dt="2023-02-13T13:38:08.672" v="258" actId="2696"/>
        <pc:sldMkLst>
          <pc:docMk/>
          <pc:sldMk cId="2345022267" sldId="2129"/>
        </pc:sldMkLst>
      </pc:sldChg>
      <pc:sldChg chg="del">
        <pc:chgData name="Kelly Stokes" userId="3e5c5154-569e-4d81-aa91-4f91841cdfa9" providerId="ADAL" clId="{C4243318-DE94-4824-82F6-63ABF2D63449}" dt="2023-02-13T13:38:08.672" v="258" actId="2696"/>
        <pc:sldMkLst>
          <pc:docMk/>
          <pc:sldMk cId="2358487529" sldId="2130"/>
        </pc:sldMkLst>
      </pc:sldChg>
      <pc:sldChg chg="del">
        <pc:chgData name="Kelly Stokes" userId="3e5c5154-569e-4d81-aa91-4f91841cdfa9" providerId="ADAL" clId="{C4243318-DE94-4824-82F6-63ABF2D63449}" dt="2023-02-13T13:38:08.672" v="258" actId="2696"/>
        <pc:sldMkLst>
          <pc:docMk/>
          <pc:sldMk cId="3594725736" sldId="2131"/>
        </pc:sldMkLst>
      </pc:sldChg>
      <pc:sldChg chg="del">
        <pc:chgData name="Kelly Stokes" userId="3e5c5154-569e-4d81-aa91-4f91841cdfa9" providerId="ADAL" clId="{C4243318-DE94-4824-82F6-63ABF2D63449}" dt="2023-02-13T13:38:08.672" v="258" actId="2696"/>
        <pc:sldMkLst>
          <pc:docMk/>
          <pc:sldMk cId="970266473" sldId="2132"/>
        </pc:sldMkLst>
      </pc:sldChg>
      <pc:sldChg chg="del">
        <pc:chgData name="Kelly Stokes" userId="3e5c5154-569e-4d81-aa91-4f91841cdfa9" providerId="ADAL" clId="{C4243318-DE94-4824-82F6-63ABF2D63449}" dt="2023-02-13T13:38:08.672" v="258" actId="2696"/>
        <pc:sldMkLst>
          <pc:docMk/>
          <pc:sldMk cId="227303114" sldId="2134"/>
        </pc:sldMkLst>
      </pc:sldChg>
      <pc:sldChg chg="del">
        <pc:chgData name="Kelly Stokes" userId="3e5c5154-569e-4d81-aa91-4f91841cdfa9" providerId="ADAL" clId="{C4243318-DE94-4824-82F6-63ABF2D63449}" dt="2023-02-13T13:38:08.672" v="258" actId="2696"/>
        <pc:sldMkLst>
          <pc:docMk/>
          <pc:sldMk cId="56434778" sldId="2135"/>
        </pc:sldMkLst>
      </pc:sldChg>
      <pc:sldChg chg="del">
        <pc:chgData name="Kelly Stokes" userId="3e5c5154-569e-4d81-aa91-4f91841cdfa9" providerId="ADAL" clId="{C4243318-DE94-4824-82F6-63ABF2D63449}" dt="2023-02-13T13:38:08.672" v="258" actId="2696"/>
        <pc:sldMkLst>
          <pc:docMk/>
          <pc:sldMk cId="4211915105" sldId="2137"/>
        </pc:sldMkLst>
      </pc:sldChg>
      <pc:sldChg chg="del">
        <pc:chgData name="Kelly Stokes" userId="3e5c5154-569e-4d81-aa91-4f91841cdfa9" providerId="ADAL" clId="{C4243318-DE94-4824-82F6-63ABF2D63449}" dt="2023-02-13T13:38:08.672" v="258" actId="2696"/>
        <pc:sldMkLst>
          <pc:docMk/>
          <pc:sldMk cId="33785302" sldId="2138"/>
        </pc:sldMkLst>
      </pc:sldChg>
      <pc:sldChg chg="del">
        <pc:chgData name="Kelly Stokes" userId="3e5c5154-569e-4d81-aa91-4f91841cdfa9" providerId="ADAL" clId="{C4243318-DE94-4824-82F6-63ABF2D63449}" dt="2023-02-13T13:38:08.672" v="258" actId="2696"/>
        <pc:sldMkLst>
          <pc:docMk/>
          <pc:sldMk cId="836343421" sldId="2140"/>
        </pc:sldMkLst>
      </pc:sldChg>
      <pc:sldChg chg="del">
        <pc:chgData name="Kelly Stokes" userId="3e5c5154-569e-4d81-aa91-4f91841cdfa9" providerId="ADAL" clId="{C4243318-DE94-4824-82F6-63ABF2D63449}" dt="2023-02-13T13:38:08.672" v="258" actId="2696"/>
        <pc:sldMkLst>
          <pc:docMk/>
          <pc:sldMk cId="461024674" sldId="2141"/>
        </pc:sldMkLst>
      </pc:sldChg>
      <pc:sldChg chg="del">
        <pc:chgData name="Kelly Stokes" userId="3e5c5154-569e-4d81-aa91-4f91841cdfa9" providerId="ADAL" clId="{C4243318-DE94-4824-82F6-63ABF2D63449}" dt="2023-02-13T13:38:08.672" v="258" actId="2696"/>
        <pc:sldMkLst>
          <pc:docMk/>
          <pc:sldMk cId="1074262136" sldId="2142"/>
        </pc:sldMkLst>
      </pc:sldChg>
      <pc:sldChg chg="del">
        <pc:chgData name="Kelly Stokes" userId="3e5c5154-569e-4d81-aa91-4f91841cdfa9" providerId="ADAL" clId="{C4243318-DE94-4824-82F6-63ABF2D63449}" dt="2023-02-13T13:38:08.672" v="258" actId="2696"/>
        <pc:sldMkLst>
          <pc:docMk/>
          <pc:sldMk cId="4170250324" sldId="2143"/>
        </pc:sldMkLst>
      </pc:sldChg>
      <pc:sldChg chg="del">
        <pc:chgData name="Kelly Stokes" userId="3e5c5154-569e-4d81-aa91-4f91841cdfa9" providerId="ADAL" clId="{C4243318-DE94-4824-82F6-63ABF2D63449}" dt="2023-02-13T13:38:08.672" v="258" actId="2696"/>
        <pc:sldMkLst>
          <pc:docMk/>
          <pc:sldMk cId="992857703" sldId="2144"/>
        </pc:sldMkLst>
      </pc:sldChg>
      <pc:sldChg chg="del">
        <pc:chgData name="Kelly Stokes" userId="3e5c5154-569e-4d81-aa91-4f91841cdfa9" providerId="ADAL" clId="{C4243318-DE94-4824-82F6-63ABF2D63449}" dt="2023-02-13T13:38:08.672" v="258" actId="2696"/>
        <pc:sldMkLst>
          <pc:docMk/>
          <pc:sldMk cId="2230024565" sldId="2145"/>
        </pc:sldMkLst>
      </pc:sldChg>
      <pc:sldChg chg="del">
        <pc:chgData name="Kelly Stokes" userId="3e5c5154-569e-4d81-aa91-4f91841cdfa9" providerId="ADAL" clId="{C4243318-DE94-4824-82F6-63ABF2D63449}" dt="2023-02-13T13:38:08.672" v="258" actId="2696"/>
        <pc:sldMkLst>
          <pc:docMk/>
          <pc:sldMk cId="3713216999" sldId="2146"/>
        </pc:sldMkLst>
      </pc:sldChg>
      <pc:sldChg chg="del">
        <pc:chgData name="Kelly Stokes" userId="3e5c5154-569e-4d81-aa91-4f91841cdfa9" providerId="ADAL" clId="{C4243318-DE94-4824-82F6-63ABF2D63449}" dt="2023-02-13T13:38:08.672" v="258" actId="2696"/>
        <pc:sldMkLst>
          <pc:docMk/>
          <pc:sldMk cId="2585543872" sldId="2147"/>
        </pc:sldMkLst>
      </pc:sldChg>
      <pc:sldChg chg="del">
        <pc:chgData name="Kelly Stokes" userId="3e5c5154-569e-4d81-aa91-4f91841cdfa9" providerId="ADAL" clId="{C4243318-DE94-4824-82F6-63ABF2D63449}" dt="2023-02-13T13:38:08.672" v="258" actId="2696"/>
        <pc:sldMkLst>
          <pc:docMk/>
          <pc:sldMk cId="930594636" sldId="2148"/>
        </pc:sldMkLst>
      </pc:sldChg>
      <pc:sldChg chg="del">
        <pc:chgData name="Kelly Stokes" userId="3e5c5154-569e-4d81-aa91-4f91841cdfa9" providerId="ADAL" clId="{C4243318-DE94-4824-82F6-63ABF2D63449}" dt="2023-02-13T13:38:08.672" v="258" actId="2696"/>
        <pc:sldMkLst>
          <pc:docMk/>
          <pc:sldMk cId="747723142" sldId="2149"/>
        </pc:sldMkLst>
      </pc:sldChg>
      <pc:sldChg chg="del">
        <pc:chgData name="Kelly Stokes" userId="3e5c5154-569e-4d81-aa91-4f91841cdfa9" providerId="ADAL" clId="{C4243318-DE94-4824-82F6-63ABF2D63449}" dt="2023-02-13T13:38:08.672" v="258" actId="2696"/>
        <pc:sldMkLst>
          <pc:docMk/>
          <pc:sldMk cId="4049235481" sldId="2150"/>
        </pc:sldMkLst>
      </pc:sldChg>
      <pc:sldChg chg="del">
        <pc:chgData name="Kelly Stokes" userId="3e5c5154-569e-4d81-aa91-4f91841cdfa9" providerId="ADAL" clId="{C4243318-DE94-4824-82F6-63ABF2D63449}" dt="2023-02-13T13:39:00.444" v="284" actId="2696"/>
        <pc:sldMkLst>
          <pc:docMk/>
          <pc:sldMk cId="1784562660" sldId="2151"/>
        </pc:sldMkLst>
      </pc:sldChg>
      <pc:sldChg chg="del">
        <pc:chgData name="Kelly Stokes" userId="3e5c5154-569e-4d81-aa91-4f91841cdfa9" providerId="ADAL" clId="{C4243318-DE94-4824-82F6-63ABF2D63449}" dt="2023-02-13T13:39:00.444" v="284" actId="2696"/>
        <pc:sldMkLst>
          <pc:docMk/>
          <pc:sldMk cId="2038623378" sldId="2152"/>
        </pc:sldMkLst>
      </pc:sldChg>
      <pc:sldChg chg="del">
        <pc:chgData name="Kelly Stokes" userId="3e5c5154-569e-4d81-aa91-4f91841cdfa9" providerId="ADAL" clId="{C4243318-DE94-4824-82F6-63ABF2D63449}" dt="2023-02-13T13:39:00.444" v="284" actId="2696"/>
        <pc:sldMkLst>
          <pc:docMk/>
          <pc:sldMk cId="3941192124" sldId="2153"/>
        </pc:sldMkLst>
      </pc:sldChg>
      <pc:sldChg chg="del">
        <pc:chgData name="Kelly Stokes" userId="3e5c5154-569e-4d81-aa91-4f91841cdfa9" providerId="ADAL" clId="{C4243318-DE94-4824-82F6-63ABF2D63449}" dt="2023-02-13T13:39:00.444" v="284" actId="2696"/>
        <pc:sldMkLst>
          <pc:docMk/>
          <pc:sldMk cId="3954568177" sldId="2154"/>
        </pc:sldMkLst>
      </pc:sldChg>
      <pc:sldChg chg="del">
        <pc:chgData name="Kelly Stokes" userId="3e5c5154-569e-4d81-aa91-4f91841cdfa9" providerId="ADAL" clId="{C4243318-DE94-4824-82F6-63ABF2D63449}" dt="2023-02-13T13:39:00.444" v="284" actId="2696"/>
        <pc:sldMkLst>
          <pc:docMk/>
          <pc:sldMk cId="2275371302" sldId="2155"/>
        </pc:sldMkLst>
      </pc:sldChg>
      <pc:sldChg chg="del">
        <pc:chgData name="Kelly Stokes" userId="3e5c5154-569e-4d81-aa91-4f91841cdfa9" providerId="ADAL" clId="{C4243318-DE94-4824-82F6-63ABF2D63449}" dt="2023-02-13T13:39:00.444" v="284" actId="2696"/>
        <pc:sldMkLst>
          <pc:docMk/>
          <pc:sldMk cId="3297708539" sldId="2156"/>
        </pc:sldMkLst>
      </pc:sldChg>
      <pc:sldChg chg="del">
        <pc:chgData name="Kelly Stokes" userId="3e5c5154-569e-4d81-aa91-4f91841cdfa9" providerId="ADAL" clId="{C4243318-DE94-4824-82F6-63ABF2D63449}" dt="2023-02-13T13:39:00.444" v="284" actId="2696"/>
        <pc:sldMkLst>
          <pc:docMk/>
          <pc:sldMk cId="59753468" sldId="2157"/>
        </pc:sldMkLst>
      </pc:sldChg>
      <pc:sldChg chg="del">
        <pc:chgData name="Kelly Stokes" userId="3e5c5154-569e-4d81-aa91-4f91841cdfa9" providerId="ADAL" clId="{C4243318-DE94-4824-82F6-63ABF2D63449}" dt="2023-02-13T13:39:00.444" v="284" actId="2696"/>
        <pc:sldMkLst>
          <pc:docMk/>
          <pc:sldMk cId="2826852307" sldId="2158"/>
        </pc:sldMkLst>
      </pc:sldChg>
      <pc:sldChg chg="del">
        <pc:chgData name="Kelly Stokes" userId="3e5c5154-569e-4d81-aa91-4f91841cdfa9" providerId="ADAL" clId="{C4243318-DE94-4824-82F6-63ABF2D63449}" dt="2023-02-13T13:39:00.444" v="284" actId="2696"/>
        <pc:sldMkLst>
          <pc:docMk/>
          <pc:sldMk cId="1404728791" sldId="2159"/>
        </pc:sldMkLst>
      </pc:sldChg>
      <pc:sldChg chg="del">
        <pc:chgData name="Kelly Stokes" userId="3e5c5154-569e-4d81-aa91-4f91841cdfa9" providerId="ADAL" clId="{C4243318-DE94-4824-82F6-63ABF2D63449}" dt="2023-02-13T13:39:00.444" v="284" actId="2696"/>
        <pc:sldMkLst>
          <pc:docMk/>
          <pc:sldMk cId="1957773440" sldId="2160"/>
        </pc:sldMkLst>
      </pc:sldChg>
      <pc:sldChg chg="del">
        <pc:chgData name="Kelly Stokes" userId="3e5c5154-569e-4d81-aa91-4f91841cdfa9" providerId="ADAL" clId="{C4243318-DE94-4824-82F6-63ABF2D63449}" dt="2023-02-13T13:38:52.972" v="283" actId="2696"/>
        <pc:sldMkLst>
          <pc:docMk/>
          <pc:sldMk cId="2711543934" sldId="2162"/>
        </pc:sldMkLst>
      </pc:sldChg>
      <pc:sldChg chg="del">
        <pc:chgData name="Kelly Stokes" userId="3e5c5154-569e-4d81-aa91-4f91841cdfa9" providerId="ADAL" clId="{C4243318-DE94-4824-82F6-63ABF2D63449}" dt="2023-02-13T13:38:52.972" v="283" actId="2696"/>
        <pc:sldMkLst>
          <pc:docMk/>
          <pc:sldMk cId="787125402" sldId="2163"/>
        </pc:sldMkLst>
      </pc:sldChg>
      <pc:sldChg chg="del">
        <pc:chgData name="Kelly Stokes" userId="3e5c5154-569e-4d81-aa91-4f91841cdfa9" providerId="ADAL" clId="{C4243318-DE94-4824-82F6-63ABF2D63449}" dt="2023-02-13T13:38:08.672" v="258" actId="2696"/>
        <pc:sldMkLst>
          <pc:docMk/>
          <pc:sldMk cId="1710348636" sldId="2164"/>
        </pc:sldMkLst>
      </pc:sldChg>
      <pc:sldChg chg="del">
        <pc:chgData name="Kelly Stokes" userId="3e5c5154-569e-4d81-aa91-4f91841cdfa9" providerId="ADAL" clId="{C4243318-DE94-4824-82F6-63ABF2D63449}" dt="2023-02-13T13:38:08.672" v="258" actId="2696"/>
        <pc:sldMkLst>
          <pc:docMk/>
          <pc:sldMk cId="174875981" sldId="2165"/>
        </pc:sldMkLst>
      </pc:sldChg>
      <pc:sldChg chg="del">
        <pc:chgData name="Kelly Stokes" userId="3e5c5154-569e-4d81-aa91-4f91841cdfa9" providerId="ADAL" clId="{C4243318-DE94-4824-82F6-63ABF2D63449}" dt="2023-02-13T13:38:08.672" v="258" actId="2696"/>
        <pc:sldMkLst>
          <pc:docMk/>
          <pc:sldMk cId="4083917152" sldId="2166"/>
        </pc:sldMkLst>
      </pc:sldChg>
      <pc:sldChg chg="del">
        <pc:chgData name="Kelly Stokes" userId="3e5c5154-569e-4d81-aa91-4f91841cdfa9" providerId="ADAL" clId="{C4243318-DE94-4824-82F6-63ABF2D63449}" dt="2023-02-13T13:38:08.672" v="258" actId="2696"/>
        <pc:sldMkLst>
          <pc:docMk/>
          <pc:sldMk cId="1085919678" sldId="2167"/>
        </pc:sldMkLst>
      </pc:sldChg>
      <pc:sldChg chg="modAnim">
        <pc:chgData name="Kelly Stokes" userId="3e5c5154-569e-4d81-aa91-4f91841cdfa9" providerId="ADAL" clId="{C4243318-DE94-4824-82F6-63ABF2D63449}" dt="2023-02-13T13:28:16.380" v="91"/>
        <pc:sldMkLst>
          <pc:docMk/>
          <pc:sldMk cId="2472856952" sldId="2168"/>
        </pc:sldMkLst>
      </pc:sldChg>
      <pc:sldChg chg="modAnim">
        <pc:chgData name="Kelly Stokes" userId="3e5c5154-569e-4d81-aa91-4f91841cdfa9" providerId="ADAL" clId="{C4243318-DE94-4824-82F6-63ABF2D63449}" dt="2023-02-13T13:28:25.318" v="94"/>
        <pc:sldMkLst>
          <pc:docMk/>
          <pc:sldMk cId="2675657273" sldId="2169"/>
        </pc:sldMkLst>
      </pc:sldChg>
      <pc:sldChg chg="modAnim">
        <pc:chgData name="Kelly Stokes" userId="3e5c5154-569e-4d81-aa91-4f91841cdfa9" providerId="ADAL" clId="{C4243318-DE94-4824-82F6-63ABF2D63449}" dt="2023-02-13T13:28:32.731" v="97"/>
        <pc:sldMkLst>
          <pc:docMk/>
          <pc:sldMk cId="2549128750" sldId="2170"/>
        </pc:sldMkLst>
      </pc:sldChg>
      <pc:sldChg chg="modSp add mod">
        <pc:chgData name="Kelly Stokes" userId="3e5c5154-569e-4d81-aa91-4f91841cdfa9" providerId="ADAL" clId="{C4243318-DE94-4824-82F6-63ABF2D63449}" dt="2023-02-13T13:37:34.480" v="253" actId="13926"/>
        <pc:sldMkLst>
          <pc:docMk/>
          <pc:sldMk cId="1545411924" sldId="2171"/>
        </pc:sldMkLst>
        <pc:spChg chg="mod">
          <ac:chgData name="Kelly Stokes" userId="3e5c5154-569e-4d81-aa91-4f91841cdfa9" providerId="ADAL" clId="{C4243318-DE94-4824-82F6-63ABF2D63449}" dt="2023-02-13T13:37:34.480" v="253" actId="13926"/>
          <ac:spMkLst>
            <pc:docMk/>
            <pc:sldMk cId="1545411924" sldId="2171"/>
            <ac:spMk id="2" creationId="{52DA34BA-82FC-47C5-BCE1-BB65E08B92A1}"/>
          </ac:spMkLst>
        </pc:spChg>
      </pc:sldChg>
      <pc:sldChg chg="modSp add mod">
        <pc:chgData name="Kelly Stokes" userId="3e5c5154-569e-4d81-aa91-4f91841cdfa9" providerId="ADAL" clId="{C4243318-DE94-4824-82F6-63ABF2D63449}" dt="2023-02-13T13:38:19.671" v="271" actId="20577"/>
        <pc:sldMkLst>
          <pc:docMk/>
          <pc:sldMk cId="200581374" sldId="2172"/>
        </pc:sldMkLst>
        <pc:spChg chg="mod">
          <ac:chgData name="Kelly Stokes" userId="3e5c5154-569e-4d81-aa91-4f91841cdfa9" providerId="ADAL" clId="{C4243318-DE94-4824-82F6-63ABF2D63449}" dt="2023-02-13T13:38:19.671" v="271" actId="20577"/>
          <ac:spMkLst>
            <pc:docMk/>
            <pc:sldMk cId="200581374" sldId="2172"/>
            <ac:spMk id="2" creationId="{02FB8773-AD3E-2543-510F-CEE32E75C793}"/>
          </ac:spMkLst>
        </pc:spChg>
      </pc:sldChg>
      <pc:sldChg chg="modSp add mod">
        <pc:chgData name="Kelly Stokes" userId="3e5c5154-569e-4d81-aa91-4f91841cdfa9" providerId="ADAL" clId="{C4243318-DE94-4824-82F6-63ABF2D63449}" dt="2023-02-13T13:38:27.218" v="280" actId="20577"/>
        <pc:sldMkLst>
          <pc:docMk/>
          <pc:sldMk cId="3788963594" sldId="2173"/>
        </pc:sldMkLst>
        <pc:spChg chg="mod">
          <ac:chgData name="Kelly Stokes" userId="3e5c5154-569e-4d81-aa91-4f91841cdfa9" providerId="ADAL" clId="{C4243318-DE94-4824-82F6-63ABF2D63449}" dt="2023-02-13T13:38:27.218" v="280" actId="20577"/>
          <ac:spMkLst>
            <pc:docMk/>
            <pc:sldMk cId="3788963594" sldId="2173"/>
            <ac:spMk id="2" creationId="{02FB8773-AD3E-2543-510F-CEE32E75C793}"/>
          </ac:spMkLst>
        </pc:spChg>
      </pc:sldChg>
      <pc:sldChg chg="del">
        <pc:chgData name="Kelly Stokes" userId="3e5c5154-569e-4d81-aa91-4f91841cdfa9" providerId="ADAL" clId="{C4243318-DE94-4824-82F6-63ABF2D63449}" dt="2023-02-13T13:39:27.945" v="285" actId="2696"/>
        <pc:sldMkLst>
          <pc:docMk/>
          <pc:sldMk cId="109629097" sldId="2184"/>
        </pc:sldMkLst>
      </pc:sldChg>
      <pc:sldChg chg="ord">
        <pc:chgData name="Kelly Stokes" userId="3e5c5154-569e-4d81-aa91-4f91841cdfa9" providerId="ADAL" clId="{C4243318-DE94-4824-82F6-63ABF2D63449}" dt="2023-02-13T13:39:35.304" v="287"/>
        <pc:sldMkLst>
          <pc:docMk/>
          <pc:sldMk cId="972396273" sldId="2185"/>
        </pc:sldMkLst>
      </pc:sldChg>
      <pc:sldChg chg="ord">
        <pc:chgData name="Kelly Stokes" userId="3e5c5154-569e-4d81-aa91-4f91841cdfa9" providerId="ADAL" clId="{C4243318-DE94-4824-82F6-63ABF2D63449}" dt="2023-02-13T13:39:35.304" v="287"/>
        <pc:sldMkLst>
          <pc:docMk/>
          <pc:sldMk cId="2537954569" sldId="2186"/>
        </pc:sldMkLst>
      </pc:sldChg>
      <pc:sldChg chg="del">
        <pc:chgData name="Kelly Stokes" userId="3e5c5154-569e-4d81-aa91-4f91841cdfa9" providerId="ADAL" clId="{C4243318-DE94-4824-82F6-63ABF2D63449}" dt="2023-02-13T13:43:55.889" v="411" actId="2696"/>
        <pc:sldMkLst>
          <pc:docMk/>
          <pc:sldMk cId="351785517" sldId="2197"/>
        </pc:sldMkLst>
      </pc:sldChg>
      <pc:sldChg chg="del">
        <pc:chgData name="Kelly Stokes" userId="3e5c5154-569e-4d81-aa91-4f91841cdfa9" providerId="ADAL" clId="{C4243318-DE94-4824-82F6-63ABF2D63449}" dt="2023-02-13T13:43:55.889" v="411" actId="2696"/>
        <pc:sldMkLst>
          <pc:docMk/>
          <pc:sldMk cId="96100532" sldId="2198"/>
        </pc:sldMkLst>
      </pc:sldChg>
      <pc:sldChg chg="del">
        <pc:chgData name="Kelly Stokes" userId="3e5c5154-569e-4d81-aa91-4f91841cdfa9" providerId="ADAL" clId="{C4243318-DE94-4824-82F6-63ABF2D63449}" dt="2023-02-13T13:43:55.889" v="411" actId="2696"/>
        <pc:sldMkLst>
          <pc:docMk/>
          <pc:sldMk cId="1539222290" sldId="2199"/>
        </pc:sldMkLst>
      </pc:sldChg>
      <pc:sldChg chg="modSp mod">
        <pc:chgData name="Kelly Stokes" userId="3e5c5154-569e-4d81-aa91-4f91841cdfa9" providerId="ADAL" clId="{C4243318-DE94-4824-82F6-63ABF2D63449}" dt="2023-02-13T13:45:13.212" v="419" actId="20577"/>
        <pc:sldMkLst>
          <pc:docMk/>
          <pc:sldMk cId="2286755169" sldId="2201"/>
        </pc:sldMkLst>
        <pc:spChg chg="mod">
          <ac:chgData name="Kelly Stokes" userId="3e5c5154-569e-4d81-aa91-4f91841cdfa9" providerId="ADAL" clId="{C4243318-DE94-4824-82F6-63ABF2D63449}" dt="2023-02-13T13:45:13.212" v="419" actId="20577"/>
          <ac:spMkLst>
            <pc:docMk/>
            <pc:sldMk cId="2286755169" sldId="2201"/>
            <ac:spMk id="2" creationId="{52DA34BA-82FC-47C5-BCE1-BB65E08B92A1}"/>
          </ac:spMkLst>
        </pc:spChg>
      </pc:sldChg>
      <pc:sldChg chg="addSp delSp modSp mod modAnim">
        <pc:chgData name="Kelly Stokes" userId="3e5c5154-569e-4d81-aa91-4f91841cdfa9" providerId="ADAL" clId="{C4243318-DE94-4824-82F6-63ABF2D63449}" dt="2023-02-13T13:46:11.019" v="433"/>
        <pc:sldMkLst>
          <pc:docMk/>
          <pc:sldMk cId="374037121" sldId="2204"/>
        </pc:sldMkLst>
        <pc:spChg chg="mod">
          <ac:chgData name="Kelly Stokes" userId="3e5c5154-569e-4d81-aa91-4f91841cdfa9" providerId="ADAL" clId="{C4243318-DE94-4824-82F6-63ABF2D63449}" dt="2023-02-13T13:45:42.191" v="426" actId="20577"/>
          <ac:spMkLst>
            <pc:docMk/>
            <pc:sldMk cId="374037121" sldId="2204"/>
            <ac:spMk id="2" creationId="{52DA34BA-82FC-47C5-BCE1-BB65E08B92A1}"/>
          </ac:spMkLst>
        </pc:spChg>
        <pc:spChg chg="mod">
          <ac:chgData name="Kelly Stokes" userId="3e5c5154-569e-4d81-aa91-4f91841cdfa9" providerId="ADAL" clId="{C4243318-DE94-4824-82F6-63ABF2D63449}" dt="2023-02-13T13:45:45.087" v="427" actId="1076"/>
          <ac:spMkLst>
            <pc:docMk/>
            <pc:sldMk cId="374037121" sldId="2204"/>
            <ac:spMk id="3" creationId="{13BB5EC0-7A96-4D29-A835-6FAE896C31A4}"/>
          </ac:spMkLst>
        </pc:spChg>
        <pc:picChg chg="del">
          <ac:chgData name="Kelly Stokes" userId="3e5c5154-569e-4d81-aa91-4f91841cdfa9" providerId="ADAL" clId="{C4243318-DE94-4824-82F6-63ABF2D63449}" dt="2023-02-13T13:45:45.660" v="428" actId="478"/>
          <ac:picMkLst>
            <pc:docMk/>
            <pc:sldMk cId="374037121" sldId="2204"/>
            <ac:picMk id="1028" creationId="{8AC6542F-6E69-C271-9E53-A5C88E671292}"/>
          </ac:picMkLst>
        </pc:picChg>
        <pc:picChg chg="add mod">
          <ac:chgData name="Kelly Stokes" userId="3e5c5154-569e-4d81-aa91-4f91841cdfa9" providerId="ADAL" clId="{C4243318-DE94-4824-82F6-63ABF2D63449}" dt="2023-02-13T13:46:08.805" v="432" actId="14100"/>
          <ac:picMkLst>
            <pc:docMk/>
            <pc:sldMk cId="374037121" sldId="2204"/>
            <ac:picMk id="57346" creationId="{378760BC-E8CF-2776-975B-2DED2335D1A2}"/>
          </ac:picMkLst>
        </pc:picChg>
      </pc:sldChg>
      <pc:sldChg chg="addSp delSp modSp modAnim">
        <pc:chgData name="Kelly Stokes" userId="3e5c5154-569e-4d81-aa91-4f91841cdfa9" providerId="ADAL" clId="{C4243318-DE94-4824-82F6-63ABF2D63449}" dt="2023-02-13T13:46:50.812" v="441"/>
        <pc:sldMkLst>
          <pc:docMk/>
          <pc:sldMk cId="1624924977" sldId="2205"/>
        </pc:sldMkLst>
        <pc:spChg chg="mod">
          <ac:chgData name="Kelly Stokes" userId="3e5c5154-569e-4d81-aa91-4f91841cdfa9" providerId="ADAL" clId="{C4243318-DE94-4824-82F6-63ABF2D63449}" dt="2023-02-13T13:46:17.901" v="436" actId="20577"/>
          <ac:spMkLst>
            <pc:docMk/>
            <pc:sldMk cId="1624924977" sldId="2205"/>
            <ac:spMk id="2" creationId="{52DA34BA-82FC-47C5-BCE1-BB65E08B92A1}"/>
          </ac:spMkLst>
        </pc:spChg>
        <pc:picChg chg="del">
          <ac:chgData name="Kelly Stokes" userId="3e5c5154-569e-4d81-aa91-4f91841cdfa9" providerId="ADAL" clId="{C4243318-DE94-4824-82F6-63ABF2D63449}" dt="2023-02-13T13:46:19.810" v="437" actId="478"/>
          <ac:picMkLst>
            <pc:docMk/>
            <pc:sldMk cId="1624924977" sldId="2205"/>
            <ac:picMk id="2052" creationId="{A0C35D6A-24CC-00FF-044E-9483CCF7501E}"/>
          </ac:picMkLst>
        </pc:picChg>
        <pc:picChg chg="add mod">
          <ac:chgData name="Kelly Stokes" userId="3e5c5154-569e-4d81-aa91-4f91841cdfa9" providerId="ADAL" clId="{C4243318-DE94-4824-82F6-63ABF2D63449}" dt="2023-02-13T13:46:45.884" v="440" actId="732"/>
          <ac:picMkLst>
            <pc:docMk/>
            <pc:sldMk cId="1624924977" sldId="2205"/>
            <ac:picMk id="56322" creationId="{D06479CE-5E18-4658-9724-8C9233E92439}"/>
          </ac:picMkLst>
        </pc:picChg>
      </pc:sldChg>
      <pc:sldChg chg="addSp delSp modSp modAnim">
        <pc:chgData name="Kelly Stokes" userId="3e5c5154-569e-4d81-aa91-4f91841cdfa9" providerId="ADAL" clId="{C4243318-DE94-4824-82F6-63ABF2D63449}" dt="2023-02-13T13:47:29.276" v="449"/>
        <pc:sldMkLst>
          <pc:docMk/>
          <pc:sldMk cId="495167618" sldId="2206"/>
        </pc:sldMkLst>
        <pc:spChg chg="mod">
          <ac:chgData name="Kelly Stokes" userId="3e5c5154-569e-4d81-aa91-4f91841cdfa9" providerId="ADAL" clId="{C4243318-DE94-4824-82F6-63ABF2D63449}" dt="2023-02-13T13:46:58.472" v="444" actId="20577"/>
          <ac:spMkLst>
            <pc:docMk/>
            <pc:sldMk cId="495167618" sldId="2206"/>
            <ac:spMk id="2" creationId="{52DA34BA-82FC-47C5-BCE1-BB65E08B92A1}"/>
          </ac:spMkLst>
        </pc:spChg>
        <pc:picChg chg="del">
          <ac:chgData name="Kelly Stokes" userId="3e5c5154-569e-4d81-aa91-4f91841cdfa9" providerId="ADAL" clId="{C4243318-DE94-4824-82F6-63ABF2D63449}" dt="2023-02-13T13:47:00.492" v="445" actId="478"/>
          <ac:picMkLst>
            <pc:docMk/>
            <pc:sldMk cId="495167618" sldId="2206"/>
            <ac:picMk id="3076" creationId="{208A27A2-82B2-8DDC-1121-42991B0E1C52}"/>
          </ac:picMkLst>
        </pc:picChg>
        <pc:picChg chg="add mod">
          <ac:chgData name="Kelly Stokes" userId="3e5c5154-569e-4d81-aa91-4f91841cdfa9" providerId="ADAL" clId="{C4243318-DE94-4824-82F6-63ABF2D63449}" dt="2023-02-13T13:47:24.084" v="448" actId="732"/>
          <ac:picMkLst>
            <pc:docMk/>
            <pc:sldMk cId="495167618" sldId="2206"/>
            <ac:picMk id="55298" creationId="{45FC03FB-CF9D-1D13-BD7D-244F7E997B59}"/>
          </ac:picMkLst>
        </pc:picChg>
      </pc:sldChg>
      <pc:sldChg chg="addSp delSp modSp modAnim">
        <pc:chgData name="Kelly Stokes" userId="3e5c5154-569e-4d81-aa91-4f91841cdfa9" providerId="ADAL" clId="{C4243318-DE94-4824-82F6-63ABF2D63449}" dt="2023-02-13T13:47:53.875" v="463"/>
        <pc:sldMkLst>
          <pc:docMk/>
          <pc:sldMk cId="1596174931" sldId="2207"/>
        </pc:sldMkLst>
        <pc:spChg chg="mod">
          <ac:chgData name="Kelly Stokes" userId="3e5c5154-569e-4d81-aa91-4f91841cdfa9" providerId="ADAL" clId="{C4243318-DE94-4824-82F6-63ABF2D63449}" dt="2023-02-13T13:47:41.263" v="462" actId="20577"/>
          <ac:spMkLst>
            <pc:docMk/>
            <pc:sldMk cId="1596174931" sldId="2207"/>
            <ac:spMk id="2" creationId="{52DA34BA-82FC-47C5-BCE1-BB65E08B92A1}"/>
          </ac:spMkLst>
        </pc:spChg>
        <pc:spChg chg="mod">
          <ac:chgData name="Kelly Stokes" userId="3e5c5154-569e-4d81-aa91-4f91841cdfa9" providerId="ADAL" clId="{C4243318-DE94-4824-82F6-63ABF2D63449}" dt="2023-02-13T13:47:53.875" v="463"/>
          <ac:spMkLst>
            <pc:docMk/>
            <pc:sldMk cId="1596174931" sldId="2207"/>
            <ac:spMk id="12" creationId="{E384BFF7-3319-CAE2-192F-C4DCBBBBFCCA}"/>
          </ac:spMkLst>
        </pc:spChg>
        <pc:picChg chg="add mod">
          <ac:chgData name="Kelly Stokes" userId="3e5c5154-569e-4d81-aa91-4f91841cdfa9" providerId="ADAL" clId="{C4243318-DE94-4824-82F6-63ABF2D63449}" dt="2023-02-13T13:47:34.762" v="451"/>
          <ac:picMkLst>
            <pc:docMk/>
            <pc:sldMk cId="1596174931" sldId="2207"/>
            <ac:picMk id="3" creationId="{0F8655E9-36A5-FF27-EAFE-7DBE2FC87DF7}"/>
          </ac:picMkLst>
        </pc:picChg>
        <pc:picChg chg="del">
          <ac:chgData name="Kelly Stokes" userId="3e5c5154-569e-4d81-aa91-4f91841cdfa9" providerId="ADAL" clId="{C4243318-DE94-4824-82F6-63ABF2D63449}" dt="2023-02-13T13:47:34.403" v="450" actId="478"/>
          <ac:picMkLst>
            <pc:docMk/>
            <pc:sldMk cId="1596174931" sldId="2207"/>
            <ac:picMk id="5" creationId="{D464D7CF-DEEE-44D6-1D7F-89846ACD9F60}"/>
          </ac:picMkLst>
        </pc:picChg>
      </pc:sldChg>
      <pc:sldChg chg="addSp delSp modSp modAnim">
        <pc:chgData name="Kelly Stokes" userId="3e5c5154-569e-4d81-aa91-4f91841cdfa9" providerId="ADAL" clId="{C4243318-DE94-4824-82F6-63ABF2D63449}" dt="2023-02-13T13:48:20.369" v="476" actId="20577"/>
        <pc:sldMkLst>
          <pc:docMk/>
          <pc:sldMk cId="3747842903" sldId="2208"/>
        </pc:sldMkLst>
        <pc:spChg chg="mod">
          <ac:chgData name="Kelly Stokes" userId="3e5c5154-569e-4d81-aa91-4f91841cdfa9" providerId="ADAL" clId="{C4243318-DE94-4824-82F6-63ABF2D63449}" dt="2023-02-13T13:48:05.477" v="471" actId="20577"/>
          <ac:spMkLst>
            <pc:docMk/>
            <pc:sldMk cId="3747842903" sldId="2208"/>
            <ac:spMk id="2" creationId="{52DA34BA-82FC-47C5-BCE1-BB65E08B92A1}"/>
          </ac:spMkLst>
        </pc:spChg>
        <pc:spChg chg="mod">
          <ac:chgData name="Kelly Stokes" userId="3e5c5154-569e-4d81-aa91-4f91841cdfa9" providerId="ADAL" clId="{C4243318-DE94-4824-82F6-63ABF2D63449}" dt="2023-02-13T13:48:20.369" v="476" actId="20577"/>
          <ac:spMkLst>
            <pc:docMk/>
            <pc:sldMk cId="3747842903" sldId="2208"/>
            <ac:spMk id="10" creationId="{003D53EA-1945-744E-2DD1-0312F4DE835F}"/>
          </ac:spMkLst>
        </pc:spChg>
        <pc:spChg chg="mod">
          <ac:chgData name="Kelly Stokes" userId="3e5c5154-569e-4d81-aa91-4f91841cdfa9" providerId="ADAL" clId="{C4243318-DE94-4824-82F6-63ABF2D63449}" dt="2023-02-13T13:48:17.602" v="472"/>
          <ac:spMkLst>
            <pc:docMk/>
            <pc:sldMk cId="3747842903" sldId="2208"/>
            <ac:spMk id="12" creationId="{E384BFF7-3319-CAE2-192F-C4DCBBBBFCCA}"/>
          </ac:spMkLst>
        </pc:spChg>
        <pc:picChg chg="add mod">
          <ac:chgData name="Kelly Stokes" userId="3e5c5154-569e-4d81-aa91-4f91841cdfa9" providerId="ADAL" clId="{C4243318-DE94-4824-82F6-63ABF2D63449}" dt="2023-02-13T13:48:00.551" v="465"/>
          <ac:picMkLst>
            <pc:docMk/>
            <pc:sldMk cId="3747842903" sldId="2208"/>
            <ac:picMk id="3" creationId="{23985972-879F-A242-9220-76253BEDB93A}"/>
          </ac:picMkLst>
        </pc:picChg>
        <pc:picChg chg="del">
          <ac:chgData name="Kelly Stokes" userId="3e5c5154-569e-4d81-aa91-4f91841cdfa9" providerId="ADAL" clId="{C4243318-DE94-4824-82F6-63ABF2D63449}" dt="2023-02-13T13:48:00.182" v="464" actId="478"/>
          <ac:picMkLst>
            <pc:docMk/>
            <pc:sldMk cId="3747842903" sldId="2208"/>
            <ac:picMk id="5" creationId="{DE1E2062-4196-2EBC-8A56-25EED8745EF0}"/>
          </ac:picMkLst>
        </pc:picChg>
      </pc:sldChg>
      <pc:sldChg chg="addSp delSp modSp modAnim">
        <pc:chgData name="Kelly Stokes" userId="3e5c5154-569e-4d81-aa91-4f91841cdfa9" providerId="ADAL" clId="{C4243318-DE94-4824-82F6-63ABF2D63449}" dt="2023-02-13T13:48:47.258" v="484"/>
        <pc:sldMkLst>
          <pc:docMk/>
          <pc:sldMk cId="460075038" sldId="2209"/>
        </pc:sldMkLst>
        <pc:spChg chg="mod">
          <ac:chgData name="Kelly Stokes" userId="3e5c5154-569e-4d81-aa91-4f91841cdfa9" providerId="ADAL" clId="{C4243318-DE94-4824-82F6-63ABF2D63449}" dt="2023-02-13T13:48:33.215" v="483" actId="20577"/>
          <ac:spMkLst>
            <pc:docMk/>
            <pc:sldMk cId="460075038" sldId="2209"/>
            <ac:spMk id="2" creationId="{52DA34BA-82FC-47C5-BCE1-BB65E08B92A1}"/>
          </ac:spMkLst>
        </pc:spChg>
        <pc:spChg chg="mod">
          <ac:chgData name="Kelly Stokes" userId="3e5c5154-569e-4d81-aa91-4f91841cdfa9" providerId="ADAL" clId="{C4243318-DE94-4824-82F6-63ABF2D63449}" dt="2023-02-13T13:48:47.258" v="484"/>
          <ac:spMkLst>
            <pc:docMk/>
            <pc:sldMk cId="460075038" sldId="2209"/>
            <ac:spMk id="12" creationId="{E384BFF7-3319-CAE2-192F-C4DCBBBBFCCA}"/>
          </ac:spMkLst>
        </pc:spChg>
        <pc:picChg chg="add mod">
          <ac:chgData name="Kelly Stokes" userId="3e5c5154-569e-4d81-aa91-4f91841cdfa9" providerId="ADAL" clId="{C4243318-DE94-4824-82F6-63ABF2D63449}" dt="2023-02-13T13:48:29.272" v="478"/>
          <ac:picMkLst>
            <pc:docMk/>
            <pc:sldMk cId="460075038" sldId="2209"/>
            <ac:picMk id="3" creationId="{91060A96-582F-3D18-2A96-F46ADCA3D0FD}"/>
          </ac:picMkLst>
        </pc:picChg>
        <pc:picChg chg="del">
          <ac:chgData name="Kelly Stokes" userId="3e5c5154-569e-4d81-aa91-4f91841cdfa9" providerId="ADAL" clId="{C4243318-DE94-4824-82F6-63ABF2D63449}" dt="2023-02-13T13:48:28.733" v="477" actId="478"/>
          <ac:picMkLst>
            <pc:docMk/>
            <pc:sldMk cId="460075038" sldId="2209"/>
            <ac:picMk id="5" creationId="{B184D25D-2B9B-DE2E-2013-0C0F087F22CC}"/>
          </ac:picMkLst>
        </pc:picChg>
      </pc:sldChg>
      <pc:sldChg chg="modSp mod">
        <pc:chgData name="Kelly Stokes" userId="3e5c5154-569e-4d81-aa91-4f91841cdfa9" providerId="ADAL" clId="{C4243318-DE94-4824-82F6-63ABF2D63449}" dt="2023-02-13T13:49:06.367" v="486" actId="1076"/>
        <pc:sldMkLst>
          <pc:docMk/>
          <pc:sldMk cId="1405947869" sldId="2210"/>
        </pc:sldMkLst>
        <pc:spChg chg="mod">
          <ac:chgData name="Kelly Stokes" userId="3e5c5154-569e-4d81-aa91-4f91841cdfa9" providerId="ADAL" clId="{C4243318-DE94-4824-82F6-63ABF2D63449}" dt="2023-02-13T13:49:03.524" v="485"/>
          <ac:spMkLst>
            <pc:docMk/>
            <pc:sldMk cId="1405947869" sldId="2210"/>
            <ac:spMk id="2" creationId="{52DA34BA-82FC-47C5-BCE1-BB65E08B92A1}"/>
          </ac:spMkLst>
        </pc:spChg>
        <pc:spChg chg="mod">
          <ac:chgData name="Kelly Stokes" userId="3e5c5154-569e-4d81-aa91-4f91841cdfa9" providerId="ADAL" clId="{C4243318-DE94-4824-82F6-63ABF2D63449}" dt="2023-02-13T13:49:06.367" v="486" actId="1076"/>
          <ac:spMkLst>
            <pc:docMk/>
            <pc:sldMk cId="1405947869" sldId="2210"/>
            <ac:spMk id="3" creationId="{847A1AC9-9EC9-E1AA-348D-958CE44F2772}"/>
          </ac:spMkLst>
        </pc:spChg>
      </pc:sldChg>
      <pc:sldChg chg="modSp mod">
        <pc:chgData name="Kelly Stokes" userId="3e5c5154-569e-4d81-aa91-4f91841cdfa9" providerId="ADAL" clId="{C4243318-DE94-4824-82F6-63ABF2D63449}" dt="2023-02-13T13:49:25.456" v="488" actId="1076"/>
        <pc:sldMkLst>
          <pc:docMk/>
          <pc:sldMk cId="1802026303" sldId="2211"/>
        </pc:sldMkLst>
        <pc:spChg chg="mod">
          <ac:chgData name="Kelly Stokes" userId="3e5c5154-569e-4d81-aa91-4f91841cdfa9" providerId="ADAL" clId="{C4243318-DE94-4824-82F6-63ABF2D63449}" dt="2023-02-13T13:49:21.946" v="487"/>
          <ac:spMkLst>
            <pc:docMk/>
            <pc:sldMk cId="1802026303" sldId="2211"/>
            <ac:spMk id="2" creationId="{52DA34BA-82FC-47C5-BCE1-BB65E08B92A1}"/>
          </ac:spMkLst>
        </pc:spChg>
        <pc:spChg chg="mod">
          <ac:chgData name="Kelly Stokes" userId="3e5c5154-569e-4d81-aa91-4f91841cdfa9" providerId="ADAL" clId="{C4243318-DE94-4824-82F6-63ABF2D63449}" dt="2023-02-13T13:49:25.456" v="488" actId="1076"/>
          <ac:spMkLst>
            <pc:docMk/>
            <pc:sldMk cId="1802026303" sldId="2211"/>
            <ac:spMk id="3" creationId="{847A1AC9-9EC9-E1AA-348D-958CE44F2772}"/>
          </ac:spMkLst>
        </pc:spChg>
      </pc:sldChg>
      <pc:sldChg chg="modSp mod">
        <pc:chgData name="Kelly Stokes" userId="3e5c5154-569e-4d81-aa91-4f91841cdfa9" providerId="ADAL" clId="{C4243318-DE94-4824-82F6-63ABF2D63449}" dt="2023-02-13T13:49:47.897" v="492" actId="27636"/>
        <pc:sldMkLst>
          <pc:docMk/>
          <pc:sldMk cId="2726750581" sldId="2212"/>
        </pc:sldMkLst>
        <pc:spChg chg="mod">
          <ac:chgData name="Kelly Stokes" userId="3e5c5154-569e-4d81-aa91-4f91841cdfa9" providerId="ADAL" clId="{C4243318-DE94-4824-82F6-63ABF2D63449}" dt="2023-02-13T13:49:38.820" v="489"/>
          <ac:spMkLst>
            <pc:docMk/>
            <pc:sldMk cId="2726750581" sldId="2212"/>
            <ac:spMk id="2" creationId="{52DA34BA-82FC-47C5-BCE1-BB65E08B92A1}"/>
          </ac:spMkLst>
        </pc:spChg>
        <pc:spChg chg="mod">
          <ac:chgData name="Kelly Stokes" userId="3e5c5154-569e-4d81-aa91-4f91841cdfa9" providerId="ADAL" clId="{C4243318-DE94-4824-82F6-63ABF2D63449}" dt="2023-02-13T13:49:47.897" v="492" actId="27636"/>
          <ac:spMkLst>
            <pc:docMk/>
            <pc:sldMk cId="2726750581" sldId="2212"/>
            <ac:spMk id="3" creationId="{847A1AC9-9EC9-E1AA-348D-958CE44F2772}"/>
          </ac:spMkLst>
        </pc:spChg>
      </pc:sldChg>
      <pc:sldChg chg="modNotesTx">
        <pc:chgData name="Kelly Stokes" userId="3e5c5154-569e-4d81-aa91-4f91841cdfa9" providerId="ADAL" clId="{C4243318-DE94-4824-82F6-63ABF2D63449}" dt="2023-02-13T13:50:10.947" v="493"/>
        <pc:sldMkLst>
          <pc:docMk/>
          <pc:sldMk cId="1254516559" sldId="2222"/>
        </pc:sldMkLst>
      </pc:sldChg>
      <pc:sldChg chg="modSp mod">
        <pc:chgData name="Kelly Stokes" userId="3e5c5154-569e-4d81-aa91-4f91841cdfa9" providerId="ADAL" clId="{C4243318-DE94-4824-82F6-63ABF2D63449}" dt="2023-02-13T13:50:14.710" v="495" actId="27636"/>
        <pc:sldMkLst>
          <pc:docMk/>
          <pc:sldMk cId="3998367768" sldId="2223"/>
        </pc:sldMkLst>
        <pc:spChg chg="mod">
          <ac:chgData name="Kelly Stokes" userId="3e5c5154-569e-4d81-aa91-4f91841cdfa9" providerId="ADAL" clId="{C4243318-DE94-4824-82F6-63ABF2D63449}" dt="2023-02-13T13:50:14.710" v="495" actId="27636"/>
          <ac:spMkLst>
            <pc:docMk/>
            <pc:sldMk cId="3998367768" sldId="2223"/>
            <ac:spMk id="2" creationId="{77E26784-A357-92CE-B6B1-8F248D3D6650}"/>
          </ac:spMkLst>
        </pc:spChg>
      </pc:sldChg>
      <pc:sldChg chg="del">
        <pc:chgData name="Kelly Stokes" userId="3e5c5154-569e-4d81-aa91-4f91841cdfa9" providerId="ADAL" clId="{C4243318-DE94-4824-82F6-63ABF2D63449}" dt="2023-02-13T13:50:28.440" v="496" actId="2696"/>
        <pc:sldMkLst>
          <pc:docMk/>
          <pc:sldMk cId="2257154630" sldId="2234"/>
        </pc:sldMkLst>
      </pc:sldChg>
      <pc:sldChg chg="del">
        <pc:chgData name="Kelly Stokes" userId="3e5c5154-569e-4d81-aa91-4f91841cdfa9" providerId="ADAL" clId="{C4243318-DE94-4824-82F6-63ABF2D63449}" dt="2023-02-13T13:50:28.440" v="496" actId="2696"/>
        <pc:sldMkLst>
          <pc:docMk/>
          <pc:sldMk cId="2480930450" sldId="2235"/>
        </pc:sldMkLst>
      </pc:sldChg>
      <pc:sldChg chg="del">
        <pc:chgData name="Kelly Stokes" userId="3e5c5154-569e-4d81-aa91-4f91841cdfa9" providerId="ADAL" clId="{C4243318-DE94-4824-82F6-63ABF2D63449}" dt="2023-02-13T13:50:28.440" v="496" actId="2696"/>
        <pc:sldMkLst>
          <pc:docMk/>
          <pc:sldMk cId="2886207454" sldId="2236"/>
        </pc:sldMkLst>
      </pc:sldChg>
      <pc:sldChg chg="modSp mod">
        <pc:chgData name="Kelly Stokes" userId="3e5c5154-569e-4d81-aa91-4f91841cdfa9" providerId="ADAL" clId="{C4243318-DE94-4824-82F6-63ABF2D63449}" dt="2023-02-13T13:51:20.585" v="504" actId="20577"/>
        <pc:sldMkLst>
          <pc:docMk/>
          <pc:sldMk cId="222689148" sldId="2238"/>
        </pc:sldMkLst>
        <pc:spChg chg="mod">
          <ac:chgData name="Kelly Stokes" userId="3e5c5154-569e-4d81-aa91-4f91841cdfa9" providerId="ADAL" clId="{C4243318-DE94-4824-82F6-63ABF2D63449}" dt="2023-02-13T13:51:20.585" v="504" actId="20577"/>
          <ac:spMkLst>
            <pc:docMk/>
            <pc:sldMk cId="222689148" sldId="2238"/>
            <ac:spMk id="2" creationId="{52DA34BA-82FC-47C5-BCE1-BB65E08B92A1}"/>
          </ac:spMkLst>
        </pc:spChg>
      </pc:sldChg>
      <pc:sldChg chg="addSp delSp modSp mod modAnim">
        <pc:chgData name="Kelly Stokes" userId="3e5c5154-569e-4d81-aa91-4f91841cdfa9" providerId="ADAL" clId="{C4243318-DE94-4824-82F6-63ABF2D63449}" dt="2023-02-13T13:51:51.106" v="513"/>
        <pc:sldMkLst>
          <pc:docMk/>
          <pc:sldMk cId="806417538" sldId="2241"/>
        </pc:sldMkLst>
        <pc:spChg chg="mod">
          <ac:chgData name="Kelly Stokes" userId="3e5c5154-569e-4d81-aa91-4f91841cdfa9" providerId="ADAL" clId="{C4243318-DE94-4824-82F6-63ABF2D63449}" dt="2023-02-13T13:51:29.739" v="508" actId="20577"/>
          <ac:spMkLst>
            <pc:docMk/>
            <pc:sldMk cId="806417538" sldId="2241"/>
            <ac:spMk id="2" creationId="{52DA34BA-82FC-47C5-BCE1-BB65E08B92A1}"/>
          </ac:spMkLst>
        </pc:spChg>
        <pc:spChg chg="mod">
          <ac:chgData name="Kelly Stokes" userId="3e5c5154-569e-4d81-aa91-4f91841cdfa9" providerId="ADAL" clId="{C4243318-DE94-4824-82F6-63ABF2D63449}" dt="2023-02-13T13:51:32.397" v="509" actId="1076"/>
          <ac:spMkLst>
            <pc:docMk/>
            <pc:sldMk cId="806417538" sldId="2241"/>
            <ac:spMk id="3" creationId="{13BB5EC0-7A96-4D29-A835-6FAE896C31A4}"/>
          </ac:spMkLst>
        </pc:spChg>
        <pc:picChg chg="del">
          <ac:chgData name="Kelly Stokes" userId="3e5c5154-569e-4d81-aa91-4f91841cdfa9" providerId="ADAL" clId="{C4243318-DE94-4824-82F6-63ABF2D63449}" dt="2023-02-13T13:51:33.056" v="510" actId="478"/>
          <ac:picMkLst>
            <pc:docMk/>
            <pc:sldMk cId="806417538" sldId="2241"/>
            <ac:picMk id="1028" creationId="{8AC6542F-6E69-C271-9E53-A5C88E671292}"/>
          </ac:picMkLst>
        </pc:picChg>
        <pc:picChg chg="add mod">
          <ac:chgData name="Kelly Stokes" userId="3e5c5154-569e-4d81-aa91-4f91841cdfa9" providerId="ADAL" clId="{C4243318-DE94-4824-82F6-63ABF2D63449}" dt="2023-02-13T13:51:50.151" v="512" actId="1076"/>
          <ac:picMkLst>
            <pc:docMk/>
            <pc:sldMk cId="806417538" sldId="2241"/>
            <ac:picMk id="49154" creationId="{E7B289DA-2893-B373-473F-FCC637CFAFA6}"/>
          </ac:picMkLst>
        </pc:picChg>
      </pc:sldChg>
      <pc:sldChg chg="addSp delSp modSp mod modAnim">
        <pc:chgData name="Kelly Stokes" userId="3e5c5154-569e-4d81-aa91-4f91841cdfa9" providerId="ADAL" clId="{C4243318-DE94-4824-82F6-63ABF2D63449}" dt="2023-02-13T13:52:29.680" v="522"/>
        <pc:sldMkLst>
          <pc:docMk/>
          <pc:sldMk cId="565890570" sldId="2242"/>
        </pc:sldMkLst>
        <pc:spChg chg="mod">
          <ac:chgData name="Kelly Stokes" userId="3e5c5154-569e-4d81-aa91-4f91841cdfa9" providerId="ADAL" clId="{C4243318-DE94-4824-82F6-63ABF2D63449}" dt="2023-02-13T13:51:56.880" v="515" actId="20577"/>
          <ac:spMkLst>
            <pc:docMk/>
            <pc:sldMk cId="565890570" sldId="2242"/>
            <ac:spMk id="2" creationId="{52DA34BA-82FC-47C5-BCE1-BB65E08B92A1}"/>
          </ac:spMkLst>
        </pc:spChg>
        <pc:spChg chg="mod">
          <ac:chgData name="Kelly Stokes" userId="3e5c5154-569e-4d81-aa91-4f91841cdfa9" providerId="ADAL" clId="{C4243318-DE94-4824-82F6-63ABF2D63449}" dt="2023-02-13T13:51:59.711" v="516" actId="1076"/>
          <ac:spMkLst>
            <pc:docMk/>
            <pc:sldMk cId="565890570" sldId="2242"/>
            <ac:spMk id="3" creationId="{13BB5EC0-7A96-4D29-A835-6FAE896C31A4}"/>
          </ac:spMkLst>
        </pc:spChg>
        <pc:picChg chg="del">
          <ac:chgData name="Kelly Stokes" userId="3e5c5154-569e-4d81-aa91-4f91841cdfa9" providerId="ADAL" clId="{C4243318-DE94-4824-82F6-63ABF2D63449}" dt="2023-02-13T13:52:00.382" v="517" actId="478"/>
          <ac:picMkLst>
            <pc:docMk/>
            <pc:sldMk cId="565890570" sldId="2242"/>
            <ac:picMk id="2052" creationId="{A0C35D6A-24CC-00FF-044E-9483CCF7501E}"/>
          </ac:picMkLst>
        </pc:picChg>
        <pc:picChg chg="add mod">
          <ac:chgData name="Kelly Stokes" userId="3e5c5154-569e-4d81-aa91-4f91841cdfa9" providerId="ADAL" clId="{C4243318-DE94-4824-82F6-63ABF2D63449}" dt="2023-02-13T13:52:26.573" v="521" actId="14100"/>
          <ac:picMkLst>
            <pc:docMk/>
            <pc:sldMk cId="565890570" sldId="2242"/>
            <ac:picMk id="48130" creationId="{73D4266D-8575-F815-7400-2F0FD6C1B905}"/>
          </ac:picMkLst>
        </pc:picChg>
      </pc:sldChg>
      <pc:sldChg chg="del">
        <pc:chgData name="Kelly Stokes" userId="3e5c5154-569e-4d81-aa91-4f91841cdfa9" providerId="ADAL" clId="{C4243318-DE94-4824-82F6-63ABF2D63449}" dt="2023-02-13T13:52:37.451" v="523" actId="2696"/>
        <pc:sldMkLst>
          <pc:docMk/>
          <pc:sldMk cId="1495249889" sldId="2243"/>
        </pc:sldMkLst>
      </pc:sldChg>
      <pc:sldChg chg="addSp delSp modSp modAnim">
        <pc:chgData name="Kelly Stokes" userId="3e5c5154-569e-4d81-aa91-4f91841cdfa9" providerId="ADAL" clId="{C4243318-DE94-4824-82F6-63ABF2D63449}" dt="2023-02-13T13:52:57.629" v="532"/>
        <pc:sldMkLst>
          <pc:docMk/>
          <pc:sldMk cId="1887001914" sldId="2244"/>
        </pc:sldMkLst>
        <pc:spChg chg="mod">
          <ac:chgData name="Kelly Stokes" userId="3e5c5154-569e-4d81-aa91-4f91841cdfa9" providerId="ADAL" clId="{C4243318-DE94-4824-82F6-63ABF2D63449}" dt="2023-02-13T13:52:46.128" v="531" actId="20577"/>
          <ac:spMkLst>
            <pc:docMk/>
            <pc:sldMk cId="1887001914" sldId="2244"/>
            <ac:spMk id="2" creationId="{52DA34BA-82FC-47C5-BCE1-BB65E08B92A1}"/>
          </ac:spMkLst>
        </pc:spChg>
        <pc:spChg chg="mod">
          <ac:chgData name="Kelly Stokes" userId="3e5c5154-569e-4d81-aa91-4f91841cdfa9" providerId="ADAL" clId="{C4243318-DE94-4824-82F6-63ABF2D63449}" dt="2023-02-13T13:52:57.629" v="532"/>
          <ac:spMkLst>
            <pc:docMk/>
            <pc:sldMk cId="1887001914" sldId="2244"/>
            <ac:spMk id="12" creationId="{E384BFF7-3319-CAE2-192F-C4DCBBBBFCCA}"/>
          </ac:spMkLst>
        </pc:spChg>
        <pc:picChg chg="add mod">
          <ac:chgData name="Kelly Stokes" userId="3e5c5154-569e-4d81-aa91-4f91841cdfa9" providerId="ADAL" clId="{C4243318-DE94-4824-82F6-63ABF2D63449}" dt="2023-02-13T13:52:41.724" v="525"/>
          <ac:picMkLst>
            <pc:docMk/>
            <pc:sldMk cId="1887001914" sldId="2244"/>
            <ac:picMk id="3" creationId="{A4F0ACC4-901B-2FD6-BAF8-8376263373B7}"/>
          </ac:picMkLst>
        </pc:picChg>
        <pc:picChg chg="del">
          <ac:chgData name="Kelly Stokes" userId="3e5c5154-569e-4d81-aa91-4f91841cdfa9" providerId="ADAL" clId="{C4243318-DE94-4824-82F6-63ABF2D63449}" dt="2023-02-13T13:52:41.343" v="524" actId="478"/>
          <ac:picMkLst>
            <pc:docMk/>
            <pc:sldMk cId="1887001914" sldId="2244"/>
            <ac:picMk id="5" creationId="{D464D7CF-DEEE-44D6-1D7F-89846ACD9F60}"/>
          </ac:picMkLst>
        </pc:picChg>
      </pc:sldChg>
      <pc:sldChg chg="addSp delSp modSp mod modAnim">
        <pc:chgData name="Kelly Stokes" userId="3e5c5154-569e-4d81-aa91-4f91841cdfa9" providerId="ADAL" clId="{C4243318-DE94-4824-82F6-63ABF2D63449}" dt="2023-02-13T13:53:22.470" v="540"/>
        <pc:sldMkLst>
          <pc:docMk/>
          <pc:sldMk cId="1734598194" sldId="2245"/>
        </pc:sldMkLst>
        <pc:spChg chg="mod">
          <ac:chgData name="Kelly Stokes" userId="3e5c5154-569e-4d81-aa91-4f91841cdfa9" providerId="ADAL" clId="{C4243318-DE94-4824-82F6-63ABF2D63449}" dt="2023-02-13T13:53:09.185" v="538" actId="20577"/>
          <ac:spMkLst>
            <pc:docMk/>
            <pc:sldMk cId="1734598194" sldId="2245"/>
            <ac:spMk id="2" creationId="{52DA34BA-82FC-47C5-BCE1-BB65E08B92A1}"/>
          </ac:spMkLst>
        </pc:spChg>
        <pc:spChg chg="mod">
          <ac:chgData name="Kelly Stokes" userId="3e5c5154-569e-4d81-aa91-4f91841cdfa9" providerId="ADAL" clId="{C4243318-DE94-4824-82F6-63ABF2D63449}" dt="2023-02-13T13:53:22.470" v="540"/>
          <ac:spMkLst>
            <pc:docMk/>
            <pc:sldMk cId="1734598194" sldId="2245"/>
            <ac:spMk id="12" creationId="{E384BFF7-3319-CAE2-192F-C4DCBBBBFCCA}"/>
          </ac:spMkLst>
        </pc:spChg>
        <pc:picChg chg="add mod">
          <ac:chgData name="Kelly Stokes" userId="3e5c5154-569e-4d81-aa91-4f91841cdfa9" providerId="ADAL" clId="{C4243318-DE94-4824-82F6-63ABF2D63449}" dt="2023-02-13T13:53:05.293" v="534"/>
          <ac:picMkLst>
            <pc:docMk/>
            <pc:sldMk cId="1734598194" sldId="2245"/>
            <ac:picMk id="3" creationId="{1FCDAD2A-F646-C50C-F633-6427AB709650}"/>
          </ac:picMkLst>
        </pc:picChg>
        <pc:picChg chg="del">
          <ac:chgData name="Kelly Stokes" userId="3e5c5154-569e-4d81-aa91-4f91841cdfa9" providerId="ADAL" clId="{C4243318-DE94-4824-82F6-63ABF2D63449}" dt="2023-02-13T13:53:04.891" v="533" actId="478"/>
          <ac:picMkLst>
            <pc:docMk/>
            <pc:sldMk cId="1734598194" sldId="2245"/>
            <ac:picMk id="5" creationId="{DE1E2062-4196-2EBC-8A56-25EED8745EF0}"/>
          </ac:picMkLst>
        </pc:picChg>
      </pc:sldChg>
      <pc:sldChg chg="del">
        <pc:chgData name="Kelly Stokes" userId="3e5c5154-569e-4d81-aa91-4f91841cdfa9" providerId="ADAL" clId="{C4243318-DE94-4824-82F6-63ABF2D63449}" dt="2023-02-13T13:53:25.407" v="541" actId="2696"/>
        <pc:sldMkLst>
          <pc:docMk/>
          <pc:sldMk cId="3025485231" sldId="2246"/>
        </pc:sldMkLst>
      </pc:sldChg>
      <pc:sldChg chg="modSp mod">
        <pc:chgData name="Kelly Stokes" userId="3e5c5154-569e-4d81-aa91-4f91841cdfa9" providerId="ADAL" clId="{C4243318-DE94-4824-82F6-63ABF2D63449}" dt="2023-02-13T13:53:54.409" v="544" actId="20577"/>
        <pc:sldMkLst>
          <pc:docMk/>
          <pc:sldMk cId="1878972056" sldId="2247"/>
        </pc:sldMkLst>
        <pc:spChg chg="mod">
          <ac:chgData name="Kelly Stokes" userId="3e5c5154-569e-4d81-aa91-4f91841cdfa9" providerId="ADAL" clId="{C4243318-DE94-4824-82F6-63ABF2D63449}" dt="2023-02-13T13:53:36.464" v="542"/>
          <ac:spMkLst>
            <pc:docMk/>
            <pc:sldMk cId="1878972056" sldId="2247"/>
            <ac:spMk id="2" creationId="{52DA34BA-82FC-47C5-BCE1-BB65E08B92A1}"/>
          </ac:spMkLst>
        </pc:spChg>
        <pc:spChg chg="mod">
          <ac:chgData name="Kelly Stokes" userId="3e5c5154-569e-4d81-aa91-4f91841cdfa9" providerId="ADAL" clId="{C4243318-DE94-4824-82F6-63ABF2D63449}" dt="2023-02-13T13:53:54.409" v="544" actId="20577"/>
          <ac:spMkLst>
            <pc:docMk/>
            <pc:sldMk cId="1878972056" sldId="2247"/>
            <ac:spMk id="3" creationId="{847A1AC9-9EC9-E1AA-348D-958CE44F2772}"/>
          </ac:spMkLst>
        </pc:spChg>
      </pc:sldChg>
      <pc:sldChg chg="modSp mod">
        <pc:chgData name="Kelly Stokes" userId="3e5c5154-569e-4d81-aa91-4f91841cdfa9" providerId="ADAL" clId="{C4243318-DE94-4824-82F6-63ABF2D63449}" dt="2023-02-13T13:54:15.743" v="550" actId="27636"/>
        <pc:sldMkLst>
          <pc:docMk/>
          <pc:sldMk cId="2877602665" sldId="2248"/>
        </pc:sldMkLst>
        <pc:spChg chg="mod">
          <ac:chgData name="Kelly Stokes" userId="3e5c5154-569e-4d81-aa91-4f91841cdfa9" providerId="ADAL" clId="{C4243318-DE94-4824-82F6-63ABF2D63449}" dt="2023-02-13T13:54:05.459" v="545"/>
          <ac:spMkLst>
            <pc:docMk/>
            <pc:sldMk cId="2877602665" sldId="2248"/>
            <ac:spMk id="2" creationId="{52DA34BA-82FC-47C5-BCE1-BB65E08B92A1}"/>
          </ac:spMkLst>
        </pc:spChg>
        <pc:spChg chg="mod">
          <ac:chgData name="Kelly Stokes" userId="3e5c5154-569e-4d81-aa91-4f91841cdfa9" providerId="ADAL" clId="{C4243318-DE94-4824-82F6-63ABF2D63449}" dt="2023-02-13T13:54:15.743" v="550" actId="27636"/>
          <ac:spMkLst>
            <pc:docMk/>
            <pc:sldMk cId="2877602665" sldId="2248"/>
            <ac:spMk id="3" creationId="{847A1AC9-9EC9-E1AA-348D-958CE44F2772}"/>
          </ac:spMkLst>
        </pc:spChg>
      </pc:sldChg>
      <pc:sldChg chg="del">
        <pc:chgData name="Kelly Stokes" userId="3e5c5154-569e-4d81-aa91-4f91841cdfa9" providerId="ADAL" clId="{C4243318-DE94-4824-82F6-63ABF2D63449}" dt="2023-02-13T13:54:19.012" v="551" actId="2696"/>
        <pc:sldMkLst>
          <pc:docMk/>
          <pc:sldMk cId="1295563296" sldId="2249"/>
        </pc:sldMkLst>
      </pc:sldChg>
      <pc:sldChg chg="modNotesTx">
        <pc:chgData name="Kelly Stokes" userId="3e5c5154-569e-4d81-aa91-4f91841cdfa9" providerId="ADAL" clId="{C4243318-DE94-4824-82F6-63ABF2D63449}" dt="2023-02-13T13:54:33.951" v="552"/>
        <pc:sldMkLst>
          <pc:docMk/>
          <pc:sldMk cId="2253155634" sldId="2259"/>
        </pc:sldMkLst>
      </pc:sldChg>
      <pc:sldChg chg="modSp mod">
        <pc:chgData name="Kelly Stokes" userId="3e5c5154-569e-4d81-aa91-4f91841cdfa9" providerId="ADAL" clId="{C4243318-DE94-4824-82F6-63ABF2D63449}" dt="2023-02-13T13:54:39.219" v="553"/>
        <pc:sldMkLst>
          <pc:docMk/>
          <pc:sldMk cId="3197891513" sldId="2260"/>
        </pc:sldMkLst>
        <pc:spChg chg="mod">
          <ac:chgData name="Kelly Stokes" userId="3e5c5154-569e-4d81-aa91-4f91841cdfa9" providerId="ADAL" clId="{C4243318-DE94-4824-82F6-63ABF2D63449}" dt="2023-02-13T13:54:39.219" v="553"/>
          <ac:spMkLst>
            <pc:docMk/>
            <pc:sldMk cId="3197891513" sldId="2260"/>
            <ac:spMk id="2" creationId="{77E26784-A357-92CE-B6B1-8F248D3D6650}"/>
          </ac:spMkLst>
        </pc:spChg>
      </pc:sldChg>
      <pc:sldChg chg="del">
        <pc:chgData name="Kelly Stokes" userId="3e5c5154-569e-4d81-aa91-4f91841cdfa9" providerId="ADAL" clId="{C4243318-DE94-4824-82F6-63ABF2D63449}" dt="2023-02-13T13:54:51.415" v="554" actId="2696"/>
        <pc:sldMkLst>
          <pc:docMk/>
          <pc:sldMk cId="2400323815" sldId="2271"/>
        </pc:sldMkLst>
      </pc:sldChg>
      <pc:sldChg chg="del">
        <pc:chgData name="Kelly Stokes" userId="3e5c5154-569e-4d81-aa91-4f91841cdfa9" providerId="ADAL" clId="{C4243318-DE94-4824-82F6-63ABF2D63449}" dt="2023-02-13T13:54:51.415" v="554" actId="2696"/>
        <pc:sldMkLst>
          <pc:docMk/>
          <pc:sldMk cId="54651511" sldId="2272"/>
        </pc:sldMkLst>
      </pc:sldChg>
      <pc:sldChg chg="del">
        <pc:chgData name="Kelly Stokes" userId="3e5c5154-569e-4d81-aa91-4f91841cdfa9" providerId="ADAL" clId="{C4243318-DE94-4824-82F6-63ABF2D63449}" dt="2023-02-13T13:54:51.415" v="554" actId="2696"/>
        <pc:sldMkLst>
          <pc:docMk/>
          <pc:sldMk cId="1001567583" sldId="2273"/>
        </pc:sldMkLst>
      </pc:sldChg>
      <pc:sldChg chg="modSp mod">
        <pc:chgData name="Kelly Stokes" userId="3e5c5154-569e-4d81-aa91-4f91841cdfa9" providerId="ADAL" clId="{C4243318-DE94-4824-82F6-63ABF2D63449}" dt="2023-02-13T13:55:48.349" v="565" actId="20577"/>
        <pc:sldMkLst>
          <pc:docMk/>
          <pc:sldMk cId="3708554354" sldId="2275"/>
        </pc:sldMkLst>
        <pc:spChg chg="mod">
          <ac:chgData name="Kelly Stokes" userId="3e5c5154-569e-4d81-aa91-4f91841cdfa9" providerId="ADAL" clId="{C4243318-DE94-4824-82F6-63ABF2D63449}" dt="2023-02-13T13:55:48.349" v="565" actId="20577"/>
          <ac:spMkLst>
            <pc:docMk/>
            <pc:sldMk cId="3708554354" sldId="2275"/>
            <ac:spMk id="2" creationId="{52DA34BA-82FC-47C5-BCE1-BB65E08B92A1}"/>
          </ac:spMkLst>
        </pc:spChg>
      </pc:sldChg>
      <pc:sldChg chg="addSp delSp modSp mod modAnim">
        <pc:chgData name="Kelly Stokes" userId="3e5c5154-569e-4d81-aa91-4f91841cdfa9" providerId="ADAL" clId="{C4243318-DE94-4824-82F6-63ABF2D63449}" dt="2023-02-13T13:56:50.667" v="573" actId="1076"/>
        <pc:sldMkLst>
          <pc:docMk/>
          <pc:sldMk cId="3825918221" sldId="2278"/>
        </pc:sldMkLst>
        <pc:spChg chg="mod">
          <ac:chgData name="Kelly Stokes" userId="3e5c5154-569e-4d81-aa91-4f91841cdfa9" providerId="ADAL" clId="{C4243318-DE94-4824-82F6-63ABF2D63449}" dt="2023-02-13T13:55:59.850" v="569" actId="20577"/>
          <ac:spMkLst>
            <pc:docMk/>
            <pc:sldMk cId="3825918221" sldId="2278"/>
            <ac:spMk id="2" creationId="{52DA34BA-82FC-47C5-BCE1-BB65E08B92A1}"/>
          </ac:spMkLst>
        </pc:spChg>
        <pc:spChg chg="mod">
          <ac:chgData name="Kelly Stokes" userId="3e5c5154-569e-4d81-aa91-4f91841cdfa9" providerId="ADAL" clId="{C4243318-DE94-4824-82F6-63ABF2D63449}" dt="2023-02-13T13:56:03.007" v="570" actId="1076"/>
          <ac:spMkLst>
            <pc:docMk/>
            <pc:sldMk cId="3825918221" sldId="2278"/>
            <ac:spMk id="3" creationId="{13BB5EC0-7A96-4D29-A835-6FAE896C31A4}"/>
          </ac:spMkLst>
        </pc:spChg>
        <pc:picChg chg="del">
          <ac:chgData name="Kelly Stokes" userId="3e5c5154-569e-4d81-aa91-4f91841cdfa9" providerId="ADAL" clId="{C4243318-DE94-4824-82F6-63ABF2D63449}" dt="2023-02-13T13:56:03.934" v="571" actId="478"/>
          <ac:picMkLst>
            <pc:docMk/>
            <pc:sldMk cId="3825918221" sldId="2278"/>
            <ac:picMk id="1028" creationId="{8AC6542F-6E69-C271-9E53-A5C88E671292}"/>
          </ac:picMkLst>
        </pc:picChg>
        <pc:picChg chg="add mod">
          <ac:chgData name="Kelly Stokes" userId="3e5c5154-569e-4d81-aa91-4f91841cdfa9" providerId="ADAL" clId="{C4243318-DE94-4824-82F6-63ABF2D63449}" dt="2023-02-13T13:56:50.667" v="573" actId="1076"/>
          <ac:picMkLst>
            <pc:docMk/>
            <pc:sldMk cId="3825918221" sldId="2278"/>
            <ac:picMk id="40962" creationId="{A5B7E1CD-4584-5516-2EDB-5CCB27F0F288}"/>
          </ac:picMkLst>
        </pc:picChg>
      </pc:sldChg>
      <pc:sldChg chg="addSp delSp modSp mod modAnim">
        <pc:chgData name="Kelly Stokes" userId="3e5c5154-569e-4d81-aa91-4f91841cdfa9" providerId="ADAL" clId="{C4243318-DE94-4824-82F6-63ABF2D63449}" dt="2023-02-13T13:57:36.867" v="586"/>
        <pc:sldMkLst>
          <pc:docMk/>
          <pc:sldMk cId="4017699667" sldId="2279"/>
        </pc:sldMkLst>
        <pc:spChg chg="mod">
          <ac:chgData name="Kelly Stokes" userId="3e5c5154-569e-4d81-aa91-4f91841cdfa9" providerId="ADAL" clId="{C4243318-DE94-4824-82F6-63ABF2D63449}" dt="2023-02-13T13:57:04.615" v="578" actId="20577"/>
          <ac:spMkLst>
            <pc:docMk/>
            <pc:sldMk cId="4017699667" sldId="2279"/>
            <ac:spMk id="2" creationId="{52DA34BA-82FC-47C5-BCE1-BB65E08B92A1}"/>
          </ac:spMkLst>
        </pc:spChg>
        <pc:spChg chg="mod">
          <ac:chgData name="Kelly Stokes" userId="3e5c5154-569e-4d81-aa91-4f91841cdfa9" providerId="ADAL" clId="{C4243318-DE94-4824-82F6-63ABF2D63449}" dt="2023-02-13T13:57:07.749" v="579" actId="1076"/>
          <ac:spMkLst>
            <pc:docMk/>
            <pc:sldMk cId="4017699667" sldId="2279"/>
            <ac:spMk id="3" creationId="{13BB5EC0-7A96-4D29-A835-6FAE896C31A4}"/>
          </ac:spMkLst>
        </pc:spChg>
        <pc:picChg chg="del">
          <ac:chgData name="Kelly Stokes" userId="3e5c5154-569e-4d81-aa91-4f91841cdfa9" providerId="ADAL" clId="{C4243318-DE94-4824-82F6-63ABF2D63449}" dt="2023-02-13T13:57:08.456" v="580" actId="478"/>
          <ac:picMkLst>
            <pc:docMk/>
            <pc:sldMk cId="4017699667" sldId="2279"/>
            <ac:picMk id="2052" creationId="{A0C35D6A-24CC-00FF-044E-9483CCF7501E}"/>
          </ac:picMkLst>
        </pc:picChg>
        <pc:picChg chg="add mod">
          <ac:chgData name="Kelly Stokes" userId="3e5c5154-569e-4d81-aa91-4f91841cdfa9" providerId="ADAL" clId="{C4243318-DE94-4824-82F6-63ABF2D63449}" dt="2023-02-13T13:57:33.186" v="584" actId="14100"/>
          <ac:picMkLst>
            <pc:docMk/>
            <pc:sldMk cId="4017699667" sldId="2279"/>
            <ac:picMk id="39938" creationId="{305666BA-5FA5-3D19-2DC9-9E78715D1860}"/>
          </ac:picMkLst>
        </pc:picChg>
      </pc:sldChg>
      <pc:sldChg chg="del">
        <pc:chgData name="Kelly Stokes" userId="3e5c5154-569e-4d81-aa91-4f91841cdfa9" providerId="ADAL" clId="{C4243318-DE94-4824-82F6-63ABF2D63449}" dt="2023-02-13T13:57:41.582" v="587" actId="2696"/>
        <pc:sldMkLst>
          <pc:docMk/>
          <pc:sldMk cId="533623461" sldId="2280"/>
        </pc:sldMkLst>
      </pc:sldChg>
      <pc:sldChg chg="addSp delSp modSp modAnim">
        <pc:chgData name="Kelly Stokes" userId="3e5c5154-569e-4d81-aa91-4f91841cdfa9" providerId="ADAL" clId="{C4243318-DE94-4824-82F6-63ABF2D63449}" dt="2023-02-13T13:58:12.542" v="597" actId="20577"/>
        <pc:sldMkLst>
          <pc:docMk/>
          <pc:sldMk cId="3185513629" sldId="2281"/>
        </pc:sldMkLst>
        <pc:spChg chg="mod">
          <ac:chgData name="Kelly Stokes" userId="3e5c5154-569e-4d81-aa91-4f91841cdfa9" providerId="ADAL" clId="{C4243318-DE94-4824-82F6-63ABF2D63449}" dt="2023-02-13T13:57:53.616" v="595" actId="20577"/>
          <ac:spMkLst>
            <pc:docMk/>
            <pc:sldMk cId="3185513629" sldId="2281"/>
            <ac:spMk id="2" creationId="{52DA34BA-82FC-47C5-BCE1-BB65E08B92A1}"/>
          </ac:spMkLst>
        </pc:spChg>
        <pc:spChg chg="mod">
          <ac:chgData name="Kelly Stokes" userId="3e5c5154-569e-4d81-aa91-4f91841cdfa9" providerId="ADAL" clId="{C4243318-DE94-4824-82F6-63ABF2D63449}" dt="2023-02-13T13:58:12.542" v="597" actId="20577"/>
          <ac:spMkLst>
            <pc:docMk/>
            <pc:sldMk cId="3185513629" sldId="2281"/>
            <ac:spMk id="12" creationId="{E384BFF7-3319-CAE2-192F-C4DCBBBBFCCA}"/>
          </ac:spMkLst>
        </pc:spChg>
        <pc:picChg chg="add mod">
          <ac:chgData name="Kelly Stokes" userId="3e5c5154-569e-4d81-aa91-4f91841cdfa9" providerId="ADAL" clId="{C4243318-DE94-4824-82F6-63ABF2D63449}" dt="2023-02-13T13:57:46.832" v="589"/>
          <ac:picMkLst>
            <pc:docMk/>
            <pc:sldMk cId="3185513629" sldId="2281"/>
            <ac:picMk id="3" creationId="{ABC084F7-5189-C069-099B-F31546608E8C}"/>
          </ac:picMkLst>
        </pc:picChg>
        <pc:picChg chg="del">
          <ac:chgData name="Kelly Stokes" userId="3e5c5154-569e-4d81-aa91-4f91841cdfa9" providerId="ADAL" clId="{C4243318-DE94-4824-82F6-63ABF2D63449}" dt="2023-02-13T13:57:46.472" v="588" actId="478"/>
          <ac:picMkLst>
            <pc:docMk/>
            <pc:sldMk cId="3185513629" sldId="2281"/>
            <ac:picMk id="5" creationId="{D464D7CF-DEEE-44D6-1D7F-89846ACD9F60}"/>
          </ac:picMkLst>
        </pc:picChg>
      </pc:sldChg>
      <pc:sldChg chg="addSp delSp modSp modAnim">
        <pc:chgData name="Kelly Stokes" userId="3e5c5154-569e-4d81-aa91-4f91841cdfa9" providerId="ADAL" clId="{C4243318-DE94-4824-82F6-63ABF2D63449}" dt="2023-02-13T13:58:36.922" v="608"/>
        <pc:sldMkLst>
          <pc:docMk/>
          <pc:sldMk cId="793867745" sldId="2282"/>
        </pc:sldMkLst>
        <pc:spChg chg="mod">
          <ac:chgData name="Kelly Stokes" userId="3e5c5154-569e-4d81-aa91-4f91841cdfa9" providerId="ADAL" clId="{C4243318-DE94-4824-82F6-63ABF2D63449}" dt="2023-02-13T13:58:24.524" v="607" actId="20577"/>
          <ac:spMkLst>
            <pc:docMk/>
            <pc:sldMk cId="793867745" sldId="2282"/>
            <ac:spMk id="2" creationId="{52DA34BA-82FC-47C5-BCE1-BB65E08B92A1}"/>
          </ac:spMkLst>
        </pc:spChg>
        <pc:spChg chg="mod">
          <ac:chgData name="Kelly Stokes" userId="3e5c5154-569e-4d81-aa91-4f91841cdfa9" providerId="ADAL" clId="{C4243318-DE94-4824-82F6-63ABF2D63449}" dt="2023-02-13T13:58:36.922" v="608"/>
          <ac:spMkLst>
            <pc:docMk/>
            <pc:sldMk cId="793867745" sldId="2282"/>
            <ac:spMk id="12" creationId="{E384BFF7-3319-CAE2-192F-C4DCBBBBFCCA}"/>
          </ac:spMkLst>
        </pc:spChg>
        <pc:picChg chg="add mod">
          <ac:chgData name="Kelly Stokes" userId="3e5c5154-569e-4d81-aa91-4f91841cdfa9" providerId="ADAL" clId="{C4243318-DE94-4824-82F6-63ABF2D63449}" dt="2023-02-13T13:58:18.061" v="599"/>
          <ac:picMkLst>
            <pc:docMk/>
            <pc:sldMk cId="793867745" sldId="2282"/>
            <ac:picMk id="3" creationId="{AD71D6D1-69F1-623B-E403-EB9C233CFCE6}"/>
          </ac:picMkLst>
        </pc:picChg>
        <pc:picChg chg="del">
          <ac:chgData name="Kelly Stokes" userId="3e5c5154-569e-4d81-aa91-4f91841cdfa9" providerId="ADAL" clId="{C4243318-DE94-4824-82F6-63ABF2D63449}" dt="2023-02-13T13:58:17.712" v="598" actId="478"/>
          <ac:picMkLst>
            <pc:docMk/>
            <pc:sldMk cId="793867745" sldId="2282"/>
            <ac:picMk id="5" creationId="{DE1E2062-4196-2EBC-8A56-25EED8745EF0}"/>
          </ac:picMkLst>
        </pc:picChg>
      </pc:sldChg>
      <pc:sldChg chg="del">
        <pc:chgData name="Kelly Stokes" userId="3e5c5154-569e-4d81-aa91-4f91841cdfa9" providerId="ADAL" clId="{C4243318-DE94-4824-82F6-63ABF2D63449}" dt="2023-02-13T13:58:42.722" v="609" actId="2696"/>
        <pc:sldMkLst>
          <pc:docMk/>
          <pc:sldMk cId="562813078" sldId="2283"/>
        </pc:sldMkLst>
      </pc:sldChg>
      <pc:sldChg chg="modSp mod">
        <pc:chgData name="Kelly Stokes" userId="3e5c5154-569e-4d81-aa91-4f91841cdfa9" providerId="ADAL" clId="{C4243318-DE94-4824-82F6-63ABF2D63449}" dt="2023-02-13T13:59:03.982" v="615" actId="27636"/>
        <pc:sldMkLst>
          <pc:docMk/>
          <pc:sldMk cId="2829343166" sldId="2284"/>
        </pc:sldMkLst>
        <pc:spChg chg="mod">
          <ac:chgData name="Kelly Stokes" userId="3e5c5154-569e-4d81-aa91-4f91841cdfa9" providerId="ADAL" clId="{C4243318-DE94-4824-82F6-63ABF2D63449}" dt="2023-02-13T13:58:56.584" v="611" actId="27636"/>
          <ac:spMkLst>
            <pc:docMk/>
            <pc:sldMk cId="2829343166" sldId="2284"/>
            <ac:spMk id="2" creationId="{52DA34BA-82FC-47C5-BCE1-BB65E08B92A1}"/>
          </ac:spMkLst>
        </pc:spChg>
        <pc:spChg chg="mod">
          <ac:chgData name="Kelly Stokes" userId="3e5c5154-569e-4d81-aa91-4f91841cdfa9" providerId="ADAL" clId="{C4243318-DE94-4824-82F6-63ABF2D63449}" dt="2023-02-13T13:59:03.982" v="615" actId="27636"/>
          <ac:spMkLst>
            <pc:docMk/>
            <pc:sldMk cId="2829343166" sldId="2284"/>
            <ac:spMk id="3" creationId="{847A1AC9-9EC9-E1AA-348D-958CE44F2772}"/>
          </ac:spMkLst>
        </pc:spChg>
      </pc:sldChg>
      <pc:sldChg chg="modSp mod">
        <pc:chgData name="Kelly Stokes" userId="3e5c5154-569e-4d81-aa91-4f91841cdfa9" providerId="ADAL" clId="{C4243318-DE94-4824-82F6-63ABF2D63449}" dt="2023-02-13T13:59:25.723" v="623" actId="27636"/>
        <pc:sldMkLst>
          <pc:docMk/>
          <pc:sldMk cId="2052013851" sldId="2285"/>
        </pc:sldMkLst>
        <pc:spChg chg="mod">
          <ac:chgData name="Kelly Stokes" userId="3e5c5154-569e-4d81-aa91-4f91841cdfa9" providerId="ADAL" clId="{C4243318-DE94-4824-82F6-63ABF2D63449}" dt="2023-02-13T13:59:17.572" v="616"/>
          <ac:spMkLst>
            <pc:docMk/>
            <pc:sldMk cId="2052013851" sldId="2285"/>
            <ac:spMk id="2" creationId="{52DA34BA-82FC-47C5-BCE1-BB65E08B92A1}"/>
          </ac:spMkLst>
        </pc:spChg>
        <pc:spChg chg="mod">
          <ac:chgData name="Kelly Stokes" userId="3e5c5154-569e-4d81-aa91-4f91841cdfa9" providerId="ADAL" clId="{C4243318-DE94-4824-82F6-63ABF2D63449}" dt="2023-02-13T13:59:25.723" v="623" actId="27636"/>
          <ac:spMkLst>
            <pc:docMk/>
            <pc:sldMk cId="2052013851" sldId="2285"/>
            <ac:spMk id="3" creationId="{847A1AC9-9EC9-E1AA-348D-958CE44F2772}"/>
          </ac:spMkLst>
        </pc:spChg>
      </pc:sldChg>
      <pc:sldChg chg="del">
        <pc:chgData name="Kelly Stokes" userId="3e5c5154-569e-4d81-aa91-4f91841cdfa9" providerId="ADAL" clId="{C4243318-DE94-4824-82F6-63ABF2D63449}" dt="2023-02-13T13:59:30.961" v="624" actId="2696"/>
        <pc:sldMkLst>
          <pc:docMk/>
          <pc:sldMk cId="3205904627" sldId="2286"/>
        </pc:sldMkLst>
      </pc:sldChg>
      <pc:sldChg chg="modNotesTx">
        <pc:chgData name="Kelly Stokes" userId="3e5c5154-569e-4d81-aa91-4f91841cdfa9" providerId="ADAL" clId="{C4243318-DE94-4824-82F6-63ABF2D63449}" dt="2023-02-13T14:13:15.141" v="625"/>
        <pc:sldMkLst>
          <pc:docMk/>
          <pc:sldMk cId="1922240562" sldId="2296"/>
        </pc:sldMkLst>
      </pc:sldChg>
      <pc:sldChg chg="modSp mod">
        <pc:chgData name="Kelly Stokes" userId="3e5c5154-569e-4d81-aa91-4f91841cdfa9" providerId="ADAL" clId="{C4243318-DE94-4824-82F6-63ABF2D63449}" dt="2023-02-13T14:13:18.973" v="626"/>
        <pc:sldMkLst>
          <pc:docMk/>
          <pc:sldMk cId="1746129115" sldId="2297"/>
        </pc:sldMkLst>
        <pc:spChg chg="mod">
          <ac:chgData name="Kelly Stokes" userId="3e5c5154-569e-4d81-aa91-4f91841cdfa9" providerId="ADAL" clId="{C4243318-DE94-4824-82F6-63ABF2D63449}" dt="2023-02-13T14:13:18.973" v="626"/>
          <ac:spMkLst>
            <pc:docMk/>
            <pc:sldMk cId="1746129115" sldId="2297"/>
            <ac:spMk id="2" creationId="{77E26784-A357-92CE-B6B1-8F248D3D6650}"/>
          </ac:spMkLst>
        </pc:spChg>
      </pc:sldChg>
      <pc:sldChg chg="modAnim">
        <pc:chgData name="Kelly Stokes" userId="3e5c5154-569e-4d81-aa91-4f91841cdfa9" providerId="ADAL" clId="{C4243318-DE94-4824-82F6-63ABF2D63449}" dt="2023-02-13T13:44:44.041" v="414"/>
        <pc:sldMkLst>
          <pc:docMk/>
          <pc:sldMk cId="3569686061" sldId="2349"/>
        </pc:sldMkLst>
      </pc:sldChg>
      <pc:sldChg chg="modAnim">
        <pc:chgData name="Kelly Stokes" userId="3e5c5154-569e-4d81-aa91-4f91841cdfa9" providerId="ADAL" clId="{C4243318-DE94-4824-82F6-63ABF2D63449}" dt="2023-02-13T13:44:52.640" v="417"/>
        <pc:sldMkLst>
          <pc:docMk/>
          <pc:sldMk cId="2960314630" sldId="2350"/>
        </pc:sldMkLst>
      </pc:sldChg>
      <pc:sldChg chg="modAnim">
        <pc:chgData name="Kelly Stokes" userId="3e5c5154-569e-4d81-aa91-4f91841cdfa9" providerId="ADAL" clId="{C4243318-DE94-4824-82F6-63ABF2D63449}" dt="2023-02-13T13:51:06.159" v="499"/>
        <pc:sldMkLst>
          <pc:docMk/>
          <pc:sldMk cId="2155726259" sldId="2363"/>
        </pc:sldMkLst>
      </pc:sldChg>
      <pc:sldChg chg="modAnim">
        <pc:chgData name="Kelly Stokes" userId="3e5c5154-569e-4d81-aa91-4f91841cdfa9" providerId="ADAL" clId="{C4243318-DE94-4824-82F6-63ABF2D63449}" dt="2023-02-13T13:51:14.774" v="502"/>
        <pc:sldMkLst>
          <pc:docMk/>
          <pc:sldMk cId="438984980" sldId="2364"/>
        </pc:sldMkLst>
      </pc:sldChg>
      <pc:sldChg chg="modAnim">
        <pc:chgData name="Kelly Stokes" userId="3e5c5154-569e-4d81-aa91-4f91841cdfa9" providerId="ADAL" clId="{C4243318-DE94-4824-82F6-63ABF2D63449}" dt="2023-02-13T13:55:21.314" v="557"/>
        <pc:sldMkLst>
          <pc:docMk/>
          <pc:sldMk cId="421605701" sldId="2379"/>
        </pc:sldMkLst>
      </pc:sldChg>
      <pc:sldChg chg="modAnim">
        <pc:chgData name="Kelly Stokes" userId="3e5c5154-569e-4d81-aa91-4f91841cdfa9" providerId="ADAL" clId="{C4243318-DE94-4824-82F6-63ABF2D63449}" dt="2023-02-13T13:55:30.683" v="560"/>
        <pc:sldMkLst>
          <pc:docMk/>
          <pc:sldMk cId="1039419219" sldId="2380"/>
        </pc:sldMkLst>
      </pc:sldChg>
      <pc:sldChg chg="modAnim">
        <pc:chgData name="Kelly Stokes" userId="3e5c5154-569e-4d81-aa91-4f91841cdfa9" providerId="ADAL" clId="{C4243318-DE94-4824-82F6-63ABF2D63449}" dt="2023-02-13T13:55:41.054" v="563"/>
        <pc:sldMkLst>
          <pc:docMk/>
          <pc:sldMk cId="215253862" sldId="238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13/02/2023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77</a:t>
            </a:fld>
            <a:endParaRPr lang="en-GB"/>
          </a:p>
        </p:txBody>
      </p:sp>
    </p:spTree>
    <p:extLst>
      <p:ext uri="{BB962C8B-B14F-4D97-AF65-F5344CB8AC3E}">
        <p14:creationId xmlns:p14="http://schemas.microsoft.com/office/powerpoint/2010/main" val="13000726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80</a:t>
            </a:fld>
            <a:endParaRPr lang="en-GB" dirty="0"/>
          </a:p>
        </p:txBody>
      </p:sp>
    </p:spTree>
    <p:extLst>
      <p:ext uri="{BB962C8B-B14F-4D97-AF65-F5344CB8AC3E}">
        <p14:creationId xmlns:p14="http://schemas.microsoft.com/office/powerpoint/2010/main" val="8946130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82</a:t>
            </a:fld>
            <a:endParaRPr lang="en-GB" dirty="0"/>
          </a:p>
        </p:txBody>
      </p:sp>
    </p:spTree>
    <p:extLst>
      <p:ext uri="{BB962C8B-B14F-4D97-AF65-F5344CB8AC3E}">
        <p14:creationId xmlns:p14="http://schemas.microsoft.com/office/powerpoint/2010/main" val="42222902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Calibri" panose="020F0502020204030204" pitchFamily="34" charset="0"/>
                <a:ea typeface="Times New Roman" panose="02020603050405020304" pitchFamily="18" charset="0"/>
              </a:rPr>
              <a:t>During a blizzard, snow can reach a length of more than a metre in just a few hours.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109</a:t>
            </a:fld>
            <a:endParaRPr lang="en-GB"/>
          </a:p>
        </p:txBody>
      </p:sp>
    </p:spTree>
    <p:extLst>
      <p:ext uri="{BB962C8B-B14F-4D97-AF65-F5344CB8AC3E}">
        <p14:creationId xmlns:p14="http://schemas.microsoft.com/office/powerpoint/2010/main" val="33512251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111</a:t>
            </a:fld>
            <a:endParaRPr lang="en-GB"/>
          </a:p>
        </p:txBody>
      </p:sp>
    </p:spTree>
    <p:extLst>
      <p:ext uri="{BB962C8B-B14F-4D97-AF65-F5344CB8AC3E}">
        <p14:creationId xmlns:p14="http://schemas.microsoft.com/office/powerpoint/2010/main" val="2017932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114</a:t>
            </a:fld>
            <a:endParaRPr lang="en-GB" dirty="0"/>
          </a:p>
        </p:txBody>
      </p:sp>
    </p:spTree>
    <p:extLst>
      <p:ext uri="{BB962C8B-B14F-4D97-AF65-F5344CB8AC3E}">
        <p14:creationId xmlns:p14="http://schemas.microsoft.com/office/powerpoint/2010/main" val="1597656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116</a:t>
            </a:fld>
            <a:endParaRPr lang="en-GB" dirty="0"/>
          </a:p>
        </p:txBody>
      </p:sp>
    </p:spTree>
    <p:extLst>
      <p:ext uri="{BB962C8B-B14F-4D97-AF65-F5344CB8AC3E}">
        <p14:creationId xmlns:p14="http://schemas.microsoft.com/office/powerpoint/2010/main" val="13524295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Calibri" panose="020F0502020204030204" pitchFamily="34" charset="0"/>
                <a:ea typeface="Times New Roman" panose="02020603050405020304" pitchFamily="18" charset="0"/>
              </a:rPr>
              <a:t>This means that it quickly block structures like roads, railways and airport runways.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144</a:t>
            </a:fld>
            <a:endParaRPr lang="en-GB"/>
          </a:p>
        </p:txBody>
      </p:sp>
    </p:spTree>
    <p:extLst>
      <p:ext uri="{BB962C8B-B14F-4D97-AF65-F5344CB8AC3E}">
        <p14:creationId xmlns:p14="http://schemas.microsoft.com/office/powerpoint/2010/main" val="18608068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146</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though notice  quarter length     truly daily creature capture future structure </a:t>
            </a:r>
          </a:p>
        </p:txBody>
      </p:sp>
      <p:sp>
        <p:nvSpPr>
          <p:cNvPr id="4" name="Slide Number Placeholder 3"/>
          <p:cNvSpPr>
            <a:spLocks noGrp="1"/>
          </p:cNvSpPr>
          <p:nvPr>
            <p:ph type="sldNum" sz="quarter" idx="5"/>
          </p:nvPr>
        </p:nvSpPr>
        <p:spPr/>
        <p:txBody>
          <a:bodyPr/>
          <a:lstStyle/>
          <a:p>
            <a:fld id="{A370640F-E73A-4148-92BA-D1C70A966614}" type="slidenum">
              <a:rPr lang="en-GB" smtClean="0"/>
              <a:t>176</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177</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178</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179</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180</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181</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dirty="0"/>
          </a:p>
        </p:txBody>
      </p:sp>
    </p:spTree>
    <p:extLst>
      <p:ext uri="{BB962C8B-B14F-4D97-AF65-F5344CB8AC3E}">
        <p14:creationId xmlns:p14="http://schemas.microsoft.com/office/powerpoint/2010/main" val="1865738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Calibri" panose="020F0502020204030204" pitchFamily="34" charset="0"/>
                <a:ea typeface="Times New Roman" panose="02020603050405020304" pitchFamily="18" charset="0"/>
              </a:rPr>
              <a:t>It’s very cold across about a quarter of the world.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3863960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3449813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dirty="0"/>
          </a:p>
        </p:txBody>
      </p:sp>
    </p:spTree>
    <p:extLst>
      <p:ext uri="{BB962C8B-B14F-4D97-AF65-F5344CB8AC3E}">
        <p14:creationId xmlns:p14="http://schemas.microsoft.com/office/powerpoint/2010/main" val="19657159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45</a:t>
            </a:fld>
            <a:endParaRPr lang="en-GB" dirty="0"/>
          </a:p>
        </p:txBody>
      </p:sp>
    </p:spTree>
    <p:extLst>
      <p:ext uri="{BB962C8B-B14F-4D97-AF65-F5344CB8AC3E}">
        <p14:creationId xmlns:p14="http://schemas.microsoft.com/office/powerpoint/2010/main" val="39767878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Calibri" panose="020F0502020204030204" pitchFamily="34" charset="0"/>
                <a:ea typeface="Times New Roman" panose="02020603050405020304" pitchFamily="18" charset="0"/>
              </a:rPr>
              <a:t>The nature of both snow and wind together creates another type of wild weather, called a blizzard.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75</a:t>
            </a:fld>
            <a:endParaRPr lang="en-GB"/>
          </a:p>
        </p:txBody>
      </p:sp>
    </p:spTree>
    <p:extLst>
      <p:ext uri="{BB962C8B-B14F-4D97-AF65-F5344CB8AC3E}">
        <p14:creationId xmlns:p14="http://schemas.microsoft.com/office/powerpoint/2010/main" val="662292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Y3</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2</a:t>
            </a:r>
          </a:p>
          <a:p>
            <a:r>
              <a:rPr lang="en-GB" dirty="0">
                <a:latin typeface="Twinkl Cursive Looped" panose="02000000000000000000" pitchFamily="2" charset="0"/>
              </a:rPr>
              <a:t>Week 5</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60738582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7700267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quarter</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3564791"/>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each of four equal or corresponding parts into which something is or can be divided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0" name="Picture 4" descr="Image result for quarter clipart">
            <a:extLst>
              <a:ext uri="{FF2B5EF4-FFF2-40B4-BE49-F238E27FC236}">
                <a16:creationId xmlns:a16="http://schemas.microsoft.com/office/drawing/2014/main" id="{BE3DA051-A43F-5B93-9092-47F450F61E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66913"/>
            <a:ext cx="1704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5128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She cut the apple into quarters.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93233" y="3792682"/>
            <a:ext cx="2529443" cy="769793"/>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545057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length</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28376"/>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measurement or extent of something from end to end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length clipart">
            <a:extLst>
              <a:ext uri="{FF2B5EF4-FFF2-40B4-BE49-F238E27FC236}">
                <a16:creationId xmlns:a16="http://schemas.microsoft.com/office/drawing/2014/main" id="{8674A25B-939F-A786-396C-1A9AC3FE89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49035"/>
            <a:ext cx="3181350" cy="1314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1786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The fish reaches a huge length.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831385" y="3225338"/>
            <a:ext cx="2041661" cy="93104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291433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546315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4247902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3949" y="938893"/>
            <a:ext cx="11344102"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Blizzards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It’s very cold across about a quarter of the world.  In Canada, just south of the Artic, the temperature can fall to minus 40 degrees Celsius in winter.  The nature of both snow and wind together creates another type of wild weather, called a blizzard.  During a blizzard, snow can reach a length of more than a metre in just a few hours.  This means that it quickly block structures like roads, railways and airport runways.  It can also pull down power lines and bury cars. </a:t>
            </a:r>
          </a:p>
        </p:txBody>
      </p:sp>
    </p:spTree>
    <p:extLst>
      <p:ext uri="{BB962C8B-B14F-4D97-AF65-F5344CB8AC3E}">
        <p14:creationId xmlns:p14="http://schemas.microsoft.com/office/powerpoint/2010/main" val="2394616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3949" y="938893"/>
            <a:ext cx="11344102"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Blizzards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It’s very cold across about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quarter </a:t>
            </a:r>
            <a:r>
              <a:rPr lang="en-GB" sz="3600" dirty="0">
                <a:solidFill>
                  <a:srgbClr val="000000"/>
                </a:solidFill>
                <a:effectLst/>
                <a:latin typeface="Twinkl Cursive Looped" panose="02000000000000000000" pitchFamily="2" charset="0"/>
                <a:ea typeface="Times New Roman" panose="02020603050405020304" pitchFamily="18" charset="0"/>
              </a:rPr>
              <a:t>of the world.  In Canada, just south of the Artic, the temperature can fall to minus 40 degrees Celsius in winter.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nature</a:t>
            </a:r>
            <a:r>
              <a:rPr lang="en-GB" sz="3600" dirty="0">
                <a:solidFill>
                  <a:srgbClr val="000000"/>
                </a:solidFill>
                <a:effectLst/>
                <a:latin typeface="Twinkl Cursive Looped" panose="02000000000000000000" pitchFamily="2" charset="0"/>
                <a:ea typeface="Times New Roman" panose="02020603050405020304" pitchFamily="18" charset="0"/>
              </a:rPr>
              <a:t> of both snow and wind together creates another type of wild weather, called a blizzard.  During a blizzard, snow can reach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length</a:t>
            </a:r>
            <a:r>
              <a:rPr lang="en-GB" sz="3600" dirty="0">
                <a:solidFill>
                  <a:srgbClr val="000000"/>
                </a:solidFill>
                <a:effectLst/>
                <a:latin typeface="Twinkl Cursive Looped" panose="02000000000000000000" pitchFamily="2" charset="0"/>
                <a:ea typeface="Times New Roman" panose="02020603050405020304" pitchFamily="18" charset="0"/>
              </a:rPr>
              <a:t> of more than a metre in just a few hours.  This means that it quickly block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structures </a:t>
            </a:r>
            <a:r>
              <a:rPr lang="en-GB" sz="3600" dirty="0">
                <a:solidFill>
                  <a:srgbClr val="000000"/>
                </a:solidFill>
                <a:effectLst/>
                <a:latin typeface="Twinkl Cursive Looped" panose="02000000000000000000" pitchFamily="2" charset="0"/>
                <a:ea typeface="Times New Roman" panose="02020603050405020304" pitchFamily="18" charset="0"/>
              </a:rPr>
              <a:t>like roads, railways and airport runways.  It can also pull down power lines and bury cars. </a:t>
            </a:r>
          </a:p>
        </p:txBody>
      </p:sp>
    </p:spTree>
    <p:extLst>
      <p:ext uri="{BB962C8B-B14F-4D97-AF65-F5344CB8AC3E}">
        <p14:creationId xmlns:p14="http://schemas.microsoft.com/office/powerpoint/2010/main" val="32412296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5315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318375354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During a blizzard, snow can reach a length of more than a metre in just a few hours.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19789151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5 - Thursday</a:t>
            </a:r>
          </a:p>
          <a:p>
            <a:endParaRPr lang="en-GB" sz="7200" dirty="0"/>
          </a:p>
        </p:txBody>
      </p:sp>
    </p:spTree>
    <p:extLst>
      <p:ext uri="{BB962C8B-B14F-4D97-AF65-F5344CB8AC3E}">
        <p14:creationId xmlns:p14="http://schemas.microsoft.com/office/powerpoint/2010/main" val="378896359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0B4A3F9-59D7-DC3A-C87E-0D37D9F96E84}"/>
              </a:ext>
            </a:extLst>
          </p:cNvPr>
          <p:cNvPicPr>
            <a:picLocks noChangeAspect="1"/>
          </p:cNvPicPr>
          <p:nvPr/>
        </p:nvPicPr>
        <p:blipFill rotWithShape="1">
          <a:blip r:embed="rId2"/>
          <a:srcRect l="14727" t="11375" r="15046" b="11254"/>
          <a:stretch/>
        </p:blipFill>
        <p:spPr>
          <a:xfrm>
            <a:off x="77584" y="249381"/>
            <a:ext cx="10712335" cy="6635407"/>
          </a:xfrm>
          <a:prstGeom prst="rect">
            <a:avLst/>
          </a:prstGeom>
        </p:spPr>
      </p:pic>
    </p:spTree>
    <p:extLst>
      <p:ext uri="{BB962C8B-B14F-4D97-AF65-F5344CB8AC3E}">
        <p14:creationId xmlns:p14="http://schemas.microsoft.com/office/powerpoint/2010/main" val="401698138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63859302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90832657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CONJUNCTION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0C8D5CEC-22D5-D692-1E7B-97E70B38387D}"/>
              </a:ext>
            </a:extLst>
          </p:cNvPr>
          <p:cNvSpPr txBox="1"/>
          <p:nvPr/>
        </p:nvSpPr>
        <p:spPr>
          <a:xfrm>
            <a:off x="3975101" y="712023"/>
            <a:ext cx="6098720" cy="1200329"/>
          </a:xfrm>
          <a:prstGeom prst="rect">
            <a:avLst/>
          </a:prstGeom>
          <a:noFill/>
        </p:spPr>
        <p:txBody>
          <a:bodyPr wrap="square">
            <a:spAutoFit/>
          </a:bodyPr>
          <a:lstStyle/>
          <a:p>
            <a:r>
              <a:rPr lang="en-GB" sz="7200" dirty="0">
                <a:latin typeface="Twinkl Cursive Looped" panose="02000000000000000000" pitchFamily="2" charset="0"/>
              </a:rPr>
              <a:t>though</a:t>
            </a:r>
            <a:endParaRPr lang="en-GB" sz="7200" dirty="0"/>
          </a:p>
        </p:txBody>
      </p:sp>
      <p:sp>
        <p:nvSpPr>
          <p:cNvPr id="9" name="Title 1">
            <a:extLst>
              <a:ext uri="{FF2B5EF4-FFF2-40B4-BE49-F238E27FC236}">
                <a16:creationId xmlns:a16="http://schemas.microsoft.com/office/drawing/2014/main" id="{C5FE1F5E-3B8C-4BB5-9338-0B13ED78A1AC}"/>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-despite the fact that</a:t>
            </a:r>
            <a:endParaRPr lang="en-GB" i="1" dirty="0">
              <a:latin typeface="Twinkl Cursive Looped" panose="02000000000000000000" pitchFamily="2" charset="0"/>
            </a:endParaRPr>
          </a:p>
        </p:txBody>
      </p:sp>
      <p:pic>
        <p:nvPicPr>
          <p:cNvPr id="4" name="Picture 2" descr="Image result for speaking queity clipart">
            <a:extLst>
              <a:ext uri="{FF2B5EF4-FFF2-40B4-BE49-F238E27FC236}">
                <a16:creationId xmlns:a16="http://schemas.microsoft.com/office/drawing/2014/main" id="{9C0FB23D-D628-4D81-E248-507A9691A9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014" y="285750"/>
            <a:ext cx="2286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8537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Though they were speaking quietly, they could still be heard.</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C1CA8974-F9B7-7772-E584-DC86F493030F}"/>
              </a:ext>
            </a:extLst>
          </p:cNvPr>
          <p:cNvSpPr txBox="1">
            <a:spLocks/>
          </p:cNvSpPr>
          <p:nvPr/>
        </p:nvSpPr>
        <p:spPr>
          <a:xfrm>
            <a:off x="2000497" y="2996339"/>
            <a:ext cx="2411186" cy="80690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755107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NOUN</a:t>
            </a:r>
            <a:endParaRPr lang="en-GB" i="1" dirty="0"/>
          </a:p>
        </p:txBody>
      </p:sp>
      <p:sp>
        <p:nvSpPr>
          <p:cNvPr id="3" name="TextBox 2">
            <a:extLst>
              <a:ext uri="{FF2B5EF4-FFF2-40B4-BE49-F238E27FC236}">
                <a16:creationId xmlns:a16="http://schemas.microsoft.com/office/drawing/2014/main" id="{CC12B0E5-210C-661F-27A6-F5452E3A8D3A}"/>
              </a:ext>
            </a:extLst>
          </p:cNvPr>
          <p:cNvSpPr txBox="1"/>
          <p:nvPr/>
        </p:nvSpPr>
        <p:spPr>
          <a:xfrm>
            <a:off x="3958772" y="1299852"/>
            <a:ext cx="6098720" cy="1200329"/>
          </a:xfrm>
          <a:prstGeom prst="rect">
            <a:avLst/>
          </a:prstGeom>
          <a:noFill/>
        </p:spPr>
        <p:txBody>
          <a:bodyPr wrap="square">
            <a:spAutoFit/>
          </a:bodyPr>
          <a:lstStyle/>
          <a:p>
            <a:r>
              <a:rPr lang="en-GB" sz="7200" dirty="0">
                <a:latin typeface="Twinkl Cursive Looped" panose="02000000000000000000" pitchFamily="2" charset="0"/>
              </a:rPr>
              <a:t>notice</a:t>
            </a:r>
            <a:endParaRPr lang="en-GB" sz="7200" dirty="0"/>
          </a:p>
        </p:txBody>
      </p:sp>
      <p:sp>
        <p:nvSpPr>
          <p:cNvPr id="5" name="Title 1">
            <a:extLst>
              <a:ext uri="{FF2B5EF4-FFF2-40B4-BE49-F238E27FC236}">
                <a16:creationId xmlns:a16="http://schemas.microsoft.com/office/drawing/2014/main" id="{097832BD-A3FF-0F89-484A-147FF2FE2C88}"/>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displayed sheet or placard giving news or information</a:t>
            </a:r>
            <a:endParaRPr lang="en-GB" i="1" dirty="0">
              <a:latin typeface="Twinkl Cursive Looped" panose="02000000000000000000" pitchFamily="2" charset="0"/>
            </a:endParaRPr>
          </a:p>
        </p:txBody>
      </p:sp>
      <p:pic>
        <p:nvPicPr>
          <p:cNvPr id="7" name="Picture 2" descr="Image result for notice clipart">
            <a:extLst>
              <a:ext uri="{FF2B5EF4-FFF2-40B4-BE49-F238E27FC236}">
                <a16:creationId xmlns:a16="http://schemas.microsoft.com/office/drawing/2014/main" id="{090CA4D5-09CC-3901-710C-3971A7D5E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420" y="457200"/>
            <a:ext cx="2473779" cy="22404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4137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49218" y="2897945"/>
            <a:ext cx="10515600" cy="1481650"/>
          </a:xfrm>
        </p:spPr>
        <p:txBody>
          <a:bodyPr>
            <a:normAutofit fontScale="90000"/>
          </a:bodyPr>
          <a:lstStyle/>
          <a:p>
            <a:pPr algn="ctr"/>
            <a:br>
              <a:rPr lang="en-GB" dirty="0"/>
            </a:br>
            <a:r>
              <a:rPr lang="en-GB" dirty="0">
                <a:latin typeface="Twinkl Cursive Looped" panose="02000000000000000000" pitchFamily="2" charset="0"/>
              </a:rPr>
              <a:t>The notice was very clear. </a:t>
            </a:r>
            <a:br>
              <a:rPr lang="en-GB" dirty="0"/>
            </a:br>
            <a:endParaRPr lang="en-GB" i="1" dirty="0"/>
          </a:p>
        </p:txBody>
      </p:sp>
      <p:sp>
        <p:nvSpPr>
          <p:cNvPr id="3" name="Title 1">
            <a:extLst>
              <a:ext uri="{FF2B5EF4-FFF2-40B4-BE49-F238E27FC236}">
                <a16:creationId xmlns:a16="http://schemas.microsoft.com/office/drawing/2014/main" id="{EFF9D18E-1098-AE2A-AC4F-A4E3885841E6}"/>
              </a:ext>
            </a:extLst>
          </p:cNvPr>
          <p:cNvSpPr txBox="1">
            <a:spLocks/>
          </p:cNvSpPr>
          <p:nvPr/>
        </p:nvSpPr>
        <p:spPr>
          <a:xfrm>
            <a:off x="3070760" y="2849723"/>
            <a:ext cx="2149633" cy="78904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334674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1975583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19825" y="2298241"/>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exceptions to the previous rules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7601327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217630510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19825" y="2298241"/>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exceptions to the previous rules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7618550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slyly</a:t>
            </a:r>
          </a:p>
        </p:txBody>
      </p:sp>
      <p:sp>
        <p:nvSpPr>
          <p:cNvPr id="3" name="Rectangle 2">
            <a:extLst>
              <a:ext uri="{FF2B5EF4-FFF2-40B4-BE49-F238E27FC236}">
                <a16:creationId xmlns:a16="http://schemas.microsoft.com/office/drawing/2014/main" id="{13BB5EC0-7A96-4D29-A835-6FAE896C31A4}"/>
              </a:ext>
            </a:extLst>
          </p:cNvPr>
          <p:cNvSpPr/>
          <p:nvPr/>
        </p:nvSpPr>
        <p:spPr>
          <a:xfrm>
            <a:off x="6547757"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0770" name="Picture 2" descr="Image result for slyly clipart">
            <a:extLst>
              <a:ext uri="{FF2B5EF4-FFF2-40B4-BE49-F238E27FC236}">
                <a16:creationId xmlns:a16="http://schemas.microsoft.com/office/drawing/2014/main" id="{3EEFA11B-47C3-7F85-FDCB-843C66704A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963" y="407534"/>
            <a:ext cx="189547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605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07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shyly</a:t>
            </a:r>
          </a:p>
        </p:txBody>
      </p:sp>
      <p:sp>
        <p:nvSpPr>
          <p:cNvPr id="3" name="Rectangle 2">
            <a:extLst>
              <a:ext uri="{FF2B5EF4-FFF2-40B4-BE49-F238E27FC236}">
                <a16:creationId xmlns:a16="http://schemas.microsoft.com/office/drawing/2014/main" id="{0366E0B6-702E-4814-82C6-08CA2D13F3C9}"/>
              </a:ext>
            </a:extLst>
          </p:cNvPr>
          <p:cNvSpPr/>
          <p:nvPr/>
        </p:nvSpPr>
        <p:spPr>
          <a:xfrm>
            <a:off x="6368146" y="3706586"/>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1794" name="Picture 2" descr="Image result for shyly clipart">
            <a:extLst>
              <a:ext uri="{FF2B5EF4-FFF2-40B4-BE49-F238E27FC236}">
                <a16:creationId xmlns:a16="http://schemas.microsoft.com/office/drawing/2014/main" id="{E1A0E5AB-D797-B120-F6C2-681B0FD6A2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25" y="400050"/>
            <a:ext cx="196215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9419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17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coyly</a:t>
            </a:r>
          </a:p>
        </p:txBody>
      </p:sp>
      <p:sp>
        <p:nvSpPr>
          <p:cNvPr id="3" name="Rectangle 2">
            <a:extLst>
              <a:ext uri="{FF2B5EF4-FFF2-40B4-BE49-F238E27FC236}">
                <a16:creationId xmlns:a16="http://schemas.microsoft.com/office/drawing/2014/main" id="{AF057B79-A2F9-8CC8-D246-FC14A4DA4D85}"/>
              </a:ext>
            </a:extLst>
          </p:cNvPr>
          <p:cNvSpPr/>
          <p:nvPr/>
        </p:nvSpPr>
        <p:spPr>
          <a:xfrm>
            <a:off x="6351815" y="3690259"/>
            <a:ext cx="767442" cy="87221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2818" name="Picture 2" descr="Image result for coyly clipart">
            <a:extLst>
              <a:ext uri="{FF2B5EF4-FFF2-40B4-BE49-F238E27FC236}">
                <a16:creationId xmlns:a16="http://schemas.microsoft.com/office/drawing/2014/main" id="{69FBF0CA-7912-BE42-8A39-72D278DEB5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495" y="635454"/>
            <a:ext cx="11525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253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28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55683108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768602"/>
            <a:ext cx="10515600" cy="1481650"/>
          </a:xfrm>
        </p:spPr>
        <p:txBody>
          <a:bodyPr>
            <a:normAutofit/>
          </a:bodyPr>
          <a:lstStyle/>
          <a:p>
            <a:pPr algn="ctr"/>
            <a:r>
              <a:rPr lang="en-GB" dirty="0">
                <a:latin typeface="Twinkl Cursive Looped" panose="02000000000000000000" pitchFamily="2" charset="0"/>
              </a:rPr>
              <a:t>Words ending in -</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370855435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4094018"/>
            <a:ext cx="12061371" cy="1481650"/>
          </a:xfrm>
        </p:spPr>
        <p:txBody>
          <a:bodyPr>
            <a:normAutofit fontScale="90000"/>
          </a:bodyPr>
          <a:lstStyle/>
          <a:p>
            <a:pPr algn="ctr"/>
            <a:r>
              <a:rPr lang="en-GB" dirty="0">
                <a:latin typeface="Twinkl Cursive Looped" panose="02000000000000000000" pitchFamily="2" charset="0"/>
              </a:rPr>
              <a:t>Listen carefully to hear the </a:t>
            </a:r>
            <a:r>
              <a:rPr lang="en-GB" dirty="0">
                <a:highlight>
                  <a:srgbClr val="FFFF00"/>
                </a:highlight>
                <a:latin typeface="Twinkl Cursive Looped" panose="02000000000000000000" pitchFamily="2" charset="0"/>
              </a:rPr>
              <a:t>sure </a:t>
            </a:r>
            <a:r>
              <a:rPr lang="en-GB" dirty="0">
                <a:latin typeface="Twinkl Cursive Looped" panose="02000000000000000000" pitchFamily="2" charset="0"/>
              </a:rPr>
              <a:t>sound or the </a:t>
            </a:r>
            <a:r>
              <a:rPr lang="en-GB" dirty="0" err="1">
                <a:highlight>
                  <a:srgbClr val="FFFF00"/>
                </a:highlight>
                <a:latin typeface="Twinkl Cursive Looped" panose="02000000000000000000" pitchFamily="2" charset="0"/>
              </a:rPr>
              <a:t>ture</a:t>
            </a:r>
            <a:r>
              <a:rPr lang="en-GB" dirty="0">
                <a:highlight>
                  <a:srgbClr val="FFFF00"/>
                </a:highlight>
                <a:latin typeface="Twinkl Cursive Looped" panose="02000000000000000000" pitchFamily="2" charset="0"/>
              </a:rPr>
              <a:t> </a:t>
            </a:r>
            <a:r>
              <a:rPr lang="en-GB" dirty="0">
                <a:latin typeface="Twinkl Cursive Looped" panose="02000000000000000000" pitchFamily="2" charset="0"/>
              </a:rPr>
              <a:t>sound at the end.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root word ends in CH, like teach, then you need to use ER at the end to spell 'teacher'</a:t>
            </a:r>
          </a:p>
        </p:txBody>
      </p:sp>
    </p:spTree>
    <p:extLst>
      <p:ext uri="{BB962C8B-B14F-4D97-AF65-F5344CB8AC3E}">
        <p14:creationId xmlns:p14="http://schemas.microsoft.com/office/powerpoint/2010/main" val="141481072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732796364"/>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gesture </a:t>
            </a:r>
          </a:p>
        </p:txBody>
      </p:sp>
      <p:sp>
        <p:nvSpPr>
          <p:cNvPr id="3" name="Rectangle 2">
            <a:extLst>
              <a:ext uri="{FF2B5EF4-FFF2-40B4-BE49-F238E27FC236}">
                <a16:creationId xmlns:a16="http://schemas.microsoft.com/office/drawing/2014/main" id="{13BB5EC0-7A96-4D29-A835-6FAE896C31A4}"/>
              </a:ext>
            </a:extLst>
          </p:cNvPr>
          <p:cNvSpPr/>
          <p:nvPr/>
        </p:nvSpPr>
        <p:spPr>
          <a:xfrm>
            <a:off x="6246025" y="3429000"/>
            <a:ext cx="140742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62" name="Picture 2" descr="Image result for gesture clipart">
            <a:extLst>
              <a:ext uri="{FF2B5EF4-FFF2-40B4-BE49-F238E27FC236}">
                <a16:creationId xmlns:a16="http://schemas.microsoft.com/office/drawing/2014/main" id="{A5B7E1CD-4584-5516-2EDB-5CCB27F0F2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046" y="436332"/>
            <a:ext cx="263842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5918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truly</a:t>
            </a:r>
          </a:p>
        </p:txBody>
      </p:sp>
      <p:sp>
        <p:nvSpPr>
          <p:cNvPr id="3" name="Rectangle 2">
            <a:extLst>
              <a:ext uri="{FF2B5EF4-FFF2-40B4-BE49-F238E27FC236}">
                <a16:creationId xmlns:a16="http://schemas.microsoft.com/office/drawing/2014/main" id="{13BB5EC0-7A96-4D29-A835-6FAE896C31A4}"/>
              </a:ext>
            </a:extLst>
          </p:cNvPr>
          <p:cNvSpPr/>
          <p:nvPr/>
        </p:nvSpPr>
        <p:spPr>
          <a:xfrm>
            <a:off x="6547757"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3666" name="Picture 2" descr="Image result for truly clipart">
            <a:extLst>
              <a:ext uri="{FF2B5EF4-FFF2-40B4-BE49-F238E27FC236}">
                <a16:creationId xmlns:a16="http://schemas.microsoft.com/office/drawing/2014/main" id="{00498C76-B56C-0A71-E5C5-16C1F019E24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1772"/>
          <a:stretch/>
        </p:blipFill>
        <p:spPr bwMode="auto">
          <a:xfrm>
            <a:off x="461963" y="478972"/>
            <a:ext cx="2886045" cy="12518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2856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36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structure</a:t>
            </a:r>
          </a:p>
        </p:txBody>
      </p:sp>
      <p:sp>
        <p:nvSpPr>
          <p:cNvPr id="3" name="Rectangle 2">
            <a:extLst>
              <a:ext uri="{FF2B5EF4-FFF2-40B4-BE49-F238E27FC236}">
                <a16:creationId xmlns:a16="http://schemas.microsoft.com/office/drawing/2014/main" id="{13BB5EC0-7A96-4D29-A835-6FAE896C31A4}"/>
              </a:ext>
            </a:extLst>
          </p:cNvPr>
          <p:cNvSpPr/>
          <p:nvPr/>
        </p:nvSpPr>
        <p:spPr>
          <a:xfrm>
            <a:off x="6539542" y="3534320"/>
            <a:ext cx="1573679"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9938" name="Picture 2" descr="Image result for structure clipart">
            <a:extLst>
              <a:ext uri="{FF2B5EF4-FFF2-40B4-BE49-F238E27FC236}">
                <a16:creationId xmlns:a16="http://schemas.microsoft.com/office/drawing/2014/main" id="{305666BA-5FA5-3D19-2DC9-9E78715D186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417368" y="593319"/>
            <a:ext cx="1968314" cy="1700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7699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gesture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13633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3659224"/>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movement of part of the body, especially a hand or the head, to express an idea or meaning</a:t>
            </a:r>
            <a:endParaRPr lang="en-GB" sz="1400" dirty="0"/>
          </a:p>
        </p:txBody>
      </p:sp>
      <p:pic>
        <p:nvPicPr>
          <p:cNvPr id="3" name="Picture 2" descr="Image result for gesture clipart">
            <a:extLst>
              <a:ext uri="{FF2B5EF4-FFF2-40B4-BE49-F238E27FC236}">
                <a16:creationId xmlns:a16="http://schemas.microsoft.com/office/drawing/2014/main" id="{ABC084F7-5189-C069-099B-F31546608E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046" y="436332"/>
            <a:ext cx="263842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5513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structure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0" y="225742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building or other object constructed from several parts</a:t>
            </a:r>
            <a:endParaRPr lang="en-GB" sz="1400" dirty="0"/>
          </a:p>
        </p:txBody>
      </p:sp>
      <p:pic>
        <p:nvPicPr>
          <p:cNvPr id="3" name="Picture 2" descr="Image result for structure clipart">
            <a:extLst>
              <a:ext uri="{FF2B5EF4-FFF2-40B4-BE49-F238E27FC236}">
                <a16:creationId xmlns:a16="http://schemas.microsoft.com/office/drawing/2014/main" id="{AD71D6D1-69F1-623B-E403-EB9C233CFCE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417368" y="593319"/>
            <a:ext cx="1968314" cy="1700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3867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Alex made a gesture of apology.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083828" y="3716158"/>
            <a:ext cx="2613758" cy="84631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2829343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station is a magnificent structure and should not be demolished.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9110749" y="2859579"/>
            <a:ext cx="2771008" cy="79802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2052013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1569566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quarter</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3564791"/>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each of four equal or corresponding parts into which something is or can be divided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0" name="Picture 4" descr="Image result for quarter clipart">
            <a:extLst>
              <a:ext uri="{FF2B5EF4-FFF2-40B4-BE49-F238E27FC236}">
                <a16:creationId xmlns:a16="http://schemas.microsoft.com/office/drawing/2014/main" id="{BE3DA051-A43F-5B93-9092-47F450F61E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66913"/>
            <a:ext cx="1704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6506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She cut the apple into quarters.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93233" y="3792682"/>
            <a:ext cx="2529443" cy="769793"/>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58323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length</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28376"/>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measurement or extent of something from end to end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length clipart">
            <a:extLst>
              <a:ext uri="{FF2B5EF4-FFF2-40B4-BE49-F238E27FC236}">
                <a16:creationId xmlns:a16="http://schemas.microsoft.com/office/drawing/2014/main" id="{8674A25B-939F-A786-396C-1A9AC3FE89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49035"/>
            <a:ext cx="3181350" cy="1314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9987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The fish reaches a huge length.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831385" y="3225338"/>
            <a:ext cx="2041661" cy="93104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791877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duly</a:t>
            </a:r>
          </a:p>
        </p:txBody>
      </p:sp>
      <p:sp>
        <p:nvSpPr>
          <p:cNvPr id="3" name="Rectangle 2">
            <a:extLst>
              <a:ext uri="{FF2B5EF4-FFF2-40B4-BE49-F238E27FC236}">
                <a16:creationId xmlns:a16="http://schemas.microsoft.com/office/drawing/2014/main" id="{0366E0B6-702E-4814-82C6-08CA2D13F3C9}"/>
              </a:ext>
            </a:extLst>
          </p:cNvPr>
          <p:cNvSpPr/>
          <p:nvPr/>
        </p:nvSpPr>
        <p:spPr>
          <a:xfrm>
            <a:off x="6237517" y="369025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4690" name="Picture 2" descr="Duly Noted Image Fummy">
            <a:extLst>
              <a:ext uri="{FF2B5EF4-FFF2-40B4-BE49-F238E27FC236}">
                <a16:creationId xmlns:a16="http://schemas.microsoft.com/office/drawing/2014/main" id="{BD407501-D892-8F61-BFB5-9C06048D19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999" y="375556"/>
            <a:ext cx="2231571" cy="22315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5657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46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1232559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2075307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3949" y="938893"/>
            <a:ext cx="11344102"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Blizzards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It’s very cold across about a quarter of the world.  In Canada, just south of the Artic, the temperature can fall to minus 40 degrees Celsius in winter.  The nature of both snow and wind together creates another type of wild weather, called a blizzard.  During a blizzard, snow can reach a length of more than a metre in just a few hours.  This means that it quickly block structures like roads, railways and airport runways.  It can also pull down power lines and bury cars. </a:t>
            </a:r>
          </a:p>
        </p:txBody>
      </p:sp>
    </p:spTree>
    <p:extLst>
      <p:ext uri="{BB962C8B-B14F-4D97-AF65-F5344CB8AC3E}">
        <p14:creationId xmlns:p14="http://schemas.microsoft.com/office/powerpoint/2010/main" val="413181791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3949" y="938893"/>
            <a:ext cx="11344102"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Blizzards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It’s very cold across about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quarter </a:t>
            </a:r>
            <a:r>
              <a:rPr lang="en-GB" sz="3600" dirty="0">
                <a:solidFill>
                  <a:srgbClr val="000000"/>
                </a:solidFill>
                <a:effectLst/>
                <a:latin typeface="Twinkl Cursive Looped" panose="02000000000000000000" pitchFamily="2" charset="0"/>
                <a:ea typeface="Times New Roman" panose="02020603050405020304" pitchFamily="18" charset="0"/>
              </a:rPr>
              <a:t>of the world.  In Canada, just south of the Artic, the temperature can fall to minus 40 degrees Celsius in winter.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nature</a:t>
            </a:r>
            <a:r>
              <a:rPr lang="en-GB" sz="3600" dirty="0">
                <a:solidFill>
                  <a:srgbClr val="000000"/>
                </a:solidFill>
                <a:effectLst/>
                <a:latin typeface="Twinkl Cursive Looped" panose="02000000000000000000" pitchFamily="2" charset="0"/>
                <a:ea typeface="Times New Roman" panose="02020603050405020304" pitchFamily="18" charset="0"/>
              </a:rPr>
              <a:t> of both snow and wind together creates another type of wild weather, called a blizzard.  During a blizzard, snow can reach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length</a:t>
            </a:r>
            <a:r>
              <a:rPr lang="en-GB" sz="3600" dirty="0">
                <a:solidFill>
                  <a:srgbClr val="000000"/>
                </a:solidFill>
                <a:effectLst/>
                <a:latin typeface="Twinkl Cursive Looped" panose="02000000000000000000" pitchFamily="2" charset="0"/>
                <a:ea typeface="Times New Roman" panose="02020603050405020304" pitchFamily="18" charset="0"/>
              </a:rPr>
              <a:t> of more than a metre in just a few hours.  This means that it quickly block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structures </a:t>
            </a:r>
            <a:r>
              <a:rPr lang="en-GB" sz="3600" dirty="0">
                <a:solidFill>
                  <a:srgbClr val="000000"/>
                </a:solidFill>
                <a:effectLst/>
                <a:latin typeface="Twinkl Cursive Looped" panose="02000000000000000000" pitchFamily="2" charset="0"/>
                <a:ea typeface="Times New Roman" panose="02020603050405020304" pitchFamily="18" charset="0"/>
              </a:rPr>
              <a:t>like roads, railways and airport runways.  It can also pull down power lines and bury cars. </a:t>
            </a:r>
          </a:p>
        </p:txBody>
      </p:sp>
    </p:spTree>
    <p:extLst>
      <p:ext uri="{BB962C8B-B14F-4D97-AF65-F5344CB8AC3E}">
        <p14:creationId xmlns:p14="http://schemas.microsoft.com/office/powerpoint/2010/main" val="36647661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2224056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This means that it quickly block structures like roads, railways and airport runways.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74612911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5 -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E60FC0C-DB24-6254-7F7F-B555A5757DF8}"/>
              </a:ext>
            </a:extLst>
          </p:cNvPr>
          <p:cNvPicPr>
            <a:picLocks noChangeAspect="1"/>
          </p:cNvPicPr>
          <p:nvPr/>
        </p:nvPicPr>
        <p:blipFill rotWithShape="1">
          <a:blip r:embed="rId2"/>
          <a:srcRect l="14727" t="11375" r="15046" b="11254"/>
          <a:stretch/>
        </p:blipFill>
        <p:spPr>
          <a:xfrm>
            <a:off x="77584" y="249381"/>
            <a:ext cx="10712335" cy="6635407"/>
          </a:xfrm>
          <a:prstGeom prst="rect">
            <a:avLst/>
          </a:prstGeom>
        </p:spPr>
      </p:pic>
    </p:spTree>
    <p:extLst>
      <p:ext uri="{BB962C8B-B14F-4D97-AF65-F5344CB8AC3E}">
        <p14:creationId xmlns:p14="http://schemas.microsoft.com/office/powerpoint/2010/main" val="175872455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72396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wholly</a:t>
            </a:r>
          </a:p>
        </p:txBody>
      </p:sp>
      <p:sp>
        <p:nvSpPr>
          <p:cNvPr id="3" name="Rectangle 2">
            <a:extLst>
              <a:ext uri="{FF2B5EF4-FFF2-40B4-BE49-F238E27FC236}">
                <a16:creationId xmlns:a16="http://schemas.microsoft.com/office/drawing/2014/main" id="{AF057B79-A2F9-8CC8-D246-FC14A4DA4D85}"/>
              </a:ext>
            </a:extLst>
          </p:cNvPr>
          <p:cNvSpPr/>
          <p:nvPr/>
        </p:nvSpPr>
        <p:spPr>
          <a:xfrm>
            <a:off x="6645729" y="3690259"/>
            <a:ext cx="767442" cy="87221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5714" name="Picture 2" descr="Image result for wholly clipart">
            <a:extLst>
              <a:ext uri="{FF2B5EF4-FFF2-40B4-BE49-F238E27FC236}">
                <a16:creationId xmlns:a16="http://schemas.microsoft.com/office/drawing/2014/main" id="{92A0ECBE-F684-E09E-B358-548B6A36A4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54" y="514350"/>
            <a:ext cx="2647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9128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7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notice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795456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truly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6035885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duly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2246099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wholly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356507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fully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24760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daily</a:t>
            </a:r>
          </a:p>
        </p:txBody>
      </p:sp>
    </p:spTree>
    <p:extLst>
      <p:ext uri="{BB962C8B-B14F-4D97-AF65-F5344CB8AC3E}">
        <p14:creationId xmlns:p14="http://schemas.microsoft.com/office/powerpoint/2010/main" val="92439436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publicly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3516847"/>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dryly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4683916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slyly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0152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shyly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7994945"/>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coyly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2700591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creature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picture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nature</a:t>
            </a:r>
          </a:p>
        </p:txBody>
      </p:sp>
    </p:spTree>
    <p:extLst>
      <p:ext uri="{BB962C8B-B14F-4D97-AF65-F5344CB8AC3E}">
        <p14:creationId xmlns:p14="http://schemas.microsoft.com/office/powerpoint/2010/main" val="282487926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furniture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capture</a:t>
            </a:r>
          </a:p>
        </p:txBody>
      </p:sp>
    </p:spTree>
    <p:extLst>
      <p:ext uri="{BB962C8B-B14F-4D97-AF65-F5344CB8AC3E}">
        <p14:creationId xmlns:p14="http://schemas.microsoft.com/office/powerpoint/2010/main" val="80578285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culture</a:t>
            </a:r>
          </a:p>
        </p:txBody>
      </p:sp>
    </p:spTree>
    <p:extLst>
      <p:ext uri="{BB962C8B-B14F-4D97-AF65-F5344CB8AC3E}">
        <p14:creationId xmlns:p14="http://schemas.microsoft.com/office/powerpoint/2010/main" val="23060678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moisture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768602"/>
            <a:ext cx="10515600" cy="1481650"/>
          </a:xfrm>
        </p:spPr>
        <p:txBody>
          <a:bodyPr>
            <a:normAutofit/>
          </a:bodyPr>
          <a:lstStyle/>
          <a:p>
            <a:pPr algn="ctr"/>
            <a:r>
              <a:rPr lang="en-GB" dirty="0">
                <a:latin typeface="Twinkl Cursive Looped" panose="02000000000000000000" pitchFamily="2" charset="0"/>
              </a:rPr>
              <a:t>Words ending in -</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39489917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future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gesture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structure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quarter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length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though notice  quarter length     truly daily creature capture future structure </a:t>
            </a:r>
          </a:p>
        </p:txBody>
      </p:sp>
    </p:spTree>
    <p:extLst>
      <p:ext uri="{BB962C8B-B14F-4D97-AF65-F5344CB8AC3E}">
        <p14:creationId xmlns:p14="http://schemas.microsoft.com/office/powerpoint/2010/main" val="388699187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8728" y="4363361"/>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verb determiner noun preposition noun</a:t>
            </a:r>
          </a:p>
        </p:txBody>
      </p:sp>
      <p:sp>
        <p:nvSpPr>
          <p:cNvPr id="3" name="TextBox 2">
            <a:extLst>
              <a:ext uri="{FF2B5EF4-FFF2-40B4-BE49-F238E27FC236}">
                <a16:creationId xmlns:a16="http://schemas.microsoft.com/office/drawing/2014/main" id="{E500F0D3-C8EE-77CA-D8A5-2252D46724AA}"/>
              </a:ext>
            </a:extLst>
          </p:cNvPr>
          <p:cNvSpPr txBox="1"/>
          <p:nvPr/>
        </p:nvSpPr>
        <p:spPr>
          <a:xfrm>
            <a:off x="168728" y="1538418"/>
            <a:ext cx="11517084" cy="707886"/>
          </a:xfrm>
          <a:prstGeom prst="rect">
            <a:avLst/>
          </a:prstGeom>
          <a:noFill/>
        </p:spPr>
        <p:txBody>
          <a:bodyPr wrap="square" rtlCol="0">
            <a:spAutoFit/>
          </a:bodyPr>
          <a:lstStyle/>
          <a:p>
            <a:r>
              <a:rPr lang="en-GB" sz="4000" dirty="0">
                <a:latin typeface="Twinkl Cursive Looped" panose="02000000000000000000" pitchFamily="2" charset="0"/>
              </a:rPr>
              <a:t>She cut the apple into quarters.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5260769" y="1630751"/>
            <a:ext cx="203780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6836125" y="4363362"/>
            <a:ext cx="1491345"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4094018"/>
            <a:ext cx="12061371" cy="1481650"/>
          </a:xfrm>
        </p:spPr>
        <p:txBody>
          <a:bodyPr>
            <a:normAutofit fontScale="90000"/>
          </a:bodyPr>
          <a:lstStyle/>
          <a:p>
            <a:pPr algn="ctr"/>
            <a:r>
              <a:rPr lang="en-GB" dirty="0">
                <a:latin typeface="Twinkl Cursive Looped" panose="02000000000000000000" pitchFamily="2" charset="0"/>
              </a:rPr>
              <a:t>Listen carefully to hear the </a:t>
            </a:r>
            <a:r>
              <a:rPr lang="en-GB" dirty="0">
                <a:highlight>
                  <a:srgbClr val="FFFF00"/>
                </a:highlight>
                <a:latin typeface="Twinkl Cursive Looped" panose="02000000000000000000" pitchFamily="2" charset="0"/>
              </a:rPr>
              <a:t>sure </a:t>
            </a:r>
            <a:r>
              <a:rPr lang="en-GB" dirty="0">
                <a:latin typeface="Twinkl Cursive Looped" panose="02000000000000000000" pitchFamily="2" charset="0"/>
              </a:rPr>
              <a:t>sound or the </a:t>
            </a:r>
            <a:r>
              <a:rPr lang="en-GB" dirty="0" err="1">
                <a:highlight>
                  <a:srgbClr val="FFFF00"/>
                </a:highlight>
                <a:latin typeface="Twinkl Cursive Looped" panose="02000000000000000000" pitchFamily="2" charset="0"/>
              </a:rPr>
              <a:t>ture</a:t>
            </a:r>
            <a:r>
              <a:rPr lang="en-GB" dirty="0">
                <a:highlight>
                  <a:srgbClr val="FFFF00"/>
                </a:highlight>
                <a:latin typeface="Twinkl Cursive Looped" panose="02000000000000000000" pitchFamily="2" charset="0"/>
              </a:rPr>
              <a:t> </a:t>
            </a:r>
            <a:r>
              <a:rPr lang="en-GB" dirty="0">
                <a:latin typeface="Twinkl Cursive Looped" panose="02000000000000000000" pitchFamily="2" charset="0"/>
              </a:rPr>
              <a:t>sound at the end.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root word ends in CH, like teach, then you need to use ER at the end to spell 'teacher'</a:t>
            </a:r>
          </a:p>
        </p:txBody>
      </p:sp>
    </p:spTree>
    <p:extLst>
      <p:ext uri="{BB962C8B-B14F-4D97-AF65-F5344CB8AC3E}">
        <p14:creationId xmlns:p14="http://schemas.microsoft.com/office/powerpoint/2010/main" val="3598600283"/>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8" y="4344452"/>
            <a:ext cx="11800115" cy="954107"/>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endParaRPr lang="fr-FR" sz="2800" dirty="0">
              <a:solidFill>
                <a:schemeClr val="accent2"/>
              </a:solidFill>
              <a:latin typeface="Twinkl Cursive Looped" panose="02000000000000000000" pitchFamily="2" charset="0"/>
            </a:endParaRPr>
          </a:p>
          <a:p>
            <a:endParaRPr lang="fr-FR" sz="2800" dirty="0">
              <a:solidFill>
                <a:schemeClr val="accent2"/>
              </a:solidFill>
              <a:latin typeface="Twinkl Cursive Looped" panose="02000000000000000000" pitchFamily="2" charset="0"/>
            </a:endParaRPr>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1201"/>
            <a:ext cx="11517084" cy="707886"/>
          </a:xfrm>
          <a:prstGeom prst="rect">
            <a:avLst/>
          </a:prstGeom>
          <a:noFill/>
        </p:spPr>
        <p:txBody>
          <a:bodyPr wrap="square" rtlCol="0">
            <a:spAutoFit/>
          </a:bodyPr>
          <a:lstStyle/>
          <a:p>
            <a:r>
              <a:rPr lang="en-GB" sz="4000" dirty="0">
                <a:latin typeface="Twinkl Cursive Looped" panose="02000000000000000000" pitchFamily="2" charset="0"/>
              </a:rPr>
              <a:t>The fish reaches a huge length.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5824698" y="2057367"/>
            <a:ext cx="1424000"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6979326" y="4298285"/>
            <a:ext cx="1034143"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87009"/>
            <a:ext cx="11740242" cy="4247317"/>
          </a:xfrm>
          <a:prstGeom prst="rect">
            <a:avLst/>
          </a:prstGeom>
          <a:noFill/>
        </p:spPr>
        <p:txBody>
          <a:bodyPr wrap="square" rtlCol="0">
            <a:spAutoFit/>
          </a:bodyPr>
          <a:lstStyle/>
          <a:p>
            <a:r>
              <a:rPr lang="en-GB" b="1" dirty="0">
                <a:solidFill>
                  <a:srgbClr val="83001D"/>
                </a:solidFill>
                <a:effectLst/>
              </a:rPr>
              <a:t>Quarter</a:t>
            </a:r>
          </a:p>
          <a:p>
            <a:endParaRPr lang="en-GB" b="1" dirty="0">
              <a:solidFill>
                <a:srgbClr val="83001D"/>
              </a:solidFill>
              <a:effectLst/>
            </a:endParaRPr>
          </a:p>
          <a:p>
            <a:r>
              <a:rPr lang="en-GB" b="1" dirty="0">
                <a:solidFill>
                  <a:srgbClr val="83001D"/>
                </a:solidFill>
                <a:effectLst/>
              </a:rPr>
              <a:t>Middle English: from Old French quartier, from Latin </a:t>
            </a:r>
            <a:r>
              <a:rPr lang="en-GB" b="1" dirty="0" err="1">
                <a:solidFill>
                  <a:srgbClr val="83001D"/>
                </a:solidFill>
                <a:effectLst/>
              </a:rPr>
              <a:t>quartarius</a:t>
            </a:r>
            <a:r>
              <a:rPr lang="en-GB" b="1" dirty="0">
                <a:solidFill>
                  <a:srgbClr val="83001D"/>
                </a:solidFill>
                <a:effectLst/>
              </a:rPr>
              <a:t> ‘fourth part of a measure’, from </a:t>
            </a:r>
            <a:r>
              <a:rPr lang="en-GB" b="1" dirty="0" err="1">
                <a:solidFill>
                  <a:srgbClr val="83001D"/>
                </a:solidFill>
                <a:effectLst/>
              </a:rPr>
              <a:t>quartus</a:t>
            </a:r>
            <a:r>
              <a:rPr lang="en-GB" b="1" dirty="0">
                <a:solidFill>
                  <a:srgbClr val="83001D"/>
                </a:solidFill>
                <a:effectLst/>
              </a:rPr>
              <a:t> ‘fourth’, from </a:t>
            </a:r>
            <a:r>
              <a:rPr lang="en-GB" b="1" dirty="0" err="1">
                <a:solidFill>
                  <a:srgbClr val="83001D"/>
                </a:solidFill>
                <a:effectLst/>
              </a:rPr>
              <a:t>quattuor</a:t>
            </a:r>
            <a:r>
              <a:rPr lang="en-GB" b="1" dirty="0">
                <a:solidFill>
                  <a:srgbClr val="83001D"/>
                </a:solidFill>
                <a:effectLst/>
              </a:rPr>
              <a:t> ‘four’.</a:t>
            </a: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Length</a:t>
            </a:r>
          </a:p>
          <a:p>
            <a:endParaRPr lang="en-GB" b="1" dirty="0">
              <a:solidFill>
                <a:srgbClr val="83001D"/>
              </a:solidFill>
              <a:effectLst/>
            </a:endParaRPr>
          </a:p>
          <a:p>
            <a:r>
              <a:rPr lang="en-GB" b="1" dirty="0">
                <a:solidFill>
                  <a:srgbClr val="83001D"/>
                </a:solidFill>
                <a:effectLst/>
              </a:rPr>
              <a:t>Old English </a:t>
            </a:r>
            <a:r>
              <a:rPr lang="en-GB" b="1" dirty="0" err="1">
                <a:solidFill>
                  <a:srgbClr val="83001D"/>
                </a:solidFill>
                <a:effectLst/>
              </a:rPr>
              <a:t>lengthu</a:t>
            </a:r>
            <a:r>
              <a:rPr lang="en-GB" b="1" dirty="0">
                <a:solidFill>
                  <a:srgbClr val="83001D"/>
                </a:solidFill>
                <a:effectLst/>
              </a:rPr>
              <a:t>, of Germanic origin; related to Dutch </a:t>
            </a:r>
            <a:r>
              <a:rPr lang="en-GB" b="1" dirty="0" err="1">
                <a:solidFill>
                  <a:srgbClr val="83001D"/>
                </a:solidFill>
                <a:effectLst/>
              </a:rPr>
              <a:t>lengte</a:t>
            </a:r>
            <a:r>
              <a:rPr lang="en-GB" b="1" dirty="0">
                <a:solidFill>
                  <a:srgbClr val="83001D"/>
                </a:solidFill>
                <a:effectLst/>
              </a:rPr>
              <a:t>, also to long.</a:t>
            </a:r>
          </a:p>
          <a:p>
            <a:endParaRPr lang="en-GB" b="1" dirty="0">
              <a:solidFill>
                <a:srgbClr val="83001D"/>
              </a:solidFill>
              <a:effectLst/>
            </a:endParaRP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3970318"/>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Find synonyms and antonyms of the challenge words. </a:t>
            </a:r>
          </a:p>
        </p:txBody>
      </p:sp>
    </p:spTree>
    <p:extLst>
      <p:ext uri="{BB962C8B-B14F-4D97-AF65-F5344CB8AC3E}">
        <p14:creationId xmlns:p14="http://schemas.microsoft.com/office/powerpoint/2010/main" val="402739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1118549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5 -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creature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429000"/>
            <a:ext cx="140742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8" name="Picture 4" descr="Image result for creature clipart">
            <a:extLst>
              <a:ext uri="{FF2B5EF4-FFF2-40B4-BE49-F238E27FC236}">
                <a16:creationId xmlns:a16="http://schemas.microsoft.com/office/drawing/2014/main" id="{8AC6542F-6E69-C271-9E53-A5C88E6712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888" y="315191"/>
            <a:ext cx="1895475"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1951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picture</a:t>
            </a:r>
          </a:p>
        </p:txBody>
      </p:sp>
      <p:sp>
        <p:nvSpPr>
          <p:cNvPr id="3" name="Rectangle 2">
            <a:extLst>
              <a:ext uri="{FF2B5EF4-FFF2-40B4-BE49-F238E27FC236}">
                <a16:creationId xmlns:a16="http://schemas.microsoft.com/office/drawing/2014/main" id="{13BB5EC0-7A96-4D29-A835-6FAE896C31A4}"/>
              </a:ext>
            </a:extLst>
          </p:cNvPr>
          <p:cNvSpPr/>
          <p:nvPr/>
        </p:nvSpPr>
        <p:spPr>
          <a:xfrm>
            <a:off x="6240284" y="3579780"/>
            <a:ext cx="1573679"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2" name="Picture 4" descr="Image result for picture clipart">
            <a:extLst>
              <a:ext uri="{FF2B5EF4-FFF2-40B4-BE49-F238E27FC236}">
                <a16:creationId xmlns:a16="http://schemas.microsoft.com/office/drawing/2014/main" id="{A0C35D6A-24CC-00FF-044E-9483CCF750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6" y="246030"/>
            <a:ext cx="1619250" cy="333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9206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14730" y="3080825"/>
            <a:ext cx="10515600" cy="1481650"/>
          </a:xfrm>
        </p:spPr>
        <p:txBody>
          <a:bodyPr>
            <a:normAutofit/>
          </a:bodyPr>
          <a:lstStyle/>
          <a:p>
            <a:pPr algn="ctr"/>
            <a:r>
              <a:rPr lang="en-GB" dirty="0">
                <a:latin typeface="Twinkl Cursive Looped" panose="02000000000000000000" pitchFamily="2" charset="0"/>
              </a:rPr>
              <a:t>nature </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57599"/>
            <a:ext cx="17090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6" name="Picture 4" descr="Image result for nature clipart">
            <a:extLst>
              <a:ext uri="{FF2B5EF4-FFF2-40B4-BE49-F238E27FC236}">
                <a16:creationId xmlns:a16="http://schemas.microsoft.com/office/drawing/2014/main" id="{208A27A2-82B2-8DDC-1121-42991B0E1C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185" y="388881"/>
            <a:ext cx="2343150"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3830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creature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13633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3659224"/>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an animal, as distinct from a human being</a:t>
            </a:r>
            <a:endParaRPr lang="en-GB" sz="1400" dirty="0"/>
          </a:p>
        </p:txBody>
      </p:sp>
      <p:pic>
        <p:nvPicPr>
          <p:cNvPr id="5" name="Picture 4" descr="Image result for creature clipart">
            <a:extLst>
              <a:ext uri="{FF2B5EF4-FFF2-40B4-BE49-F238E27FC236}">
                <a16:creationId xmlns:a16="http://schemas.microsoft.com/office/drawing/2014/main" id="{D464D7CF-DEEE-44D6-1D7F-89846ACD9F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888" y="315191"/>
            <a:ext cx="1895475"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3406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picture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0" y="225742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painting, photo or drawing</a:t>
            </a:r>
            <a:endParaRPr lang="en-GB" sz="1400" dirty="0"/>
          </a:p>
        </p:txBody>
      </p:sp>
      <p:pic>
        <p:nvPicPr>
          <p:cNvPr id="5" name="Picture 4" descr="Image result for picture clipart">
            <a:extLst>
              <a:ext uri="{FF2B5EF4-FFF2-40B4-BE49-F238E27FC236}">
                <a16:creationId xmlns:a16="http://schemas.microsoft.com/office/drawing/2014/main" id="{DE1E2062-4196-2EBC-8A56-25EED8745E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6" y="246030"/>
            <a:ext cx="1619250" cy="333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6314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nature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0" y="187912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3380123"/>
            <a:ext cx="11789909" cy="3539430"/>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 the phenomena of the physical world collectively, including plants, animals, the landscape, and other features and products of the earth, as opposed to humans or human creations</a:t>
            </a:r>
            <a:endParaRPr lang="en-GB" sz="1400" dirty="0"/>
          </a:p>
        </p:txBody>
      </p:sp>
      <p:pic>
        <p:nvPicPr>
          <p:cNvPr id="5" name="Picture 4" descr="Image result for nature clipart">
            <a:extLst>
              <a:ext uri="{FF2B5EF4-FFF2-40B4-BE49-F238E27FC236}">
                <a16:creationId xmlns:a16="http://schemas.microsoft.com/office/drawing/2014/main" id="{B184D25D-2B9B-DE2E-2013-0C0F087F22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185" y="388881"/>
            <a:ext cx="2343150"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0650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Night sounds of birds and other creatures could be heard all around.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11086" y="3821650"/>
            <a:ext cx="2613758" cy="84631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2647830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task was to draw a picture of a tree.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930342" y="3030947"/>
            <a:ext cx="2310938" cy="79290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975149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Everyone can see the breath-taking beauty of nature.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441028" y="3754718"/>
            <a:ext cx="2054580" cy="80775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673409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18181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0B4A3F9-59D7-DC3A-C87E-0D37D9F96E84}"/>
              </a:ext>
            </a:extLst>
          </p:cNvPr>
          <p:cNvPicPr>
            <a:picLocks noChangeAspect="1"/>
          </p:cNvPicPr>
          <p:nvPr/>
        </p:nvPicPr>
        <p:blipFill rotWithShape="1">
          <a:blip r:embed="rId2"/>
          <a:srcRect l="14727" t="11375" r="15046" b="11254"/>
          <a:stretch/>
        </p:blipFill>
        <p:spPr>
          <a:xfrm>
            <a:off x="77584" y="249381"/>
            <a:ext cx="10712335" cy="6635407"/>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quarter</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3564791"/>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each of four equal or corresponding parts into which something is or can be divided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0" name="Picture 4" descr="Image result for quarter clipart">
            <a:extLst>
              <a:ext uri="{FF2B5EF4-FFF2-40B4-BE49-F238E27FC236}">
                <a16:creationId xmlns:a16="http://schemas.microsoft.com/office/drawing/2014/main" id="{BE3DA051-A43F-5B93-9092-47F450F61E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66913"/>
            <a:ext cx="1704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388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She cut the apple into quarters.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93233" y="3792682"/>
            <a:ext cx="2529443" cy="769793"/>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083379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length</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28376"/>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measurement or extent of something from end to end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length clipart">
            <a:extLst>
              <a:ext uri="{FF2B5EF4-FFF2-40B4-BE49-F238E27FC236}">
                <a16:creationId xmlns:a16="http://schemas.microsoft.com/office/drawing/2014/main" id="{8674A25B-939F-A786-396C-1A9AC3FE89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49035"/>
            <a:ext cx="3181350" cy="1314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008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The fish reaches a huge length.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831385" y="3225338"/>
            <a:ext cx="2041661" cy="93104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958775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908503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457915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3949" y="938893"/>
            <a:ext cx="11344102"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Blizzards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It’s very cold across about a quarter of the world.  In Canada, just south of the Artic, the temperature can fall to minus 40 degrees Celsius in winter.  The nature of both snow and wind together creates another type of wild weather, called a blizzard.  During a blizzard, snow can reach a length of more than a metre in just a few hours.  This means that it quickly block structures like roads, railways and airport runways.  It can also pull down power lines and bury cars. </a:t>
            </a:r>
          </a:p>
        </p:txBody>
      </p:sp>
    </p:spTree>
    <p:extLst>
      <p:ext uri="{BB962C8B-B14F-4D97-AF65-F5344CB8AC3E}">
        <p14:creationId xmlns:p14="http://schemas.microsoft.com/office/powerpoint/2010/main" val="1075967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3949" y="938893"/>
            <a:ext cx="11344102"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Blizzards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It’s very cold across about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quarter </a:t>
            </a:r>
            <a:r>
              <a:rPr lang="en-GB" sz="3600" dirty="0">
                <a:solidFill>
                  <a:srgbClr val="000000"/>
                </a:solidFill>
                <a:effectLst/>
                <a:latin typeface="Twinkl Cursive Looped" panose="02000000000000000000" pitchFamily="2" charset="0"/>
                <a:ea typeface="Times New Roman" panose="02020603050405020304" pitchFamily="18" charset="0"/>
              </a:rPr>
              <a:t>of the world.  In Canada, just south of the Artic, the temperature can fall to minus 40 degrees Celsius in winter.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nature</a:t>
            </a:r>
            <a:r>
              <a:rPr lang="en-GB" sz="3600" dirty="0">
                <a:solidFill>
                  <a:srgbClr val="000000"/>
                </a:solidFill>
                <a:effectLst/>
                <a:latin typeface="Twinkl Cursive Looped" panose="02000000000000000000" pitchFamily="2" charset="0"/>
                <a:ea typeface="Times New Roman" panose="02020603050405020304" pitchFamily="18" charset="0"/>
              </a:rPr>
              <a:t> of both snow and wind together creates another type of wild weather, called a blizzard.  During a blizzard, snow can reach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length</a:t>
            </a:r>
            <a:r>
              <a:rPr lang="en-GB" sz="3600" dirty="0">
                <a:solidFill>
                  <a:srgbClr val="000000"/>
                </a:solidFill>
                <a:effectLst/>
                <a:latin typeface="Twinkl Cursive Looped" panose="02000000000000000000" pitchFamily="2" charset="0"/>
                <a:ea typeface="Times New Roman" panose="02020603050405020304" pitchFamily="18" charset="0"/>
              </a:rPr>
              <a:t> of more than a metre in just a few hours.  This means that it quickly block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structures </a:t>
            </a:r>
            <a:r>
              <a:rPr lang="en-GB" sz="3600" dirty="0">
                <a:solidFill>
                  <a:srgbClr val="000000"/>
                </a:solidFill>
                <a:effectLst/>
                <a:latin typeface="Twinkl Cursive Looped" panose="02000000000000000000" pitchFamily="2" charset="0"/>
                <a:ea typeface="Times New Roman" panose="02020603050405020304" pitchFamily="18" charset="0"/>
              </a:rPr>
              <a:t>like roads, railways and airport runways.  It can also pull down power lines and bury cars. </a:t>
            </a:r>
          </a:p>
        </p:txBody>
      </p:sp>
    </p:spTree>
    <p:extLst>
      <p:ext uri="{BB962C8B-B14F-4D97-AF65-F5344CB8AC3E}">
        <p14:creationId xmlns:p14="http://schemas.microsoft.com/office/powerpoint/2010/main" val="15454119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233063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It’s very cold across about a quarter of the world.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930827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5 - Tuesday</a:t>
            </a:r>
          </a:p>
          <a:p>
            <a:endParaRPr lang="en-GB" sz="7200" dirty="0"/>
          </a:p>
        </p:txBody>
      </p:sp>
    </p:spTree>
    <p:extLst>
      <p:ext uri="{BB962C8B-B14F-4D97-AF65-F5344CB8AC3E}">
        <p14:creationId xmlns:p14="http://schemas.microsoft.com/office/powerpoint/2010/main" val="31915034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0B4A3F9-59D7-DC3A-C87E-0D37D9F96E84}"/>
              </a:ext>
            </a:extLst>
          </p:cNvPr>
          <p:cNvPicPr>
            <a:picLocks noChangeAspect="1"/>
          </p:cNvPicPr>
          <p:nvPr/>
        </p:nvPicPr>
        <p:blipFill rotWithShape="1">
          <a:blip r:embed="rId2"/>
          <a:srcRect l="14727" t="11375" r="15046" b="11254"/>
          <a:stretch/>
        </p:blipFill>
        <p:spPr>
          <a:xfrm>
            <a:off x="77584" y="249381"/>
            <a:ext cx="10712335" cy="6635407"/>
          </a:xfrm>
          <a:prstGeom prst="rect">
            <a:avLst/>
          </a:prstGeom>
        </p:spPr>
      </p:pic>
    </p:spTree>
    <p:extLst>
      <p:ext uri="{BB962C8B-B14F-4D97-AF65-F5344CB8AC3E}">
        <p14:creationId xmlns:p14="http://schemas.microsoft.com/office/powerpoint/2010/main" val="14621756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8600024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2887906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CONJUNCTION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0C8D5CEC-22D5-D692-1E7B-97E70B38387D}"/>
              </a:ext>
            </a:extLst>
          </p:cNvPr>
          <p:cNvSpPr txBox="1"/>
          <p:nvPr/>
        </p:nvSpPr>
        <p:spPr>
          <a:xfrm>
            <a:off x="3975101" y="712023"/>
            <a:ext cx="6098720" cy="1200329"/>
          </a:xfrm>
          <a:prstGeom prst="rect">
            <a:avLst/>
          </a:prstGeom>
          <a:noFill/>
        </p:spPr>
        <p:txBody>
          <a:bodyPr wrap="square">
            <a:spAutoFit/>
          </a:bodyPr>
          <a:lstStyle/>
          <a:p>
            <a:r>
              <a:rPr lang="en-GB" sz="7200" dirty="0">
                <a:latin typeface="Twinkl Cursive Looped" panose="02000000000000000000" pitchFamily="2" charset="0"/>
              </a:rPr>
              <a:t>though</a:t>
            </a:r>
            <a:endParaRPr lang="en-GB" sz="7200" dirty="0"/>
          </a:p>
        </p:txBody>
      </p:sp>
      <p:sp>
        <p:nvSpPr>
          <p:cNvPr id="9" name="Title 1">
            <a:extLst>
              <a:ext uri="{FF2B5EF4-FFF2-40B4-BE49-F238E27FC236}">
                <a16:creationId xmlns:a16="http://schemas.microsoft.com/office/drawing/2014/main" id="{C5FE1F5E-3B8C-4BB5-9338-0B13ED78A1AC}"/>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-despite the fact that</a:t>
            </a:r>
            <a:endParaRPr lang="en-GB" i="1" dirty="0">
              <a:latin typeface="Twinkl Cursive Looped" panose="02000000000000000000" pitchFamily="2" charset="0"/>
            </a:endParaRPr>
          </a:p>
        </p:txBody>
      </p:sp>
      <p:pic>
        <p:nvPicPr>
          <p:cNvPr id="4" name="Picture 2" descr="Image result for speaking queity clipart">
            <a:extLst>
              <a:ext uri="{FF2B5EF4-FFF2-40B4-BE49-F238E27FC236}">
                <a16:creationId xmlns:a16="http://schemas.microsoft.com/office/drawing/2014/main" id="{9C0FB23D-D628-4D81-E248-507A9691A9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014" y="285750"/>
            <a:ext cx="2286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9420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Though they were speaking quietly, they could still be heard.</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C1CA8974-F9B7-7772-E584-DC86F493030F}"/>
              </a:ext>
            </a:extLst>
          </p:cNvPr>
          <p:cNvSpPr txBox="1">
            <a:spLocks/>
          </p:cNvSpPr>
          <p:nvPr/>
        </p:nvSpPr>
        <p:spPr>
          <a:xfrm>
            <a:off x="2000497" y="2996339"/>
            <a:ext cx="2411186" cy="80690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075576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NOUN</a:t>
            </a:r>
            <a:endParaRPr lang="en-GB" i="1" dirty="0"/>
          </a:p>
        </p:txBody>
      </p:sp>
      <p:sp>
        <p:nvSpPr>
          <p:cNvPr id="3" name="TextBox 2">
            <a:extLst>
              <a:ext uri="{FF2B5EF4-FFF2-40B4-BE49-F238E27FC236}">
                <a16:creationId xmlns:a16="http://schemas.microsoft.com/office/drawing/2014/main" id="{CC12B0E5-210C-661F-27A6-F5452E3A8D3A}"/>
              </a:ext>
            </a:extLst>
          </p:cNvPr>
          <p:cNvSpPr txBox="1"/>
          <p:nvPr/>
        </p:nvSpPr>
        <p:spPr>
          <a:xfrm>
            <a:off x="3958772" y="1299852"/>
            <a:ext cx="6098720" cy="1200329"/>
          </a:xfrm>
          <a:prstGeom prst="rect">
            <a:avLst/>
          </a:prstGeom>
          <a:noFill/>
        </p:spPr>
        <p:txBody>
          <a:bodyPr wrap="square">
            <a:spAutoFit/>
          </a:bodyPr>
          <a:lstStyle/>
          <a:p>
            <a:r>
              <a:rPr lang="en-GB" sz="7200" dirty="0">
                <a:latin typeface="Twinkl Cursive Looped" panose="02000000000000000000" pitchFamily="2" charset="0"/>
              </a:rPr>
              <a:t>notice</a:t>
            </a:r>
            <a:endParaRPr lang="en-GB" sz="7200" dirty="0"/>
          </a:p>
        </p:txBody>
      </p:sp>
      <p:sp>
        <p:nvSpPr>
          <p:cNvPr id="5" name="Title 1">
            <a:extLst>
              <a:ext uri="{FF2B5EF4-FFF2-40B4-BE49-F238E27FC236}">
                <a16:creationId xmlns:a16="http://schemas.microsoft.com/office/drawing/2014/main" id="{097832BD-A3FF-0F89-484A-147FF2FE2C88}"/>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displayed sheet or placard giving news or information</a:t>
            </a:r>
            <a:endParaRPr lang="en-GB" i="1" dirty="0">
              <a:latin typeface="Twinkl Cursive Looped" panose="02000000000000000000" pitchFamily="2" charset="0"/>
            </a:endParaRPr>
          </a:p>
        </p:txBody>
      </p:sp>
      <p:pic>
        <p:nvPicPr>
          <p:cNvPr id="7" name="Picture 2" descr="Image result for notice clipart">
            <a:extLst>
              <a:ext uri="{FF2B5EF4-FFF2-40B4-BE49-F238E27FC236}">
                <a16:creationId xmlns:a16="http://schemas.microsoft.com/office/drawing/2014/main" id="{090CA4D5-09CC-3901-710C-3971A7D5E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420" y="457200"/>
            <a:ext cx="2473779" cy="22404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3822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49218" y="2897945"/>
            <a:ext cx="10515600" cy="1481650"/>
          </a:xfrm>
        </p:spPr>
        <p:txBody>
          <a:bodyPr>
            <a:normAutofit fontScale="90000"/>
          </a:bodyPr>
          <a:lstStyle/>
          <a:p>
            <a:pPr algn="ctr"/>
            <a:br>
              <a:rPr lang="en-GB" dirty="0"/>
            </a:br>
            <a:r>
              <a:rPr lang="en-GB" dirty="0">
                <a:latin typeface="Twinkl Cursive Looped" panose="02000000000000000000" pitchFamily="2" charset="0"/>
              </a:rPr>
              <a:t>The notice was very clear. </a:t>
            </a:r>
            <a:br>
              <a:rPr lang="en-GB" dirty="0"/>
            </a:br>
            <a:endParaRPr lang="en-GB" i="1" dirty="0"/>
          </a:p>
        </p:txBody>
      </p:sp>
      <p:sp>
        <p:nvSpPr>
          <p:cNvPr id="3" name="Title 1">
            <a:extLst>
              <a:ext uri="{FF2B5EF4-FFF2-40B4-BE49-F238E27FC236}">
                <a16:creationId xmlns:a16="http://schemas.microsoft.com/office/drawing/2014/main" id="{EFF9D18E-1098-AE2A-AC4F-A4E3885841E6}"/>
              </a:ext>
            </a:extLst>
          </p:cNvPr>
          <p:cNvSpPr txBox="1">
            <a:spLocks/>
          </p:cNvSpPr>
          <p:nvPr/>
        </p:nvSpPr>
        <p:spPr>
          <a:xfrm>
            <a:off x="3070760" y="2849723"/>
            <a:ext cx="2149633" cy="78904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744210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29405209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4027912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19825" y="2298241"/>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exceptions to the previous rules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882241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fully</a:t>
            </a:r>
          </a:p>
        </p:txBody>
      </p:sp>
      <p:sp>
        <p:nvSpPr>
          <p:cNvPr id="3" name="Rectangle 2">
            <a:extLst>
              <a:ext uri="{FF2B5EF4-FFF2-40B4-BE49-F238E27FC236}">
                <a16:creationId xmlns:a16="http://schemas.microsoft.com/office/drawing/2014/main" id="{13BB5EC0-7A96-4D29-A835-6FAE896C31A4}"/>
              </a:ext>
            </a:extLst>
          </p:cNvPr>
          <p:cNvSpPr/>
          <p:nvPr/>
        </p:nvSpPr>
        <p:spPr>
          <a:xfrm>
            <a:off x="6547757"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9810" name="Picture 2" descr="Image result for fully clipart">
            <a:extLst>
              <a:ext uri="{FF2B5EF4-FFF2-40B4-BE49-F238E27FC236}">
                <a16:creationId xmlns:a16="http://schemas.microsoft.com/office/drawing/2014/main" id="{B3F7D15B-4C4B-E0E3-D056-2990128492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090" y="531360"/>
            <a:ext cx="253365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9686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98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daily</a:t>
            </a:r>
          </a:p>
        </p:txBody>
      </p:sp>
      <p:sp>
        <p:nvSpPr>
          <p:cNvPr id="3" name="Rectangle 2">
            <a:extLst>
              <a:ext uri="{FF2B5EF4-FFF2-40B4-BE49-F238E27FC236}">
                <a16:creationId xmlns:a16="http://schemas.microsoft.com/office/drawing/2014/main" id="{0366E0B6-702E-4814-82C6-08CA2D13F3C9}"/>
              </a:ext>
            </a:extLst>
          </p:cNvPr>
          <p:cNvSpPr/>
          <p:nvPr/>
        </p:nvSpPr>
        <p:spPr>
          <a:xfrm>
            <a:off x="6319160" y="369025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7698" name="Picture 2" descr="Image result for daily clipart">
            <a:extLst>
              <a:ext uri="{FF2B5EF4-FFF2-40B4-BE49-F238E27FC236}">
                <a16:creationId xmlns:a16="http://schemas.microsoft.com/office/drawing/2014/main" id="{66BDC710-92BE-1004-E9CD-9057C89EB0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00050"/>
            <a:ext cx="256222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0314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6575092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768602"/>
            <a:ext cx="10515600" cy="1481650"/>
          </a:xfrm>
        </p:spPr>
        <p:txBody>
          <a:bodyPr>
            <a:normAutofit/>
          </a:bodyPr>
          <a:lstStyle/>
          <a:p>
            <a:pPr algn="ctr"/>
            <a:r>
              <a:rPr lang="en-GB" dirty="0">
                <a:latin typeface="Twinkl Cursive Looped" panose="02000000000000000000" pitchFamily="2" charset="0"/>
              </a:rPr>
              <a:t>Words ending in -</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22867551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4094018"/>
            <a:ext cx="12061371" cy="1481650"/>
          </a:xfrm>
        </p:spPr>
        <p:txBody>
          <a:bodyPr>
            <a:normAutofit fontScale="90000"/>
          </a:bodyPr>
          <a:lstStyle/>
          <a:p>
            <a:pPr algn="ctr"/>
            <a:r>
              <a:rPr lang="en-GB" dirty="0">
                <a:latin typeface="Twinkl Cursive Looped" panose="02000000000000000000" pitchFamily="2" charset="0"/>
              </a:rPr>
              <a:t>Listen carefully to hear the </a:t>
            </a:r>
            <a:r>
              <a:rPr lang="en-GB" dirty="0">
                <a:highlight>
                  <a:srgbClr val="FFFF00"/>
                </a:highlight>
                <a:latin typeface="Twinkl Cursive Looped" panose="02000000000000000000" pitchFamily="2" charset="0"/>
              </a:rPr>
              <a:t>sure </a:t>
            </a:r>
            <a:r>
              <a:rPr lang="en-GB" dirty="0">
                <a:latin typeface="Twinkl Cursive Looped" panose="02000000000000000000" pitchFamily="2" charset="0"/>
              </a:rPr>
              <a:t>sound or the </a:t>
            </a:r>
            <a:r>
              <a:rPr lang="en-GB" dirty="0" err="1">
                <a:highlight>
                  <a:srgbClr val="FFFF00"/>
                </a:highlight>
                <a:latin typeface="Twinkl Cursive Looped" panose="02000000000000000000" pitchFamily="2" charset="0"/>
              </a:rPr>
              <a:t>ture</a:t>
            </a:r>
            <a:r>
              <a:rPr lang="en-GB" dirty="0">
                <a:highlight>
                  <a:srgbClr val="FFFF00"/>
                </a:highlight>
                <a:latin typeface="Twinkl Cursive Looped" panose="02000000000000000000" pitchFamily="2" charset="0"/>
              </a:rPr>
              <a:t> </a:t>
            </a:r>
            <a:r>
              <a:rPr lang="en-GB" dirty="0">
                <a:latin typeface="Twinkl Cursive Looped" panose="02000000000000000000" pitchFamily="2" charset="0"/>
              </a:rPr>
              <a:t>sound at the end.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root word ends in CH, like teach, then you need to use ER at the end to spell 'teacher'</a:t>
            </a:r>
          </a:p>
        </p:txBody>
      </p:sp>
    </p:spTree>
    <p:extLst>
      <p:ext uri="{BB962C8B-B14F-4D97-AF65-F5344CB8AC3E}">
        <p14:creationId xmlns:p14="http://schemas.microsoft.com/office/powerpoint/2010/main" val="9139480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18395396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furniture </a:t>
            </a:r>
          </a:p>
        </p:txBody>
      </p:sp>
      <p:sp>
        <p:nvSpPr>
          <p:cNvPr id="3" name="Rectangle 2">
            <a:extLst>
              <a:ext uri="{FF2B5EF4-FFF2-40B4-BE49-F238E27FC236}">
                <a16:creationId xmlns:a16="http://schemas.microsoft.com/office/drawing/2014/main" id="{13BB5EC0-7A96-4D29-A835-6FAE896C31A4}"/>
              </a:ext>
            </a:extLst>
          </p:cNvPr>
          <p:cNvSpPr/>
          <p:nvPr/>
        </p:nvSpPr>
        <p:spPr>
          <a:xfrm>
            <a:off x="6522918" y="3429000"/>
            <a:ext cx="140742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7346" name="Picture 2" descr="Image result for furniture clipart">
            <a:extLst>
              <a:ext uri="{FF2B5EF4-FFF2-40B4-BE49-F238E27FC236}">
                <a16:creationId xmlns:a16="http://schemas.microsoft.com/office/drawing/2014/main" id="{378760BC-E8CF-2776-975B-2DED2335D1A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738"/>
          <a:stretch/>
        </p:blipFill>
        <p:spPr bwMode="auto">
          <a:xfrm>
            <a:off x="528985" y="277264"/>
            <a:ext cx="2222383" cy="2150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037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3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capture</a:t>
            </a:r>
          </a:p>
        </p:txBody>
      </p:sp>
      <p:sp>
        <p:nvSpPr>
          <p:cNvPr id="3" name="Rectangle 2">
            <a:extLst>
              <a:ext uri="{FF2B5EF4-FFF2-40B4-BE49-F238E27FC236}">
                <a16:creationId xmlns:a16="http://schemas.microsoft.com/office/drawing/2014/main" id="{13BB5EC0-7A96-4D29-A835-6FAE896C31A4}"/>
              </a:ext>
            </a:extLst>
          </p:cNvPr>
          <p:cNvSpPr/>
          <p:nvPr/>
        </p:nvSpPr>
        <p:spPr>
          <a:xfrm>
            <a:off x="6240284" y="3579780"/>
            <a:ext cx="1573679"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6322" name="Picture 2" descr="Image result for capture clipart">
            <a:extLst>
              <a:ext uri="{FF2B5EF4-FFF2-40B4-BE49-F238E27FC236}">
                <a16:creationId xmlns:a16="http://schemas.microsoft.com/office/drawing/2014/main" id="{D06479CE-5E18-4658-9724-8C9233E9243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265339" y="294062"/>
            <a:ext cx="173355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4924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3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14730" y="3080825"/>
            <a:ext cx="10515600" cy="1481650"/>
          </a:xfrm>
        </p:spPr>
        <p:txBody>
          <a:bodyPr>
            <a:normAutofit/>
          </a:bodyPr>
          <a:lstStyle/>
          <a:p>
            <a:pPr algn="ctr"/>
            <a:r>
              <a:rPr lang="en-GB" dirty="0">
                <a:latin typeface="Twinkl Cursive Looped" panose="02000000000000000000" pitchFamily="2" charset="0"/>
              </a:rPr>
              <a:t>culture </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57599"/>
            <a:ext cx="17090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298" name="Picture 2" descr="Image result for cutture clipart">
            <a:extLst>
              <a:ext uri="{FF2B5EF4-FFF2-40B4-BE49-F238E27FC236}">
                <a16:creationId xmlns:a16="http://schemas.microsoft.com/office/drawing/2014/main" id="{45FC03FB-CF9D-1D13-BD7D-244F7E997B5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8097"/>
          <a:stretch/>
        </p:blipFill>
        <p:spPr bwMode="auto">
          <a:xfrm>
            <a:off x="704590" y="386629"/>
            <a:ext cx="168947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5167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2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CONJUNCTION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0C8D5CEC-22D5-D692-1E7B-97E70B38387D}"/>
              </a:ext>
            </a:extLst>
          </p:cNvPr>
          <p:cNvSpPr txBox="1"/>
          <p:nvPr/>
        </p:nvSpPr>
        <p:spPr>
          <a:xfrm>
            <a:off x="3975101" y="712023"/>
            <a:ext cx="6098720" cy="1200329"/>
          </a:xfrm>
          <a:prstGeom prst="rect">
            <a:avLst/>
          </a:prstGeom>
          <a:noFill/>
        </p:spPr>
        <p:txBody>
          <a:bodyPr wrap="square">
            <a:spAutoFit/>
          </a:bodyPr>
          <a:lstStyle/>
          <a:p>
            <a:r>
              <a:rPr lang="en-GB" sz="7200" dirty="0">
                <a:latin typeface="Twinkl Cursive Looped" panose="02000000000000000000" pitchFamily="2" charset="0"/>
              </a:rPr>
              <a:t>though</a:t>
            </a:r>
            <a:endParaRPr lang="en-GB" sz="7200" dirty="0"/>
          </a:p>
        </p:txBody>
      </p:sp>
      <p:sp>
        <p:nvSpPr>
          <p:cNvPr id="9" name="Title 1">
            <a:extLst>
              <a:ext uri="{FF2B5EF4-FFF2-40B4-BE49-F238E27FC236}">
                <a16:creationId xmlns:a16="http://schemas.microsoft.com/office/drawing/2014/main" id="{C5FE1F5E-3B8C-4BB5-9338-0B13ED78A1AC}"/>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-despite the fact that</a:t>
            </a:r>
            <a:endParaRPr lang="en-GB" i="1" dirty="0">
              <a:latin typeface="Twinkl Cursive Looped" panose="02000000000000000000" pitchFamily="2" charset="0"/>
            </a:endParaRPr>
          </a:p>
        </p:txBody>
      </p:sp>
      <p:pic>
        <p:nvPicPr>
          <p:cNvPr id="4" name="Picture 2" descr="Image result for speaking queity clipart">
            <a:extLst>
              <a:ext uri="{FF2B5EF4-FFF2-40B4-BE49-F238E27FC236}">
                <a16:creationId xmlns:a16="http://schemas.microsoft.com/office/drawing/2014/main" id="{9C0FB23D-D628-4D81-E248-507A9691A9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014" y="285750"/>
            <a:ext cx="2286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688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furniture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13633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3659224"/>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movable articles that are used to make a room or building suitable for living or working in, such as tables, chairs, or desks</a:t>
            </a:r>
            <a:endParaRPr lang="en-GB" sz="1400" dirty="0"/>
          </a:p>
        </p:txBody>
      </p:sp>
      <p:pic>
        <p:nvPicPr>
          <p:cNvPr id="3" name="Picture 2" descr="Image result for furniture clipart">
            <a:extLst>
              <a:ext uri="{FF2B5EF4-FFF2-40B4-BE49-F238E27FC236}">
                <a16:creationId xmlns:a16="http://schemas.microsoft.com/office/drawing/2014/main" id="{0F8655E9-36A5-FF27-EAFE-7DBE2FC87DF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738"/>
          <a:stretch/>
        </p:blipFill>
        <p:spPr bwMode="auto">
          <a:xfrm>
            <a:off x="528985" y="277264"/>
            <a:ext cx="2222383" cy="2150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6174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capture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0" y="2257425"/>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take into one's possession or control by force</a:t>
            </a:r>
            <a:endParaRPr lang="en-GB" sz="1400" dirty="0"/>
          </a:p>
        </p:txBody>
      </p:sp>
      <p:pic>
        <p:nvPicPr>
          <p:cNvPr id="3" name="Picture 2" descr="Image result for capture clipart">
            <a:extLst>
              <a:ext uri="{FF2B5EF4-FFF2-40B4-BE49-F238E27FC236}">
                <a16:creationId xmlns:a16="http://schemas.microsoft.com/office/drawing/2014/main" id="{23985972-879F-A242-9220-76253BEDB93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265339" y="294062"/>
            <a:ext cx="173355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7842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culture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0" y="187912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3380123"/>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 the arts and other manifestations of human intellectual achievement regarded collectively</a:t>
            </a:r>
            <a:endParaRPr lang="en-GB" sz="1400" dirty="0"/>
          </a:p>
        </p:txBody>
      </p:sp>
      <p:pic>
        <p:nvPicPr>
          <p:cNvPr id="3" name="Picture 2" descr="Image result for cutture clipart">
            <a:extLst>
              <a:ext uri="{FF2B5EF4-FFF2-40B4-BE49-F238E27FC236}">
                <a16:creationId xmlns:a16="http://schemas.microsoft.com/office/drawing/2014/main" id="{91060A96-582F-3D18-2A96-F46ADCA3D0F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8097"/>
          <a:stretch/>
        </p:blipFill>
        <p:spPr bwMode="auto">
          <a:xfrm>
            <a:off x="704590" y="386629"/>
            <a:ext cx="168947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0075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furniture in the room consisted of a desk, a chair and a small lamp.</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08861" y="2890001"/>
            <a:ext cx="2613758" cy="84631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1405947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Sometimes we must capture animals so we can treat them or move them to a safer location.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766560" y="2287918"/>
            <a:ext cx="2310938" cy="79290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1802026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20th century popular culture is summed up by artists such as The Spice Girls and The Beatles.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186701" y="2273068"/>
            <a:ext cx="2054580" cy="807757"/>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726750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646121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quarter</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3564791"/>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each of four equal or corresponding parts into which something is or can be divided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0" name="Picture 4" descr="Image result for quarter clipart">
            <a:extLst>
              <a:ext uri="{FF2B5EF4-FFF2-40B4-BE49-F238E27FC236}">
                <a16:creationId xmlns:a16="http://schemas.microsoft.com/office/drawing/2014/main" id="{BE3DA051-A43F-5B93-9092-47F450F61E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66913"/>
            <a:ext cx="1704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2217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She cut the apple into quarters.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93233" y="3792682"/>
            <a:ext cx="2529443" cy="769793"/>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442658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length</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28376"/>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measurement or extent of something from end to end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length clipart">
            <a:extLst>
              <a:ext uri="{FF2B5EF4-FFF2-40B4-BE49-F238E27FC236}">
                <a16:creationId xmlns:a16="http://schemas.microsoft.com/office/drawing/2014/main" id="{8674A25B-939F-A786-396C-1A9AC3FE89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49035"/>
            <a:ext cx="3181350" cy="1314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5590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Though they were speaking quietly, they could still be heard.</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C1CA8974-F9B7-7772-E584-DC86F493030F}"/>
              </a:ext>
            </a:extLst>
          </p:cNvPr>
          <p:cNvSpPr txBox="1">
            <a:spLocks/>
          </p:cNvSpPr>
          <p:nvPr/>
        </p:nvSpPr>
        <p:spPr>
          <a:xfrm>
            <a:off x="2000497" y="2996339"/>
            <a:ext cx="2411186" cy="80690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253248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The fish reaches a huge length.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831385" y="3225338"/>
            <a:ext cx="2041661" cy="93104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91369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1830014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6721452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3949" y="938893"/>
            <a:ext cx="11344102"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Blizzards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It’s very cold across about a quarter of the world.  In Canada, just south of the Artic, the temperature can fall to minus 40 degrees Celsius in winter.  The nature of both snow and wind together creates another type of wild weather, called a blizzard.  During a blizzard, snow can reach a length of more than a metre in just a few hours.  This means that it quickly block structures like roads, railways and airport runways.  It can also pull down power lines and bury cars. </a:t>
            </a:r>
          </a:p>
        </p:txBody>
      </p:sp>
    </p:spTree>
    <p:extLst>
      <p:ext uri="{BB962C8B-B14F-4D97-AF65-F5344CB8AC3E}">
        <p14:creationId xmlns:p14="http://schemas.microsoft.com/office/powerpoint/2010/main" val="44376287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3949" y="938893"/>
            <a:ext cx="11344102"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Blizzards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It’s very cold across about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quarter </a:t>
            </a:r>
            <a:r>
              <a:rPr lang="en-GB" sz="3600" dirty="0">
                <a:solidFill>
                  <a:srgbClr val="000000"/>
                </a:solidFill>
                <a:effectLst/>
                <a:latin typeface="Twinkl Cursive Looped" panose="02000000000000000000" pitchFamily="2" charset="0"/>
                <a:ea typeface="Times New Roman" panose="02020603050405020304" pitchFamily="18" charset="0"/>
              </a:rPr>
              <a:t>of the world.  In Canada, just south of the Artic, the temperature can fall to minus 40 degrees Celsius in winter.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nature</a:t>
            </a:r>
            <a:r>
              <a:rPr lang="en-GB" sz="3600" dirty="0">
                <a:solidFill>
                  <a:srgbClr val="000000"/>
                </a:solidFill>
                <a:effectLst/>
                <a:latin typeface="Twinkl Cursive Looped" panose="02000000000000000000" pitchFamily="2" charset="0"/>
                <a:ea typeface="Times New Roman" panose="02020603050405020304" pitchFamily="18" charset="0"/>
              </a:rPr>
              <a:t> of both snow and wind together creates another type of wild weather, called a blizzard.  During a blizzard, snow can reach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length</a:t>
            </a:r>
            <a:r>
              <a:rPr lang="en-GB" sz="3600" dirty="0">
                <a:solidFill>
                  <a:srgbClr val="000000"/>
                </a:solidFill>
                <a:effectLst/>
                <a:latin typeface="Twinkl Cursive Looped" panose="02000000000000000000" pitchFamily="2" charset="0"/>
                <a:ea typeface="Times New Roman" panose="02020603050405020304" pitchFamily="18" charset="0"/>
              </a:rPr>
              <a:t> of more than a metre in just a few hours.  This means that it quickly block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structures </a:t>
            </a:r>
            <a:r>
              <a:rPr lang="en-GB" sz="3600" dirty="0">
                <a:solidFill>
                  <a:srgbClr val="000000"/>
                </a:solidFill>
                <a:effectLst/>
                <a:latin typeface="Twinkl Cursive Looped" panose="02000000000000000000" pitchFamily="2" charset="0"/>
                <a:ea typeface="Times New Roman" panose="02020603050405020304" pitchFamily="18" charset="0"/>
              </a:rPr>
              <a:t>like roads, railways and airport runways.  It can also pull down power lines and bury cars. </a:t>
            </a:r>
          </a:p>
        </p:txBody>
      </p:sp>
    </p:spTree>
    <p:extLst>
      <p:ext uri="{BB962C8B-B14F-4D97-AF65-F5344CB8AC3E}">
        <p14:creationId xmlns:p14="http://schemas.microsoft.com/office/powerpoint/2010/main" val="310375556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5451655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nature of both snow and wind together creates another type of wild weather, called a blizzard.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99836776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5 - Wednesday</a:t>
            </a:r>
          </a:p>
          <a:p>
            <a:endParaRPr lang="en-GB" sz="7200" dirty="0"/>
          </a:p>
        </p:txBody>
      </p:sp>
    </p:spTree>
    <p:extLst>
      <p:ext uri="{BB962C8B-B14F-4D97-AF65-F5344CB8AC3E}">
        <p14:creationId xmlns:p14="http://schemas.microsoft.com/office/powerpoint/2010/main" val="2005813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0B4A3F9-59D7-DC3A-C87E-0D37D9F96E84}"/>
              </a:ext>
            </a:extLst>
          </p:cNvPr>
          <p:cNvPicPr>
            <a:picLocks noChangeAspect="1"/>
          </p:cNvPicPr>
          <p:nvPr/>
        </p:nvPicPr>
        <p:blipFill rotWithShape="1">
          <a:blip r:embed="rId2"/>
          <a:srcRect l="14727" t="11375" r="15046" b="11254"/>
          <a:stretch/>
        </p:blipFill>
        <p:spPr>
          <a:xfrm>
            <a:off x="77584" y="249381"/>
            <a:ext cx="10712335" cy="6635407"/>
          </a:xfrm>
          <a:prstGeom prst="rect">
            <a:avLst/>
          </a:prstGeom>
        </p:spPr>
      </p:pic>
    </p:spTree>
    <p:extLst>
      <p:ext uri="{BB962C8B-B14F-4D97-AF65-F5344CB8AC3E}">
        <p14:creationId xmlns:p14="http://schemas.microsoft.com/office/powerpoint/2010/main" val="116973783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643785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NOUN</a:t>
            </a:r>
            <a:endParaRPr lang="en-GB" i="1" dirty="0"/>
          </a:p>
        </p:txBody>
      </p:sp>
      <p:sp>
        <p:nvSpPr>
          <p:cNvPr id="3" name="TextBox 2">
            <a:extLst>
              <a:ext uri="{FF2B5EF4-FFF2-40B4-BE49-F238E27FC236}">
                <a16:creationId xmlns:a16="http://schemas.microsoft.com/office/drawing/2014/main" id="{CC12B0E5-210C-661F-27A6-F5452E3A8D3A}"/>
              </a:ext>
            </a:extLst>
          </p:cNvPr>
          <p:cNvSpPr txBox="1"/>
          <p:nvPr/>
        </p:nvSpPr>
        <p:spPr>
          <a:xfrm>
            <a:off x="3958772" y="1299852"/>
            <a:ext cx="6098720" cy="1200329"/>
          </a:xfrm>
          <a:prstGeom prst="rect">
            <a:avLst/>
          </a:prstGeom>
          <a:noFill/>
        </p:spPr>
        <p:txBody>
          <a:bodyPr wrap="square">
            <a:spAutoFit/>
          </a:bodyPr>
          <a:lstStyle/>
          <a:p>
            <a:r>
              <a:rPr lang="en-GB" sz="7200" dirty="0">
                <a:latin typeface="Twinkl Cursive Looped" panose="02000000000000000000" pitchFamily="2" charset="0"/>
              </a:rPr>
              <a:t>notice</a:t>
            </a:r>
            <a:endParaRPr lang="en-GB" sz="7200" dirty="0"/>
          </a:p>
        </p:txBody>
      </p:sp>
      <p:sp>
        <p:nvSpPr>
          <p:cNvPr id="5" name="Title 1">
            <a:extLst>
              <a:ext uri="{FF2B5EF4-FFF2-40B4-BE49-F238E27FC236}">
                <a16:creationId xmlns:a16="http://schemas.microsoft.com/office/drawing/2014/main" id="{097832BD-A3FF-0F89-484A-147FF2FE2C88}"/>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displayed sheet or placard giving news or information</a:t>
            </a:r>
            <a:endParaRPr lang="en-GB" i="1" dirty="0">
              <a:latin typeface="Twinkl Cursive Looped" panose="02000000000000000000" pitchFamily="2" charset="0"/>
            </a:endParaRPr>
          </a:p>
        </p:txBody>
      </p:sp>
      <p:pic>
        <p:nvPicPr>
          <p:cNvPr id="7" name="Picture 2" descr="Image result for notice clipart">
            <a:extLst>
              <a:ext uri="{FF2B5EF4-FFF2-40B4-BE49-F238E27FC236}">
                <a16:creationId xmlns:a16="http://schemas.microsoft.com/office/drawing/2014/main" id="{090CA4D5-09CC-3901-710C-3971A7D5E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420" y="457200"/>
            <a:ext cx="2473779" cy="22404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6130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53222660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CONJUNCTION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0C8D5CEC-22D5-D692-1E7B-97E70B38387D}"/>
              </a:ext>
            </a:extLst>
          </p:cNvPr>
          <p:cNvSpPr txBox="1"/>
          <p:nvPr/>
        </p:nvSpPr>
        <p:spPr>
          <a:xfrm>
            <a:off x="3975101" y="712023"/>
            <a:ext cx="6098720" cy="1200329"/>
          </a:xfrm>
          <a:prstGeom prst="rect">
            <a:avLst/>
          </a:prstGeom>
          <a:noFill/>
        </p:spPr>
        <p:txBody>
          <a:bodyPr wrap="square">
            <a:spAutoFit/>
          </a:bodyPr>
          <a:lstStyle/>
          <a:p>
            <a:r>
              <a:rPr lang="en-GB" sz="7200" dirty="0">
                <a:latin typeface="Twinkl Cursive Looped" panose="02000000000000000000" pitchFamily="2" charset="0"/>
              </a:rPr>
              <a:t>though</a:t>
            </a:r>
            <a:endParaRPr lang="en-GB" sz="7200" dirty="0"/>
          </a:p>
        </p:txBody>
      </p:sp>
      <p:sp>
        <p:nvSpPr>
          <p:cNvPr id="9" name="Title 1">
            <a:extLst>
              <a:ext uri="{FF2B5EF4-FFF2-40B4-BE49-F238E27FC236}">
                <a16:creationId xmlns:a16="http://schemas.microsoft.com/office/drawing/2014/main" id="{C5FE1F5E-3B8C-4BB5-9338-0B13ED78A1AC}"/>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-despite the fact that</a:t>
            </a:r>
            <a:endParaRPr lang="en-GB" i="1" dirty="0">
              <a:latin typeface="Twinkl Cursive Looped" panose="02000000000000000000" pitchFamily="2" charset="0"/>
            </a:endParaRPr>
          </a:p>
        </p:txBody>
      </p:sp>
      <p:pic>
        <p:nvPicPr>
          <p:cNvPr id="4" name="Picture 2" descr="Image result for speaking queity clipart">
            <a:extLst>
              <a:ext uri="{FF2B5EF4-FFF2-40B4-BE49-F238E27FC236}">
                <a16:creationId xmlns:a16="http://schemas.microsoft.com/office/drawing/2014/main" id="{9C0FB23D-D628-4D81-E248-507A9691A9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014" y="285750"/>
            <a:ext cx="2286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3383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Though they were speaking quietly, they could still be heard.</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C1CA8974-F9B7-7772-E584-DC86F493030F}"/>
              </a:ext>
            </a:extLst>
          </p:cNvPr>
          <p:cNvSpPr txBox="1">
            <a:spLocks/>
          </p:cNvSpPr>
          <p:nvPr/>
        </p:nvSpPr>
        <p:spPr>
          <a:xfrm>
            <a:off x="2000497" y="2996339"/>
            <a:ext cx="2411186" cy="80690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345049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NOUN</a:t>
            </a:r>
            <a:endParaRPr lang="en-GB" i="1" dirty="0"/>
          </a:p>
        </p:txBody>
      </p:sp>
      <p:sp>
        <p:nvSpPr>
          <p:cNvPr id="3" name="TextBox 2">
            <a:extLst>
              <a:ext uri="{FF2B5EF4-FFF2-40B4-BE49-F238E27FC236}">
                <a16:creationId xmlns:a16="http://schemas.microsoft.com/office/drawing/2014/main" id="{CC12B0E5-210C-661F-27A6-F5452E3A8D3A}"/>
              </a:ext>
            </a:extLst>
          </p:cNvPr>
          <p:cNvSpPr txBox="1"/>
          <p:nvPr/>
        </p:nvSpPr>
        <p:spPr>
          <a:xfrm>
            <a:off x="3958772" y="1299852"/>
            <a:ext cx="6098720" cy="1200329"/>
          </a:xfrm>
          <a:prstGeom prst="rect">
            <a:avLst/>
          </a:prstGeom>
          <a:noFill/>
        </p:spPr>
        <p:txBody>
          <a:bodyPr wrap="square">
            <a:spAutoFit/>
          </a:bodyPr>
          <a:lstStyle/>
          <a:p>
            <a:r>
              <a:rPr lang="en-GB" sz="7200" dirty="0">
                <a:latin typeface="Twinkl Cursive Looped" panose="02000000000000000000" pitchFamily="2" charset="0"/>
              </a:rPr>
              <a:t>notice</a:t>
            </a:r>
            <a:endParaRPr lang="en-GB" sz="7200" dirty="0"/>
          </a:p>
        </p:txBody>
      </p:sp>
      <p:sp>
        <p:nvSpPr>
          <p:cNvPr id="5" name="Title 1">
            <a:extLst>
              <a:ext uri="{FF2B5EF4-FFF2-40B4-BE49-F238E27FC236}">
                <a16:creationId xmlns:a16="http://schemas.microsoft.com/office/drawing/2014/main" id="{097832BD-A3FF-0F89-484A-147FF2FE2C88}"/>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displayed sheet or placard giving news or information</a:t>
            </a:r>
            <a:endParaRPr lang="en-GB" i="1" dirty="0">
              <a:latin typeface="Twinkl Cursive Looped" panose="02000000000000000000" pitchFamily="2" charset="0"/>
            </a:endParaRPr>
          </a:p>
        </p:txBody>
      </p:sp>
      <p:pic>
        <p:nvPicPr>
          <p:cNvPr id="7" name="Picture 2" descr="Image result for notice clipart">
            <a:extLst>
              <a:ext uri="{FF2B5EF4-FFF2-40B4-BE49-F238E27FC236}">
                <a16:creationId xmlns:a16="http://schemas.microsoft.com/office/drawing/2014/main" id="{090CA4D5-09CC-3901-710C-3971A7D5E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420" y="457200"/>
            <a:ext cx="2473779" cy="22404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2252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49218" y="2897945"/>
            <a:ext cx="10515600" cy="1481650"/>
          </a:xfrm>
        </p:spPr>
        <p:txBody>
          <a:bodyPr>
            <a:normAutofit fontScale="90000"/>
          </a:bodyPr>
          <a:lstStyle/>
          <a:p>
            <a:pPr algn="ctr"/>
            <a:br>
              <a:rPr lang="en-GB" dirty="0"/>
            </a:br>
            <a:r>
              <a:rPr lang="en-GB" dirty="0">
                <a:latin typeface="Twinkl Cursive Looped" panose="02000000000000000000" pitchFamily="2" charset="0"/>
              </a:rPr>
              <a:t>The notice was very clear. </a:t>
            </a:r>
            <a:br>
              <a:rPr lang="en-GB" dirty="0"/>
            </a:br>
            <a:endParaRPr lang="en-GB" i="1" dirty="0"/>
          </a:p>
        </p:txBody>
      </p:sp>
      <p:sp>
        <p:nvSpPr>
          <p:cNvPr id="3" name="Title 1">
            <a:extLst>
              <a:ext uri="{FF2B5EF4-FFF2-40B4-BE49-F238E27FC236}">
                <a16:creationId xmlns:a16="http://schemas.microsoft.com/office/drawing/2014/main" id="{EFF9D18E-1098-AE2A-AC4F-A4E3885841E6}"/>
              </a:ext>
            </a:extLst>
          </p:cNvPr>
          <p:cNvSpPr txBox="1">
            <a:spLocks/>
          </p:cNvSpPr>
          <p:nvPr/>
        </p:nvSpPr>
        <p:spPr>
          <a:xfrm>
            <a:off x="3070760" y="2849723"/>
            <a:ext cx="2149633" cy="78904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249460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71580967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39782476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19825" y="2298241"/>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exceptions to the previous rules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1620283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publicly</a:t>
            </a:r>
          </a:p>
        </p:txBody>
      </p:sp>
      <p:sp>
        <p:nvSpPr>
          <p:cNvPr id="3" name="Rectangle 2">
            <a:extLst>
              <a:ext uri="{FF2B5EF4-FFF2-40B4-BE49-F238E27FC236}">
                <a16:creationId xmlns:a16="http://schemas.microsoft.com/office/drawing/2014/main" id="{13BB5EC0-7A96-4D29-A835-6FAE896C31A4}"/>
              </a:ext>
            </a:extLst>
          </p:cNvPr>
          <p:cNvSpPr/>
          <p:nvPr/>
        </p:nvSpPr>
        <p:spPr>
          <a:xfrm>
            <a:off x="7119257"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8722" name="Picture 2" descr="Image result for publicly clipart">
            <a:extLst>
              <a:ext uri="{FF2B5EF4-FFF2-40B4-BE49-F238E27FC236}">
                <a16:creationId xmlns:a16="http://schemas.microsoft.com/office/drawing/2014/main" id="{C1D13701-EF0C-D62C-C9AA-8E1E9B251A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561" y="649061"/>
            <a:ext cx="1771650"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5726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8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dryly</a:t>
            </a:r>
          </a:p>
        </p:txBody>
      </p:sp>
      <p:sp>
        <p:nvSpPr>
          <p:cNvPr id="3" name="Rectangle 2">
            <a:extLst>
              <a:ext uri="{FF2B5EF4-FFF2-40B4-BE49-F238E27FC236}">
                <a16:creationId xmlns:a16="http://schemas.microsoft.com/office/drawing/2014/main" id="{0366E0B6-702E-4814-82C6-08CA2D13F3C9}"/>
              </a:ext>
            </a:extLst>
          </p:cNvPr>
          <p:cNvSpPr/>
          <p:nvPr/>
        </p:nvSpPr>
        <p:spPr>
          <a:xfrm>
            <a:off x="6351817" y="369025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9746" name="Picture 2" descr="Image result for dryly clipart">
            <a:extLst>
              <a:ext uri="{FF2B5EF4-FFF2-40B4-BE49-F238E27FC236}">
                <a16:creationId xmlns:a16="http://schemas.microsoft.com/office/drawing/2014/main" id="{34576AA2-F2B1-8915-DEFF-9EA07BB606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42925"/>
            <a:ext cx="129540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8984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97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49218" y="2897945"/>
            <a:ext cx="10515600" cy="1481650"/>
          </a:xfrm>
        </p:spPr>
        <p:txBody>
          <a:bodyPr>
            <a:normAutofit fontScale="90000"/>
          </a:bodyPr>
          <a:lstStyle/>
          <a:p>
            <a:pPr algn="ctr"/>
            <a:br>
              <a:rPr lang="en-GB" dirty="0"/>
            </a:br>
            <a:r>
              <a:rPr lang="en-GB" dirty="0">
                <a:latin typeface="Twinkl Cursive Looped" panose="02000000000000000000" pitchFamily="2" charset="0"/>
              </a:rPr>
              <a:t>The notice was very clear. </a:t>
            </a:r>
            <a:br>
              <a:rPr lang="en-GB" dirty="0"/>
            </a:br>
            <a:endParaRPr lang="en-GB" i="1" dirty="0"/>
          </a:p>
        </p:txBody>
      </p:sp>
      <p:sp>
        <p:nvSpPr>
          <p:cNvPr id="3" name="Title 1">
            <a:extLst>
              <a:ext uri="{FF2B5EF4-FFF2-40B4-BE49-F238E27FC236}">
                <a16:creationId xmlns:a16="http://schemas.microsoft.com/office/drawing/2014/main" id="{EFF9D18E-1098-AE2A-AC4F-A4E3885841E6}"/>
              </a:ext>
            </a:extLst>
          </p:cNvPr>
          <p:cNvSpPr txBox="1">
            <a:spLocks/>
          </p:cNvSpPr>
          <p:nvPr/>
        </p:nvSpPr>
        <p:spPr>
          <a:xfrm>
            <a:off x="3070760" y="2849723"/>
            <a:ext cx="2149633" cy="78904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191453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85787442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768602"/>
            <a:ext cx="10515600" cy="1481650"/>
          </a:xfrm>
        </p:spPr>
        <p:txBody>
          <a:bodyPr>
            <a:normAutofit/>
          </a:bodyPr>
          <a:lstStyle/>
          <a:p>
            <a:pPr algn="ctr"/>
            <a:r>
              <a:rPr lang="en-GB" dirty="0">
                <a:latin typeface="Twinkl Cursive Looped" panose="02000000000000000000" pitchFamily="2" charset="0"/>
              </a:rPr>
              <a:t>Words ending in -</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22268914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4094018"/>
            <a:ext cx="12061371" cy="1481650"/>
          </a:xfrm>
        </p:spPr>
        <p:txBody>
          <a:bodyPr>
            <a:normAutofit fontScale="90000"/>
          </a:bodyPr>
          <a:lstStyle/>
          <a:p>
            <a:pPr algn="ctr"/>
            <a:r>
              <a:rPr lang="en-GB" dirty="0">
                <a:latin typeface="Twinkl Cursive Looped" panose="02000000000000000000" pitchFamily="2" charset="0"/>
              </a:rPr>
              <a:t>Listen carefully to hear the </a:t>
            </a:r>
            <a:r>
              <a:rPr lang="en-GB" dirty="0">
                <a:highlight>
                  <a:srgbClr val="FFFF00"/>
                </a:highlight>
                <a:latin typeface="Twinkl Cursive Looped" panose="02000000000000000000" pitchFamily="2" charset="0"/>
              </a:rPr>
              <a:t>sure </a:t>
            </a:r>
            <a:r>
              <a:rPr lang="en-GB" dirty="0">
                <a:latin typeface="Twinkl Cursive Looped" panose="02000000000000000000" pitchFamily="2" charset="0"/>
              </a:rPr>
              <a:t>sound or the </a:t>
            </a:r>
            <a:r>
              <a:rPr lang="en-GB" dirty="0" err="1">
                <a:highlight>
                  <a:srgbClr val="FFFF00"/>
                </a:highlight>
                <a:latin typeface="Twinkl Cursive Looped" panose="02000000000000000000" pitchFamily="2" charset="0"/>
              </a:rPr>
              <a:t>ture</a:t>
            </a:r>
            <a:r>
              <a:rPr lang="en-GB" dirty="0">
                <a:highlight>
                  <a:srgbClr val="FFFF00"/>
                </a:highlight>
                <a:latin typeface="Twinkl Cursive Looped" panose="02000000000000000000" pitchFamily="2" charset="0"/>
              </a:rPr>
              <a:t> </a:t>
            </a:r>
            <a:r>
              <a:rPr lang="en-GB" dirty="0">
                <a:latin typeface="Twinkl Cursive Looped" panose="02000000000000000000" pitchFamily="2" charset="0"/>
              </a:rPr>
              <a:t>sound at the end.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root word ends in CH, like teach, then you need to use ER at the end to spell 'teacher'</a:t>
            </a:r>
          </a:p>
        </p:txBody>
      </p:sp>
    </p:spTree>
    <p:extLst>
      <p:ext uri="{BB962C8B-B14F-4D97-AF65-F5344CB8AC3E}">
        <p14:creationId xmlns:p14="http://schemas.microsoft.com/office/powerpoint/2010/main" val="267083571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259344251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moisture </a:t>
            </a:r>
          </a:p>
        </p:txBody>
      </p:sp>
      <p:sp>
        <p:nvSpPr>
          <p:cNvPr id="3" name="Rectangle 2">
            <a:extLst>
              <a:ext uri="{FF2B5EF4-FFF2-40B4-BE49-F238E27FC236}">
                <a16:creationId xmlns:a16="http://schemas.microsoft.com/office/drawing/2014/main" id="{13BB5EC0-7A96-4D29-A835-6FAE896C31A4}"/>
              </a:ext>
            </a:extLst>
          </p:cNvPr>
          <p:cNvSpPr/>
          <p:nvPr/>
        </p:nvSpPr>
        <p:spPr>
          <a:xfrm>
            <a:off x="6556168" y="3429000"/>
            <a:ext cx="140742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9154" name="Picture 2" descr="Image result for moisture clipart">
            <a:extLst>
              <a:ext uri="{FF2B5EF4-FFF2-40B4-BE49-F238E27FC236}">
                <a16:creationId xmlns:a16="http://schemas.microsoft.com/office/drawing/2014/main" id="{E7B289DA-2893-B373-473F-FCC637CFAF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226" y="619817"/>
            <a:ext cx="1247775"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6417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future</a:t>
            </a:r>
          </a:p>
        </p:txBody>
      </p:sp>
      <p:sp>
        <p:nvSpPr>
          <p:cNvPr id="3" name="Rectangle 2">
            <a:extLst>
              <a:ext uri="{FF2B5EF4-FFF2-40B4-BE49-F238E27FC236}">
                <a16:creationId xmlns:a16="http://schemas.microsoft.com/office/drawing/2014/main" id="{13BB5EC0-7A96-4D29-A835-6FAE896C31A4}"/>
              </a:ext>
            </a:extLst>
          </p:cNvPr>
          <p:cNvSpPr/>
          <p:nvPr/>
        </p:nvSpPr>
        <p:spPr>
          <a:xfrm>
            <a:off x="6118785" y="3579780"/>
            <a:ext cx="1573679"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130" name="Picture 2" descr="Image result for future clipart">
            <a:extLst>
              <a:ext uri="{FF2B5EF4-FFF2-40B4-BE49-F238E27FC236}">
                <a16:creationId xmlns:a16="http://schemas.microsoft.com/office/drawing/2014/main" id="{73D4266D-8575-F815-7400-2F0FD6C1B90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374876" y="427066"/>
            <a:ext cx="1803059" cy="17639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5890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moisture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13633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3659224"/>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water or other liquid diffused in a small quantity as vapour, within a solid, or condensed on a surface</a:t>
            </a:r>
            <a:endParaRPr lang="en-GB" sz="1400" dirty="0"/>
          </a:p>
        </p:txBody>
      </p:sp>
      <p:pic>
        <p:nvPicPr>
          <p:cNvPr id="3" name="Picture 2" descr="Image result for moisture clipart">
            <a:extLst>
              <a:ext uri="{FF2B5EF4-FFF2-40B4-BE49-F238E27FC236}">
                <a16:creationId xmlns:a16="http://schemas.microsoft.com/office/drawing/2014/main" id="{A4F0ACC4-901B-2FD6-BAF8-8376263373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226" y="619817"/>
            <a:ext cx="1247775"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7001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future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0" y="225742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374876" y="4473281"/>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 a period of time following the moment of speaking or writing; time regarded as still to come</a:t>
            </a:r>
            <a:endParaRPr lang="en-GB" sz="1400" dirty="0"/>
          </a:p>
        </p:txBody>
      </p:sp>
      <p:pic>
        <p:nvPicPr>
          <p:cNvPr id="3" name="Picture 2" descr="Image result for future clipart">
            <a:extLst>
              <a:ext uri="{FF2B5EF4-FFF2-40B4-BE49-F238E27FC236}">
                <a16:creationId xmlns:a16="http://schemas.microsoft.com/office/drawing/2014/main" id="{1FCDAD2A-F646-C50C-F633-6427AB70965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374876" y="427066"/>
            <a:ext cx="1803059" cy="17639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4598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air was constantly heavy with moisture.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34941" y="3712372"/>
            <a:ext cx="2613758" cy="84631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1878972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We plan on getting married in the near future.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35782" y="3769568"/>
            <a:ext cx="1961803" cy="79290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 </a:t>
            </a:r>
            <a:endParaRPr lang="en-GB" i="1" dirty="0"/>
          </a:p>
        </p:txBody>
      </p:sp>
    </p:spTree>
    <p:extLst>
      <p:ext uri="{BB962C8B-B14F-4D97-AF65-F5344CB8AC3E}">
        <p14:creationId xmlns:p14="http://schemas.microsoft.com/office/powerpoint/2010/main" val="2877602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8278</TotalTime>
  <Words>2954</Words>
  <Application>Microsoft Office PowerPoint</Application>
  <PresentationFormat>Widescreen</PresentationFormat>
  <Paragraphs>376</Paragraphs>
  <Slides>183</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183</vt:i4>
      </vt:variant>
    </vt:vector>
  </HeadingPairs>
  <TitlesOfParts>
    <vt:vector size="188" baseType="lpstr">
      <vt:lpstr>Arial</vt:lpstr>
      <vt:lpstr>Calibri</vt:lpstr>
      <vt:lpstr>Calibri Light</vt:lpstr>
      <vt:lpstr>Twinkl Cursive Looped</vt:lpstr>
      <vt:lpstr>Office Theme</vt:lpstr>
      <vt:lpstr>Spelling Y3</vt:lpstr>
      <vt:lpstr>PowerPoint Presentation</vt:lpstr>
      <vt:lpstr>PowerPoint Presentation</vt:lpstr>
      <vt:lpstr>Let’s Revisit and Review…</vt:lpstr>
      <vt:lpstr>Do you remember this challenge word?</vt:lpstr>
      <vt:lpstr> CONJUNCTION </vt:lpstr>
      <vt:lpstr> Though they were speaking quietly, they could still be heard.</vt:lpstr>
      <vt:lpstr> NOUN</vt:lpstr>
      <vt:lpstr> The notice was very clear.  </vt:lpstr>
      <vt:lpstr>The suffix -ly</vt:lpstr>
      <vt:lpstr>-ly</vt:lpstr>
      <vt:lpstr>-ly exceptions to the previous rules</vt:lpstr>
      <vt:lpstr>truly</vt:lpstr>
      <vt:lpstr>duly</vt:lpstr>
      <vt:lpstr>wholly</vt:lpstr>
      <vt:lpstr>Let’s Teach and Practise</vt:lpstr>
      <vt:lpstr>Words ending in -ture</vt:lpstr>
      <vt:lpstr>Listen carefully to hear the sure sound or the ture sound at the end.  If the root word ends in CH, like teach, then you need to use ER at the end to spell 'teacher'</vt:lpstr>
      <vt:lpstr>-ture</vt:lpstr>
      <vt:lpstr>creature </vt:lpstr>
      <vt:lpstr>picture</vt:lpstr>
      <vt:lpstr>nature </vt:lpstr>
      <vt:lpstr>creature</vt:lpstr>
      <vt:lpstr>picture</vt:lpstr>
      <vt:lpstr>nature</vt:lpstr>
      <vt:lpstr>Night sounds of birds and other creatures could be heard all around. </vt:lpstr>
      <vt:lpstr>The task was to draw a picture of a tree.</vt:lpstr>
      <vt:lpstr> Everyone can see the breath-taking beauty of nature.</vt:lpstr>
      <vt:lpstr>New CHALLENGE words.</vt:lpstr>
      <vt:lpstr>quarter</vt:lpstr>
      <vt:lpstr>She cut the apple into quarters.</vt:lpstr>
      <vt:lpstr>length</vt:lpstr>
      <vt:lpstr>The fish reaches a huge length. </vt:lpstr>
      <vt:lpstr>Let’s Practise and Apply.</vt:lpstr>
      <vt:lpstr>Can you spot the spelling rule words and the challenge words?</vt:lpstr>
      <vt:lpstr>Blizzards  It’s very cold across about a quarter of the world.  In Canada, just south of the Artic, the temperature can fall to minus 40 degrees Celsius in winter.  The nature of both snow and wind together creates another type of wild weather, called a blizzard.  During a blizzard, snow can reach a length of more than a metre in just a few hours.  This means that it quickly block structures like roads, railways and airport runways.  It can also pull down power lines and bury cars. </vt:lpstr>
      <vt:lpstr>Blizzards  It’s very cold across about a quarter of the world.  In Canada, just south of the Artic, the temperature can fall to minus 40 degrees Celsius in winter.  The nature of both snow and wind together creates another type of wild weather, called a blizzard.  During a blizzard, snow can reach a length of more than a metre in just a few hours.  This means that it quickly block structures like roads, railways and airport runways.  It can also pull down power lines and bury cars. </vt:lpstr>
      <vt:lpstr>Write this sentence as I dictate it to you.</vt:lpstr>
      <vt:lpstr>It’s very cold across about a quarter of the world. </vt:lpstr>
      <vt:lpstr>PowerPoint Presentation</vt:lpstr>
      <vt:lpstr>PowerPoint Presentation</vt:lpstr>
      <vt:lpstr>Let’s Revisit and Review…</vt:lpstr>
      <vt:lpstr>Do you remember this challenge word?</vt:lpstr>
      <vt:lpstr> CONJUNCTION </vt:lpstr>
      <vt:lpstr> Though they were speaking quietly, they could still be heard.</vt:lpstr>
      <vt:lpstr> NOUN</vt:lpstr>
      <vt:lpstr> The notice was very clear.  </vt:lpstr>
      <vt:lpstr>The suffix -ly</vt:lpstr>
      <vt:lpstr>-ly</vt:lpstr>
      <vt:lpstr>-ly exceptions to the previous rules</vt:lpstr>
      <vt:lpstr>fully</vt:lpstr>
      <vt:lpstr>daily</vt:lpstr>
      <vt:lpstr>Let’s Teach and Practise</vt:lpstr>
      <vt:lpstr>Words ending in -ture</vt:lpstr>
      <vt:lpstr>Listen carefully to hear the sure sound or the ture sound at the end.  If the root word ends in CH, like teach, then you need to use ER at the end to spell 'teacher'</vt:lpstr>
      <vt:lpstr>-ture</vt:lpstr>
      <vt:lpstr>furniture </vt:lpstr>
      <vt:lpstr>capture</vt:lpstr>
      <vt:lpstr>culture </vt:lpstr>
      <vt:lpstr>furniture</vt:lpstr>
      <vt:lpstr>capture</vt:lpstr>
      <vt:lpstr>culture</vt:lpstr>
      <vt:lpstr>The furniture in the room consisted of a desk, a chair and a small lamp.</vt:lpstr>
      <vt:lpstr>Sometimes we must capture animals so we can treat them or move them to a safer location.</vt:lpstr>
      <vt:lpstr> 20th century popular culture is summed up by artists such as The Spice Girls and The Beatles.</vt:lpstr>
      <vt:lpstr>New CHALLENGE words.</vt:lpstr>
      <vt:lpstr>quarter</vt:lpstr>
      <vt:lpstr>She cut the apple into quarters.</vt:lpstr>
      <vt:lpstr>length</vt:lpstr>
      <vt:lpstr>The fish reaches a huge length. </vt:lpstr>
      <vt:lpstr>Let’s Practise and Apply.</vt:lpstr>
      <vt:lpstr>Can you spot the spelling rule words and the challenge words?</vt:lpstr>
      <vt:lpstr>Blizzards  It’s very cold across about a quarter of the world.  In Canada, just south of the Artic, the temperature can fall to minus 40 degrees Celsius in winter.  The nature of both snow and wind together creates another type of wild weather, called a blizzard.  During a blizzard, snow can reach a length of more than a metre in just a few hours.  This means that it quickly block structures like roads, railways and airport runways.  It can also pull down power lines and bury cars. </vt:lpstr>
      <vt:lpstr>Blizzards  It’s very cold across about a quarter of the world.  In Canada, just south of the Artic, the temperature can fall to minus 40 degrees Celsius in winter.  The nature of both snow and wind together creates another type of wild weather, called a blizzard.  During a blizzard, snow can reach a length of more than a metre in just a few hours.  This means that it quickly block structures like roads, railways and airport runways.  It can also pull down power lines and bury cars. </vt:lpstr>
      <vt:lpstr>Write this sentence as I dictate it to you.</vt:lpstr>
      <vt:lpstr>The nature of both snow and wind together creates another type of wild weather, called a blizzard. </vt:lpstr>
      <vt:lpstr>PowerPoint Presentation</vt:lpstr>
      <vt:lpstr>PowerPoint Presentation</vt:lpstr>
      <vt:lpstr>Let’s Revisit and Review…</vt:lpstr>
      <vt:lpstr>Do you remember this challenge word?</vt:lpstr>
      <vt:lpstr> CONJUNCTION </vt:lpstr>
      <vt:lpstr> Though they were speaking quietly, they could still be heard.</vt:lpstr>
      <vt:lpstr> NOUN</vt:lpstr>
      <vt:lpstr> The notice was very clear.  </vt:lpstr>
      <vt:lpstr>The suffix -ly</vt:lpstr>
      <vt:lpstr>-ly</vt:lpstr>
      <vt:lpstr>-ly exceptions to the previous rules</vt:lpstr>
      <vt:lpstr>publicly</vt:lpstr>
      <vt:lpstr>dryly</vt:lpstr>
      <vt:lpstr>Let’s Teach and Practise</vt:lpstr>
      <vt:lpstr>Words ending in -ture</vt:lpstr>
      <vt:lpstr>Listen carefully to hear the sure sound or the ture sound at the end.  If the root word ends in CH, like teach, then you need to use ER at the end to spell 'teacher'</vt:lpstr>
      <vt:lpstr>-ture</vt:lpstr>
      <vt:lpstr>moisture </vt:lpstr>
      <vt:lpstr>future</vt:lpstr>
      <vt:lpstr>moisture</vt:lpstr>
      <vt:lpstr>future</vt:lpstr>
      <vt:lpstr>The air was constantly heavy with moisture.</vt:lpstr>
      <vt:lpstr>We plan on getting married in the near future.</vt:lpstr>
      <vt:lpstr>New CHALLENGE words.</vt:lpstr>
      <vt:lpstr>quarter</vt:lpstr>
      <vt:lpstr>She cut the apple into quarters.</vt:lpstr>
      <vt:lpstr>length</vt:lpstr>
      <vt:lpstr>The fish reaches a huge length. </vt:lpstr>
      <vt:lpstr>Let’s Practise and Apply.</vt:lpstr>
      <vt:lpstr>Can you spot the spelling rule words and the challenge words?</vt:lpstr>
      <vt:lpstr>Blizzards  It’s very cold across about a quarter of the world.  In Canada, just south of the Artic, the temperature can fall to minus 40 degrees Celsius in winter.  The nature of both snow and wind together creates another type of wild weather, called a blizzard.  During a blizzard, snow can reach a length of more than a metre in just a few hours.  This means that it quickly block structures like roads, railways and airport runways.  It can also pull down power lines and bury cars. </vt:lpstr>
      <vt:lpstr>Blizzards  It’s very cold across about a quarter of the world.  In Canada, just south of the Artic, the temperature can fall to minus 40 degrees Celsius in winter.  The nature of both snow and wind together creates another type of wild weather, called a blizzard.  During a blizzard, snow can reach a length of more than a metre in just a few hours.  This means that it quickly block structures like roads, railways and airport runways.  It can also pull down power lines and bury cars. </vt:lpstr>
      <vt:lpstr>Write this sentence as I dictate it to you.</vt:lpstr>
      <vt:lpstr>During a blizzard, snow can reach a length of more than a metre in just a few hours. </vt:lpstr>
      <vt:lpstr>PowerPoint Presentation</vt:lpstr>
      <vt:lpstr>PowerPoint Presentation</vt:lpstr>
      <vt:lpstr>Let’s Revisit and Review…</vt:lpstr>
      <vt:lpstr>Do you remember this challenge word?</vt:lpstr>
      <vt:lpstr> CONJUNCTION </vt:lpstr>
      <vt:lpstr> Though they were speaking quietly, they could still be heard.</vt:lpstr>
      <vt:lpstr> NOUN</vt:lpstr>
      <vt:lpstr> The notice was very clear.  </vt:lpstr>
      <vt:lpstr>The suffix -ly</vt:lpstr>
      <vt:lpstr>-ly</vt:lpstr>
      <vt:lpstr>-ly exceptions to the previous rules</vt:lpstr>
      <vt:lpstr>slyly</vt:lpstr>
      <vt:lpstr>shyly</vt:lpstr>
      <vt:lpstr>coyly</vt:lpstr>
      <vt:lpstr>Let’s Teach and Practise</vt:lpstr>
      <vt:lpstr>Words ending in -ture</vt:lpstr>
      <vt:lpstr>Listen carefully to hear the sure sound or the ture sound at the end.  If the root word ends in CH, like teach, then you need to use ER at the end to spell 'teacher'</vt:lpstr>
      <vt:lpstr>-ture</vt:lpstr>
      <vt:lpstr>gesture </vt:lpstr>
      <vt:lpstr>structure</vt:lpstr>
      <vt:lpstr>gesture</vt:lpstr>
      <vt:lpstr>structure</vt:lpstr>
      <vt:lpstr>Alex made a gesture of apology.</vt:lpstr>
      <vt:lpstr>The station is a magnificent structure and should not be demolished.</vt:lpstr>
      <vt:lpstr>New CHALLENGE words.</vt:lpstr>
      <vt:lpstr>quarter</vt:lpstr>
      <vt:lpstr>She cut the apple into quarters.</vt:lpstr>
      <vt:lpstr>length</vt:lpstr>
      <vt:lpstr>The fish reaches a huge length. </vt:lpstr>
      <vt:lpstr>Let’s Practise and Apply.</vt:lpstr>
      <vt:lpstr>Can you spot the spelling rule words and the challenge words?</vt:lpstr>
      <vt:lpstr>Blizzards  It’s very cold across about a quarter of the world.  In Canada, just south of the Artic, the temperature can fall to minus 40 degrees Celsius in winter.  The nature of both snow and wind together creates another type of wild weather, called a blizzard.  During a blizzard, snow can reach a length of more than a metre in just a few hours.  This means that it quickly block structures like roads, railways and airport runways.  It can also pull down power lines and bury cars. </vt:lpstr>
      <vt:lpstr>Blizzards  It’s very cold across about a quarter of the world.  In Canada, just south of the Artic, the temperature can fall to minus 40 degrees Celsius in winter.  The nature of both snow and wind together creates another type of wild weather, called a blizzard.  During a blizzard, snow can reach a length of more than a metre in just a few hours.  This means that it quickly block structures like roads, railways and airport runways.  It can also pull down power lines and bury cars. </vt:lpstr>
      <vt:lpstr>Write this sentence as I dictate it to you.</vt:lpstr>
      <vt:lpstr>This means that it quickly block structures like roads, railways and airport runways. </vt:lpstr>
      <vt:lpstr>PowerPoint Presentation</vt:lpstr>
      <vt:lpstr>PowerPoint Presentation</vt:lpstr>
      <vt:lpstr>Old challenge words…</vt:lpstr>
      <vt:lpstr>though</vt:lpstr>
      <vt:lpstr>notice</vt:lpstr>
      <vt:lpstr>Old spelling rule words…</vt:lpstr>
      <vt:lpstr>truly</vt:lpstr>
      <vt:lpstr>duly</vt:lpstr>
      <vt:lpstr>wholly</vt:lpstr>
      <vt:lpstr>fully</vt:lpstr>
      <vt:lpstr>daily</vt:lpstr>
      <vt:lpstr>publicly</vt:lpstr>
      <vt:lpstr>dryly</vt:lpstr>
      <vt:lpstr>slyly</vt:lpstr>
      <vt:lpstr>shyly </vt:lpstr>
      <vt:lpstr>coyly</vt:lpstr>
      <vt:lpstr>New spelling rule words…</vt:lpstr>
      <vt:lpstr>creature</vt:lpstr>
      <vt:lpstr>picture</vt:lpstr>
      <vt:lpstr>nature</vt:lpstr>
      <vt:lpstr>furniture</vt:lpstr>
      <vt:lpstr>capture</vt:lpstr>
      <vt:lpstr>culture</vt:lpstr>
      <vt:lpstr>moisture</vt:lpstr>
      <vt:lpstr>future</vt:lpstr>
      <vt:lpstr>gesture</vt:lpstr>
      <vt:lpstr>structure </vt:lpstr>
      <vt:lpstr>New challenge words…</vt:lpstr>
      <vt:lpstr>quarter</vt:lpstr>
      <vt:lpstr>length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9</cp:revision>
  <cp:lastPrinted>2022-05-27T07:40:55Z</cp:lastPrinted>
  <dcterms:created xsi:type="dcterms:W3CDTF">2022-03-23T13:56:57Z</dcterms:created>
  <dcterms:modified xsi:type="dcterms:W3CDTF">2023-02-13T14:13:23Z</dcterms:modified>
</cp:coreProperties>
</file>