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8"/>
  </p:notesMasterIdLst>
  <p:sldIdLst>
    <p:sldId id="256" r:id="rId2"/>
    <p:sldId id="1633" r:id="rId3"/>
    <p:sldId id="322" r:id="rId4"/>
    <p:sldId id="604" r:id="rId5"/>
    <p:sldId id="258" r:id="rId6"/>
    <p:sldId id="333" r:id="rId7"/>
    <p:sldId id="1182" r:id="rId8"/>
    <p:sldId id="1186" r:id="rId9"/>
    <p:sldId id="905" r:id="rId10"/>
    <p:sldId id="907" r:id="rId11"/>
    <p:sldId id="1170" r:id="rId12"/>
    <p:sldId id="1171" r:id="rId13"/>
    <p:sldId id="1634" r:id="rId14"/>
    <p:sldId id="267" r:id="rId15"/>
    <p:sldId id="1452" r:id="rId16"/>
    <p:sldId id="1495" r:id="rId17"/>
    <p:sldId id="1456" r:id="rId18"/>
    <p:sldId id="1459" r:id="rId19"/>
    <p:sldId id="1462" r:id="rId20"/>
    <p:sldId id="1466" r:id="rId21"/>
    <p:sldId id="1499" r:id="rId22"/>
    <p:sldId id="1498" r:id="rId23"/>
    <p:sldId id="1473" r:id="rId24"/>
    <p:sldId id="1501" r:id="rId25"/>
    <p:sldId id="1502" r:id="rId26"/>
    <p:sldId id="1482" r:id="rId27"/>
    <p:sldId id="1485" r:id="rId28"/>
    <p:sldId id="1505" r:id="rId29"/>
    <p:sldId id="1504" r:id="rId30"/>
    <p:sldId id="1506" r:id="rId31"/>
    <p:sldId id="304" r:id="rId32"/>
    <p:sldId id="318" r:id="rId33"/>
    <p:sldId id="316" r:id="rId34"/>
    <p:sldId id="1635" r:id="rId35"/>
    <p:sldId id="331" r:id="rId36"/>
    <p:sldId id="332" r:id="rId37"/>
    <p:sldId id="1636" r:id="rId38"/>
    <p:sldId id="1638" r:id="rId39"/>
    <p:sldId id="1639" r:id="rId40"/>
    <p:sldId id="1640" r:id="rId41"/>
    <p:sldId id="1641" r:id="rId42"/>
    <p:sldId id="1642" r:id="rId43"/>
    <p:sldId id="1643" r:id="rId44"/>
    <p:sldId id="1644" r:id="rId45"/>
    <p:sldId id="1645" r:id="rId46"/>
    <p:sldId id="1646" r:id="rId47"/>
    <p:sldId id="1648" r:id="rId48"/>
    <p:sldId id="1649" r:id="rId49"/>
    <p:sldId id="1650" r:id="rId50"/>
    <p:sldId id="1651" r:id="rId51"/>
    <p:sldId id="1652" r:id="rId52"/>
    <p:sldId id="1653" r:id="rId53"/>
    <p:sldId id="1654" r:id="rId54"/>
    <p:sldId id="1655" r:id="rId55"/>
    <p:sldId id="1656" r:id="rId56"/>
    <p:sldId id="1657" r:id="rId57"/>
    <p:sldId id="1658" r:id="rId58"/>
    <p:sldId id="1659" r:id="rId59"/>
    <p:sldId id="1660" r:id="rId60"/>
    <p:sldId id="1661" r:id="rId61"/>
    <p:sldId id="1662" r:id="rId62"/>
    <p:sldId id="1663" r:id="rId63"/>
    <p:sldId id="1664" r:id="rId64"/>
    <p:sldId id="1665" r:id="rId65"/>
    <p:sldId id="1666" r:id="rId66"/>
    <p:sldId id="1667" r:id="rId67"/>
    <p:sldId id="1668" r:id="rId68"/>
    <p:sldId id="1669" r:id="rId69"/>
    <p:sldId id="1670" r:id="rId70"/>
    <p:sldId id="323" r:id="rId71"/>
    <p:sldId id="1671" r:id="rId72"/>
    <p:sldId id="1672" r:id="rId73"/>
    <p:sldId id="1673" r:id="rId74"/>
    <p:sldId id="1674" r:id="rId75"/>
    <p:sldId id="1675" r:id="rId76"/>
    <p:sldId id="1676" r:id="rId77"/>
    <p:sldId id="1677" r:id="rId78"/>
    <p:sldId id="1678" r:id="rId79"/>
    <p:sldId id="1679" r:id="rId80"/>
    <p:sldId id="1681" r:id="rId81"/>
    <p:sldId id="1682" r:id="rId82"/>
    <p:sldId id="1683" r:id="rId83"/>
    <p:sldId id="1684" r:id="rId84"/>
    <p:sldId id="1685" r:id="rId85"/>
    <p:sldId id="1686" r:id="rId86"/>
    <p:sldId id="1737" r:id="rId87"/>
    <p:sldId id="1687" r:id="rId88"/>
    <p:sldId id="1688" r:id="rId89"/>
    <p:sldId id="1689" r:id="rId90"/>
    <p:sldId id="1738" r:id="rId91"/>
    <p:sldId id="1690" r:id="rId92"/>
    <p:sldId id="1691" r:id="rId93"/>
    <p:sldId id="1692" r:id="rId94"/>
    <p:sldId id="1739" r:id="rId95"/>
    <p:sldId id="1693" r:id="rId96"/>
    <p:sldId id="1694" r:id="rId97"/>
    <p:sldId id="1695" r:id="rId98"/>
    <p:sldId id="1696" r:id="rId99"/>
    <p:sldId id="1697" r:id="rId100"/>
    <p:sldId id="1698" r:id="rId101"/>
    <p:sldId id="1699" r:id="rId102"/>
    <p:sldId id="1700" r:id="rId103"/>
    <p:sldId id="1701" r:id="rId104"/>
    <p:sldId id="1702" r:id="rId105"/>
    <p:sldId id="1703" r:id="rId106"/>
    <p:sldId id="1637" r:id="rId107"/>
    <p:sldId id="1704" r:id="rId108"/>
    <p:sldId id="1705" r:id="rId109"/>
    <p:sldId id="1706" r:id="rId110"/>
    <p:sldId id="1707" r:id="rId111"/>
    <p:sldId id="1708" r:id="rId112"/>
    <p:sldId id="1709" r:id="rId113"/>
    <p:sldId id="1710" r:id="rId114"/>
    <p:sldId id="1711" r:id="rId115"/>
    <p:sldId id="1712" r:id="rId116"/>
    <p:sldId id="1713" r:id="rId117"/>
    <p:sldId id="1714" r:id="rId118"/>
    <p:sldId id="1715" r:id="rId119"/>
    <p:sldId id="1716" r:id="rId120"/>
    <p:sldId id="1717" r:id="rId121"/>
    <p:sldId id="1718" r:id="rId122"/>
    <p:sldId id="1720" r:id="rId123"/>
    <p:sldId id="1721" r:id="rId124"/>
    <p:sldId id="1723" r:id="rId125"/>
    <p:sldId id="1724" r:id="rId126"/>
    <p:sldId id="1726" r:id="rId127"/>
    <p:sldId id="1727" r:id="rId128"/>
    <p:sldId id="1728" r:id="rId129"/>
    <p:sldId id="1729" r:id="rId130"/>
    <p:sldId id="1730" r:id="rId131"/>
    <p:sldId id="1731" r:id="rId132"/>
    <p:sldId id="1732" r:id="rId133"/>
    <p:sldId id="1733" r:id="rId134"/>
    <p:sldId id="1734" r:id="rId135"/>
    <p:sldId id="1735" r:id="rId136"/>
    <p:sldId id="1736" r:id="rId137"/>
    <p:sldId id="328" r:id="rId138"/>
    <p:sldId id="1509" r:id="rId139"/>
    <p:sldId id="595" r:id="rId140"/>
    <p:sldId id="551" r:id="rId141"/>
    <p:sldId id="552" r:id="rId142"/>
    <p:sldId id="596" r:id="rId143"/>
    <p:sldId id="556" r:id="rId144"/>
    <p:sldId id="562" r:id="rId145"/>
    <p:sldId id="563" r:id="rId146"/>
    <p:sldId id="564" r:id="rId147"/>
    <p:sldId id="553" r:id="rId148"/>
    <p:sldId id="554" r:id="rId149"/>
    <p:sldId id="570" r:id="rId150"/>
    <p:sldId id="571" r:id="rId151"/>
    <p:sldId id="572" r:id="rId152"/>
    <p:sldId id="565" r:id="rId153"/>
    <p:sldId id="594" r:id="rId154"/>
    <p:sldId id="558" r:id="rId155"/>
    <p:sldId id="559" r:id="rId156"/>
    <p:sldId id="555" r:id="rId157"/>
    <p:sldId id="566" r:id="rId158"/>
    <p:sldId id="567" r:id="rId159"/>
    <p:sldId id="568" r:id="rId160"/>
    <p:sldId id="573" r:id="rId161"/>
    <p:sldId id="574" r:id="rId162"/>
    <p:sldId id="575" r:id="rId163"/>
    <p:sldId id="580" r:id="rId164"/>
    <p:sldId id="581" r:id="rId165"/>
    <p:sldId id="582" r:id="rId166"/>
    <p:sldId id="560" r:id="rId167"/>
    <p:sldId id="593" r:id="rId168"/>
    <p:sldId id="561" r:id="rId169"/>
    <p:sldId id="550" r:id="rId170"/>
    <p:sldId id="597" r:id="rId171"/>
    <p:sldId id="583" r:id="rId172"/>
    <p:sldId id="1194" r:id="rId173"/>
    <p:sldId id="1631" r:id="rId174"/>
    <p:sldId id="590" r:id="rId175"/>
    <p:sldId id="591" r:id="rId176"/>
    <p:sldId id="598" r:id="rId177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14FF77-C969-4E94-AD86-4E8BB73CF1EA}" v="700" dt="2022-12-14T13:11:22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tableStyles" Target="tableStyles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microsoft.com/office/2016/11/relationships/changesInfo" Target="changesInfos/changesInfo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microsoft.com/office/2015/10/relationships/revisionInfo" Target="revisionInfo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viewProps" Target="viewProp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9114FF77-C969-4E94-AD86-4E8BB73CF1EA}"/>
    <pc:docChg chg="undo custSel addSld delSld modSld sldOrd">
      <pc:chgData name="Kelly Stokes" userId="3e5c5154-569e-4d81-aa91-4f91841cdfa9" providerId="ADAL" clId="{9114FF77-C969-4E94-AD86-4E8BB73CF1EA}" dt="2022-12-14T13:11:26.854" v="1186"/>
      <pc:docMkLst>
        <pc:docMk/>
      </pc:docMkLst>
      <pc:sldChg chg="modSp mod">
        <pc:chgData name="Kelly Stokes" userId="3e5c5154-569e-4d81-aa91-4f91841cdfa9" providerId="ADAL" clId="{9114FF77-C969-4E94-AD86-4E8BB73CF1EA}" dt="2022-12-14T12:25:24.713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9114FF77-C969-4E94-AD86-4E8BB73CF1EA}" dt="2022-12-14T12:25:24.713" v="1" actId="20577"/>
          <ac:spMkLst>
            <pc:docMk/>
            <pc:sldMk cId="3945579917" sldId="256"/>
            <ac:spMk id="2" creationId="{7EB92607-E334-409C-8872-AB6363C33D0F}"/>
          </ac:spMkLst>
        </pc:spChg>
      </pc:sldChg>
      <pc:sldChg chg="modSp mod">
        <pc:chgData name="Kelly Stokes" userId="3e5c5154-569e-4d81-aa91-4f91841cdfa9" providerId="ADAL" clId="{9114FF77-C969-4E94-AD86-4E8BB73CF1EA}" dt="2022-12-14T12:42:06.284" v="459" actId="1076"/>
        <pc:sldMkLst>
          <pc:docMk/>
          <pc:sldMk cId="2433500145" sldId="316"/>
        </pc:sldMkLst>
        <pc:spChg chg="mod">
          <ac:chgData name="Kelly Stokes" userId="3e5c5154-569e-4d81-aa91-4f91841cdfa9" providerId="ADAL" clId="{9114FF77-C969-4E94-AD86-4E8BB73CF1EA}" dt="2022-12-14T12:42:06.284" v="459" actId="1076"/>
          <ac:spMkLst>
            <pc:docMk/>
            <pc:sldMk cId="2433500145" sldId="31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25:28.793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9114FF77-C969-4E94-AD86-4E8BB73CF1EA}" dt="2022-12-14T12:25:28.793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9114FF77-C969-4E94-AD86-4E8BB73CF1EA}" dt="2022-12-14T12:43:58.968" v="518" actId="20577"/>
        <pc:sldMkLst>
          <pc:docMk/>
          <pc:sldMk cId="3634764576" sldId="323"/>
        </pc:sldMkLst>
        <pc:spChg chg="mod">
          <ac:chgData name="Kelly Stokes" userId="3e5c5154-569e-4d81-aa91-4f91841cdfa9" providerId="ADAL" clId="{9114FF77-C969-4E94-AD86-4E8BB73CF1EA}" dt="2022-12-14T12:43:58.968" v="518" actId="20577"/>
          <ac:spMkLst>
            <pc:docMk/>
            <pc:sldMk cId="3634764576" sldId="323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9114FF77-C969-4E94-AD86-4E8BB73CF1EA}" dt="2022-12-14T12:44:10.886" v="532" actId="20577"/>
        <pc:sldMkLst>
          <pc:docMk/>
          <pc:sldMk cId="4214164962" sldId="328"/>
        </pc:sldMkLst>
        <pc:spChg chg="mod">
          <ac:chgData name="Kelly Stokes" userId="3e5c5154-569e-4d81-aa91-4f91841cdfa9" providerId="ADAL" clId="{9114FF77-C969-4E94-AD86-4E8BB73CF1EA}" dt="2022-12-14T12:44:10.886" v="532" actId="20577"/>
          <ac:spMkLst>
            <pc:docMk/>
            <pc:sldMk cId="4214164962" sldId="328"/>
            <ac:spMk id="2" creationId="{02FB8773-AD3E-2543-510F-CEE32E75C793}"/>
          </ac:spMkLst>
        </pc:spChg>
      </pc:sldChg>
      <pc:sldChg chg="modNotesTx">
        <pc:chgData name="Kelly Stokes" userId="3e5c5154-569e-4d81-aa91-4f91841cdfa9" providerId="ADAL" clId="{9114FF77-C969-4E94-AD86-4E8BB73CF1EA}" dt="2022-12-14T12:43:37.445" v="506" actId="20577"/>
        <pc:sldMkLst>
          <pc:docMk/>
          <pc:sldMk cId="2534233594" sldId="331"/>
        </pc:sldMkLst>
      </pc:sldChg>
      <pc:sldChg chg="modSp mod">
        <pc:chgData name="Kelly Stokes" userId="3e5c5154-569e-4d81-aa91-4f91841cdfa9" providerId="ADAL" clId="{9114FF77-C969-4E94-AD86-4E8BB73CF1EA}" dt="2022-12-14T12:43:30.759" v="473" actId="5793"/>
        <pc:sldMkLst>
          <pc:docMk/>
          <pc:sldMk cId="958288502" sldId="332"/>
        </pc:sldMkLst>
        <pc:spChg chg="mod">
          <ac:chgData name="Kelly Stokes" userId="3e5c5154-569e-4d81-aa91-4f91841cdfa9" providerId="ADAL" clId="{9114FF77-C969-4E94-AD86-4E8BB73CF1EA}" dt="2022-12-14T12:43:30.759" v="473" actId="5793"/>
          <ac:spMkLst>
            <pc:docMk/>
            <pc:sldMk cId="958288502" sldId="332"/>
            <ac:spMk id="2" creationId="{77E26784-A357-92CE-B6B1-8F248D3D6650}"/>
          </ac:spMkLst>
        </pc:spChg>
      </pc:sldChg>
      <pc:sldChg chg="modNotesTx">
        <pc:chgData name="Kelly Stokes" userId="3e5c5154-569e-4d81-aa91-4f91841cdfa9" providerId="ADAL" clId="{9114FF77-C969-4E94-AD86-4E8BB73CF1EA}" dt="2022-12-14T12:47:07.170" v="666"/>
        <pc:sldMkLst>
          <pc:docMk/>
          <pc:sldMk cId="3625788919" sldId="550"/>
        </pc:sldMkLst>
      </pc:sldChg>
      <pc:sldChg chg="modSp mod">
        <pc:chgData name="Kelly Stokes" userId="3e5c5154-569e-4d81-aa91-4f91841cdfa9" providerId="ADAL" clId="{9114FF77-C969-4E94-AD86-4E8BB73CF1EA}" dt="2022-12-14T12:44:33.137" v="538" actId="20577"/>
        <pc:sldMkLst>
          <pc:docMk/>
          <pc:sldMk cId="3866864438" sldId="551"/>
        </pc:sldMkLst>
        <pc:spChg chg="mod">
          <ac:chgData name="Kelly Stokes" userId="3e5c5154-569e-4d81-aa91-4f91841cdfa9" providerId="ADAL" clId="{9114FF77-C969-4E94-AD86-4E8BB73CF1EA}" dt="2022-12-14T12:44:33.137" v="538" actId="20577"/>
          <ac:spMkLst>
            <pc:docMk/>
            <pc:sldMk cId="3866864438" sldId="55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4:38.433" v="543" actId="20577"/>
        <pc:sldMkLst>
          <pc:docMk/>
          <pc:sldMk cId="3221187074" sldId="552"/>
        </pc:sldMkLst>
        <pc:spChg chg="mod">
          <ac:chgData name="Kelly Stokes" userId="3e5c5154-569e-4d81-aa91-4f91841cdfa9" providerId="ADAL" clId="{9114FF77-C969-4E94-AD86-4E8BB73CF1EA}" dt="2022-12-14T12:44:38.433" v="543" actId="20577"/>
          <ac:spMkLst>
            <pc:docMk/>
            <pc:sldMk cId="3221187074" sldId="552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5:07.139" v="575" actId="20577"/>
        <pc:sldMkLst>
          <pc:docMk/>
          <pc:sldMk cId="2916884084" sldId="553"/>
        </pc:sldMkLst>
        <pc:spChg chg="mod">
          <ac:chgData name="Kelly Stokes" userId="3e5c5154-569e-4d81-aa91-4f91841cdfa9" providerId="ADAL" clId="{9114FF77-C969-4E94-AD86-4E8BB73CF1EA}" dt="2022-12-14T12:45:07.139" v="575" actId="20577"/>
          <ac:spMkLst>
            <pc:docMk/>
            <pc:sldMk cId="2916884084" sldId="55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5:11.544" v="583" actId="20577"/>
        <pc:sldMkLst>
          <pc:docMk/>
          <pc:sldMk cId="1612179683" sldId="554"/>
        </pc:sldMkLst>
        <pc:spChg chg="mod">
          <ac:chgData name="Kelly Stokes" userId="3e5c5154-569e-4d81-aa91-4f91841cdfa9" providerId="ADAL" clId="{9114FF77-C969-4E94-AD86-4E8BB73CF1EA}" dt="2022-12-14T12:45:11.544" v="583" actId="20577"/>
          <ac:spMkLst>
            <pc:docMk/>
            <pc:sldMk cId="1612179683" sldId="55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5:58.067" v="626" actId="20577"/>
        <pc:sldMkLst>
          <pc:docMk/>
          <pc:sldMk cId="4213858259" sldId="555"/>
        </pc:sldMkLst>
        <pc:spChg chg="mod">
          <ac:chgData name="Kelly Stokes" userId="3e5c5154-569e-4d81-aa91-4f91841cdfa9" providerId="ADAL" clId="{9114FF77-C969-4E94-AD86-4E8BB73CF1EA}" dt="2022-12-14T12:45:58.067" v="626" actId="20577"/>
          <ac:spMkLst>
            <pc:docMk/>
            <pc:sldMk cId="4213858259" sldId="55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4:44.624" v="546" actId="20577"/>
        <pc:sldMkLst>
          <pc:docMk/>
          <pc:sldMk cId="4118669830" sldId="556"/>
        </pc:sldMkLst>
        <pc:spChg chg="mod">
          <ac:chgData name="Kelly Stokes" userId="3e5c5154-569e-4d81-aa91-4f91841cdfa9" providerId="ADAL" clId="{9114FF77-C969-4E94-AD86-4E8BB73CF1EA}" dt="2022-12-14T12:44:44.624" v="546" actId="20577"/>
          <ac:spMkLst>
            <pc:docMk/>
            <pc:sldMk cId="4118669830" sldId="556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9114FF77-C969-4E94-AD86-4E8BB73CF1EA}" dt="2022-12-14T12:45:39.779" v="605" actId="2696"/>
        <pc:sldMkLst>
          <pc:docMk/>
          <pc:sldMk cId="2648704156" sldId="557"/>
        </pc:sldMkLst>
      </pc:sldChg>
      <pc:sldChg chg="modSp mod">
        <pc:chgData name="Kelly Stokes" userId="3e5c5154-569e-4d81-aa91-4f91841cdfa9" providerId="ADAL" clId="{9114FF77-C969-4E94-AD86-4E8BB73CF1EA}" dt="2022-12-14T12:45:47.763" v="610" actId="20577"/>
        <pc:sldMkLst>
          <pc:docMk/>
          <pc:sldMk cId="1413045715" sldId="558"/>
        </pc:sldMkLst>
        <pc:spChg chg="mod">
          <ac:chgData name="Kelly Stokes" userId="3e5c5154-569e-4d81-aa91-4f91841cdfa9" providerId="ADAL" clId="{9114FF77-C969-4E94-AD86-4E8BB73CF1EA}" dt="2022-12-14T12:45:47.763" v="610" actId="20577"/>
          <ac:spMkLst>
            <pc:docMk/>
            <pc:sldMk cId="1413045715" sldId="55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5:51.385" v="615" actId="20577"/>
        <pc:sldMkLst>
          <pc:docMk/>
          <pc:sldMk cId="2938272345" sldId="559"/>
        </pc:sldMkLst>
        <pc:spChg chg="mod">
          <ac:chgData name="Kelly Stokes" userId="3e5c5154-569e-4d81-aa91-4f91841cdfa9" providerId="ADAL" clId="{9114FF77-C969-4E94-AD86-4E8BB73CF1EA}" dt="2022-12-14T12:45:51.385" v="615" actId="20577"/>
          <ac:spMkLst>
            <pc:docMk/>
            <pc:sldMk cId="2938272345" sldId="55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56.843" v="665" actId="20577"/>
        <pc:sldMkLst>
          <pc:docMk/>
          <pc:sldMk cId="2844813666" sldId="561"/>
        </pc:sldMkLst>
        <pc:spChg chg="mod">
          <ac:chgData name="Kelly Stokes" userId="3e5c5154-569e-4d81-aa91-4f91841cdfa9" providerId="ADAL" clId="{9114FF77-C969-4E94-AD86-4E8BB73CF1EA}" dt="2022-12-14T12:46:56.843" v="665" actId="20577"/>
          <ac:spMkLst>
            <pc:docMk/>
            <pc:sldMk cId="2844813666" sldId="56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4:50.301" v="561" actId="20577"/>
        <pc:sldMkLst>
          <pc:docMk/>
          <pc:sldMk cId="2242183891" sldId="562"/>
        </pc:sldMkLst>
        <pc:spChg chg="mod">
          <ac:chgData name="Kelly Stokes" userId="3e5c5154-569e-4d81-aa91-4f91841cdfa9" providerId="ADAL" clId="{9114FF77-C969-4E94-AD86-4E8BB73CF1EA}" dt="2022-12-14T12:44:50.301" v="561" actId="20577"/>
          <ac:spMkLst>
            <pc:docMk/>
            <pc:sldMk cId="2242183891" sldId="562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4:55.852" v="565" actId="20577"/>
        <pc:sldMkLst>
          <pc:docMk/>
          <pc:sldMk cId="680978058" sldId="563"/>
        </pc:sldMkLst>
        <pc:spChg chg="mod">
          <ac:chgData name="Kelly Stokes" userId="3e5c5154-569e-4d81-aa91-4f91841cdfa9" providerId="ADAL" clId="{9114FF77-C969-4E94-AD86-4E8BB73CF1EA}" dt="2022-12-14T12:44:55.852" v="565" actId="20577"/>
          <ac:spMkLst>
            <pc:docMk/>
            <pc:sldMk cId="680978058" sldId="56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5:03.027" v="569" actId="20577"/>
        <pc:sldMkLst>
          <pc:docMk/>
          <pc:sldMk cId="4064547850" sldId="564"/>
        </pc:sldMkLst>
        <pc:spChg chg="mod">
          <ac:chgData name="Kelly Stokes" userId="3e5c5154-569e-4d81-aa91-4f91841cdfa9" providerId="ADAL" clId="{9114FF77-C969-4E94-AD86-4E8BB73CF1EA}" dt="2022-12-14T12:45:03.027" v="569" actId="20577"/>
          <ac:spMkLst>
            <pc:docMk/>
            <pc:sldMk cId="4064547850" sldId="56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5:35.343" v="604" actId="20577"/>
        <pc:sldMkLst>
          <pc:docMk/>
          <pc:sldMk cId="606007093" sldId="565"/>
        </pc:sldMkLst>
        <pc:spChg chg="mod">
          <ac:chgData name="Kelly Stokes" userId="3e5c5154-569e-4d81-aa91-4f91841cdfa9" providerId="ADAL" clId="{9114FF77-C969-4E94-AD86-4E8BB73CF1EA}" dt="2022-12-14T12:45:35.343" v="604" actId="20577"/>
          <ac:spMkLst>
            <pc:docMk/>
            <pc:sldMk cId="606007093" sldId="56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01.333" v="628" actId="20577"/>
        <pc:sldMkLst>
          <pc:docMk/>
          <pc:sldMk cId="2824879269" sldId="566"/>
        </pc:sldMkLst>
        <pc:spChg chg="mod">
          <ac:chgData name="Kelly Stokes" userId="3e5c5154-569e-4d81-aa91-4f91841cdfa9" providerId="ADAL" clId="{9114FF77-C969-4E94-AD86-4E8BB73CF1EA}" dt="2022-12-14T12:46:01.333" v="628" actId="20577"/>
          <ac:spMkLst>
            <pc:docMk/>
            <pc:sldMk cId="2824879269" sldId="56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06.289" v="631" actId="20577"/>
        <pc:sldMkLst>
          <pc:docMk/>
          <pc:sldMk cId="805782854" sldId="567"/>
        </pc:sldMkLst>
        <pc:spChg chg="mod">
          <ac:chgData name="Kelly Stokes" userId="3e5c5154-569e-4d81-aa91-4f91841cdfa9" providerId="ADAL" clId="{9114FF77-C969-4E94-AD86-4E8BB73CF1EA}" dt="2022-12-14T12:46:06.289" v="631" actId="20577"/>
          <ac:spMkLst>
            <pc:docMk/>
            <pc:sldMk cId="805782854" sldId="56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09.704" v="634" actId="20577"/>
        <pc:sldMkLst>
          <pc:docMk/>
          <pc:sldMk cId="2306067830" sldId="568"/>
        </pc:sldMkLst>
        <pc:spChg chg="mod">
          <ac:chgData name="Kelly Stokes" userId="3e5c5154-569e-4d81-aa91-4f91841cdfa9" providerId="ADAL" clId="{9114FF77-C969-4E94-AD86-4E8BB73CF1EA}" dt="2022-12-14T12:46:09.704" v="634" actId="20577"/>
          <ac:spMkLst>
            <pc:docMk/>
            <pc:sldMk cId="2306067830" sldId="568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9114FF77-C969-4E94-AD86-4E8BB73CF1EA}" dt="2022-12-14T12:45:39.779" v="605" actId="2696"/>
        <pc:sldMkLst>
          <pc:docMk/>
          <pc:sldMk cId="3045267707" sldId="569"/>
        </pc:sldMkLst>
      </pc:sldChg>
      <pc:sldChg chg="modSp mod">
        <pc:chgData name="Kelly Stokes" userId="3e5c5154-569e-4d81-aa91-4f91841cdfa9" providerId="ADAL" clId="{9114FF77-C969-4E94-AD86-4E8BB73CF1EA}" dt="2022-12-14T12:45:15.777" v="588" actId="20577"/>
        <pc:sldMkLst>
          <pc:docMk/>
          <pc:sldMk cId="3828583464" sldId="570"/>
        </pc:sldMkLst>
        <pc:spChg chg="mod">
          <ac:chgData name="Kelly Stokes" userId="3e5c5154-569e-4d81-aa91-4f91841cdfa9" providerId="ADAL" clId="{9114FF77-C969-4E94-AD86-4E8BB73CF1EA}" dt="2022-12-14T12:45:15.777" v="588" actId="20577"/>
          <ac:spMkLst>
            <pc:docMk/>
            <pc:sldMk cId="3828583464" sldId="57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5:23.859" v="592" actId="20577"/>
        <pc:sldMkLst>
          <pc:docMk/>
          <pc:sldMk cId="2974311952" sldId="571"/>
        </pc:sldMkLst>
        <pc:spChg chg="mod">
          <ac:chgData name="Kelly Stokes" userId="3e5c5154-569e-4d81-aa91-4f91841cdfa9" providerId="ADAL" clId="{9114FF77-C969-4E94-AD86-4E8BB73CF1EA}" dt="2022-12-14T12:45:23.859" v="592" actId="20577"/>
          <ac:spMkLst>
            <pc:docMk/>
            <pc:sldMk cId="2974311952" sldId="57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5:31.097" v="596" actId="20577"/>
        <pc:sldMkLst>
          <pc:docMk/>
          <pc:sldMk cId="3931376148" sldId="572"/>
        </pc:sldMkLst>
        <pc:spChg chg="mod">
          <ac:chgData name="Kelly Stokes" userId="3e5c5154-569e-4d81-aa91-4f91841cdfa9" providerId="ADAL" clId="{9114FF77-C969-4E94-AD86-4E8BB73CF1EA}" dt="2022-12-14T12:45:31.097" v="596" actId="20577"/>
          <ac:spMkLst>
            <pc:docMk/>
            <pc:sldMk cId="3931376148" sldId="572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19.326" v="638" actId="20577"/>
        <pc:sldMkLst>
          <pc:docMk/>
          <pc:sldMk cId="2792669322" sldId="573"/>
        </pc:sldMkLst>
        <pc:spChg chg="mod">
          <ac:chgData name="Kelly Stokes" userId="3e5c5154-569e-4d81-aa91-4f91841cdfa9" providerId="ADAL" clId="{9114FF77-C969-4E94-AD86-4E8BB73CF1EA}" dt="2022-12-14T12:46:19.326" v="638" actId="20577"/>
          <ac:spMkLst>
            <pc:docMk/>
            <pc:sldMk cId="2792669322" sldId="57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22.626" v="641" actId="20577"/>
        <pc:sldMkLst>
          <pc:docMk/>
          <pc:sldMk cId="1378953568" sldId="574"/>
        </pc:sldMkLst>
        <pc:spChg chg="mod">
          <ac:chgData name="Kelly Stokes" userId="3e5c5154-569e-4d81-aa91-4f91841cdfa9" providerId="ADAL" clId="{9114FF77-C969-4E94-AD86-4E8BB73CF1EA}" dt="2022-12-14T12:46:22.626" v="641" actId="20577"/>
          <ac:spMkLst>
            <pc:docMk/>
            <pc:sldMk cId="1378953568" sldId="57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26.037" v="645" actId="20577"/>
        <pc:sldMkLst>
          <pc:docMk/>
          <pc:sldMk cId="3670349578" sldId="575"/>
        </pc:sldMkLst>
        <pc:spChg chg="mod">
          <ac:chgData name="Kelly Stokes" userId="3e5c5154-569e-4d81-aa91-4f91841cdfa9" providerId="ADAL" clId="{9114FF77-C969-4E94-AD86-4E8BB73CF1EA}" dt="2022-12-14T12:46:26.037" v="645" actId="20577"/>
          <ac:spMkLst>
            <pc:docMk/>
            <pc:sldMk cId="3670349578" sldId="57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29.711" v="649" actId="20577"/>
        <pc:sldMkLst>
          <pc:docMk/>
          <pc:sldMk cId="1304861550" sldId="580"/>
        </pc:sldMkLst>
        <pc:spChg chg="mod">
          <ac:chgData name="Kelly Stokes" userId="3e5c5154-569e-4d81-aa91-4f91841cdfa9" providerId="ADAL" clId="{9114FF77-C969-4E94-AD86-4E8BB73CF1EA}" dt="2022-12-14T12:46:29.711" v="649" actId="20577"/>
          <ac:spMkLst>
            <pc:docMk/>
            <pc:sldMk cId="1304861550" sldId="58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33.053" v="652" actId="20577"/>
        <pc:sldMkLst>
          <pc:docMk/>
          <pc:sldMk cId="3759821407" sldId="581"/>
        </pc:sldMkLst>
        <pc:spChg chg="mod">
          <ac:chgData name="Kelly Stokes" userId="3e5c5154-569e-4d81-aa91-4f91841cdfa9" providerId="ADAL" clId="{9114FF77-C969-4E94-AD86-4E8BB73CF1EA}" dt="2022-12-14T12:46:33.053" v="652" actId="20577"/>
          <ac:spMkLst>
            <pc:docMk/>
            <pc:sldMk cId="3759821407" sldId="58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6:36.522" v="655" actId="20577"/>
        <pc:sldMkLst>
          <pc:docMk/>
          <pc:sldMk cId="3893025048" sldId="582"/>
        </pc:sldMkLst>
        <pc:spChg chg="mod">
          <ac:chgData name="Kelly Stokes" userId="3e5c5154-569e-4d81-aa91-4f91841cdfa9" providerId="ADAL" clId="{9114FF77-C969-4E94-AD86-4E8BB73CF1EA}" dt="2022-12-14T12:46:36.522" v="655" actId="20577"/>
          <ac:spMkLst>
            <pc:docMk/>
            <pc:sldMk cId="3893025048" sldId="582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9:17.159" v="698"/>
        <pc:sldMkLst>
          <pc:docMk/>
          <pc:sldMk cId="2558172481" sldId="591"/>
        </pc:sldMkLst>
        <pc:spChg chg="mod">
          <ac:chgData name="Kelly Stokes" userId="3e5c5154-569e-4d81-aa91-4f91841cdfa9" providerId="ADAL" clId="{9114FF77-C969-4E94-AD86-4E8BB73CF1EA}" dt="2022-12-14T12:49:17.159" v="698"/>
          <ac:spMkLst>
            <pc:docMk/>
            <pc:sldMk cId="2558172481" sldId="59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9114FF77-C969-4E94-AD86-4E8BB73CF1EA}" dt="2022-12-14T12:46:51.225" v="660" actId="20577"/>
        <pc:sldMkLst>
          <pc:docMk/>
          <pc:sldMk cId="2335409816" sldId="593"/>
        </pc:sldMkLst>
        <pc:spChg chg="mod">
          <ac:chgData name="Kelly Stokes" userId="3e5c5154-569e-4d81-aa91-4f91841cdfa9" providerId="ADAL" clId="{9114FF77-C969-4E94-AD86-4E8BB73CF1EA}" dt="2022-12-14T12:46:51.225" v="660" actId="20577"/>
          <ac:spMkLst>
            <pc:docMk/>
            <pc:sldMk cId="2335409816" sldId="59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114FF77-C969-4E94-AD86-4E8BB73CF1EA}" dt="2022-12-14T12:47:12.217" v="667"/>
        <pc:sldMkLst>
          <pc:docMk/>
          <pc:sldMk cId="3886991875" sldId="597"/>
        </pc:sldMkLst>
        <pc:spChg chg="mod">
          <ac:chgData name="Kelly Stokes" userId="3e5c5154-569e-4d81-aa91-4f91841cdfa9" providerId="ADAL" clId="{9114FF77-C969-4E94-AD86-4E8BB73CF1EA}" dt="2022-12-14T12:47:12.217" v="667"/>
          <ac:spMkLst>
            <pc:docMk/>
            <pc:sldMk cId="3886991875" sldId="597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9114FF77-C969-4E94-AD86-4E8BB73CF1EA}" dt="2022-12-14T12:26:27.620" v="10" actId="1076"/>
        <pc:sldMkLst>
          <pc:docMk/>
          <pc:sldMk cId="3955913320" sldId="604"/>
        </pc:sldMkLst>
        <pc:picChg chg="del">
          <ac:chgData name="Kelly Stokes" userId="3e5c5154-569e-4d81-aa91-4f91841cdfa9" providerId="ADAL" clId="{9114FF77-C969-4E94-AD86-4E8BB73CF1EA}" dt="2022-12-14T12:26:07.037" v="4" actId="478"/>
          <ac:picMkLst>
            <pc:docMk/>
            <pc:sldMk cId="3955913320" sldId="604"/>
            <ac:picMk id="3" creationId="{6515CFC4-573C-895B-1365-6D2822DBF8A0}"/>
          </ac:picMkLst>
        </pc:picChg>
        <pc:picChg chg="add mod modCrop">
          <ac:chgData name="Kelly Stokes" userId="3e5c5154-569e-4d81-aa91-4f91841cdfa9" providerId="ADAL" clId="{9114FF77-C969-4E94-AD86-4E8BB73CF1EA}" dt="2022-12-14T12:26:27.620" v="10" actId="1076"/>
          <ac:picMkLst>
            <pc:docMk/>
            <pc:sldMk cId="3955913320" sldId="604"/>
            <ac:picMk id="4" creationId="{F0C2644A-AF0C-761C-7F2D-3F1E9422223B}"/>
          </ac:picMkLst>
        </pc:picChg>
      </pc:sldChg>
      <pc:sldChg chg="modSp mod">
        <pc:chgData name="Kelly Stokes" userId="3e5c5154-569e-4d81-aa91-4f91841cdfa9" providerId="ADAL" clId="{9114FF77-C969-4E94-AD86-4E8BB73CF1EA}" dt="2022-12-14T12:30:52.800" v="119" actId="313"/>
        <pc:sldMkLst>
          <pc:docMk/>
          <pc:sldMk cId="607385829" sldId="905"/>
        </pc:sldMkLst>
        <pc:spChg chg="mod">
          <ac:chgData name="Kelly Stokes" userId="3e5c5154-569e-4d81-aa91-4f91841cdfa9" providerId="ADAL" clId="{9114FF77-C969-4E94-AD86-4E8BB73CF1EA}" dt="2022-12-14T12:30:52.800" v="119" actId="313"/>
          <ac:spMkLst>
            <pc:docMk/>
            <pc:sldMk cId="607385829" sldId="905"/>
            <ac:spMk id="2" creationId="{52DA34BA-82FC-47C5-BCE1-BB65E08B92A1}"/>
          </ac:spMkLst>
        </pc:spChg>
      </pc:sldChg>
      <pc:sldChg chg="modSp">
        <pc:chgData name="Kelly Stokes" userId="3e5c5154-569e-4d81-aa91-4f91841cdfa9" providerId="ADAL" clId="{9114FF77-C969-4E94-AD86-4E8BB73CF1EA}" dt="2022-12-14T12:31:20.152" v="137" actId="20577"/>
        <pc:sldMkLst>
          <pc:docMk/>
          <pc:sldMk cId="1676013275" sldId="907"/>
        </pc:sldMkLst>
        <pc:spChg chg="mod">
          <ac:chgData name="Kelly Stokes" userId="3e5c5154-569e-4d81-aa91-4f91841cdfa9" providerId="ADAL" clId="{9114FF77-C969-4E94-AD86-4E8BB73CF1EA}" dt="2022-12-14T12:31:20.152" v="137" actId="20577"/>
          <ac:spMkLst>
            <pc:docMk/>
            <pc:sldMk cId="1676013275" sldId="907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1:08.737" v="136" actId="313"/>
          <ac:spMkLst>
            <pc:docMk/>
            <pc:sldMk cId="1676013275" sldId="907"/>
            <ac:spMk id="4" creationId="{7E65228E-5A0C-D4D8-0A4F-1B2EB602A78D}"/>
          </ac:spMkLst>
        </pc:spChg>
      </pc:sldChg>
      <pc:sldChg chg="addSp delSp modSp mod modAnim">
        <pc:chgData name="Kelly Stokes" userId="3e5c5154-569e-4d81-aa91-4f91841cdfa9" providerId="ADAL" clId="{9114FF77-C969-4E94-AD86-4E8BB73CF1EA}" dt="2022-12-14T12:31:41.239" v="147"/>
        <pc:sldMkLst>
          <pc:docMk/>
          <pc:sldMk cId="2841568823" sldId="1170"/>
        </pc:sldMkLst>
        <pc:spChg chg="mod">
          <ac:chgData name="Kelly Stokes" userId="3e5c5154-569e-4d81-aa91-4f91841cdfa9" providerId="ADAL" clId="{9114FF77-C969-4E94-AD86-4E8BB73CF1EA}" dt="2022-12-14T12:31:24.806" v="142" actId="20577"/>
          <ac:spMkLst>
            <pc:docMk/>
            <pc:sldMk cId="2841568823" sldId="1170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1:28.255" v="143" actId="1076"/>
          <ac:spMkLst>
            <pc:docMk/>
            <pc:sldMk cId="2841568823" sldId="1170"/>
            <ac:spMk id="3" creationId="{13BB5EC0-7A96-4D29-A835-6FAE896C31A4}"/>
          </ac:spMkLst>
        </pc:spChg>
        <pc:picChg chg="add mod">
          <ac:chgData name="Kelly Stokes" userId="3e5c5154-569e-4d81-aa91-4f91841cdfa9" providerId="ADAL" clId="{9114FF77-C969-4E94-AD86-4E8BB73CF1EA}" dt="2022-12-14T12:31:40.528" v="146" actId="1076"/>
          <ac:picMkLst>
            <pc:docMk/>
            <pc:sldMk cId="2841568823" sldId="1170"/>
            <ac:picMk id="3074" creationId="{73759E26-C8ED-9581-704D-B45DAC17874B}"/>
          </ac:picMkLst>
        </pc:picChg>
        <pc:picChg chg="del">
          <ac:chgData name="Kelly Stokes" userId="3e5c5154-569e-4d81-aa91-4f91841cdfa9" providerId="ADAL" clId="{9114FF77-C969-4E94-AD86-4E8BB73CF1EA}" dt="2022-12-14T12:31:29.284" v="144" actId="478"/>
          <ac:picMkLst>
            <pc:docMk/>
            <pc:sldMk cId="2841568823" sldId="1170"/>
            <ac:picMk id="6146" creationId="{7F1DA981-24CD-144A-8DF7-F001DB559B37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2:32:07.593" v="156"/>
        <pc:sldMkLst>
          <pc:docMk/>
          <pc:sldMk cId="725034087" sldId="1171"/>
        </pc:sldMkLst>
        <pc:spChg chg="mod">
          <ac:chgData name="Kelly Stokes" userId="3e5c5154-569e-4d81-aa91-4f91841cdfa9" providerId="ADAL" clId="{9114FF77-C969-4E94-AD86-4E8BB73CF1EA}" dt="2022-12-14T12:31:49.766" v="151" actId="20577"/>
          <ac:spMkLst>
            <pc:docMk/>
            <pc:sldMk cId="725034087" sldId="1171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1:53.427" v="152" actId="1076"/>
          <ac:spMkLst>
            <pc:docMk/>
            <pc:sldMk cId="725034087" sldId="1171"/>
            <ac:spMk id="3" creationId="{0366E0B6-702E-4814-82C6-08CA2D13F3C9}"/>
          </ac:spMkLst>
        </pc:spChg>
        <pc:picChg chg="add mod">
          <ac:chgData name="Kelly Stokes" userId="3e5c5154-569e-4d81-aa91-4f91841cdfa9" providerId="ADAL" clId="{9114FF77-C969-4E94-AD86-4E8BB73CF1EA}" dt="2022-12-14T12:32:06.762" v="155" actId="1076"/>
          <ac:picMkLst>
            <pc:docMk/>
            <pc:sldMk cId="725034087" sldId="1171"/>
            <ac:picMk id="4098" creationId="{1469871A-E12F-3C33-06F4-0633A05DBE08}"/>
          </ac:picMkLst>
        </pc:picChg>
        <pc:picChg chg="del">
          <ac:chgData name="Kelly Stokes" userId="3e5c5154-569e-4d81-aa91-4f91841cdfa9" providerId="ADAL" clId="{9114FF77-C969-4E94-AD86-4E8BB73CF1EA}" dt="2022-12-14T12:31:55.211" v="153" actId="478"/>
          <ac:picMkLst>
            <pc:docMk/>
            <pc:sldMk cId="725034087" sldId="1171"/>
            <ac:picMk id="7170" creationId="{0167401B-2865-F7F8-BBBF-F009E2F6BA24}"/>
          </ac:picMkLst>
        </pc:picChg>
      </pc:sldChg>
      <pc:sldChg chg="del">
        <pc:chgData name="Kelly Stokes" userId="3e5c5154-569e-4d81-aa91-4f91841cdfa9" providerId="ADAL" clId="{9114FF77-C969-4E94-AD86-4E8BB73CF1EA}" dt="2022-12-14T12:32:17.018" v="158" actId="2696"/>
        <pc:sldMkLst>
          <pc:docMk/>
          <pc:sldMk cId="3211365809" sldId="1172"/>
        </pc:sldMkLst>
      </pc:sldChg>
      <pc:sldChg chg="addSp delSp modSp modAnim">
        <pc:chgData name="Kelly Stokes" userId="3e5c5154-569e-4d81-aa91-4f91841cdfa9" providerId="ADAL" clId="{9114FF77-C969-4E94-AD86-4E8BB73CF1EA}" dt="2022-12-14T12:29:41.836" v="59" actId="20577"/>
        <pc:sldMkLst>
          <pc:docMk/>
          <pc:sldMk cId="933078727" sldId="1182"/>
        </pc:sldMkLst>
        <pc:spChg chg="mod">
          <ac:chgData name="Kelly Stokes" userId="3e5c5154-569e-4d81-aa91-4f91841cdfa9" providerId="ADAL" clId="{9114FF77-C969-4E94-AD86-4E8BB73CF1EA}" dt="2022-12-14T12:29:19.190" v="15" actId="20577"/>
          <ac:spMkLst>
            <pc:docMk/>
            <pc:sldMk cId="933078727" sldId="1182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29:41.836" v="59" actId="20577"/>
          <ac:spMkLst>
            <pc:docMk/>
            <pc:sldMk cId="933078727" sldId="1182"/>
            <ac:spMk id="4" creationId="{5BD43014-6391-FC37-BF99-D8BB6D15C4BA}"/>
          </ac:spMkLst>
        </pc:spChg>
        <pc:picChg chg="add mod">
          <ac:chgData name="Kelly Stokes" userId="3e5c5154-569e-4d81-aa91-4f91841cdfa9" providerId="ADAL" clId="{9114FF77-C969-4E94-AD86-4E8BB73CF1EA}" dt="2022-12-14T12:29:22.667" v="18" actId="1076"/>
          <ac:picMkLst>
            <pc:docMk/>
            <pc:sldMk cId="933078727" sldId="1182"/>
            <ac:picMk id="1026" creationId="{1B9AE161-F6BD-9685-3906-31754186B36B}"/>
          </ac:picMkLst>
        </pc:picChg>
        <pc:picChg chg="del">
          <ac:chgData name="Kelly Stokes" userId="3e5c5154-569e-4d81-aa91-4f91841cdfa9" providerId="ADAL" clId="{9114FF77-C969-4E94-AD86-4E8BB73CF1EA}" dt="2022-12-14T12:29:20.441" v="16" actId="478"/>
          <ac:picMkLst>
            <pc:docMk/>
            <pc:sldMk cId="933078727" sldId="1182"/>
            <ac:picMk id="9218" creationId="{66C60400-2256-4FA9-3702-3F6312324932}"/>
          </ac:picMkLst>
        </pc:picChg>
      </pc:sldChg>
      <pc:sldChg chg="addSp delSp modSp modAnim">
        <pc:chgData name="Kelly Stokes" userId="3e5c5154-569e-4d81-aa91-4f91841cdfa9" providerId="ADAL" clId="{9114FF77-C969-4E94-AD86-4E8BB73CF1EA}" dt="2022-12-14T12:30:27.568" v="110"/>
        <pc:sldMkLst>
          <pc:docMk/>
          <pc:sldMk cId="1633415360" sldId="1186"/>
        </pc:sldMkLst>
        <pc:spChg chg="mod">
          <ac:chgData name="Kelly Stokes" userId="3e5c5154-569e-4d81-aa91-4f91841cdfa9" providerId="ADAL" clId="{9114FF77-C969-4E94-AD86-4E8BB73CF1EA}" dt="2022-12-14T12:29:57.894" v="64" actId="20577"/>
          <ac:spMkLst>
            <pc:docMk/>
            <pc:sldMk cId="1633415360" sldId="1186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0:23.985" v="109" actId="20577"/>
          <ac:spMkLst>
            <pc:docMk/>
            <pc:sldMk cId="1633415360" sldId="1186"/>
            <ac:spMk id="4" creationId="{57ED092C-41BA-93D0-7D69-E66DD6FF3F5D}"/>
          </ac:spMkLst>
        </pc:spChg>
        <pc:picChg chg="add mod">
          <ac:chgData name="Kelly Stokes" userId="3e5c5154-569e-4d81-aa91-4f91841cdfa9" providerId="ADAL" clId="{9114FF77-C969-4E94-AD86-4E8BB73CF1EA}" dt="2022-12-14T12:30:13.706" v="67" actId="1076"/>
          <ac:picMkLst>
            <pc:docMk/>
            <pc:sldMk cId="1633415360" sldId="1186"/>
            <ac:picMk id="2050" creationId="{938DCE55-B4BC-C113-8D92-250DCEA4CF00}"/>
          </ac:picMkLst>
        </pc:picChg>
        <pc:picChg chg="del">
          <ac:chgData name="Kelly Stokes" userId="3e5c5154-569e-4d81-aa91-4f91841cdfa9" providerId="ADAL" clId="{9114FF77-C969-4E94-AD86-4E8BB73CF1EA}" dt="2022-12-14T12:29:59.025" v="65" actId="478"/>
          <ac:picMkLst>
            <pc:docMk/>
            <pc:sldMk cId="1633415360" sldId="1186"/>
            <ac:picMk id="13314" creationId="{7833E160-B90D-DDB2-125A-FDD7BF23B4C2}"/>
          </ac:picMkLst>
        </pc:picChg>
      </pc:sldChg>
      <pc:sldChg chg="modSp mod">
        <pc:chgData name="Kelly Stokes" userId="3e5c5154-569e-4d81-aa91-4f91841cdfa9" providerId="ADAL" clId="{9114FF77-C969-4E94-AD86-4E8BB73CF1EA}" dt="2022-12-14T12:48:01.196" v="674" actId="1076"/>
        <pc:sldMkLst>
          <pc:docMk/>
          <pc:sldMk cId="2851453709" sldId="1194"/>
        </pc:sldMkLst>
        <pc:spChg chg="mod">
          <ac:chgData name="Kelly Stokes" userId="3e5c5154-569e-4d81-aa91-4f91841cdfa9" providerId="ADAL" clId="{9114FF77-C969-4E94-AD86-4E8BB73CF1EA}" dt="2022-12-14T12:47:56.091" v="673" actId="1076"/>
          <ac:spMkLst>
            <pc:docMk/>
            <pc:sldMk cId="2851453709" sldId="1194"/>
            <ac:spMk id="2" creationId="{02FB8773-AD3E-2543-510F-CEE32E75C793}"/>
          </ac:spMkLst>
        </pc:spChg>
        <pc:spChg chg="mod">
          <ac:chgData name="Kelly Stokes" userId="3e5c5154-569e-4d81-aa91-4f91841cdfa9" providerId="ADAL" clId="{9114FF77-C969-4E94-AD86-4E8BB73CF1EA}" dt="2022-12-14T12:47:28.580" v="668"/>
          <ac:spMkLst>
            <pc:docMk/>
            <pc:sldMk cId="2851453709" sldId="1194"/>
            <ac:spMk id="3" creationId="{E500F0D3-C8EE-77CA-D8A5-2252D46724AA}"/>
          </ac:spMkLst>
        </pc:spChg>
        <pc:spChg chg="mod">
          <ac:chgData name="Kelly Stokes" userId="3e5c5154-569e-4d81-aa91-4f91841cdfa9" providerId="ADAL" clId="{9114FF77-C969-4E94-AD86-4E8BB73CF1EA}" dt="2022-12-14T12:47:41.220" v="671" actId="1076"/>
          <ac:spMkLst>
            <pc:docMk/>
            <pc:sldMk cId="2851453709" sldId="1194"/>
            <ac:spMk id="4" creationId="{B5313488-7E4A-79E2-52CD-B230AB2EBC8A}"/>
          </ac:spMkLst>
        </pc:spChg>
        <pc:spChg chg="mod">
          <ac:chgData name="Kelly Stokes" userId="3e5c5154-569e-4d81-aa91-4f91841cdfa9" providerId="ADAL" clId="{9114FF77-C969-4E94-AD86-4E8BB73CF1EA}" dt="2022-12-14T12:48:01.196" v="674" actId="1076"/>
          <ac:spMkLst>
            <pc:docMk/>
            <pc:sldMk cId="2851453709" sldId="1194"/>
            <ac:spMk id="5" creationId="{E02A7888-AA45-7396-3E3D-4AC6E69CC2E9}"/>
          </ac:spMkLst>
        </pc:spChg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828940665" sldId="140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581489106" sldId="141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265209026" sldId="141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4032858853" sldId="142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661020021" sldId="142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590489856" sldId="142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586601246" sldId="143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93529496" sldId="144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476542739" sldId="1441"/>
        </pc:sldMkLst>
      </pc:sldChg>
      <pc:sldChg chg="del">
        <pc:chgData name="Kelly Stokes" userId="3e5c5154-569e-4d81-aa91-4f91841cdfa9" providerId="ADAL" clId="{9114FF77-C969-4E94-AD86-4E8BB73CF1EA}" dt="2022-12-14T12:42:24.348" v="460" actId="2696"/>
        <pc:sldMkLst>
          <pc:docMk/>
          <pc:sldMk cId="98199320" sldId="1451"/>
        </pc:sldMkLst>
      </pc:sldChg>
      <pc:sldChg chg="modSp mod">
        <pc:chgData name="Kelly Stokes" userId="3e5c5154-569e-4d81-aa91-4f91841cdfa9" providerId="ADAL" clId="{9114FF77-C969-4E94-AD86-4E8BB73CF1EA}" dt="2022-12-14T12:33:08.536" v="199" actId="20577"/>
        <pc:sldMkLst>
          <pc:docMk/>
          <pc:sldMk cId="2817335207" sldId="1452"/>
        </pc:sldMkLst>
        <pc:spChg chg="mod">
          <ac:chgData name="Kelly Stokes" userId="3e5c5154-569e-4d81-aa91-4f91841cdfa9" providerId="ADAL" clId="{9114FF77-C969-4E94-AD86-4E8BB73CF1EA}" dt="2022-12-14T12:33:08.536" v="199" actId="20577"/>
          <ac:spMkLst>
            <pc:docMk/>
            <pc:sldMk cId="2817335207" sldId="1452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9114FF77-C969-4E94-AD86-4E8BB73CF1EA}" dt="2022-12-14T12:33:30.222" v="214" actId="2696"/>
        <pc:sldMkLst>
          <pc:docMk/>
          <pc:sldMk cId="3880644436" sldId="1453"/>
        </pc:sldMkLst>
      </pc:sldChg>
      <pc:sldChg chg="del">
        <pc:chgData name="Kelly Stokes" userId="3e5c5154-569e-4d81-aa91-4f91841cdfa9" providerId="ADAL" clId="{9114FF77-C969-4E94-AD86-4E8BB73CF1EA}" dt="2022-12-14T12:33:33.102" v="215" actId="2696"/>
        <pc:sldMkLst>
          <pc:docMk/>
          <pc:sldMk cId="2214006298" sldId="1454"/>
        </pc:sldMkLst>
      </pc:sldChg>
      <pc:sldChg chg="addSp delSp modSp mod modAnim">
        <pc:chgData name="Kelly Stokes" userId="3e5c5154-569e-4d81-aa91-4f91841cdfa9" providerId="ADAL" clId="{9114FF77-C969-4E94-AD86-4E8BB73CF1EA}" dt="2022-12-14T12:35:02.696" v="260" actId="14100"/>
        <pc:sldMkLst>
          <pc:docMk/>
          <pc:sldMk cId="1149855702" sldId="1456"/>
        </pc:sldMkLst>
        <pc:spChg chg="mod">
          <ac:chgData name="Kelly Stokes" userId="3e5c5154-569e-4d81-aa91-4f91841cdfa9" providerId="ADAL" clId="{9114FF77-C969-4E94-AD86-4E8BB73CF1EA}" dt="2022-12-14T12:33:41.473" v="226" actId="20577"/>
          <ac:spMkLst>
            <pc:docMk/>
            <pc:sldMk cId="1149855702" sldId="1456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5:02.696" v="260" actId="14100"/>
          <ac:spMkLst>
            <pc:docMk/>
            <pc:sldMk cId="1149855702" sldId="1456"/>
            <ac:spMk id="3" creationId="{13BB5EC0-7A96-4D29-A835-6FAE896C31A4}"/>
          </ac:spMkLst>
        </pc:spChg>
        <pc:picChg chg="del">
          <ac:chgData name="Kelly Stokes" userId="3e5c5154-569e-4d81-aa91-4f91841cdfa9" providerId="ADAL" clId="{9114FF77-C969-4E94-AD86-4E8BB73CF1EA}" dt="2022-12-14T12:33:48.629" v="229" actId="478"/>
          <ac:picMkLst>
            <pc:docMk/>
            <pc:sldMk cId="1149855702" sldId="1456"/>
            <ac:picMk id="1026" creationId="{570D6E21-AB68-8848-7CA1-2A79887EFF0C}"/>
          </ac:picMkLst>
        </pc:picChg>
        <pc:picChg chg="add mod">
          <ac:chgData name="Kelly Stokes" userId="3e5c5154-569e-4d81-aa91-4f91841cdfa9" providerId="ADAL" clId="{9114FF77-C969-4E94-AD86-4E8BB73CF1EA}" dt="2022-12-14T12:34:05.865" v="232" actId="14100"/>
          <ac:picMkLst>
            <pc:docMk/>
            <pc:sldMk cId="1149855702" sldId="1456"/>
            <ac:picMk id="6146" creationId="{806F26F0-E418-C2D8-888C-B1C8596A1879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2:36:07.665" v="270"/>
        <pc:sldMkLst>
          <pc:docMk/>
          <pc:sldMk cId="3292200701" sldId="1459"/>
        </pc:sldMkLst>
        <pc:spChg chg="mod">
          <ac:chgData name="Kelly Stokes" userId="3e5c5154-569e-4d81-aa91-4f91841cdfa9" providerId="ADAL" clId="{9114FF77-C969-4E94-AD86-4E8BB73CF1EA}" dt="2022-12-14T12:34:15.287" v="239" actId="6549"/>
          <ac:spMkLst>
            <pc:docMk/>
            <pc:sldMk cId="3292200701" sldId="1459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4:58.054" v="258" actId="1076"/>
          <ac:spMkLst>
            <pc:docMk/>
            <pc:sldMk cId="3292200701" sldId="1459"/>
            <ac:spMk id="3" creationId="{0366E0B6-702E-4814-82C6-08CA2D13F3C9}"/>
          </ac:spMkLst>
        </pc:spChg>
        <pc:picChg chg="del">
          <ac:chgData name="Kelly Stokes" userId="3e5c5154-569e-4d81-aa91-4f91841cdfa9" providerId="ADAL" clId="{9114FF77-C969-4E94-AD86-4E8BB73CF1EA}" dt="2022-12-14T12:34:20.029" v="241" actId="478"/>
          <ac:picMkLst>
            <pc:docMk/>
            <pc:sldMk cId="3292200701" sldId="1459"/>
            <ac:picMk id="2050" creationId="{EDCF3446-847C-AED5-65AD-7B1362A07937}"/>
          </ac:picMkLst>
        </pc:picChg>
        <pc:picChg chg="add mod">
          <ac:chgData name="Kelly Stokes" userId="3e5c5154-569e-4d81-aa91-4f91841cdfa9" providerId="ADAL" clId="{9114FF77-C969-4E94-AD86-4E8BB73CF1EA}" dt="2022-12-14T12:34:38.025" v="243" actId="1076"/>
          <ac:picMkLst>
            <pc:docMk/>
            <pc:sldMk cId="3292200701" sldId="1459"/>
            <ac:picMk id="7170" creationId="{40BDBC38-6766-EC30-C5CD-EC1C319A9110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2:36:04.414" v="269"/>
        <pc:sldMkLst>
          <pc:docMk/>
          <pc:sldMk cId="2099598269" sldId="1462"/>
        </pc:sldMkLst>
        <pc:spChg chg="mod">
          <ac:chgData name="Kelly Stokes" userId="3e5c5154-569e-4d81-aa91-4f91841cdfa9" providerId="ADAL" clId="{9114FF77-C969-4E94-AD86-4E8BB73CF1EA}" dt="2022-12-14T12:34:44.746" v="254" actId="20577"/>
          <ac:spMkLst>
            <pc:docMk/>
            <pc:sldMk cId="2099598269" sldId="1462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4:50.846" v="256" actId="14100"/>
          <ac:spMkLst>
            <pc:docMk/>
            <pc:sldMk cId="2099598269" sldId="1462"/>
            <ac:spMk id="3" creationId="{4BCBA2DA-E95C-434C-BE81-320E182AE5EF}"/>
          </ac:spMkLst>
        </pc:spChg>
        <pc:picChg chg="del">
          <ac:chgData name="Kelly Stokes" userId="3e5c5154-569e-4d81-aa91-4f91841cdfa9" providerId="ADAL" clId="{9114FF77-C969-4E94-AD86-4E8BB73CF1EA}" dt="2022-12-14T12:35:08.573" v="261" actId="478"/>
          <ac:picMkLst>
            <pc:docMk/>
            <pc:sldMk cId="2099598269" sldId="1462"/>
            <ac:picMk id="3074" creationId="{CE3ED7CB-41AB-1DC0-4FEA-D603E6F679FF}"/>
          </ac:picMkLst>
        </pc:picChg>
        <pc:picChg chg="add mod">
          <ac:chgData name="Kelly Stokes" userId="3e5c5154-569e-4d81-aa91-4f91841cdfa9" providerId="ADAL" clId="{9114FF77-C969-4E94-AD86-4E8BB73CF1EA}" dt="2022-12-14T12:35:55.679" v="268" actId="14100"/>
          <ac:picMkLst>
            <pc:docMk/>
            <pc:sldMk cId="2099598269" sldId="1462"/>
            <ac:picMk id="8194" creationId="{5AB67D8A-C7D9-801A-7B26-5B405DB3E408}"/>
          </ac:picMkLst>
        </pc:picChg>
      </pc:sldChg>
      <pc:sldChg chg="addSp delSp modSp mod delAnim modAnim">
        <pc:chgData name="Kelly Stokes" userId="3e5c5154-569e-4d81-aa91-4f91841cdfa9" providerId="ADAL" clId="{9114FF77-C969-4E94-AD86-4E8BB73CF1EA}" dt="2022-12-14T12:36:45.636" v="283"/>
        <pc:sldMkLst>
          <pc:docMk/>
          <pc:sldMk cId="498228807" sldId="1466"/>
        </pc:sldMkLst>
        <pc:spChg chg="mod">
          <ac:chgData name="Kelly Stokes" userId="3e5c5154-569e-4d81-aa91-4f91841cdfa9" providerId="ADAL" clId="{9114FF77-C969-4E94-AD86-4E8BB73CF1EA}" dt="2022-12-14T12:36:25.118" v="281" actId="20577"/>
          <ac:spMkLst>
            <pc:docMk/>
            <pc:sldMk cId="498228807" sldId="1466"/>
            <ac:spMk id="2" creationId="{52DA34BA-82FC-47C5-BCE1-BB65E08B92A1}"/>
          </ac:spMkLst>
        </pc:spChg>
        <pc:spChg chg="del">
          <ac:chgData name="Kelly Stokes" userId="3e5c5154-569e-4d81-aa91-4f91841cdfa9" providerId="ADAL" clId="{9114FF77-C969-4E94-AD86-4E8BB73CF1EA}" dt="2022-12-14T12:36:35.655" v="282" actId="478"/>
          <ac:spMkLst>
            <pc:docMk/>
            <pc:sldMk cId="498228807" sldId="1466"/>
            <ac:spMk id="8" creationId="{B0B20B61-5057-D7DD-C3F9-0AB185533D24}"/>
          </ac:spMkLst>
        </pc:spChg>
        <pc:spChg chg="mod">
          <ac:chgData name="Kelly Stokes" userId="3e5c5154-569e-4d81-aa91-4f91841cdfa9" providerId="ADAL" clId="{9114FF77-C969-4E94-AD86-4E8BB73CF1EA}" dt="2022-12-14T12:36:45.636" v="283"/>
          <ac:spMkLst>
            <pc:docMk/>
            <pc:sldMk cId="498228807" sldId="1466"/>
            <ac:spMk id="12" creationId="{E384BFF7-3319-CAE2-192F-C4DCBBBBFCCA}"/>
          </ac:spMkLst>
        </pc:spChg>
        <pc:picChg chg="del">
          <ac:chgData name="Kelly Stokes" userId="3e5c5154-569e-4d81-aa91-4f91841cdfa9" providerId="ADAL" clId="{9114FF77-C969-4E94-AD86-4E8BB73CF1EA}" dt="2022-12-14T12:36:15.891" v="271" actId="478"/>
          <ac:picMkLst>
            <pc:docMk/>
            <pc:sldMk cId="498228807" sldId="1466"/>
            <ac:picMk id="3" creationId="{EF1BED01-FC36-8B6D-86F4-357A8356E9B0}"/>
          </ac:picMkLst>
        </pc:picChg>
        <pc:picChg chg="add mod">
          <ac:chgData name="Kelly Stokes" userId="3e5c5154-569e-4d81-aa91-4f91841cdfa9" providerId="ADAL" clId="{9114FF77-C969-4E94-AD86-4E8BB73CF1EA}" dt="2022-12-14T12:36:20.441" v="273" actId="14100"/>
          <ac:picMkLst>
            <pc:docMk/>
            <pc:sldMk cId="498228807" sldId="1466"/>
            <ac:picMk id="4" creationId="{8B44C564-2115-9DBB-9651-416EDD76D8C2}"/>
          </ac:picMkLst>
        </pc:picChg>
      </pc:sldChg>
      <pc:sldChg chg="modSp mod">
        <pc:chgData name="Kelly Stokes" userId="3e5c5154-569e-4d81-aa91-4f91841cdfa9" providerId="ADAL" clId="{9114FF77-C969-4E94-AD86-4E8BB73CF1EA}" dt="2022-12-14T12:38:26.677" v="369" actId="27636"/>
        <pc:sldMkLst>
          <pc:docMk/>
          <pc:sldMk cId="2199839506" sldId="1473"/>
        </pc:sldMkLst>
        <pc:spChg chg="mod">
          <ac:chgData name="Kelly Stokes" userId="3e5c5154-569e-4d81-aa91-4f91841cdfa9" providerId="ADAL" clId="{9114FF77-C969-4E94-AD86-4E8BB73CF1EA}" dt="2022-12-14T12:38:10.835" v="349"/>
          <ac:spMkLst>
            <pc:docMk/>
            <pc:sldMk cId="2199839506" sldId="1473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8:26.677" v="369" actId="27636"/>
          <ac:spMkLst>
            <pc:docMk/>
            <pc:sldMk cId="2199839506" sldId="1473"/>
            <ac:spMk id="3" creationId="{847A1AC9-9EC9-E1AA-348D-958CE44F2772}"/>
          </ac:spMkLst>
        </pc:spChg>
      </pc:sldChg>
      <pc:sldChg chg="addSp delSp modSp modAnim">
        <pc:chgData name="Kelly Stokes" userId="3e5c5154-569e-4d81-aa91-4f91841cdfa9" providerId="ADAL" clId="{9114FF77-C969-4E94-AD86-4E8BB73CF1EA}" dt="2022-12-14T12:40:10.093" v="418"/>
        <pc:sldMkLst>
          <pc:docMk/>
          <pc:sldMk cId="2330293709" sldId="1485"/>
        </pc:sldMkLst>
        <pc:spChg chg="mod">
          <ac:chgData name="Kelly Stokes" userId="3e5c5154-569e-4d81-aa91-4f91841cdfa9" providerId="ADAL" clId="{9114FF77-C969-4E94-AD86-4E8BB73CF1EA}" dt="2022-12-14T12:39:35.858" v="408" actId="20577"/>
          <ac:spMkLst>
            <pc:docMk/>
            <pc:sldMk cId="2330293709" sldId="1485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9:45.043" v="412" actId="404"/>
          <ac:spMkLst>
            <pc:docMk/>
            <pc:sldMk cId="2330293709" sldId="1485"/>
            <ac:spMk id="8" creationId="{1FCDC8B7-0F0D-46B5-057E-579929B7D816}"/>
          </ac:spMkLst>
        </pc:spChg>
        <pc:picChg chg="del">
          <ac:chgData name="Kelly Stokes" userId="3e5c5154-569e-4d81-aa91-4f91841cdfa9" providerId="ADAL" clId="{9114FF77-C969-4E94-AD86-4E8BB73CF1EA}" dt="2022-12-14T12:39:47.191" v="413" actId="478"/>
          <ac:picMkLst>
            <pc:docMk/>
            <pc:sldMk cId="2330293709" sldId="1485"/>
            <ac:picMk id="5122" creationId="{CD925D93-47A8-99C2-3EFB-430D60C4BDF9}"/>
          </ac:picMkLst>
        </pc:picChg>
        <pc:picChg chg="add mod">
          <ac:chgData name="Kelly Stokes" userId="3e5c5154-569e-4d81-aa91-4f91841cdfa9" providerId="ADAL" clId="{9114FF77-C969-4E94-AD86-4E8BB73CF1EA}" dt="2022-12-14T12:40:04.597" v="415" actId="1076"/>
          <ac:picMkLst>
            <pc:docMk/>
            <pc:sldMk cId="2330293709" sldId="1485"/>
            <ac:picMk id="9218" creationId="{AE8DD41C-81CF-6892-9C01-D65E4EC88779}"/>
          </ac:picMkLst>
        </pc:picChg>
      </pc:sldChg>
      <pc:sldChg chg="modSp mod">
        <pc:chgData name="Kelly Stokes" userId="3e5c5154-569e-4d81-aa91-4f91841cdfa9" providerId="ADAL" clId="{9114FF77-C969-4E94-AD86-4E8BB73CF1EA}" dt="2022-12-14T12:33:22.489" v="212" actId="1076"/>
        <pc:sldMkLst>
          <pc:docMk/>
          <pc:sldMk cId="4039504546" sldId="1495"/>
        </pc:sldMkLst>
        <pc:spChg chg="mod">
          <ac:chgData name="Kelly Stokes" userId="3e5c5154-569e-4d81-aa91-4f91841cdfa9" providerId="ADAL" clId="{9114FF77-C969-4E94-AD86-4E8BB73CF1EA}" dt="2022-12-14T12:33:22.489" v="212" actId="1076"/>
          <ac:spMkLst>
            <pc:docMk/>
            <pc:sldMk cId="4039504546" sldId="1495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9114FF77-C969-4E94-AD86-4E8BB73CF1EA}" dt="2022-12-14T12:33:28.347" v="213" actId="2696"/>
        <pc:sldMkLst>
          <pc:docMk/>
          <pc:sldMk cId="3729240006" sldId="1496"/>
        </pc:sldMkLst>
      </pc:sldChg>
      <pc:sldChg chg="del">
        <pc:chgData name="Kelly Stokes" userId="3e5c5154-569e-4d81-aa91-4f91841cdfa9" providerId="ADAL" clId="{9114FF77-C969-4E94-AD86-4E8BB73CF1EA}" dt="2022-12-14T12:36:51.258" v="284" actId="2696"/>
        <pc:sldMkLst>
          <pc:docMk/>
          <pc:sldMk cId="2322073893" sldId="1497"/>
        </pc:sldMkLst>
      </pc:sldChg>
      <pc:sldChg chg="addSp delSp modSp mod delAnim modAnim">
        <pc:chgData name="Kelly Stokes" userId="3e5c5154-569e-4d81-aa91-4f91841cdfa9" providerId="ADAL" clId="{9114FF77-C969-4E94-AD86-4E8BB73CF1EA}" dt="2022-12-14T12:37:56.964" v="347" actId="20577"/>
        <pc:sldMkLst>
          <pc:docMk/>
          <pc:sldMk cId="1842288125" sldId="1498"/>
        </pc:sldMkLst>
        <pc:spChg chg="mod">
          <ac:chgData name="Kelly Stokes" userId="3e5c5154-569e-4d81-aa91-4f91841cdfa9" providerId="ADAL" clId="{9114FF77-C969-4E94-AD86-4E8BB73CF1EA}" dt="2022-12-14T12:37:41.351" v="325" actId="20577"/>
          <ac:spMkLst>
            <pc:docMk/>
            <pc:sldMk cId="1842288125" sldId="1498"/>
            <ac:spMk id="2" creationId="{52DA34BA-82FC-47C5-BCE1-BB65E08B92A1}"/>
          </ac:spMkLst>
        </pc:spChg>
        <pc:spChg chg="del">
          <ac:chgData name="Kelly Stokes" userId="3e5c5154-569e-4d81-aa91-4f91841cdfa9" providerId="ADAL" clId="{9114FF77-C969-4E94-AD86-4E8BB73CF1EA}" dt="2022-12-14T12:37:43.653" v="326" actId="478"/>
          <ac:spMkLst>
            <pc:docMk/>
            <pc:sldMk cId="1842288125" sldId="1498"/>
            <ac:spMk id="8" creationId="{B0B20B61-5057-D7DD-C3F9-0AB185533D24}"/>
          </ac:spMkLst>
        </pc:spChg>
        <pc:spChg chg="mod">
          <ac:chgData name="Kelly Stokes" userId="3e5c5154-569e-4d81-aa91-4f91841cdfa9" providerId="ADAL" clId="{9114FF77-C969-4E94-AD86-4E8BB73CF1EA}" dt="2022-12-14T12:37:48.689" v="337" actId="20577"/>
          <ac:spMkLst>
            <pc:docMk/>
            <pc:sldMk cId="1842288125" sldId="1498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2:37:56.964" v="347" actId="20577"/>
          <ac:spMkLst>
            <pc:docMk/>
            <pc:sldMk cId="1842288125" sldId="1498"/>
            <ac:spMk id="12" creationId="{E384BFF7-3319-CAE2-192F-C4DCBBBBFCCA}"/>
          </ac:spMkLst>
        </pc:spChg>
        <pc:picChg chg="add mod">
          <ac:chgData name="Kelly Stokes" userId="3e5c5154-569e-4d81-aa91-4f91841cdfa9" providerId="ADAL" clId="{9114FF77-C969-4E94-AD86-4E8BB73CF1EA}" dt="2022-12-14T12:37:36.224" v="314" actId="1076"/>
          <ac:picMkLst>
            <pc:docMk/>
            <pc:sldMk cId="1842288125" sldId="1498"/>
            <ac:picMk id="3" creationId="{A154EDC5-FFE3-B0F8-393E-ECD16787FD98}"/>
          </ac:picMkLst>
        </pc:picChg>
        <pc:picChg chg="del">
          <ac:chgData name="Kelly Stokes" userId="3e5c5154-569e-4d81-aa91-4f91841cdfa9" providerId="ADAL" clId="{9114FF77-C969-4E94-AD86-4E8BB73CF1EA}" dt="2022-12-14T12:37:30.948" v="309" actId="478"/>
          <ac:picMkLst>
            <pc:docMk/>
            <pc:sldMk cId="1842288125" sldId="1498"/>
            <ac:picMk id="4" creationId="{0F7D6CF9-8DF8-C690-9FA2-62FD349CD61F}"/>
          </ac:picMkLst>
        </pc:picChg>
      </pc:sldChg>
      <pc:sldChg chg="addSp delSp modSp mod delAnim modAnim">
        <pc:chgData name="Kelly Stokes" userId="3e5c5154-569e-4d81-aa91-4f91841cdfa9" providerId="ADAL" clId="{9114FF77-C969-4E94-AD86-4E8BB73CF1EA}" dt="2022-12-14T12:37:18.249" v="308"/>
        <pc:sldMkLst>
          <pc:docMk/>
          <pc:sldMk cId="228576249" sldId="1499"/>
        </pc:sldMkLst>
        <pc:spChg chg="mod">
          <ac:chgData name="Kelly Stokes" userId="3e5c5154-569e-4d81-aa91-4f91841cdfa9" providerId="ADAL" clId="{9114FF77-C969-4E94-AD86-4E8BB73CF1EA}" dt="2022-12-14T12:37:00.342" v="294" actId="20577"/>
          <ac:spMkLst>
            <pc:docMk/>
            <pc:sldMk cId="228576249" sldId="1499"/>
            <ac:spMk id="2" creationId="{52DA34BA-82FC-47C5-BCE1-BB65E08B92A1}"/>
          </ac:spMkLst>
        </pc:spChg>
        <pc:spChg chg="del">
          <ac:chgData name="Kelly Stokes" userId="3e5c5154-569e-4d81-aa91-4f91841cdfa9" providerId="ADAL" clId="{9114FF77-C969-4E94-AD86-4E8BB73CF1EA}" dt="2022-12-14T12:37:03.617" v="295" actId="478"/>
          <ac:spMkLst>
            <pc:docMk/>
            <pc:sldMk cId="228576249" sldId="1499"/>
            <ac:spMk id="8" creationId="{B0B20B61-5057-D7DD-C3F9-0AB185533D24}"/>
          </ac:spMkLst>
        </pc:spChg>
        <pc:spChg chg="mod">
          <ac:chgData name="Kelly Stokes" userId="3e5c5154-569e-4d81-aa91-4f91841cdfa9" providerId="ADAL" clId="{9114FF77-C969-4E94-AD86-4E8BB73CF1EA}" dt="2022-12-14T12:37:15.129" v="307" actId="20577"/>
          <ac:spMkLst>
            <pc:docMk/>
            <pc:sldMk cId="228576249" sldId="1499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2:37:18.249" v="308"/>
          <ac:spMkLst>
            <pc:docMk/>
            <pc:sldMk cId="228576249" sldId="1499"/>
            <ac:spMk id="12" creationId="{E384BFF7-3319-CAE2-192F-C4DCBBBBFCCA}"/>
          </ac:spMkLst>
        </pc:spChg>
        <pc:picChg chg="add mod">
          <ac:chgData name="Kelly Stokes" userId="3e5c5154-569e-4d81-aa91-4f91841cdfa9" providerId="ADAL" clId="{9114FF77-C969-4E94-AD86-4E8BB73CF1EA}" dt="2022-12-14T12:36:55.936" v="286"/>
          <ac:picMkLst>
            <pc:docMk/>
            <pc:sldMk cId="228576249" sldId="1499"/>
            <ac:picMk id="3" creationId="{421DDB98-F939-F923-EFF4-78CF19540B0A}"/>
          </ac:picMkLst>
        </pc:picChg>
        <pc:picChg chg="del">
          <ac:chgData name="Kelly Stokes" userId="3e5c5154-569e-4d81-aa91-4f91841cdfa9" providerId="ADAL" clId="{9114FF77-C969-4E94-AD86-4E8BB73CF1EA}" dt="2022-12-14T12:36:55.518" v="285" actId="478"/>
          <ac:picMkLst>
            <pc:docMk/>
            <pc:sldMk cId="228576249" sldId="1499"/>
            <ac:picMk id="4" creationId="{3E49478A-FCD8-C6E4-91B8-AA5518F6C27D}"/>
          </ac:picMkLst>
        </pc:picChg>
      </pc:sldChg>
      <pc:sldChg chg="del">
        <pc:chgData name="Kelly Stokes" userId="3e5c5154-569e-4d81-aa91-4f91841cdfa9" providerId="ADAL" clId="{9114FF77-C969-4E94-AD86-4E8BB73CF1EA}" dt="2022-12-14T12:38:01.359" v="348" actId="2696"/>
        <pc:sldMkLst>
          <pc:docMk/>
          <pc:sldMk cId="652658603" sldId="1500"/>
        </pc:sldMkLst>
      </pc:sldChg>
      <pc:sldChg chg="modSp mod">
        <pc:chgData name="Kelly Stokes" userId="3e5c5154-569e-4d81-aa91-4f91841cdfa9" providerId="ADAL" clId="{9114FF77-C969-4E94-AD86-4E8BB73CF1EA}" dt="2022-12-14T12:38:47.861" v="384" actId="27636"/>
        <pc:sldMkLst>
          <pc:docMk/>
          <pc:sldMk cId="199949674" sldId="1501"/>
        </pc:sldMkLst>
        <pc:spChg chg="mod">
          <ac:chgData name="Kelly Stokes" userId="3e5c5154-569e-4d81-aa91-4f91841cdfa9" providerId="ADAL" clId="{9114FF77-C969-4E94-AD86-4E8BB73CF1EA}" dt="2022-12-14T12:38:40.327" v="370"/>
          <ac:spMkLst>
            <pc:docMk/>
            <pc:sldMk cId="199949674" sldId="1501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8:47.861" v="384" actId="27636"/>
          <ac:spMkLst>
            <pc:docMk/>
            <pc:sldMk cId="199949674" sldId="1501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114FF77-C969-4E94-AD86-4E8BB73CF1EA}" dt="2022-12-14T12:39:13.333" v="403" actId="27636"/>
        <pc:sldMkLst>
          <pc:docMk/>
          <pc:sldMk cId="2203475726" sldId="1502"/>
        </pc:sldMkLst>
        <pc:spChg chg="mod">
          <ac:chgData name="Kelly Stokes" userId="3e5c5154-569e-4d81-aa91-4f91841cdfa9" providerId="ADAL" clId="{9114FF77-C969-4E94-AD86-4E8BB73CF1EA}" dt="2022-12-14T12:39:01.893" v="386" actId="27636"/>
          <ac:spMkLst>
            <pc:docMk/>
            <pc:sldMk cId="2203475726" sldId="1502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39:13.333" v="403" actId="27636"/>
          <ac:spMkLst>
            <pc:docMk/>
            <pc:sldMk cId="2203475726" sldId="1502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9114FF77-C969-4E94-AD86-4E8BB73CF1EA}" dt="2022-12-14T12:39:20.569" v="404" actId="2696"/>
        <pc:sldMkLst>
          <pc:docMk/>
          <pc:sldMk cId="3833432609" sldId="1503"/>
        </pc:sldMkLst>
      </pc:sldChg>
      <pc:sldChg chg="addSp delSp modSp mod modAnim">
        <pc:chgData name="Kelly Stokes" userId="3e5c5154-569e-4d81-aa91-4f91841cdfa9" providerId="ADAL" clId="{9114FF77-C969-4E94-AD86-4E8BB73CF1EA}" dt="2022-12-14T12:41:24.656" v="446"/>
        <pc:sldMkLst>
          <pc:docMk/>
          <pc:sldMk cId="2659700584" sldId="1504"/>
        </pc:sldMkLst>
        <pc:spChg chg="mod">
          <ac:chgData name="Kelly Stokes" userId="3e5c5154-569e-4d81-aa91-4f91841cdfa9" providerId="ADAL" clId="{9114FF77-C969-4E94-AD86-4E8BB73CF1EA}" dt="2022-12-14T12:40:54.548" v="434" actId="20577"/>
          <ac:spMkLst>
            <pc:docMk/>
            <pc:sldMk cId="2659700584" sldId="1504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41:03.720" v="440" actId="20577"/>
          <ac:spMkLst>
            <pc:docMk/>
            <pc:sldMk cId="2659700584" sldId="1504"/>
            <ac:spMk id="4" creationId="{C424366C-8EFB-1EF9-3E80-C6EE7BE15FA3}"/>
          </ac:spMkLst>
        </pc:spChg>
        <pc:spChg chg="mod">
          <ac:chgData name="Kelly Stokes" userId="3e5c5154-569e-4d81-aa91-4f91841cdfa9" providerId="ADAL" clId="{9114FF77-C969-4E94-AD86-4E8BB73CF1EA}" dt="2022-12-14T12:41:00.875" v="436" actId="1076"/>
          <ac:spMkLst>
            <pc:docMk/>
            <pc:sldMk cId="2659700584" sldId="1504"/>
            <ac:spMk id="8" creationId="{1FCDC8B7-0F0D-46B5-057E-579929B7D816}"/>
          </ac:spMkLst>
        </pc:spChg>
        <pc:picChg chg="del">
          <ac:chgData name="Kelly Stokes" userId="3e5c5154-569e-4d81-aa91-4f91841cdfa9" providerId="ADAL" clId="{9114FF77-C969-4E94-AD86-4E8BB73CF1EA}" dt="2022-12-14T12:41:04.909" v="441" actId="478"/>
          <ac:picMkLst>
            <pc:docMk/>
            <pc:sldMk cId="2659700584" sldId="1504"/>
            <ac:picMk id="10242" creationId="{3068287F-D8BE-5DAA-26FD-05A7DF4C8D22}"/>
          </ac:picMkLst>
        </pc:picChg>
        <pc:picChg chg="add mod">
          <ac:chgData name="Kelly Stokes" userId="3e5c5154-569e-4d81-aa91-4f91841cdfa9" providerId="ADAL" clId="{9114FF77-C969-4E94-AD86-4E8BB73CF1EA}" dt="2022-12-14T12:41:22.275" v="443" actId="1076"/>
          <ac:picMkLst>
            <pc:docMk/>
            <pc:sldMk cId="2659700584" sldId="1504"/>
            <ac:picMk id="13314" creationId="{A03B0845-BCE1-C8D8-E619-945D8DD1236B}"/>
          </ac:picMkLst>
        </pc:picChg>
      </pc:sldChg>
      <pc:sldChg chg="modSp mod">
        <pc:chgData name="Kelly Stokes" userId="3e5c5154-569e-4d81-aa91-4f91841cdfa9" providerId="ADAL" clId="{9114FF77-C969-4E94-AD86-4E8BB73CF1EA}" dt="2022-12-14T12:40:36.709" v="429" actId="1076"/>
        <pc:sldMkLst>
          <pc:docMk/>
          <pc:sldMk cId="1571660563" sldId="1505"/>
        </pc:sldMkLst>
        <pc:spChg chg="mod">
          <ac:chgData name="Kelly Stokes" userId="3e5c5154-569e-4d81-aa91-4f91841cdfa9" providerId="ADAL" clId="{9114FF77-C969-4E94-AD86-4E8BB73CF1EA}" dt="2022-12-14T12:40:24.226" v="419"/>
          <ac:spMkLst>
            <pc:docMk/>
            <pc:sldMk cId="1571660563" sldId="1505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40:36.709" v="429" actId="1076"/>
          <ac:spMkLst>
            <pc:docMk/>
            <pc:sldMk cId="1571660563" sldId="1505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114FF77-C969-4E94-AD86-4E8BB73CF1EA}" dt="2022-12-14T12:41:46.458" v="455" actId="27636"/>
        <pc:sldMkLst>
          <pc:docMk/>
          <pc:sldMk cId="2611828572" sldId="1506"/>
        </pc:sldMkLst>
        <pc:spChg chg="mod">
          <ac:chgData name="Kelly Stokes" userId="3e5c5154-569e-4d81-aa91-4f91841cdfa9" providerId="ADAL" clId="{9114FF77-C969-4E94-AD86-4E8BB73CF1EA}" dt="2022-12-14T12:41:38.771" v="448" actId="27636"/>
          <ac:spMkLst>
            <pc:docMk/>
            <pc:sldMk cId="2611828572" sldId="1506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41:46.458" v="455" actId="27636"/>
          <ac:spMkLst>
            <pc:docMk/>
            <pc:sldMk cId="2611828572" sldId="1506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229750276" sldId="1507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4220554230" sldId="1508"/>
        </pc:sldMkLst>
      </pc:sldChg>
      <pc:sldChg chg="addSp delSp modSp mod">
        <pc:chgData name="Kelly Stokes" userId="3e5c5154-569e-4d81-aa91-4f91841cdfa9" providerId="ADAL" clId="{9114FF77-C969-4E94-AD86-4E8BB73CF1EA}" dt="2022-12-14T12:44:23.114" v="534"/>
        <pc:sldMkLst>
          <pc:docMk/>
          <pc:sldMk cId="3786602557" sldId="1509"/>
        </pc:sldMkLst>
        <pc:picChg chg="add mod">
          <ac:chgData name="Kelly Stokes" userId="3e5c5154-569e-4d81-aa91-4f91841cdfa9" providerId="ADAL" clId="{9114FF77-C969-4E94-AD86-4E8BB73CF1EA}" dt="2022-12-14T12:44:23.114" v="534"/>
          <ac:picMkLst>
            <pc:docMk/>
            <pc:sldMk cId="3786602557" sldId="1509"/>
            <ac:picMk id="2" creationId="{E5AE9094-426B-88CF-A687-FA994D23DDDF}"/>
          </ac:picMkLst>
        </pc:picChg>
        <pc:picChg chg="del">
          <ac:chgData name="Kelly Stokes" userId="3e5c5154-569e-4d81-aa91-4f91841cdfa9" providerId="ADAL" clId="{9114FF77-C969-4E94-AD86-4E8BB73CF1EA}" dt="2022-12-14T12:44:12.965" v="533" actId="478"/>
          <ac:picMkLst>
            <pc:docMk/>
            <pc:sldMk cId="3786602557" sldId="1509"/>
            <ac:picMk id="3" creationId="{6515CFC4-573C-895B-1365-6D2822DBF8A0}"/>
          </ac:picMkLst>
        </pc:picChg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796859964" sldId="151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528925535" sldId="151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970734614" sldId="151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947793734" sldId="151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81231325" sldId="151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704450382" sldId="151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860784163" sldId="151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10381140" sldId="152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450010303" sldId="152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044132873" sldId="152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08583856" sldId="152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980228854" sldId="152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200759191" sldId="152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4142950005" sldId="152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889846054" sldId="1527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452585917" sldId="1528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470325648" sldId="152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834274244" sldId="153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401421521" sldId="153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238976299" sldId="153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77783940" sldId="153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487124836" sldId="153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761883370" sldId="153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241057355" sldId="1537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213154194" sldId="1538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963681120" sldId="153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526045055" sldId="154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789764440" sldId="154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305383451" sldId="154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300188686" sldId="154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801244518" sldId="154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206629043" sldId="154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944726344" sldId="154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876248254" sldId="1547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879084217" sldId="1548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4098531645" sldId="154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796910920" sldId="155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705739920" sldId="155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694588484" sldId="155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096015995" sldId="155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623157961" sldId="155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68977308" sldId="155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378601284" sldId="155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55715003" sldId="156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842001802" sldId="156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575607403" sldId="156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587697374" sldId="156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4099551056" sldId="156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4010742577" sldId="156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489490275" sldId="156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311433835" sldId="1567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401811171" sldId="1568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893909681" sldId="156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5259249" sldId="157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558680406" sldId="157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9100389" sldId="157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548696895" sldId="157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725343373" sldId="157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865409660" sldId="157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218641570" sldId="157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749189367" sldId="1577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8875655" sldId="1578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38893856" sldId="157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514298279" sldId="158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210893613" sldId="158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99668328" sldId="158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992327126" sldId="158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486471487" sldId="158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901165235" sldId="158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796082277" sldId="158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011603007" sldId="1587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600731273" sldId="1588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423953984" sldId="158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389198152" sldId="159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422828936" sldId="159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241462604" sldId="159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94213282" sldId="159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104581483" sldId="159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799079075" sldId="1598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864245797" sldId="159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42436722" sldId="160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787770995" sldId="160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675930035" sldId="160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48533083" sldId="160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95593941" sldId="160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5556236" sldId="160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701023898" sldId="160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250824241" sldId="1607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438198349" sldId="1608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85510560" sldId="160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919905002" sldId="161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543358773" sldId="161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265664687" sldId="161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596191914" sldId="161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508036237" sldId="161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149469701" sldId="161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466923711" sldId="1616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623309788" sldId="1617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1054009551" sldId="1618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552192736" sldId="1619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951956419" sldId="1620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766220435" sldId="1621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16240756" sldId="1622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3461176384" sldId="1623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762087520" sldId="1624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2036485221" sldId="1625"/>
        </pc:sldMkLst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505910576" sldId="1626"/>
        </pc:sldMkLst>
      </pc:sldChg>
      <pc:sldChg chg="del">
        <pc:chgData name="Kelly Stokes" userId="3e5c5154-569e-4d81-aa91-4f91841cdfa9" providerId="ADAL" clId="{9114FF77-C969-4E94-AD86-4E8BB73CF1EA}" dt="2022-12-14T12:46:44.180" v="656" actId="2696"/>
        <pc:sldMkLst>
          <pc:docMk/>
          <pc:sldMk cId="3429021406" sldId="1627"/>
        </pc:sldMkLst>
      </pc:sldChg>
      <pc:sldChg chg="del">
        <pc:chgData name="Kelly Stokes" userId="3e5c5154-569e-4d81-aa91-4f91841cdfa9" providerId="ADAL" clId="{9114FF77-C969-4E94-AD86-4E8BB73CF1EA}" dt="2022-12-14T12:46:44.180" v="656" actId="2696"/>
        <pc:sldMkLst>
          <pc:docMk/>
          <pc:sldMk cId="764143245" sldId="1628"/>
        </pc:sldMkLst>
      </pc:sldChg>
      <pc:sldChg chg="del">
        <pc:chgData name="Kelly Stokes" userId="3e5c5154-569e-4d81-aa91-4f91841cdfa9" providerId="ADAL" clId="{9114FF77-C969-4E94-AD86-4E8BB73CF1EA}" dt="2022-12-14T12:46:44.180" v="656" actId="2696"/>
        <pc:sldMkLst>
          <pc:docMk/>
          <pc:sldMk cId="712248501" sldId="1629"/>
        </pc:sldMkLst>
      </pc:sldChg>
      <pc:sldChg chg="del">
        <pc:chgData name="Kelly Stokes" userId="3e5c5154-569e-4d81-aa91-4f91841cdfa9" providerId="ADAL" clId="{9114FF77-C969-4E94-AD86-4E8BB73CF1EA}" dt="2022-12-14T12:46:44.180" v="656" actId="2696"/>
        <pc:sldMkLst>
          <pc:docMk/>
          <pc:sldMk cId="365048429" sldId="1630"/>
        </pc:sldMkLst>
      </pc:sldChg>
      <pc:sldChg chg="modSp mod">
        <pc:chgData name="Kelly Stokes" userId="3e5c5154-569e-4d81-aa91-4f91841cdfa9" providerId="ADAL" clId="{9114FF77-C969-4E94-AD86-4E8BB73CF1EA}" dt="2022-12-14T12:48:39.890" v="680" actId="1076"/>
        <pc:sldMkLst>
          <pc:docMk/>
          <pc:sldMk cId="3605437593" sldId="1631"/>
        </pc:sldMkLst>
        <pc:spChg chg="mod">
          <ac:chgData name="Kelly Stokes" userId="3e5c5154-569e-4d81-aa91-4f91841cdfa9" providerId="ADAL" clId="{9114FF77-C969-4E94-AD86-4E8BB73CF1EA}" dt="2022-12-14T12:48:35.995" v="679"/>
          <ac:spMkLst>
            <pc:docMk/>
            <pc:sldMk cId="3605437593" sldId="1631"/>
            <ac:spMk id="2" creationId="{02FB8773-AD3E-2543-510F-CEE32E75C793}"/>
          </ac:spMkLst>
        </pc:spChg>
        <pc:spChg chg="mod">
          <ac:chgData name="Kelly Stokes" userId="3e5c5154-569e-4d81-aa91-4f91841cdfa9" providerId="ADAL" clId="{9114FF77-C969-4E94-AD86-4E8BB73CF1EA}" dt="2022-12-14T12:48:15.963" v="675"/>
          <ac:spMkLst>
            <pc:docMk/>
            <pc:sldMk cId="3605437593" sldId="1631"/>
            <ac:spMk id="3" creationId="{E500F0D3-C8EE-77CA-D8A5-2252D46724AA}"/>
          </ac:spMkLst>
        </pc:spChg>
        <pc:spChg chg="mod">
          <ac:chgData name="Kelly Stokes" userId="3e5c5154-569e-4d81-aa91-4f91841cdfa9" providerId="ADAL" clId="{9114FF77-C969-4E94-AD86-4E8BB73CF1EA}" dt="2022-12-14T12:48:21.279" v="677" actId="14100"/>
          <ac:spMkLst>
            <pc:docMk/>
            <pc:sldMk cId="3605437593" sldId="1631"/>
            <ac:spMk id="4" creationId="{B5313488-7E4A-79E2-52CD-B230AB2EBC8A}"/>
          </ac:spMkLst>
        </pc:spChg>
        <pc:spChg chg="mod">
          <ac:chgData name="Kelly Stokes" userId="3e5c5154-569e-4d81-aa91-4f91841cdfa9" providerId="ADAL" clId="{9114FF77-C969-4E94-AD86-4E8BB73CF1EA}" dt="2022-12-14T12:48:39.890" v="680" actId="1076"/>
          <ac:spMkLst>
            <pc:docMk/>
            <pc:sldMk cId="3605437593" sldId="1631"/>
            <ac:spMk id="5" creationId="{E02A7888-AA45-7396-3E3D-4AC6E69CC2E9}"/>
          </ac:spMkLst>
        </pc:spChg>
      </pc:sldChg>
      <pc:sldChg chg="del">
        <pc:chgData name="Kelly Stokes" userId="3e5c5154-569e-4d81-aa91-4f91841cdfa9" providerId="ADAL" clId="{9114FF77-C969-4E94-AD86-4E8BB73CF1EA}" dt="2022-12-14T12:43:50.643" v="509" actId="2696"/>
        <pc:sldMkLst>
          <pc:docMk/>
          <pc:sldMk cId="4286839279" sldId="1632"/>
        </pc:sldMkLst>
      </pc:sldChg>
      <pc:sldChg chg="addSp delSp modSp add modAnim">
        <pc:chgData name="Kelly Stokes" userId="3e5c5154-569e-4d81-aa91-4f91841cdfa9" providerId="ADAL" clId="{9114FF77-C969-4E94-AD86-4E8BB73CF1EA}" dt="2022-12-14T12:32:37.080" v="164"/>
        <pc:sldMkLst>
          <pc:docMk/>
          <pc:sldMk cId="147483255" sldId="1634"/>
        </pc:sldMkLst>
        <pc:spChg chg="mod">
          <ac:chgData name="Kelly Stokes" userId="3e5c5154-569e-4d81-aa91-4f91841cdfa9" providerId="ADAL" clId="{9114FF77-C969-4E94-AD86-4E8BB73CF1EA}" dt="2022-12-14T12:32:19.858" v="160" actId="20577"/>
          <ac:spMkLst>
            <pc:docMk/>
            <pc:sldMk cId="147483255" sldId="1634"/>
            <ac:spMk id="2" creationId="{52DA34BA-82FC-47C5-BCE1-BB65E08B92A1}"/>
          </ac:spMkLst>
        </pc:spChg>
        <pc:picChg chg="del">
          <ac:chgData name="Kelly Stokes" userId="3e5c5154-569e-4d81-aa91-4f91841cdfa9" providerId="ADAL" clId="{9114FF77-C969-4E94-AD86-4E8BB73CF1EA}" dt="2022-12-14T12:32:21.286" v="161" actId="478"/>
          <ac:picMkLst>
            <pc:docMk/>
            <pc:sldMk cId="147483255" sldId="1634"/>
            <ac:picMk id="4098" creationId="{1469871A-E12F-3C33-06F4-0633A05DBE08}"/>
          </ac:picMkLst>
        </pc:picChg>
        <pc:picChg chg="add mod">
          <ac:chgData name="Kelly Stokes" userId="3e5c5154-569e-4d81-aa91-4f91841cdfa9" providerId="ADAL" clId="{9114FF77-C969-4E94-AD86-4E8BB73CF1EA}" dt="2022-12-14T12:32:36.395" v="163" actId="1076"/>
          <ac:picMkLst>
            <pc:docMk/>
            <pc:sldMk cId="147483255" sldId="1634"/>
            <ac:picMk id="5122" creationId="{92DC7B3E-AB54-BD99-88EE-36A090E161C0}"/>
          </ac:picMkLst>
        </pc:picChg>
      </pc:sldChg>
      <pc:sldChg chg="modSp add mod">
        <pc:chgData name="Kelly Stokes" userId="3e5c5154-569e-4d81-aa91-4f91841cdfa9" providerId="ADAL" clId="{9114FF77-C969-4E94-AD86-4E8BB73CF1EA}" dt="2022-12-14T12:43:04.192" v="466" actId="13926"/>
        <pc:sldMkLst>
          <pc:docMk/>
          <pc:sldMk cId="3524351159" sldId="1635"/>
        </pc:sldMkLst>
        <pc:spChg chg="mod">
          <ac:chgData name="Kelly Stokes" userId="3e5c5154-569e-4d81-aa91-4f91841cdfa9" providerId="ADAL" clId="{9114FF77-C969-4E94-AD86-4E8BB73CF1EA}" dt="2022-12-14T12:43:04.192" v="466" actId="13926"/>
          <ac:spMkLst>
            <pc:docMk/>
            <pc:sldMk cId="3524351159" sldId="1635"/>
            <ac:spMk id="2" creationId="{52DA34BA-82FC-47C5-BCE1-BB65E08B92A1}"/>
          </ac:spMkLst>
        </pc:spChg>
      </pc:sldChg>
      <pc:sldChg chg="add ord">
        <pc:chgData name="Kelly Stokes" userId="3e5c5154-569e-4d81-aa91-4f91841cdfa9" providerId="ADAL" clId="{9114FF77-C969-4E94-AD86-4E8BB73CF1EA}" dt="2022-12-14T12:44:00.724" v="520"/>
        <pc:sldMkLst>
          <pc:docMk/>
          <pc:sldMk cId="258101762" sldId="1636"/>
        </pc:sldMkLst>
      </pc:sldChg>
      <pc:sldChg chg="modSp add mod">
        <pc:chgData name="Kelly Stokes" userId="3e5c5154-569e-4d81-aa91-4f91841cdfa9" providerId="ADAL" clId="{9114FF77-C969-4E94-AD86-4E8BB73CF1EA}" dt="2022-12-14T12:44:06.204" v="530" actId="20577"/>
        <pc:sldMkLst>
          <pc:docMk/>
          <pc:sldMk cId="2423677173" sldId="1637"/>
        </pc:sldMkLst>
        <pc:spChg chg="mod">
          <ac:chgData name="Kelly Stokes" userId="3e5c5154-569e-4d81-aa91-4f91841cdfa9" providerId="ADAL" clId="{9114FF77-C969-4E94-AD86-4E8BB73CF1EA}" dt="2022-12-14T12:44:06.204" v="530" actId="20577"/>
          <ac:spMkLst>
            <pc:docMk/>
            <pc:sldMk cId="2423677173" sldId="1637"/>
            <ac:spMk id="2" creationId="{02FB8773-AD3E-2543-510F-CEE32E75C793}"/>
          </ac:spMkLst>
        </pc:spChg>
      </pc:sldChg>
      <pc:sldChg chg="addSp delSp modSp mod modAnim">
        <pc:chgData name="Kelly Stokes" userId="3e5c5154-569e-4d81-aa91-4f91841cdfa9" providerId="ADAL" clId="{9114FF77-C969-4E94-AD86-4E8BB73CF1EA}" dt="2022-12-14T12:50:37.749" v="706"/>
        <pc:sldMkLst>
          <pc:docMk/>
          <pc:sldMk cId="2389043434" sldId="1645"/>
        </pc:sldMkLst>
        <pc:spChg chg="mod">
          <ac:chgData name="Kelly Stokes" userId="3e5c5154-569e-4d81-aa91-4f91841cdfa9" providerId="ADAL" clId="{9114FF77-C969-4E94-AD86-4E8BB73CF1EA}" dt="2022-12-14T12:50:14.983" v="701" actId="20577"/>
          <ac:spMkLst>
            <pc:docMk/>
            <pc:sldMk cId="2389043434" sldId="1645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0:17.751" v="702" actId="1076"/>
          <ac:spMkLst>
            <pc:docMk/>
            <pc:sldMk cId="2389043434" sldId="1645"/>
            <ac:spMk id="3" creationId="{13BB5EC0-7A96-4D29-A835-6FAE896C31A4}"/>
          </ac:spMkLst>
        </pc:spChg>
        <pc:picChg chg="del">
          <ac:chgData name="Kelly Stokes" userId="3e5c5154-569e-4d81-aa91-4f91841cdfa9" providerId="ADAL" clId="{9114FF77-C969-4E94-AD86-4E8BB73CF1EA}" dt="2022-12-14T12:50:18.553" v="703" actId="478"/>
          <ac:picMkLst>
            <pc:docMk/>
            <pc:sldMk cId="2389043434" sldId="1645"/>
            <ac:picMk id="3074" creationId="{73759E26-C8ED-9581-704D-B45DAC17874B}"/>
          </ac:picMkLst>
        </pc:picChg>
        <pc:picChg chg="add mod">
          <ac:chgData name="Kelly Stokes" userId="3e5c5154-569e-4d81-aa91-4f91841cdfa9" providerId="ADAL" clId="{9114FF77-C969-4E94-AD86-4E8BB73CF1EA}" dt="2022-12-14T12:50:35.930" v="705" actId="1076"/>
          <ac:picMkLst>
            <pc:docMk/>
            <pc:sldMk cId="2389043434" sldId="1645"/>
            <ac:picMk id="51202" creationId="{FDCF0646-76BF-A59C-6DD7-AE2D44973086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2:51:32.724" v="715"/>
        <pc:sldMkLst>
          <pc:docMk/>
          <pc:sldMk cId="2607862432" sldId="1646"/>
        </pc:sldMkLst>
        <pc:spChg chg="mod">
          <ac:chgData name="Kelly Stokes" userId="3e5c5154-569e-4d81-aa91-4f91841cdfa9" providerId="ADAL" clId="{9114FF77-C969-4E94-AD86-4E8BB73CF1EA}" dt="2022-12-14T12:50:44.586" v="710" actId="20577"/>
          <ac:spMkLst>
            <pc:docMk/>
            <pc:sldMk cId="2607862432" sldId="1646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0:48.626" v="711" actId="1076"/>
          <ac:spMkLst>
            <pc:docMk/>
            <pc:sldMk cId="2607862432" sldId="1646"/>
            <ac:spMk id="3" creationId="{0366E0B6-702E-4814-82C6-08CA2D13F3C9}"/>
          </ac:spMkLst>
        </pc:spChg>
        <pc:picChg chg="del">
          <ac:chgData name="Kelly Stokes" userId="3e5c5154-569e-4d81-aa91-4f91841cdfa9" providerId="ADAL" clId="{9114FF77-C969-4E94-AD86-4E8BB73CF1EA}" dt="2022-12-14T12:50:49.180" v="712" actId="478"/>
          <ac:picMkLst>
            <pc:docMk/>
            <pc:sldMk cId="2607862432" sldId="1646"/>
            <ac:picMk id="4098" creationId="{1469871A-E12F-3C33-06F4-0633A05DBE08}"/>
          </ac:picMkLst>
        </pc:picChg>
        <pc:picChg chg="add mod">
          <ac:chgData name="Kelly Stokes" userId="3e5c5154-569e-4d81-aa91-4f91841cdfa9" providerId="ADAL" clId="{9114FF77-C969-4E94-AD86-4E8BB73CF1EA}" dt="2022-12-14T12:51:31.633" v="714" actId="1076"/>
          <ac:picMkLst>
            <pc:docMk/>
            <pc:sldMk cId="2607862432" sldId="1646"/>
            <ac:picMk id="50178" creationId="{8587CABB-06B6-3A06-BF08-6E56CAF0FBBA}"/>
          </ac:picMkLst>
        </pc:picChg>
      </pc:sldChg>
      <pc:sldChg chg="del">
        <pc:chgData name="Kelly Stokes" userId="3e5c5154-569e-4d81-aa91-4f91841cdfa9" providerId="ADAL" clId="{9114FF77-C969-4E94-AD86-4E8BB73CF1EA}" dt="2022-12-14T12:51:37.761" v="716" actId="2696"/>
        <pc:sldMkLst>
          <pc:docMk/>
          <pc:sldMk cId="1008697888" sldId="1647"/>
        </pc:sldMkLst>
      </pc:sldChg>
      <pc:sldChg chg="addSp delSp modSp mod modAnim">
        <pc:chgData name="Kelly Stokes" userId="3e5c5154-569e-4d81-aa91-4f91841cdfa9" providerId="ADAL" clId="{9114FF77-C969-4E94-AD86-4E8BB73CF1EA}" dt="2022-12-14T12:52:05.373" v="726"/>
        <pc:sldMkLst>
          <pc:docMk/>
          <pc:sldMk cId="788169898" sldId="1651"/>
        </pc:sldMkLst>
        <pc:spChg chg="mod">
          <ac:chgData name="Kelly Stokes" userId="3e5c5154-569e-4d81-aa91-4f91841cdfa9" providerId="ADAL" clId="{9114FF77-C969-4E94-AD86-4E8BB73CF1EA}" dt="2022-12-14T12:51:46.201" v="721" actId="20577"/>
          <ac:spMkLst>
            <pc:docMk/>
            <pc:sldMk cId="788169898" sldId="1651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1:48.331" v="722" actId="1076"/>
          <ac:spMkLst>
            <pc:docMk/>
            <pc:sldMk cId="788169898" sldId="1651"/>
            <ac:spMk id="3" creationId="{13BB5EC0-7A96-4D29-A835-6FAE896C31A4}"/>
          </ac:spMkLst>
        </pc:spChg>
        <pc:picChg chg="del">
          <ac:chgData name="Kelly Stokes" userId="3e5c5154-569e-4d81-aa91-4f91841cdfa9" providerId="ADAL" clId="{9114FF77-C969-4E94-AD86-4E8BB73CF1EA}" dt="2022-12-14T12:51:49.274" v="723" actId="478"/>
          <ac:picMkLst>
            <pc:docMk/>
            <pc:sldMk cId="788169898" sldId="1651"/>
            <ac:picMk id="6146" creationId="{806F26F0-E418-C2D8-888C-B1C8596A1879}"/>
          </ac:picMkLst>
        </pc:picChg>
        <pc:picChg chg="add mod">
          <ac:chgData name="Kelly Stokes" userId="3e5c5154-569e-4d81-aa91-4f91841cdfa9" providerId="ADAL" clId="{9114FF77-C969-4E94-AD86-4E8BB73CF1EA}" dt="2022-12-14T12:52:04.471" v="725" actId="1076"/>
          <ac:picMkLst>
            <pc:docMk/>
            <pc:sldMk cId="788169898" sldId="1651"/>
            <ac:picMk id="48130" creationId="{DAEC3235-DF39-B8C8-031B-0A203BBE5C53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2:52:41.203" v="740" actId="1076"/>
        <pc:sldMkLst>
          <pc:docMk/>
          <pc:sldMk cId="651183107" sldId="1652"/>
        </pc:sldMkLst>
        <pc:spChg chg="mod">
          <ac:chgData name="Kelly Stokes" userId="3e5c5154-569e-4d81-aa91-4f91841cdfa9" providerId="ADAL" clId="{9114FF77-C969-4E94-AD86-4E8BB73CF1EA}" dt="2022-12-14T12:52:12.497" v="734" actId="20577"/>
          <ac:spMkLst>
            <pc:docMk/>
            <pc:sldMk cId="651183107" sldId="1652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2:20.203" v="737" actId="1076"/>
          <ac:spMkLst>
            <pc:docMk/>
            <pc:sldMk cId="651183107" sldId="1652"/>
            <ac:spMk id="3" creationId="{0366E0B6-702E-4814-82C6-08CA2D13F3C9}"/>
          </ac:spMkLst>
        </pc:spChg>
        <pc:picChg chg="del">
          <ac:chgData name="Kelly Stokes" userId="3e5c5154-569e-4d81-aa91-4f91841cdfa9" providerId="ADAL" clId="{9114FF77-C969-4E94-AD86-4E8BB73CF1EA}" dt="2022-12-14T12:52:21.016" v="738" actId="478"/>
          <ac:picMkLst>
            <pc:docMk/>
            <pc:sldMk cId="651183107" sldId="1652"/>
            <ac:picMk id="7170" creationId="{40BDBC38-6766-EC30-C5CD-EC1C319A9110}"/>
          </ac:picMkLst>
        </pc:picChg>
        <pc:picChg chg="add mod">
          <ac:chgData name="Kelly Stokes" userId="3e5c5154-569e-4d81-aa91-4f91841cdfa9" providerId="ADAL" clId="{9114FF77-C969-4E94-AD86-4E8BB73CF1EA}" dt="2022-12-14T12:52:41.203" v="740" actId="1076"/>
          <ac:picMkLst>
            <pc:docMk/>
            <pc:sldMk cId="651183107" sldId="1652"/>
            <ac:picMk id="47106" creationId="{72880A9D-62DD-3171-3286-7B91168CCBF6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2:53:02.591" v="748"/>
        <pc:sldMkLst>
          <pc:docMk/>
          <pc:sldMk cId="2951097264" sldId="1653"/>
        </pc:sldMkLst>
        <pc:spChg chg="mod">
          <ac:chgData name="Kelly Stokes" userId="3e5c5154-569e-4d81-aa91-4f91841cdfa9" providerId="ADAL" clId="{9114FF77-C969-4E94-AD86-4E8BB73CF1EA}" dt="2022-12-14T12:52:46.168" v="743" actId="20577"/>
          <ac:spMkLst>
            <pc:docMk/>
            <pc:sldMk cId="2951097264" sldId="1653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2:49.242" v="744" actId="1076"/>
          <ac:spMkLst>
            <pc:docMk/>
            <pc:sldMk cId="2951097264" sldId="1653"/>
            <ac:spMk id="3" creationId="{4BCBA2DA-E95C-434C-BE81-320E182AE5EF}"/>
          </ac:spMkLst>
        </pc:spChg>
        <pc:picChg chg="del">
          <ac:chgData name="Kelly Stokes" userId="3e5c5154-569e-4d81-aa91-4f91841cdfa9" providerId="ADAL" clId="{9114FF77-C969-4E94-AD86-4E8BB73CF1EA}" dt="2022-12-14T12:52:50.530" v="745" actId="478"/>
          <ac:picMkLst>
            <pc:docMk/>
            <pc:sldMk cId="2951097264" sldId="1653"/>
            <ac:picMk id="8194" creationId="{5AB67D8A-C7D9-801A-7B26-5B405DB3E408}"/>
          </ac:picMkLst>
        </pc:picChg>
        <pc:picChg chg="add mod">
          <ac:chgData name="Kelly Stokes" userId="3e5c5154-569e-4d81-aa91-4f91841cdfa9" providerId="ADAL" clId="{9114FF77-C969-4E94-AD86-4E8BB73CF1EA}" dt="2022-12-14T12:53:01.799" v="747" actId="1076"/>
          <ac:picMkLst>
            <pc:docMk/>
            <pc:sldMk cId="2951097264" sldId="1653"/>
            <ac:picMk id="46082" creationId="{9D294D07-BF74-34D4-E7F3-6A9B038C5597}"/>
          </ac:picMkLst>
        </pc:picChg>
      </pc:sldChg>
      <pc:sldChg chg="addSp delSp modSp modAnim">
        <pc:chgData name="Kelly Stokes" userId="3e5c5154-569e-4d81-aa91-4f91841cdfa9" providerId="ADAL" clId="{9114FF77-C969-4E94-AD86-4E8BB73CF1EA}" dt="2022-12-14T12:53:44.081" v="779"/>
        <pc:sldMkLst>
          <pc:docMk/>
          <pc:sldMk cId="2857256479" sldId="1654"/>
        </pc:sldMkLst>
        <pc:spChg chg="mod">
          <ac:chgData name="Kelly Stokes" userId="3e5c5154-569e-4d81-aa91-4f91841cdfa9" providerId="ADAL" clId="{9114FF77-C969-4E94-AD86-4E8BB73CF1EA}" dt="2022-12-14T12:53:12.384" v="752" actId="20577"/>
          <ac:spMkLst>
            <pc:docMk/>
            <pc:sldMk cId="2857256479" sldId="1654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3:28.917" v="769" actId="20577"/>
          <ac:spMkLst>
            <pc:docMk/>
            <pc:sldMk cId="2857256479" sldId="1654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2:53:32.624" v="770"/>
          <ac:spMkLst>
            <pc:docMk/>
            <pc:sldMk cId="2857256479" sldId="1654"/>
            <ac:spMk id="12" creationId="{E384BFF7-3319-CAE2-192F-C4DCBBBBFCCA}"/>
          </ac:spMkLst>
        </pc:spChg>
        <pc:picChg chg="add mod">
          <ac:chgData name="Kelly Stokes" userId="3e5c5154-569e-4d81-aa91-4f91841cdfa9" providerId="ADAL" clId="{9114FF77-C969-4E94-AD86-4E8BB73CF1EA}" dt="2022-12-14T12:53:09.377" v="750"/>
          <ac:picMkLst>
            <pc:docMk/>
            <pc:sldMk cId="2857256479" sldId="1654"/>
            <ac:picMk id="3" creationId="{92C7BAA1-CC01-1E6B-2FB7-CCD3C1C91FD9}"/>
          </ac:picMkLst>
        </pc:picChg>
        <pc:picChg chg="del">
          <ac:chgData name="Kelly Stokes" userId="3e5c5154-569e-4d81-aa91-4f91841cdfa9" providerId="ADAL" clId="{9114FF77-C969-4E94-AD86-4E8BB73CF1EA}" dt="2022-12-14T12:53:08.920" v="749" actId="478"/>
          <ac:picMkLst>
            <pc:docMk/>
            <pc:sldMk cId="2857256479" sldId="1654"/>
            <ac:picMk id="4" creationId="{8B44C564-2115-9DBB-9651-416EDD76D8C2}"/>
          </ac:picMkLst>
        </pc:picChg>
      </pc:sldChg>
      <pc:sldChg chg="addSp delSp modSp modAnim">
        <pc:chgData name="Kelly Stokes" userId="3e5c5154-569e-4d81-aa91-4f91841cdfa9" providerId="ADAL" clId="{9114FF77-C969-4E94-AD86-4E8BB73CF1EA}" dt="2022-12-14T12:54:06.693" v="795" actId="20577"/>
        <pc:sldMkLst>
          <pc:docMk/>
          <pc:sldMk cId="436976780" sldId="1655"/>
        </pc:sldMkLst>
        <pc:spChg chg="mod">
          <ac:chgData name="Kelly Stokes" userId="3e5c5154-569e-4d81-aa91-4f91841cdfa9" providerId="ADAL" clId="{9114FF77-C969-4E94-AD86-4E8BB73CF1EA}" dt="2022-12-14T12:53:39.091" v="776" actId="20577"/>
          <ac:spMkLst>
            <pc:docMk/>
            <pc:sldMk cId="436976780" sldId="1655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4:02.809" v="791" actId="20577"/>
          <ac:spMkLst>
            <pc:docMk/>
            <pc:sldMk cId="436976780" sldId="1655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2:54:06.693" v="795" actId="20577"/>
          <ac:spMkLst>
            <pc:docMk/>
            <pc:sldMk cId="436976780" sldId="1655"/>
            <ac:spMk id="12" creationId="{E384BFF7-3319-CAE2-192F-C4DCBBBBFCCA}"/>
          </ac:spMkLst>
        </pc:spChg>
        <pc:picChg chg="del">
          <ac:chgData name="Kelly Stokes" userId="3e5c5154-569e-4d81-aa91-4f91841cdfa9" providerId="ADAL" clId="{9114FF77-C969-4E94-AD86-4E8BB73CF1EA}" dt="2022-12-14T12:53:40.592" v="777" actId="478"/>
          <ac:picMkLst>
            <pc:docMk/>
            <pc:sldMk cId="436976780" sldId="1655"/>
            <ac:picMk id="3" creationId="{421DDB98-F939-F923-EFF4-78CF19540B0A}"/>
          </ac:picMkLst>
        </pc:picChg>
        <pc:picChg chg="add mod">
          <ac:chgData name="Kelly Stokes" userId="3e5c5154-569e-4d81-aa91-4f91841cdfa9" providerId="ADAL" clId="{9114FF77-C969-4E94-AD86-4E8BB73CF1EA}" dt="2022-12-14T12:53:49.505" v="780"/>
          <ac:picMkLst>
            <pc:docMk/>
            <pc:sldMk cId="436976780" sldId="1655"/>
            <ac:picMk id="4" creationId="{93DB1A90-FEDA-865D-E7BC-9E5018240176}"/>
          </ac:picMkLst>
        </pc:picChg>
      </pc:sldChg>
      <pc:sldChg chg="addSp delSp modSp modAnim">
        <pc:chgData name="Kelly Stokes" userId="3e5c5154-569e-4d81-aa91-4f91841cdfa9" providerId="ADAL" clId="{9114FF77-C969-4E94-AD86-4E8BB73CF1EA}" dt="2022-12-14T12:54:36.879" v="830" actId="20577"/>
        <pc:sldMkLst>
          <pc:docMk/>
          <pc:sldMk cId="3726603070" sldId="1656"/>
        </pc:sldMkLst>
        <pc:spChg chg="mod">
          <ac:chgData name="Kelly Stokes" userId="3e5c5154-569e-4d81-aa91-4f91841cdfa9" providerId="ADAL" clId="{9114FF77-C969-4E94-AD86-4E8BB73CF1EA}" dt="2022-12-14T12:54:23.011" v="802" actId="20577"/>
          <ac:spMkLst>
            <pc:docMk/>
            <pc:sldMk cId="3726603070" sldId="1656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4:26.966" v="808" actId="20577"/>
          <ac:spMkLst>
            <pc:docMk/>
            <pc:sldMk cId="3726603070" sldId="1656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2:54:36.879" v="830" actId="20577"/>
          <ac:spMkLst>
            <pc:docMk/>
            <pc:sldMk cId="3726603070" sldId="1656"/>
            <ac:spMk id="12" creationId="{E384BFF7-3319-CAE2-192F-C4DCBBBBFCCA}"/>
          </ac:spMkLst>
        </pc:spChg>
        <pc:picChg chg="del">
          <ac:chgData name="Kelly Stokes" userId="3e5c5154-569e-4d81-aa91-4f91841cdfa9" providerId="ADAL" clId="{9114FF77-C969-4E94-AD86-4E8BB73CF1EA}" dt="2022-12-14T12:54:17.481" v="796" actId="478"/>
          <ac:picMkLst>
            <pc:docMk/>
            <pc:sldMk cId="3726603070" sldId="1656"/>
            <ac:picMk id="3" creationId="{A154EDC5-FFE3-B0F8-393E-ECD16787FD98}"/>
          </ac:picMkLst>
        </pc:picChg>
        <pc:picChg chg="add mod">
          <ac:chgData name="Kelly Stokes" userId="3e5c5154-569e-4d81-aa91-4f91841cdfa9" providerId="ADAL" clId="{9114FF77-C969-4E94-AD86-4E8BB73CF1EA}" dt="2022-12-14T12:54:17.829" v="797"/>
          <ac:picMkLst>
            <pc:docMk/>
            <pc:sldMk cId="3726603070" sldId="1656"/>
            <ac:picMk id="4" creationId="{BA316ED4-D782-4A45-FAE6-4114A232AEA7}"/>
          </ac:picMkLst>
        </pc:picChg>
      </pc:sldChg>
      <pc:sldChg chg="modSp mod">
        <pc:chgData name="Kelly Stokes" userId="3e5c5154-569e-4d81-aa91-4f91841cdfa9" providerId="ADAL" clId="{9114FF77-C969-4E94-AD86-4E8BB73CF1EA}" dt="2022-12-14T12:54:57.956" v="840" actId="14100"/>
        <pc:sldMkLst>
          <pc:docMk/>
          <pc:sldMk cId="468112015" sldId="1657"/>
        </pc:sldMkLst>
        <pc:spChg chg="mod">
          <ac:chgData name="Kelly Stokes" userId="3e5c5154-569e-4d81-aa91-4f91841cdfa9" providerId="ADAL" clId="{9114FF77-C969-4E94-AD86-4E8BB73CF1EA}" dt="2022-12-14T12:54:50.071" v="832" actId="27636"/>
          <ac:spMkLst>
            <pc:docMk/>
            <pc:sldMk cId="468112015" sldId="1657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4:57.956" v="840" actId="14100"/>
          <ac:spMkLst>
            <pc:docMk/>
            <pc:sldMk cId="468112015" sldId="1657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114FF77-C969-4E94-AD86-4E8BB73CF1EA}" dt="2022-12-14T12:55:20.443" v="854" actId="27636"/>
        <pc:sldMkLst>
          <pc:docMk/>
          <pc:sldMk cId="156950917" sldId="1658"/>
        </pc:sldMkLst>
        <pc:spChg chg="mod">
          <ac:chgData name="Kelly Stokes" userId="3e5c5154-569e-4d81-aa91-4f91841cdfa9" providerId="ADAL" clId="{9114FF77-C969-4E94-AD86-4E8BB73CF1EA}" dt="2022-12-14T12:55:14" v="847" actId="20577"/>
          <ac:spMkLst>
            <pc:docMk/>
            <pc:sldMk cId="156950917" sldId="1658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5:20.443" v="854" actId="27636"/>
          <ac:spMkLst>
            <pc:docMk/>
            <pc:sldMk cId="156950917" sldId="1658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114FF77-C969-4E94-AD86-4E8BB73CF1EA}" dt="2022-12-14T12:55:40.821" v="863" actId="27636"/>
        <pc:sldMkLst>
          <pc:docMk/>
          <pc:sldMk cId="2285980401" sldId="1659"/>
        </pc:sldMkLst>
        <pc:spChg chg="mod">
          <ac:chgData name="Kelly Stokes" userId="3e5c5154-569e-4d81-aa91-4f91841cdfa9" providerId="ADAL" clId="{9114FF77-C969-4E94-AD86-4E8BB73CF1EA}" dt="2022-12-14T12:55:33.185" v="855"/>
          <ac:spMkLst>
            <pc:docMk/>
            <pc:sldMk cId="2285980401" sldId="1659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5:40.821" v="863" actId="27636"/>
          <ac:spMkLst>
            <pc:docMk/>
            <pc:sldMk cId="2285980401" sldId="1659"/>
            <ac:spMk id="3" creationId="{847A1AC9-9EC9-E1AA-348D-958CE44F2772}"/>
          </ac:spMkLst>
        </pc:spChg>
      </pc:sldChg>
      <pc:sldChg chg="modNotesTx">
        <pc:chgData name="Kelly Stokes" userId="3e5c5154-569e-4d81-aa91-4f91841cdfa9" providerId="ADAL" clId="{9114FF77-C969-4E94-AD86-4E8BB73CF1EA}" dt="2022-12-14T12:56:00.770" v="868"/>
        <pc:sldMkLst>
          <pc:docMk/>
          <pc:sldMk cId="2461816916" sldId="1669"/>
        </pc:sldMkLst>
      </pc:sldChg>
      <pc:sldChg chg="modSp mod">
        <pc:chgData name="Kelly Stokes" userId="3e5c5154-569e-4d81-aa91-4f91841cdfa9" providerId="ADAL" clId="{9114FF77-C969-4E94-AD86-4E8BB73CF1EA}" dt="2022-12-14T12:56:12.821" v="881" actId="20577"/>
        <pc:sldMkLst>
          <pc:docMk/>
          <pc:sldMk cId="927666726" sldId="1670"/>
        </pc:sldMkLst>
        <pc:spChg chg="mod">
          <ac:chgData name="Kelly Stokes" userId="3e5c5154-569e-4d81-aa91-4f91841cdfa9" providerId="ADAL" clId="{9114FF77-C969-4E94-AD86-4E8BB73CF1EA}" dt="2022-12-14T12:56:12.821" v="881" actId="20577"/>
          <ac:spMkLst>
            <pc:docMk/>
            <pc:sldMk cId="927666726" sldId="1670"/>
            <ac:spMk id="2" creationId="{77E26784-A357-92CE-B6B1-8F248D3D6650}"/>
          </ac:spMkLst>
        </pc:spChg>
      </pc:sldChg>
      <pc:sldChg chg="addSp delSp modSp mod modAnim">
        <pc:chgData name="Kelly Stokes" userId="3e5c5154-569e-4d81-aa91-4f91841cdfa9" providerId="ADAL" clId="{9114FF77-C969-4E94-AD86-4E8BB73CF1EA}" dt="2022-12-14T12:57:13.014" v="892"/>
        <pc:sldMkLst>
          <pc:docMk/>
          <pc:sldMk cId="834969585" sldId="1678"/>
        </pc:sldMkLst>
        <pc:spChg chg="mod">
          <ac:chgData name="Kelly Stokes" userId="3e5c5154-569e-4d81-aa91-4f91841cdfa9" providerId="ADAL" clId="{9114FF77-C969-4E94-AD86-4E8BB73CF1EA}" dt="2022-12-14T12:56:25.858" v="886" actId="20577"/>
          <ac:spMkLst>
            <pc:docMk/>
            <pc:sldMk cId="834969585" sldId="1678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6:28.937" v="887" actId="1076"/>
          <ac:spMkLst>
            <pc:docMk/>
            <pc:sldMk cId="834969585" sldId="1678"/>
            <ac:spMk id="3" creationId="{13BB5EC0-7A96-4D29-A835-6FAE896C31A4}"/>
          </ac:spMkLst>
        </pc:spChg>
        <pc:picChg chg="del">
          <ac:chgData name="Kelly Stokes" userId="3e5c5154-569e-4d81-aa91-4f91841cdfa9" providerId="ADAL" clId="{9114FF77-C969-4E94-AD86-4E8BB73CF1EA}" dt="2022-12-14T12:56:29.573" v="888" actId="478"/>
          <ac:picMkLst>
            <pc:docMk/>
            <pc:sldMk cId="834969585" sldId="1678"/>
            <ac:picMk id="3074" creationId="{73759E26-C8ED-9581-704D-B45DAC17874B}"/>
          </ac:picMkLst>
        </pc:picChg>
        <pc:picChg chg="add mod">
          <ac:chgData name="Kelly Stokes" userId="3e5c5154-569e-4d81-aa91-4f91841cdfa9" providerId="ADAL" clId="{9114FF77-C969-4E94-AD86-4E8BB73CF1EA}" dt="2022-12-14T12:57:10.410" v="891" actId="732"/>
          <ac:picMkLst>
            <pc:docMk/>
            <pc:sldMk cId="834969585" sldId="1678"/>
            <ac:picMk id="37890" creationId="{2D8D9FEE-FF0A-8DEB-C558-E304EEA0DD92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2:57:41.090" v="900"/>
        <pc:sldMkLst>
          <pc:docMk/>
          <pc:sldMk cId="2604013293" sldId="1679"/>
        </pc:sldMkLst>
        <pc:spChg chg="mod">
          <ac:chgData name="Kelly Stokes" userId="3e5c5154-569e-4d81-aa91-4f91841cdfa9" providerId="ADAL" clId="{9114FF77-C969-4E94-AD86-4E8BB73CF1EA}" dt="2022-12-14T12:57:24.061" v="895" actId="20577"/>
          <ac:spMkLst>
            <pc:docMk/>
            <pc:sldMk cId="2604013293" sldId="1679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7:27.285" v="896" actId="1076"/>
          <ac:spMkLst>
            <pc:docMk/>
            <pc:sldMk cId="2604013293" sldId="1679"/>
            <ac:spMk id="3" creationId="{0366E0B6-702E-4814-82C6-08CA2D13F3C9}"/>
          </ac:spMkLst>
        </pc:spChg>
        <pc:picChg chg="del">
          <ac:chgData name="Kelly Stokes" userId="3e5c5154-569e-4d81-aa91-4f91841cdfa9" providerId="ADAL" clId="{9114FF77-C969-4E94-AD86-4E8BB73CF1EA}" dt="2022-12-14T12:57:28.205" v="897" actId="478"/>
          <ac:picMkLst>
            <pc:docMk/>
            <pc:sldMk cId="2604013293" sldId="1679"/>
            <ac:picMk id="4098" creationId="{1469871A-E12F-3C33-06F4-0633A05DBE08}"/>
          </ac:picMkLst>
        </pc:picChg>
        <pc:picChg chg="add mod">
          <ac:chgData name="Kelly Stokes" userId="3e5c5154-569e-4d81-aa91-4f91841cdfa9" providerId="ADAL" clId="{9114FF77-C969-4E94-AD86-4E8BB73CF1EA}" dt="2022-12-14T12:57:40.019" v="899" actId="1076"/>
          <ac:picMkLst>
            <pc:docMk/>
            <pc:sldMk cId="2604013293" sldId="1679"/>
            <ac:picMk id="36866" creationId="{58A14D82-7725-0952-8D89-1935BFFCE6A8}"/>
          </ac:picMkLst>
        </pc:picChg>
      </pc:sldChg>
      <pc:sldChg chg="del">
        <pc:chgData name="Kelly Stokes" userId="3e5c5154-569e-4d81-aa91-4f91841cdfa9" providerId="ADAL" clId="{9114FF77-C969-4E94-AD86-4E8BB73CF1EA}" dt="2022-12-14T12:57:44.922" v="901" actId="2696"/>
        <pc:sldMkLst>
          <pc:docMk/>
          <pc:sldMk cId="3867602043" sldId="1680"/>
        </pc:sldMkLst>
      </pc:sldChg>
      <pc:sldChg chg="addSp delSp modSp mod modAnim">
        <pc:chgData name="Kelly Stokes" userId="3e5c5154-569e-4d81-aa91-4f91841cdfa9" providerId="ADAL" clId="{9114FF77-C969-4E94-AD86-4E8BB73CF1EA}" dt="2022-12-14T12:58:15.706" v="907"/>
        <pc:sldMkLst>
          <pc:docMk/>
          <pc:sldMk cId="3476417624" sldId="1684"/>
        </pc:sldMkLst>
        <pc:spChg chg="mod">
          <ac:chgData name="Kelly Stokes" userId="3e5c5154-569e-4d81-aa91-4f91841cdfa9" providerId="ADAL" clId="{9114FF77-C969-4E94-AD86-4E8BB73CF1EA}" dt="2022-12-14T12:57:55.908" v="902" actId="20577"/>
          <ac:spMkLst>
            <pc:docMk/>
            <pc:sldMk cId="3476417624" sldId="1684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7:58.226" v="903" actId="1076"/>
          <ac:spMkLst>
            <pc:docMk/>
            <pc:sldMk cId="3476417624" sldId="1684"/>
            <ac:spMk id="3" creationId="{13BB5EC0-7A96-4D29-A835-6FAE896C31A4}"/>
          </ac:spMkLst>
        </pc:spChg>
        <pc:picChg chg="del">
          <ac:chgData name="Kelly Stokes" userId="3e5c5154-569e-4d81-aa91-4f91841cdfa9" providerId="ADAL" clId="{9114FF77-C969-4E94-AD86-4E8BB73CF1EA}" dt="2022-12-14T12:57:58.847" v="904" actId="478"/>
          <ac:picMkLst>
            <pc:docMk/>
            <pc:sldMk cId="3476417624" sldId="1684"/>
            <ac:picMk id="6146" creationId="{806F26F0-E418-C2D8-888C-B1C8596A1879}"/>
          </ac:picMkLst>
        </pc:picChg>
        <pc:picChg chg="add mod">
          <ac:chgData name="Kelly Stokes" userId="3e5c5154-569e-4d81-aa91-4f91841cdfa9" providerId="ADAL" clId="{9114FF77-C969-4E94-AD86-4E8BB73CF1EA}" dt="2022-12-14T12:58:14.732" v="906" actId="1076"/>
          <ac:picMkLst>
            <pc:docMk/>
            <pc:sldMk cId="3476417624" sldId="1684"/>
            <ac:picMk id="34818" creationId="{B8026BB3-A491-64FA-EED1-DBB06592EE84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2:58:39.380" v="921"/>
        <pc:sldMkLst>
          <pc:docMk/>
          <pc:sldMk cId="440422877" sldId="1685"/>
        </pc:sldMkLst>
        <pc:spChg chg="mod">
          <ac:chgData name="Kelly Stokes" userId="3e5c5154-569e-4d81-aa91-4f91841cdfa9" providerId="ADAL" clId="{9114FF77-C969-4E94-AD86-4E8BB73CF1EA}" dt="2022-12-14T12:58:19.578" v="915" actId="20577"/>
          <ac:spMkLst>
            <pc:docMk/>
            <pc:sldMk cId="440422877" sldId="1685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8:25.992" v="917" actId="14100"/>
          <ac:spMkLst>
            <pc:docMk/>
            <pc:sldMk cId="440422877" sldId="1685"/>
            <ac:spMk id="3" creationId="{0366E0B6-702E-4814-82C6-08CA2D13F3C9}"/>
          </ac:spMkLst>
        </pc:spChg>
        <pc:picChg chg="del">
          <ac:chgData name="Kelly Stokes" userId="3e5c5154-569e-4d81-aa91-4f91841cdfa9" providerId="ADAL" clId="{9114FF77-C969-4E94-AD86-4E8BB73CF1EA}" dt="2022-12-14T12:58:36.504" v="918" actId="478"/>
          <ac:picMkLst>
            <pc:docMk/>
            <pc:sldMk cId="440422877" sldId="1685"/>
            <ac:picMk id="7170" creationId="{40BDBC38-6766-EC30-C5CD-EC1C319A9110}"/>
          </ac:picMkLst>
        </pc:picChg>
        <pc:picChg chg="add mod">
          <ac:chgData name="Kelly Stokes" userId="3e5c5154-569e-4d81-aa91-4f91841cdfa9" providerId="ADAL" clId="{9114FF77-C969-4E94-AD86-4E8BB73CF1EA}" dt="2022-12-14T12:58:38.584" v="920" actId="1076"/>
          <ac:picMkLst>
            <pc:docMk/>
            <pc:sldMk cId="440422877" sldId="1685"/>
            <ac:picMk id="33794" creationId="{A6329539-D6CA-6623-9DE5-9C9CE943CCDA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2:59:16.217" v="932" actId="14100"/>
        <pc:sldMkLst>
          <pc:docMk/>
          <pc:sldMk cId="2732355048" sldId="1686"/>
        </pc:sldMkLst>
        <pc:spChg chg="mod">
          <ac:chgData name="Kelly Stokes" userId="3e5c5154-569e-4d81-aa91-4f91841cdfa9" providerId="ADAL" clId="{9114FF77-C969-4E94-AD86-4E8BB73CF1EA}" dt="2022-12-14T12:59:01.978" v="929" actId="20577"/>
          <ac:spMkLst>
            <pc:docMk/>
            <pc:sldMk cId="2732355048" sldId="1686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2:59:16.217" v="932" actId="14100"/>
          <ac:spMkLst>
            <pc:docMk/>
            <pc:sldMk cId="2732355048" sldId="1686"/>
            <ac:spMk id="3" creationId="{4BCBA2DA-E95C-434C-BE81-320E182AE5EF}"/>
          </ac:spMkLst>
        </pc:spChg>
        <pc:picChg chg="del">
          <ac:chgData name="Kelly Stokes" userId="3e5c5154-569e-4d81-aa91-4f91841cdfa9" providerId="ADAL" clId="{9114FF77-C969-4E94-AD86-4E8BB73CF1EA}" dt="2022-12-14T12:58:43.757" v="922" actId="478"/>
          <ac:picMkLst>
            <pc:docMk/>
            <pc:sldMk cId="2732355048" sldId="1686"/>
            <ac:picMk id="8194" creationId="{5AB67D8A-C7D9-801A-7B26-5B405DB3E408}"/>
          </ac:picMkLst>
        </pc:picChg>
        <pc:picChg chg="add mod">
          <ac:chgData name="Kelly Stokes" userId="3e5c5154-569e-4d81-aa91-4f91841cdfa9" providerId="ADAL" clId="{9114FF77-C969-4E94-AD86-4E8BB73CF1EA}" dt="2022-12-14T12:58:57.527" v="924" actId="1076"/>
          <ac:picMkLst>
            <pc:docMk/>
            <pc:sldMk cId="2732355048" sldId="1686"/>
            <ac:picMk id="32770" creationId="{DEA66CAC-F13C-6859-E86D-E9A44211462C}"/>
          </ac:picMkLst>
        </pc:picChg>
      </pc:sldChg>
      <pc:sldChg chg="addSp delSp modSp modAnim">
        <pc:chgData name="Kelly Stokes" userId="3e5c5154-569e-4d81-aa91-4f91841cdfa9" providerId="ADAL" clId="{9114FF77-C969-4E94-AD86-4E8BB73CF1EA}" dt="2022-12-14T13:02:18.217" v="972" actId="20577"/>
        <pc:sldMkLst>
          <pc:docMk/>
          <pc:sldMk cId="49663632" sldId="1687"/>
        </pc:sldMkLst>
        <pc:spChg chg="mod">
          <ac:chgData name="Kelly Stokes" userId="3e5c5154-569e-4d81-aa91-4f91841cdfa9" providerId="ADAL" clId="{9114FF77-C969-4E94-AD86-4E8BB73CF1EA}" dt="2022-12-14T12:59:59.802" v="956" actId="20577"/>
          <ac:spMkLst>
            <pc:docMk/>
            <pc:sldMk cId="49663632" sldId="1687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2:14.269" v="958" actId="20577"/>
          <ac:spMkLst>
            <pc:docMk/>
            <pc:sldMk cId="49663632" sldId="1687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3:02:18.217" v="972" actId="20577"/>
          <ac:spMkLst>
            <pc:docMk/>
            <pc:sldMk cId="49663632" sldId="1687"/>
            <ac:spMk id="12" creationId="{E384BFF7-3319-CAE2-192F-C4DCBBBBFCCA}"/>
          </ac:spMkLst>
        </pc:spChg>
        <pc:picChg chg="add mod">
          <ac:chgData name="Kelly Stokes" userId="3e5c5154-569e-4d81-aa91-4f91841cdfa9" providerId="ADAL" clId="{9114FF77-C969-4E94-AD86-4E8BB73CF1EA}" dt="2022-12-14T12:59:53.344" v="947"/>
          <ac:picMkLst>
            <pc:docMk/>
            <pc:sldMk cId="49663632" sldId="1687"/>
            <ac:picMk id="3" creationId="{B4A6736D-2BE8-C7E3-1DDE-AD5AB95ED976}"/>
          </ac:picMkLst>
        </pc:picChg>
        <pc:picChg chg="del">
          <ac:chgData name="Kelly Stokes" userId="3e5c5154-569e-4d81-aa91-4f91841cdfa9" providerId="ADAL" clId="{9114FF77-C969-4E94-AD86-4E8BB73CF1EA}" dt="2022-12-14T12:59:52.966" v="946" actId="478"/>
          <ac:picMkLst>
            <pc:docMk/>
            <pc:sldMk cId="49663632" sldId="1687"/>
            <ac:picMk id="4" creationId="{8B44C564-2115-9DBB-9651-416EDD76D8C2}"/>
          </ac:picMkLst>
        </pc:picChg>
      </pc:sldChg>
      <pc:sldChg chg="addSp delSp modSp modAnim">
        <pc:chgData name="Kelly Stokes" userId="3e5c5154-569e-4d81-aa91-4f91841cdfa9" providerId="ADAL" clId="{9114FF77-C969-4E94-AD86-4E8BB73CF1EA}" dt="2022-12-14T13:02:59.351" v="984"/>
        <pc:sldMkLst>
          <pc:docMk/>
          <pc:sldMk cId="1036236117" sldId="1688"/>
        </pc:sldMkLst>
        <pc:spChg chg="mod">
          <ac:chgData name="Kelly Stokes" userId="3e5c5154-569e-4d81-aa91-4f91841cdfa9" providerId="ADAL" clId="{9114FF77-C969-4E94-AD86-4E8BB73CF1EA}" dt="2022-12-14T13:02:44.260" v="979" actId="20577"/>
          <ac:spMkLst>
            <pc:docMk/>
            <pc:sldMk cId="1036236117" sldId="1688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2:47.449" v="983" actId="20577"/>
          <ac:spMkLst>
            <pc:docMk/>
            <pc:sldMk cId="1036236117" sldId="1688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3:02:59.351" v="984"/>
          <ac:spMkLst>
            <pc:docMk/>
            <pc:sldMk cId="1036236117" sldId="1688"/>
            <ac:spMk id="12" creationId="{E384BFF7-3319-CAE2-192F-C4DCBBBBFCCA}"/>
          </ac:spMkLst>
        </pc:spChg>
        <pc:picChg chg="del">
          <ac:chgData name="Kelly Stokes" userId="3e5c5154-569e-4d81-aa91-4f91841cdfa9" providerId="ADAL" clId="{9114FF77-C969-4E94-AD86-4E8BB73CF1EA}" dt="2022-12-14T13:02:38.290" v="973" actId="478"/>
          <ac:picMkLst>
            <pc:docMk/>
            <pc:sldMk cId="1036236117" sldId="1688"/>
            <ac:picMk id="3" creationId="{421DDB98-F939-F923-EFF4-78CF19540B0A}"/>
          </ac:picMkLst>
        </pc:picChg>
        <pc:picChg chg="add mod">
          <ac:chgData name="Kelly Stokes" userId="3e5c5154-569e-4d81-aa91-4f91841cdfa9" providerId="ADAL" clId="{9114FF77-C969-4E94-AD86-4E8BB73CF1EA}" dt="2022-12-14T13:02:38.598" v="974"/>
          <ac:picMkLst>
            <pc:docMk/>
            <pc:sldMk cId="1036236117" sldId="1688"/>
            <ac:picMk id="4" creationId="{3805E7C5-0E73-6B5B-4470-D80DA65ADDE1}"/>
          </ac:picMkLst>
        </pc:picChg>
      </pc:sldChg>
      <pc:sldChg chg="addSp delSp modSp modAnim">
        <pc:chgData name="Kelly Stokes" userId="3e5c5154-569e-4d81-aa91-4f91841cdfa9" providerId="ADAL" clId="{9114FF77-C969-4E94-AD86-4E8BB73CF1EA}" dt="2022-12-14T13:04:05.412" v="1013" actId="20577"/>
        <pc:sldMkLst>
          <pc:docMk/>
          <pc:sldMk cId="128970373" sldId="1689"/>
        </pc:sldMkLst>
        <pc:spChg chg="mod">
          <ac:chgData name="Kelly Stokes" userId="3e5c5154-569e-4d81-aa91-4f91841cdfa9" providerId="ADAL" clId="{9114FF77-C969-4E94-AD86-4E8BB73CF1EA}" dt="2022-12-14T13:03:11.047" v="992" actId="20577"/>
          <ac:spMkLst>
            <pc:docMk/>
            <pc:sldMk cId="128970373" sldId="1689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3:25.769" v="998" actId="20577"/>
          <ac:spMkLst>
            <pc:docMk/>
            <pc:sldMk cId="128970373" sldId="1689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3:04:05.412" v="1013" actId="20577"/>
          <ac:spMkLst>
            <pc:docMk/>
            <pc:sldMk cId="128970373" sldId="1689"/>
            <ac:spMk id="12" creationId="{E384BFF7-3319-CAE2-192F-C4DCBBBBFCCA}"/>
          </ac:spMkLst>
        </pc:spChg>
        <pc:picChg chg="del">
          <ac:chgData name="Kelly Stokes" userId="3e5c5154-569e-4d81-aa91-4f91841cdfa9" providerId="ADAL" clId="{9114FF77-C969-4E94-AD86-4E8BB73CF1EA}" dt="2022-12-14T13:03:06.411" v="985" actId="478"/>
          <ac:picMkLst>
            <pc:docMk/>
            <pc:sldMk cId="128970373" sldId="1689"/>
            <ac:picMk id="3" creationId="{A154EDC5-FFE3-B0F8-393E-ECD16787FD98}"/>
          </ac:picMkLst>
        </pc:picChg>
        <pc:picChg chg="add mod">
          <ac:chgData name="Kelly Stokes" userId="3e5c5154-569e-4d81-aa91-4f91841cdfa9" providerId="ADAL" clId="{9114FF77-C969-4E94-AD86-4E8BB73CF1EA}" dt="2022-12-14T13:03:06.750" v="986"/>
          <ac:picMkLst>
            <pc:docMk/>
            <pc:sldMk cId="128970373" sldId="1689"/>
            <ac:picMk id="4" creationId="{9D17E817-B73D-6065-5870-69B7044FDDDF}"/>
          </ac:picMkLst>
        </pc:picChg>
      </pc:sldChg>
      <pc:sldChg chg="modSp mod">
        <pc:chgData name="Kelly Stokes" userId="3e5c5154-569e-4d81-aa91-4f91841cdfa9" providerId="ADAL" clId="{9114FF77-C969-4E94-AD86-4E8BB73CF1EA}" dt="2022-12-14T13:04:38.312" v="1024" actId="1076"/>
        <pc:sldMkLst>
          <pc:docMk/>
          <pc:sldMk cId="1101090556" sldId="1690"/>
        </pc:sldMkLst>
        <pc:spChg chg="mod">
          <ac:chgData name="Kelly Stokes" userId="3e5c5154-569e-4d81-aa91-4f91841cdfa9" providerId="ADAL" clId="{9114FF77-C969-4E94-AD86-4E8BB73CF1EA}" dt="2022-12-14T13:04:21.730" v="1014"/>
          <ac:spMkLst>
            <pc:docMk/>
            <pc:sldMk cId="1101090556" sldId="1690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4:38.312" v="1024" actId="1076"/>
          <ac:spMkLst>
            <pc:docMk/>
            <pc:sldMk cId="1101090556" sldId="1690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114FF77-C969-4E94-AD86-4E8BB73CF1EA}" dt="2022-12-14T13:04:59.583" v="1032" actId="27636"/>
        <pc:sldMkLst>
          <pc:docMk/>
          <pc:sldMk cId="3232296683" sldId="1691"/>
        </pc:sldMkLst>
        <pc:spChg chg="mod">
          <ac:chgData name="Kelly Stokes" userId="3e5c5154-569e-4d81-aa91-4f91841cdfa9" providerId="ADAL" clId="{9114FF77-C969-4E94-AD86-4E8BB73CF1EA}" dt="2022-12-14T13:04:50.687" v="1025"/>
          <ac:spMkLst>
            <pc:docMk/>
            <pc:sldMk cId="3232296683" sldId="1691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4:59.583" v="1032" actId="27636"/>
          <ac:spMkLst>
            <pc:docMk/>
            <pc:sldMk cId="3232296683" sldId="1691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114FF77-C969-4E94-AD86-4E8BB73CF1EA}" dt="2022-12-14T13:05:20.930" v="1043" actId="27636"/>
        <pc:sldMkLst>
          <pc:docMk/>
          <pc:sldMk cId="3360446131" sldId="1692"/>
        </pc:sldMkLst>
        <pc:spChg chg="mod">
          <ac:chgData name="Kelly Stokes" userId="3e5c5154-569e-4d81-aa91-4f91841cdfa9" providerId="ADAL" clId="{9114FF77-C969-4E94-AD86-4E8BB73CF1EA}" dt="2022-12-14T13:05:13.143" v="1034" actId="27636"/>
          <ac:spMkLst>
            <pc:docMk/>
            <pc:sldMk cId="3360446131" sldId="1692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5:20.930" v="1043" actId="27636"/>
          <ac:spMkLst>
            <pc:docMk/>
            <pc:sldMk cId="3360446131" sldId="1692"/>
            <ac:spMk id="3" creationId="{847A1AC9-9EC9-E1AA-348D-958CE44F2772}"/>
          </ac:spMkLst>
        </pc:spChg>
      </pc:sldChg>
      <pc:sldChg chg="modNotesTx">
        <pc:chgData name="Kelly Stokes" userId="3e5c5154-569e-4d81-aa91-4f91841cdfa9" providerId="ADAL" clId="{9114FF77-C969-4E94-AD86-4E8BB73CF1EA}" dt="2022-12-14T13:06:05.092" v="1054"/>
        <pc:sldMkLst>
          <pc:docMk/>
          <pc:sldMk cId="3843707204" sldId="1702"/>
        </pc:sldMkLst>
      </pc:sldChg>
      <pc:sldChg chg="modSp mod">
        <pc:chgData name="Kelly Stokes" userId="3e5c5154-569e-4d81-aa91-4f91841cdfa9" providerId="ADAL" clId="{9114FF77-C969-4E94-AD86-4E8BB73CF1EA}" dt="2022-12-14T13:06:10.515" v="1059"/>
        <pc:sldMkLst>
          <pc:docMk/>
          <pc:sldMk cId="2704255281" sldId="1703"/>
        </pc:sldMkLst>
        <pc:spChg chg="mod">
          <ac:chgData name="Kelly Stokes" userId="3e5c5154-569e-4d81-aa91-4f91841cdfa9" providerId="ADAL" clId="{9114FF77-C969-4E94-AD86-4E8BB73CF1EA}" dt="2022-12-14T13:06:10.515" v="1059"/>
          <ac:spMkLst>
            <pc:docMk/>
            <pc:sldMk cId="2704255281" sldId="1703"/>
            <ac:spMk id="2" creationId="{77E26784-A357-92CE-B6B1-8F248D3D6650}"/>
          </ac:spMkLst>
        </pc:spChg>
      </pc:sldChg>
      <pc:sldChg chg="addSp delSp modSp mod modAnim">
        <pc:chgData name="Kelly Stokes" userId="3e5c5154-569e-4d81-aa91-4f91841cdfa9" providerId="ADAL" clId="{9114FF77-C969-4E94-AD86-4E8BB73CF1EA}" dt="2022-12-14T13:06:56.858" v="1065"/>
        <pc:sldMkLst>
          <pc:docMk/>
          <pc:sldMk cId="1242043527" sldId="1711"/>
        </pc:sldMkLst>
        <pc:spChg chg="mod">
          <ac:chgData name="Kelly Stokes" userId="3e5c5154-569e-4d81-aa91-4f91841cdfa9" providerId="ADAL" clId="{9114FF77-C969-4E94-AD86-4E8BB73CF1EA}" dt="2022-12-14T13:06:36.792" v="1060" actId="20577"/>
          <ac:spMkLst>
            <pc:docMk/>
            <pc:sldMk cId="1242043527" sldId="1711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6:41.949" v="1061" actId="1076"/>
          <ac:spMkLst>
            <pc:docMk/>
            <pc:sldMk cId="1242043527" sldId="1711"/>
            <ac:spMk id="3" creationId="{13BB5EC0-7A96-4D29-A835-6FAE896C31A4}"/>
          </ac:spMkLst>
        </pc:spChg>
        <pc:picChg chg="del">
          <ac:chgData name="Kelly Stokes" userId="3e5c5154-569e-4d81-aa91-4f91841cdfa9" providerId="ADAL" clId="{9114FF77-C969-4E94-AD86-4E8BB73CF1EA}" dt="2022-12-14T13:06:43.355" v="1062" actId="478"/>
          <ac:picMkLst>
            <pc:docMk/>
            <pc:sldMk cId="1242043527" sldId="1711"/>
            <ac:picMk id="3074" creationId="{73759E26-C8ED-9581-704D-B45DAC17874B}"/>
          </ac:picMkLst>
        </pc:picChg>
        <pc:picChg chg="add mod">
          <ac:chgData name="Kelly Stokes" userId="3e5c5154-569e-4d81-aa91-4f91841cdfa9" providerId="ADAL" clId="{9114FF77-C969-4E94-AD86-4E8BB73CF1EA}" dt="2022-12-14T13:06:56.152" v="1064" actId="1076"/>
          <ac:picMkLst>
            <pc:docMk/>
            <pc:sldMk cId="1242043527" sldId="1711"/>
            <ac:picMk id="24578" creationId="{D9F60956-1CC6-4B8D-E45B-563BA626EDC9}"/>
          </ac:picMkLst>
        </pc:picChg>
      </pc:sldChg>
      <pc:sldChg chg="addSp delSp modSp modAnim">
        <pc:chgData name="Kelly Stokes" userId="3e5c5154-569e-4d81-aa91-4f91841cdfa9" providerId="ADAL" clId="{9114FF77-C969-4E94-AD86-4E8BB73CF1EA}" dt="2022-12-14T13:07:34.088" v="1071"/>
        <pc:sldMkLst>
          <pc:docMk/>
          <pc:sldMk cId="3846126363" sldId="1712"/>
        </pc:sldMkLst>
        <pc:spChg chg="mod">
          <ac:chgData name="Kelly Stokes" userId="3e5c5154-569e-4d81-aa91-4f91841cdfa9" providerId="ADAL" clId="{9114FF77-C969-4E94-AD86-4E8BB73CF1EA}" dt="2022-12-14T13:07:03.446" v="1067" actId="20577"/>
          <ac:spMkLst>
            <pc:docMk/>
            <pc:sldMk cId="3846126363" sldId="1712"/>
            <ac:spMk id="2" creationId="{52DA34BA-82FC-47C5-BCE1-BB65E08B92A1}"/>
          </ac:spMkLst>
        </pc:spChg>
        <pc:picChg chg="del">
          <ac:chgData name="Kelly Stokes" userId="3e5c5154-569e-4d81-aa91-4f91841cdfa9" providerId="ADAL" clId="{9114FF77-C969-4E94-AD86-4E8BB73CF1EA}" dt="2022-12-14T13:07:04.878" v="1068" actId="478"/>
          <ac:picMkLst>
            <pc:docMk/>
            <pc:sldMk cId="3846126363" sldId="1712"/>
            <ac:picMk id="4098" creationId="{1469871A-E12F-3C33-06F4-0633A05DBE08}"/>
          </ac:picMkLst>
        </pc:picChg>
        <pc:picChg chg="add mod">
          <ac:chgData name="Kelly Stokes" userId="3e5c5154-569e-4d81-aa91-4f91841cdfa9" providerId="ADAL" clId="{9114FF77-C969-4E94-AD86-4E8BB73CF1EA}" dt="2022-12-14T13:07:33.419" v="1070" actId="1076"/>
          <ac:picMkLst>
            <pc:docMk/>
            <pc:sldMk cId="3846126363" sldId="1712"/>
            <ac:picMk id="23554" creationId="{07C50516-2DBB-8523-2908-2449C751B6E9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3:08:11.457" v="1088"/>
        <pc:sldMkLst>
          <pc:docMk/>
          <pc:sldMk cId="981085133" sldId="1713"/>
        </pc:sldMkLst>
        <pc:spChg chg="mod">
          <ac:chgData name="Kelly Stokes" userId="3e5c5154-569e-4d81-aa91-4f91841cdfa9" providerId="ADAL" clId="{9114FF77-C969-4E94-AD86-4E8BB73CF1EA}" dt="2022-12-14T13:07:45.881" v="1083" actId="20577"/>
          <ac:spMkLst>
            <pc:docMk/>
            <pc:sldMk cId="981085133" sldId="1713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7:49.769" v="1084" actId="1076"/>
          <ac:spMkLst>
            <pc:docMk/>
            <pc:sldMk cId="981085133" sldId="1713"/>
            <ac:spMk id="3" creationId="{0366E0B6-702E-4814-82C6-08CA2D13F3C9}"/>
          </ac:spMkLst>
        </pc:spChg>
        <pc:picChg chg="del">
          <ac:chgData name="Kelly Stokes" userId="3e5c5154-569e-4d81-aa91-4f91841cdfa9" providerId="ADAL" clId="{9114FF77-C969-4E94-AD86-4E8BB73CF1EA}" dt="2022-12-14T13:07:50.467" v="1085" actId="478"/>
          <ac:picMkLst>
            <pc:docMk/>
            <pc:sldMk cId="981085133" sldId="1713"/>
            <ac:picMk id="5122" creationId="{92DC7B3E-AB54-BD99-88EE-36A090E161C0}"/>
          </ac:picMkLst>
        </pc:picChg>
        <pc:picChg chg="add mod">
          <ac:chgData name="Kelly Stokes" userId="3e5c5154-569e-4d81-aa91-4f91841cdfa9" providerId="ADAL" clId="{9114FF77-C969-4E94-AD86-4E8BB73CF1EA}" dt="2022-12-14T13:08:09.390" v="1087" actId="1076"/>
          <ac:picMkLst>
            <pc:docMk/>
            <pc:sldMk cId="981085133" sldId="1713"/>
            <ac:picMk id="22530" creationId="{DA049425-0721-27F3-EED3-907E1E84A313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3:08:47.406" v="1099"/>
        <pc:sldMkLst>
          <pc:docMk/>
          <pc:sldMk cId="3863384908" sldId="1717"/>
        </pc:sldMkLst>
        <pc:spChg chg="mod">
          <ac:chgData name="Kelly Stokes" userId="3e5c5154-569e-4d81-aa91-4f91841cdfa9" providerId="ADAL" clId="{9114FF77-C969-4E94-AD86-4E8BB73CF1EA}" dt="2022-12-14T13:08:20.936" v="1091" actId="20577"/>
          <ac:spMkLst>
            <pc:docMk/>
            <pc:sldMk cId="3863384908" sldId="1717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8:34.311" v="1095" actId="14100"/>
          <ac:spMkLst>
            <pc:docMk/>
            <pc:sldMk cId="3863384908" sldId="1717"/>
            <ac:spMk id="3" creationId="{13BB5EC0-7A96-4D29-A835-6FAE896C31A4}"/>
          </ac:spMkLst>
        </pc:spChg>
        <pc:picChg chg="del">
          <ac:chgData name="Kelly Stokes" userId="3e5c5154-569e-4d81-aa91-4f91841cdfa9" providerId="ADAL" clId="{9114FF77-C969-4E94-AD86-4E8BB73CF1EA}" dt="2022-12-14T13:08:35.590" v="1096" actId="478"/>
          <ac:picMkLst>
            <pc:docMk/>
            <pc:sldMk cId="3863384908" sldId="1717"/>
            <ac:picMk id="6146" creationId="{806F26F0-E418-C2D8-888C-B1C8596A1879}"/>
          </ac:picMkLst>
        </pc:picChg>
        <pc:picChg chg="add mod">
          <ac:chgData name="Kelly Stokes" userId="3e5c5154-569e-4d81-aa91-4f91841cdfa9" providerId="ADAL" clId="{9114FF77-C969-4E94-AD86-4E8BB73CF1EA}" dt="2022-12-14T13:08:46.568" v="1098" actId="1076"/>
          <ac:picMkLst>
            <pc:docMk/>
            <pc:sldMk cId="3863384908" sldId="1717"/>
            <ac:picMk id="21506" creationId="{699FFAE7-52B9-81C5-6B9D-E04539C1D0ED}"/>
          </ac:picMkLst>
        </pc:picChg>
      </pc:sldChg>
      <pc:sldChg chg="addSp delSp modSp mod modAnim">
        <pc:chgData name="Kelly Stokes" userId="3e5c5154-569e-4d81-aa91-4f91841cdfa9" providerId="ADAL" clId="{9114FF77-C969-4E94-AD86-4E8BB73CF1EA}" dt="2022-12-14T13:09:21.350" v="1107"/>
        <pc:sldMkLst>
          <pc:docMk/>
          <pc:sldMk cId="3552159047" sldId="1718"/>
        </pc:sldMkLst>
        <pc:spChg chg="mod">
          <ac:chgData name="Kelly Stokes" userId="3e5c5154-569e-4d81-aa91-4f91841cdfa9" providerId="ADAL" clId="{9114FF77-C969-4E94-AD86-4E8BB73CF1EA}" dt="2022-12-14T13:08:51.465" v="1102" actId="20577"/>
          <ac:spMkLst>
            <pc:docMk/>
            <pc:sldMk cId="3552159047" sldId="1718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8:54.745" v="1103" actId="1076"/>
          <ac:spMkLst>
            <pc:docMk/>
            <pc:sldMk cId="3552159047" sldId="1718"/>
            <ac:spMk id="3" creationId="{0366E0B6-702E-4814-82C6-08CA2D13F3C9}"/>
          </ac:spMkLst>
        </pc:spChg>
        <pc:picChg chg="del">
          <ac:chgData name="Kelly Stokes" userId="3e5c5154-569e-4d81-aa91-4f91841cdfa9" providerId="ADAL" clId="{9114FF77-C969-4E94-AD86-4E8BB73CF1EA}" dt="2022-12-14T13:08:55.716" v="1104" actId="478"/>
          <ac:picMkLst>
            <pc:docMk/>
            <pc:sldMk cId="3552159047" sldId="1718"/>
            <ac:picMk id="7170" creationId="{40BDBC38-6766-EC30-C5CD-EC1C319A9110}"/>
          </ac:picMkLst>
        </pc:picChg>
        <pc:picChg chg="add mod">
          <ac:chgData name="Kelly Stokes" userId="3e5c5154-569e-4d81-aa91-4f91841cdfa9" providerId="ADAL" clId="{9114FF77-C969-4E94-AD86-4E8BB73CF1EA}" dt="2022-12-14T13:09:20.534" v="1106" actId="1076"/>
          <ac:picMkLst>
            <pc:docMk/>
            <pc:sldMk cId="3552159047" sldId="1718"/>
            <ac:picMk id="20482" creationId="{B81CCF80-744F-8F18-32B1-9081CDF9762F}"/>
          </ac:picMkLst>
        </pc:picChg>
      </pc:sldChg>
      <pc:sldChg chg="del">
        <pc:chgData name="Kelly Stokes" userId="3e5c5154-569e-4d81-aa91-4f91841cdfa9" providerId="ADAL" clId="{9114FF77-C969-4E94-AD86-4E8BB73CF1EA}" dt="2022-12-14T13:09:27.048" v="1108" actId="2696"/>
        <pc:sldMkLst>
          <pc:docMk/>
          <pc:sldMk cId="1222756081" sldId="1719"/>
        </pc:sldMkLst>
      </pc:sldChg>
      <pc:sldChg chg="addSp delSp modSp modAnim">
        <pc:chgData name="Kelly Stokes" userId="3e5c5154-569e-4d81-aa91-4f91841cdfa9" providerId="ADAL" clId="{9114FF77-C969-4E94-AD86-4E8BB73CF1EA}" dt="2022-12-14T13:09:56.148" v="1150" actId="20577"/>
        <pc:sldMkLst>
          <pc:docMk/>
          <pc:sldMk cId="1570071141" sldId="1720"/>
        </pc:sldMkLst>
        <pc:spChg chg="mod">
          <ac:chgData name="Kelly Stokes" userId="3e5c5154-569e-4d81-aa91-4f91841cdfa9" providerId="ADAL" clId="{9114FF77-C969-4E94-AD86-4E8BB73CF1EA}" dt="2022-12-14T13:09:39.336" v="1115" actId="20577"/>
          <ac:spMkLst>
            <pc:docMk/>
            <pc:sldMk cId="1570071141" sldId="1720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9:43.108" v="1121" actId="20577"/>
          <ac:spMkLst>
            <pc:docMk/>
            <pc:sldMk cId="1570071141" sldId="1720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3:09:56.148" v="1150" actId="20577"/>
          <ac:spMkLst>
            <pc:docMk/>
            <pc:sldMk cId="1570071141" sldId="1720"/>
            <ac:spMk id="12" creationId="{E384BFF7-3319-CAE2-192F-C4DCBBBBFCCA}"/>
          </ac:spMkLst>
        </pc:spChg>
        <pc:picChg chg="add mod">
          <ac:chgData name="Kelly Stokes" userId="3e5c5154-569e-4d81-aa91-4f91841cdfa9" providerId="ADAL" clId="{9114FF77-C969-4E94-AD86-4E8BB73CF1EA}" dt="2022-12-14T13:09:35.111" v="1110"/>
          <ac:picMkLst>
            <pc:docMk/>
            <pc:sldMk cId="1570071141" sldId="1720"/>
            <ac:picMk id="3" creationId="{A49230F0-7E56-2DA7-B36B-CF42A616B2E8}"/>
          </ac:picMkLst>
        </pc:picChg>
        <pc:picChg chg="del">
          <ac:chgData name="Kelly Stokes" userId="3e5c5154-569e-4d81-aa91-4f91841cdfa9" providerId="ADAL" clId="{9114FF77-C969-4E94-AD86-4E8BB73CF1EA}" dt="2022-12-14T13:09:34.600" v="1109" actId="478"/>
          <ac:picMkLst>
            <pc:docMk/>
            <pc:sldMk cId="1570071141" sldId="1720"/>
            <ac:picMk id="4" creationId="{8B44C564-2115-9DBB-9651-416EDD76D8C2}"/>
          </ac:picMkLst>
        </pc:picChg>
      </pc:sldChg>
      <pc:sldChg chg="addSp delSp modSp modAnim">
        <pc:chgData name="Kelly Stokes" userId="3e5c5154-569e-4d81-aa91-4f91841cdfa9" providerId="ADAL" clId="{9114FF77-C969-4E94-AD86-4E8BB73CF1EA}" dt="2022-12-14T13:10:21.175" v="1162" actId="20577"/>
        <pc:sldMkLst>
          <pc:docMk/>
          <pc:sldMk cId="4169390470" sldId="1721"/>
        </pc:sldMkLst>
        <pc:spChg chg="mod">
          <ac:chgData name="Kelly Stokes" userId="3e5c5154-569e-4d81-aa91-4f91841cdfa9" providerId="ADAL" clId="{9114FF77-C969-4E94-AD86-4E8BB73CF1EA}" dt="2022-12-14T13:10:06.921" v="1157" actId="20577"/>
          <ac:spMkLst>
            <pc:docMk/>
            <pc:sldMk cId="4169390470" sldId="1721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10:21.175" v="1162" actId="20577"/>
          <ac:spMkLst>
            <pc:docMk/>
            <pc:sldMk cId="4169390470" sldId="1721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3:10:18.529" v="1158"/>
          <ac:spMkLst>
            <pc:docMk/>
            <pc:sldMk cId="4169390470" sldId="1721"/>
            <ac:spMk id="12" creationId="{E384BFF7-3319-CAE2-192F-C4DCBBBBFCCA}"/>
          </ac:spMkLst>
        </pc:spChg>
        <pc:picChg chg="del">
          <ac:chgData name="Kelly Stokes" userId="3e5c5154-569e-4d81-aa91-4f91841cdfa9" providerId="ADAL" clId="{9114FF77-C969-4E94-AD86-4E8BB73CF1EA}" dt="2022-12-14T13:10:02.445" v="1151" actId="478"/>
          <ac:picMkLst>
            <pc:docMk/>
            <pc:sldMk cId="4169390470" sldId="1721"/>
            <ac:picMk id="3" creationId="{421DDB98-F939-F923-EFF4-78CF19540B0A}"/>
          </ac:picMkLst>
        </pc:picChg>
        <pc:picChg chg="add mod">
          <ac:chgData name="Kelly Stokes" userId="3e5c5154-569e-4d81-aa91-4f91841cdfa9" providerId="ADAL" clId="{9114FF77-C969-4E94-AD86-4E8BB73CF1EA}" dt="2022-12-14T13:10:02.813" v="1152"/>
          <ac:picMkLst>
            <pc:docMk/>
            <pc:sldMk cId="4169390470" sldId="1721"/>
            <ac:picMk id="4" creationId="{A418D514-7E26-2BDF-45AE-C97537C82A3C}"/>
          </ac:picMkLst>
        </pc:picChg>
      </pc:sldChg>
      <pc:sldChg chg="del">
        <pc:chgData name="Kelly Stokes" userId="3e5c5154-569e-4d81-aa91-4f91841cdfa9" providerId="ADAL" clId="{9114FF77-C969-4E94-AD86-4E8BB73CF1EA}" dt="2022-12-14T13:10:25.585" v="1163" actId="2696"/>
        <pc:sldMkLst>
          <pc:docMk/>
          <pc:sldMk cId="709609641" sldId="1722"/>
        </pc:sldMkLst>
      </pc:sldChg>
      <pc:sldChg chg="modSp mod">
        <pc:chgData name="Kelly Stokes" userId="3e5c5154-569e-4d81-aa91-4f91841cdfa9" providerId="ADAL" clId="{9114FF77-C969-4E94-AD86-4E8BB73CF1EA}" dt="2022-12-14T13:10:46.677" v="1174" actId="1076"/>
        <pc:sldMkLst>
          <pc:docMk/>
          <pc:sldMk cId="2838119059" sldId="1723"/>
        </pc:sldMkLst>
        <pc:spChg chg="mod">
          <ac:chgData name="Kelly Stokes" userId="3e5c5154-569e-4d81-aa91-4f91841cdfa9" providerId="ADAL" clId="{9114FF77-C969-4E94-AD86-4E8BB73CF1EA}" dt="2022-12-14T13:10:37.123" v="1165" actId="27636"/>
          <ac:spMkLst>
            <pc:docMk/>
            <pc:sldMk cId="2838119059" sldId="1723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10:46.677" v="1174" actId="1076"/>
          <ac:spMkLst>
            <pc:docMk/>
            <pc:sldMk cId="2838119059" sldId="1723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114FF77-C969-4E94-AD86-4E8BB73CF1EA}" dt="2022-12-14T13:11:03.867" v="1183" actId="27636"/>
        <pc:sldMkLst>
          <pc:docMk/>
          <pc:sldMk cId="407738780" sldId="1724"/>
        </pc:sldMkLst>
        <pc:spChg chg="mod">
          <ac:chgData name="Kelly Stokes" userId="3e5c5154-569e-4d81-aa91-4f91841cdfa9" providerId="ADAL" clId="{9114FF77-C969-4E94-AD86-4E8BB73CF1EA}" dt="2022-12-14T13:10:57.110" v="1176" actId="27636"/>
          <ac:spMkLst>
            <pc:docMk/>
            <pc:sldMk cId="407738780" sldId="1724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11:03.867" v="1183" actId="27636"/>
          <ac:spMkLst>
            <pc:docMk/>
            <pc:sldMk cId="407738780" sldId="1724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9114FF77-C969-4E94-AD86-4E8BB73CF1EA}" dt="2022-12-14T13:11:09.306" v="1184" actId="2696"/>
        <pc:sldMkLst>
          <pc:docMk/>
          <pc:sldMk cId="2047052587" sldId="1725"/>
        </pc:sldMkLst>
      </pc:sldChg>
      <pc:sldChg chg="modNotesTx">
        <pc:chgData name="Kelly Stokes" userId="3e5c5154-569e-4d81-aa91-4f91841cdfa9" providerId="ADAL" clId="{9114FF77-C969-4E94-AD86-4E8BB73CF1EA}" dt="2022-12-14T13:11:23.547" v="1185"/>
        <pc:sldMkLst>
          <pc:docMk/>
          <pc:sldMk cId="2730038414" sldId="1735"/>
        </pc:sldMkLst>
      </pc:sldChg>
      <pc:sldChg chg="modSp mod">
        <pc:chgData name="Kelly Stokes" userId="3e5c5154-569e-4d81-aa91-4f91841cdfa9" providerId="ADAL" clId="{9114FF77-C969-4E94-AD86-4E8BB73CF1EA}" dt="2022-12-14T13:11:26.854" v="1186"/>
        <pc:sldMkLst>
          <pc:docMk/>
          <pc:sldMk cId="3647250367" sldId="1736"/>
        </pc:sldMkLst>
        <pc:spChg chg="mod">
          <ac:chgData name="Kelly Stokes" userId="3e5c5154-569e-4d81-aa91-4f91841cdfa9" providerId="ADAL" clId="{9114FF77-C969-4E94-AD86-4E8BB73CF1EA}" dt="2022-12-14T13:11:26.854" v="1186"/>
          <ac:spMkLst>
            <pc:docMk/>
            <pc:sldMk cId="3647250367" sldId="1736"/>
            <ac:spMk id="2" creationId="{77E26784-A357-92CE-B6B1-8F248D3D6650}"/>
          </ac:spMkLst>
        </pc:spChg>
      </pc:sldChg>
      <pc:sldChg chg="addSp delSp modSp add modAnim">
        <pc:chgData name="Kelly Stokes" userId="3e5c5154-569e-4d81-aa91-4f91841cdfa9" providerId="ADAL" clId="{9114FF77-C969-4E94-AD86-4E8BB73CF1EA}" dt="2022-12-14T12:59:46.053" v="945"/>
        <pc:sldMkLst>
          <pc:docMk/>
          <pc:sldMk cId="2619343452" sldId="1737"/>
        </pc:sldMkLst>
        <pc:spChg chg="mod">
          <ac:chgData name="Kelly Stokes" userId="3e5c5154-569e-4d81-aa91-4f91841cdfa9" providerId="ADAL" clId="{9114FF77-C969-4E94-AD86-4E8BB73CF1EA}" dt="2022-12-14T12:59:24.828" v="941" actId="20577"/>
          <ac:spMkLst>
            <pc:docMk/>
            <pc:sldMk cId="2619343452" sldId="1737"/>
            <ac:spMk id="2" creationId="{52DA34BA-82FC-47C5-BCE1-BB65E08B92A1}"/>
          </ac:spMkLst>
        </pc:spChg>
        <pc:picChg chg="del">
          <ac:chgData name="Kelly Stokes" userId="3e5c5154-569e-4d81-aa91-4f91841cdfa9" providerId="ADAL" clId="{9114FF77-C969-4E94-AD86-4E8BB73CF1EA}" dt="2022-12-14T12:59:30.508" v="942" actId="478"/>
          <ac:picMkLst>
            <pc:docMk/>
            <pc:sldMk cId="2619343452" sldId="1737"/>
            <ac:picMk id="32770" creationId="{DEA66CAC-F13C-6859-E86D-E9A44211462C}"/>
          </ac:picMkLst>
        </pc:picChg>
        <pc:picChg chg="add mod">
          <ac:chgData name="Kelly Stokes" userId="3e5c5154-569e-4d81-aa91-4f91841cdfa9" providerId="ADAL" clId="{9114FF77-C969-4E94-AD86-4E8BB73CF1EA}" dt="2022-12-14T12:59:45.103" v="944" actId="1076"/>
          <ac:picMkLst>
            <pc:docMk/>
            <pc:sldMk cId="2619343452" sldId="1737"/>
            <ac:picMk id="54274" creationId="{22C78373-DA85-1C18-C6FC-0E02D31FA42F}"/>
          </ac:picMkLst>
        </pc:picChg>
      </pc:sldChg>
      <pc:sldChg chg="addSp delSp modSp add modAnim">
        <pc:chgData name="Kelly Stokes" userId="3e5c5154-569e-4d81-aa91-4f91841cdfa9" providerId="ADAL" clId="{9114FF77-C969-4E94-AD86-4E8BB73CF1EA}" dt="2022-12-14T13:04:01.679" v="1011" actId="20577"/>
        <pc:sldMkLst>
          <pc:docMk/>
          <pc:sldMk cId="1480463558" sldId="1738"/>
        </pc:sldMkLst>
        <pc:spChg chg="mod">
          <ac:chgData name="Kelly Stokes" userId="3e5c5154-569e-4d81-aa91-4f91841cdfa9" providerId="ADAL" clId="{9114FF77-C969-4E94-AD86-4E8BB73CF1EA}" dt="2022-12-14T13:03:46.144" v="1006" actId="20577"/>
          <ac:spMkLst>
            <pc:docMk/>
            <pc:sldMk cId="1480463558" sldId="1738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3:50.439" v="1008" actId="20577"/>
          <ac:spMkLst>
            <pc:docMk/>
            <pc:sldMk cId="1480463558" sldId="1738"/>
            <ac:spMk id="10" creationId="{003D53EA-1945-744E-2DD1-0312F4DE835F}"/>
          </ac:spMkLst>
        </pc:spChg>
        <pc:spChg chg="mod">
          <ac:chgData name="Kelly Stokes" userId="3e5c5154-569e-4d81-aa91-4f91841cdfa9" providerId="ADAL" clId="{9114FF77-C969-4E94-AD86-4E8BB73CF1EA}" dt="2022-12-14T13:04:01.679" v="1011" actId="20577"/>
          <ac:spMkLst>
            <pc:docMk/>
            <pc:sldMk cId="1480463558" sldId="1738"/>
            <ac:spMk id="12" creationId="{E384BFF7-3319-CAE2-192F-C4DCBBBBFCCA}"/>
          </ac:spMkLst>
        </pc:spChg>
        <pc:picChg chg="add mod">
          <ac:chgData name="Kelly Stokes" userId="3e5c5154-569e-4d81-aa91-4f91841cdfa9" providerId="ADAL" clId="{9114FF77-C969-4E94-AD86-4E8BB73CF1EA}" dt="2022-12-14T13:03:43.857" v="1002"/>
          <ac:picMkLst>
            <pc:docMk/>
            <pc:sldMk cId="1480463558" sldId="1738"/>
            <ac:picMk id="3" creationId="{FBA6D96F-BB1E-A678-E740-A0FD480C2FEF}"/>
          </ac:picMkLst>
        </pc:picChg>
        <pc:picChg chg="del">
          <ac:chgData name="Kelly Stokes" userId="3e5c5154-569e-4d81-aa91-4f91841cdfa9" providerId="ADAL" clId="{9114FF77-C969-4E94-AD86-4E8BB73CF1EA}" dt="2022-12-14T13:03:43.488" v="1001" actId="478"/>
          <ac:picMkLst>
            <pc:docMk/>
            <pc:sldMk cId="1480463558" sldId="1738"/>
            <ac:picMk id="4" creationId="{9D17E817-B73D-6065-5870-69B7044FDDDF}"/>
          </ac:picMkLst>
        </pc:picChg>
      </pc:sldChg>
      <pc:sldChg chg="modSp add mod">
        <pc:chgData name="Kelly Stokes" userId="3e5c5154-569e-4d81-aa91-4f91841cdfa9" providerId="ADAL" clId="{9114FF77-C969-4E94-AD86-4E8BB73CF1EA}" dt="2022-12-14T13:05:43.956" v="1048" actId="27636"/>
        <pc:sldMkLst>
          <pc:docMk/>
          <pc:sldMk cId="1983872143" sldId="1739"/>
        </pc:sldMkLst>
        <pc:spChg chg="mod">
          <ac:chgData name="Kelly Stokes" userId="3e5c5154-569e-4d81-aa91-4f91841cdfa9" providerId="ADAL" clId="{9114FF77-C969-4E94-AD86-4E8BB73CF1EA}" dt="2022-12-14T13:05:36.260" v="1045"/>
          <ac:spMkLst>
            <pc:docMk/>
            <pc:sldMk cId="1983872143" sldId="1739"/>
            <ac:spMk id="2" creationId="{52DA34BA-82FC-47C5-BCE1-BB65E08B92A1}"/>
          </ac:spMkLst>
        </pc:spChg>
        <pc:spChg chg="mod">
          <ac:chgData name="Kelly Stokes" userId="3e5c5154-569e-4d81-aa91-4f91841cdfa9" providerId="ADAL" clId="{9114FF77-C969-4E94-AD86-4E8BB73CF1EA}" dt="2022-12-14T13:05:43.956" v="1048" actId="27636"/>
          <ac:spMkLst>
            <pc:docMk/>
            <pc:sldMk cId="1983872143" sldId="1739"/>
            <ac:spMk id="3" creationId="{847A1AC9-9EC9-E1AA-348D-958CE44F27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View in slide show mode to have each aspect appear separately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02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size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small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dogs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(continue sentence tomorrow)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402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709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984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View in slide show mode to have each aspect appear separately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3021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View in slide show mode to have each aspect appear separately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9240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whales that can walk or climb and birds over two metres tall 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099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969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431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View in slide show mode to have each aspect appear separately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624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View in slide show mode to have each aspect appear separately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2014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They’re now extinct but their relatives live 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5254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through the slides for all the R+R words for the week (both the focus and the challenge words)</a:t>
            </a:r>
          </a:p>
          <a:p>
            <a:r>
              <a:rPr lang="en-GB" dirty="0"/>
              <a:t>Click through the slides for all the new learning this week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40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911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6140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quiz</a:t>
            </a:r>
          </a:p>
          <a:p>
            <a:r>
              <a:rPr lang="en-GB" dirty="0"/>
              <a:t>door floor wild climb ball call there here two one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623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687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11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17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138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124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770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007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View in slide show mode to have each aspect appear separately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62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View in slide show mode to have each aspect appear separately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8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 you imagine a world with wild horses… (continue sentence tomorrow)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48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975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162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View in slide show mode to have each aspect appear separately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779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sure#etymonline_v_22407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1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78" y="14806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5228E-5A0C-D4D8-0A4F-1B2EB602A78D}"/>
              </a:ext>
            </a:extLst>
          </p:cNvPr>
          <p:cNvSpPr txBox="1"/>
          <p:nvPr/>
        </p:nvSpPr>
        <p:spPr>
          <a:xfrm>
            <a:off x="3046640" y="3086864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Sounds ‘or’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0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77261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11332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036" y="938893"/>
            <a:ext cx="10531928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 from another time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a:t>
            </a:r>
          </a:p>
        </p:txBody>
      </p:sp>
    </p:spTree>
    <p:extLst>
      <p:ext uri="{BB962C8B-B14F-4D97-AF65-F5344CB8AC3E}">
        <p14:creationId xmlns:p14="http://schemas.microsoft.com/office/powerpoint/2010/main" val="149109250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036" y="938893"/>
            <a:ext cx="10531928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 from another time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Can you imagine a world with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wild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horses the size of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small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dogs, whales that can walk or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climb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and birds over two metres tall ?  They lived on Earth at some point in the last 60 million years. 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They’re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now extinct but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their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relatives live on.  You will probably know them very well. </a:t>
            </a:r>
          </a:p>
        </p:txBody>
      </p:sp>
    </p:spTree>
    <p:extLst>
      <p:ext uri="{BB962C8B-B14F-4D97-AF65-F5344CB8AC3E}">
        <p14:creationId xmlns:p14="http://schemas.microsoft.com/office/powerpoint/2010/main" val="105824473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0720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…whales that can walk or climb and birds over two metres tall ?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270425528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1 -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42367717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C2644A-AF0C-761C-7F2D-3F1E942222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34" t="25226" r="14018" b="12601"/>
          <a:stretch/>
        </p:blipFill>
        <p:spPr>
          <a:xfrm>
            <a:off x="105791" y="473528"/>
            <a:ext cx="11980418" cy="591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20108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793768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050686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878285" y="3429000"/>
            <a:ext cx="7347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Free All Together Cliparts, Download Free All Together Cliparts png images,  Free ClipArts on Clipart Library">
            <a:extLst>
              <a:ext uri="{FF2B5EF4-FFF2-40B4-BE49-F238E27FC236}">
                <a16:creationId xmlns:a16="http://schemas.microsoft.com/office/drawing/2014/main" id="{73759E26-C8ED-9581-704D-B45DAC178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35" y="547688"/>
            <a:ext cx="27813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56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door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43014-6391-FC37-BF99-D8BB6D15C4BA}"/>
              </a:ext>
            </a:extLst>
          </p:cNvPr>
          <p:cNvSpPr txBox="1"/>
          <p:nvPr/>
        </p:nvSpPr>
        <p:spPr>
          <a:xfrm>
            <a:off x="831850" y="4300167"/>
            <a:ext cx="111864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What could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be 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behin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d the door?</a:t>
            </a:r>
            <a:endParaRPr lang="en-GB" dirty="0"/>
          </a:p>
        </p:txBody>
      </p:sp>
      <p:pic>
        <p:nvPicPr>
          <p:cNvPr id="1026" name="Picture 2" descr="Door Clipart Stock Illustrations – 9,734 Door Clipart Stock Illustrations,  Vectors &amp; Clipart - Dreamstime">
            <a:extLst>
              <a:ext uri="{FF2B5EF4-FFF2-40B4-BE49-F238E27FC236}">
                <a16:creationId xmlns:a16="http://schemas.microsoft.com/office/drawing/2014/main" id="{1B9AE161-F6BD-9685-3906-31754186B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95" y="580909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32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floor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ED092C-41BA-93D0-7D69-E66DD6FF3F5D}"/>
              </a:ext>
            </a:extLst>
          </p:cNvPr>
          <p:cNvSpPr txBox="1"/>
          <p:nvPr/>
        </p:nvSpPr>
        <p:spPr>
          <a:xfrm>
            <a:off x="554491" y="4169539"/>
            <a:ext cx="110830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Be careful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not to slip on the wet floor.</a:t>
            </a:r>
            <a:endParaRPr lang="en-GB" dirty="0"/>
          </a:p>
        </p:txBody>
      </p:sp>
      <p:pic>
        <p:nvPicPr>
          <p:cNvPr id="2050" name="Picture 2" descr="Clip Art: Basic Words: Floor Color Unlabeled – Abcteach">
            <a:extLst>
              <a:ext uri="{FF2B5EF4-FFF2-40B4-BE49-F238E27FC236}">
                <a16:creationId xmlns:a16="http://schemas.microsoft.com/office/drawing/2014/main" id="{938DCE55-B4BC-C113-8D92-250DCEA4C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1" y="606081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28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sound ‘or’ spelt ‘a’ before ‘l’</a:t>
            </a:r>
          </a:p>
        </p:txBody>
      </p:sp>
    </p:spTree>
    <p:extLst>
      <p:ext uri="{BB962C8B-B14F-4D97-AF65-F5344CB8AC3E}">
        <p14:creationId xmlns:p14="http://schemas.microsoft.com/office/powerpoint/2010/main" val="5624301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78" y="14806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5228E-5A0C-D4D8-0A4F-1B2EB602A78D}"/>
              </a:ext>
            </a:extLst>
          </p:cNvPr>
          <p:cNvSpPr txBox="1"/>
          <p:nvPr/>
        </p:nvSpPr>
        <p:spPr>
          <a:xfrm>
            <a:off x="3046640" y="3086864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Sounds ‘or’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33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wall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221185" y="3445329"/>
            <a:ext cx="7347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578" name="Picture 2" descr="Free Wall Cliparts, Download Free Wall Cliparts png images, Free ClipArts  on Clipart Library">
            <a:extLst>
              <a:ext uri="{FF2B5EF4-FFF2-40B4-BE49-F238E27FC236}">
                <a16:creationId xmlns:a16="http://schemas.microsoft.com/office/drawing/2014/main" id="{D9F60956-1CC6-4B8D-E45B-563BA626E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32" y="675763"/>
            <a:ext cx="2000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04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fall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878288" y="3673928"/>
            <a:ext cx="685798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554" name="Picture 2" descr="Free Humpty Dumpty Cliparts, Download Free Humpty Dumpty Cliparts png  images, Free ClipArts on Clipart Library">
            <a:extLst>
              <a:ext uri="{FF2B5EF4-FFF2-40B4-BE49-F238E27FC236}">
                <a16:creationId xmlns:a16="http://schemas.microsoft.com/office/drawing/2014/main" id="{07C50516-2DBB-8523-2908-2449C751B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71" y="664710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12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altogether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4376060" y="3657599"/>
            <a:ext cx="685798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530" name="Picture 2" descr="Free All Together Cliparts, Download Free All Together Cliparts png images,  Free ClipArts on Clipart Library">
            <a:extLst>
              <a:ext uri="{FF2B5EF4-FFF2-40B4-BE49-F238E27FC236}">
                <a16:creationId xmlns:a16="http://schemas.microsoft.com/office/drawing/2014/main" id="{DA049425-0721-27F3-EED3-907E1E84A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81" y="353785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08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40772841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356275409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1893117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ball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878288" y="3673928"/>
            <a:ext cx="685798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Free Ball Cliparts, Download Free Ball Cliparts png images, Free ClipArts  on Clipart Library">
            <a:extLst>
              <a:ext uri="{FF2B5EF4-FFF2-40B4-BE49-F238E27FC236}">
                <a16:creationId xmlns:a16="http://schemas.microsoft.com/office/drawing/2014/main" id="{1469871A-E12F-3C33-06F4-0633A05DB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4" y="446995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03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34842" y="3561670"/>
            <a:ext cx="5497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506" name="Picture 2" descr="Number 1 Clipart Outline - Number One Clipart Png Transparent PNG - 390x597  - Free Download on NicePNG">
            <a:extLst>
              <a:ext uri="{FF2B5EF4-FFF2-40B4-BE49-F238E27FC236}">
                <a16:creationId xmlns:a16="http://schemas.microsoft.com/office/drawing/2014/main" id="{699FFAE7-52B9-81C5-6B9D-E04539C1D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77" y="481693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38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263243" y="3657599"/>
            <a:ext cx="68579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482" name="Picture 2" descr="Pin on Download">
            <a:extLst>
              <a:ext uri="{FF2B5EF4-FFF2-40B4-BE49-F238E27FC236}">
                <a16:creationId xmlns:a16="http://schemas.microsoft.com/office/drawing/2014/main" id="{B81CCF80-744F-8F18-32B1-9081CDF97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71" y="592592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15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one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NUMBER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lowest cardinal number</a:t>
            </a:r>
            <a:endParaRPr lang="en-GB" sz="1400" dirty="0"/>
          </a:p>
        </p:txBody>
      </p:sp>
      <p:pic>
        <p:nvPicPr>
          <p:cNvPr id="3" name="Picture 2" descr="Number 1 Clipart Outline - Number One Clipart Png Transparent PNG - 390x597  - Free Download on NicePNG">
            <a:extLst>
              <a:ext uri="{FF2B5EF4-FFF2-40B4-BE49-F238E27FC236}">
                <a16:creationId xmlns:a16="http://schemas.microsoft.com/office/drawing/2014/main" id="{A49230F0-7E56-2DA7-B36B-CF42A616B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77" y="481693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07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VERB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past tense of ‘to win’ </a:t>
            </a:r>
            <a:endParaRPr lang="en-GB" sz="1400" dirty="0"/>
          </a:p>
        </p:txBody>
      </p:sp>
      <p:pic>
        <p:nvPicPr>
          <p:cNvPr id="4" name="Picture 2" descr="Pin on Download">
            <a:extLst>
              <a:ext uri="{FF2B5EF4-FFF2-40B4-BE49-F238E27FC236}">
                <a16:creationId xmlns:a16="http://schemas.microsoft.com/office/drawing/2014/main" id="{A418D514-7E26-2BDF-45AE-C97537C82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71" y="592592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39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My little brother is one today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641771" y="3641271"/>
            <a:ext cx="127362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3811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 won the game ‘Guess Who’.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894114" y="3795031"/>
            <a:ext cx="1632857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773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8926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wild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an animal or plant) living or growing in the natural environment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18" name="Picture 2" descr="Животных В Джунглях — стоковая векторная графика и другие изображения на  тему Животное - Животное, Комикс, Сафари - iStock">
            <a:extLst>
              <a:ext uri="{FF2B5EF4-FFF2-40B4-BE49-F238E27FC236}">
                <a16:creationId xmlns:a16="http://schemas.microsoft.com/office/drawing/2014/main" id="{AE8DD41C-81CF-6892-9C01-D65E4EC88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436109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79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saw a herd of wild goats in the field.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9519556" y="2867789"/>
            <a:ext cx="14532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4968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climb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go or come up a slope or staircase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A03B0845-BCE1-C8D8-E619-945D8DD12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33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10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call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878288" y="3673928"/>
            <a:ext cx="685798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2" name="Picture 2" descr="Phone Call Clipart Png, Transparent Png , Transparent Png Image - PNGitem">
            <a:extLst>
              <a:ext uri="{FF2B5EF4-FFF2-40B4-BE49-F238E27FC236}">
                <a16:creationId xmlns:a16="http://schemas.microsoft.com/office/drawing/2014/main" id="{92DC7B3E-AB54-BD99-88EE-36A090E16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489857"/>
            <a:ext cx="2000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8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climb the hill everyday to get to school.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555671" y="2982854"/>
            <a:ext cx="17961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4715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87195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75941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036" y="938893"/>
            <a:ext cx="10531928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 from another time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a:t>
            </a:r>
          </a:p>
        </p:txBody>
      </p:sp>
    </p:spTree>
    <p:extLst>
      <p:ext uri="{BB962C8B-B14F-4D97-AF65-F5344CB8AC3E}">
        <p14:creationId xmlns:p14="http://schemas.microsoft.com/office/powerpoint/2010/main" val="347570540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036" y="938893"/>
            <a:ext cx="10531928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 from another time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Can you imagine a world with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wild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horses the size of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small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dogs, whales that can walk or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climb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and birds over two metres tall ?  They lived on Earth at some point in the last 60 million years. 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They’re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now extinct but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their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relatives live on.  You will probably know them very well. </a:t>
            </a:r>
          </a:p>
        </p:txBody>
      </p:sp>
    </p:spTree>
    <p:extLst>
      <p:ext uri="{BB962C8B-B14F-4D97-AF65-F5344CB8AC3E}">
        <p14:creationId xmlns:p14="http://schemas.microsoft.com/office/powerpoint/2010/main" val="288672566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03841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They’re now extinct but their relatives live on.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364725036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1 -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21416496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AE9094-426B-88CF-A687-FA994D23DD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34" t="25226" r="14018" b="12601"/>
          <a:stretch/>
        </p:blipFill>
        <p:spPr>
          <a:xfrm>
            <a:off x="105791" y="473528"/>
            <a:ext cx="11980418" cy="591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0255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02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door</a:t>
            </a:r>
          </a:p>
        </p:txBody>
      </p:sp>
    </p:spTree>
    <p:extLst>
      <p:ext uri="{BB962C8B-B14F-4D97-AF65-F5344CB8AC3E}">
        <p14:creationId xmlns:p14="http://schemas.microsoft.com/office/powerpoint/2010/main" val="386686443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floor</a:t>
            </a:r>
          </a:p>
        </p:txBody>
      </p:sp>
    </p:spTree>
    <p:extLst>
      <p:ext uri="{BB962C8B-B14F-4D97-AF65-F5344CB8AC3E}">
        <p14:creationId xmlns:p14="http://schemas.microsoft.com/office/powerpoint/2010/main" val="322118707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93091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all</a:t>
            </a:r>
          </a:p>
        </p:txBody>
      </p:sp>
    </p:spTree>
    <p:extLst>
      <p:ext uri="{BB962C8B-B14F-4D97-AF65-F5344CB8AC3E}">
        <p14:creationId xmlns:p14="http://schemas.microsoft.com/office/powerpoint/2010/main" val="4118669830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ball</a:t>
            </a:r>
          </a:p>
        </p:txBody>
      </p:sp>
    </p:spTree>
    <p:extLst>
      <p:ext uri="{BB962C8B-B14F-4D97-AF65-F5344CB8AC3E}">
        <p14:creationId xmlns:p14="http://schemas.microsoft.com/office/powerpoint/2010/main" val="224218389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call</a:t>
            </a:r>
          </a:p>
        </p:txBody>
      </p:sp>
    </p:spTree>
    <p:extLst>
      <p:ext uri="{BB962C8B-B14F-4D97-AF65-F5344CB8AC3E}">
        <p14:creationId xmlns:p14="http://schemas.microsoft.com/office/powerpoint/2010/main" val="68097805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walk</a:t>
            </a:r>
          </a:p>
        </p:txBody>
      </p:sp>
    </p:spTree>
    <p:extLst>
      <p:ext uri="{BB962C8B-B14F-4D97-AF65-F5344CB8AC3E}">
        <p14:creationId xmlns:p14="http://schemas.microsoft.com/office/powerpoint/2010/main" val="406454785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talk</a:t>
            </a:r>
          </a:p>
        </p:txBody>
      </p:sp>
    </p:spTree>
    <p:extLst>
      <p:ext uri="{BB962C8B-B14F-4D97-AF65-F5344CB8AC3E}">
        <p14:creationId xmlns:p14="http://schemas.microsoft.com/office/powerpoint/2010/main" val="2916884084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always</a:t>
            </a:r>
          </a:p>
        </p:txBody>
      </p:sp>
    </p:spTree>
    <p:extLst>
      <p:ext uri="{BB962C8B-B14F-4D97-AF65-F5344CB8AC3E}">
        <p14:creationId xmlns:p14="http://schemas.microsoft.com/office/powerpoint/2010/main" val="161217968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small</a:t>
            </a:r>
          </a:p>
        </p:txBody>
      </p:sp>
    </p:spTree>
    <p:extLst>
      <p:ext uri="{BB962C8B-B14F-4D97-AF65-F5344CB8AC3E}">
        <p14:creationId xmlns:p14="http://schemas.microsoft.com/office/powerpoint/2010/main" val="3828583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wall </a:t>
            </a:r>
          </a:p>
        </p:txBody>
      </p:sp>
    </p:spTree>
    <p:extLst>
      <p:ext uri="{BB962C8B-B14F-4D97-AF65-F5344CB8AC3E}">
        <p14:creationId xmlns:p14="http://schemas.microsoft.com/office/powerpoint/2010/main" val="297431195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fall</a:t>
            </a:r>
          </a:p>
        </p:txBody>
      </p:sp>
    </p:spTree>
    <p:extLst>
      <p:ext uri="{BB962C8B-B14F-4D97-AF65-F5344CB8AC3E}">
        <p14:creationId xmlns:p14="http://schemas.microsoft.com/office/powerpoint/2010/main" val="393137614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together</a:t>
            </a:r>
          </a:p>
        </p:txBody>
      </p:sp>
    </p:spTree>
    <p:extLst>
      <p:ext uri="{BB962C8B-B14F-4D97-AF65-F5344CB8AC3E}">
        <p14:creationId xmlns:p14="http://schemas.microsoft.com/office/powerpoint/2010/main" val="60600709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74783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4571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their</a:t>
            </a:r>
          </a:p>
        </p:txBody>
      </p:sp>
    </p:spTree>
    <p:extLst>
      <p:ext uri="{BB962C8B-B14F-4D97-AF65-F5344CB8AC3E}">
        <p14:creationId xmlns:p14="http://schemas.microsoft.com/office/powerpoint/2010/main" val="2938272345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they’re</a:t>
            </a:r>
          </a:p>
        </p:txBody>
      </p:sp>
    </p:spTree>
    <p:extLst>
      <p:ext uri="{BB962C8B-B14F-4D97-AF65-F5344CB8AC3E}">
        <p14:creationId xmlns:p14="http://schemas.microsoft.com/office/powerpoint/2010/main" val="421385825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79269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too</a:t>
            </a:r>
          </a:p>
        </p:txBody>
      </p:sp>
    </p:spTree>
    <p:extLst>
      <p:ext uri="{BB962C8B-B14F-4D97-AF65-F5344CB8AC3E}">
        <p14:creationId xmlns:p14="http://schemas.microsoft.com/office/powerpoint/2010/main" val="805782854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two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067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403950454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</a:t>
            </a:r>
          </a:p>
        </p:txBody>
      </p:sp>
    </p:spTree>
    <p:extLst>
      <p:ext uri="{BB962C8B-B14F-4D97-AF65-F5344CB8AC3E}">
        <p14:creationId xmlns:p14="http://schemas.microsoft.com/office/powerpoint/2010/main" val="2792669322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95356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49578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hear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86155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one</a:t>
            </a:r>
          </a:p>
        </p:txBody>
      </p:sp>
    </p:spTree>
    <p:extLst>
      <p:ext uri="{BB962C8B-B14F-4D97-AF65-F5344CB8AC3E}">
        <p14:creationId xmlns:p14="http://schemas.microsoft.com/office/powerpoint/2010/main" val="3759821407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025048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55451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wild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0981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climb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813666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Quick Quiz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25788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29399" y="3561670"/>
            <a:ext cx="68580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 descr="Here There Stock Illustrations – 1,773 Here There Stock Illustrations,  Vectors &amp; Clipart - Dreamstime">
            <a:extLst>
              <a:ext uri="{FF2B5EF4-FFF2-40B4-BE49-F238E27FC236}">
                <a16:creationId xmlns:a16="http://schemas.microsoft.com/office/drawing/2014/main" id="{806F26F0-E418-C2D8-888C-B1C8596A1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43" y="256663"/>
            <a:ext cx="3461657" cy="245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2258" y="560338"/>
            <a:ext cx="1116874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Did you get them correct?</a:t>
            </a:r>
          </a:p>
          <a:p>
            <a:r>
              <a:rPr lang="en-GB" sz="4400" i="1" dirty="0">
                <a:latin typeface="Twinkl Cursive Looped" panose="02000000000000000000" pitchFamily="2" charset="0"/>
              </a:rPr>
              <a:t>Edit your work.</a:t>
            </a:r>
          </a:p>
          <a:p>
            <a:pPr algn="ctr"/>
            <a:endParaRPr lang="en-GB" sz="5400" dirty="0">
              <a:latin typeface="Twinkl Cursive Looped" panose="02000000000000000000" pitchFamily="2" charset="0"/>
            </a:endParaRPr>
          </a:p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door floor wild climb ball call there here two one </a:t>
            </a:r>
          </a:p>
        </p:txBody>
      </p:sp>
    </p:spTree>
    <p:extLst>
      <p:ext uri="{BB962C8B-B14F-4D97-AF65-F5344CB8AC3E}">
        <p14:creationId xmlns:p14="http://schemas.microsoft.com/office/powerpoint/2010/main" val="388699187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Word class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301617929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2" y="3199694"/>
            <a:ext cx="118001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 noun verb determiner noun preposition adjective noun preposition determiner noun</a:t>
            </a:r>
          </a:p>
          <a:p>
            <a:endParaRPr lang="nl-NL" sz="2800" dirty="0">
              <a:solidFill>
                <a:schemeClr val="accent2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451759" y="1956022"/>
            <a:ext cx="11517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The children saw a herd of wild goats in the field.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6547758" y="2048355"/>
            <a:ext cx="1246414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8147959" y="3167390"/>
            <a:ext cx="1404256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5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2" y="3980881"/>
            <a:ext cx="1180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 noun verb determiner noun adverb verb preposition noun.</a:t>
            </a:r>
            <a:endParaRPr lang="en-GB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337458" y="2013523"/>
            <a:ext cx="11517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The children climb the hill everyday to get to school.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3216729" y="2042831"/>
            <a:ext cx="1420584" cy="615553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2922814" y="3980881"/>
            <a:ext cx="849084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4" y="2274838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Etymology </a:t>
            </a: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sz="7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The history of a word….</a:t>
            </a:r>
            <a:endParaRPr lang="en-GB" sz="48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837496174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451758" y="1752324"/>
            <a:ext cx="117402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3001D"/>
                </a:solidFill>
                <a:effectLst/>
              </a:rPr>
              <a:t>Wild</a:t>
            </a:r>
          </a:p>
          <a:p>
            <a:endParaRPr lang="en-GB" b="1" dirty="0">
              <a:solidFill>
                <a:srgbClr val="83001D"/>
              </a:solidFill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Old English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wilde</a:t>
            </a:r>
            <a:r>
              <a:rPr lang="en-GB" b="1" dirty="0">
                <a:solidFill>
                  <a:srgbClr val="83001D"/>
                </a:solidFill>
                <a:effectLst/>
              </a:rPr>
              <a:t>, of Germanic origin; related to Dutch and German wild.</a:t>
            </a:r>
          </a:p>
          <a:p>
            <a:endParaRPr lang="en-GB" b="1" dirty="0">
              <a:solidFill>
                <a:srgbClr val="83001D"/>
              </a:solidFill>
            </a:endParaRP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Climb</a:t>
            </a:r>
          </a:p>
          <a:p>
            <a:endParaRPr lang="en-GB" b="1" dirty="0">
              <a:solidFill>
                <a:srgbClr val="83001D"/>
              </a:solidFill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Old English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climban</a:t>
            </a:r>
            <a:r>
              <a:rPr lang="en-GB" b="1" dirty="0">
                <a:solidFill>
                  <a:srgbClr val="83001D"/>
                </a:solidFill>
                <a:effectLst/>
              </a:rPr>
              <a:t>, of West Germanic origin; related to Dutch and German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klimmen</a:t>
            </a:r>
            <a:r>
              <a:rPr lang="en-GB" b="1" dirty="0">
                <a:solidFill>
                  <a:srgbClr val="83001D"/>
                </a:solidFill>
                <a:effectLst/>
              </a:rPr>
              <a:t>, also to clay and cleave.</a:t>
            </a:r>
          </a:p>
          <a:p>
            <a:br>
              <a:rPr lang="en-GB" b="1" dirty="0">
                <a:solidFill>
                  <a:srgbClr val="83001D"/>
                </a:solidFill>
                <a:effectLst/>
                <a:hlinkClick r:id="rId3"/>
              </a:rPr>
            </a:b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72481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050195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Let’s </a:t>
            </a:r>
            <a:r>
              <a:rPr lang="en-GB" sz="7200" i="1" dirty="0">
                <a:latin typeface="Twinkl Cursive Looped" panose="02000000000000000000" pitchFamily="2" charset="0"/>
              </a:rPr>
              <a:t>investigate….</a:t>
            </a:r>
          </a:p>
          <a:p>
            <a:endParaRPr lang="en-GB" sz="7200" i="1" dirty="0">
              <a:latin typeface="Twinkl Cursive Looped" panose="02000000000000000000" pitchFamily="2" charset="0"/>
            </a:endParaRPr>
          </a:p>
          <a:p>
            <a:r>
              <a:rPr lang="en-GB" sz="7200" i="1" dirty="0">
                <a:latin typeface="Twinkl Cursive Looped" panose="02000000000000000000" pitchFamily="2" charset="0"/>
              </a:rPr>
              <a:t>Create questions and mark schemes for these words. </a:t>
            </a:r>
          </a:p>
        </p:txBody>
      </p:sp>
    </p:spTree>
    <p:extLst>
      <p:ext uri="{BB962C8B-B14F-4D97-AF65-F5344CB8AC3E}">
        <p14:creationId xmlns:p14="http://schemas.microsoft.com/office/powerpoint/2010/main" val="4027390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their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373586" y="3657599"/>
            <a:ext cx="68579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0" name="Picture 2" descr="28,321 Reading Clipart Illustrations &amp; Clip Art - iStock">
            <a:extLst>
              <a:ext uri="{FF2B5EF4-FFF2-40B4-BE49-F238E27FC236}">
                <a16:creationId xmlns:a16="http://schemas.microsoft.com/office/drawing/2014/main" id="{40BDBC38-6766-EC30-C5CD-EC1C319A9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24" y="28371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they’re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89650" y="3673930"/>
            <a:ext cx="1209221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194" name="Picture 2" descr="There, Their and They're Poster | Homophones Display">
            <a:extLst>
              <a:ext uri="{FF2B5EF4-FFF2-40B4-BE49-F238E27FC236}">
                <a16:creationId xmlns:a16="http://schemas.microsoft.com/office/drawing/2014/main" id="{5AB67D8A-C7D9-801A-7B26-5B405DB3E4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t="55390" r="63118" b="20890"/>
          <a:stretch/>
        </p:blipFill>
        <p:spPr bwMode="auto">
          <a:xfrm>
            <a:off x="522514" y="636815"/>
            <a:ext cx="4077696" cy="133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CB77-1BC6-F944-148E-7718A4A8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These slides are slightly different - to reduce the number there are now animations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E62D0-33DD-9CBA-3B37-C650BF894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use these slides in full screen slide show mode to ensure they work how they are designed with chunks of information being shown at a time to prevent overload </a:t>
            </a:r>
          </a:p>
          <a:p>
            <a:endParaRPr lang="en-GB" dirty="0"/>
          </a:p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72279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in, at, or to that place or position</a:t>
            </a:r>
            <a:endParaRPr lang="en-GB" sz="1400" dirty="0"/>
          </a:p>
        </p:txBody>
      </p:sp>
      <p:pic>
        <p:nvPicPr>
          <p:cNvPr id="4" name="Picture 2" descr="Here There Stock Illustrations – 1,773 Here There Stock Illustrations,  Vectors &amp; Clipart - Dreamstime">
            <a:extLst>
              <a:ext uri="{FF2B5EF4-FFF2-40B4-BE49-F238E27FC236}">
                <a16:creationId xmlns:a16="http://schemas.microsoft.com/office/drawing/2014/main" id="{8B44C564-2115-9DBB-9651-416EDD76D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43" y="256663"/>
            <a:ext cx="2661557" cy="18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their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DETERMINER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belonging to people </a:t>
            </a:r>
            <a:endParaRPr lang="en-GB" sz="1400" dirty="0"/>
          </a:p>
        </p:txBody>
      </p:sp>
      <p:pic>
        <p:nvPicPr>
          <p:cNvPr id="3" name="Picture 2" descr="28,321 Reading Clipart Illustrations &amp; Clip Art - iStock">
            <a:extLst>
              <a:ext uri="{FF2B5EF4-FFF2-40B4-BE49-F238E27FC236}">
                <a16:creationId xmlns:a16="http://schemas.microsoft.com/office/drawing/2014/main" id="{421DDB98-F939-F923-EFF4-78CF19540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24" y="28371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7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they’re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CONTRACTION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they are </a:t>
            </a:r>
            <a:endParaRPr lang="en-GB" sz="1400" dirty="0"/>
          </a:p>
        </p:txBody>
      </p:sp>
      <p:pic>
        <p:nvPicPr>
          <p:cNvPr id="3" name="Picture 2" descr="There, Their and They're Poster | Homophones Display">
            <a:extLst>
              <a:ext uri="{FF2B5EF4-FFF2-40B4-BE49-F238E27FC236}">
                <a16:creationId xmlns:a16="http://schemas.microsoft.com/office/drawing/2014/main" id="{A154EDC5-FFE3-B0F8-393E-ECD16787FD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t="55390" r="63118" b="20890"/>
          <a:stretch/>
        </p:blipFill>
        <p:spPr bwMode="auto">
          <a:xfrm>
            <a:off x="-30434" y="234304"/>
            <a:ext cx="4077696" cy="133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28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I’m not going in there, it is freezing.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682343" y="3771900"/>
            <a:ext cx="192677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_____,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Parents are keen to help their children.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9029700" y="3045278"/>
            <a:ext cx="1997302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They’re such happy horses in the field.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06638" y="2952069"/>
            <a:ext cx="3004005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wild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an animal or plant) living or growing in the natural environment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18" name="Picture 2" descr="Животных В Джунглях — стоковая векторная графика и другие изображения на  тему Животное - Животное, Комикс, Сафари - iStock">
            <a:extLst>
              <a:ext uri="{FF2B5EF4-FFF2-40B4-BE49-F238E27FC236}">
                <a16:creationId xmlns:a16="http://schemas.microsoft.com/office/drawing/2014/main" id="{AE8DD41C-81CF-6892-9C01-D65E4EC88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436109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saw a herd of wild goats in the field.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9519556" y="2867789"/>
            <a:ext cx="14532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climb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go or come up a slope or staircase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A03B0845-BCE1-C8D8-E619-945D8DD12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33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1 -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climb the hill everyday to get to school.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555671" y="2982854"/>
            <a:ext cx="17961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036" y="938893"/>
            <a:ext cx="10531928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 from another time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a:t>
            </a:r>
          </a:p>
        </p:txBody>
      </p:sp>
    </p:spTree>
    <p:extLst>
      <p:ext uri="{BB962C8B-B14F-4D97-AF65-F5344CB8AC3E}">
        <p14:creationId xmlns:p14="http://schemas.microsoft.com/office/powerpoint/2010/main" val="24335001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036" y="938893"/>
            <a:ext cx="10531928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 from another time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Can you imagine a world with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wild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horses the size of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small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dogs, whales that can walk or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climb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and birds over two metres tall ?  They lived on Earth at some point in the last 60 million years. 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They’re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now extinct but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their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relatives live on.  You will probably know them very well. </a:t>
            </a:r>
          </a:p>
        </p:txBody>
      </p:sp>
    </p:spTree>
    <p:extLst>
      <p:ext uri="{BB962C8B-B14F-4D97-AF65-F5344CB8AC3E}">
        <p14:creationId xmlns:p14="http://schemas.microsoft.com/office/powerpoint/2010/main" val="35243511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335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Can you imagine a world with wild horses…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582885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1 -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581017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C2644A-AF0C-761C-7F2D-3F1E942222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34" t="25226" r="14018" b="12601"/>
          <a:stretch/>
        </p:blipFill>
        <p:spPr>
          <a:xfrm>
            <a:off x="105791" y="473528"/>
            <a:ext cx="11980418" cy="591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252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3869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C2644A-AF0C-761C-7F2D-3F1E942222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34" t="25226" r="14018" b="12601"/>
          <a:stretch/>
        </p:blipFill>
        <p:spPr>
          <a:xfrm>
            <a:off x="105791" y="473528"/>
            <a:ext cx="11980418" cy="591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15637991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door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43014-6391-FC37-BF99-D8BB6D15C4BA}"/>
              </a:ext>
            </a:extLst>
          </p:cNvPr>
          <p:cNvSpPr txBox="1"/>
          <p:nvPr/>
        </p:nvSpPr>
        <p:spPr>
          <a:xfrm>
            <a:off x="831850" y="4300167"/>
            <a:ext cx="111864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What could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be 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behin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d the door?</a:t>
            </a:r>
            <a:endParaRPr lang="en-GB" dirty="0"/>
          </a:p>
        </p:txBody>
      </p:sp>
      <p:pic>
        <p:nvPicPr>
          <p:cNvPr id="1026" name="Picture 2" descr="Door Clipart Stock Illustrations – 9,734 Door Clipart Stock Illustrations,  Vectors &amp; Clipart - Dreamstime">
            <a:extLst>
              <a:ext uri="{FF2B5EF4-FFF2-40B4-BE49-F238E27FC236}">
                <a16:creationId xmlns:a16="http://schemas.microsoft.com/office/drawing/2014/main" id="{1B9AE161-F6BD-9685-3906-31754186B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95" y="580909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99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floor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ED092C-41BA-93D0-7D69-E66DD6FF3F5D}"/>
              </a:ext>
            </a:extLst>
          </p:cNvPr>
          <p:cNvSpPr txBox="1"/>
          <p:nvPr/>
        </p:nvSpPr>
        <p:spPr>
          <a:xfrm>
            <a:off x="554491" y="4169539"/>
            <a:ext cx="110830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Be careful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not to slip on the wet floor.</a:t>
            </a:r>
            <a:endParaRPr lang="en-GB" dirty="0"/>
          </a:p>
        </p:txBody>
      </p:sp>
      <p:pic>
        <p:nvPicPr>
          <p:cNvPr id="2050" name="Picture 2" descr="Clip Art: Basic Words: Floor Color Unlabeled – Abcteach">
            <a:extLst>
              <a:ext uri="{FF2B5EF4-FFF2-40B4-BE49-F238E27FC236}">
                <a16:creationId xmlns:a16="http://schemas.microsoft.com/office/drawing/2014/main" id="{938DCE55-B4BC-C113-8D92-250DCEA4C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1" y="606081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33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sound ‘or’ spelt ‘a’ before ‘l’</a:t>
            </a:r>
          </a:p>
        </p:txBody>
      </p:sp>
    </p:spTree>
    <p:extLst>
      <p:ext uri="{BB962C8B-B14F-4D97-AF65-F5344CB8AC3E}">
        <p14:creationId xmlns:p14="http://schemas.microsoft.com/office/powerpoint/2010/main" val="8417989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78" y="14806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5228E-5A0C-D4D8-0A4F-1B2EB602A78D}"/>
              </a:ext>
            </a:extLst>
          </p:cNvPr>
          <p:cNvSpPr txBox="1"/>
          <p:nvPr/>
        </p:nvSpPr>
        <p:spPr>
          <a:xfrm>
            <a:off x="3046640" y="3086864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Sounds ‘or’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34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walk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096000" y="3429000"/>
            <a:ext cx="7347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02" name="Picture 2" descr="Walk Vector Art, Icons, and Graphics for Free Download">
            <a:extLst>
              <a:ext uri="{FF2B5EF4-FFF2-40B4-BE49-F238E27FC236}">
                <a16:creationId xmlns:a16="http://schemas.microsoft.com/office/drawing/2014/main" id="{FDCF0646-76BF-A59C-6DD7-AE2D44973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24" y="539523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04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talk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753101" y="3673928"/>
            <a:ext cx="685798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0178" name="Picture 2" descr="Free Talking Cliparts, Download Free Talking Cliparts png images, Free  ClipArts on Clipart Library">
            <a:extLst>
              <a:ext uri="{FF2B5EF4-FFF2-40B4-BE49-F238E27FC236}">
                <a16:creationId xmlns:a16="http://schemas.microsoft.com/office/drawing/2014/main" id="{8587CABB-06B6-3A06-BF08-6E56CAF0F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49" y="592592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86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0815816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37732322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200601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4" y="3561670"/>
            <a:ext cx="68580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130" name="Picture 2" descr="Search results search results for space rocket pictures clipart - Clipartix">
            <a:extLst>
              <a:ext uri="{FF2B5EF4-FFF2-40B4-BE49-F238E27FC236}">
                <a16:creationId xmlns:a16="http://schemas.microsoft.com/office/drawing/2014/main" id="{DAEC3235-DF39-B8C8-031B-0A203BBE5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15" y="445635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16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too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867401" y="3657599"/>
            <a:ext cx="8926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7106" name="Picture 2" descr="Boy With Big Sweater Royalty Free Vector Clip Art Illustration - Shirt Too  Big Cartoon - Free Transparent PNG Clipart Images Download">
            <a:extLst>
              <a:ext uri="{FF2B5EF4-FFF2-40B4-BE49-F238E27FC236}">
                <a16:creationId xmlns:a16="http://schemas.microsoft.com/office/drawing/2014/main" id="{72880A9D-62DD-3171-3286-7B91168CC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45107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18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two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730422" y="3673930"/>
            <a:ext cx="1209221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6082" name="Picture 2" descr="Pink Two PNG Clipart​ | Gallery Yopriceville - High-Quality Free Images and  Transparent PNG Clipart">
            <a:extLst>
              <a:ext uri="{FF2B5EF4-FFF2-40B4-BE49-F238E27FC236}">
                <a16:creationId xmlns:a16="http://schemas.microsoft.com/office/drawing/2014/main" id="{9D294D07-BF74-34D4-E7F3-6A9B038C5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68" y="354466"/>
            <a:ext cx="1809750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09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PREPOSITION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motion in the direction of a particular location </a:t>
            </a:r>
            <a:endParaRPr lang="en-GB" sz="1400" dirty="0"/>
          </a:p>
        </p:txBody>
      </p:sp>
      <p:pic>
        <p:nvPicPr>
          <p:cNvPr id="3" name="Picture 2" descr="Search results search results for space rocket pictures clipart - Clipartix">
            <a:extLst>
              <a:ext uri="{FF2B5EF4-FFF2-40B4-BE49-F238E27FC236}">
                <a16:creationId xmlns:a16="http://schemas.microsoft.com/office/drawing/2014/main" id="{92C7BAA1-CC01-1E6B-2FB7-CCD3C1C91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15" y="445635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25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too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ADVERB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very</a:t>
            </a:r>
            <a:endParaRPr lang="en-GB" sz="1400" dirty="0"/>
          </a:p>
        </p:txBody>
      </p:sp>
      <p:pic>
        <p:nvPicPr>
          <p:cNvPr id="4" name="Picture 2" descr="Boy With Big Sweater Royalty Free Vector Clip Art Illustration - Shirt Too  Big Cartoon - Free Transparent PNG Clipart Images Download">
            <a:extLst>
              <a:ext uri="{FF2B5EF4-FFF2-40B4-BE49-F238E27FC236}">
                <a16:creationId xmlns:a16="http://schemas.microsoft.com/office/drawing/2014/main" id="{93DB1A90-FEDA-865D-E7BC-9E5018240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45107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97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two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NUMBER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sum of one and one</a:t>
            </a:r>
            <a:endParaRPr lang="en-GB" sz="1400" dirty="0"/>
          </a:p>
        </p:txBody>
      </p:sp>
      <p:pic>
        <p:nvPicPr>
          <p:cNvPr id="4" name="Picture 2" descr="Pink Two PNG Clipart​ | Gallery Yopriceville - High-Quality Free Images and  Transparent PNG Clipart">
            <a:extLst>
              <a:ext uri="{FF2B5EF4-FFF2-40B4-BE49-F238E27FC236}">
                <a16:creationId xmlns:a16="http://schemas.microsoft.com/office/drawing/2014/main" id="{BA316ED4-D782-4A45-FAE6-4114A232A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68" y="354466"/>
            <a:ext cx="1809750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60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am going to school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482443" y="3755571"/>
            <a:ext cx="99604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6811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jumper was too big for him.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3633106"/>
            <a:ext cx="1404257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695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had two pieces of toast for breakfast this morning.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576410" y="2867789"/>
            <a:ext cx="1354819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8598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93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wild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an animal or plant) living or growing in the natural environment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18" name="Picture 2" descr="Животных В Джунглях — стоковая векторная графика и другие изображения на  тему Животное - Животное, Комикс, Сафари - iStock">
            <a:extLst>
              <a:ext uri="{FF2B5EF4-FFF2-40B4-BE49-F238E27FC236}">
                <a16:creationId xmlns:a16="http://schemas.microsoft.com/office/drawing/2014/main" id="{AE8DD41C-81CF-6892-9C01-D65E4EC88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436109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11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saw a herd of wild goats in the field.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9519556" y="2867789"/>
            <a:ext cx="14532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4359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climb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go or come up a slope or staircase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A03B0845-BCE1-C8D8-E619-945D8DD12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33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1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climb the hill everyday to get to school.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555671" y="2982854"/>
            <a:ext cx="17961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4417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5731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30741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036" y="938893"/>
            <a:ext cx="10531928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 from another time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a:t>
            </a:r>
          </a:p>
        </p:txBody>
      </p:sp>
    </p:spTree>
    <p:extLst>
      <p:ext uri="{BB962C8B-B14F-4D97-AF65-F5344CB8AC3E}">
        <p14:creationId xmlns:p14="http://schemas.microsoft.com/office/powerpoint/2010/main" val="269171315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036" y="938893"/>
            <a:ext cx="10531928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 from another time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Can you imagine a world with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wild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horses the size of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small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dogs, whales that can walk or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climb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and birds over two metres tall ?  They lived on Earth at some point in the last 60 million years. 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They’re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now extinct but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their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relatives live on.  You will probably know them very well. </a:t>
            </a:r>
          </a:p>
        </p:txBody>
      </p:sp>
    </p:spTree>
    <p:extLst>
      <p:ext uri="{BB962C8B-B14F-4D97-AF65-F5344CB8AC3E}">
        <p14:creationId xmlns:p14="http://schemas.microsoft.com/office/powerpoint/2010/main" val="350366900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169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…the size of small dogs,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27666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door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43014-6391-FC37-BF99-D8BB6D15C4BA}"/>
              </a:ext>
            </a:extLst>
          </p:cNvPr>
          <p:cNvSpPr txBox="1"/>
          <p:nvPr/>
        </p:nvSpPr>
        <p:spPr>
          <a:xfrm>
            <a:off x="831850" y="4300167"/>
            <a:ext cx="111864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What could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be 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behin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d the door?</a:t>
            </a:r>
            <a:endParaRPr lang="en-GB" dirty="0"/>
          </a:p>
        </p:txBody>
      </p:sp>
      <p:pic>
        <p:nvPicPr>
          <p:cNvPr id="1026" name="Picture 2" descr="Door Clipart Stock Illustrations – 9,734 Door Clipart Stock Illustrations,  Vectors &amp; Clipart - Dreamstime">
            <a:extLst>
              <a:ext uri="{FF2B5EF4-FFF2-40B4-BE49-F238E27FC236}">
                <a16:creationId xmlns:a16="http://schemas.microsoft.com/office/drawing/2014/main" id="{1B9AE161-F6BD-9685-3906-31754186B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95" y="580909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07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1 -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347645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C2644A-AF0C-761C-7F2D-3F1E942222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34" t="25226" r="14018" b="12601"/>
          <a:stretch/>
        </p:blipFill>
        <p:spPr>
          <a:xfrm>
            <a:off x="105791" y="473528"/>
            <a:ext cx="11980418" cy="591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16082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5400598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8859332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door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43014-6391-FC37-BF99-D8BB6D15C4BA}"/>
              </a:ext>
            </a:extLst>
          </p:cNvPr>
          <p:cNvSpPr txBox="1"/>
          <p:nvPr/>
        </p:nvSpPr>
        <p:spPr>
          <a:xfrm>
            <a:off x="831850" y="4300167"/>
            <a:ext cx="111864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What could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be 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behin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d the door?</a:t>
            </a:r>
            <a:endParaRPr lang="en-GB" dirty="0"/>
          </a:p>
        </p:txBody>
      </p:sp>
      <p:pic>
        <p:nvPicPr>
          <p:cNvPr id="1026" name="Picture 2" descr="Door Clipart Stock Illustrations – 9,734 Door Clipart Stock Illustrations,  Vectors &amp; Clipart - Dreamstime">
            <a:extLst>
              <a:ext uri="{FF2B5EF4-FFF2-40B4-BE49-F238E27FC236}">
                <a16:creationId xmlns:a16="http://schemas.microsoft.com/office/drawing/2014/main" id="{1B9AE161-F6BD-9685-3906-31754186B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95" y="580909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7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floor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ED092C-41BA-93D0-7D69-E66DD6FF3F5D}"/>
              </a:ext>
            </a:extLst>
          </p:cNvPr>
          <p:cNvSpPr txBox="1"/>
          <p:nvPr/>
        </p:nvSpPr>
        <p:spPr>
          <a:xfrm>
            <a:off x="554491" y="4169539"/>
            <a:ext cx="110830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Be careful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not to slip on the wet floor.</a:t>
            </a:r>
            <a:endParaRPr lang="en-GB" dirty="0"/>
          </a:p>
        </p:txBody>
      </p:sp>
      <p:pic>
        <p:nvPicPr>
          <p:cNvPr id="2050" name="Picture 2" descr="Clip Art: Basic Words: Floor Color Unlabeled – Abcteach">
            <a:extLst>
              <a:ext uri="{FF2B5EF4-FFF2-40B4-BE49-F238E27FC236}">
                <a16:creationId xmlns:a16="http://schemas.microsoft.com/office/drawing/2014/main" id="{938DCE55-B4BC-C113-8D92-250DCEA4C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1" y="606081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18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sound ‘or’ spelt ‘a’ before ‘l’</a:t>
            </a:r>
          </a:p>
        </p:txBody>
      </p:sp>
    </p:spTree>
    <p:extLst>
      <p:ext uri="{BB962C8B-B14F-4D97-AF65-F5344CB8AC3E}">
        <p14:creationId xmlns:p14="http://schemas.microsoft.com/office/powerpoint/2010/main" val="154276016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78" y="14806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5228E-5A0C-D4D8-0A4F-1B2EB602A78D}"/>
              </a:ext>
            </a:extLst>
          </p:cNvPr>
          <p:cNvSpPr txBox="1"/>
          <p:nvPr/>
        </p:nvSpPr>
        <p:spPr>
          <a:xfrm>
            <a:off x="3046640" y="3086864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Sounds ‘or’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3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always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127171" y="3429000"/>
            <a:ext cx="7347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890" name="Picture 2" descr="Free Always Cliparts, Download Free Always Cliparts png images, Free  ClipArts on Clipart Library">
            <a:extLst>
              <a:ext uri="{FF2B5EF4-FFF2-40B4-BE49-F238E27FC236}">
                <a16:creationId xmlns:a16="http://schemas.microsoft.com/office/drawing/2014/main" id="{2D8D9FEE-FF0A-8DEB-C558-E304EEA0DD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29"/>
          <a:stretch/>
        </p:blipFill>
        <p:spPr bwMode="auto">
          <a:xfrm>
            <a:off x="468767" y="381681"/>
            <a:ext cx="2143125" cy="185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96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small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089650" y="3673928"/>
            <a:ext cx="685798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866" name="Picture 2" descr="Big Small Vector Art, Icons, and Graphics for Free Download">
            <a:extLst>
              <a:ext uri="{FF2B5EF4-FFF2-40B4-BE49-F238E27FC236}">
                <a16:creationId xmlns:a16="http://schemas.microsoft.com/office/drawing/2014/main" id="{58A14D82-7725-0952-8D89-1935BFFCE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90" y="560614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01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floor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ED092C-41BA-93D0-7D69-E66DD6FF3F5D}"/>
              </a:ext>
            </a:extLst>
          </p:cNvPr>
          <p:cNvSpPr txBox="1"/>
          <p:nvPr/>
        </p:nvSpPr>
        <p:spPr>
          <a:xfrm>
            <a:off x="554491" y="4169539"/>
            <a:ext cx="110830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Be careful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not to slip on the wet floor.</a:t>
            </a:r>
            <a:endParaRPr lang="en-GB" dirty="0"/>
          </a:p>
        </p:txBody>
      </p:sp>
      <p:pic>
        <p:nvPicPr>
          <p:cNvPr id="2050" name="Picture 2" descr="Clip Art: Basic Words: Floor Color Unlabeled – Abcteach">
            <a:extLst>
              <a:ext uri="{FF2B5EF4-FFF2-40B4-BE49-F238E27FC236}">
                <a16:creationId xmlns:a16="http://schemas.microsoft.com/office/drawing/2014/main" id="{938DCE55-B4BC-C113-8D92-250DCEA4C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1" y="606081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41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44778181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268282008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377733407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4" y="3561670"/>
            <a:ext cx="68580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818" name="Picture 2" descr="Pictures Of Children Helping Others | Helping kids, Preschool pictures,  Kids clipart">
            <a:extLst>
              <a:ext uri="{FF2B5EF4-FFF2-40B4-BE49-F238E27FC236}">
                <a16:creationId xmlns:a16="http://schemas.microsoft.com/office/drawing/2014/main" id="{B8026BB3-A491-64FA-EED1-DBB06592E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4476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41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932715" y="3641269"/>
            <a:ext cx="8926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3794" name="Picture 2" descr="Bee Illustration Clipart Hd PNG, Cute Cartoon Vector Illustration Yellow Bee  Bee Clipart, Bee Clip Art, Cartoon Bee, Bee PNG Image For Free Download">
            <a:extLst>
              <a:ext uri="{FF2B5EF4-FFF2-40B4-BE49-F238E27FC236}">
                <a16:creationId xmlns:a16="http://schemas.microsoft.com/office/drawing/2014/main" id="{A6329539-D6CA-6623-9DE5-9C9CE943C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4" y="38168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42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878286" y="3673930"/>
            <a:ext cx="1094015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2770" name="Picture 2" descr="Here There Stock Illustrations – 1,773 Here There Stock Illustrations,  Vectors &amp; Clipart - Dreamstime">
            <a:extLst>
              <a:ext uri="{FF2B5EF4-FFF2-40B4-BE49-F238E27FC236}">
                <a16:creationId xmlns:a16="http://schemas.microsoft.com/office/drawing/2014/main" id="{DEA66CAC-F13C-6859-E86D-E9A442114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99" y="422503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35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878286" y="3673930"/>
            <a:ext cx="1094015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4274" name="Picture 2" descr="Download and share clipart about Ear Clipart - Listening Ears Clip Art,  Find more high quality free transparent png cli… | Transparent art, Habits  of mind, Clip art">
            <a:extLst>
              <a:ext uri="{FF2B5EF4-FFF2-40B4-BE49-F238E27FC236}">
                <a16:creationId xmlns:a16="http://schemas.microsoft.com/office/drawing/2014/main" id="{22C78373-DA85-1C18-C6FC-0E02D31FA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32" y="652463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34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to take place</a:t>
            </a:r>
            <a:endParaRPr lang="en-GB" sz="1400" dirty="0"/>
          </a:p>
        </p:txBody>
      </p:sp>
      <p:pic>
        <p:nvPicPr>
          <p:cNvPr id="3" name="Picture 2" descr="Pictures Of Children Helping Others | Helping kids, Preschool pictures,  Kids clipart">
            <a:extLst>
              <a:ext uri="{FF2B5EF4-FFF2-40B4-BE49-F238E27FC236}">
                <a16:creationId xmlns:a16="http://schemas.microsoft.com/office/drawing/2014/main" id="{B4A6736D-2BE8-C7E3-1DDE-AD5AB95ED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4476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6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stinging winged insect </a:t>
            </a:r>
            <a:endParaRPr lang="en-GB" sz="1400" dirty="0"/>
          </a:p>
        </p:txBody>
      </p:sp>
      <p:pic>
        <p:nvPicPr>
          <p:cNvPr id="4" name="Picture 2" descr="Bee Illustration Clipart Hd PNG, Cute Cartoon Vector Illustration Yellow Bee  Bee Clipart, Bee Clip Art, Cartoon Bee, Bee PNG Image For Free Download">
            <a:extLst>
              <a:ext uri="{FF2B5EF4-FFF2-40B4-BE49-F238E27FC236}">
                <a16:creationId xmlns:a16="http://schemas.microsoft.com/office/drawing/2014/main" id="{3805E7C5-0E73-6B5B-4470-D80DA65AD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4" y="38168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23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ADVERB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in, at, or to this place or position </a:t>
            </a:r>
            <a:endParaRPr lang="en-GB" sz="1400" dirty="0"/>
          </a:p>
        </p:txBody>
      </p:sp>
      <p:pic>
        <p:nvPicPr>
          <p:cNvPr id="4" name="Picture 2" descr="Here There Stock Illustrations – 1,773 Here There Stock Illustrations,  Vectors &amp; Clipart - Dreamstime">
            <a:extLst>
              <a:ext uri="{FF2B5EF4-FFF2-40B4-BE49-F238E27FC236}">
                <a16:creationId xmlns:a16="http://schemas.microsoft.com/office/drawing/2014/main" id="{9D17E817-B73D-6065-5870-69B7044FD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99" y="422503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7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sound ‘or’ spelt ‘a’ before ‘l’</a:t>
            </a:r>
          </a:p>
        </p:txBody>
      </p:sp>
    </p:spTree>
    <p:extLst>
      <p:ext uri="{BB962C8B-B14F-4D97-AF65-F5344CB8AC3E}">
        <p14:creationId xmlns:p14="http://schemas.microsoft.com/office/powerpoint/2010/main" val="60738582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hear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sound picked up by the ear </a:t>
            </a:r>
            <a:endParaRPr lang="en-GB" sz="1400" dirty="0"/>
          </a:p>
        </p:txBody>
      </p:sp>
      <p:pic>
        <p:nvPicPr>
          <p:cNvPr id="3" name="Picture 2" descr="Download and share clipart about Ear Clipart - Listening Ears Clip Art,  Find more high quality free transparent png cli… | Transparent art, Habits  of mind, Clip art">
            <a:extLst>
              <a:ext uri="{FF2B5EF4-FFF2-40B4-BE49-F238E27FC236}">
                <a16:creationId xmlns:a16="http://schemas.microsoft.com/office/drawing/2014/main" id="{FBA6D96F-BB1E-A678-E740-A0FD480C2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32" y="652463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46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party will be on Saturday at 4pm.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437414" y="2890157"/>
            <a:ext cx="101237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0109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bee moved from plant to plant collecting nectar.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122714" y="3045278"/>
            <a:ext cx="1240972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3229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am getting out of here.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588829" y="3608614"/>
            <a:ext cx="1649185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6044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can hear the dog barking.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494315" y="3608614"/>
            <a:ext cx="1649185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8387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24915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wild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an animal or plant) living or growing in the natural environment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18" name="Picture 2" descr="Животных В Джунглях — стоковая векторная графика и другие изображения на  тему Животное - Животное, Комикс, Сафари - iStock">
            <a:extLst>
              <a:ext uri="{FF2B5EF4-FFF2-40B4-BE49-F238E27FC236}">
                <a16:creationId xmlns:a16="http://schemas.microsoft.com/office/drawing/2014/main" id="{AE8DD41C-81CF-6892-9C01-D65E4EC88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436109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47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saw a herd of wild goats in the field.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9519556" y="2867789"/>
            <a:ext cx="14532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5130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climb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go or come up a slope or staircase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A03B0845-BCE1-C8D8-E619-945D8DD12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33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84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climb the hill everyday to get to school.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555671" y="2982854"/>
            <a:ext cx="17961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5154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9383</TotalTime>
  <Words>2469</Words>
  <Application>Microsoft Office PowerPoint</Application>
  <PresentationFormat>Widescreen</PresentationFormat>
  <Paragraphs>377</Paragraphs>
  <Slides>176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176</vt:i4>
      </vt:variant>
    </vt:vector>
  </HeadingPairs>
  <TitlesOfParts>
    <vt:vector size="182" baseType="lpstr">
      <vt:lpstr>Arial</vt:lpstr>
      <vt:lpstr>Calibri</vt:lpstr>
      <vt:lpstr>Calibri Light</vt:lpstr>
      <vt:lpstr>Times New Roman</vt:lpstr>
      <vt:lpstr>Twinkl Cursive Looped</vt:lpstr>
      <vt:lpstr>Office Theme</vt:lpstr>
      <vt:lpstr>Spelling Y2</vt:lpstr>
      <vt:lpstr>These slides are slightly different - to reduce the number there are now animations used</vt:lpstr>
      <vt:lpstr>PowerPoint Presentation</vt:lpstr>
      <vt:lpstr>PowerPoint Presentation</vt:lpstr>
      <vt:lpstr>Let’s Revisit and Review…</vt:lpstr>
      <vt:lpstr>Do you remember this challenge word?</vt:lpstr>
      <vt:lpstr>door </vt:lpstr>
      <vt:lpstr>floor </vt:lpstr>
      <vt:lpstr>Do you remember the sound ‘or’ spelt ‘a’ before ‘l’</vt:lpstr>
      <vt:lpstr>al </vt:lpstr>
      <vt:lpstr>all</vt:lpstr>
      <vt:lpstr>ball</vt:lpstr>
      <vt:lpstr>call</vt:lpstr>
      <vt:lpstr>Let’s Teach and Practise</vt:lpstr>
      <vt:lpstr>homophones or near homophones  homo = same phone = sound </vt:lpstr>
      <vt:lpstr>homophones</vt:lpstr>
      <vt:lpstr>there</vt:lpstr>
      <vt:lpstr>their </vt:lpstr>
      <vt:lpstr>they’re</vt:lpstr>
      <vt:lpstr>there</vt:lpstr>
      <vt:lpstr>their</vt:lpstr>
      <vt:lpstr>they’re</vt:lpstr>
      <vt:lpstr>I’m not going in there, it is freezing. </vt:lpstr>
      <vt:lpstr>Parents are keen to help their children. </vt:lpstr>
      <vt:lpstr>They’re such happy horses in the field. </vt:lpstr>
      <vt:lpstr>New CHALLENGE words.</vt:lpstr>
      <vt:lpstr>wild </vt:lpstr>
      <vt:lpstr>The children saw a herd of wild goats in the field. </vt:lpstr>
      <vt:lpstr>climb </vt:lpstr>
      <vt:lpstr>The children climb the hill everyday to get to school. </vt:lpstr>
      <vt:lpstr>Let’s Practise and Apply.</vt:lpstr>
      <vt:lpstr>Can you spot the spelling rule words and the challenge words?</vt:lpstr>
      <vt:lpstr>Animals from another time  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vt:lpstr>
      <vt:lpstr>Animals from another time  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vt:lpstr>
      <vt:lpstr>Write this sentence as I dictate it to you.</vt:lpstr>
      <vt:lpstr>Can you imagine a world with wild horses…</vt:lpstr>
      <vt:lpstr>PowerPoint Presentation</vt:lpstr>
      <vt:lpstr>PowerPoint Presentation</vt:lpstr>
      <vt:lpstr>Let’s Revisit and Review…</vt:lpstr>
      <vt:lpstr>Do you remember this challenge word?</vt:lpstr>
      <vt:lpstr>door </vt:lpstr>
      <vt:lpstr>floor </vt:lpstr>
      <vt:lpstr>Do you remember the sound ‘or’ spelt ‘a’ before ‘l’</vt:lpstr>
      <vt:lpstr>al </vt:lpstr>
      <vt:lpstr>walk</vt:lpstr>
      <vt:lpstr>talk</vt:lpstr>
      <vt:lpstr>Let’s Teach and Practise</vt:lpstr>
      <vt:lpstr>homophones or near homophones  homo = same phone = sound </vt:lpstr>
      <vt:lpstr>homophones</vt:lpstr>
      <vt:lpstr>to</vt:lpstr>
      <vt:lpstr>too </vt:lpstr>
      <vt:lpstr>two</vt:lpstr>
      <vt:lpstr>to</vt:lpstr>
      <vt:lpstr>too</vt:lpstr>
      <vt:lpstr>two</vt:lpstr>
      <vt:lpstr>I am going to school </vt:lpstr>
      <vt:lpstr>The jumper was too big for him. </vt:lpstr>
      <vt:lpstr>I had two pieces of toast for breakfast this morning. </vt:lpstr>
      <vt:lpstr>New CHALLENGE words.</vt:lpstr>
      <vt:lpstr>wild </vt:lpstr>
      <vt:lpstr>The children saw a herd of wild goats in the field. </vt:lpstr>
      <vt:lpstr>climb </vt:lpstr>
      <vt:lpstr>The children climb the hill everyday to get to school. </vt:lpstr>
      <vt:lpstr>Let’s Practise and Apply.</vt:lpstr>
      <vt:lpstr>Can you spot the spelling rule words and the challenge words?</vt:lpstr>
      <vt:lpstr>Animals from another time  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vt:lpstr>
      <vt:lpstr>Animals from another time  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vt:lpstr>
      <vt:lpstr>Write this sentence as I dictate it to you.</vt:lpstr>
      <vt:lpstr>…the size of small dogs,</vt:lpstr>
      <vt:lpstr>PowerPoint Presentation</vt:lpstr>
      <vt:lpstr>PowerPoint Presentation</vt:lpstr>
      <vt:lpstr>Let’s Revisit and Review…</vt:lpstr>
      <vt:lpstr>Do you remember this challenge word?</vt:lpstr>
      <vt:lpstr>door </vt:lpstr>
      <vt:lpstr>floor </vt:lpstr>
      <vt:lpstr>Do you remember the sound ‘or’ spelt ‘a’ before ‘l’</vt:lpstr>
      <vt:lpstr>al </vt:lpstr>
      <vt:lpstr>always</vt:lpstr>
      <vt:lpstr>small</vt:lpstr>
      <vt:lpstr>Let’s Teach and Practise</vt:lpstr>
      <vt:lpstr>homophones or near homophones  homo = same phone = sound </vt:lpstr>
      <vt:lpstr>homophones</vt:lpstr>
      <vt:lpstr>be</vt:lpstr>
      <vt:lpstr>bee </vt:lpstr>
      <vt:lpstr>here</vt:lpstr>
      <vt:lpstr>hear</vt:lpstr>
      <vt:lpstr>be</vt:lpstr>
      <vt:lpstr>bee</vt:lpstr>
      <vt:lpstr>here</vt:lpstr>
      <vt:lpstr>hear</vt:lpstr>
      <vt:lpstr>The party will be on Saturday at 4pm. </vt:lpstr>
      <vt:lpstr>The bee moved from plant to plant collecting nectar. </vt:lpstr>
      <vt:lpstr>I am getting out of here.</vt:lpstr>
      <vt:lpstr>I can hear the dog barking. </vt:lpstr>
      <vt:lpstr>New CHALLENGE words.</vt:lpstr>
      <vt:lpstr>wild </vt:lpstr>
      <vt:lpstr>The children saw a herd of wild goats in the field. </vt:lpstr>
      <vt:lpstr>climb </vt:lpstr>
      <vt:lpstr>The children climb the hill everyday to get to school. </vt:lpstr>
      <vt:lpstr>Let’s Practise and Apply.</vt:lpstr>
      <vt:lpstr>Can you spot the spelling rule words and the challenge words?</vt:lpstr>
      <vt:lpstr>Animals from another time  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vt:lpstr>
      <vt:lpstr>Animals from another time  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vt:lpstr>
      <vt:lpstr>Write this sentence as I dictate it to you.</vt:lpstr>
      <vt:lpstr>…whales that can walk or climb and birds over two metres tall ? </vt:lpstr>
      <vt:lpstr>PowerPoint Presentation</vt:lpstr>
      <vt:lpstr>PowerPoint Presentation</vt:lpstr>
      <vt:lpstr>Let’s Revisit and Review…</vt:lpstr>
      <vt:lpstr>Do you remember this challenge word?</vt:lpstr>
      <vt:lpstr>door </vt:lpstr>
      <vt:lpstr>floor </vt:lpstr>
      <vt:lpstr>Do you remember the sound ‘or’ spelt ‘a’ before ‘l’</vt:lpstr>
      <vt:lpstr>al </vt:lpstr>
      <vt:lpstr>wall</vt:lpstr>
      <vt:lpstr>fall</vt:lpstr>
      <vt:lpstr>altogether</vt:lpstr>
      <vt:lpstr>Let’s Teach and Practise</vt:lpstr>
      <vt:lpstr>homophones or near homophones  homo = same phone = sound </vt:lpstr>
      <vt:lpstr>homophones</vt:lpstr>
      <vt:lpstr>one</vt:lpstr>
      <vt:lpstr>won </vt:lpstr>
      <vt:lpstr>one</vt:lpstr>
      <vt:lpstr>won</vt:lpstr>
      <vt:lpstr>My little brother is one today</vt:lpstr>
      <vt:lpstr>He won the game ‘Guess Who’.</vt:lpstr>
      <vt:lpstr>New CHALLENGE words.</vt:lpstr>
      <vt:lpstr>wild </vt:lpstr>
      <vt:lpstr>The children saw a herd of wild goats in the field. </vt:lpstr>
      <vt:lpstr>climb </vt:lpstr>
      <vt:lpstr>The children climb the hill everyday to get to school. </vt:lpstr>
      <vt:lpstr>Let’s Practise and Apply.</vt:lpstr>
      <vt:lpstr>Can you spot the spelling rule words and the challenge words?</vt:lpstr>
      <vt:lpstr>Animals from another time  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vt:lpstr>
      <vt:lpstr>Animals from another time  Can you imagine a world with wild horses the size of small dogs, whales that can walk or climb and birds over two metres tall ?  They lived on Earth at some point in the last 60 million years.  They’re now extinct but their relatives live on.  You will probably know them very well. </vt:lpstr>
      <vt:lpstr>Write this sentence as I dictate it to you.</vt:lpstr>
      <vt:lpstr>They’re now extinct but their relatives live on. </vt:lpstr>
      <vt:lpstr>PowerPoint Presentation</vt:lpstr>
      <vt:lpstr>PowerPoint Presentation</vt:lpstr>
      <vt:lpstr>Old challenge words…</vt:lpstr>
      <vt:lpstr>door</vt:lpstr>
      <vt:lpstr>floor</vt:lpstr>
      <vt:lpstr>Old spelling rule words…</vt:lpstr>
      <vt:lpstr>all</vt:lpstr>
      <vt:lpstr>ball</vt:lpstr>
      <vt:lpstr>call</vt:lpstr>
      <vt:lpstr>walk</vt:lpstr>
      <vt:lpstr>talk</vt:lpstr>
      <vt:lpstr>always</vt:lpstr>
      <vt:lpstr>small</vt:lpstr>
      <vt:lpstr>wall </vt:lpstr>
      <vt:lpstr>fall</vt:lpstr>
      <vt:lpstr>together</vt:lpstr>
      <vt:lpstr>New spelling rule words…</vt:lpstr>
      <vt:lpstr>there</vt:lpstr>
      <vt:lpstr>their</vt:lpstr>
      <vt:lpstr>they’re</vt:lpstr>
      <vt:lpstr>to</vt:lpstr>
      <vt:lpstr>too</vt:lpstr>
      <vt:lpstr>two</vt:lpstr>
      <vt:lpstr>be</vt:lpstr>
      <vt:lpstr>bee</vt:lpstr>
      <vt:lpstr>here</vt:lpstr>
      <vt:lpstr>hear</vt:lpstr>
      <vt:lpstr>one</vt:lpstr>
      <vt:lpstr>won</vt:lpstr>
      <vt:lpstr>New challenge words…</vt:lpstr>
      <vt:lpstr>wild</vt:lpstr>
      <vt:lpstr>climb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7</cp:revision>
  <cp:lastPrinted>2022-05-27T07:40:55Z</cp:lastPrinted>
  <dcterms:created xsi:type="dcterms:W3CDTF">2022-03-23T13:56:57Z</dcterms:created>
  <dcterms:modified xsi:type="dcterms:W3CDTF">2022-12-14T13:11:27Z</dcterms:modified>
</cp:coreProperties>
</file>