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4"/>
  </p:notesMasterIdLst>
  <p:sldIdLst>
    <p:sldId id="256" r:id="rId2"/>
    <p:sldId id="1633" r:id="rId3"/>
    <p:sldId id="322" r:id="rId4"/>
    <p:sldId id="604" r:id="rId5"/>
    <p:sldId id="258" r:id="rId6"/>
    <p:sldId id="333" r:id="rId7"/>
    <p:sldId id="1182" r:id="rId8"/>
    <p:sldId id="1186" r:id="rId9"/>
    <p:sldId id="905" r:id="rId10"/>
    <p:sldId id="907" r:id="rId11"/>
    <p:sldId id="1170" r:id="rId12"/>
    <p:sldId id="1171" r:id="rId13"/>
    <p:sldId id="267" r:id="rId14"/>
    <p:sldId id="1452" r:id="rId15"/>
    <p:sldId id="1495" r:id="rId16"/>
    <p:sldId id="1456" r:id="rId17"/>
    <p:sldId id="1459" r:id="rId18"/>
    <p:sldId id="1462" r:id="rId19"/>
    <p:sldId id="1466" r:id="rId20"/>
    <p:sldId id="1740" r:id="rId21"/>
    <p:sldId id="1741" r:id="rId22"/>
    <p:sldId id="1473" r:id="rId23"/>
    <p:sldId id="1501" r:id="rId24"/>
    <p:sldId id="1502" r:id="rId25"/>
    <p:sldId id="1482" r:id="rId26"/>
    <p:sldId id="1485" r:id="rId27"/>
    <p:sldId id="1505" r:id="rId28"/>
    <p:sldId id="1504" r:id="rId29"/>
    <p:sldId id="1506" r:id="rId30"/>
    <p:sldId id="304" r:id="rId31"/>
    <p:sldId id="318" r:id="rId32"/>
    <p:sldId id="316" r:id="rId33"/>
    <p:sldId id="1742" r:id="rId34"/>
    <p:sldId id="331" r:id="rId35"/>
    <p:sldId id="332" r:id="rId36"/>
    <p:sldId id="1636" r:id="rId37"/>
    <p:sldId id="1745" r:id="rId38"/>
    <p:sldId id="1746" r:id="rId39"/>
    <p:sldId id="1747" r:id="rId40"/>
    <p:sldId id="1748" r:id="rId41"/>
    <p:sldId id="1749" r:id="rId42"/>
    <p:sldId id="1750" r:id="rId43"/>
    <p:sldId id="1751" r:id="rId44"/>
    <p:sldId id="1752" r:id="rId45"/>
    <p:sldId id="1753" r:id="rId46"/>
    <p:sldId id="1754" r:id="rId47"/>
    <p:sldId id="1841" r:id="rId48"/>
    <p:sldId id="1756" r:id="rId49"/>
    <p:sldId id="1757" r:id="rId50"/>
    <p:sldId id="1758" r:id="rId51"/>
    <p:sldId id="1759" r:id="rId52"/>
    <p:sldId id="1760" r:id="rId53"/>
    <p:sldId id="1761" r:id="rId54"/>
    <p:sldId id="1762" r:id="rId55"/>
    <p:sldId id="1763" r:id="rId56"/>
    <p:sldId id="1764" r:id="rId57"/>
    <p:sldId id="1765" r:id="rId58"/>
    <p:sldId id="1766" r:id="rId59"/>
    <p:sldId id="1767" r:id="rId60"/>
    <p:sldId id="1768" r:id="rId61"/>
    <p:sldId id="1769" r:id="rId62"/>
    <p:sldId id="1770" r:id="rId63"/>
    <p:sldId id="1771" r:id="rId64"/>
    <p:sldId id="1772" r:id="rId65"/>
    <p:sldId id="1773" r:id="rId66"/>
    <p:sldId id="1774" r:id="rId67"/>
    <p:sldId id="1775" r:id="rId68"/>
    <p:sldId id="1776" r:id="rId69"/>
    <p:sldId id="1743" r:id="rId70"/>
    <p:sldId id="1777" r:id="rId71"/>
    <p:sldId id="1778" r:id="rId72"/>
    <p:sldId id="1779" r:id="rId73"/>
    <p:sldId id="1780" r:id="rId74"/>
    <p:sldId id="1781" r:id="rId75"/>
    <p:sldId id="1782" r:id="rId76"/>
    <p:sldId id="1783" r:id="rId77"/>
    <p:sldId id="1784" r:id="rId78"/>
    <p:sldId id="1785" r:id="rId79"/>
    <p:sldId id="1786" r:id="rId80"/>
    <p:sldId id="1842" r:id="rId81"/>
    <p:sldId id="1788" r:id="rId82"/>
    <p:sldId id="1789" r:id="rId83"/>
    <p:sldId id="1845" r:id="rId84"/>
    <p:sldId id="1844" r:id="rId85"/>
    <p:sldId id="1792" r:id="rId86"/>
    <p:sldId id="1793" r:id="rId87"/>
    <p:sldId id="1794" r:id="rId88"/>
    <p:sldId id="1795" r:id="rId89"/>
    <p:sldId id="1796" r:id="rId90"/>
    <p:sldId id="1797" r:id="rId91"/>
    <p:sldId id="1798" r:id="rId92"/>
    <p:sldId id="1799" r:id="rId93"/>
    <p:sldId id="1800" r:id="rId94"/>
    <p:sldId id="1801" r:id="rId95"/>
    <p:sldId id="1802" r:id="rId96"/>
    <p:sldId id="1803" r:id="rId97"/>
    <p:sldId id="1804" r:id="rId98"/>
    <p:sldId id="1805" r:id="rId99"/>
    <p:sldId id="1806" r:id="rId100"/>
    <p:sldId id="1807" r:id="rId101"/>
    <p:sldId id="1808" r:id="rId102"/>
    <p:sldId id="1744" r:id="rId103"/>
    <p:sldId id="1809" r:id="rId104"/>
    <p:sldId id="1810" r:id="rId105"/>
    <p:sldId id="1811" r:id="rId106"/>
    <p:sldId id="1812" r:id="rId107"/>
    <p:sldId id="1813" r:id="rId108"/>
    <p:sldId id="1814" r:id="rId109"/>
    <p:sldId id="1815" r:id="rId110"/>
    <p:sldId id="1816" r:id="rId111"/>
    <p:sldId id="1817" r:id="rId112"/>
    <p:sldId id="1818" r:id="rId113"/>
    <p:sldId id="1843" r:id="rId114"/>
    <p:sldId id="1820" r:id="rId115"/>
    <p:sldId id="1821" r:id="rId116"/>
    <p:sldId id="1822" r:id="rId117"/>
    <p:sldId id="1823" r:id="rId118"/>
    <p:sldId id="1824" r:id="rId119"/>
    <p:sldId id="1825" r:id="rId120"/>
    <p:sldId id="1826" r:id="rId121"/>
    <p:sldId id="1827" r:id="rId122"/>
    <p:sldId id="1828" r:id="rId123"/>
    <p:sldId id="1829" r:id="rId124"/>
    <p:sldId id="1830" r:id="rId125"/>
    <p:sldId id="1831" r:id="rId126"/>
    <p:sldId id="1832" r:id="rId127"/>
    <p:sldId id="1833" r:id="rId128"/>
    <p:sldId id="1834" r:id="rId129"/>
    <p:sldId id="1835" r:id="rId130"/>
    <p:sldId id="1836" r:id="rId131"/>
    <p:sldId id="1837" r:id="rId132"/>
    <p:sldId id="1838" r:id="rId133"/>
    <p:sldId id="1839" r:id="rId134"/>
    <p:sldId id="1840" r:id="rId135"/>
    <p:sldId id="328" r:id="rId136"/>
    <p:sldId id="1509" r:id="rId137"/>
    <p:sldId id="595" r:id="rId138"/>
    <p:sldId id="551" r:id="rId139"/>
    <p:sldId id="552" r:id="rId140"/>
    <p:sldId id="596" r:id="rId141"/>
    <p:sldId id="556" r:id="rId142"/>
    <p:sldId id="562" r:id="rId143"/>
    <p:sldId id="563" r:id="rId144"/>
    <p:sldId id="564" r:id="rId145"/>
    <p:sldId id="553" r:id="rId146"/>
    <p:sldId id="554" r:id="rId147"/>
    <p:sldId id="570" r:id="rId148"/>
    <p:sldId id="571" r:id="rId149"/>
    <p:sldId id="594" r:id="rId150"/>
    <p:sldId id="558" r:id="rId151"/>
    <p:sldId id="559" r:id="rId152"/>
    <p:sldId id="555" r:id="rId153"/>
    <p:sldId id="566" r:id="rId154"/>
    <p:sldId id="567" r:id="rId155"/>
    <p:sldId id="568" r:id="rId156"/>
    <p:sldId id="573" r:id="rId157"/>
    <p:sldId id="574" r:id="rId158"/>
    <p:sldId id="575" r:id="rId159"/>
    <p:sldId id="580" r:id="rId160"/>
    <p:sldId id="581" r:id="rId161"/>
    <p:sldId id="582" r:id="rId162"/>
    <p:sldId id="560" r:id="rId163"/>
    <p:sldId id="593" r:id="rId164"/>
    <p:sldId id="561" r:id="rId165"/>
    <p:sldId id="550" r:id="rId166"/>
    <p:sldId id="597" r:id="rId167"/>
    <p:sldId id="583" r:id="rId168"/>
    <p:sldId id="1194" r:id="rId169"/>
    <p:sldId id="1631" r:id="rId170"/>
    <p:sldId id="590" r:id="rId171"/>
    <p:sldId id="591" r:id="rId172"/>
    <p:sldId id="598" r:id="rId173"/>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F7840C-363C-4464-AC2C-4431D490B7C1}" v="959" dt="2022-12-14T14:13:08.4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theme" Target="theme/theme1.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notesMaster" Target="notesMasters/notesMaster1.xml"/><Relationship Id="rId179" Type="http://schemas.microsoft.com/office/2016/11/relationships/changesInfo" Target="changesInfos/changesInfo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microsoft.com/office/2015/10/relationships/revisionInfo" Target="revisionInfo.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presProps" Target="pres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viewProps" Target="view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CFF7840C-363C-4464-AC2C-4431D490B7C1}"/>
    <pc:docChg chg="undo custSel addSld delSld modSld">
      <pc:chgData name="Kelly Stokes" userId="3e5c5154-569e-4d81-aa91-4f91841cdfa9" providerId="ADAL" clId="{CFF7840C-363C-4464-AC2C-4431D490B7C1}" dt="2022-12-14T14:13:12.618" v="1388"/>
      <pc:docMkLst>
        <pc:docMk/>
      </pc:docMkLst>
      <pc:sldChg chg="modSp mod">
        <pc:chgData name="Kelly Stokes" userId="3e5c5154-569e-4d81-aa91-4f91841cdfa9" providerId="ADAL" clId="{CFF7840C-363C-4464-AC2C-4431D490B7C1}" dt="2022-12-14T13:25:24.592" v="1" actId="20577"/>
        <pc:sldMkLst>
          <pc:docMk/>
          <pc:sldMk cId="3945579917" sldId="256"/>
        </pc:sldMkLst>
        <pc:spChg chg="mod">
          <ac:chgData name="Kelly Stokes" userId="3e5c5154-569e-4d81-aa91-4f91841cdfa9" providerId="ADAL" clId="{CFF7840C-363C-4464-AC2C-4431D490B7C1}" dt="2022-12-14T13:25:24.592" v="1" actId="20577"/>
          <ac:spMkLst>
            <pc:docMk/>
            <pc:sldMk cId="3945579917" sldId="256"/>
            <ac:spMk id="3" creationId="{9B667196-C5B4-45FC-B5E8-3B190D7A595C}"/>
          </ac:spMkLst>
        </pc:spChg>
      </pc:sldChg>
      <pc:sldChg chg="modSp mod">
        <pc:chgData name="Kelly Stokes" userId="3e5c5154-569e-4d81-aa91-4f91841cdfa9" providerId="ADAL" clId="{CFF7840C-363C-4464-AC2C-4431D490B7C1}" dt="2022-12-14T13:40:44.692" v="550" actId="1076"/>
        <pc:sldMkLst>
          <pc:docMk/>
          <pc:sldMk cId="2433500145" sldId="316"/>
        </pc:sldMkLst>
        <pc:spChg chg="mod">
          <ac:chgData name="Kelly Stokes" userId="3e5c5154-569e-4d81-aa91-4f91841cdfa9" providerId="ADAL" clId="{CFF7840C-363C-4464-AC2C-4431D490B7C1}" dt="2022-12-14T13:40:44.692" v="550" actId="1076"/>
          <ac:spMkLst>
            <pc:docMk/>
            <pc:sldMk cId="2433500145" sldId="316"/>
            <ac:spMk id="2" creationId="{52DA34BA-82FC-47C5-BCE1-BB65E08B92A1}"/>
          </ac:spMkLst>
        </pc:spChg>
      </pc:sldChg>
      <pc:sldChg chg="modSp mod">
        <pc:chgData name="Kelly Stokes" userId="3e5c5154-569e-4d81-aa91-4f91841cdfa9" providerId="ADAL" clId="{CFF7840C-363C-4464-AC2C-4431D490B7C1}" dt="2022-12-14T13:25:27.812" v="3" actId="20577"/>
        <pc:sldMkLst>
          <pc:docMk/>
          <pc:sldMk cId="864376776" sldId="322"/>
        </pc:sldMkLst>
        <pc:spChg chg="mod">
          <ac:chgData name="Kelly Stokes" userId="3e5c5154-569e-4d81-aa91-4f91841cdfa9" providerId="ADAL" clId="{CFF7840C-363C-4464-AC2C-4431D490B7C1}" dt="2022-12-14T13:25:27.812" v="3" actId="20577"/>
          <ac:spMkLst>
            <pc:docMk/>
            <pc:sldMk cId="864376776" sldId="322"/>
            <ac:spMk id="2" creationId="{02FB8773-AD3E-2543-510F-CEE32E75C793}"/>
          </ac:spMkLst>
        </pc:spChg>
      </pc:sldChg>
      <pc:sldChg chg="del">
        <pc:chgData name="Kelly Stokes" userId="3e5c5154-569e-4d81-aa91-4f91841cdfa9" providerId="ADAL" clId="{CFF7840C-363C-4464-AC2C-4431D490B7C1}" dt="2022-12-14T13:42:34.180" v="561" actId="2696"/>
        <pc:sldMkLst>
          <pc:docMk/>
          <pc:sldMk cId="3634764576" sldId="323"/>
        </pc:sldMkLst>
      </pc:sldChg>
      <pc:sldChg chg="modSp mod">
        <pc:chgData name="Kelly Stokes" userId="3e5c5154-569e-4d81-aa91-4f91841cdfa9" providerId="ADAL" clId="{CFF7840C-363C-4464-AC2C-4431D490B7C1}" dt="2022-12-14T13:42:36.584" v="563" actId="20577"/>
        <pc:sldMkLst>
          <pc:docMk/>
          <pc:sldMk cId="4214164962" sldId="328"/>
        </pc:sldMkLst>
        <pc:spChg chg="mod">
          <ac:chgData name="Kelly Stokes" userId="3e5c5154-569e-4d81-aa91-4f91841cdfa9" providerId="ADAL" clId="{CFF7840C-363C-4464-AC2C-4431D490B7C1}" dt="2022-12-14T13:42:36.584" v="563" actId="20577"/>
          <ac:spMkLst>
            <pc:docMk/>
            <pc:sldMk cId="4214164962" sldId="328"/>
            <ac:spMk id="2" creationId="{02FB8773-AD3E-2543-510F-CEE32E75C793}"/>
          </ac:spMkLst>
        </pc:spChg>
      </pc:sldChg>
      <pc:sldChg chg="modNotesTx">
        <pc:chgData name="Kelly Stokes" userId="3e5c5154-569e-4d81-aa91-4f91841cdfa9" providerId="ADAL" clId="{CFF7840C-363C-4464-AC2C-4431D490B7C1}" dt="2022-12-14T13:42:20.554" v="559"/>
        <pc:sldMkLst>
          <pc:docMk/>
          <pc:sldMk cId="2534233594" sldId="331"/>
        </pc:sldMkLst>
      </pc:sldChg>
      <pc:sldChg chg="modSp mod">
        <pc:chgData name="Kelly Stokes" userId="3e5c5154-569e-4d81-aa91-4f91841cdfa9" providerId="ADAL" clId="{CFF7840C-363C-4464-AC2C-4431D490B7C1}" dt="2022-12-14T13:42:23.484" v="560"/>
        <pc:sldMkLst>
          <pc:docMk/>
          <pc:sldMk cId="958288502" sldId="332"/>
        </pc:sldMkLst>
        <pc:spChg chg="mod">
          <ac:chgData name="Kelly Stokes" userId="3e5c5154-569e-4d81-aa91-4f91841cdfa9" providerId="ADAL" clId="{CFF7840C-363C-4464-AC2C-4431D490B7C1}" dt="2022-12-14T13:42:23.484" v="560"/>
          <ac:spMkLst>
            <pc:docMk/>
            <pc:sldMk cId="958288502" sldId="332"/>
            <ac:spMk id="2" creationId="{77E26784-A357-92CE-B6B1-8F248D3D6650}"/>
          </ac:spMkLst>
        </pc:spChg>
      </pc:sldChg>
      <pc:sldChg chg="modNotesTx">
        <pc:chgData name="Kelly Stokes" userId="3e5c5154-569e-4d81-aa91-4f91841cdfa9" providerId="ADAL" clId="{CFF7840C-363C-4464-AC2C-4431D490B7C1}" dt="2022-12-14T13:45:51.962" v="721"/>
        <pc:sldMkLst>
          <pc:docMk/>
          <pc:sldMk cId="3625788919" sldId="550"/>
        </pc:sldMkLst>
      </pc:sldChg>
      <pc:sldChg chg="modSp mod">
        <pc:chgData name="Kelly Stokes" userId="3e5c5154-569e-4d81-aa91-4f91841cdfa9" providerId="ADAL" clId="{CFF7840C-363C-4464-AC2C-4431D490B7C1}" dt="2022-12-14T13:43:12.541" v="585" actId="20577"/>
        <pc:sldMkLst>
          <pc:docMk/>
          <pc:sldMk cId="3866864438" sldId="551"/>
        </pc:sldMkLst>
        <pc:spChg chg="mod">
          <ac:chgData name="Kelly Stokes" userId="3e5c5154-569e-4d81-aa91-4f91841cdfa9" providerId="ADAL" clId="{CFF7840C-363C-4464-AC2C-4431D490B7C1}" dt="2022-12-14T13:43:12.541" v="585" actId="20577"/>
          <ac:spMkLst>
            <pc:docMk/>
            <pc:sldMk cId="3866864438" sldId="551"/>
            <ac:spMk id="2" creationId="{52DA34BA-82FC-47C5-BCE1-BB65E08B92A1}"/>
          </ac:spMkLst>
        </pc:spChg>
      </pc:sldChg>
      <pc:sldChg chg="modSp mod">
        <pc:chgData name="Kelly Stokes" userId="3e5c5154-569e-4d81-aa91-4f91841cdfa9" providerId="ADAL" clId="{CFF7840C-363C-4464-AC2C-4431D490B7C1}" dt="2022-12-14T13:43:19.796" v="594" actId="20577"/>
        <pc:sldMkLst>
          <pc:docMk/>
          <pc:sldMk cId="3221187074" sldId="552"/>
        </pc:sldMkLst>
        <pc:spChg chg="mod">
          <ac:chgData name="Kelly Stokes" userId="3e5c5154-569e-4d81-aa91-4f91841cdfa9" providerId="ADAL" clId="{CFF7840C-363C-4464-AC2C-4431D490B7C1}" dt="2022-12-14T13:43:19.796" v="594" actId="20577"/>
          <ac:spMkLst>
            <pc:docMk/>
            <pc:sldMk cId="3221187074" sldId="552"/>
            <ac:spMk id="2" creationId="{52DA34BA-82FC-47C5-BCE1-BB65E08B92A1}"/>
          </ac:spMkLst>
        </pc:spChg>
      </pc:sldChg>
      <pc:sldChg chg="modSp mod">
        <pc:chgData name="Kelly Stokes" userId="3e5c5154-569e-4d81-aa91-4f91841cdfa9" providerId="ADAL" clId="{CFF7840C-363C-4464-AC2C-4431D490B7C1}" dt="2022-12-14T13:43:57.603" v="630" actId="20577"/>
        <pc:sldMkLst>
          <pc:docMk/>
          <pc:sldMk cId="2916884084" sldId="553"/>
        </pc:sldMkLst>
        <pc:spChg chg="mod">
          <ac:chgData name="Kelly Stokes" userId="3e5c5154-569e-4d81-aa91-4f91841cdfa9" providerId="ADAL" clId="{CFF7840C-363C-4464-AC2C-4431D490B7C1}" dt="2022-12-14T13:43:57.603" v="630" actId="20577"/>
          <ac:spMkLst>
            <pc:docMk/>
            <pc:sldMk cId="2916884084" sldId="553"/>
            <ac:spMk id="2" creationId="{52DA34BA-82FC-47C5-BCE1-BB65E08B92A1}"/>
          </ac:spMkLst>
        </pc:spChg>
      </pc:sldChg>
      <pc:sldChg chg="modSp mod">
        <pc:chgData name="Kelly Stokes" userId="3e5c5154-569e-4d81-aa91-4f91841cdfa9" providerId="ADAL" clId="{CFF7840C-363C-4464-AC2C-4431D490B7C1}" dt="2022-12-14T13:44:00.811" v="634" actId="20577"/>
        <pc:sldMkLst>
          <pc:docMk/>
          <pc:sldMk cId="1612179683" sldId="554"/>
        </pc:sldMkLst>
        <pc:spChg chg="mod">
          <ac:chgData name="Kelly Stokes" userId="3e5c5154-569e-4d81-aa91-4f91841cdfa9" providerId="ADAL" clId="{CFF7840C-363C-4464-AC2C-4431D490B7C1}" dt="2022-12-14T13:44:00.811" v="634" actId="20577"/>
          <ac:spMkLst>
            <pc:docMk/>
            <pc:sldMk cId="1612179683" sldId="554"/>
            <ac:spMk id="2" creationId="{52DA34BA-82FC-47C5-BCE1-BB65E08B92A1}"/>
          </ac:spMkLst>
        </pc:spChg>
      </pc:sldChg>
      <pc:sldChg chg="modSp mod">
        <pc:chgData name="Kelly Stokes" userId="3e5c5154-569e-4d81-aa91-4f91841cdfa9" providerId="ADAL" clId="{CFF7840C-363C-4464-AC2C-4431D490B7C1}" dt="2022-12-14T13:44:36.633" v="664" actId="20577"/>
        <pc:sldMkLst>
          <pc:docMk/>
          <pc:sldMk cId="4213858259" sldId="555"/>
        </pc:sldMkLst>
        <pc:spChg chg="mod">
          <ac:chgData name="Kelly Stokes" userId="3e5c5154-569e-4d81-aa91-4f91841cdfa9" providerId="ADAL" clId="{CFF7840C-363C-4464-AC2C-4431D490B7C1}" dt="2022-12-14T13:44:36.633" v="664" actId="20577"/>
          <ac:spMkLst>
            <pc:docMk/>
            <pc:sldMk cId="4213858259" sldId="555"/>
            <ac:spMk id="2" creationId="{52DA34BA-82FC-47C5-BCE1-BB65E08B92A1}"/>
          </ac:spMkLst>
        </pc:spChg>
      </pc:sldChg>
      <pc:sldChg chg="modSp mod">
        <pc:chgData name="Kelly Stokes" userId="3e5c5154-569e-4d81-aa91-4f91841cdfa9" providerId="ADAL" clId="{CFF7840C-363C-4464-AC2C-4431D490B7C1}" dt="2022-12-14T13:43:31.683" v="606" actId="20577"/>
        <pc:sldMkLst>
          <pc:docMk/>
          <pc:sldMk cId="4118669830" sldId="556"/>
        </pc:sldMkLst>
        <pc:spChg chg="mod">
          <ac:chgData name="Kelly Stokes" userId="3e5c5154-569e-4d81-aa91-4f91841cdfa9" providerId="ADAL" clId="{CFF7840C-363C-4464-AC2C-4431D490B7C1}" dt="2022-12-14T13:43:31.683" v="606" actId="20577"/>
          <ac:spMkLst>
            <pc:docMk/>
            <pc:sldMk cId="4118669830" sldId="556"/>
            <ac:spMk id="2" creationId="{52DA34BA-82FC-47C5-BCE1-BB65E08B92A1}"/>
          </ac:spMkLst>
        </pc:spChg>
      </pc:sldChg>
      <pc:sldChg chg="modSp mod">
        <pc:chgData name="Kelly Stokes" userId="3e5c5154-569e-4d81-aa91-4f91841cdfa9" providerId="ADAL" clId="{CFF7840C-363C-4464-AC2C-4431D490B7C1}" dt="2022-12-14T13:44:28.390" v="652" actId="20577"/>
        <pc:sldMkLst>
          <pc:docMk/>
          <pc:sldMk cId="1413045715" sldId="558"/>
        </pc:sldMkLst>
        <pc:spChg chg="mod">
          <ac:chgData name="Kelly Stokes" userId="3e5c5154-569e-4d81-aa91-4f91841cdfa9" providerId="ADAL" clId="{CFF7840C-363C-4464-AC2C-4431D490B7C1}" dt="2022-12-14T13:44:28.390" v="652" actId="20577"/>
          <ac:spMkLst>
            <pc:docMk/>
            <pc:sldMk cId="1413045715" sldId="558"/>
            <ac:spMk id="2" creationId="{52DA34BA-82FC-47C5-BCE1-BB65E08B92A1}"/>
          </ac:spMkLst>
        </pc:spChg>
      </pc:sldChg>
      <pc:sldChg chg="modSp mod">
        <pc:chgData name="Kelly Stokes" userId="3e5c5154-569e-4d81-aa91-4f91841cdfa9" providerId="ADAL" clId="{CFF7840C-363C-4464-AC2C-4431D490B7C1}" dt="2022-12-14T13:44:32.316" v="657" actId="20577"/>
        <pc:sldMkLst>
          <pc:docMk/>
          <pc:sldMk cId="2938272345" sldId="559"/>
        </pc:sldMkLst>
        <pc:spChg chg="mod">
          <ac:chgData name="Kelly Stokes" userId="3e5c5154-569e-4d81-aa91-4f91841cdfa9" providerId="ADAL" clId="{CFF7840C-363C-4464-AC2C-4431D490B7C1}" dt="2022-12-14T13:44:32.316" v="657" actId="20577"/>
          <ac:spMkLst>
            <pc:docMk/>
            <pc:sldMk cId="2938272345" sldId="559"/>
            <ac:spMk id="2" creationId="{52DA34BA-82FC-47C5-BCE1-BB65E08B92A1}"/>
          </ac:spMkLst>
        </pc:spChg>
      </pc:sldChg>
      <pc:sldChg chg="modSp mod">
        <pc:chgData name="Kelly Stokes" userId="3e5c5154-569e-4d81-aa91-4f91841cdfa9" providerId="ADAL" clId="{CFF7840C-363C-4464-AC2C-4431D490B7C1}" dt="2022-12-14T13:45:38.656" v="720" actId="20577"/>
        <pc:sldMkLst>
          <pc:docMk/>
          <pc:sldMk cId="2844813666" sldId="561"/>
        </pc:sldMkLst>
        <pc:spChg chg="mod">
          <ac:chgData name="Kelly Stokes" userId="3e5c5154-569e-4d81-aa91-4f91841cdfa9" providerId="ADAL" clId="{CFF7840C-363C-4464-AC2C-4431D490B7C1}" dt="2022-12-14T13:45:38.656" v="720" actId="20577"/>
          <ac:spMkLst>
            <pc:docMk/>
            <pc:sldMk cId="2844813666" sldId="561"/>
            <ac:spMk id="2" creationId="{52DA34BA-82FC-47C5-BCE1-BB65E08B92A1}"/>
          </ac:spMkLst>
        </pc:spChg>
      </pc:sldChg>
      <pc:sldChg chg="modSp mod">
        <pc:chgData name="Kelly Stokes" userId="3e5c5154-569e-4d81-aa91-4f91841cdfa9" providerId="ADAL" clId="{CFF7840C-363C-4464-AC2C-4431D490B7C1}" dt="2022-12-14T13:43:37.402" v="609" actId="20577"/>
        <pc:sldMkLst>
          <pc:docMk/>
          <pc:sldMk cId="2242183891" sldId="562"/>
        </pc:sldMkLst>
        <pc:spChg chg="mod">
          <ac:chgData name="Kelly Stokes" userId="3e5c5154-569e-4d81-aa91-4f91841cdfa9" providerId="ADAL" clId="{CFF7840C-363C-4464-AC2C-4431D490B7C1}" dt="2022-12-14T13:43:37.402" v="609" actId="20577"/>
          <ac:spMkLst>
            <pc:docMk/>
            <pc:sldMk cId="2242183891" sldId="562"/>
            <ac:spMk id="2" creationId="{52DA34BA-82FC-47C5-BCE1-BB65E08B92A1}"/>
          </ac:spMkLst>
        </pc:spChg>
      </pc:sldChg>
      <pc:sldChg chg="modSp mod">
        <pc:chgData name="Kelly Stokes" userId="3e5c5154-569e-4d81-aa91-4f91841cdfa9" providerId="ADAL" clId="{CFF7840C-363C-4464-AC2C-4431D490B7C1}" dt="2022-12-14T13:43:44.149" v="612" actId="20577"/>
        <pc:sldMkLst>
          <pc:docMk/>
          <pc:sldMk cId="680978058" sldId="563"/>
        </pc:sldMkLst>
        <pc:spChg chg="mod">
          <ac:chgData name="Kelly Stokes" userId="3e5c5154-569e-4d81-aa91-4f91841cdfa9" providerId="ADAL" clId="{CFF7840C-363C-4464-AC2C-4431D490B7C1}" dt="2022-12-14T13:43:44.149" v="612" actId="20577"/>
          <ac:spMkLst>
            <pc:docMk/>
            <pc:sldMk cId="680978058" sldId="563"/>
            <ac:spMk id="2" creationId="{52DA34BA-82FC-47C5-BCE1-BB65E08B92A1}"/>
          </ac:spMkLst>
        </pc:spChg>
      </pc:sldChg>
      <pc:sldChg chg="modSp mod">
        <pc:chgData name="Kelly Stokes" userId="3e5c5154-569e-4d81-aa91-4f91841cdfa9" providerId="ADAL" clId="{CFF7840C-363C-4464-AC2C-4431D490B7C1}" dt="2022-12-14T13:43:47.471" v="615" actId="20577"/>
        <pc:sldMkLst>
          <pc:docMk/>
          <pc:sldMk cId="4064547850" sldId="564"/>
        </pc:sldMkLst>
        <pc:spChg chg="mod">
          <ac:chgData name="Kelly Stokes" userId="3e5c5154-569e-4d81-aa91-4f91841cdfa9" providerId="ADAL" clId="{CFF7840C-363C-4464-AC2C-4431D490B7C1}" dt="2022-12-14T13:43:47.471" v="615" actId="20577"/>
          <ac:spMkLst>
            <pc:docMk/>
            <pc:sldMk cId="4064547850" sldId="564"/>
            <ac:spMk id="2" creationId="{52DA34BA-82FC-47C5-BCE1-BB65E08B92A1}"/>
          </ac:spMkLst>
        </pc:spChg>
      </pc:sldChg>
      <pc:sldChg chg="del">
        <pc:chgData name="Kelly Stokes" userId="3e5c5154-569e-4d81-aa91-4f91841cdfa9" providerId="ADAL" clId="{CFF7840C-363C-4464-AC2C-4431D490B7C1}" dt="2022-12-14T13:44:19.423" v="647" actId="2696"/>
        <pc:sldMkLst>
          <pc:docMk/>
          <pc:sldMk cId="606007093" sldId="565"/>
        </pc:sldMkLst>
      </pc:sldChg>
      <pc:sldChg chg="modSp mod">
        <pc:chgData name="Kelly Stokes" userId="3e5c5154-569e-4d81-aa91-4f91841cdfa9" providerId="ADAL" clId="{CFF7840C-363C-4464-AC2C-4431D490B7C1}" dt="2022-12-14T13:44:44.106" v="669" actId="20577"/>
        <pc:sldMkLst>
          <pc:docMk/>
          <pc:sldMk cId="2824879269" sldId="566"/>
        </pc:sldMkLst>
        <pc:spChg chg="mod">
          <ac:chgData name="Kelly Stokes" userId="3e5c5154-569e-4d81-aa91-4f91841cdfa9" providerId="ADAL" clId="{CFF7840C-363C-4464-AC2C-4431D490B7C1}" dt="2022-12-14T13:44:44.106" v="669" actId="20577"/>
          <ac:spMkLst>
            <pc:docMk/>
            <pc:sldMk cId="2824879269" sldId="566"/>
            <ac:spMk id="2" creationId="{52DA34BA-82FC-47C5-BCE1-BB65E08B92A1}"/>
          </ac:spMkLst>
        </pc:spChg>
      </pc:sldChg>
      <pc:sldChg chg="modSp mod">
        <pc:chgData name="Kelly Stokes" userId="3e5c5154-569e-4d81-aa91-4f91841cdfa9" providerId="ADAL" clId="{CFF7840C-363C-4464-AC2C-4431D490B7C1}" dt="2022-12-14T13:44:48.572" v="674" actId="20577"/>
        <pc:sldMkLst>
          <pc:docMk/>
          <pc:sldMk cId="805782854" sldId="567"/>
        </pc:sldMkLst>
        <pc:spChg chg="mod">
          <ac:chgData name="Kelly Stokes" userId="3e5c5154-569e-4d81-aa91-4f91841cdfa9" providerId="ADAL" clId="{CFF7840C-363C-4464-AC2C-4431D490B7C1}" dt="2022-12-14T13:44:48.572" v="674" actId="20577"/>
          <ac:spMkLst>
            <pc:docMk/>
            <pc:sldMk cId="805782854" sldId="567"/>
            <ac:spMk id="2" creationId="{52DA34BA-82FC-47C5-BCE1-BB65E08B92A1}"/>
          </ac:spMkLst>
        </pc:spChg>
      </pc:sldChg>
      <pc:sldChg chg="modSp mod">
        <pc:chgData name="Kelly Stokes" userId="3e5c5154-569e-4d81-aa91-4f91841cdfa9" providerId="ADAL" clId="{CFF7840C-363C-4464-AC2C-4431D490B7C1}" dt="2022-12-14T13:44:53.803" v="679" actId="20577"/>
        <pc:sldMkLst>
          <pc:docMk/>
          <pc:sldMk cId="2306067830" sldId="568"/>
        </pc:sldMkLst>
        <pc:spChg chg="mod">
          <ac:chgData name="Kelly Stokes" userId="3e5c5154-569e-4d81-aa91-4f91841cdfa9" providerId="ADAL" clId="{CFF7840C-363C-4464-AC2C-4431D490B7C1}" dt="2022-12-14T13:44:53.803" v="679" actId="20577"/>
          <ac:spMkLst>
            <pc:docMk/>
            <pc:sldMk cId="2306067830" sldId="568"/>
            <ac:spMk id="2" creationId="{52DA34BA-82FC-47C5-BCE1-BB65E08B92A1}"/>
          </ac:spMkLst>
        </pc:spChg>
      </pc:sldChg>
      <pc:sldChg chg="modSp mod">
        <pc:chgData name="Kelly Stokes" userId="3e5c5154-569e-4d81-aa91-4f91841cdfa9" providerId="ADAL" clId="{CFF7840C-363C-4464-AC2C-4431D490B7C1}" dt="2022-12-14T13:44:08.640" v="637" actId="20577"/>
        <pc:sldMkLst>
          <pc:docMk/>
          <pc:sldMk cId="3828583464" sldId="570"/>
        </pc:sldMkLst>
        <pc:spChg chg="mod">
          <ac:chgData name="Kelly Stokes" userId="3e5c5154-569e-4d81-aa91-4f91841cdfa9" providerId="ADAL" clId="{CFF7840C-363C-4464-AC2C-4431D490B7C1}" dt="2022-12-14T13:44:08.640" v="637" actId="20577"/>
          <ac:spMkLst>
            <pc:docMk/>
            <pc:sldMk cId="3828583464" sldId="570"/>
            <ac:spMk id="2" creationId="{52DA34BA-82FC-47C5-BCE1-BB65E08B92A1}"/>
          </ac:spMkLst>
        </pc:spChg>
      </pc:sldChg>
      <pc:sldChg chg="modSp mod">
        <pc:chgData name="Kelly Stokes" userId="3e5c5154-569e-4d81-aa91-4f91841cdfa9" providerId="ADAL" clId="{CFF7840C-363C-4464-AC2C-4431D490B7C1}" dt="2022-12-14T13:44:13.818" v="646" actId="20577"/>
        <pc:sldMkLst>
          <pc:docMk/>
          <pc:sldMk cId="2974311952" sldId="571"/>
        </pc:sldMkLst>
        <pc:spChg chg="mod">
          <ac:chgData name="Kelly Stokes" userId="3e5c5154-569e-4d81-aa91-4f91841cdfa9" providerId="ADAL" clId="{CFF7840C-363C-4464-AC2C-4431D490B7C1}" dt="2022-12-14T13:44:13.818" v="646" actId="20577"/>
          <ac:spMkLst>
            <pc:docMk/>
            <pc:sldMk cId="2974311952" sldId="571"/>
            <ac:spMk id="2" creationId="{52DA34BA-82FC-47C5-BCE1-BB65E08B92A1}"/>
          </ac:spMkLst>
        </pc:spChg>
      </pc:sldChg>
      <pc:sldChg chg="del">
        <pc:chgData name="Kelly Stokes" userId="3e5c5154-569e-4d81-aa91-4f91841cdfa9" providerId="ADAL" clId="{CFF7840C-363C-4464-AC2C-4431D490B7C1}" dt="2022-12-14T13:44:19.423" v="647" actId="2696"/>
        <pc:sldMkLst>
          <pc:docMk/>
          <pc:sldMk cId="3931376148" sldId="572"/>
        </pc:sldMkLst>
      </pc:sldChg>
      <pc:sldChg chg="modSp mod">
        <pc:chgData name="Kelly Stokes" userId="3e5c5154-569e-4d81-aa91-4f91841cdfa9" providerId="ADAL" clId="{CFF7840C-363C-4464-AC2C-4431D490B7C1}" dt="2022-12-14T13:45:02.505" v="685" actId="20577"/>
        <pc:sldMkLst>
          <pc:docMk/>
          <pc:sldMk cId="2792669322" sldId="573"/>
        </pc:sldMkLst>
        <pc:spChg chg="mod">
          <ac:chgData name="Kelly Stokes" userId="3e5c5154-569e-4d81-aa91-4f91841cdfa9" providerId="ADAL" clId="{CFF7840C-363C-4464-AC2C-4431D490B7C1}" dt="2022-12-14T13:45:02.505" v="685" actId="20577"/>
          <ac:spMkLst>
            <pc:docMk/>
            <pc:sldMk cId="2792669322" sldId="573"/>
            <ac:spMk id="2" creationId="{52DA34BA-82FC-47C5-BCE1-BB65E08B92A1}"/>
          </ac:spMkLst>
        </pc:spChg>
      </pc:sldChg>
      <pc:sldChg chg="modSp mod">
        <pc:chgData name="Kelly Stokes" userId="3e5c5154-569e-4d81-aa91-4f91841cdfa9" providerId="ADAL" clId="{CFF7840C-363C-4464-AC2C-4431D490B7C1}" dt="2022-12-14T13:45:06.683" v="691" actId="20577"/>
        <pc:sldMkLst>
          <pc:docMk/>
          <pc:sldMk cId="1378953568" sldId="574"/>
        </pc:sldMkLst>
        <pc:spChg chg="mod">
          <ac:chgData name="Kelly Stokes" userId="3e5c5154-569e-4d81-aa91-4f91841cdfa9" providerId="ADAL" clId="{CFF7840C-363C-4464-AC2C-4431D490B7C1}" dt="2022-12-14T13:45:06.683" v="691" actId="20577"/>
          <ac:spMkLst>
            <pc:docMk/>
            <pc:sldMk cId="1378953568" sldId="574"/>
            <ac:spMk id="2" creationId="{52DA34BA-82FC-47C5-BCE1-BB65E08B92A1}"/>
          </ac:spMkLst>
        </pc:spChg>
      </pc:sldChg>
      <pc:sldChg chg="modSp mod">
        <pc:chgData name="Kelly Stokes" userId="3e5c5154-569e-4d81-aa91-4f91841cdfa9" providerId="ADAL" clId="{CFF7840C-363C-4464-AC2C-4431D490B7C1}" dt="2022-12-14T13:45:10.381" v="697" actId="20577"/>
        <pc:sldMkLst>
          <pc:docMk/>
          <pc:sldMk cId="3670349578" sldId="575"/>
        </pc:sldMkLst>
        <pc:spChg chg="mod">
          <ac:chgData name="Kelly Stokes" userId="3e5c5154-569e-4d81-aa91-4f91841cdfa9" providerId="ADAL" clId="{CFF7840C-363C-4464-AC2C-4431D490B7C1}" dt="2022-12-14T13:45:10.381" v="697" actId="20577"/>
          <ac:spMkLst>
            <pc:docMk/>
            <pc:sldMk cId="3670349578" sldId="575"/>
            <ac:spMk id="2" creationId="{52DA34BA-82FC-47C5-BCE1-BB65E08B92A1}"/>
          </ac:spMkLst>
        </pc:spChg>
      </pc:sldChg>
      <pc:sldChg chg="modSp mod">
        <pc:chgData name="Kelly Stokes" userId="3e5c5154-569e-4d81-aa91-4f91841cdfa9" providerId="ADAL" clId="{CFF7840C-363C-4464-AC2C-4431D490B7C1}" dt="2022-12-14T13:45:20.311" v="702" actId="20577"/>
        <pc:sldMkLst>
          <pc:docMk/>
          <pc:sldMk cId="1304861550" sldId="580"/>
        </pc:sldMkLst>
        <pc:spChg chg="mod">
          <ac:chgData name="Kelly Stokes" userId="3e5c5154-569e-4d81-aa91-4f91841cdfa9" providerId="ADAL" clId="{CFF7840C-363C-4464-AC2C-4431D490B7C1}" dt="2022-12-14T13:45:20.311" v="702" actId="20577"/>
          <ac:spMkLst>
            <pc:docMk/>
            <pc:sldMk cId="1304861550" sldId="580"/>
            <ac:spMk id="2" creationId="{52DA34BA-82FC-47C5-BCE1-BB65E08B92A1}"/>
          </ac:spMkLst>
        </pc:spChg>
      </pc:sldChg>
      <pc:sldChg chg="modSp mod">
        <pc:chgData name="Kelly Stokes" userId="3e5c5154-569e-4d81-aa91-4f91841cdfa9" providerId="ADAL" clId="{CFF7840C-363C-4464-AC2C-4431D490B7C1}" dt="2022-12-14T13:45:23.776" v="707" actId="20577"/>
        <pc:sldMkLst>
          <pc:docMk/>
          <pc:sldMk cId="3759821407" sldId="581"/>
        </pc:sldMkLst>
        <pc:spChg chg="mod">
          <ac:chgData name="Kelly Stokes" userId="3e5c5154-569e-4d81-aa91-4f91841cdfa9" providerId="ADAL" clId="{CFF7840C-363C-4464-AC2C-4431D490B7C1}" dt="2022-12-14T13:45:23.776" v="707" actId="20577"/>
          <ac:spMkLst>
            <pc:docMk/>
            <pc:sldMk cId="3759821407" sldId="581"/>
            <ac:spMk id="2" creationId="{52DA34BA-82FC-47C5-BCE1-BB65E08B92A1}"/>
          </ac:spMkLst>
        </pc:spChg>
      </pc:sldChg>
      <pc:sldChg chg="modSp mod">
        <pc:chgData name="Kelly Stokes" userId="3e5c5154-569e-4d81-aa91-4f91841cdfa9" providerId="ADAL" clId="{CFF7840C-363C-4464-AC2C-4431D490B7C1}" dt="2022-12-14T13:45:27.318" v="712" actId="20577"/>
        <pc:sldMkLst>
          <pc:docMk/>
          <pc:sldMk cId="3893025048" sldId="582"/>
        </pc:sldMkLst>
        <pc:spChg chg="mod">
          <ac:chgData name="Kelly Stokes" userId="3e5c5154-569e-4d81-aa91-4f91841cdfa9" providerId="ADAL" clId="{CFF7840C-363C-4464-AC2C-4431D490B7C1}" dt="2022-12-14T13:45:27.318" v="712" actId="20577"/>
          <ac:spMkLst>
            <pc:docMk/>
            <pc:sldMk cId="3893025048" sldId="582"/>
            <ac:spMk id="2" creationId="{52DA34BA-82FC-47C5-BCE1-BB65E08B92A1}"/>
          </ac:spMkLst>
        </pc:spChg>
      </pc:sldChg>
      <pc:sldChg chg="modSp mod">
        <pc:chgData name="Kelly Stokes" userId="3e5c5154-569e-4d81-aa91-4f91841cdfa9" providerId="ADAL" clId="{CFF7840C-363C-4464-AC2C-4431D490B7C1}" dt="2022-12-14T13:47:55.242" v="794" actId="1076"/>
        <pc:sldMkLst>
          <pc:docMk/>
          <pc:sldMk cId="2558172481" sldId="591"/>
        </pc:sldMkLst>
        <pc:spChg chg="mod">
          <ac:chgData name="Kelly Stokes" userId="3e5c5154-569e-4d81-aa91-4f91841cdfa9" providerId="ADAL" clId="{CFF7840C-363C-4464-AC2C-4431D490B7C1}" dt="2022-12-14T13:47:55.242" v="794" actId="1076"/>
          <ac:spMkLst>
            <pc:docMk/>
            <pc:sldMk cId="2558172481" sldId="591"/>
            <ac:spMk id="2" creationId="{02FB8773-AD3E-2543-510F-CEE32E75C793}"/>
          </ac:spMkLst>
        </pc:spChg>
      </pc:sldChg>
      <pc:sldChg chg="modSp mod">
        <pc:chgData name="Kelly Stokes" userId="3e5c5154-569e-4d81-aa91-4f91841cdfa9" providerId="ADAL" clId="{CFF7840C-363C-4464-AC2C-4431D490B7C1}" dt="2022-12-14T13:45:34.868" v="716" actId="20577"/>
        <pc:sldMkLst>
          <pc:docMk/>
          <pc:sldMk cId="2335409816" sldId="593"/>
        </pc:sldMkLst>
        <pc:spChg chg="mod">
          <ac:chgData name="Kelly Stokes" userId="3e5c5154-569e-4d81-aa91-4f91841cdfa9" providerId="ADAL" clId="{CFF7840C-363C-4464-AC2C-4431D490B7C1}" dt="2022-12-14T13:45:34.868" v="716" actId="20577"/>
          <ac:spMkLst>
            <pc:docMk/>
            <pc:sldMk cId="2335409816" sldId="593"/>
            <ac:spMk id="2" creationId="{52DA34BA-82FC-47C5-BCE1-BB65E08B92A1}"/>
          </ac:spMkLst>
        </pc:spChg>
      </pc:sldChg>
      <pc:sldChg chg="modSp mod">
        <pc:chgData name="Kelly Stokes" userId="3e5c5154-569e-4d81-aa91-4f91841cdfa9" providerId="ADAL" clId="{CFF7840C-363C-4464-AC2C-4431D490B7C1}" dt="2022-12-14T13:45:56.325" v="722"/>
        <pc:sldMkLst>
          <pc:docMk/>
          <pc:sldMk cId="3886991875" sldId="597"/>
        </pc:sldMkLst>
        <pc:spChg chg="mod">
          <ac:chgData name="Kelly Stokes" userId="3e5c5154-569e-4d81-aa91-4f91841cdfa9" providerId="ADAL" clId="{CFF7840C-363C-4464-AC2C-4431D490B7C1}" dt="2022-12-14T13:45:56.325" v="722"/>
          <ac:spMkLst>
            <pc:docMk/>
            <pc:sldMk cId="3886991875" sldId="597"/>
            <ac:spMk id="2" creationId="{02FB8773-AD3E-2543-510F-CEE32E75C793}"/>
          </ac:spMkLst>
        </pc:spChg>
      </pc:sldChg>
      <pc:sldChg chg="modSp mod">
        <pc:chgData name="Kelly Stokes" userId="3e5c5154-569e-4d81-aa91-4f91841cdfa9" providerId="ADAL" clId="{CFF7840C-363C-4464-AC2C-4431D490B7C1}" dt="2022-12-14T13:48:09.560" v="796" actId="404"/>
        <pc:sldMkLst>
          <pc:docMk/>
          <pc:sldMk cId="4027390957" sldId="598"/>
        </pc:sldMkLst>
        <pc:spChg chg="mod">
          <ac:chgData name="Kelly Stokes" userId="3e5c5154-569e-4d81-aa91-4f91841cdfa9" providerId="ADAL" clId="{CFF7840C-363C-4464-AC2C-4431D490B7C1}" dt="2022-12-14T13:48:09.560" v="796" actId="404"/>
          <ac:spMkLst>
            <pc:docMk/>
            <pc:sldMk cId="4027390957" sldId="598"/>
            <ac:spMk id="2" creationId="{02FB8773-AD3E-2543-510F-CEE32E75C793}"/>
          </ac:spMkLst>
        </pc:spChg>
      </pc:sldChg>
      <pc:sldChg chg="addSp delSp modSp mod">
        <pc:chgData name="Kelly Stokes" userId="3e5c5154-569e-4d81-aa91-4f91841cdfa9" providerId="ADAL" clId="{CFF7840C-363C-4464-AC2C-4431D490B7C1}" dt="2022-12-14T13:25:45.474" v="10" actId="1076"/>
        <pc:sldMkLst>
          <pc:docMk/>
          <pc:sldMk cId="3955913320" sldId="604"/>
        </pc:sldMkLst>
        <pc:picChg chg="add mod modCrop">
          <ac:chgData name="Kelly Stokes" userId="3e5c5154-569e-4d81-aa91-4f91841cdfa9" providerId="ADAL" clId="{CFF7840C-363C-4464-AC2C-4431D490B7C1}" dt="2022-12-14T13:25:45.474" v="10" actId="1076"/>
          <ac:picMkLst>
            <pc:docMk/>
            <pc:sldMk cId="3955913320" sldId="604"/>
            <ac:picMk id="3" creationId="{C6288F4F-B758-351F-1680-F797690F6973}"/>
          </ac:picMkLst>
        </pc:picChg>
        <pc:picChg chg="del">
          <ac:chgData name="Kelly Stokes" userId="3e5c5154-569e-4d81-aa91-4f91841cdfa9" providerId="ADAL" clId="{CFF7840C-363C-4464-AC2C-4431D490B7C1}" dt="2022-12-14T13:25:29.855" v="4" actId="478"/>
          <ac:picMkLst>
            <pc:docMk/>
            <pc:sldMk cId="3955913320" sldId="604"/>
            <ac:picMk id="4" creationId="{F0C2644A-AF0C-761C-7F2D-3F1E9422223B}"/>
          </ac:picMkLst>
        </pc:picChg>
      </pc:sldChg>
      <pc:sldChg chg="modSp mod">
        <pc:chgData name="Kelly Stokes" userId="3e5c5154-569e-4d81-aa91-4f91841cdfa9" providerId="ADAL" clId="{CFF7840C-363C-4464-AC2C-4431D490B7C1}" dt="2022-12-14T13:29:14.297" v="216" actId="20577"/>
        <pc:sldMkLst>
          <pc:docMk/>
          <pc:sldMk cId="607385829" sldId="905"/>
        </pc:sldMkLst>
        <pc:spChg chg="mod">
          <ac:chgData name="Kelly Stokes" userId="3e5c5154-569e-4d81-aa91-4f91841cdfa9" providerId="ADAL" clId="{CFF7840C-363C-4464-AC2C-4431D490B7C1}" dt="2022-12-14T13:29:14.297" v="216" actId="20577"/>
          <ac:spMkLst>
            <pc:docMk/>
            <pc:sldMk cId="607385829" sldId="905"/>
            <ac:spMk id="2" creationId="{52DA34BA-82FC-47C5-BCE1-BB65E08B92A1}"/>
          </ac:spMkLst>
        </pc:spChg>
      </pc:sldChg>
      <pc:sldChg chg="modSp">
        <pc:chgData name="Kelly Stokes" userId="3e5c5154-569e-4d81-aa91-4f91841cdfa9" providerId="ADAL" clId="{CFF7840C-363C-4464-AC2C-4431D490B7C1}" dt="2022-12-14T13:29:22.051" v="222" actId="20577"/>
        <pc:sldMkLst>
          <pc:docMk/>
          <pc:sldMk cId="1676013275" sldId="907"/>
        </pc:sldMkLst>
        <pc:spChg chg="mod">
          <ac:chgData name="Kelly Stokes" userId="3e5c5154-569e-4d81-aa91-4f91841cdfa9" providerId="ADAL" clId="{CFF7840C-363C-4464-AC2C-4431D490B7C1}" dt="2022-12-14T13:29:19.528" v="217" actId="20577"/>
          <ac:spMkLst>
            <pc:docMk/>
            <pc:sldMk cId="1676013275" sldId="907"/>
            <ac:spMk id="2" creationId="{52DA34BA-82FC-47C5-BCE1-BB65E08B92A1}"/>
          </ac:spMkLst>
        </pc:spChg>
        <pc:spChg chg="mod">
          <ac:chgData name="Kelly Stokes" userId="3e5c5154-569e-4d81-aa91-4f91841cdfa9" providerId="ADAL" clId="{CFF7840C-363C-4464-AC2C-4431D490B7C1}" dt="2022-12-14T13:29:22.051" v="222" actId="20577"/>
          <ac:spMkLst>
            <pc:docMk/>
            <pc:sldMk cId="1676013275" sldId="907"/>
            <ac:spMk id="4" creationId="{7E65228E-5A0C-D4D8-0A4F-1B2EB602A78D}"/>
          </ac:spMkLst>
        </pc:spChg>
      </pc:sldChg>
      <pc:sldChg chg="addSp delSp modSp mod modAnim">
        <pc:chgData name="Kelly Stokes" userId="3e5c5154-569e-4d81-aa91-4f91841cdfa9" providerId="ADAL" clId="{CFF7840C-363C-4464-AC2C-4431D490B7C1}" dt="2022-12-14T13:29:52.199" v="231"/>
        <pc:sldMkLst>
          <pc:docMk/>
          <pc:sldMk cId="2841568823" sldId="1170"/>
        </pc:sldMkLst>
        <pc:spChg chg="mod">
          <ac:chgData name="Kelly Stokes" userId="3e5c5154-569e-4d81-aa91-4f91841cdfa9" providerId="ADAL" clId="{CFF7840C-363C-4464-AC2C-4431D490B7C1}" dt="2022-12-14T13:29:28.266" v="225" actId="20577"/>
          <ac:spMkLst>
            <pc:docMk/>
            <pc:sldMk cId="2841568823" sldId="1170"/>
            <ac:spMk id="2" creationId="{52DA34BA-82FC-47C5-BCE1-BB65E08B92A1}"/>
          </ac:spMkLst>
        </pc:spChg>
        <pc:spChg chg="mod">
          <ac:chgData name="Kelly Stokes" userId="3e5c5154-569e-4d81-aa91-4f91841cdfa9" providerId="ADAL" clId="{CFF7840C-363C-4464-AC2C-4431D490B7C1}" dt="2022-12-14T13:29:34.624" v="227" actId="14100"/>
          <ac:spMkLst>
            <pc:docMk/>
            <pc:sldMk cId="2841568823" sldId="1170"/>
            <ac:spMk id="3" creationId="{13BB5EC0-7A96-4D29-A835-6FAE896C31A4}"/>
          </ac:spMkLst>
        </pc:spChg>
        <pc:picChg chg="del">
          <ac:chgData name="Kelly Stokes" userId="3e5c5154-569e-4d81-aa91-4f91841cdfa9" providerId="ADAL" clId="{CFF7840C-363C-4464-AC2C-4431D490B7C1}" dt="2022-12-14T13:29:37.031" v="228" actId="478"/>
          <ac:picMkLst>
            <pc:docMk/>
            <pc:sldMk cId="2841568823" sldId="1170"/>
            <ac:picMk id="3074" creationId="{73759E26-C8ED-9581-704D-B45DAC17874B}"/>
          </ac:picMkLst>
        </pc:picChg>
        <pc:picChg chg="add mod">
          <ac:chgData name="Kelly Stokes" userId="3e5c5154-569e-4d81-aa91-4f91841cdfa9" providerId="ADAL" clId="{CFF7840C-363C-4464-AC2C-4431D490B7C1}" dt="2022-12-14T13:29:51.237" v="230" actId="1076"/>
          <ac:picMkLst>
            <pc:docMk/>
            <pc:sldMk cId="2841568823" sldId="1170"/>
            <ac:picMk id="3076" creationId="{96E15B62-337E-9A07-D202-8F0D31E11F48}"/>
          </ac:picMkLst>
        </pc:picChg>
      </pc:sldChg>
      <pc:sldChg chg="addSp delSp modSp mod modAnim">
        <pc:chgData name="Kelly Stokes" userId="3e5c5154-569e-4d81-aa91-4f91841cdfa9" providerId="ADAL" clId="{CFF7840C-363C-4464-AC2C-4431D490B7C1}" dt="2022-12-14T13:30:38.503" v="251"/>
        <pc:sldMkLst>
          <pc:docMk/>
          <pc:sldMk cId="725034087" sldId="1171"/>
        </pc:sldMkLst>
        <pc:spChg chg="mod">
          <ac:chgData name="Kelly Stokes" userId="3e5c5154-569e-4d81-aa91-4f91841cdfa9" providerId="ADAL" clId="{CFF7840C-363C-4464-AC2C-4431D490B7C1}" dt="2022-12-14T13:30:00.913" v="243" actId="20577"/>
          <ac:spMkLst>
            <pc:docMk/>
            <pc:sldMk cId="725034087" sldId="1171"/>
            <ac:spMk id="2" creationId="{52DA34BA-82FC-47C5-BCE1-BB65E08B92A1}"/>
          </ac:spMkLst>
        </pc:spChg>
        <pc:spChg chg="mod">
          <ac:chgData name="Kelly Stokes" userId="3e5c5154-569e-4d81-aa91-4f91841cdfa9" providerId="ADAL" clId="{CFF7840C-363C-4464-AC2C-4431D490B7C1}" dt="2022-12-14T13:30:07.530" v="246" actId="14100"/>
          <ac:spMkLst>
            <pc:docMk/>
            <pc:sldMk cId="725034087" sldId="1171"/>
            <ac:spMk id="3" creationId="{0366E0B6-702E-4814-82C6-08CA2D13F3C9}"/>
          </ac:spMkLst>
        </pc:spChg>
        <pc:picChg chg="del">
          <ac:chgData name="Kelly Stokes" userId="3e5c5154-569e-4d81-aa91-4f91841cdfa9" providerId="ADAL" clId="{CFF7840C-363C-4464-AC2C-4431D490B7C1}" dt="2022-12-14T13:30:08.388" v="247" actId="478"/>
          <ac:picMkLst>
            <pc:docMk/>
            <pc:sldMk cId="725034087" sldId="1171"/>
            <ac:picMk id="4098" creationId="{1469871A-E12F-3C33-06F4-0633A05DBE08}"/>
          </ac:picMkLst>
        </pc:picChg>
        <pc:picChg chg="add mod">
          <ac:chgData name="Kelly Stokes" userId="3e5c5154-569e-4d81-aa91-4f91841cdfa9" providerId="ADAL" clId="{CFF7840C-363C-4464-AC2C-4431D490B7C1}" dt="2022-12-14T13:30:31.466" v="249" actId="1076"/>
          <ac:picMkLst>
            <pc:docMk/>
            <pc:sldMk cId="725034087" sldId="1171"/>
            <ac:picMk id="4100" creationId="{2552D0DE-3553-D08E-0150-180C76E2D0EF}"/>
          </ac:picMkLst>
        </pc:picChg>
      </pc:sldChg>
      <pc:sldChg chg="addSp delSp modSp modAnim">
        <pc:chgData name="Kelly Stokes" userId="3e5c5154-569e-4d81-aa91-4f91841cdfa9" providerId="ADAL" clId="{CFF7840C-363C-4464-AC2C-4431D490B7C1}" dt="2022-12-14T13:26:38.572" v="84"/>
        <pc:sldMkLst>
          <pc:docMk/>
          <pc:sldMk cId="933078727" sldId="1182"/>
        </pc:sldMkLst>
        <pc:spChg chg="mod">
          <ac:chgData name="Kelly Stokes" userId="3e5c5154-569e-4d81-aa91-4f91841cdfa9" providerId="ADAL" clId="{CFF7840C-363C-4464-AC2C-4431D490B7C1}" dt="2022-12-14T13:25:58.128" v="12" actId="20577"/>
          <ac:spMkLst>
            <pc:docMk/>
            <pc:sldMk cId="933078727" sldId="1182"/>
            <ac:spMk id="2" creationId="{52DA34BA-82FC-47C5-BCE1-BB65E08B92A1}"/>
          </ac:spMkLst>
        </pc:spChg>
        <pc:spChg chg="mod">
          <ac:chgData name="Kelly Stokes" userId="3e5c5154-569e-4d81-aa91-4f91841cdfa9" providerId="ADAL" clId="{CFF7840C-363C-4464-AC2C-4431D490B7C1}" dt="2022-12-14T13:26:16.170" v="80" actId="20577"/>
          <ac:spMkLst>
            <pc:docMk/>
            <pc:sldMk cId="933078727" sldId="1182"/>
            <ac:spMk id="4" creationId="{5BD43014-6391-FC37-BF99-D8BB6D15C4BA}"/>
          </ac:spMkLst>
        </pc:spChg>
        <pc:picChg chg="del">
          <ac:chgData name="Kelly Stokes" userId="3e5c5154-569e-4d81-aa91-4f91841cdfa9" providerId="ADAL" clId="{CFF7840C-363C-4464-AC2C-4431D490B7C1}" dt="2022-12-14T13:26:33.088" v="81" actId="478"/>
          <ac:picMkLst>
            <pc:docMk/>
            <pc:sldMk cId="933078727" sldId="1182"/>
            <ac:picMk id="1026" creationId="{1B9AE161-F6BD-9685-3906-31754186B36B}"/>
          </ac:picMkLst>
        </pc:picChg>
        <pc:picChg chg="add mod">
          <ac:chgData name="Kelly Stokes" userId="3e5c5154-569e-4d81-aa91-4f91841cdfa9" providerId="ADAL" clId="{CFF7840C-363C-4464-AC2C-4431D490B7C1}" dt="2022-12-14T13:26:35.828" v="83" actId="1076"/>
          <ac:picMkLst>
            <pc:docMk/>
            <pc:sldMk cId="933078727" sldId="1182"/>
            <ac:picMk id="1028" creationId="{554B57DF-DF5F-DF27-00B8-4B324F79BECC}"/>
          </ac:picMkLst>
        </pc:picChg>
      </pc:sldChg>
      <pc:sldChg chg="addSp delSp modSp modAnim">
        <pc:chgData name="Kelly Stokes" userId="3e5c5154-569e-4d81-aa91-4f91841cdfa9" providerId="ADAL" clId="{CFF7840C-363C-4464-AC2C-4431D490B7C1}" dt="2022-12-14T13:28:23.827" v="188"/>
        <pc:sldMkLst>
          <pc:docMk/>
          <pc:sldMk cId="1633415360" sldId="1186"/>
        </pc:sldMkLst>
        <pc:spChg chg="mod">
          <ac:chgData name="Kelly Stokes" userId="3e5c5154-569e-4d81-aa91-4f91841cdfa9" providerId="ADAL" clId="{CFF7840C-363C-4464-AC2C-4431D490B7C1}" dt="2022-12-14T13:26:52.314" v="91" actId="20577"/>
          <ac:spMkLst>
            <pc:docMk/>
            <pc:sldMk cId="1633415360" sldId="1186"/>
            <ac:spMk id="2" creationId="{52DA34BA-82FC-47C5-BCE1-BB65E08B92A1}"/>
          </ac:spMkLst>
        </pc:spChg>
        <pc:spChg chg="mod">
          <ac:chgData name="Kelly Stokes" userId="3e5c5154-569e-4d81-aa91-4f91841cdfa9" providerId="ADAL" clId="{CFF7840C-363C-4464-AC2C-4431D490B7C1}" dt="2022-12-14T13:27:32.459" v="184" actId="404"/>
          <ac:spMkLst>
            <pc:docMk/>
            <pc:sldMk cId="1633415360" sldId="1186"/>
            <ac:spMk id="4" creationId="{57ED092C-41BA-93D0-7D69-E66DD6FF3F5D}"/>
          </ac:spMkLst>
        </pc:spChg>
        <pc:picChg chg="del">
          <ac:chgData name="Kelly Stokes" userId="3e5c5154-569e-4d81-aa91-4f91841cdfa9" providerId="ADAL" clId="{CFF7840C-363C-4464-AC2C-4431D490B7C1}" dt="2022-12-14T13:27:35.362" v="185" actId="478"/>
          <ac:picMkLst>
            <pc:docMk/>
            <pc:sldMk cId="1633415360" sldId="1186"/>
            <ac:picMk id="2050" creationId="{938DCE55-B4BC-C113-8D92-250DCEA4CF00}"/>
          </ac:picMkLst>
        </pc:picChg>
        <pc:picChg chg="add mod">
          <ac:chgData name="Kelly Stokes" userId="3e5c5154-569e-4d81-aa91-4f91841cdfa9" providerId="ADAL" clId="{CFF7840C-363C-4464-AC2C-4431D490B7C1}" dt="2022-12-14T13:28:17.512" v="187" actId="1076"/>
          <ac:picMkLst>
            <pc:docMk/>
            <pc:sldMk cId="1633415360" sldId="1186"/>
            <ac:picMk id="2052" creationId="{C7E9AF97-9764-E73E-8BCA-0595646C75A8}"/>
          </ac:picMkLst>
        </pc:picChg>
      </pc:sldChg>
      <pc:sldChg chg="modSp mod">
        <pc:chgData name="Kelly Stokes" userId="3e5c5154-569e-4d81-aa91-4f91841cdfa9" providerId="ADAL" clId="{CFF7840C-363C-4464-AC2C-4431D490B7C1}" dt="2022-12-14T13:46:35.885" v="729" actId="14100"/>
        <pc:sldMkLst>
          <pc:docMk/>
          <pc:sldMk cId="2851453709" sldId="1194"/>
        </pc:sldMkLst>
        <pc:spChg chg="mod">
          <ac:chgData name="Kelly Stokes" userId="3e5c5154-569e-4d81-aa91-4f91841cdfa9" providerId="ADAL" clId="{CFF7840C-363C-4464-AC2C-4431D490B7C1}" dt="2022-12-14T13:46:28.677" v="727" actId="1076"/>
          <ac:spMkLst>
            <pc:docMk/>
            <pc:sldMk cId="2851453709" sldId="1194"/>
            <ac:spMk id="2" creationId="{02FB8773-AD3E-2543-510F-CEE32E75C793}"/>
          </ac:spMkLst>
        </pc:spChg>
        <pc:spChg chg="mod">
          <ac:chgData name="Kelly Stokes" userId="3e5c5154-569e-4d81-aa91-4f91841cdfa9" providerId="ADAL" clId="{CFF7840C-363C-4464-AC2C-4431D490B7C1}" dt="2022-12-14T13:46:12.486" v="724" actId="1076"/>
          <ac:spMkLst>
            <pc:docMk/>
            <pc:sldMk cId="2851453709" sldId="1194"/>
            <ac:spMk id="3" creationId="{E500F0D3-C8EE-77CA-D8A5-2252D46724AA}"/>
          </ac:spMkLst>
        </pc:spChg>
        <pc:spChg chg="mod">
          <ac:chgData name="Kelly Stokes" userId="3e5c5154-569e-4d81-aa91-4f91841cdfa9" providerId="ADAL" clId="{CFF7840C-363C-4464-AC2C-4431D490B7C1}" dt="2022-12-14T13:46:15.337" v="725" actId="1076"/>
          <ac:spMkLst>
            <pc:docMk/>
            <pc:sldMk cId="2851453709" sldId="1194"/>
            <ac:spMk id="4" creationId="{B5313488-7E4A-79E2-52CD-B230AB2EBC8A}"/>
          </ac:spMkLst>
        </pc:spChg>
        <pc:spChg chg="mod">
          <ac:chgData name="Kelly Stokes" userId="3e5c5154-569e-4d81-aa91-4f91841cdfa9" providerId="ADAL" clId="{CFF7840C-363C-4464-AC2C-4431D490B7C1}" dt="2022-12-14T13:46:35.885" v="729" actId="14100"/>
          <ac:spMkLst>
            <pc:docMk/>
            <pc:sldMk cId="2851453709" sldId="1194"/>
            <ac:spMk id="5" creationId="{E02A7888-AA45-7396-3E3D-4AC6E69CC2E9}"/>
          </ac:spMkLst>
        </pc:spChg>
      </pc:sldChg>
      <pc:sldChg chg="addSp delSp modSp mod modAnim">
        <pc:chgData name="Kelly Stokes" userId="3e5c5154-569e-4d81-aa91-4f91841cdfa9" providerId="ADAL" clId="{CFF7840C-363C-4464-AC2C-4431D490B7C1}" dt="2022-12-14T13:54:08.814" v="906" actId="20577"/>
        <pc:sldMkLst>
          <pc:docMk/>
          <pc:sldMk cId="2817335207" sldId="1452"/>
        </pc:sldMkLst>
        <pc:spChg chg="mod">
          <ac:chgData name="Kelly Stokes" userId="3e5c5154-569e-4d81-aa91-4f91841cdfa9" providerId="ADAL" clId="{CFF7840C-363C-4464-AC2C-4431D490B7C1}" dt="2022-12-14T13:54:08.814" v="906" actId="20577"/>
          <ac:spMkLst>
            <pc:docMk/>
            <pc:sldMk cId="2817335207" sldId="1452"/>
            <ac:spMk id="2" creationId="{52DA34BA-82FC-47C5-BCE1-BB65E08B92A1}"/>
          </ac:spMkLst>
        </pc:spChg>
        <pc:spChg chg="add del">
          <ac:chgData name="Kelly Stokes" userId="3e5c5154-569e-4d81-aa91-4f91841cdfa9" providerId="ADAL" clId="{CFF7840C-363C-4464-AC2C-4431D490B7C1}" dt="2022-12-14T13:31:12.287" v="262" actId="22"/>
          <ac:spMkLst>
            <pc:docMk/>
            <pc:sldMk cId="2817335207" sldId="1452"/>
            <ac:spMk id="4" creationId="{BE91F85A-C88E-8A65-81C2-CA232D72848D}"/>
          </ac:spMkLst>
        </pc:spChg>
        <pc:spChg chg="add mod">
          <ac:chgData name="Kelly Stokes" userId="3e5c5154-569e-4d81-aa91-4f91841cdfa9" providerId="ADAL" clId="{CFF7840C-363C-4464-AC2C-4431D490B7C1}" dt="2022-12-14T13:31:46.576" v="292" actId="1076"/>
          <ac:spMkLst>
            <pc:docMk/>
            <pc:sldMk cId="2817335207" sldId="1452"/>
            <ac:spMk id="6" creationId="{335A4D39-0F71-AB18-FE2B-6A35CF4F16E8}"/>
          </ac:spMkLst>
        </pc:spChg>
      </pc:sldChg>
      <pc:sldChg chg="addSp delSp modSp mod modAnim">
        <pc:chgData name="Kelly Stokes" userId="3e5c5154-569e-4d81-aa91-4f91841cdfa9" providerId="ADAL" clId="{CFF7840C-363C-4464-AC2C-4431D490B7C1}" dt="2022-12-14T13:56:27.018" v="930" actId="14100"/>
        <pc:sldMkLst>
          <pc:docMk/>
          <pc:sldMk cId="1149855702" sldId="1456"/>
        </pc:sldMkLst>
        <pc:spChg chg="mod">
          <ac:chgData name="Kelly Stokes" userId="3e5c5154-569e-4d81-aa91-4f91841cdfa9" providerId="ADAL" clId="{CFF7840C-363C-4464-AC2C-4431D490B7C1}" dt="2022-12-14T13:32:04.344" v="301" actId="20577"/>
          <ac:spMkLst>
            <pc:docMk/>
            <pc:sldMk cId="1149855702" sldId="1456"/>
            <ac:spMk id="2" creationId="{52DA34BA-82FC-47C5-BCE1-BB65E08B92A1}"/>
          </ac:spMkLst>
        </pc:spChg>
        <pc:spChg chg="mod">
          <ac:chgData name="Kelly Stokes" userId="3e5c5154-569e-4d81-aa91-4f91841cdfa9" providerId="ADAL" clId="{CFF7840C-363C-4464-AC2C-4431D490B7C1}" dt="2022-12-14T13:56:27.018" v="930" actId="14100"/>
          <ac:spMkLst>
            <pc:docMk/>
            <pc:sldMk cId="1149855702" sldId="1456"/>
            <ac:spMk id="3" creationId="{13BB5EC0-7A96-4D29-A835-6FAE896C31A4}"/>
          </ac:spMkLst>
        </pc:spChg>
        <pc:picChg chg="del">
          <ac:chgData name="Kelly Stokes" userId="3e5c5154-569e-4d81-aa91-4f91841cdfa9" providerId="ADAL" clId="{CFF7840C-363C-4464-AC2C-4431D490B7C1}" dt="2022-12-14T13:32:35.445" v="315" actId="478"/>
          <ac:picMkLst>
            <pc:docMk/>
            <pc:sldMk cId="1149855702" sldId="1456"/>
            <ac:picMk id="6146" creationId="{806F26F0-E418-C2D8-888C-B1C8596A1879}"/>
          </ac:picMkLst>
        </pc:picChg>
        <pc:picChg chg="add mod">
          <ac:chgData name="Kelly Stokes" userId="3e5c5154-569e-4d81-aa91-4f91841cdfa9" providerId="ADAL" clId="{CFF7840C-363C-4464-AC2C-4431D490B7C1}" dt="2022-12-14T13:32:41.458" v="318" actId="1076"/>
          <ac:picMkLst>
            <pc:docMk/>
            <pc:sldMk cId="1149855702" sldId="1456"/>
            <ac:picMk id="6148" creationId="{B506E1AC-B00C-255B-1AAF-9E38DADD1895}"/>
          </ac:picMkLst>
        </pc:picChg>
      </pc:sldChg>
      <pc:sldChg chg="addSp delSp modSp mod modAnim">
        <pc:chgData name="Kelly Stokes" userId="3e5c5154-569e-4d81-aa91-4f91841cdfa9" providerId="ADAL" clId="{CFF7840C-363C-4464-AC2C-4431D490B7C1}" dt="2022-12-14T13:56:32.481" v="931" actId="1076"/>
        <pc:sldMkLst>
          <pc:docMk/>
          <pc:sldMk cId="3292200701" sldId="1459"/>
        </pc:sldMkLst>
        <pc:spChg chg="mod">
          <ac:chgData name="Kelly Stokes" userId="3e5c5154-569e-4d81-aa91-4f91841cdfa9" providerId="ADAL" clId="{CFF7840C-363C-4464-AC2C-4431D490B7C1}" dt="2022-12-14T13:32:09.024" v="306" actId="20577"/>
          <ac:spMkLst>
            <pc:docMk/>
            <pc:sldMk cId="3292200701" sldId="1459"/>
            <ac:spMk id="2" creationId="{52DA34BA-82FC-47C5-BCE1-BB65E08B92A1}"/>
          </ac:spMkLst>
        </pc:spChg>
        <pc:spChg chg="mod">
          <ac:chgData name="Kelly Stokes" userId="3e5c5154-569e-4d81-aa91-4f91841cdfa9" providerId="ADAL" clId="{CFF7840C-363C-4464-AC2C-4431D490B7C1}" dt="2022-12-14T13:56:32.481" v="931" actId="1076"/>
          <ac:spMkLst>
            <pc:docMk/>
            <pc:sldMk cId="3292200701" sldId="1459"/>
            <ac:spMk id="3" creationId="{0366E0B6-702E-4814-82C6-08CA2D13F3C9}"/>
          </ac:spMkLst>
        </pc:spChg>
        <pc:picChg chg="del">
          <ac:chgData name="Kelly Stokes" userId="3e5c5154-569e-4d81-aa91-4f91841cdfa9" providerId="ADAL" clId="{CFF7840C-363C-4464-AC2C-4431D490B7C1}" dt="2022-12-14T13:32:56.810" v="320" actId="478"/>
          <ac:picMkLst>
            <pc:docMk/>
            <pc:sldMk cId="3292200701" sldId="1459"/>
            <ac:picMk id="7170" creationId="{40BDBC38-6766-EC30-C5CD-EC1C319A9110}"/>
          </ac:picMkLst>
        </pc:picChg>
        <pc:picChg chg="add mod">
          <ac:chgData name="Kelly Stokes" userId="3e5c5154-569e-4d81-aa91-4f91841cdfa9" providerId="ADAL" clId="{CFF7840C-363C-4464-AC2C-4431D490B7C1}" dt="2022-12-14T13:32:58.722" v="322" actId="1076"/>
          <ac:picMkLst>
            <pc:docMk/>
            <pc:sldMk cId="3292200701" sldId="1459"/>
            <ac:picMk id="7172" creationId="{9E9F28FD-8D37-5822-D5EA-06C3777812E7}"/>
          </ac:picMkLst>
        </pc:picChg>
      </pc:sldChg>
      <pc:sldChg chg="addSp delSp modSp mod modAnim">
        <pc:chgData name="Kelly Stokes" userId="3e5c5154-569e-4d81-aa91-4f91841cdfa9" providerId="ADAL" clId="{CFF7840C-363C-4464-AC2C-4431D490B7C1}" dt="2022-12-14T13:56:38.720" v="933" actId="14100"/>
        <pc:sldMkLst>
          <pc:docMk/>
          <pc:sldMk cId="2099598269" sldId="1462"/>
        </pc:sldMkLst>
        <pc:spChg chg="mod">
          <ac:chgData name="Kelly Stokes" userId="3e5c5154-569e-4d81-aa91-4f91841cdfa9" providerId="ADAL" clId="{CFF7840C-363C-4464-AC2C-4431D490B7C1}" dt="2022-12-14T13:32:15.441" v="312" actId="20577"/>
          <ac:spMkLst>
            <pc:docMk/>
            <pc:sldMk cId="2099598269" sldId="1462"/>
            <ac:spMk id="2" creationId="{52DA34BA-82FC-47C5-BCE1-BB65E08B92A1}"/>
          </ac:spMkLst>
        </pc:spChg>
        <pc:spChg chg="mod">
          <ac:chgData name="Kelly Stokes" userId="3e5c5154-569e-4d81-aa91-4f91841cdfa9" providerId="ADAL" clId="{CFF7840C-363C-4464-AC2C-4431D490B7C1}" dt="2022-12-14T13:56:38.720" v="933" actId="14100"/>
          <ac:spMkLst>
            <pc:docMk/>
            <pc:sldMk cId="2099598269" sldId="1462"/>
            <ac:spMk id="3" creationId="{4BCBA2DA-E95C-434C-BE81-320E182AE5EF}"/>
          </ac:spMkLst>
        </pc:spChg>
        <pc:picChg chg="del">
          <ac:chgData name="Kelly Stokes" userId="3e5c5154-569e-4d81-aa91-4f91841cdfa9" providerId="ADAL" clId="{CFF7840C-363C-4464-AC2C-4431D490B7C1}" dt="2022-12-14T13:33:01.992" v="324" actId="478"/>
          <ac:picMkLst>
            <pc:docMk/>
            <pc:sldMk cId="2099598269" sldId="1462"/>
            <ac:picMk id="8194" creationId="{5AB67D8A-C7D9-801A-7B26-5B405DB3E408}"/>
          </ac:picMkLst>
        </pc:picChg>
        <pc:picChg chg="add mod">
          <ac:chgData name="Kelly Stokes" userId="3e5c5154-569e-4d81-aa91-4f91841cdfa9" providerId="ADAL" clId="{CFF7840C-363C-4464-AC2C-4431D490B7C1}" dt="2022-12-14T13:33:17.288" v="326" actId="1076"/>
          <ac:picMkLst>
            <pc:docMk/>
            <pc:sldMk cId="2099598269" sldId="1462"/>
            <ac:picMk id="8196" creationId="{961ABAA9-4EA3-017F-7BF0-C221F48241D1}"/>
          </ac:picMkLst>
        </pc:picChg>
      </pc:sldChg>
      <pc:sldChg chg="addSp delSp modSp mod modAnim">
        <pc:chgData name="Kelly Stokes" userId="3e5c5154-569e-4d81-aa91-4f91841cdfa9" providerId="ADAL" clId="{CFF7840C-363C-4464-AC2C-4431D490B7C1}" dt="2022-12-14T13:53:22.351" v="884" actId="20577"/>
        <pc:sldMkLst>
          <pc:docMk/>
          <pc:sldMk cId="498228807" sldId="1466"/>
        </pc:sldMkLst>
        <pc:spChg chg="mod">
          <ac:chgData name="Kelly Stokes" userId="3e5c5154-569e-4d81-aa91-4f91841cdfa9" providerId="ADAL" clId="{CFF7840C-363C-4464-AC2C-4431D490B7C1}" dt="2022-12-14T13:33:30.194" v="336" actId="20577"/>
          <ac:spMkLst>
            <pc:docMk/>
            <pc:sldMk cId="498228807" sldId="1466"/>
            <ac:spMk id="2" creationId="{52DA34BA-82FC-47C5-BCE1-BB65E08B92A1}"/>
          </ac:spMkLst>
        </pc:spChg>
        <pc:spChg chg="add mod">
          <ac:chgData name="Kelly Stokes" userId="3e5c5154-569e-4d81-aa91-4f91841cdfa9" providerId="ADAL" clId="{CFF7840C-363C-4464-AC2C-4431D490B7C1}" dt="2022-12-14T13:53:22.351" v="884" actId="20577"/>
          <ac:spMkLst>
            <pc:docMk/>
            <pc:sldMk cId="498228807" sldId="1466"/>
            <ac:spMk id="6" creationId="{46398369-6BC4-831F-7991-9C3F91032799}"/>
          </ac:spMkLst>
        </pc:spChg>
        <pc:spChg chg="mod">
          <ac:chgData name="Kelly Stokes" userId="3e5c5154-569e-4d81-aa91-4f91841cdfa9" providerId="ADAL" clId="{CFF7840C-363C-4464-AC2C-4431D490B7C1}" dt="2022-12-14T13:34:03.217" v="374" actId="6549"/>
          <ac:spMkLst>
            <pc:docMk/>
            <pc:sldMk cId="498228807" sldId="1466"/>
            <ac:spMk id="10" creationId="{003D53EA-1945-744E-2DD1-0312F4DE835F}"/>
          </ac:spMkLst>
        </pc:spChg>
        <pc:spChg chg="mod">
          <ac:chgData name="Kelly Stokes" userId="3e5c5154-569e-4d81-aa91-4f91841cdfa9" providerId="ADAL" clId="{CFF7840C-363C-4464-AC2C-4431D490B7C1}" dt="2022-12-14T13:34:18.514" v="375"/>
          <ac:spMkLst>
            <pc:docMk/>
            <pc:sldMk cId="498228807" sldId="1466"/>
            <ac:spMk id="12" creationId="{E384BFF7-3319-CAE2-192F-C4DCBBBBFCCA}"/>
          </ac:spMkLst>
        </pc:spChg>
        <pc:picChg chg="del">
          <ac:chgData name="Kelly Stokes" userId="3e5c5154-569e-4d81-aa91-4f91841cdfa9" providerId="ADAL" clId="{CFF7840C-363C-4464-AC2C-4431D490B7C1}" dt="2022-12-14T13:33:25.286" v="328" actId="478"/>
          <ac:picMkLst>
            <pc:docMk/>
            <pc:sldMk cId="498228807" sldId="1466"/>
            <ac:picMk id="4" creationId="{8B44C564-2115-9DBB-9651-416EDD76D8C2}"/>
          </ac:picMkLst>
        </pc:picChg>
        <pc:picChg chg="add mod">
          <ac:chgData name="Kelly Stokes" userId="3e5c5154-569e-4d81-aa91-4f91841cdfa9" providerId="ADAL" clId="{CFF7840C-363C-4464-AC2C-4431D490B7C1}" dt="2022-12-14T13:33:25.624" v="329"/>
          <ac:picMkLst>
            <pc:docMk/>
            <pc:sldMk cId="498228807" sldId="1466"/>
            <ac:picMk id="5" creationId="{E26AC575-0479-ABEA-6D5F-198C65A14F8D}"/>
          </ac:picMkLst>
        </pc:picChg>
      </pc:sldChg>
      <pc:sldChg chg="modSp mod">
        <pc:chgData name="Kelly Stokes" userId="3e5c5154-569e-4d81-aa91-4f91841cdfa9" providerId="ADAL" clId="{CFF7840C-363C-4464-AC2C-4431D490B7C1}" dt="2022-12-14T13:36:30.137" v="458" actId="27636"/>
        <pc:sldMkLst>
          <pc:docMk/>
          <pc:sldMk cId="2199839506" sldId="1473"/>
        </pc:sldMkLst>
        <pc:spChg chg="mod">
          <ac:chgData name="Kelly Stokes" userId="3e5c5154-569e-4d81-aa91-4f91841cdfa9" providerId="ADAL" clId="{CFF7840C-363C-4464-AC2C-4431D490B7C1}" dt="2022-12-14T13:36:23.256" v="453"/>
          <ac:spMkLst>
            <pc:docMk/>
            <pc:sldMk cId="2199839506" sldId="1473"/>
            <ac:spMk id="2" creationId="{52DA34BA-82FC-47C5-BCE1-BB65E08B92A1}"/>
          </ac:spMkLst>
        </pc:spChg>
        <pc:spChg chg="mod">
          <ac:chgData name="Kelly Stokes" userId="3e5c5154-569e-4d81-aa91-4f91841cdfa9" providerId="ADAL" clId="{CFF7840C-363C-4464-AC2C-4431D490B7C1}" dt="2022-12-14T13:36:30.137" v="458" actId="27636"/>
          <ac:spMkLst>
            <pc:docMk/>
            <pc:sldMk cId="2199839506" sldId="1473"/>
            <ac:spMk id="3" creationId="{847A1AC9-9EC9-E1AA-348D-958CE44F2772}"/>
          </ac:spMkLst>
        </pc:spChg>
      </pc:sldChg>
      <pc:sldChg chg="addSp delSp modSp modAnim">
        <pc:chgData name="Kelly Stokes" userId="3e5c5154-569e-4d81-aa91-4f91841cdfa9" providerId="ADAL" clId="{CFF7840C-363C-4464-AC2C-4431D490B7C1}" dt="2022-12-14T13:38:42.496" v="505"/>
        <pc:sldMkLst>
          <pc:docMk/>
          <pc:sldMk cId="2330293709" sldId="1485"/>
        </pc:sldMkLst>
        <pc:spChg chg="mod">
          <ac:chgData name="Kelly Stokes" userId="3e5c5154-569e-4d81-aa91-4f91841cdfa9" providerId="ADAL" clId="{CFF7840C-363C-4464-AC2C-4431D490B7C1}" dt="2022-12-14T13:38:01.745" v="489" actId="20577"/>
          <ac:spMkLst>
            <pc:docMk/>
            <pc:sldMk cId="2330293709" sldId="1485"/>
            <ac:spMk id="2" creationId="{52DA34BA-82FC-47C5-BCE1-BB65E08B92A1}"/>
          </ac:spMkLst>
        </pc:spChg>
        <pc:spChg chg="mod">
          <ac:chgData name="Kelly Stokes" userId="3e5c5154-569e-4d81-aa91-4f91841cdfa9" providerId="ADAL" clId="{CFF7840C-363C-4464-AC2C-4431D490B7C1}" dt="2022-12-14T13:38:17.643" v="498" actId="20577"/>
          <ac:spMkLst>
            <pc:docMk/>
            <pc:sldMk cId="2330293709" sldId="1485"/>
            <ac:spMk id="4" creationId="{C424366C-8EFB-1EF9-3E80-C6EE7BE15FA3}"/>
          </ac:spMkLst>
        </pc:spChg>
        <pc:spChg chg="mod">
          <ac:chgData name="Kelly Stokes" userId="3e5c5154-569e-4d81-aa91-4f91841cdfa9" providerId="ADAL" clId="{CFF7840C-363C-4464-AC2C-4431D490B7C1}" dt="2022-12-14T13:38:23.066" v="499"/>
          <ac:spMkLst>
            <pc:docMk/>
            <pc:sldMk cId="2330293709" sldId="1485"/>
            <ac:spMk id="8" creationId="{1FCDC8B7-0F0D-46B5-057E-579929B7D816}"/>
          </ac:spMkLst>
        </pc:spChg>
        <pc:picChg chg="del">
          <ac:chgData name="Kelly Stokes" userId="3e5c5154-569e-4d81-aa91-4f91841cdfa9" providerId="ADAL" clId="{CFF7840C-363C-4464-AC2C-4431D490B7C1}" dt="2022-12-14T13:38:24.598" v="500" actId="478"/>
          <ac:picMkLst>
            <pc:docMk/>
            <pc:sldMk cId="2330293709" sldId="1485"/>
            <ac:picMk id="9218" creationId="{AE8DD41C-81CF-6892-9C01-D65E4EC88779}"/>
          </ac:picMkLst>
        </pc:picChg>
        <pc:picChg chg="add mod">
          <ac:chgData name="Kelly Stokes" userId="3e5c5154-569e-4d81-aa91-4f91841cdfa9" providerId="ADAL" clId="{CFF7840C-363C-4464-AC2C-4431D490B7C1}" dt="2022-12-14T13:38:40.048" v="502" actId="1076"/>
          <ac:picMkLst>
            <pc:docMk/>
            <pc:sldMk cId="2330293709" sldId="1485"/>
            <ac:picMk id="9220" creationId="{CD593852-3D89-EF14-9665-9EA40F4A1A29}"/>
          </ac:picMkLst>
        </pc:picChg>
      </pc:sldChg>
      <pc:sldChg chg="modSp mod">
        <pc:chgData name="Kelly Stokes" userId="3e5c5154-569e-4d81-aa91-4f91841cdfa9" providerId="ADAL" clId="{CFF7840C-363C-4464-AC2C-4431D490B7C1}" dt="2022-12-14T13:55:18.406" v="911" actId="20577"/>
        <pc:sldMkLst>
          <pc:docMk/>
          <pc:sldMk cId="4039504546" sldId="1495"/>
        </pc:sldMkLst>
        <pc:spChg chg="mod">
          <ac:chgData name="Kelly Stokes" userId="3e5c5154-569e-4d81-aa91-4f91841cdfa9" providerId="ADAL" clId="{CFF7840C-363C-4464-AC2C-4431D490B7C1}" dt="2022-12-14T13:55:18.406" v="911" actId="20577"/>
          <ac:spMkLst>
            <pc:docMk/>
            <pc:sldMk cId="4039504546" sldId="1495"/>
            <ac:spMk id="2" creationId="{52DA34BA-82FC-47C5-BCE1-BB65E08B92A1}"/>
          </ac:spMkLst>
        </pc:spChg>
      </pc:sldChg>
      <pc:sldChg chg="del">
        <pc:chgData name="Kelly Stokes" userId="3e5c5154-569e-4d81-aa91-4f91841cdfa9" providerId="ADAL" clId="{CFF7840C-363C-4464-AC2C-4431D490B7C1}" dt="2022-12-14T13:34:40.018" v="377" actId="2696"/>
        <pc:sldMkLst>
          <pc:docMk/>
          <pc:sldMk cId="1842288125" sldId="1498"/>
        </pc:sldMkLst>
      </pc:sldChg>
      <pc:sldChg chg="del">
        <pc:chgData name="Kelly Stokes" userId="3e5c5154-569e-4d81-aa91-4f91841cdfa9" providerId="ADAL" clId="{CFF7840C-363C-4464-AC2C-4431D490B7C1}" dt="2022-12-14T13:34:40.018" v="377" actId="2696"/>
        <pc:sldMkLst>
          <pc:docMk/>
          <pc:sldMk cId="228576249" sldId="1499"/>
        </pc:sldMkLst>
      </pc:sldChg>
      <pc:sldChg chg="modSp mod">
        <pc:chgData name="Kelly Stokes" userId="3e5c5154-569e-4d81-aa91-4f91841cdfa9" providerId="ADAL" clId="{CFF7840C-363C-4464-AC2C-4431D490B7C1}" dt="2022-12-14T13:36:51.961" v="463" actId="27636"/>
        <pc:sldMkLst>
          <pc:docMk/>
          <pc:sldMk cId="199949674" sldId="1501"/>
        </pc:sldMkLst>
        <pc:spChg chg="mod">
          <ac:chgData name="Kelly Stokes" userId="3e5c5154-569e-4d81-aa91-4f91841cdfa9" providerId="ADAL" clId="{CFF7840C-363C-4464-AC2C-4431D490B7C1}" dt="2022-12-14T13:36:46.088" v="460" actId="20577"/>
          <ac:spMkLst>
            <pc:docMk/>
            <pc:sldMk cId="199949674" sldId="1501"/>
            <ac:spMk id="2" creationId="{52DA34BA-82FC-47C5-BCE1-BB65E08B92A1}"/>
          </ac:spMkLst>
        </pc:spChg>
        <pc:spChg chg="mod">
          <ac:chgData name="Kelly Stokes" userId="3e5c5154-569e-4d81-aa91-4f91841cdfa9" providerId="ADAL" clId="{CFF7840C-363C-4464-AC2C-4431D490B7C1}" dt="2022-12-14T13:36:51.961" v="463" actId="27636"/>
          <ac:spMkLst>
            <pc:docMk/>
            <pc:sldMk cId="199949674" sldId="1501"/>
            <ac:spMk id="3" creationId="{847A1AC9-9EC9-E1AA-348D-958CE44F2772}"/>
          </ac:spMkLst>
        </pc:spChg>
      </pc:sldChg>
      <pc:sldChg chg="modSp mod">
        <pc:chgData name="Kelly Stokes" userId="3e5c5154-569e-4d81-aa91-4f91841cdfa9" providerId="ADAL" clId="{CFF7840C-363C-4464-AC2C-4431D490B7C1}" dt="2022-12-14T13:37:42.312" v="485" actId="1076"/>
        <pc:sldMkLst>
          <pc:docMk/>
          <pc:sldMk cId="2203475726" sldId="1502"/>
        </pc:sldMkLst>
        <pc:spChg chg="mod">
          <ac:chgData name="Kelly Stokes" userId="3e5c5154-569e-4d81-aa91-4f91841cdfa9" providerId="ADAL" clId="{CFF7840C-363C-4464-AC2C-4431D490B7C1}" dt="2022-12-14T13:37:36.763" v="484" actId="313"/>
          <ac:spMkLst>
            <pc:docMk/>
            <pc:sldMk cId="2203475726" sldId="1502"/>
            <ac:spMk id="2" creationId="{52DA34BA-82FC-47C5-BCE1-BB65E08B92A1}"/>
          </ac:spMkLst>
        </pc:spChg>
        <pc:spChg chg="mod">
          <ac:chgData name="Kelly Stokes" userId="3e5c5154-569e-4d81-aa91-4f91841cdfa9" providerId="ADAL" clId="{CFF7840C-363C-4464-AC2C-4431D490B7C1}" dt="2022-12-14T13:37:42.312" v="485" actId="1076"/>
          <ac:spMkLst>
            <pc:docMk/>
            <pc:sldMk cId="2203475726" sldId="1502"/>
            <ac:spMk id="3" creationId="{847A1AC9-9EC9-E1AA-348D-958CE44F2772}"/>
          </ac:spMkLst>
        </pc:spChg>
      </pc:sldChg>
      <pc:sldChg chg="addSp delSp modSp modAnim">
        <pc:chgData name="Kelly Stokes" userId="3e5c5154-569e-4d81-aa91-4f91841cdfa9" providerId="ADAL" clId="{CFF7840C-363C-4464-AC2C-4431D490B7C1}" dt="2022-12-14T13:40:03.582" v="542" actId="732"/>
        <pc:sldMkLst>
          <pc:docMk/>
          <pc:sldMk cId="2659700584" sldId="1504"/>
        </pc:sldMkLst>
        <pc:spChg chg="mod">
          <ac:chgData name="Kelly Stokes" userId="3e5c5154-569e-4d81-aa91-4f91841cdfa9" providerId="ADAL" clId="{CFF7840C-363C-4464-AC2C-4431D490B7C1}" dt="2022-12-14T13:39:20.915" v="522" actId="20577"/>
          <ac:spMkLst>
            <pc:docMk/>
            <pc:sldMk cId="2659700584" sldId="1504"/>
            <ac:spMk id="2" creationId="{52DA34BA-82FC-47C5-BCE1-BB65E08B92A1}"/>
          </ac:spMkLst>
        </pc:spChg>
        <pc:spChg chg="mod">
          <ac:chgData name="Kelly Stokes" userId="3e5c5154-569e-4d81-aa91-4f91841cdfa9" providerId="ADAL" clId="{CFF7840C-363C-4464-AC2C-4431D490B7C1}" dt="2022-12-14T13:39:25.069" v="533" actId="20577"/>
          <ac:spMkLst>
            <pc:docMk/>
            <pc:sldMk cId="2659700584" sldId="1504"/>
            <ac:spMk id="4" creationId="{C424366C-8EFB-1EF9-3E80-C6EE7BE15FA3}"/>
          </ac:spMkLst>
        </pc:spChg>
        <pc:spChg chg="mod">
          <ac:chgData name="Kelly Stokes" userId="3e5c5154-569e-4d81-aa91-4f91841cdfa9" providerId="ADAL" clId="{CFF7840C-363C-4464-AC2C-4431D490B7C1}" dt="2022-12-14T13:39:29.351" v="534"/>
          <ac:spMkLst>
            <pc:docMk/>
            <pc:sldMk cId="2659700584" sldId="1504"/>
            <ac:spMk id="8" creationId="{1FCDC8B7-0F0D-46B5-057E-579929B7D816}"/>
          </ac:spMkLst>
        </pc:spChg>
        <pc:picChg chg="del">
          <ac:chgData name="Kelly Stokes" userId="3e5c5154-569e-4d81-aa91-4f91841cdfa9" providerId="ADAL" clId="{CFF7840C-363C-4464-AC2C-4431D490B7C1}" dt="2022-12-14T13:39:52.354" v="536" actId="478"/>
          <ac:picMkLst>
            <pc:docMk/>
            <pc:sldMk cId="2659700584" sldId="1504"/>
            <ac:picMk id="13314" creationId="{A03B0845-BCE1-C8D8-E619-945D8DD1236B}"/>
          </ac:picMkLst>
        </pc:picChg>
        <pc:picChg chg="add del">
          <ac:chgData name="Kelly Stokes" userId="3e5c5154-569e-4d81-aa91-4f91841cdfa9" providerId="ADAL" clId="{CFF7840C-363C-4464-AC2C-4431D490B7C1}" dt="2022-12-14T13:39:52.354" v="536" actId="478"/>
          <ac:picMkLst>
            <pc:docMk/>
            <pc:sldMk cId="2659700584" sldId="1504"/>
            <ac:picMk id="13316" creationId="{A7633328-D480-400B-A0C4-D718A90C23FE}"/>
          </ac:picMkLst>
        </pc:picChg>
        <pc:picChg chg="add mod">
          <ac:chgData name="Kelly Stokes" userId="3e5c5154-569e-4d81-aa91-4f91841cdfa9" providerId="ADAL" clId="{CFF7840C-363C-4464-AC2C-4431D490B7C1}" dt="2022-12-14T13:40:03.582" v="542" actId="732"/>
          <ac:picMkLst>
            <pc:docMk/>
            <pc:sldMk cId="2659700584" sldId="1504"/>
            <ac:picMk id="13318" creationId="{89AA4BC1-4511-5A2D-1CB3-35D9AF60F117}"/>
          </ac:picMkLst>
        </pc:picChg>
      </pc:sldChg>
      <pc:sldChg chg="modSp mod">
        <pc:chgData name="Kelly Stokes" userId="3e5c5154-569e-4d81-aa91-4f91841cdfa9" providerId="ADAL" clId="{CFF7840C-363C-4464-AC2C-4431D490B7C1}" dt="2022-12-14T13:39:01.260" v="510" actId="27636"/>
        <pc:sldMkLst>
          <pc:docMk/>
          <pc:sldMk cId="1571660563" sldId="1505"/>
        </pc:sldMkLst>
        <pc:spChg chg="mod">
          <ac:chgData name="Kelly Stokes" userId="3e5c5154-569e-4d81-aa91-4f91841cdfa9" providerId="ADAL" clId="{CFF7840C-363C-4464-AC2C-4431D490B7C1}" dt="2022-12-14T13:38:56.821" v="507" actId="27636"/>
          <ac:spMkLst>
            <pc:docMk/>
            <pc:sldMk cId="1571660563" sldId="1505"/>
            <ac:spMk id="2" creationId="{52DA34BA-82FC-47C5-BCE1-BB65E08B92A1}"/>
          </ac:spMkLst>
        </pc:spChg>
        <pc:spChg chg="mod">
          <ac:chgData name="Kelly Stokes" userId="3e5c5154-569e-4d81-aa91-4f91841cdfa9" providerId="ADAL" clId="{CFF7840C-363C-4464-AC2C-4431D490B7C1}" dt="2022-12-14T13:39:01.260" v="510" actId="27636"/>
          <ac:spMkLst>
            <pc:docMk/>
            <pc:sldMk cId="1571660563" sldId="1505"/>
            <ac:spMk id="3" creationId="{847A1AC9-9EC9-E1AA-348D-958CE44F2772}"/>
          </ac:spMkLst>
        </pc:spChg>
      </pc:sldChg>
      <pc:sldChg chg="modSp mod">
        <pc:chgData name="Kelly Stokes" userId="3e5c5154-569e-4d81-aa91-4f91841cdfa9" providerId="ADAL" clId="{CFF7840C-363C-4464-AC2C-4431D490B7C1}" dt="2022-12-14T13:40:28.830" v="548" actId="27636"/>
        <pc:sldMkLst>
          <pc:docMk/>
          <pc:sldMk cId="2611828572" sldId="1506"/>
        </pc:sldMkLst>
        <pc:spChg chg="mod">
          <ac:chgData name="Kelly Stokes" userId="3e5c5154-569e-4d81-aa91-4f91841cdfa9" providerId="ADAL" clId="{CFF7840C-363C-4464-AC2C-4431D490B7C1}" dt="2022-12-14T13:40:20.557" v="544" actId="27636"/>
          <ac:spMkLst>
            <pc:docMk/>
            <pc:sldMk cId="2611828572" sldId="1506"/>
            <ac:spMk id="2" creationId="{52DA34BA-82FC-47C5-BCE1-BB65E08B92A1}"/>
          </ac:spMkLst>
        </pc:spChg>
        <pc:spChg chg="mod">
          <ac:chgData name="Kelly Stokes" userId="3e5c5154-569e-4d81-aa91-4f91841cdfa9" providerId="ADAL" clId="{CFF7840C-363C-4464-AC2C-4431D490B7C1}" dt="2022-12-14T13:40:28.830" v="548" actId="27636"/>
          <ac:spMkLst>
            <pc:docMk/>
            <pc:sldMk cId="2611828572" sldId="1506"/>
            <ac:spMk id="3" creationId="{847A1AC9-9EC9-E1AA-348D-958CE44F2772}"/>
          </ac:spMkLst>
        </pc:spChg>
      </pc:sldChg>
      <pc:sldChg chg="addSp delSp modSp mod">
        <pc:chgData name="Kelly Stokes" userId="3e5c5154-569e-4d81-aa91-4f91841cdfa9" providerId="ADAL" clId="{CFF7840C-363C-4464-AC2C-4431D490B7C1}" dt="2022-12-14T13:43:05.509" v="579"/>
        <pc:sldMkLst>
          <pc:docMk/>
          <pc:sldMk cId="3786602557" sldId="1509"/>
        </pc:sldMkLst>
        <pc:picChg chg="del">
          <ac:chgData name="Kelly Stokes" userId="3e5c5154-569e-4d81-aa91-4f91841cdfa9" providerId="ADAL" clId="{CFF7840C-363C-4464-AC2C-4431D490B7C1}" dt="2022-12-14T13:42:56.807" v="578" actId="478"/>
          <ac:picMkLst>
            <pc:docMk/>
            <pc:sldMk cId="3786602557" sldId="1509"/>
            <ac:picMk id="2" creationId="{E5AE9094-426B-88CF-A687-FA994D23DDDF}"/>
          </ac:picMkLst>
        </pc:picChg>
        <pc:picChg chg="add mod">
          <ac:chgData name="Kelly Stokes" userId="3e5c5154-569e-4d81-aa91-4f91841cdfa9" providerId="ADAL" clId="{CFF7840C-363C-4464-AC2C-4431D490B7C1}" dt="2022-12-14T13:43:05.509" v="579"/>
          <ac:picMkLst>
            <pc:docMk/>
            <pc:sldMk cId="3786602557" sldId="1509"/>
            <ac:picMk id="4" creationId="{458E2052-E904-6D39-5FDA-0C7CEE4E9037}"/>
          </ac:picMkLst>
        </pc:picChg>
      </pc:sldChg>
      <pc:sldChg chg="modSp mod">
        <pc:chgData name="Kelly Stokes" userId="3e5c5154-569e-4d81-aa91-4f91841cdfa9" providerId="ADAL" clId="{CFF7840C-363C-4464-AC2C-4431D490B7C1}" dt="2022-12-14T13:47:19.537" v="775" actId="14100"/>
        <pc:sldMkLst>
          <pc:docMk/>
          <pc:sldMk cId="3605437593" sldId="1631"/>
        </pc:sldMkLst>
        <pc:spChg chg="mod">
          <ac:chgData name="Kelly Stokes" userId="3e5c5154-569e-4d81-aa91-4f91841cdfa9" providerId="ADAL" clId="{CFF7840C-363C-4464-AC2C-4431D490B7C1}" dt="2022-12-14T13:47:14.324" v="773" actId="1076"/>
          <ac:spMkLst>
            <pc:docMk/>
            <pc:sldMk cId="3605437593" sldId="1631"/>
            <ac:spMk id="2" creationId="{02FB8773-AD3E-2543-510F-CEE32E75C793}"/>
          </ac:spMkLst>
        </pc:spChg>
        <pc:spChg chg="mod">
          <ac:chgData name="Kelly Stokes" userId="3e5c5154-569e-4d81-aa91-4f91841cdfa9" providerId="ADAL" clId="{CFF7840C-363C-4464-AC2C-4431D490B7C1}" dt="2022-12-14T13:46:51.051" v="730"/>
          <ac:spMkLst>
            <pc:docMk/>
            <pc:sldMk cId="3605437593" sldId="1631"/>
            <ac:spMk id="3" creationId="{E500F0D3-C8EE-77CA-D8A5-2252D46724AA}"/>
          </ac:spMkLst>
        </pc:spChg>
        <pc:spChg chg="mod">
          <ac:chgData name="Kelly Stokes" userId="3e5c5154-569e-4d81-aa91-4f91841cdfa9" providerId="ADAL" clId="{CFF7840C-363C-4464-AC2C-4431D490B7C1}" dt="2022-12-14T13:46:55.832" v="732" actId="14100"/>
          <ac:spMkLst>
            <pc:docMk/>
            <pc:sldMk cId="3605437593" sldId="1631"/>
            <ac:spMk id="4" creationId="{B5313488-7E4A-79E2-52CD-B230AB2EBC8A}"/>
          </ac:spMkLst>
        </pc:spChg>
        <pc:spChg chg="mod">
          <ac:chgData name="Kelly Stokes" userId="3e5c5154-569e-4d81-aa91-4f91841cdfa9" providerId="ADAL" clId="{CFF7840C-363C-4464-AC2C-4431D490B7C1}" dt="2022-12-14T13:47:19.537" v="775" actId="14100"/>
          <ac:spMkLst>
            <pc:docMk/>
            <pc:sldMk cId="3605437593" sldId="1631"/>
            <ac:spMk id="5" creationId="{E02A7888-AA45-7396-3E3D-4AC6E69CC2E9}"/>
          </ac:spMkLst>
        </pc:spChg>
      </pc:sldChg>
      <pc:sldChg chg="del">
        <pc:chgData name="Kelly Stokes" userId="3e5c5154-569e-4d81-aa91-4f91841cdfa9" providerId="ADAL" clId="{CFF7840C-363C-4464-AC2C-4431D490B7C1}" dt="2022-12-14T13:30:35.177" v="250" actId="2696"/>
        <pc:sldMkLst>
          <pc:docMk/>
          <pc:sldMk cId="147483255" sldId="1634"/>
        </pc:sldMkLst>
      </pc:sldChg>
      <pc:sldChg chg="del">
        <pc:chgData name="Kelly Stokes" userId="3e5c5154-569e-4d81-aa91-4f91841cdfa9" providerId="ADAL" clId="{CFF7840C-363C-4464-AC2C-4431D490B7C1}" dt="2022-12-14T13:40:47.889" v="551" actId="2696"/>
        <pc:sldMkLst>
          <pc:docMk/>
          <pc:sldMk cId="3524351159" sldId="1635"/>
        </pc:sldMkLst>
      </pc:sldChg>
      <pc:sldChg chg="modSp mod">
        <pc:chgData name="Kelly Stokes" userId="3e5c5154-569e-4d81-aa91-4f91841cdfa9" providerId="ADAL" clId="{CFF7840C-363C-4464-AC2C-4431D490B7C1}" dt="2022-12-14T13:42:39.744" v="565" actId="20577"/>
        <pc:sldMkLst>
          <pc:docMk/>
          <pc:sldMk cId="258101762" sldId="1636"/>
        </pc:sldMkLst>
        <pc:spChg chg="mod">
          <ac:chgData name="Kelly Stokes" userId="3e5c5154-569e-4d81-aa91-4f91841cdfa9" providerId="ADAL" clId="{CFF7840C-363C-4464-AC2C-4431D490B7C1}" dt="2022-12-14T13:42:39.744" v="565" actId="20577"/>
          <ac:spMkLst>
            <pc:docMk/>
            <pc:sldMk cId="258101762" sldId="1636"/>
            <ac:spMk id="2" creationId="{02FB8773-AD3E-2543-510F-CEE32E75C793}"/>
          </ac:spMkLst>
        </pc:spChg>
      </pc:sldChg>
      <pc:sldChg chg="del">
        <pc:chgData name="Kelly Stokes" userId="3e5c5154-569e-4d81-aa91-4f91841cdfa9" providerId="ADAL" clId="{CFF7840C-363C-4464-AC2C-4431D490B7C1}" dt="2022-12-14T13:42:34.180" v="561" actId="2696"/>
        <pc:sldMkLst>
          <pc:docMk/>
          <pc:sldMk cId="2423677173" sldId="1637"/>
        </pc:sldMkLst>
      </pc:sldChg>
      <pc:sldChg chg="del">
        <pc:chgData name="Kelly Stokes" userId="3e5c5154-569e-4d81-aa91-4f91841cdfa9" providerId="ADAL" clId="{CFF7840C-363C-4464-AC2C-4431D490B7C1}" dt="2022-12-14T13:42:34.180" v="561" actId="2696"/>
        <pc:sldMkLst>
          <pc:docMk/>
          <pc:sldMk cId="3373725243" sldId="1638"/>
        </pc:sldMkLst>
      </pc:sldChg>
      <pc:sldChg chg="del">
        <pc:chgData name="Kelly Stokes" userId="3e5c5154-569e-4d81-aa91-4f91841cdfa9" providerId="ADAL" clId="{CFF7840C-363C-4464-AC2C-4431D490B7C1}" dt="2022-12-14T13:42:34.180" v="561" actId="2696"/>
        <pc:sldMkLst>
          <pc:docMk/>
          <pc:sldMk cId="1338699798" sldId="1639"/>
        </pc:sldMkLst>
      </pc:sldChg>
      <pc:sldChg chg="del">
        <pc:chgData name="Kelly Stokes" userId="3e5c5154-569e-4d81-aa91-4f91841cdfa9" providerId="ADAL" clId="{CFF7840C-363C-4464-AC2C-4431D490B7C1}" dt="2022-12-14T13:42:34.180" v="561" actId="2696"/>
        <pc:sldMkLst>
          <pc:docMk/>
          <pc:sldMk cId="1563799149" sldId="1640"/>
        </pc:sldMkLst>
      </pc:sldChg>
      <pc:sldChg chg="del">
        <pc:chgData name="Kelly Stokes" userId="3e5c5154-569e-4d81-aa91-4f91841cdfa9" providerId="ADAL" clId="{CFF7840C-363C-4464-AC2C-4431D490B7C1}" dt="2022-12-14T13:42:34.180" v="561" actId="2696"/>
        <pc:sldMkLst>
          <pc:docMk/>
          <pc:sldMk cId="809990984" sldId="1641"/>
        </pc:sldMkLst>
      </pc:sldChg>
      <pc:sldChg chg="del">
        <pc:chgData name="Kelly Stokes" userId="3e5c5154-569e-4d81-aa91-4f91841cdfa9" providerId="ADAL" clId="{CFF7840C-363C-4464-AC2C-4431D490B7C1}" dt="2022-12-14T13:42:34.180" v="561" actId="2696"/>
        <pc:sldMkLst>
          <pc:docMk/>
          <pc:sldMk cId="628337805" sldId="1642"/>
        </pc:sldMkLst>
      </pc:sldChg>
      <pc:sldChg chg="del">
        <pc:chgData name="Kelly Stokes" userId="3e5c5154-569e-4d81-aa91-4f91841cdfa9" providerId="ADAL" clId="{CFF7840C-363C-4464-AC2C-4431D490B7C1}" dt="2022-12-14T13:42:34.180" v="561" actId="2696"/>
        <pc:sldMkLst>
          <pc:docMk/>
          <pc:sldMk cId="841798903" sldId="1643"/>
        </pc:sldMkLst>
      </pc:sldChg>
      <pc:sldChg chg="del">
        <pc:chgData name="Kelly Stokes" userId="3e5c5154-569e-4d81-aa91-4f91841cdfa9" providerId="ADAL" clId="{CFF7840C-363C-4464-AC2C-4431D490B7C1}" dt="2022-12-14T13:42:34.180" v="561" actId="2696"/>
        <pc:sldMkLst>
          <pc:docMk/>
          <pc:sldMk cId="2904340394" sldId="1644"/>
        </pc:sldMkLst>
      </pc:sldChg>
      <pc:sldChg chg="del">
        <pc:chgData name="Kelly Stokes" userId="3e5c5154-569e-4d81-aa91-4f91841cdfa9" providerId="ADAL" clId="{CFF7840C-363C-4464-AC2C-4431D490B7C1}" dt="2022-12-14T13:42:34.180" v="561" actId="2696"/>
        <pc:sldMkLst>
          <pc:docMk/>
          <pc:sldMk cId="2389043434" sldId="1645"/>
        </pc:sldMkLst>
      </pc:sldChg>
      <pc:sldChg chg="del">
        <pc:chgData name="Kelly Stokes" userId="3e5c5154-569e-4d81-aa91-4f91841cdfa9" providerId="ADAL" clId="{CFF7840C-363C-4464-AC2C-4431D490B7C1}" dt="2022-12-14T13:42:34.180" v="561" actId="2696"/>
        <pc:sldMkLst>
          <pc:docMk/>
          <pc:sldMk cId="2607862432" sldId="1646"/>
        </pc:sldMkLst>
      </pc:sldChg>
      <pc:sldChg chg="del">
        <pc:chgData name="Kelly Stokes" userId="3e5c5154-569e-4d81-aa91-4f91841cdfa9" providerId="ADAL" clId="{CFF7840C-363C-4464-AC2C-4431D490B7C1}" dt="2022-12-14T13:42:34.180" v="561" actId="2696"/>
        <pc:sldMkLst>
          <pc:docMk/>
          <pc:sldMk cId="1081581602" sldId="1648"/>
        </pc:sldMkLst>
      </pc:sldChg>
      <pc:sldChg chg="del">
        <pc:chgData name="Kelly Stokes" userId="3e5c5154-569e-4d81-aa91-4f91841cdfa9" providerId="ADAL" clId="{CFF7840C-363C-4464-AC2C-4431D490B7C1}" dt="2022-12-14T13:42:34.180" v="561" actId="2696"/>
        <pc:sldMkLst>
          <pc:docMk/>
          <pc:sldMk cId="3773232241" sldId="1649"/>
        </pc:sldMkLst>
      </pc:sldChg>
      <pc:sldChg chg="del">
        <pc:chgData name="Kelly Stokes" userId="3e5c5154-569e-4d81-aa91-4f91841cdfa9" providerId="ADAL" clId="{CFF7840C-363C-4464-AC2C-4431D490B7C1}" dt="2022-12-14T13:42:34.180" v="561" actId="2696"/>
        <pc:sldMkLst>
          <pc:docMk/>
          <pc:sldMk cId="2006010117" sldId="1650"/>
        </pc:sldMkLst>
      </pc:sldChg>
      <pc:sldChg chg="del">
        <pc:chgData name="Kelly Stokes" userId="3e5c5154-569e-4d81-aa91-4f91841cdfa9" providerId="ADAL" clId="{CFF7840C-363C-4464-AC2C-4431D490B7C1}" dt="2022-12-14T13:42:34.180" v="561" actId="2696"/>
        <pc:sldMkLst>
          <pc:docMk/>
          <pc:sldMk cId="788169898" sldId="1651"/>
        </pc:sldMkLst>
      </pc:sldChg>
      <pc:sldChg chg="del">
        <pc:chgData name="Kelly Stokes" userId="3e5c5154-569e-4d81-aa91-4f91841cdfa9" providerId="ADAL" clId="{CFF7840C-363C-4464-AC2C-4431D490B7C1}" dt="2022-12-14T13:42:34.180" v="561" actId="2696"/>
        <pc:sldMkLst>
          <pc:docMk/>
          <pc:sldMk cId="651183107" sldId="1652"/>
        </pc:sldMkLst>
      </pc:sldChg>
      <pc:sldChg chg="del">
        <pc:chgData name="Kelly Stokes" userId="3e5c5154-569e-4d81-aa91-4f91841cdfa9" providerId="ADAL" clId="{CFF7840C-363C-4464-AC2C-4431D490B7C1}" dt="2022-12-14T13:42:34.180" v="561" actId="2696"/>
        <pc:sldMkLst>
          <pc:docMk/>
          <pc:sldMk cId="2951097264" sldId="1653"/>
        </pc:sldMkLst>
      </pc:sldChg>
      <pc:sldChg chg="del">
        <pc:chgData name="Kelly Stokes" userId="3e5c5154-569e-4d81-aa91-4f91841cdfa9" providerId="ADAL" clId="{CFF7840C-363C-4464-AC2C-4431D490B7C1}" dt="2022-12-14T13:42:34.180" v="561" actId="2696"/>
        <pc:sldMkLst>
          <pc:docMk/>
          <pc:sldMk cId="2857256479" sldId="1654"/>
        </pc:sldMkLst>
      </pc:sldChg>
      <pc:sldChg chg="del">
        <pc:chgData name="Kelly Stokes" userId="3e5c5154-569e-4d81-aa91-4f91841cdfa9" providerId="ADAL" clId="{CFF7840C-363C-4464-AC2C-4431D490B7C1}" dt="2022-12-14T13:42:34.180" v="561" actId="2696"/>
        <pc:sldMkLst>
          <pc:docMk/>
          <pc:sldMk cId="436976780" sldId="1655"/>
        </pc:sldMkLst>
      </pc:sldChg>
      <pc:sldChg chg="del">
        <pc:chgData name="Kelly Stokes" userId="3e5c5154-569e-4d81-aa91-4f91841cdfa9" providerId="ADAL" clId="{CFF7840C-363C-4464-AC2C-4431D490B7C1}" dt="2022-12-14T13:42:34.180" v="561" actId="2696"/>
        <pc:sldMkLst>
          <pc:docMk/>
          <pc:sldMk cId="3726603070" sldId="1656"/>
        </pc:sldMkLst>
      </pc:sldChg>
      <pc:sldChg chg="del">
        <pc:chgData name="Kelly Stokes" userId="3e5c5154-569e-4d81-aa91-4f91841cdfa9" providerId="ADAL" clId="{CFF7840C-363C-4464-AC2C-4431D490B7C1}" dt="2022-12-14T13:42:34.180" v="561" actId="2696"/>
        <pc:sldMkLst>
          <pc:docMk/>
          <pc:sldMk cId="468112015" sldId="1657"/>
        </pc:sldMkLst>
      </pc:sldChg>
      <pc:sldChg chg="del">
        <pc:chgData name="Kelly Stokes" userId="3e5c5154-569e-4d81-aa91-4f91841cdfa9" providerId="ADAL" clId="{CFF7840C-363C-4464-AC2C-4431D490B7C1}" dt="2022-12-14T13:42:34.180" v="561" actId="2696"/>
        <pc:sldMkLst>
          <pc:docMk/>
          <pc:sldMk cId="156950917" sldId="1658"/>
        </pc:sldMkLst>
      </pc:sldChg>
      <pc:sldChg chg="del">
        <pc:chgData name="Kelly Stokes" userId="3e5c5154-569e-4d81-aa91-4f91841cdfa9" providerId="ADAL" clId="{CFF7840C-363C-4464-AC2C-4431D490B7C1}" dt="2022-12-14T13:42:34.180" v="561" actId="2696"/>
        <pc:sldMkLst>
          <pc:docMk/>
          <pc:sldMk cId="2285980401" sldId="1659"/>
        </pc:sldMkLst>
      </pc:sldChg>
      <pc:sldChg chg="del">
        <pc:chgData name="Kelly Stokes" userId="3e5c5154-569e-4d81-aa91-4f91841cdfa9" providerId="ADAL" clId="{CFF7840C-363C-4464-AC2C-4431D490B7C1}" dt="2022-12-14T13:42:34.180" v="561" actId="2696"/>
        <pc:sldMkLst>
          <pc:docMk/>
          <pc:sldMk cId="2385933361" sldId="1660"/>
        </pc:sldMkLst>
      </pc:sldChg>
      <pc:sldChg chg="del">
        <pc:chgData name="Kelly Stokes" userId="3e5c5154-569e-4d81-aa91-4f91841cdfa9" providerId="ADAL" clId="{CFF7840C-363C-4464-AC2C-4431D490B7C1}" dt="2022-12-14T13:42:34.180" v="561" actId="2696"/>
        <pc:sldMkLst>
          <pc:docMk/>
          <pc:sldMk cId="3469114486" sldId="1661"/>
        </pc:sldMkLst>
      </pc:sldChg>
      <pc:sldChg chg="del">
        <pc:chgData name="Kelly Stokes" userId="3e5c5154-569e-4d81-aa91-4f91841cdfa9" providerId="ADAL" clId="{CFF7840C-363C-4464-AC2C-4431D490B7C1}" dt="2022-12-14T13:42:34.180" v="561" actId="2696"/>
        <pc:sldMkLst>
          <pc:docMk/>
          <pc:sldMk cId="2743594808" sldId="1662"/>
        </pc:sldMkLst>
      </pc:sldChg>
      <pc:sldChg chg="del">
        <pc:chgData name="Kelly Stokes" userId="3e5c5154-569e-4d81-aa91-4f91841cdfa9" providerId="ADAL" clId="{CFF7840C-363C-4464-AC2C-4431D490B7C1}" dt="2022-12-14T13:42:34.180" v="561" actId="2696"/>
        <pc:sldMkLst>
          <pc:docMk/>
          <pc:sldMk cId="293913322" sldId="1663"/>
        </pc:sldMkLst>
      </pc:sldChg>
      <pc:sldChg chg="del">
        <pc:chgData name="Kelly Stokes" userId="3e5c5154-569e-4d81-aa91-4f91841cdfa9" providerId="ADAL" clId="{CFF7840C-363C-4464-AC2C-4431D490B7C1}" dt="2022-12-14T13:42:34.180" v="561" actId="2696"/>
        <pc:sldMkLst>
          <pc:docMk/>
          <pc:sldMk cId="3244170570" sldId="1664"/>
        </pc:sldMkLst>
      </pc:sldChg>
      <pc:sldChg chg="del">
        <pc:chgData name="Kelly Stokes" userId="3e5c5154-569e-4d81-aa91-4f91841cdfa9" providerId="ADAL" clId="{CFF7840C-363C-4464-AC2C-4431D490B7C1}" dt="2022-12-14T13:42:34.180" v="561" actId="2696"/>
        <pc:sldMkLst>
          <pc:docMk/>
          <pc:sldMk cId="3656573198" sldId="1665"/>
        </pc:sldMkLst>
      </pc:sldChg>
      <pc:sldChg chg="del">
        <pc:chgData name="Kelly Stokes" userId="3e5c5154-569e-4d81-aa91-4f91841cdfa9" providerId="ADAL" clId="{CFF7840C-363C-4464-AC2C-4431D490B7C1}" dt="2022-12-14T13:42:34.180" v="561" actId="2696"/>
        <pc:sldMkLst>
          <pc:docMk/>
          <pc:sldMk cId="862307415" sldId="1666"/>
        </pc:sldMkLst>
      </pc:sldChg>
      <pc:sldChg chg="del">
        <pc:chgData name="Kelly Stokes" userId="3e5c5154-569e-4d81-aa91-4f91841cdfa9" providerId="ADAL" clId="{CFF7840C-363C-4464-AC2C-4431D490B7C1}" dt="2022-12-14T13:42:34.180" v="561" actId="2696"/>
        <pc:sldMkLst>
          <pc:docMk/>
          <pc:sldMk cId="2691713155" sldId="1667"/>
        </pc:sldMkLst>
      </pc:sldChg>
      <pc:sldChg chg="del">
        <pc:chgData name="Kelly Stokes" userId="3e5c5154-569e-4d81-aa91-4f91841cdfa9" providerId="ADAL" clId="{CFF7840C-363C-4464-AC2C-4431D490B7C1}" dt="2022-12-14T13:42:34.180" v="561" actId="2696"/>
        <pc:sldMkLst>
          <pc:docMk/>
          <pc:sldMk cId="3503669003" sldId="1668"/>
        </pc:sldMkLst>
      </pc:sldChg>
      <pc:sldChg chg="del">
        <pc:chgData name="Kelly Stokes" userId="3e5c5154-569e-4d81-aa91-4f91841cdfa9" providerId="ADAL" clId="{CFF7840C-363C-4464-AC2C-4431D490B7C1}" dt="2022-12-14T13:42:34.180" v="561" actId="2696"/>
        <pc:sldMkLst>
          <pc:docMk/>
          <pc:sldMk cId="2461816916" sldId="1669"/>
        </pc:sldMkLst>
      </pc:sldChg>
      <pc:sldChg chg="del">
        <pc:chgData name="Kelly Stokes" userId="3e5c5154-569e-4d81-aa91-4f91841cdfa9" providerId="ADAL" clId="{CFF7840C-363C-4464-AC2C-4431D490B7C1}" dt="2022-12-14T13:42:34.180" v="561" actId="2696"/>
        <pc:sldMkLst>
          <pc:docMk/>
          <pc:sldMk cId="927666726" sldId="1670"/>
        </pc:sldMkLst>
      </pc:sldChg>
      <pc:sldChg chg="del">
        <pc:chgData name="Kelly Stokes" userId="3e5c5154-569e-4d81-aa91-4f91841cdfa9" providerId="ADAL" clId="{CFF7840C-363C-4464-AC2C-4431D490B7C1}" dt="2022-12-14T13:42:34.180" v="561" actId="2696"/>
        <pc:sldMkLst>
          <pc:docMk/>
          <pc:sldMk cId="940160828" sldId="1671"/>
        </pc:sldMkLst>
      </pc:sldChg>
      <pc:sldChg chg="del">
        <pc:chgData name="Kelly Stokes" userId="3e5c5154-569e-4d81-aa91-4f91841cdfa9" providerId="ADAL" clId="{CFF7840C-363C-4464-AC2C-4431D490B7C1}" dt="2022-12-14T13:42:34.180" v="561" actId="2696"/>
        <pc:sldMkLst>
          <pc:docMk/>
          <pc:sldMk cId="2354005983" sldId="1672"/>
        </pc:sldMkLst>
      </pc:sldChg>
      <pc:sldChg chg="del">
        <pc:chgData name="Kelly Stokes" userId="3e5c5154-569e-4d81-aa91-4f91841cdfa9" providerId="ADAL" clId="{CFF7840C-363C-4464-AC2C-4431D490B7C1}" dt="2022-12-14T13:42:34.180" v="561" actId="2696"/>
        <pc:sldMkLst>
          <pc:docMk/>
          <pc:sldMk cId="3885933239" sldId="1673"/>
        </pc:sldMkLst>
      </pc:sldChg>
      <pc:sldChg chg="del">
        <pc:chgData name="Kelly Stokes" userId="3e5c5154-569e-4d81-aa91-4f91841cdfa9" providerId="ADAL" clId="{CFF7840C-363C-4464-AC2C-4431D490B7C1}" dt="2022-12-14T13:42:34.180" v="561" actId="2696"/>
        <pc:sldMkLst>
          <pc:docMk/>
          <pc:sldMk cId="3271791572" sldId="1674"/>
        </pc:sldMkLst>
      </pc:sldChg>
      <pc:sldChg chg="del">
        <pc:chgData name="Kelly Stokes" userId="3e5c5154-569e-4d81-aa91-4f91841cdfa9" providerId="ADAL" clId="{CFF7840C-363C-4464-AC2C-4431D490B7C1}" dt="2022-12-14T13:42:34.180" v="561" actId="2696"/>
        <pc:sldMkLst>
          <pc:docMk/>
          <pc:sldMk cId="3874188230" sldId="1675"/>
        </pc:sldMkLst>
      </pc:sldChg>
      <pc:sldChg chg="del">
        <pc:chgData name="Kelly Stokes" userId="3e5c5154-569e-4d81-aa91-4f91841cdfa9" providerId="ADAL" clId="{CFF7840C-363C-4464-AC2C-4431D490B7C1}" dt="2022-12-14T13:42:34.180" v="561" actId="2696"/>
        <pc:sldMkLst>
          <pc:docMk/>
          <pc:sldMk cId="1542760163" sldId="1676"/>
        </pc:sldMkLst>
      </pc:sldChg>
      <pc:sldChg chg="del">
        <pc:chgData name="Kelly Stokes" userId="3e5c5154-569e-4d81-aa91-4f91841cdfa9" providerId="ADAL" clId="{CFF7840C-363C-4464-AC2C-4431D490B7C1}" dt="2022-12-14T13:42:34.180" v="561" actId="2696"/>
        <pc:sldMkLst>
          <pc:docMk/>
          <pc:sldMk cId="1644838640" sldId="1677"/>
        </pc:sldMkLst>
      </pc:sldChg>
      <pc:sldChg chg="del">
        <pc:chgData name="Kelly Stokes" userId="3e5c5154-569e-4d81-aa91-4f91841cdfa9" providerId="ADAL" clId="{CFF7840C-363C-4464-AC2C-4431D490B7C1}" dt="2022-12-14T13:42:34.180" v="561" actId="2696"/>
        <pc:sldMkLst>
          <pc:docMk/>
          <pc:sldMk cId="834969585" sldId="1678"/>
        </pc:sldMkLst>
      </pc:sldChg>
      <pc:sldChg chg="del">
        <pc:chgData name="Kelly Stokes" userId="3e5c5154-569e-4d81-aa91-4f91841cdfa9" providerId="ADAL" clId="{CFF7840C-363C-4464-AC2C-4431D490B7C1}" dt="2022-12-14T13:42:34.180" v="561" actId="2696"/>
        <pc:sldMkLst>
          <pc:docMk/>
          <pc:sldMk cId="2604013293" sldId="1679"/>
        </pc:sldMkLst>
      </pc:sldChg>
      <pc:sldChg chg="del">
        <pc:chgData name="Kelly Stokes" userId="3e5c5154-569e-4d81-aa91-4f91841cdfa9" providerId="ADAL" clId="{CFF7840C-363C-4464-AC2C-4431D490B7C1}" dt="2022-12-14T13:42:34.180" v="561" actId="2696"/>
        <pc:sldMkLst>
          <pc:docMk/>
          <pc:sldMk cId="2447781819" sldId="1681"/>
        </pc:sldMkLst>
      </pc:sldChg>
      <pc:sldChg chg="del">
        <pc:chgData name="Kelly Stokes" userId="3e5c5154-569e-4d81-aa91-4f91841cdfa9" providerId="ADAL" clId="{CFF7840C-363C-4464-AC2C-4431D490B7C1}" dt="2022-12-14T13:42:34.180" v="561" actId="2696"/>
        <pc:sldMkLst>
          <pc:docMk/>
          <pc:sldMk cId="2682820088" sldId="1682"/>
        </pc:sldMkLst>
      </pc:sldChg>
      <pc:sldChg chg="del">
        <pc:chgData name="Kelly Stokes" userId="3e5c5154-569e-4d81-aa91-4f91841cdfa9" providerId="ADAL" clId="{CFF7840C-363C-4464-AC2C-4431D490B7C1}" dt="2022-12-14T13:42:34.180" v="561" actId="2696"/>
        <pc:sldMkLst>
          <pc:docMk/>
          <pc:sldMk cId="3777334070" sldId="1683"/>
        </pc:sldMkLst>
      </pc:sldChg>
      <pc:sldChg chg="del">
        <pc:chgData name="Kelly Stokes" userId="3e5c5154-569e-4d81-aa91-4f91841cdfa9" providerId="ADAL" clId="{CFF7840C-363C-4464-AC2C-4431D490B7C1}" dt="2022-12-14T13:42:34.180" v="561" actId="2696"/>
        <pc:sldMkLst>
          <pc:docMk/>
          <pc:sldMk cId="3476417624" sldId="1684"/>
        </pc:sldMkLst>
      </pc:sldChg>
      <pc:sldChg chg="del">
        <pc:chgData name="Kelly Stokes" userId="3e5c5154-569e-4d81-aa91-4f91841cdfa9" providerId="ADAL" clId="{CFF7840C-363C-4464-AC2C-4431D490B7C1}" dt="2022-12-14T13:42:34.180" v="561" actId="2696"/>
        <pc:sldMkLst>
          <pc:docMk/>
          <pc:sldMk cId="440422877" sldId="1685"/>
        </pc:sldMkLst>
      </pc:sldChg>
      <pc:sldChg chg="del">
        <pc:chgData name="Kelly Stokes" userId="3e5c5154-569e-4d81-aa91-4f91841cdfa9" providerId="ADAL" clId="{CFF7840C-363C-4464-AC2C-4431D490B7C1}" dt="2022-12-14T13:42:34.180" v="561" actId="2696"/>
        <pc:sldMkLst>
          <pc:docMk/>
          <pc:sldMk cId="2732355048" sldId="1686"/>
        </pc:sldMkLst>
      </pc:sldChg>
      <pc:sldChg chg="del">
        <pc:chgData name="Kelly Stokes" userId="3e5c5154-569e-4d81-aa91-4f91841cdfa9" providerId="ADAL" clId="{CFF7840C-363C-4464-AC2C-4431D490B7C1}" dt="2022-12-14T13:42:34.180" v="561" actId="2696"/>
        <pc:sldMkLst>
          <pc:docMk/>
          <pc:sldMk cId="49663632" sldId="1687"/>
        </pc:sldMkLst>
      </pc:sldChg>
      <pc:sldChg chg="del">
        <pc:chgData name="Kelly Stokes" userId="3e5c5154-569e-4d81-aa91-4f91841cdfa9" providerId="ADAL" clId="{CFF7840C-363C-4464-AC2C-4431D490B7C1}" dt="2022-12-14T13:42:34.180" v="561" actId="2696"/>
        <pc:sldMkLst>
          <pc:docMk/>
          <pc:sldMk cId="1036236117" sldId="1688"/>
        </pc:sldMkLst>
      </pc:sldChg>
      <pc:sldChg chg="del">
        <pc:chgData name="Kelly Stokes" userId="3e5c5154-569e-4d81-aa91-4f91841cdfa9" providerId="ADAL" clId="{CFF7840C-363C-4464-AC2C-4431D490B7C1}" dt="2022-12-14T13:42:34.180" v="561" actId="2696"/>
        <pc:sldMkLst>
          <pc:docMk/>
          <pc:sldMk cId="128970373" sldId="1689"/>
        </pc:sldMkLst>
      </pc:sldChg>
      <pc:sldChg chg="del">
        <pc:chgData name="Kelly Stokes" userId="3e5c5154-569e-4d81-aa91-4f91841cdfa9" providerId="ADAL" clId="{CFF7840C-363C-4464-AC2C-4431D490B7C1}" dt="2022-12-14T13:42:34.180" v="561" actId="2696"/>
        <pc:sldMkLst>
          <pc:docMk/>
          <pc:sldMk cId="1101090556" sldId="1690"/>
        </pc:sldMkLst>
      </pc:sldChg>
      <pc:sldChg chg="del">
        <pc:chgData name="Kelly Stokes" userId="3e5c5154-569e-4d81-aa91-4f91841cdfa9" providerId="ADAL" clId="{CFF7840C-363C-4464-AC2C-4431D490B7C1}" dt="2022-12-14T13:42:34.180" v="561" actId="2696"/>
        <pc:sldMkLst>
          <pc:docMk/>
          <pc:sldMk cId="3232296683" sldId="1691"/>
        </pc:sldMkLst>
      </pc:sldChg>
      <pc:sldChg chg="del">
        <pc:chgData name="Kelly Stokes" userId="3e5c5154-569e-4d81-aa91-4f91841cdfa9" providerId="ADAL" clId="{CFF7840C-363C-4464-AC2C-4431D490B7C1}" dt="2022-12-14T13:42:34.180" v="561" actId="2696"/>
        <pc:sldMkLst>
          <pc:docMk/>
          <pc:sldMk cId="3360446131" sldId="1692"/>
        </pc:sldMkLst>
      </pc:sldChg>
      <pc:sldChg chg="del">
        <pc:chgData name="Kelly Stokes" userId="3e5c5154-569e-4d81-aa91-4f91841cdfa9" providerId="ADAL" clId="{CFF7840C-363C-4464-AC2C-4431D490B7C1}" dt="2022-12-14T13:42:34.180" v="561" actId="2696"/>
        <pc:sldMkLst>
          <pc:docMk/>
          <pc:sldMk cId="1386249152" sldId="1693"/>
        </pc:sldMkLst>
      </pc:sldChg>
      <pc:sldChg chg="del">
        <pc:chgData name="Kelly Stokes" userId="3e5c5154-569e-4d81-aa91-4f91841cdfa9" providerId="ADAL" clId="{CFF7840C-363C-4464-AC2C-4431D490B7C1}" dt="2022-12-14T13:42:34.180" v="561" actId="2696"/>
        <pc:sldMkLst>
          <pc:docMk/>
          <pc:sldMk cId="2806479113" sldId="1694"/>
        </pc:sldMkLst>
      </pc:sldChg>
      <pc:sldChg chg="del">
        <pc:chgData name="Kelly Stokes" userId="3e5c5154-569e-4d81-aa91-4f91841cdfa9" providerId="ADAL" clId="{CFF7840C-363C-4464-AC2C-4431D490B7C1}" dt="2022-12-14T13:42:34.180" v="561" actId="2696"/>
        <pc:sldMkLst>
          <pc:docMk/>
          <pc:sldMk cId="3851301648" sldId="1695"/>
        </pc:sldMkLst>
      </pc:sldChg>
      <pc:sldChg chg="del">
        <pc:chgData name="Kelly Stokes" userId="3e5c5154-569e-4d81-aa91-4f91841cdfa9" providerId="ADAL" clId="{CFF7840C-363C-4464-AC2C-4431D490B7C1}" dt="2022-12-14T13:42:34.180" v="561" actId="2696"/>
        <pc:sldMkLst>
          <pc:docMk/>
          <pc:sldMk cId="436843790" sldId="1696"/>
        </pc:sldMkLst>
      </pc:sldChg>
      <pc:sldChg chg="del">
        <pc:chgData name="Kelly Stokes" userId="3e5c5154-569e-4d81-aa91-4f91841cdfa9" providerId="ADAL" clId="{CFF7840C-363C-4464-AC2C-4431D490B7C1}" dt="2022-12-14T13:42:34.180" v="561" actId="2696"/>
        <pc:sldMkLst>
          <pc:docMk/>
          <pc:sldMk cId="851540075" sldId="1697"/>
        </pc:sldMkLst>
      </pc:sldChg>
      <pc:sldChg chg="del">
        <pc:chgData name="Kelly Stokes" userId="3e5c5154-569e-4d81-aa91-4f91841cdfa9" providerId="ADAL" clId="{CFF7840C-363C-4464-AC2C-4431D490B7C1}" dt="2022-12-14T13:42:34.180" v="561" actId="2696"/>
        <pc:sldMkLst>
          <pc:docMk/>
          <pc:sldMk cId="2812772615" sldId="1698"/>
        </pc:sldMkLst>
      </pc:sldChg>
      <pc:sldChg chg="del">
        <pc:chgData name="Kelly Stokes" userId="3e5c5154-569e-4d81-aa91-4f91841cdfa9" providerId="ADAL" clId="{CFF7840C-363C-4464-AC2C-4431D490B7C1}" dt="2022-12-14T13:42:34.180" v="561" actId="2696"/>
        <pc:sldMkLst>
          <pc:docMk/>
          <pc:sldMk cId="2731113325" sldId="1699"/>
        </pc:sldMkLst>
      </pc:sldChg>
      <pc:sldChg chg="del">
        <pc:chgData name="Kelly Stokes" userId="3e5c5154-569e-4d81-aa91-4f91841cdfa9" providerId="ADAL" clId="{CFF7840C-363C-4464-AC2C-4431D490B7C1}" dt="2022-12-14T13:42:34.180" v="561" actId="2696"/>
        <pc:sldMkLst>
          <pc:docMk/>
          <pc:sldMk cId="1491092502" sldId="1700"/>
        </pc:sldMkLst>
      </pc:sldChg>
      <pc:sldChg chg="del">
        <pc:chgData name="Kelly Stokes" userId="3e5c5154-569e-4d81-aa91-4f91841cdfa9" providerId="ADAL" clId="{CFF7840C-363C-4464-AC2C-4431D490B7C1}" dt="2022-12-14T13:42:34.180" v="561" actId="2696"/>
        <pc:sldMkLst>
          <pc:docMk/>
          <pc:sldMk cId="1058244736" sldId="1701"/>
        </pc:sldMkLst>
      </pc:sldChg>
      <pc:sldChg chg="del">
        <pc:chgData name="Kelly Stokes" userId="3e5c5154-569e-4d81-aa91-4f91841cdfa9" providerId="ADAL" clId="{CFF7840C-363C-4464-AC2C-4431D490B7C1}" dt="2022-12-14T13:42:34.180" v="561" actId="2696"/>
        <pc:sldMkLst>
          <pc:docMk/>
          <pc:sldMk cId="3843707204" sldId="1702"/>
        </pc:sldMkLst>
      </pc:sldChg>
      <pc:sldChg chg="del">
        <pc:chgData name="Kelly Stokes" userId="3e5c5154-569e-4d81-aa91-4f91841cdfa9" providerId="ADAL" clId="{CFF7840C-363C-4464-AC2C-4431D490B7C1}" dt="2022-12-14T13:42:34.180" v="561" actId="2696"/>
        <pc:sldMkLst>
          <pc:docMk/>
          <pc:sldMk cId="2704255281" sldId="1703"/>
        </pc:sldMkLst>
      </pc:sldChg>
      <pc:sldChg chg="del">
        <pc:chgData name="Kelly Stokes" userId="3e5c5154-569e-4d81-aa91-4f91841cdfa9" providerId="ADAL" clId="{CFF7840C-363C-4464-AC2C-4431D490B7C1}" dt="2022-12-14T13:42:34.180" v="561" actId="2696"/>
        <pc:sldMkLst>
          <pc:docMk/>
          <pc:sldMk cId="2415201085" sldId="1704"/>
        </pc:sldMkLst>
      </pc:sldChg>
      <pc:sldChg chg="del">
        <pc:chgData name="Kelly Stokes" userId="3e5c5154-569e-4d81-aa91-4f91841cdfa9" providerId="ADAL" clId="{CFF7840C-363C-4464-AC2C-4431D490B7C1}" dt="2022-12-14T13:42:34.180" v="561" actId="2696"/>
        <pc:sldMkLst>
          <pc:docMk/>
          <pc:sldMk cId="127937681" sldId="1705"/>
        </pc:sldMkLst>
      </pc:sldChg>
      <pc:sldChg chg="del">
        <pc:chgData name="Kelly Stokes" userId="3e5c5154-569e-4d81-aa91-4f91841cdfa9" providerId="ADAL" clId="{CFF7840C-363C-4464-AC2C-4431D490B7C1}" dt="2022-12-14T13:42:34.180" v="561" actId="2696"/>
        <pc:sldMkLst>
          <pc:docMk/>
          <pc:sldMk cId="3050686113" sldId="1706"/>
        </pc:sldMkLst>
      </pc:sldChg>
      <pc:sldChg chg="del">
        <pc:chgData name="Kelly Stokes" userId="3e5c5154-569e-4d81-aa91-4f91841cdfa9" providerId="ADAL" clId="{CFF7840C-363C-4464-AC2C-4431D490B7C1}" dt="2022-12-14T13:42:34.180" v="561" actId="2696"/>
        <pc:sldMkLst>
          <pc:docMk/>
          <pc:sldMk cId="1828329960" sldId="1707"/>
        </pc:sldMkLst>
      </pc:sldChg>
      <pc:sldChg chg="del">
        <pc:chgData name="Kelly Stokes" userId="3e5c5154-569e-4d81-aa91-4f91841cdfa9" providerId="ADAL" clId="{CFF7840C-363C-4464-AC2C-4431D490B7C1}" dt="2022-12-14T13:42:34.180" v="561" actId="2696"/>
        <pc:sldMkLst>
          <pc:docMk/>
          <pc:sldMk cId="1367284172" sldId="1708"/>
        </pc:sldMkLst>
      </pc:sldChg>
      <pc:sldChg chg="del">
        <pc:chgData name="Kelly Stokes" userId="3e5c5154-569e-4d81-aa91-4f91841cdfa9" providerId="ADAL" clId="{CFF7840C-363C-4464-AC2C-4431D490B7C1}" dt="2022-12-14T13:42:34.180" v="561" actId="2696"/>
        <pc:sldMkLst>
          <pc:docMk/>
          <pc:sldMk cId="562430152" sldId="1709"/>
        </pc:sldMkLst>
      </pc:sldChg>
      <pc:sldChg chg="del">
        <pc:chgData name="Kelly Stokes" userId="3e5c5154-569e-4d81-aa91-4f91841cdfa9" providerId="ADAL" clId="{CFF7840C-363C-4464-AC2C-4431D490B7C1}" dt="2022-12-14T13:42:34.180" v="561" actId="2696"/>
        <pc:sldMkLst>
          <pc:docMk/>
          <pc:sldMk cId="620334305" sldId="1710"/>
        </pc:sldMkLst>
      </pc:sldChg>
      <pc:sldChg chg="del">
        <pc:chgData name="Kelly Stokes" userId="3e5c5154-569e-4d81-aa91-4f91841cdfa9" providerId="ADAL" clId="{CFF7840C-363C-4464-AC2C-4431D490B7C1}" dt="2022-12-14T13:42:34.180" v="561" actId="2696"/>
        <pc:sldMkLst>
          <pc:docMk/>
          <pc:sldMk cId="1242043527" sldId="1711"/>
        </pc:sldMkLst>
      </pc:sldChg>
      <pc:sldChg chg="del">
        <pc:chgData name="Kelly Stokes" userId="3e5c5154-569e-4d81-aa91-4f91841cdfa9" providerId="ADAL" clId="{CFF7840C-363C-4464-AC2C-4431D490B7C1}" dt="2022-12-14T13:42:34.180" v="561" actId="2696"/>
        <pc:sldMkLst>
          <pc:docMk/>
          <pc:sldMk cId="3846126363" sldId="1712"/>
        </pc:sldMkLst>
      </pc:sldChg>
      <pc:sldChg chg="del">
        <pc:chgData name="Kelly Stokes" userId="3e5c5154-569e-4d81-aa91-4f91841cdfa9" providerId="ADAL" clId="{CFF7840C-363C-4464-AC2C-4431D490B7C1}" dt="2022-12-14T13:42:34.180" v="561" actId="2696"/>
        <pc:sldMkLst>
          <pc:docMk/>
          <pc:sldMk cId="981085133" sldId="1713"/>
        </pc:sldMkLst>
      </pc:sldChg>
      <pc:sldChg chg="del">
        <pc:chgData name="Kelly Stokes" userId="3e5c5154-569e-4d81-aa91-4f91841cdfa9" providerId="ADAL" clId="{CFF7840C-363C-4464-AC2C-4431D490B7C1}" dt="2022-12-14T13:42:34.180" v="561" actId="2696"/>
        <pc:sldMkLst>
          <pc:docMk/>
          <pc:sldMk cId="1407728417" sldId="1714"/>
        </pc:sldMkLst>
      </pc:sldChg>
      <pc:sldChg chg="del">
        <pc:chgData name="Kelly Stokes" userId="3e5c5154-569e-4d81-aa91-4f91841cdfa9" providerId="ADAL" clId="{CFF7840C-363C-4464-AC2C-4431D490B7C1}" dt="2022-12-14T13:42:34.180" v="561" actId="2696"/>
        <pc:sldMkLst>
          <pc:docMk/>
          <pc:sldMk cId="3562754091" sldId="1715"/>
        </pc:sldMkLst>
      </pc:sldChg>
      <pc:sldChg chg="del">
        <pc:chgData name="Kelly Stokes" userId="3e5c5154-569e-4d81-aa91-4f91841cdfa9" providerId="ADAL" clId="{CFF7840C-363C-4464-AC2C-4431D490B7C1}" dt="2022-12-14T13:42:34.180" v="561" actId="2696"/>
        <pc:sldMkLst>
          <pc:docMk/>
          <pc:sldMk cId="1893117398" sldId="1716"/>
        </pc:sldMkLst>
      </pc:sldChg>
      <pc:sldChg chg="del">
        <pc:chgData name="Kelly Stokes" userId="3e5c5154-569e-4d81-aa91-4f91841cdfa9" providerId="ADAL" clId="{CFF7840C-363C-4464-AC2C-4431D490B7C1}" dt="2022-12-14T13:42:34.180" v="561" actId="2696"/>
        <pc:sldMkLst>
          <pc:docMk/>
          <pc:sldMk cId="3863384908" sldId="1717"/>
        </pc:sldMkLst>
      </pc:sldChg>
      <pc:sldChg chg="del">
        <pc:chgData name="Kelly Stokes" userId="3e5c5154-569e-4d81-aa91-4f91841cdfa9" providerId="ADAL" clId="{CFF7840C-363C-4464-AC2C-4431D490B7C1}" dt="2022-12-14T13:42:34.180" v="561" actId="2696"/>
        <pc:sldMkLst>
          <pc:docMk/>
          <pc:sldMk cId="3552159047" sldId="1718"/>
        </pc:sldMkLst>
      </pc:sldChg>
      <pc:sldChg chg="del">
        <pc:chgData name="Kelly Stokes" userId="3e5c5154-569e-4d81-aa91-4f91841cdfa9" providerId="ADAL" clId="{CFF7840C-363C-4464-AC2C-4431D490B7C1}" dt="2022-12-14T13:42:34.180" v="561" actId="2696"/>
        <pc:sldMkLst>
          <pc:docMk/>
          <pc:sldMk cId="1570071141" sldId="1720"/>
        </pc:sldMkLst>
      </pc:sldChg>
      <pc:sldChg chg="del">
        <pc:chgData name="Kelly Stokes" userId="3e5c5154-569e-4d81-aa91-4f91841cdfa9" providerId="ADAL" clId="{CFF7840C-363C-4464-AC2C-4431D490B7C1}" dt="2022-12-14T13:42:34.180" v="561" actId="2696"/>
        <pc:sldMkLst>
          <pc:docMk/>
          <pc:sldMk cId="4169390470" sldId="1721"/>
        </pc:sldMkLst>
      </pc:sldChg>
      <pc:sldChg chg="del">
        <pc:chgData name="Kelly Stokes" userId="3e5c5154-569e-4d81-aa91-4f91841cdfa9" providerId="ADAL" clId="{CFF7840C-363C-4464-AC2C-4431D490B7C1}" dt="2022-12-14T13:42:34.180" v="561" actId="2696"/>
        <pc:sldMkLst>
          <pc:docMk/>
          <pc:sldMk cId="2838119059" sldId="1723"/>
        </pc:sldMkLst>
      </pc:sldChg>
      <pc:sldChg chg="del">
        <pc:chgData name="Kelly Stokes" userId="3e5c5154-569e-4d81-aa91-4f91841cdfa9" providerId="ADAL" clId="{CFF7840C-363C-4464-AC2C-4431D490B7C1}" dt="2022-12-14T13:42:34.180" v="561" actId="2696"/>
        <pc:sldMkLst>
          <pc:docMk/>
          <pc:sldMk cId="407738780" sldId="1724"/>
        </pc:sldMkLst>
      </pc:sldChg>
      <pc:sldChg chg="del">
        <pc:chgData name="Kelly Stokes" userId="3e5c5154-569e-4d81-aa91-4f91841cdfa9" providerId="ADAL" clId="{CFF7840C-363C-4464-AC2C-4431D490B7C1}" dt="2022-12-14T13:42:34.180" v="561" actId="2696"/>
        <pc:sldMkLst>
          <pc:docMk/>
          <pc:sldMk cId="3814289264" sldId="1726"/>
        </pc:sldMkLst>
      </pc:sldChg>
      <pc:sldChg chg="del">
        <pc:chgData name="Kelly Stokes" userId="3e5c5154-569e-4d81-aa91-4f91841cdfa9" providerId="ADAL" clId="{CFF7840C-363C-4464-AC2C-4431D490B7C1}" dt="2022-12-14T13:42:34.180" v="561" actId="2696"/>
        <pc:sldMkLst>
          <pc:docMk/>
          <pc:sldMk cId="2390796061" sldId="1727"/>
        </pc:sldMkLst>
      </pc:sldChg>
      <pc:sldChg chg="del">
        <pc:chgData name="Kelly Stokes" userId="3e5c5154-569e-4d81-aa91-4f91841cdfa9" providerId="ADAL" clId="{CFF7840C-363C-4464-AC2C-4431D490B7C1}" dt="2022-12-14T13:42:34.180" v="561" actId="2696"/>
        <pc:sldMkLst>
          <pc:docMk/>
          <pc:sldMk cId="949684868" sldId="1728"/>
        </pc:sldMkLst>
      </pc:sldChg>
      <pc:sldChg chg="del">
        <pc:chgData name="Kelly Stokes" userId="3e5c5154-569e-4d81-aa91-4f91841cdfa9" providerId="ADAL" clId="{CFF7840C-363C-4464-AC2C-4431D490B7C1}" dt="2022-12-14T13:42:34.180" v="561" actId="2696"/>
        <pc:sldMkLst>
          <pc:docMk/>
          <pc:sldMk cId="2578105728" sldId="1729"/>
        </pc:sldMkLst>
      </pc:sldChg>
      <pc:sldChg chg="del">
        <pc:chgData name="Kelly Stokes" userId="3e5c5154-569e-4d81-aa91-4f91841cdfa9" providerId="ADAL" clId="{CFF7840C-363C-4464-AC2C-4431D490B7C1}" dt="2022-12-14T13:42:34.180" v="561" actId="2696"/>
        <pc:sldMkLst>
          <pc:docMk/>
          <pc:sldMk cId="847157937" sldId="1730"/>
        </pc:sldMkLst>
      </pc:sldChg>
      <pc:sldChg chg="del">
        <pc:chgData name="Kelly Stokes" userId="3e5c5154-569e-4d81-aa91-4f91841cdfa9" providerId="ADAL" clId="{CFF7840C-363C-4464-AC2C-4431D490B7C1}" dt="2022-12-14T13:42:34.180" v="561" actId="2696"/>
        <pc:sldMkLst>
          <pc:docMk/>
          <pc:sldMk cId="2730871956" sldId="1731"/>
        </pc:sldMkLst>
      </pc:sldChg>
      <pc:sldChg chg="del">
        <pc:chgData name="Kelly Stokes" userId="3e5c5154-569e-4d81-aa91-4f91841cdfa9" providerId="ADAL" clId="{CFF7840C-363C-4464-AC2C-4431D490B7C1}" dt="2022-12-14T13:42:34.180" v="561" actId="2696"/>
        <pc:sldMkLst>
          <pc:docMk/>
          <pc:sldMk cId="1574759411" sldId="1732"/>
        </pc:sldMkLst>
      </pc:sldChg>
      <pc:sldChg chg="del">
        <pc:chgData name="Kelly Stokes" userId="3e5c5154-569e-4d81-aa91-4f91841cdfa9" providerId="ADAL" clId="{CFF7840C-363C-4464-AC2C-4431D490B7C1}" dt="2022-12-14T13:42:34.180" v="561" actId="2696"/>
        <pc:sldMkLst>
          <pc:docMk/>
          <pc:sldMk cId="3475705405" sldId="1733"/>
        </pc:sldMkLst>
      </pc:sldChg>
      <pc:sldChg chg="del">
        <pc:chgData name="Kelly Stokes" userId="3e5c5154-569e-4d81-aa91-4f91841cdfa9" providerId="ADAL" clId="{CFF7840C-363C-4464-AC2C-4431D490B7C1}" dt="2022-12-14T13:42:34.180" v="561" actId="2696"/>
        <pc:sldMkLst>
          <pc:docMk/>
          <pc:sldMk cId="2886725665" sldId="1734"/>
        </pc:sldMkLst>
      </pc:sldChg>
      <pc:sldChg chg="del">
        <pc:chgData name="Kelly Stokes" userId="3e5c5154-569e-4d81-aa91-4f91841cdfa9" providerId="ADAL" clId="{CFF7840C-363C-4464-AC2C-4431D490B7C1}" dt="2022-12-14T13:42:34.180" v="561" actId="2696"/>
        <pc:sldMkLst>
          <pc:docMk/>
          <pc:sldMk cId="2730038414" sldId="1735"/>
        </pc:sldMkLst>
      </pc:sldChg>
      <pc:sldChg chg="del">
        <pc:chgData name="Kelly Stokes" userId="3e5c5154-569e-4d81-aa91-4f91841cdfa9" providerId="ADAL" clId="{CFF7840C-363C-4464-AC2C-4431D490B7C1}" dt="2022-12-14T13:42:34.180" v="561" actId="2696"/>
        <pc:sldMkLst>
          <pc:docMk/>
          <pc:sldMk cId="3647250367" sldId="1736"/>
        </pc:sldMkLst>
      </pc:sldChg>
      <pc:sldChg chg="del">
        <pc:chgData name="Kelly Stokes" userId="3e5c5154-569e-4d81-aa91-4f91841cdfa9" providerId="ADAL" clId="{CFF7840C-363C-4464-AC2C-4431D490B7C1}" dt="2022-12-14T13:42:34.180" v="561" actId="2696"/>
        <pc:sldMkLst>
          <pc:docMk/>
          <pc:sldMk cId="2619343452" sldId="1737"/>
        </pc:sldMkLst>
      </pc:sldChg>
      <pc:sldChg chg="del">
        <pc:chgData name="Kelly Stokes" userId="3e5c5154-569e-4d81-aa91-4f91841cdfa9" providerId="ADAL" clId="{CFF7840C-363C-4464-AC2C-4431D490B7C1}" dt="2022-12-14T13:42:34.180" v="561" actId="2696"/>
        <pc:sldMkLst>
          <pc:docMk/>
          <pc:sldMk cId="1480463558" sldId="1738"/>
        </pc:sldMkLst>
      </pc:sldChg>
      <pc:sldChg chg="del">
        <pc:chgData name="Kelly Stokes" userId="3e5c5154-569e-4d81-aa91-4f91841cdfa9" providerId="ADAL" clId="{CFF7840C-363C-4464-AC2C-4431D490B7C1}" dt="2022-12-14T13:42:34.180" v="561" actId="2696"/>
        <pc:sldMkLst>
          <pc:docMk/>
          <pc:sldMk cId="1983872143" sldId="1739"/>
        </pc:sldMkLst>
      </pc:sldChg>
      <pc:sldChg chg="addSp delSp modSp add modAnim">
        <pc:chgData name="Kelly Stokes" userId="3e5c5154-569e-4d81-aa91-4f91841cdfa9" providerId="ADAL" clId="{CFF7840C-363C-4464-AC2C-4431D490B7C1}" dt="2022-12-14T13:53:24.632" v="885" actId="20577"/>
        <pc:sldMkLst>
          <pc:docMk/>
          <pc:sldMk cId="3508287707" sldId="1740"/>
        </pc:sldMkLst>
        <pc:spChg chg="mod">
          <ac:chgData name="Kelly Stokes" userId="3e5c5154-569e-4d81-aa91-4f91841cdfa9" providerId="ADAL" clId="{CFF7840C-363C-4464-AC2C-4431D490B7C1}" dt="2022-12-14T13:34:49.307" v="387" actId="20577"/>
          <ac:spMkLst>
            <pc:docMk/>
            <pc:sldMk cId="3508287707" sldId="1740"/>
            <ac:spMk id="2" creationId="{52DA34BA-82FC-47C5-BCE1-BB65E08B92A1}"/>
          </ac:spMkLst>
        </pc:spChg>
        <pc:spChg chg="mod">
          <ac:chgData name="Kelly Stokes" userId="3e5c5154-569e-4d81-aa91-4f91841cdfa9" providerId="ADAL" clId="{CFF7840C-363C-4464-AC2C-4431D490B7C1}" dt="2022-12-14T13:53:24.632" v="885" actId="20577"/>
          <ac:spMkLst>
            <pc:docMk/>
            <pc:sldMk cId="3508287707" sldId="1740"/>
            <ac:spMk id="6" creationId="{46398369-6BC4-831F-7991-9C3F91032799}"/>
          </ac:spMkLst>
        </pc:spChg>
        <pc:spChg chg="mod">
          <ac:chgData name="Kelly Stokes" userId="3e5c5154-569e-4d81-aa91-4f91841cdfa9" providerId="ADAL" clId="{CFF7840C-363C-4464-AC2C-4431D490B7C1}" dt="2022-12-14T13:35:10.394" v="399"/>
          <ac:spMkLst>
            <pc:docMk/>
            <pc:sldMk cId="3508287707" sldId="1740"/>
            <ac:spMk id="12" creationId="{E384BFF7-3319-CAE2-192F-C4DCBBBBFCCA}"/>
          </ac:spMkLst>
        </pc:spChg>
        <pc:picChg chg="add mod">
          <ac:chgData name="Kelly Stokes" userId="3e5c5154-569e-4d81-aa91-4f91841cdfa9" providerId="ADAL" clId="{CFF7840C-363C-4464-AC2C-4431D490B7C1}" dt="2022-12-14T13:34:51.736" v="388" actId="1076"/>
          <ac:picMkLst>
            <pc:docMk/>
            <pc:sldMk cId="3508287707" sldId="1740"/>
            <ac:picMk id="3" creationId="{45E64293-59FD-5275-28E1-86AFB25E9BB7}"/>
          </ac:picMkLst>
        </pc:picChg>
        <pc:picChg chg="del">
          <ac:chgData name="Kelly Stokes" userId="3e5c5154-569e-4d81-aa91-4f91841cdfa9" providerId="ADAL" clId="{CFF7840C-363C-4464-AC2C-4431D490B7C1}" dt="2022-12-14T13:34:43.867" v="379" actId="478"/>
          <ac:picMkLst>
            <pc:docMk/>
            <pc:sldMk cId="3508287707" sldId="1740"/>
            <ac:picMk id="5" creationId="{E26AC575-0479-ABEA-6D5F-198C65A14F8D}"/>
          </ac:picMkLst>
        </pc:picChg>
      </pc:sldChg>
      <pc:sldChg chg="addSp delSp modSp add modAnim">
        <pc:chgData name="Kelly Stokes" userId="3e5c5154-569e-4d81-aa91-4f91841cdfa9" providerId="ADAL" clId="{CFF7840C-363C-4464-AC2C-4431D490B7C1}" dt="2022-12-14T13:53:27.750" v="886" actId="20577"/>
        <pc:sldMkLst>
          <pc:docMk/>
          <pc:sldMk cId="3466437" sldId="1741"/>
        </pc:sldMkLst>
        <pc:spChg chg="mod">
          <ac:chgData name="Kelly Stokes" userId="3e5c5154-569e-4d81-aa91-4f91841cdfa9" providerId="ADAL" clId="{CFF7840C-363C-4464-AC2C-4431D490B7C1}" dt="2022-12-14T13:35:23.573" v="410" actId="20577"/>
          <ac:spMkLst>
            <pc:docMk/>
            <pc:sldMk cId="3466437" sldId="1741"/>
            <ac:spMk id="2" creationId="{52DA34BA-82FC-47C5-BCE1-BB65E08B92A1}"/>
          </ac:spMkLst>
        </pc:spChg>
        <pc:spChg chg="mod">
          <ac:chgData name="Kelly Stokes" userId="3e5c5154-569e-4d81-aa91-4f91841cdfa9" providerId="ADAL" clId="{CFF7840C-363C-4464-AC2C-4431D490B7C1}" dt="2022-12-14T13:53:27.750" v="886" actId="20577"/>
          <ac:spMkLst>
            <pc:docMk/>
            <pc:sldMk cId="3466437" sldId="1741"/>
            <ac:spMk id="6" creationId="{46398369-6BC4-831F-7991-9C3F91032799}"/>
          </ac:spMkLst>
        </pc:spChg>
        <pc:spChg chg="mod">
          <ac:chgData name="Kelly Stokes" userId="3e5c5154-569e-4d81-aa91-4f91841cdfa9" providerId="ADAL" clId="{CFF7840C-363C-4464-AC2C-4431D490B7C1}" dt="2022-12-14T13:36:05.408" v="452" actId="20577"/>
          <ac:spMkLst>
            <pc:docMk/>
            <pc:sldMk cId="3466437" sldId="1741"/>
            <ac:spMk id="12" creationId="{E384BFF7-3319-CAE2-192F-C4DCBBBBFCCA}"/>
          </ac:spMkLst>
        </pc:spChg>
        <pc:picChg chg="add mod">
          <ac:chgData name="Kelly Stokes" userId="3e5c5154-569e-4d81-aa91-4f91841cdfa9" providerId="ADAL" clId="{CFF7840C-363C-4464-AC2C-4431D490B7C1}" dt="2022-12-14T13:35:26.395" v="411" actId="1076"/>
          <ac:picMkLst>
            <pc:docMk/>
            <pc:sldMk cId="3466437" sldId="1741"/>
            <ac:picMk id="3" creationId="{CF01D7E8-126B-4C6F-AE60-CB518C5D2C22}"/>
          </ac:picMkLst>
        </pc:picChg>
        <pc:picChg chg="del">
          <ac:chgData name="Kelly Stokes" userId="3e5c5154-569e-4d81-aa91-4f91841cdfa9" providerId="ADAL" clId="{CFF7840C-363C-4464-AC2C-4431D490B7C1}" dt="2022-12-14T13:35:17.481" v="400" actId="478"/>
          <ac:picMkLst>
            <pc:docMk/>
            <pc:sldMk cId="3466437" sldId="1741"/>
            <ac:picMk id="5" creationId="{E26AC575-0479-ABEA-6D5F-198C65A14F8D}"/>
          </ac:picMkLst>
        </pc:picChg>
      </pc:sldChg>
      <pc:sldChg chg="modSp add mod">
        <pc:chgData name="Kelly Stokes" userId="3e5c5154-569e-4d81-aa91-4f91841cdfa9" providerId="ADAL" clId="{CFF7840C-363C-4464-AC2C-4431D490B7C1}" dt="2022-12-14T13:42:08.870" v="558" actId="13926"/>
        <pc:sldMkLst>
          <pc:docMk/>
          <pc:sldMk cId="1172773992" sldId="1742"/>
        </pc:sldMkLst>
        <pc:spChg chg="mod">
          <ac:chgData name="Kelly Stokes" userId="3e5c5154-569e-4d81-aa91-4f91841cdfa9" providerId="ADAL" clId="{CFF7840C-363C-4464-AC2C-4431D490B7C1}" dt="2022-12-14T13:42:08.870" v="558" actId="13926"/>
          <ac:spMkLst>
            <pc:docMk/>
            <pc:sldMk cId="1172773992" sldId="1742"/>
            <ac:spMk id="2" creationId="{52DA34BA-82FC-47C5-BCE1-BB65E08B92A1}"/>
          </ac:spMkLst>
        </pc:spChg>
      </pc:sldChg>
      <pc:sldChg chg="modSp add mod">
        <pc:chgData name="Kelly Stokes" userId="3e5c5154-569e-4d81-aa91-4f91841cdfa9" providerId="ADAL" clId="{CFF7840C-363C-4464-AC2C-4431D490B7C1}" dt="2022-12-14T13:42:45.656" v="572" actId="20577"/>
        <pc:sldMkLst>
          <pc:docMk/>
          <pc:sldMk cId="3634737825" sldId="1743"/>
        </pc:sldMkLst>
        <pc:spChg chg="mod">
          <ac:chgData name="Kelly Stokes" userId="3e5c5154-569e-4d81-aa91-4f91841cdfa9" providerId="ADAL" clId="{CFF7840C-363C-4464-AC2C-4431D490B7C1}" dt="2022-12-14T13:42:45.656" v="572" actId="20577"/>
          <ac:spMkLst>
            <pc:docMk/>
            <pc:sldMk cId="3634737825" sldId="1743"/>
            <ac:spMk id="2" creationId="{02FB8773-AD3E-2543-510F-CEE32E75C793}"/>
          </ac:spMkLst>
        </pc:spChg>
      </pc:sldChg>
      <pc:sldChg chg="modSp add mod">
        <pc:chgData name="Kelly Stokes" userId="3e5c5154-569e-4d81-aa91-4f91841cdfa9" providerId="ADAL" clId="{CFF7840C-363C-4464-AC2C-4431D490B7C1}" dt="2022-12-14T13:42:51.698" v="577" actId="20577"/>
        <pc:sldMkLst>
          <pc:docMk/>
          <pc:sldMk cId="2957322056" sldId="1744"/>
        </pc:sldMkLst>
        <pc:spChg chg="mod">
          <ac:chgData name="Kelly Stokes" userId="3e5c5154-569e-4d81-aa91-4f91841cdfa9" providerId="ADAL" clId="{CFF7840C-363C-4464-AC2C-4431D490B7C1}" dt="2022-12-14T13:42:51.698" v="577" actId="20577"/>
          <ac:spMkLst>
            <pc:docMk/>
            <pc:sldMk cId="2957322056" sldId="1744"/>
            <ac:spMk id="2" creationId="{02FB8773-AD3E-2543-510F-CEE32E75C793}"/>
          </ac:spMkLst>
        </pc:spChg>
      </pc:sldChg>
      <pc:sldChg chg="addSp delSp modSp modAnim">
        <pc:chgData name="Kelly Stokes" userId="3e5c5154-569e-4d81-aa91-4f91841cdfa9" providerId="ADAL" clId="{CFF7840C-363C-4464-AC2C-4431D490B7C1}" dt="2022-12-14T13:50:01.955" v="803"/>
        <pc:sldMkLst>
          <pc:docMk/>
          <pc:sldMk cId="453802245" sldId="1752"/>
        </pc:sldMkLst>
        <pc:spChg chg="mod">
          <ac:chgData name="Kelly Stokes" userId="3e5c5154-569e-4d81-aa91-4f91841cdfa9" providerId="ADAL" clId="{CFF7840C-363C-4464-AC2C-4431D490B7C1}" dt="2022-12-14T13:49:37.811" v="798" actId="20577"/>
          <ac:spMkLst>
            <pc:docMk/>
            <pc:sldMk cId="453802245" sldId="1752"/>
            <ac:spMk id="2" creationId="{52DA34BA-82FC-47C5-BCE1-BB65E08B92A1}"/>
          </ac:spMkLst>
        </pc:spChg>
        <pc:picChg chg="del">
          <ac:chgData name="Kelly Stokes" userId="3e5c5154-569e-4d81-aa91-4f91841cdfa9" providerId="ADAL" clId="{CFF7840C-363C-4464-AC2C-4431D490B7C1}" dt="2022-12-14T13:49:39" v="799" actId="478"/>
          <ac:picMkLst>
            <pc:docMk/>
            <pc:sldMk cId="453802245" sldId="1752"/>
            <ac:picMk id="3076" creationId="{96E15B62-337E-9A07-D202-8F0D31E11F48}"/>
          </ac:picMkLst>
        </pc:picChg>
        <pc:picChg chg="add mod">
          <ac:chgData name="Kelly Stokes" userId="3e5c5154-569e-4d81-aa91-4f91841cdfa9" providerId="ADAL" clId="{CFF7840C-363C-4464-AC2C-4431D490B7C1}" dt="2022-12-14T13:49:58.523" v="802" actId="732"/>
          <ac:picMkLst>
            <pc:docMk/>
            <pc:sldMk cId="453802245" sldId="1752"/>
            <ac:picMk id="92162" creationId="{816DE64E-02CB-6769-86B4-6CA0684A8A7C}"/>
          </ac:picMkLst>
        </pc:picChg>
      </pc:sldChg>
      <pc:sldChg chg="addSp delSp modSp modAnim">
        <pc:chgData name="Kelly Stokes" userId="3e5c5154-569e-4d81-aa91-4f91841cdfa9" providerId="ADAL" clId="{CFF7840C-363C-4464-AC2C-4431D490B7C1}" dt="2022-12-14T13:50:24.032" v="811"/>
        <pc:sldMkLst>
          <pc:docMk/>
          <pc:sldMk cId="2821093840" sldId="1753"/>
        </pc:sldMkLst>
        <pc:spChg chg="mod">
          <ac:chgData name="Kelly Stokes" userId="3e5c5154-569e-4d81-aa91-4f91841cdfa9" providerId="ADAL" clId="{CFF7840C-363C-4464-AC2C-4431D490B7C1}" dt="2022-12-14T13:50:07.228" v="807" actId="20577"/>
          <ac:spMkLst>
            <pc:docMk/>
            <pc:sldMk cId="2821093840" sldId="1753"/>
            <ac:spMk id="2" creationId="{52DA34BA-82FC-47C5-BCE1-BB65E08B92A1}"/>
          </ac:spMkLst>
        </pc:spChg>
        <pc:picChg chg="del">
          <ac:chgData name="Kelly Stokes" userId="3e5c5154-569e-4d81-aa91-4f91841cdfa9" providerId="ADAL" clId="{CFF7840C-363C-4464-AC2C-4431D490B7C1}" dt="2022-12-14T13:50:08.805" v="808" actId="478"/>
          <ac:picMkLst>
            <pc:docMk/>
            <pc:sldMk cId="2821093840" sldId="1753"/>
            <ac:picMk id="4100" creationId="{2552D0DE-3553-D08E-0150-180C76E2D0EF}"/>
          </ac:picMkLst>
        </pc:picChg>
        <pc:picChg chg="add mod">
          <ac:chgData name="Kelly Stokes" userId="3e5c5154-569e-4d81-aa91-4f91841cdfa9" providerId="ADAL" clId="{CFF7840C-363C-4464-AC2C-4431D490B7C1}" dt="2022-12-14T13:50:23.024" v="810" actId="1076"/>
          <ac:picMkLst>
            <pc:docMk/>
            <pc:sldMk cId="2821093840" sldId="1753"/>
            <ac:picMk id="91138" creationId="{D9C28C5D-5060-7874-50A6-CAB327AA3C73}"/>
          </ac:picMkLst>
        </pc:picChg>
      </pc:sldChg>
      <pc:sldChg chg="del">
        <pc:chgData name="Kelly Stokes" userId="3e5c5154-569e-4d81-aa91-4f91841cdfa9" providerId="ADAL" clId="{CFF7840C-363C-4464-AC2C-4431D490B7C1}" dt="2022-12-14T13:54:30.530" v="907" actId="2696"/>
        <pc:sldMkLst>
          <pc:docMk/>
          <pc:sldMk cId="1621421454" sldId="1755"/>
        </pc:sldMkLst>
      </pc:sldChg>
      <pc:sldChg chg="modSp mod">
        <pc:chgData name="Kelly Stokes" userId="3e5c5154-569e-4d81-aa91-4f91841cdfa9" providerId="ADAL" clId="{CFF7840C-363C-4464-AC2C-4431D490B7C1}" dt="2022-12-14T13:55:45.110" v="926" actId="20577"/>
        <pc:sldMkLst>
          <pc:docMk/>
          <pc:sldMk cId="3636062675" sldId="1756"/>
        </pc:sldMkLst>
        <pc:spChg chg="mod">
          <ac:chgData name="Kelly Stokes" userId="3e5c5154-569e-4d81-aa91-4f91841cdfa9" providerId="ADAL" clId="{CFF7840C-363C-4464-AC2C-4431D490B7C1}" dt="2022-12-14T13:55:45.110" v="926" actId="20577"/>
          <ac:spMkLst>
            <pc:docMk/>
            <pc:sldMk cId="3636062675" sldId="1756"/>
            <ac:spMk id="2" creationId="{52DA34BA-82FC-47C5-BCE1-BB65E08B92A1}"/>
          </ac:spMkLst>
        </pc:spChg>
      </pc:sldChg>
      <pc:sldChg chg="addSp delSp modSp mod modAnim">
        <pc:chgData name="Kelly Stokes" userId="3e5c5154-569e-4d81-aa91-4f91841cdfa9" providerId="ADAL" clId="{CFF7840C-363C-4464-AC2C-4431D490B7C1}" dt="2022-12-14T13:55:59.494" v="927" actId="14100"/>
        <pc:sldMkLst>
          <pc:docMk/>
          <pc:sldMk cId="76131906" sldId="1757"/>
        </pc:sldMkLst>
        <pc:spChg chg="mod">
          <ac:chgData name="Kelly Stokes" userId="3e5c5154-569e-4d81-aa91-4f91841cdfa9" providerId="ADAL" clId="{CFF7840C-363C-4464-AC2C-4431D490B7C1}" dt="2022-12-14T13:50:35.787" v="815" actId="20577"/>
          <ac:spMkLst>
            <pc:docMk/>
            <pc:sldMk cId="76131906" sldId="1757"/>
            <ac:spMk id="2" creationId="{52DA34BA-82FC-47C5-BCE1-BB65E08B92A1}"/>
          </ac:spMkLst>
        </pc:spChg>
        <pc:spChg chg="mod">
          <ac:chgData name="Kelly Stokes" userId="3e5c5154-569e-4d81-aa91-4f91841cdfa9" providerId="ADAL" clId="{CFF7840C-363C-4464-AC2C-4431D490B7C1}" dt="2022-12-14T13:55:59.494" v="927" actId="14100"/>
          <ac:spMkLst>
            <pc:docMk/>
            <pc:sldMk cId="76131906" sldId="1757"/>
            <ac:spMk id="3" creationId="{13BB5EC0-7A96-4D29-A835-6FAE896C31A4}"/>
          </ac:spMkLst>
        </pc:spChg>
        <pc:picChg chg="del">
          <ac:chgData name="Kelly Stokes" userId="3e5c5154-569e-4d81-aa91-4f91841cdfa9" providerId="ADAL" clId="{CFF7840C-363C-4464-AC2C-4431D490B7C1}" dt="2022-12-14T13:50:48.955" v="816" actId="478"/>
          <ac:picMkLst>
            <pc:docMk/>
            <pc:sldMk cId="76131906" sldId="1757"/>
            <ac:picMk id="6148" creationId="{B506E1AC-B00C-255B-1AAF-9E38DADD1895}"/>
          </ac:picMkLst>
        </pc:picChg>
        <pc:picChg chg="add mod">
          <ac:chgData name="Kelly Stokes" userId="3e5c5154-569e-4d81-aa91-4f91841cdfa9" providerId="ADAL" clId="{CFF7840C-363C-4464-AC2C-4431D490B7C1}" dt="2022-12-14T13:50:50.997" v="818" actId="1076"/>
          <ac:picMkLst>
            <pc:docMk/>
            <pc:sldMk cId="76131906" sldId="1757"/>
            <ac:picMk id="90114" creationId="{09E03E64-AAA6-4833-D4AC-7F4447EC5804}"/>
          </ac:picMkLst>
        </pc:picChg>
      </pc:sldChg>
      <pc:sldChg chg="addSp delSp modSp mod modAnim">
        <pc:chgData name="Kelly Stokes" userId="3e5c5154-569e-4d81-aa91-4f91841cdfa9" providerId="ADAL" clId="{CFF7840C-363C-4464-AC2C-4431D490B7C1}" dt="2022-12-14T13:56:04.260" v="928" actId="14100"/>
        <pc:sldMkLst>
          <pc:docMk/>
          <pc:sldMk cId="3269237655" sldId="1758"/>
        </pc:sldMkLst>
        <pc:spChg chg="mod">
          <ac:chgData name="Kelly Stokes" userId="3e5c5154-569e-4d81-aa91-4f91841cdfa9" providerId="ADAL" clId="{CFF7840C-363C-4464-AC2C-4431D490B7C1}" dt="2022-12-14T13:51:01.317" v="824" actId="20577"/>
          <ac:spMkLst>
            <pc:docMk/>
            <pc:sldMk cId="3269237655" sldId="1758"/>
            <ac:spMk id="2" creationId="{52DA34BA-82FC-47C5-BCE1-BB65E08B92A1}"/>
          </ac:spMkLst>
        </pc:spChg>
        <pc:spChg chg="mod">
          <ac:chgData name="Kelly Stokes" userId="3e5c5154-569e-4d81-aa91-4f91841cdfa9" providerId="ADAL" clId="{CFF7840C-363C-4464-AC2C-4431D490B7C1}" dt="2022-12-14T13:56:04.260" v="928" actId="14100"/>
          <ac:spMkLst>
            <pc:docMk/>
            <pc:sldMk cId="3269237655" sldId="1758"/>
            <ac:spMk id="3" creationId="{0366E0B6-702E-4814-82C6-08CA2D13F3C9}"/>
          </ac:spMkLst>
        </pc:spChg>
        <pc:picChg chg="del">
          <ac:chgData name="Kelly Stokes" userId="3e5c5154-569e-4d81-aa91-4f91841cdfa9" providerId="ADAL" clId="{CFF7840C-363C-4464-AC2C-4431D490B7C1}" dt="2022-12-14T13:51:30.961" v="827" actId="478"/>
          <ac:picMkLst>
            <pc:docMk/>
            <pc:sldMk cId="3269237655" sldId="1758"/>
            <ac:picMk id="7172" creationId="{9E9F28FD-8D37-5822-D5EA-06C3777812E7}"/>
          </ac:picMkLst>
        </pc:picChg>
        <pc:picChg chg="add mod">
          <ac:chgData name="Kelly Stokes" userId="3e5c5154-569e-4d81-aa91-4f91841cdfa9" providerId="ADAL" clId="{CFF7840C-363C-4464-AC2C-4431D490B7C1}" dt="2022-12-14T13:51:33.033" v="829" actId="1076"/>
          <ac:picMkLst>
            <pc:docMk/>
            <pc:sldMk cId="3269237655" sldId="1758"/>
            <ac:picMk id="89090" creationId="{52B32F23-D104-8A76-561B-20E1CB624347}"/>
          </ac:picMkLst>
        </pc:picChg>
      </pc:sldChg>
      <pc:sldChg chg="addSp delSp modSp mod modAnim">
        <pc:chgData name="Kelly Stokes" userId="3e5c5154-569e-4d81-aa91-4f91841cdfa9" providerId="ADAL" clId="{CFF7840C-363C-4464-AC2C-4431D490B7C1}" dt="2022-12-14T13:56:11.239" v="929" actId="14100"/>
        <pc:sldMkLst>
          <pc:docMk/>
          <pc:sldMk cId="125154233" sldId="1759"/>
        </pc:sldMkLst>
        <pc:spChg chg="mod">
          <ac:chgData name="Kelly Stokes" userId="3e5c5154-569e-4d81-aa91-4f91841cdfa9" providerId="ADAL" clId="{CFF7840C-363C-4464-AC2C-4431D490B7C1}" dt="2022-12-14T13:51:46.297" v="841" actId="20577"/>
          <ac:spMkLst>
            <pc:docMk/>
            <pc:sldMk cId="125154233" sldId="1759"/>
            <ac:spMk id="2" creationId="{52DA34BA-82FC-47C5-BCE1-BB65E08B92A1}"/>
          </ac:spMkLst>
        </pc:spChg>
        <pc:spChg chg="mod">
          <ac:chgData name="Kelly Stokes" userId="3e5c5154-569e-4d81-aa91-4f91841cdfa9" providerId="ADAL" clId="{CFF7840C-363C-4464-AC2C-4431D490B7C1}" dt="2022-12-14T13:56:11.239" v="929" actId="14100"/>
          <ac:spMkLst>
            <pc:docMk/>
            <pc:sldMk cId="125154233" sldId="1759"/>
            <ac:spMk id="3" creationId="{4BCBA2DA-E95C-434C-BE81-320E182AE5EF}"/>
          </ac:spMkLst>
        </pc:spChg>
        <pc:picChg chg="del">
          <ac:chgData name="Kelly Stokes" userId="3e5c5154-569e-4d81-aa91-4f91841cdfa9" providerId="ADAL" clId="{CFF7840C-363C-4464-AC2C-4431D490B7C1}" dt="2022-12-14T13:51:50.258" v="843" actId="478"/>
          <ac:picMkLst>
            <pc:docMk/>
            <pc:sldMk cId="125154233" sldId="1759"/>
            <ac:picMk id="8196" creationId="{961ABAA9-4EA3-017F-7BF0-C221F48241D1}"/>
          </ac:picMkLst>
        </pc:picChg>
        <pc:picChg chg="add mod">
          <ac:chgData name="Kelly Stokes" userId="3e5c5154-569e-4d81-aa91-4f91841cdfa9" providerId="ADAL" clId="{CFF7840C-363C-4464-AC2C-4431D490B7C1}" dt="2022-12-14T13:52:05.344" v="845" actId="1076"/>
          <ac:picMkLst>
            <pc:docMk/>
            <pc:sldMk cId="125154233" sldId="1759"/>
            <ac:picMk id="88066" creationId="{626E0D82-13A7-E8F6-6DB0-E50E25CD3875}"/>
          </ac:picMkLst>
        </pc:picChg>
      </pc:sldChg>
      <pc:sldChg chg="addSp delSp modSp mod modAnim">
        <pc:chgData name="Kelly Stokes" userId="3e5c5154-569e-4d81-aa91-4f91841cdfa9" providerId="ADAL" clId="{CFF7840C-363C-4464-AC2C-4431D490B7C1}" dt="2022-12-14T13:53:10.353" v="883" actId="20577"/>
        <pc:sldMkLst>
          <pc:docMk/>
          <pc:sldMk cId="2066260889" sldId="1760"/>
        </pc:sldMkLst>
        <pc:spChg chg="mod">
          <ac:chgData name="Kelly Stokes" userId="3e5c5154-569e-4d81-aa91-4f91841cdfa9" providerId="ADAL" clId="{CFF7840C-363C-4464-AC2C-4431D490B7C1}" dt="2022-12-14T13:52:24.729" v="856" actId="1076"/>
          <ac:spMkLst>
            <pc:docMk/>
            <pc:sldMk cId="2066260889" sldId="1760"/>
            <ac:spMk id="2" creationId="{52DA34BA-82FC-47C5-BCE1-BB65E08B92A1}"/>
          </ac:spMkLst>
        </pc:spChg>
        <pc:spChg chg="mod">
          <ac:chgData name="Kelly Stokes" userId="3e5c5154-569e-4d81-aa91-4f91841cdfa9" providerId="ADAL" clId="{CFF7840C-363C-4464-AC2C-4431D490B7C1}" dt="2022-12-14T13:53:10.353" v="883" actId="20577"/>
          <ac:spMkLst>
            <pc:docMk/>
            <pc:sldMk cId="2066260889" sldId="1760"/>
            <ac:spMk id="6" creationId="{46398369-6BC4-831F-7991-9C3F91032799}"/>
          </ac:spMkLst>
        </pc:spChg>
        <pc:spChg chg="mod">
          <ac:chgData name="Kelly Stokes" userId="3e5c5154-569e-4d81-aa91-4f91841cdfa9" providerId="ADAL" clId="{CFF7840C-363C-4464-AC2C-4431D490B7C1}" dt="2022-12-14T13:52:41.787" v="866"/>
          <ac:spMkLst>
            <pc:docMk/>
            <pc:sldMk cId="2066260889" sldId="1760"/>
            <ac:spMk id="12" creationId="{E384BFF7-3319-CAE2-192F-C4DCBBBBFCCA}"/>
          </ac:spMkLst>
        </pc:spChg>
        <pc:picChg chg="add mod">
          <ac:chgData name="Kelly Stokes" userId="3e5c5154-569e-4d81-aa91-4f91841cdfa9" providerId="ADAL" clId="{CFF7840C-363C-4464-AC2C-4431D490B7C1}" dt="2022-12-14T13:52:26.116" v="857" actId="1076"/>
          <ac:picMkLst>
            <pc:docMk/>
            <pc:sldMk cId="2066260889" sldId="1760"/>
            <ac:picMk id="3" creationId="{9131FA31-A7AF-EEA2-D0F4-4A9314CB87C5}"/>
          </ac:picMkLst>
        </pc:picChg>
        <pc:picChg chg="del">
          <ac:chgData name="Kelly Stokes" userId="3e5c5154-569e-4d81-aa91-4f91841cdfa9" providerId="ADAL" clId="{CFF7840C-363C-4464-AC2C-4431D490B7C1}" dt="2022-12-14T13:52:17.191" v="848" actId="478"/>
          <ac:picMkLst>
            <pc:docMk/>
            <pc:sldMk cId="2066260889" sldId="1760"/>
            <ac:picMk id="5" creationId="{E26AC575-0479-ABEA-6D5F-198C65A14F8D}"/>
          </ac:picMkLst>
        </pc:picChg>
      </pc:sldChg>
      <pc:sldChg chg="addSp delSp modSp modAnim">
        <pc:chgData name="Kelly Stokes" userId="3e5c5154-569e-4d81-aa91-4f91841cdfa9" providerId="ADAL" clId="{CFF7840C-363C-4464-AC2C-4431D490B7C1}" dt="2022-12-14T13:57:39.795" v="963"/>
        <pc:sldMkLst>
          <pc:docMk/>
          <pc:sldMk cId="983429726" sldId="1761"/>
        </pc:sldMkLst>
        <pc:spChg chg="mod">
          <ac:chgData name="Kelly Stokes" userId="3e5c5154-569e-4d81-aa91-4f91841cdfa9" providerId="ADAL" clId="{CFF7840C-363C-4464-AC2C-4431D490B7C1}" dt="2022-12-14T13:52:55.536" v="873" actId="20577"/>
          <ac:spMkLst>
            <pc:docMk/>
            <pc:sldMk cId="983429726" sldId="1761"/>
            <ac:spMk id="2" creationId="{52DA34BA-82FC-47C5-BCE1-BB65E08B92A1}"/>
          </ac:spMkLst>
        </pc:spChg>
        <pc:spChg chg="mod">
          <ac:chgData name="Kelly Stokes" userId="3e5c5154-569e-4d81-aa91-4f91841cdfa9" providerId="ADAL" clId="{CFF7840C-363C-4464-AC2C-4431D490B7C1}" dt="2022-12-14T13:57:14.144" v="937" actId="20577"/>
          <ac:spMkLst>
            <pc:docMk/>
            <pc:sldMk cId="983429726" sldId="1761"/>
            <ac:spMk id="6" creationId="{46398369-6BC4-831F-7991-9C3F91032799}"/>
          </ac:spMkLst>
        </pc:spChg>
        <pc:spChg chg="mod">
          <ac:chgData name="Kelly Stokes" userId="3e5c5154-569e-4d81-aa91-4f91841cdfa9" providerId="ADAL" clId="{CFF7840C-363C-4464-AC2C-4431D490B7C1}" dt="2022-12-14T13:57:24.760" v="962" actId="20577"/>
          <ac:spMkLst>
            <pc:docMk/>
            <pc:sldMk cId="983429726" sldId="1761"/>
            <ac:spMk id="10" creationId="{003D53EA-1945-744E-2DD1-0312F4DE835F}"/>
          </ac:spMkLst>
        </pc:spChg>
        <pc:spChg chg="mod">
          <ac:chgData name="Kelly Stokes" userId="3e5c5154-569e-4d81-aa91-4f91841cdfa9" providerId="ADAL" clId="{CFF7840C-363C-4464-AC2C-4431D490B7C1}" dt="2022-12-14T13:57:39.795" v="963"/>
          <ac:spMkLst>
            <pc:docMk/>
            <pc:sldMk cId="983429726" sldId="1761"/>
            <ac:spMk id="12" creationId="{E384BFF7-3319-CAE2-192F-C4DCBBBBFCCA}"/>
          </ac:spMkLst>
        </pc:spChg>
        <pc:picChg chg="del">
          <ac:chgData name="Kelly Stokes" userId="3e5c5154-569e-4d81-aa91-4f91841cdfa9" providerId="ADAL" clId="{CFF7840C-363C-4464-AC2C-4431D490B7C1}" dt="2022-12-14T13:52:49.306" v="867" actId="478"/>
          <ac:picMkLst>
            <pc:docMk/>
            <pc:sldMk cId="983429726" sldId="1761"/>
            <ac:picMk id="3" creationId="{45E64293-59FD-5275-28E1-86AFB25E9BB7}"/>
          </ac:picMkLst>
        </pc:picChg>
        <pc:picChg chg="add mod">
          <ac:chgData name="Kelly Stokes" userId="3e5c5154-569e-4d81-aa91-4f91841cdfa9" providerId="ADAL" clId="{CFF7840C-363C-4464-AC2C-4431D490B7C1}" dt="2022-12-14T13:52:51.667" v="869" actId="1076"/>
          <ac:picMkLst>
            <pc:docMk/>
            <pc:sldMk cId="983429726" sldId="1761"/>
            <ac:picMk id="4" creationId="{57B2AC4C-2083-E786-D545-5B664FB0B479}"/>
          </ac:picMkLst>
        </pc:picChg>
      </pc:sldChg>
      <pc:sldChg chg="addSp delSp modSp modAnim">
        <pc:chgData name="Kelly Stokes" userId="3e5c5154-569e-4d81-aa91-4f91841cdfa9" providerId="ADAL" clId="{CFF7840C-363C-4464-AC2C-4431D490B7C1}" dt="2022-12-14T13:58:34.324" v="1013" actId="20577"/>
        <pc:sldMkLst>
          <pc:docMk/>
          <pc:sldMk cId="3023741435" sldId="1762"/>
        </pc:sldMkLst>
        <pc:spChg chg="mod">
          <ac:chgData name="Kelly Stokes" userId="3e5c5154-569e-4d81-aa91-4f91841cdfa9" providerId="ADAL" clId="{CFF7840C-363C-4464-AC2C-4431D490B7C1}" dt="2022-12-14T13:57:59.832" v="974" actId="20577"/>
          <ac:spMkLst>
            <pc:docMk/>
            <pc:sldMk cId="3023741435" sldId="1762"/>
            <ac:spMk id="2" creationId="{52DA34BA-82FC-47C5-BCE1-BB65E08B92A1}"/>
          </ac:spMkLst>
        </pc:spChg>
        <pc:spChg chg="mod">
          <ac:chgData name="Kelly Stokes" userId="3e5c5154-569e-4d81-aa91-4f91841cdfa9" providerId="ADAL" clId="{CFF7840C-363C-4464-AC2C-4431D490B7C1}" dt="2022-12-14T13:58:10.797" v="984" actId="20577"/>
          <ac:spMkLst>
            <pc:docMk/>
            <pc:sldMk cId="3023741435" sldId="1762"/>
            <ac:spMk id="6" creationId="{46398369-6BC4-831F-7991-9C3F91032799}"/>
          </ac:spMkLst>
        </pc:spChg>
        <pc:spChg chg="mod">
          <ac:chgData name="Kelly Stokes" userId="3e5c5154-569e-4d81-aa91-4f91841cdfa9" providerId="ADAL" clId="{CFF7840C-363C-4464-AC2C-4431D490B7C1}" dt="2022-12-14T13:58:34.324" v="1013" actId="20577"/>
          <ac:spMkLst>
            <pc:docMk/>
            <pc:sldMk cId="3023741435" sldId="1762"/>
            <ac:spMk id="12" creationId="{E384BFF7-3319-CAE2-192F-C4DCBBBBFCCA}"/>
          </ac:spMkLst>
        </pc:spChg>
        <pc:picChg chg="del">
          <ac:chgData name="Kelly Stokes" userId="3e5c5154-569e-4d81-aa91-4f91841cdfa9" providerId="ADAL" clId="{CFF7840C-363C-4464-AC2C-4431D490B7C1}" dt="2022-12-14T13:57:49.241" v="964" actId="478"/>
          <ac:picMkLst>
            <pc:docMk/>
            <pc:sldMk cId="3023741435" sldId="1762"/>
            <ac:picMk id="3" creationId="{CF01D7E8-126B-4C6F-AE60-CB518C5D2C22}"/>
          </ac:picMkLst>
        </pc:picChg>
        <pc:picChg chg="add mod">
          <ac:chgData name="Kelly Stokes" userId="3e5c5154-569e-4d81-aa91-4f91841cdfa9" providerId="ADAL" clId="{CFF7840C-363C-4464-AC2C-4431D490B7C1}" dt="2022-12-14T13:57:56.286" v="969" actId="1076"/>
          <ac:picMkLst>
            <pc:docMk/>
            <pc:sldMk cId="3023741435" sldId="1762"/>
            <ac:picMk id="4" creationId="{7607D76B-F8E9-A18E-A70D-77EAD478A699}"/>
          </ac:picMkLst>
        </pc:picChg>
      </pc:sldChg>
      <pc:sldChg chg="modSp mod">
        <pc:chgData name="Kelly Stokes" userId="3e5c5154-569e-4d81-aa91-4f91841cdfa9" providerId="ADAL" clId="{CFF7840C-363C-4464-AC2C-4431D490B7C1}" dt="2022-12-14T13:58:52.624" v="1015" actId="1076"/>
        <pc:sldMkLst>
          <pc:docMk/>
          <pc:sldMk cId="2893373282" sldId="1763"/>
        </pc:sldMkLst>
        <pc:spChg chg="mod">
          <ac:chgData name="Kelly Stokes" userId="3e5c5154-569e-4d81-aa91-4f91841cdfa9" providerId="ADAL" clId="{CFF7840C-363C-4464-AC2C-4431D490B7C1}" dt="2022-12-14T13:58:49.388" v="1014"/>
          <ac:spMkLst>
            <pc:docMk/>
            <pc:sldMk cId="2893373282" sldId="1763"/>
            <ac:spMk id="2" creationId="{52DA34BA-82FC-47C5-BCE1-BB65E08B92A1}"/>
          </ac:spMkLst>
        </pc:spChg>
        <pc:spChg chg="mod">
          <ac:chgData name="Kelly Stokes" userId="3e5c5154-569e-4d81-aa91-4f91841cdfa9" providerId="ADAL" clId="{CFF7840C-363C-4464-AC2C-4431D490B7C1}" dt="2022-12-14T13:58:52.624" v="1015" actId="1076"/>
          <ac:spMkLst>
            <pc:docMk/>
            <pc:sldMk cId="2893373282" sldId="1763"/>
            <ac:spMk id="3" creationId="{847A1AC9-9EC9-E1AA-348D-958CE44F2772}"/>
          </ac:spMkLst>
        </pc:spChg>
      </pc:sldChg>
      <pc:sldChg chg="modSp mod">
        <pc:chgData name="Kelly Stokes" userId="3e5c5154-569e-4d81-aa91-4f91841cdfa9" providerId="ADAL" clId="{CFF7840C-363C-4464-AC2C-4431D490B7C1}" dt="2022-12-14T13:59:12.513" v="1018" actId="1076"/>
        <pc:sldMkLst>
          <pc:docMk/>
          <pc:sldMk cId="1984822851" sldId="1764"/>
        </pc:sldMkLst>
        <pc:spChg chg="mod">
          <ac:chgData name="Kelly Stokes" userId="3e5c5154-569e-4d81-aa91-4f91841cdfa9" providerId="ADAL" clId="{CFF7840C-363C-4464-AC2C-4431D490B7C1}" dt="2022-12-14T13:59:09.217" v="1017" actId="20577"/>
          <ac:spMkLst>
            <pc:docMk/>
            <pc:sldMk cId="1984822851" sldId="1764"/>
            <ac:spMk id="2" creationId="{52DA34BA-82FC-47C5-BCE1-BB65E08B92A1}"/>
          </ac:spMkLst>
        </pc:spChg>
        <pc:spChg chg="mod">
          <ac:chgData name="Kelly Stokes" userId="3e5c5154-569e-4d81-aa91-4f91841cdfa9" providerId="ADAL" clId="{CFF7840C-363C-4464-AC2C-4431D490B7C1}" dt="2022-12-14T13:59:12.513" v="1018" actId="1076"/>
          <ac:spMkLst>
            <pc:docMk/>
            <pc:sldMk cId="1984822851" sldId="1764"/>
            <ac:spMk id="3" creationId="{847A1AC9-9EC9-E1AA-348D-958CE44F2772}"/>
          </ac:spMkLst>
        </pc:spChg>
      </pc:sldChg>
      <pc:sldChg chg="modSp mod">
        <pc:chgData name="Kelly Stokes" userId="3e5c5154-569e-4d81-aa91-4f91841cdfa9" providerId="ADAL" clId="{CFF7840C-363C-4464-AC2C-4431D490B7C1}" dt="2022-12-14T13:59:37.317" v="1028" actId="27636"/>
        <pc:sldMkLst>
          <pc:docMk/>
          <pc:sldMk cId="3646192191" sldId="1765"/>
        </pc:sldMkLst>
        <pc:spChg chg="mod">
          <ac:chgData name="Kelly Stokes" userId="3e5c5154-569e-4d81-aa91-4f91841cdfa9" providerId="ADAL" clId="{CFF7840C-363C-4464-AC2C-4431D490B7C1}" dt="2022-12-14T13:59:28.158" v="1021" actId="20577"/>
          <ac:spMkLst>
            <pc:docMk/>
            <pc:sldMk cId="3646192191" sldId="1765"/>
            <ac:spMk id="2" creationId="{52DA34BA-82FC-47C5-BCE1-BB65E08B92A1}"/>
          </ac:spMkLst>
        </pc:spChg>
        <pc:spChg chg="mod">
          <ac:chgData name="Kelly Stokes" userId="3e5c5154-569e-4d81-aa91-4f91841cdfa9" providerId="ADAL" clId="{CFF7840C-363C-4464-AC2C-4431D490B7C1}" dt="2022-12-14T13:59:37.317" v="1028" actId="27636"/>
          <ac:spMkLst>
            <pc:docMk/>
            <pc:sldMk cId="3646192191" sldId="1765"/>
            <ac:spMk id="3" creationId="{847A1AC9-9EC9-E1AA-348D-958CE44F2772}"/>
          </ac:spMkLst>
        </pc:spChg>
      </pc:sldChg>
      <pc:sldChg chg="modNotesTx">
        <pc:chgData name="Kelly Stokes" userId="3e5c5154-569e-4d81-aa91-4f91841cdfa9" providerId="ADAL" clId="{CFF7840C-363C-4464-AC2C-4431D490B7C1}" dt="2022-12-14T13:59:55.749" v="1029"/>
        <pc:sldMkLst>
          <pc:docMk/>
          <pc:sldMk cId="248418798" sldId="1775"/>
        </pc:sldMkLst>
      </pc:sldChg>
      <pc:sldChg chg="modSp mod">
        <pc:chgData name="Kelly Stokes" userId="3e5c5154-569e-4d81-aa91-4f91841cdfa9" providerId="ADAL" clId="{CFF7840C-363C-4464-AC2C-4431D490B7C1}" dt="2022-12-14T13:59:59.910" v="1030"/>
        <pc:sldMkLst>
          <pc:docMk/>
          <pc:sldMk cId="2222952478" sldId="1776"/>
        </pc:sldMkLst>
        <pc:spChg chg="mod">
          <ac:chgData name="Kelly Stokes" userId="3e5c5154-569e-4d81-aa91-4f91841cdfa9" providerId="ADAL" clId="{CFF7840C-363C-4464-AC2C-4431D490B7C1}" dt="2022-12-14T13:59:59.910" v="1030"/>
          <ac:spMkLst>
            <pc:docMk/>
            <pc:sldMk cId="2222952478" sldId="1776"/>
            <ac:spMk id="2" creationId="{77E26784-A357-92CE-B6B1-8F248D3D6650}"/>
          </ac:spMkLst>
        </pc:spChg>
      </pc:sldChg>
      <pc:sldChg chg="addSp delSp modSp mod modAnim">
        <pc:chgData name="Kelly Stokes" userId="3e5c5154-569e-4d81-aa91-4f91841cdfa9" providerId="ADAL" clId="{CFF7840C-363C-4464-AC2C-4431D490B7C1}" dt="2022-12-14T14:00:37.727" v="1041"/>
        <pc:sldMkLst>
          <pc:docMk/>
          <pc:sldMk cId="3770438351" sldId="1784"/>
        </pc:sldMkLst>
        <pc:spChg chg="mod">
          <ac:chgData name="Kelly Stokes" userId="3e5c5154-569e-4d81-aa91-4f91841cdfa9" providerId="ADAL" clId="{CFF7840C-363C-4464-AC2C-4431D490B7C1}" dt="2022-12-14T14:00:16.373" v="1036" actId="20577"/>
          <ac:spMkLst>
            <pc:docMk/>
            <pc:sldMk cId="3770438351" sldId="1784"/>
            <ac:spMk id="2" creationId="{52DA34BA-82FC-47C5-BCE1-BB65E08B92A1}"/>
          </ac:spMkLst>
        </pc:spChg>
        <pc:spChg chg="mod">
          <ac:chgData name="Kelly Stokes" userId="3e5c5154-569e-4d81-aa91-4f91841cdfa9" providerId="ADAL" clId="{CFF7840C-363C-4464-AC2C-4431D490B7C1}" dt="2022-12-14T14:00:20.429" v="1037" actId="1076"/>
          <ac:spMkLst>
            <pc:docMk/>
            <pc:sldMk cId="3770438351" sldId="1784"/>
            <ac:spMk id="3" creationId="{13BB5EC0-7A96-4D29-A835-6FAE896C31A4}"/>
          </ac:spMkLst>
        </pc:spChg>
        <pc:picChg chg="del">
          <ac:chgData name="Kelly Stokes" userId="3e5c5154-569e-4d81-aa91-4f91841cdfa9" providerId="ADAL" clId="{CFF7840C-363C-4464-AC2C-4431D490B7C1}" dt="2022-12-14T14:00:34.507" v="1038" actId="478"/>
          <ac:picMkLst>
            <pc:docMk/>
            <pc:sldMk cId="3770438351" sldId="1784"/>
            <ac:picMk id="3076" creationId="{96E15B62-337E-9A07-D202-8F0D31E11F48}"/>
          </ac:picMkLst>
        </pc:picChg>
        <pc:picChg chg="add mod">
          <ac:chgData name="Kelly Stokes" userId="3e5c5154-569e-4d81-aa91-4f91841cdfa9" providerId="ADAL" clId="{CFF7840C-363C-4464-AC2C-4431D490B7C1}" dt="2022-12-14T14:00:36.957" v="1040" actId="1076"/>
          <ac:picMkLst>
            <pc:docMk/>
            <pc:sldMk cId="3770438351" sldId="1784"/>
            <ac:picMk id="79874" creationId="{5F185171-07D1-260C-E715-C1DE5239F596}"/>
          </ac:picMkLst>
        </pc:picChg>
      </pc:sldChg>
      <pc:sldChg chg="addSp delSp modSp mod modAnim">
        <pc:chgData name="Kelly Stokes" userId="3e5c5154-569e-4d81-aa91-4f91841cdfa9" providerId="ADAL" clId="{CFF7840C-363C-4464-AC2C-4431D490B7C1}" dt="2022-12-14T14:01:22.698" v="1051"/>
        <pc:sldMkLst>
          <pc:docMk/>
          <pc:sldMk cId="2906527158" sldId="1785"/>
        </pc:sldMkLst>
        <pc:spChg chg="mod">
          <ac:chgData name="Kelly Stokes" userId="3e5c5154-569e-4d81-aa91-4f91841cdfa9" providerId="ADAL" clId="{CFF7840C-363C-4464-AC2C-4431D490B7C1}" dt="2022-12-14T14:00:42.719" v="1046" actId="20577"/>
          <ac:spMkLst>
            <pc:docMk/>
            <pc:sldMk cId="2906527158" sldId="1785"/>
            <ac:spMk id="2" creationId="{52DA34BA-82FC-47C5-BCE1-BB65E08B92A1}"/>
          </ac:spMkLst>
        </pc:spChg>
        <pc:spChg chg="mod">
          <ac:chgData name="Kelly Stokes" userId="3e5c5154-569e-4d81-aa91-4f91841cdfa9" providerId="ADAL" clId="{CFF7840C-363C-4464-AC2C-4431D490B7C1}" dt="2022-12-14T14:00:45.287" v="1047" actId="1076"/>
          <ac:spMkLst>
            <pc:docMk/>
            <pc:sldMk cId="2906527158" sldId="1785"/>
            <ac:spMk id="3" creationId="{0366E0B6-702E-4814-82C6-08CA2D13F3C9}"/>
          </ac:spMkLst>
        </pc:spChg>
        <pc:picChg chg="del">
          <ac:chgData name="Kelly Stokes" userId="3e5c5154-569e-4d81-aa91-4f91841cdfa9" providerId="ADAL" clId="{CFF7840C-363C-4464-AC2C-4431D490B7C1}" dt="2022-12-14T14:00:46.507" v="1048" actId="478"/>
          <ac:picMkLst>
            <pc:docMk/>
            <pc:sldMk cId="2906527158" sldId="1785"/>
            <ac:picMk id="4100" creationId="{2552D0DE-3553-D08E-0150-180C76E2D0EF}"/>
          </ac:picMkLst>
        </pc:picChg>
        <pc:picChg chg="add mod">
          <ac:chgData name="Kelly Stokes" userId="3e5c5154-569e-4d81-aa91-4f91841cdfa9" providerId="ADAL" clId="{CFF7840C-363C-4464-AC2C-4431D490B7C1}" dt="2022-12-14T14:01:21.689" v="1050" actId="1076"/>
          <ac:picMkLst>
            <pc:docMk/>
            <pc:sldMk cId="2906527158" sldId="1785"/>
            <ac:picMk id="78850" creationId="{50C869F8-7D09-792D-B49F-8570114DB4C9}"/>
          </ac:picMkLst>
        </pc:picChg>
      </pc:sldChg>
      <pc:sldChg chg="del">
        <pc:chgData name="Kelly Stokes" userId="3e5c5154-569e-4d81-aa91-4f91841cdfa9" providerId="ADAL" clId="{CFF7840C-363C-4464-AC2C-4431D490B7C1}" dt="2022-12-14T13:54:43.681" v="908" actId="2696"/>
        <pc:sldMkLst>
          <pc:docMk/>
          <pc:sldMk cId="3510833160" sldId="1787"/>
        </pc:sldMkLst>
      </pc:sldChg>
      <pc:sldChg chg="modSp mod">
        <pc:chgData name="Kelly Stokes" userId="3e5c5154-569e-4d81-aa91-4f91841cdfa9" providerId="ADAL" clId="{CFF7840C-363C-4464-AC2C-4431D490B7C1}" dt="2022-12-14T14:01:41.453" v="1065" actId="20577"/>
        <pc:sldMkLst>
          <pc:docMk/>
          <pc:sldMk cId="2706341890" sldId="1788"/>
        </pc:sldMkLst>
        <pc:spChg chg="mod">
          <ac:chgData name="Kelly Stokes" userId="3e5c5154-569e-4d81-aa91-4f91841cdfa9" providerId="ADAL" clId="{CFF7840C-363C-4464-AC2C-4431D490B7C1}" dt="2022-12-14T14:01:41.453" v="1065" actId="20577"/>
          <ac:spMkLst>
            <pc:docMk/>
            <pc:sldMk cId="2706341890" sldId="1788"/>
            <ac:spMk id="2" creationId="{52DA34BA-82FC-47C5-BCE1-BB65E08B92A1}"/>
          </ac:spMkLst>
        </pc:spChg>
      </pc:sldChg>
      <pc:sldChg chg="addSp delSp modSp mod modAnim">
        <pc:chgData name="Kelly Stokes" userId="3e5c5154-569e-4d81-aa91-4f91841cdfa9" providerId="ADAL" clId="{CFF7840C-363C-4464-AC2C-4431D490B7C1}" dt="2022-12-14T14:02:15.105" v="1080"/>
        <pc:sldMkLst>
          <pc:docMk/>
          <pc:sldMk cId="69994363" sldId="1789"/>
        </pc:sldMkLst>
        <pc:spChg chg="mod">
          <ac:chgData name="Kelly Stokes" userId="3e5c5154-569e-4d81-aa91-4f91841cdfa9" providerId="ADAL" clId="{CFF7840C-363C-4464-AC2C-4431D490B7C1}" dt="2022-12-14T14:01:57.957" v="1075" actId="20577"/>
          <ac:spMkLst>
            <pc:docMk/>
            <pc:sldMk cId="69994363" sldId="1789"/>
            <ac:spMk id="2" creationId="{52DA34BA-82FC-47C5-BCE1-BB65E08B92A1}"/>
          </ac:spMkLst>
        </pc:spChg>
        <pc:spChg chg="mod">
          <ac:chgData name="Kelly Stokes" userId="3e5c5154-569e-4d81-aa91-4f91841cdfa9" providerId="ADAL" clId="{CFF7840C-363C-4464-AC2C-4431D490B7C1}" dt="2022-12-14T14:02:00.606" v="1076" actId="1076"/>
          <ac:spMkLst>
            <pc:docMk/>
            <pc:sldMk cId="69994363" sldId="1789"/>
            <ac:spMk id="3" creationId="{13BB5EC0-7A96-4D29-A835-6FAE896C31A4}"/>
          </ac:spMkLst>
        </pc:spChg>
        <pc:picChg chg="del">
          <ac:chgData name="Kelly Stokes" userId="3e5c5154-569e-4d81-aa91-4f91841cdfa9" providerId="ADAL" clId="{CFF7840C-363C-4464-AC2C-4431D490B7C1}" dt="2022-12-14T14:02:01.461" v="1077" actId="478"/>
          <ac:picMkLst>
            <pc:docMk/>
            <pc:sldMk cId="69994363" sldId="1789"/>
            <ac:picMk id="6148" creationId="{B506E1AC-B00C-255B-1AAF-9E38DADD1895}"/>
          </ac:picMkLst>
        </pc:picChg>
        <pc:picChg chg="add mod">
          <ac:chgData name="Kelly Stokes" userId="3e5c5154-569e-4d81-aa91-4f91841cdfa9" providerId="ADAL" clId="{CFF7840C-363C-4464-AC2C-4431D490B7C1}" dt="2022-12-14T14:02:14.370" v="1079" actId="1076"/>
          <ac:picMkLst>
            <pc:docMk/>
            <pc:sldMk cId="69994363" sldId="1789"/>
            <ac:picMk id="77826" creationId="{AE33351E-CCDA-33AD-6775-472B5FA4CE87}"/>
          </ac:picMkLst>
        </pc:picChg>
      </pc:sldChg>
      <pc:sldChg chg="del">
        <pc:chgData name="Kelly Stokes" userId="3e5c5154-569e-4d81-aa91-4f91841cdfa9" providerId="ADAL" clId="{CFF7840C-363C-4464-AC2C-4431D490B7C1}" dt="2022-12-14T14:02:30.257" v="1081" actId="2696"/>
        <pc:sldMkLst>
          <pc:docMk/>
          <pc:sldMk cId="3011413657" sldId="1790"/>
        </pc:sldMkLst>
      </pc:sldChg>
      <pc:sldChg chg="del">
        <pc:chgData name="Kelly Stokes" userId="3e5c5154-569e-4d81-aa91-4f91841cdfa9" providerId="ADAL" clId="{CFF7840C-363C-4464-AC2C-4431D490B7C1}" dt="2022-12-14T14:02:30.257" v="1081" actId="2696"/>
        <pc:sldMkLst>
          <pc:docMk/>
          <pc:sldMk cId="570828782" sldId="1791"/>
        </pc:sldMkLst>
      </pc:sldChg>
      <pc:sldChg chg="addSp delSp modSp modAnim">
        <pc:chgData name="Kelly Stokes" userId="3e5c5154-569e-4d81-aa91-4f91841cdfa9" providerId="ADAL" clId="{CFF7840C-363C-4464-AC2C-4431D490B7C1}" dt="2022-12-14T14:04:04.654" v="1125"/>
        <pc:sldMkLst>
          <pc:docMk/>
          <pc:sldMk cId="4203801829" sldId="1792"/>
        </pc:sldMkLst>
        <pc:spChg chg="mod">
          <ac:chgData name="Kelly Stokes" userId="3e5c5154-569e-4d81-aa91-4f91841cdfa9" providerId="ADAL" clId="{CFF7840C-363C-4464-AC2C-4431D490B7C1}" dt="2022-12-14T14:03:35.494" v="1108" actId="20577"/>
          <ac:spMkLst>
            <pc:docMk/>
            <pc:sldMk cId="4203801829" sldId="1792"/>
            <ac:spMk id="2" creationId="{52DA34BA-82FC-47C5-BCE1-BB65E08B92A1}"/>
          </ac:spMkLst>
        </pc:spChg>
        <pc:spChg chg="mod">
          <ac:chgData name="Kelly Stokes" userId="3e5c5154-569e-4d81-aa91-4f91841cdfa9" providerId="ADAL" clId="{CFF7840C-363C-4464-AC2C-4431D490B7C1}" dt="2022-12-14T14:03:45.793" v="1120" actId="20577"/>
          <ac:spMkLst>
            <pc:docMk/>
            <pc:sldMk cId="4203801829" sldId="1792"/>
            <ac:spMk id="6" creationId="{46398369-6BC4-831F-7991-9C3F91032799}"/>
          </ac:spMkLst>
        </pc:spChg>
        <pc:spChg chg="mod">
          <ac:chgData name="Kelly Stokes" userId="3e5c5154-569e-4d81-aa91-4f91841cdfa9" providerId="ADAL" clId="{CFF7840C-363C-4464-AC2C-4431D490B7C1}" dt="2022-12-14T14:03:51.066" v="1124" actId="20577"/>
          <ac:spMkLst>
            <pc:docMk/>
            <pc:sldMk cId="4203801829" sldId="1792"/>
            <ac:spMk id="10" creationId="{003D53EA-1945-744E-2DD1-0312F4DE835F}"/>
          </ac:spMkLst>
        </pc:spChg>
        <pc:spChg chg="mod">
          <ac:chgData name="Kelly Stokes" userId="3e5c5154-569e-4d81-aa91-4f91841cdfa9" providerId="ADAL" clId="{CFF7840C-363C-4464-AC2C-4431D490B7C1}" dt="2022-12-14T14:04:04.654" v="1125"/>
          <ac:spMkLst>
            <pc:docMk/>
            <pc:sldMk cId="4203801829" sldId="1792"/>
            <ac:spMk id="12" creationId="{E384BFF7-3319-CAE2-192F-C4DCBBBBFCCA}"/>
          </ac:spMkLst>
        </pc:spChg>
        <pc:picChg chg="add mod">
          <ac:chgData name="Kelly Stokes" userId="3e5c5154-569e-4d81-aa91-4f91841cdfa9" providerId="ADAL" clId="{CFF7840C-363C-4464-AC2C-4431D490B7C1}" dt="2022-12-14T14:03:32.640" v="1102" actId="1076"/>
          <ac:picMkLst>
            <pc:docMk/>
            <pc:sldMk cId="4203801829" sldId="1792"/>
            <ac:picMk id="3" creationId="{FDA34BBB-8A10-B585-B842-3FC800261E0E}"/>
          </ac:picMkLst>
        </pc:picChg>
        <pc:picChg chg="del">
          <ac:chgData name="Kelly Stokes" userId="3e5c5154-569e-4d81-aa91-4f91841cdfa9" providerId="ADAL" clId="{CFF7840C-363C-4464-AC2C-4431D490B7C1}" dt="2022-12-14T14:03:27.121" v="1097" actId="478"/>
          <ac:picMkLst>
            <pc:docMk/>
            <pc:sldMk cId="4203801829" sldId="1792"/>
            <ac:picMk id="5" creationId="{E26AC575-0479-ABEA-6D5F-198C65A14F8D}"/>
          </ac:picMkLst>
        </pc:picChg>
      </pc:sldChg>
      <pc:sldChg chg="addSp delSp modSp modAnim">
        <pc:chgData name="Kelly Stokes" userId="3e5c5154-569e-4d81-aa91-4f91841cdfa9" providerId="ADAL" clId="{CFF7840C-363C-4464-AC2C-4431D490B7C1}" dt="2022-12-14T14:04:42.654" v="1153"/>
        <pc:sldMkLst>
          <pc:docMk/>
          <pc:sldMk cId="3913043761" sldId="1793"/>
        </pc:sldMkLst>
        <pc:spChg chg="mod">
          <ac:chgData name="Kelly Stokes" userId="3e5c5154-569e-4d81-aa91-4f91841cdfa9" providerId="ADAL" clId="{CFF7840C-363C-4464-AC2C-4431D490B7C1}" dt="2022-12-14T14:04:19.452" v="1137" actId="20577"/>
          <ac:spMkLst>
            <pc:docMk/>
            <pc:sldMk cId="3913043761" sldId="1793"/>
            <ac:spMk id="2" creationId="{52DA34BA-82FC-47C5-BCE1-BB65E08B92A1}"/>
          </ac:spMkLst>
        </pc:spChg>
        <pc:spChg chg="mod">
          <ac:chgData name="Kelly Stokes" userId="3e5c5154-569e-4d81-aa91-4f91841cdfa9" providerId="ADAL" clId="{CFF7840C-363C-4464-AC2C-4431D490B7C1}" dt="2022-12-14T14:04:31.129" v="1152" actId="20577"/>
          <ac:spMkLst>
            <pc:docMk/>
            <pc:sldMk cId="3913043761" sldId="1793"/>
            <ac:spMk id="6" creationId="{46398369-6BC4-831F-7991-9C3F91032799}"/>
          </ac:spMkLst>
        </pc:spChg>
        <pc:spChg chg="mod">
          <ac:chgData name="Kelly Stokes" userId="3e5c5154-569e-4d81-aa91-4f91841cdfa9" providerId="ADAL" clId="{CFF7840C-363C-4464-AC2C-4431D490B7C1}" dt="2022-12-14T14:04:42.654" v="1153"/>
          <ac:spMkLst>
            <pc:docMk/>
            <pc:sldMk cId="3913043761" sldId="1793"/>
            <ac:spMk id="12" creationId="{E384BFF7-3319-CAE2-192F-C4DCBBBBFCCA}"/>
          </ac:spMkLst>
        </pc:spChg>
        <pc:picChg chg="del">
          <ac:chgData name="Kelly Stokes" userId="3e5c5154-569e-4d81-aa91-4f91841cdfa9" providerId="ADAL" clId="{CFF7840C-363C-4464-AC2C-4431D490B7C1}" dt="2022-12-14T14:04:10.931" v="1126" actId="478"/>
          <ac:picMkLst>
            <pc:docMk/>
            <pc:sldMk cId="3913043761" sldId="1793"/>
            <ac:picMk id="3" creationId="{45E64293-59FD-5275-28E1-86AFB25E9BB7}"/>
          </ac:picMkLst>
        </pc:picChg>
        <pc:picChg chg="add mod">
          <ac:chgData name="Kelly Stokes" userId="3e5c5154-569e-4d81-aa91-4f91841cdfa9" providerId="ADAL" clId="{CFF7840C-363C-4464-AC2C-4431D490B7C1}" dt="2022-12-14T14:04:12.886" v="1128" actId="1076"/>
          <ac:picMkLst>
            <pc:docMk/>
            <pc:sldMk cId="3913043761" sldId="1793"/>
            <ac:picMk id="4" creationId="{3B74A4E7-AA00-DA94-B634-26D1F521B02A}"/>
          </ac:picMkLst>
        </pc:picChg>
      </pc:sldChg>
      <pc:sldChg chg="addSp delSp modSp modAnim">
        <pc:chgData name="Kelly Stokes" userId="3e5c5154-569e-4d81-aa91-4f91841cdfa9" providerId="ADAL" clId="{CFF7840C-363C-4464-AC2C-4431D490B7C1}" dt="2022-12-14T14:05:25.688" v="1174"/>
        <pc:sldMkLst>
          <pc:docMk/>
          <pc:sldMk cId="1187639971" sldId="1794"/>
        </pc:sldMkLst>
        <pc:spChg chg="mod">
          <ac:chgData name="Kelly Stokes" userId="3e5c5154-569e-4d81-aa91-4f91841cdfa9" providerId="ADAL" clId="{CFF7840C-363C-4464-AC2C-4431D490B7C1}" dt="2022-12-14T14:05:01.915" v="1162" actId="20577"/>
          <ac:spMkLst>
            <pc:docMk/>
            <pc:sldMk cId="1187639971" sldId="1794"/>
            <ac:spMk id="2" creationId="{52DA34BA-82FC-47C5-BCE1-BB65E08B92A1}"/>
          </ac:spMkLst>
        </pc:spChg>
        <pc:spChg chg="mod">
          <ac:chgData name="Kelly Stokes" userId="3e5c5154-569e-4d81-aa91-4f91841cdfa9" providerId="ADAL" clId="{CFF7840C-363C-4464-AC2C-4431D490B7C1}" dt="2022-12-14T14:05:13.239" v="1173" actId="20577"/>
          <ac:spMkLst>
            <pc:docMk/>
            <pc:sldMk cId="1187639971" sldId="1794"/>
            <ac:spMk id="6" creationId="{46398369-6BC4-831F-7991-9C3F91032799}"/>
          </ac:spMkLst>
        </pc:spChg>
        <pc:spChg chg="mod">
          <ac:chgData name="Kelly Stokes" userId="3e5c5154-569e-4d81-aa91-4f91841cdfa9" providerId="ADAL" clId="{CFF7840C-363C-4464-AC2C-4431D490B7C1}" dt="2022-12-14T14:05:25.688" v="1174"/>
          <ac:spMkLst>
            <pc:docMk/>
            <pc:sldMk cId="1187639971" sldId="1794"/>
            <ac:spMk id="12" creationId="{E384BFF7-3319-CAE2-192F-C4DCBBBBFCCA}"/>
          </ac:spMkLst>
        </pc:spChg>
        <pc:picChg chg="del">
          <ac:chgData name="Kelly Stokes" userId="3e5c5154-569e-4d81-aa91-4f91841cdfa9" providerId="ADAL" clId="{CFF7840C-363C-4464-AC2C-4431D490B7C1}" dt="2022-12-14T14:04:51.737" v="1154" actId="478"/>
          <ac:picMkLst>
            <pc:docMk/>
            <pc:sldMk cId="1187639971" sldId="1794"/>
            <ac:picMk id="3" creationId="{CF01D7E8-126B-4C6F-AE60-CB518C5D2C22}"/>
          </ac:picMkLst>
        </pc:picChg>
        <pc:picChg chg="add mod">
          <ac:chgData name="Kelly Stokes" userId="3e5c5154-569e-4d81-aa91-4f91841cdfa9" providerId="ADAL" clId="{CFF7840C-363C-4464-AC2C-4431D490B7C1}" dt="2022-12-14T14:04:53.967" v="1156" actId="1076"/>
          <ac:picMkLst>
            <pc:docMk/>
            <pc:sldMk cId="1187639971" sldId="1794"/>
            <ac:picMk id="4" creationId="{20E53E4F-8B8D-D3E8-1E01-7C6FF02DF590}"/>
          </ac:picMkLst>
        </pc:picChg>
      </pc:sldChg>
      <pc:sldChg chg="modSp mod">
        <pc:chgData name="Kelly Stokes" userId="3e5c5154-569e-4d81-aa91-4f91841cdfa9" providerId="ADAL" clId="{CFF7840C-363C-4464-AC2C-4431D490B7C1}" dt="2022-12-14T14:05:48.385" v="1180" actId="27636"/>
        <pc:sldMkLst>
          <pc:docMk/>
          <pc:sldMk cId="4260855472" sldId="1795"/>
        </pc:sldMkLst>
        <pc:spChg chg="mod">
          <ac:chgData name="Kelly Stokes" userId="3e5c5154-569e-4d81-aa91-4f91841cdfa9" providerId="ADAL" clId="{CFF7840C-363C-4464-AC2C-4431D490B7C1}" dt="2022-12-14T14:05:41.148" v="1175"/>
          <ac:spMkLst>
            <pc:docMk/>
            <pc:sldMk cId="4260855472" sldId="1795"/>
            <ac:spMk id="2" creationId="{52DA34BA-82FC-47C5-BCE1-BB65E08B92A1}"/>
          </ac:spMkLst>
        </pc:spChg>
        <pc:spChg chg="mod">
          <ac:chgData name="Kelly Stokes" userId="3e5c5154-569e-4d81-aa91-4f91841cdfa9" providerId="ADAL" clId="{CFF7840C-363C-4464-AC2C-4431D490B7C1}" dt="2022-12-14T14:05:48.385" v="1180" actId="27636"/>
          <ac:spMkLst>
            <pc:docMk/>
            <pc:sldMk cId="4260855472" sldId="1795"/>
            <ac:spMk id="3" creationId="{847A1AC9-9EC9-E1AA-348D-958CE44F2772}"/>
          </ac:spMkLst>
        </pc:spChg>
      </pc:sldChg>
      <pc:sldChg chg="modSp mod">
        <pc:chgData name="Kelly Stokes" userId="3e5c5154-569e-4d81-aa91-4f91841cdfa9" providerId="ADAL" clId="{CFF7840C-363C-4464-AC2C-4431D490B7C1}" dt="2022-12-14T14:06:08.186" v="1186" actId="27636"/>
        <pc:sldMkLst>
          <pc:docMk/>
          <pc:sldMk cId="3187261129" sldId="1796"/>
        </pc:sldMkLst>
        <pc:spChg chg="mod">
          <ac:chgData name="Kelly Stokes" userId="3e5c5154-569e-4d81-aa91-4f91841cdfa9" providerId="ADAL" clId="{CFF7840C-363C-4464-AC2C-4431D490B7C1}" dt="2022-12-14T14:05:59.607" v="1181"/>
          <ac:spMkLst>
            <pc:docMk/>
            <pc:sldMk cId="3187261129" sldId="1796"/>
            <ac:spMk id="2" creationId="{52DA34BA-82FC-47C5-BCE1-BB65E08B92A1}"/>
          </ac:spMkLst>
        </pc:spChg>
        <pc:spChg chg="mod">
          <ac:chgData name="Kelly Stokes" userId="3e5c5154-569e-4d81-aa91-4f91841cdfa9" providerId="ADAL" clId="{CFF7840C-363C-4464-AC2C-4431D490B7C1}" dt="2022-12-14T14:06:08.186" v="1186" actId="27636"/>
          <ac:spMkLst>
            <pc:docMk/>
            <pc:sldMk cId="3187261129" sldId="1796"/>
            <ac:spMk id="3" creationId="{847A1AC9-9EC9-E1AA-348D-958CE44F2772}"/>
          </ac:spMkLst>
        </pc:spChg>
      </pc:sldChg>
      <pc:sldChg chg="modSp mod">
        <pc:chgData name="Kelly Stokes" userId="3e5c5154-569e-4d81-aa91-4f91841cdfa9" providerId="ADAL" clId="{CFF7840C-363C-4464-AC2C-4431D490B7C1}" dt="2022-12-14T14:06:27.699" v="1191" actId="27636"/>
        <pc:sldMkLst>
          <pc:docMk/>
          <pc:sldMk cId="2427290331" sldId="1797"/>
        </pc:sldMkLst>
        <pc:spChg chg="mod">
          <ac:chgData name="Kelly Stokes" userId="3e5c5154-569e-4d81-aa91-4f91841cdfa9" providerId="ADAL" clId="{CFF7840C-363C-4464-AC2C-4431D490B7C1}" dt="2022-12-14T14:06:19.714" v="1187"/>
          <ac:spMkLst>
            <pc:docMk/>
            <pc:sldMk cId="2427290331" sldId="1797"/>
            <ac:spMk id="2" creationId="{52DA34BA-82FC-47C5-BCE1-BB65E08B92A1}"/>
          </ac:spMkLst>
        </pc:spChg>
        <pc:spChg chg="mod">
          <ac:chgData name="Kelly Stokes" userId="3e5c5154-569e-4d81-aa91-4f91841cdfa9" providerId="ADAL" clId="{CFF7840C-363C-4464-AC2C-4431D490B7C1}" dt="2022-12-14T14:06:27.699" v="1191" actId="27636"/>
          <ac:spMkLst>
            <pc:docMk/>
            <pc:sldMk cId="2427290331" sldId="1797"/>
            <ac:spMk id="3" creationId="{847A1AC9-9EC9-E1AA-348D-958CE44F2772}"/>
          </ac:spMkLst>
        </pc:spChg>
      </pc:sldChg>
      <pc:sldChg chg="modNotesTx">
        <pc:chgData name="Kelly Stokes" userId="3e5c5154-569e-4d81-aa91-4f91841cdfa9" providerId="ADAL" clId="{CFF7840C-363C-4464-AC2C-4431D490B7C1}" dt="2022-12-14T14:06:44.579" v="1192"/>
        <pc:sldMkLst>
          <pc:docMk/>
          <pc:sldMk cId="3162814117" sldId="1807"/>
        </pc:sldMkLst>
      </pc:sldChg>
      <pc:sldChg chg="modSp mod">
        <pc:chgData name="Kelly Stokes" userId="3e5c5154-569e-4d81-aa91-4f91841cdfa9" providerId="ADAL" clId="{CFF7840C-363C-4464-AC2C-4431D490B7C1}" dt="2022-12-14T14:06:48.906" v="1193"/>
        <pc:sldMkLst>
          <pc:docMk/>
          <pc:sldMk cId="1630132066" sldId="1808"/>
        </pc:sldMkLst>
        <pc:spChg chg="mod">
          <ac:chgData name="Kelly Stokes" userId="3e5c5154-569e-4d81-aa91-4f91841cdfa9" providerId="ADAL" clId="{CFF7840C-363C-4464-AC2C-4431D490B7C1}" dt="2022-12-14T14:06:48.906" v="1193"/>
          <ac:spMkLst>
            <pc:docMk/>
            <pc:sldMk cId="1630132066" sldId="1808"/>
            <ac:spMk id="2" creationId="{77E26784-A357-92CE-B6B1-8F248D3D6650}"/>
          </ac:spMkLst>
        </pc:spChg>
      </pc:sldChg>
      <pc:sldChg chg="addSp delSp modSp modAnim">
        <pc:chgData name="Kelly Stokes" userId="3e5c5154-569e-4d81-aa91-4f91841cdfa9" providerId="ADAL" clId="{CFF7840C-363C-4464-AC2C-4431D490B7C1}" dt="2022-12-14T14:07:34.852" v="1199"/>
        <pc:sldMkLst>
          <pc:docMk/>
          <pc:sldMk cId="838883379" sldId="1816"/>
        </pc:sldMkLst>
        <pc:spChg chg="mod">
          <ac:chgData name="Kelly Stokes" userId="3e5c5154-569e-4d81-aa91-4f91841cdfa9" providerId="ADAL" clId="{CFF7840C-363C-4464-AC2C-4431D490B7C1}" dt="2022-12-14T14:07:05.599" v="1195" actId="20577"/>
          <ac:spMkLst>
            <pc:docMk/>
            <pc:sldMk cId="838883379" sldId="1816"/>
            <ac:spMk id="2" creationId="{52DA34BA-82FC-47C5-BCE1-BB65E08B92A1}"/>
          </ac:spMkLst>
        </pc:spChg>
        <pc:picChg chg="del">
          <ac:chgData name="Kelly Stokes" userId="3e5c5154-569e-4d81-aa91-4f91841cdfa9" providerId="ADAL" clId="{CFF7840C-363C-4464-AC2C-4431D490B7C1}" dt="2022-12-14T14:07:06.960" v="1196" actId="478"/>
          <ac:picMkLst>
            <pc:docMk/>
            <pc:sldMk cId="838883379" sldId="1816"/>
            <ac:picMk id="3076" creationId="{96E15B62-337E-9A07-D202-8F0D31E11F48}"/>
          </ac:picMkLst>
        </pc:picChg>
        <pc:picChg chg="add mod">
          <ac:chgData name="Kelly Stokes" userId="3e5c5154-569e-4d81-aa91-4f91841cdfa9" providerId="ADAL" clId="{CFF7840C-363C-4464-AC2C-4431D490B7C1}" dt="2022-12-14T14:07:34.031" v="1198" actId="1076"/>
          <ac:picMkLst>
            <pc:docMk/>
            <pc:sldMk cId="838883379" sldId="1816"/>
            <ac:picMk id="67586" creationId="{1D525A28-D978-E8F1-C1D3-D45FEC592323}"/>
          </ac:picMkLst>
        </pc:picChg>
      </pc:sldChg>
      <pc:sldChg chg="addSp delSp modSp mod modAnim">
        <pc:chgData name="Kelly Stokes" userId="3e5c5154-569e-4d81-aa91-4f91841cdfa9" providerId="ADAL" clId="{CFF7840C-363C-4464-AC2C-4431D490B7C1}" dt="2022-12-14T14:08:12.572" v="1213"/>
        <pc:sldMkLst>
          <pc:docMk/>
          <pc:sldMk cId="2341898315" sldId="1817"/>
        </pc:sldMkLst>
        <pc:spChg chg="mod">
          <ac:chgData name="Kelly Stokes" userId="3e5c5154-569e-4d81-aa91-4f91841cdfa9" providerId="ADAL" clId="{CFF7840C-363C-4464-AC2C-4431D490B7C1}" dt="2022-12-14T14:07:42.611" v="1207" actId="20577"/>
          <ac:spMkLst>
            <pc:docMk/>
            <pc:sldMk cId="2341898315" sldId="1817"/>
            <ac:spMk id="2" creationId="{52DA34BA-82FC-47C5-BCE1-BB65E08B92A1}"/>
          </ac:spMkLst>
        </pc:spChg>
        <pc:spChg chg="mod">
          <ac:chgData name="Kelly Stokes" userId="3e5c5154-569e-4d81-aa91-4f91841cdfa9" providerId="ADAL" clId="{CFF7840C-363C-4464-AC2C-4431D490B7C1}" dt="2022-12-14T14:07:45.567" v="1208" actId="1076"/>
          <ac:spMkLst>
            <pc:docMk/>
            <pc:sldMk cId="2341898315" sldId="1817"/>
            <ac:spMk id="3" creationId="{0366E0B6-702E-4814-82C6-08CA2D13F3C9}"/>
          </ac:spMkLst>
        </pc:spChg>
        <pc:picChg chg="del">
          <ac:chgData name="Kelly Stokes" userId="3e5c5154-569e-4d81-aa91-4f91841cdfa9" providerId="ADAL" clId="{CFF7840C-363C-4464-AC2C-4431D490B7C1}" dt="2022-12-14T14:07:46.457" v="1209" actId="478"/>
          <ac:picMkLst>
            <pc:docMk/>
            <pc:sldMk cId="2341898315" sldId="1817"/>
            <ac:picMk id="4100" creationId="{2552D0DE-3553-D08E-0150-180C76E2D0EF}"/>
          </ac:picMkLst>
        </pc:picChg>
        <pc:picChg chg="add mod">
          <ac:chgData name="Kelly Stokes" userId="3e5c5154-569e-4d81-aa91-4f91841cdfa9" providerId="ADAL" clId="{CFF7840C-363C-4464-AC2C-4431D490B7C1}" dt="2022-12-14T14:08:09.048" v="1212" actId="732"/>
          <ac:picMkLst>
            <pc:docMk/>
            <pc:sldMk cId="2341898315" sldId="1817"/>
            <ac:picMk id="66562" creationId="{82E5482C-318C-E1A2-CA41-CCC1F01EEFA3}"/>
          </ac:picMkLst>
        </pc:picChg>
      </pc:sldChg>
      <pc:sldChg chg="del">
        <pc:chgData name="Kelly Stokes" userId="3e5c5154-569e-4d81-aa91-4f91841cdfa9" providerId="ADAL" clId="{CFF7840C-363C-4464-AC2C-4431D490B7C1}" dt="2022-12-14T13:54:59.693" v="909" actId="2696"/>
        <pc:sldMkLst>
          <pc:docMk/>
          <pc:sldMk cId="1337828939" sldId="1819"/>
        </pc:sldMkLst>
      </pc:sldChg>
      <pc:sldChg chg="modSp mod">
        <pc:chgData name="Kelly Stokes" userId="3e5c5154-569e-4d81-aa91-4f91841cdfa9" providerId="ADAL" clId="{CFF7840C-363C-4464-AC2C-4431D490B7C1}" dt="2022-12-14T14:08:31.209" v="1229" actId="20577"/>
        <pc:sldMkLst>
          <pc:docMk/>
          <pc:sldMk cId="1303146465" sldId="1820"/>
        </pc:sldMkLst>
        <pc:spChg chg="mod">
          <ac:chgData name="Kelly Stokes" userId="3e5c5154-569e-4d81-aa91-4f91841cdfa9" providerId="ADAL" clId="{CFF7840C-363C-4464-AC2C-4431D490B7C1}" dt="2022-12-14T14:08:31.209" v="1229" actId="20577"/>
          <ac:spMkLst>
            <pc:docMk/>
            <pc:sldMk cId="1303146465" sldId="1820"/>
            <ac:spMk id="2" creationId="{52DA34BA-82FC-47C5-BCE1-BB65E08B92A1}"/>
          </ac:spMkLst>
        </pc:spChg>
      </pc:sldChg>
      <pc:sldChg chg="addSp delSp modSp mod modAnim">
        <pc:chgData name="Kelly Stokes" userId="3e5c5154-569e-4d81-aa91-4f91841cdfa9" providerId="ADAL" clId="{CFF7840C-363C-4464-AC2C-4431D490B7C1}" dt="2022-12-14T14:09:00.307" v="1237"/>
        <pc:sldMkLst>
          <pc:docMk/>
          <pc:sldMk cId="1123691060" sldId="1821"/>
        </pc:sldMkLst>
        <pc:spChg chg="mod">
          <ac:chgData name="Kelly Stokes" userId="3e5c5154-569e-4d81-aa91-4f91841cdfa9" providerId="ADAL" clId="{CFF7840C-363C-4464-AC2C-4431D490B7C1}" dt="2022-12-14T14:08:38.929" v="1231" actId="20577"/>
          <ac:spMkLst>
            <pc:docMk/>
            <pc:sldMk cId="1123691060" sldId="1821"/>
            <ac:spMk id="2" creationId="{52DA34BA-82FC-47C5-BCE1-BB65E08B92A1}"/>
          </ac:spMkLst>
        </pc:spChg>
        <pc:spChg chg="mod">
          <ac:chgData name="Kelly Stokes" userId="3e5c5154-569e-4d81-aa91-4f91841cdfa9" providerId="ADAL" clId="{CFF7840C-363C-4464-AC2C-4431D490B7C1}" dt="2022-12-14T14:08:44.186" v="1233" actId="14100"/>
          <ac:spMkLst>
            <pc:docMk/>
            <pc:sldMk cId="1123691060" sldId="1821"/>
            <ac:spMk id="3" creationId="{13BB5EC0-7A96-4D29-A835-6FAE896C31A4}"/>
          </ac:spMkLst>
        </pc:spChg>
        <pc:picChg chg="del">
          <ac:chgData name="Kelly Stokes" userId="3e5c5154-569e-4d81-aa91-4f91841cdfa9" providerId="ADAL" clId="{CFF7840C-363C-4464-AC2C-4431D490B7C1}" dt="2022-12-14T14:08:44.955" v="1234" actId="478"/>
          <ac:picMkLst>
            <pc:docMk/>
            <pc:sldMk cId="1123691060" sldId="1821"/>
            <ac:picMk id="6148" creationId="{B506E1AC-B00C-255B-1AAF-9E38DADD1895}"/>
          </ac:picMkLst>
        </pc:picChg>
        <pc:picChg chg="add mod">
          <ac:chgData name="Kelly Stokes" userId="3e5c5154-569e-4d81-aa91-4f91841cdfa9" providerId="ADAL" clId="{CFF7840C-363C-4464-AC2C-4431D490B7C1}" dt="2022-12-14T14:08:57.928" v="1236" actId="1076"/>
          <ac:picMkLst>
            <pc:docMk/>
            <pc:sldMk cId="1123691060" sldId="1821"/>
            <ac:picMk id="65538" creationId="{1EF35C47-CCA2-9742-C2C8-1D591BBC7CA4}"/>
          </ac:picMkLst>
        </pc:picChg>
      </pc:sldChg>
      <pc:sldChg chg="addSp delSp modSp mod modAnim">
        <pc:chgData name="Kelly Stokes" userId="3e5c5154-569e-4d81-aa91-4f91841cdfa9" providerId="ADAL" clId="{CFF7840C-363C-4464-AC2C-4431D490B7C1}" dt="2022-12-14T14:09:34.004" v="1252" actId="14100"/>
        <pc:sldMkLst>
          <pc:docMk/>
          <pc:sldMk cId="3608333312" sldId="1822"/>
        </pc:sldMkLst>
        <pc:spChg chg="mod">
          <ac:chgData name="Kelly Stokes" userId="3e5c5154-569e-4d81-aa91-4f91841cdfa9" providerId="ADAL" clId="{CFF7840C-363C-4464-AC2C-4431D490B7C1}" dt="2022-12-14T14:09:30.424" v="1251" actId="20577"/>
          <ac:spMkLst>
            <pc:docMk/>
            <pc:sldMk cId="3608333312" sldId="1822"/>
            <ac:spMk id="2" creationId="{52DA34BA-82FC-47C5-BCE1-BB65E08B92A1}"/>
          </ac:spMkLst>
        </pc:spChg>
        <pc:spChg chg="mod">
          <ac:chgData name="Kelly Stokes" userId="3e5c5154-569e-4d81-aa91-4f91841cdfa9" providerId="ADAL" clId="{CFF7840C-363C-4464-AC2C-4431D490B7C1}" dt="2022-12-14T14:09:34.004" v="1252" actId="14100"/>
          <ac:spMkLst>
            <pc:docMk/>
            <pc:sldMk cId="3608333312" sldId="1822"/>
            <ac:spMk id="3" creationId="{0366E0B6-702E-4814-82C6-08CA2D13F3C9}"/>
          </ac:spMkLst>
        </pc:spChg>
        <pc:picChg chg="del">
          <ac:chgData name="Kelly Stokes" userId="3e5c5154-569e-4d81-aa91-4f91841cdfa9" providerId="ADAL" clId="{CFF7840C-363C-4464-AC2C-4431D490B7C1}" dt="2022-12-14T14:09:05.607" v="1238" actId="478"/>
          <ac:picMkLst>
            <pc:docMk/>
            <pc:sldMk cId="3608333312" sldId="1822"/>
            <ac:picMk id="7172" creationId="{9E9F28FD-8D37-5822-D5EA-06C3777812E7}"/>
          </ac:picMkLst>
        </pc:picChg>
        <pc:picChg chg="add mod">
          <ac:chgData name="Kelly Stokes" userId="3e5c5154-569e-4d81-aa91-4f91841cdfa9" providerId="ADAL" clId="{CFF7840C-363C-4464-AC2C-4431D490B7C1}" dt="2022-12-14T14:09:25.379" v="1241" actId="1076"/>
          <ac:picMkLst>
            <pc:docMk/>
            <pc:sldMk cId="3608333312" sldId="1822"/>
            <ac:picMk id="64514" creationId="{7BB38EC0-6773-5380-E9E0-0003C01BEDE1}"/>
          </ac:picMkLst>
        </pc:picChg>
      </pc:sldChg>
      <pc:sldChg chg="addSp delSp modSp mod modAnim">
        <pc:chgData name="Kelly Stokes" userId="3e5c5154-569e-4d81-aa91-4f91841cdfa9" providerId="ADAL" clId="{CFF7840C-363C-4464-AC2C-4431D490B7C1}" dt="2022-12-14T14:09:59.121" v="1263" actId="14100"/>
        <pc:sldMkLst>
          <pc:docMk/>
          <pc:sldMk cId="3183518249" sldId="1823"/>
        </pc:sldMkLst>
        <pc:spChg chg="mod">
          <ac:chgData name="Kelly Stokes" userId="3e5c5154-569e-4d81-aa91-4f91841cdfa9" providerId="ADAL" clId="{CFF7840C-363C-4464-AC2C-4431D490B7C1}" dt="2022-12-14T14:09:52.897" v="1261" actId="20577"/>
          <ac:spMkLst>
            <pc:docMk/>
            <pc:sldMk cId="3183518249" sldId="1823"/>
            <ac:spMk id="2" creationId="{52DA34BA-82FC-47C5-BCE1-BB65E08B92A1}"/>
          </ac:spMkLst>
        </pc:spChg>
        <pc:spChg chg="mod">
          <ac:chgData name="Kelly Stokes" userId="3e5c5154-569e-4d81-aa91-4f91841cdfa9" providerId="ADAL" clId="{CFF7840C-363C-4464-AC2C-4431D490B7C1}" dt="2022-12-14T14:09:59.121" v="1263" actId="14100"/>
          <ac:spMkLst>
            <pc:docMk/>
            <pc:sldMk cId="3183518249" sldId="1823"/>
            <ac:spMk id="3" creationId="{4BCBA2DA-E95C-434C-BE81-320E182AE5EF}"/>
          </ac:spMkLst>
        </pc:spChg>
        <pc:picChg chg="del">
          <ac:chgData name="Kelly Stokes" userId="3e5c5154-569e-4d81-aa91-4f91841cdfa9" providerId="ADAL" clId="{CFF7840C-363C-4464-AC2C-4431D490B7C1}" dt="2022-12-14T14:09:38.480" v="1253" actId="478"/>
          <ac:picMkLst>
            <pc:docMk/>
            <pc:sldMk cId="3183518249" sldId="1823"/>
            <ac:picMk id="8196" creationId="{961ABAA9-4EA3-017F-7BF0-C221F48241D1}"/>
          </ac:picMkLst>
        </pc:picChg>
        <pc:picChg chg="add mod">
          <ac:chgData name="Kelly Stokes" userId="3e5c5154-569e-4d81-aa91-4f91841cdfa9" providerId="ADAL" clId="{CFF7840C-363C-4464-AC2C-4431D490B7C1}" dt="2022-12-14T14:09:49.573" v="1255" actId="1076"/>
          <ac:picMkLst>
            <pc:docMk/>
            <pc:sldMk cId="3183518249" sldId="1823"/>
            <ac:picMk id="63490" creationId="{0942E363-FC23-3FA6-9D29-344F17572829}"/>
          </ac:picMkLst>
        </pc:picChg>
      </pc:sldChg>
      <pc:sldChg chg="addSp delSp modSp modAnim">
        <pc:chgData name="Kelly Stokes" userId="3e5c5154-569e-4d81-aa91-4f91841cdfa9" providerId="ADAL" clId="{CFF7840C-363C-4464-AC2C-4431D490B7C1}" dt="2022-12-14T14:10:48.208" v="1298" actId="20577"/>
        <pc:sldMkLst>
          <pc:docMk/>
          <pc:sldMk cId="597849337" sldId="1824"/>
        </pc:sldMkLst>
        <pc:spChg chg="mod">
          <ac:chgData name="Kelly Stokes" userId="3e5c5154-569e-4d81-aa91-4f91841cdfa9" providerId="ADAL" clId="{CFF7840C-363C-4464-AC2C-4431D490B7C1}" dt="2022-12-14T14:10:10.594" v="1270" actId="20577"/>
          <ac:spMkLst>
            <pc:docMk/>
            <pc:sldMk cId="597849337" sldId="1824"/>
            <ac:spMk id="2" creationId="{52DA34BA-82FC-47C5-BCE1-BB65E08B92A1}"/>
          </ac:spMkLst>
        </pc:spChg>
        <pc:spChg chg="mod">
          <ac:chgData name="Kelly Stokes" userId="3e5c5154-569e-4d81-aa91-4f91841cdfa9" providerId="ADAL" clId="{CFF7840C-363C-4464-AC2C-4431D490B7C1}" dt="2022-12-14T14:10:21.839" v="1278" actId="20577"/>
          <ac:spMkLst>
            <pc:docMk/>
            <pc:sldMk cId="597849337" sldId="1824"/>
            <ac:spMk id="6" creationId="{46398369-6BC4-831F-7991-9C3F91032799}"/>
          </ac:spMkLst>
        </pc:spChg>
        <pc:spChg chg="mod">
          <ac:chgData name="Kelly Stokes" userId="3e5c5154-569e-4d81-aa91-4f91841cdfa9" providerId="ADAL" clId="{CFF7840C-363C-4464-AC2C-4431D490B7C1}" dt="2022-12-14T14:10:48.208" v="1298" actId="20577"/>
          <ac:spMkLst>
            <pc:docMk/>
            <pc:sldMk cId="597849337" sldId="1824"/>
            <ac:spMk id="12" creationId="{E384BFF7-3319-CAE2-192F-C4DCBBBBFCCA}"/>
          </ac:spMkLst>
        </pc:spChg>
        <pc:picChg chg="add mod">
          <ac:chgData name="Kelly Stokes" userId="3e5c5154-569e-4d81-aa91-4f91841cdfa9" providerId="ADAL" clId="{CFF7840C-363C-4464-AC2C-4431D490B7C1}" dt="2022-12-14T14:10:13.330" v="1271" actId="1076"/>
          <ac:picMkLst>
            <pc:docMk/>
            <pc:sldMk cId="597849337" sldId="1824"/>
            <ac:picMk id="3" creationId="{B638820C-180C-0B33-952C-5323E30404CD}"/>
          </ac:picMkLst>
        </pc:picChg>
        <pc:picChg chg="del">
          <ac:chgData name="Kelly Stokes" userId="3e5c5154-569e-4d81-aa91-4f91841cdfa9" providerId="ADAL" clId="{CFF7840C-363C-4464-AC2C-4431D490B7C1}" dt="2022-12-14T14:10:05.700" v="1264" actId="478"/>
          <ac:picMkLst>
            <pc:docMk/>
            <pc:sldMk cId="597849337" sldId="1824"/>
            <ac:picMk id="5" creationId="{E26AC575-0479-ABEA-6D5F-198C65A14F8D}"/>
          </ac:picMkLst>
        </pc:picChg>
      </pc:sldChg>
      <pc:sldChg chg="addSp delSp modSp modAnim">
        <pc:chgData name="Kelly Stokes" userId="3e5c5154-569e-4d81-aa91-4f91841cdfa9" providerId="ADAL" clId="{CFF7840C-363C-4464-AC2C-4431D490B7C1}" dt="2022-12-14T14:11:20.576" v="1345" actId="20577"/>
        <pc:sldMkLst>
          <pc:docMk/>
          <pc:sldMk cId="473043194" sldId="1825"/>
        </pc:sldMkLst>
        <pc:spChg chg="mod">
          <ac:chgData name="Kelly Stokes" userId="3e5c5154-569e-4d81-aa91-4f91841cdfa9" providerId="ADAL" clId="{CFF7840C-363C-4464-AC2C-4431D490B7C1}" dt="2022-12-14T14:11:02.193" v="1308" actId="20577"/>
          <ac:spMkLst>
            <pc:docMk/>
            <pc:sldMk cId="473043194" sldId="1825"/>
            <ac:spMk id="2" creationId="{52DA34BA-82FC-47C5-BCE1-BB65E08B92A1}"/>
          </ac:spMkLst>
        </pc:spChg>
        <pc:spChg chg="mod">
          <ac:chgData name="Kelly Stokes" userId="3e5c5154-569e-4d81-aa91-4f91841cdfa9" providerId="ADAL" clId="{CFF7840C-363C-4464-AC2C-4431D490B7C1}" dt="2022-12-14T14:11:12.652" v="1319" actId="20577"/>
          <ac:spMkLst>
            <pc:docMk/>
            <pc:sldMk cId="473043194" sldId="1825"/>
            <ac:spMk id="6" creationId="{46398369-6BC4-831F-7991-9C3F91032799}"/>
          </ac:spMkLst>
        </pc:spChg>
        <pc:spChg chg="mod">
          <ac:chgData name="Kelly Stokes" userId="3e5c5154-569e-4d81-aa91-4f91841cdfa9" providerId="ADAL" clId="{CFF7840C-363C-4464-AC2C-4431D490B7C1}" dt="2022-12-14T14:11:20.576" v="1345" actId="20577"/>
          <ac:spMkLst>
            <pc:docMk/>
            <pc:sldMk cId="473043194" sldId="1825"/>
            <ac:spMk id="12" creationId="{E384BFF7-3319-CAE2-192F-C4DCBBBBFCCA}"/>
          </ac:spMkLst>
        </pc:spChg>
        <pc:picChg chg="del">
          <ac:chgData name="Kelly Stokes" userId="3e5c5154-569e-4d81-aa91-4f91841cdfa9" providerId="ADAL" clId="{CFF7840C-363C-4464-AC2C-4431D490B7C1}" dt="2022-12-14T14:10:55.970" v="1299" actId="478"/>
          <ac:picMkLst>
            <pc:docMk/>
            <pc:sldMk cId="473043194" sldId="1825"/>
            <ac:picMk id="3" creationId="{45E64293-59FD-5275-28E1-86AFB25E9BB7}"/>
          </ac:picMkLst>
        </pc:picChg>
        <pc:picChg chg="add mod">
          <ac:chgData name="Kelly Stokes" userId="3e5c5154-569e-4d81-aa91-4f91841cdfa9" providerId="ADAL" clId="{CFF7840C-363C-4464-AC2C-4431D490B7C1}" dt="2022-12-14T14:11:04.615" v="1309" actId="1076"/>
          <ac:picMkLst>
            <pc:docMk/>
            <pc:sldMk cId="473043194" sldId="1825"/>
            <ac:picMk id="4" creationId="{9A0A6281-FF08-6AD8-A868-EE86B41D7758}"/>
          </ac:picMkLst>
        </pc:picChg>
      </pc:sldChg>
      <pc:sldChg chg="addSp delSp modSp modAnim">
        <pc:chgData name="Kelly Stokes" userId="3e5c5154-569e-4d81-aa91-4f91841cdfa9" providerId="ADAL" clId="{CFF7840C-363C-4464-AC2C-4431D490B7C1}" dt="2022-12-14T14:11:56.499" v="1373"/>
        <pc:sldMkLst>
          <pc:docMk/>
          <pc:sldMk cId="654725883" sldId="1826"/>
        </pc:sldMkLst>
        <pc:spChg chg="mod">
          <ac:chgData name="Kelly Stokes" userId="3e5c5154-569e-4d81-aa91-4f91841cdfa9" providerId="ADAL" clId="{CFF7840C-363C-4464-AC2C-4431D490B7C1}" dt="2022-12-14T14:11:33.123" v="1356" actId="20577"/>
          <ac:spMkLst>
            <pc:docMk/>
            <pc:sldMk cId="654725883" sldId="1826"/>
            <ac:spMk id="2" creationId="{52DA34BA-82FC-47C5-BCE1-BB65E08B92A1}"/>
          </ac:spMkLst>
        </pc:spChg>
        <pc:spChg chg="mod">
          <ac:chgData name="Kelly Stokes" userId="3e5c5154-569e-4d81-aa91-4f91841cdfa9" providerId="ADAL" clId="{CFF7840C-363C-4464-AC2C-4431D490B7C1}" dt="2022-12-14T14:11:43.283" v="1368" actId="20577"/>
          <ac:spMkLst>
            <pc:docMk/>
            <pc:sldMk cId="654725883" sldId="1826"/>
            <ac:spMk id="6" creationId="{46398369-6BC4-831F-7991-9C3F91032799}"/>
          </ac:spMkLst>
        </pc:spChg>
        <pc:spChg chg="mod">
          <ac:chgData name="Kelly Stokes" userId="3e5c5154-569e-4d81-aa91-4f91841cdfa9" providerId="ADAL" clId="{CFF7840C-363C-4464-AC2C-4431D490B7C1}" dt="2022-12-14T14:11:46.729" v="1372" actId="20577"/>
          <ac:spMkLst>
            <pc:docMk/>
            <pc:sldMk cId="654725883" sldId="1826"/>
            <ac:spMk id="10" creationId="{003D53EA-1945-744E-2DD1-0312F4DE835F}"/>
          </ac:spMkLst>
        </pc:spChg>
        <pc:spChg chg="mod">
          <ac:chgData name="Kelly Stokes" userId="3e5c5154-569e-4d81-aa91-4f91841cdfa9" providerId="ADAL" clId="{CFF7840C-363C-4464-AC2C-4431D490B7C1}" dt="2022-12-14T14:11:56.499" v="1373"/>
          <ac:spMkLst>
            <pc:docMk/>
            <pc:sldMk cId="654725883" sldId="1826"/>
            <ac:spMk id="12" creationId="{E384BFF7-3319-CAE2-192F-C4DCBBBBFCCA}"/>
          </ac:spMkLst>
        </pc:spChg>
        <pc:picChg chg="del">
          <ac:chgData name="Kelly Stokes" userId="3e5c5154-569e-4d81-aa91-4f91841cdfa9" providerId="ADAL" clId="{CFF7840C-363C-4464-AC2C-4431D490B7C1}" dt="2022-12-14T14:11:26.373" v="1346" actId="478"/>
          <ac:picMkLst>
            <pc:docMk/>
            <pc:sldMk cId="654725883" sldId="1826"/>
            <ac:picMk id="3" creationId="{CF01D7E8-126B-4C6F-AE60-CB518C5D2C22}"/>
          </ac:picMkLst>
        </pc:picChg>
        <pc:picChg chg="add mod">
          <ac:chgData name="Kelly Stokes" userId="3e5c5154-569e-4d81-aa91-4f91841cdfa9" providerId="ADAL" clId="{CFF7840C-363C-4464-AC2C-4431D490B7C1}" dt="2022-12-14T14:11:30.531" v="1351" actId="1076"/>
          <ac:picMkLst>
            <pc:docMk/>
            <pc:sldMk cId="654725883" sldId="1826"/>
            <ac:picMk id="4" creationId="{DF285DDA-8FB6-6EF9-5D73-C8DD0713D170}"/>
          </ac:picMkLst>
        </pc:picChg>
      </pc:sldChg>
      <pc:sldChg chg="modSp mod">
        <pc:chgData name="Kelly Stokes" userId="3e5c5154-569e-4d81-aa91-4f91841cdfa9" providerId="ADAL" clId="{CFF7840C-363C-4464-AC2C-4431D490B7C1}" dt="2022-12-14T14:12:13.833" v="1375" actId="1076"/>
        <pc:sldMkLst>
          <pc:docMk/>
          <pc:sldMk cId="1978691980" sldId="1827"/>
        </pc:sldMkLst>
        <pc:spChg chg="mod">
          <ac:chgData name="Kelly Stokes" userId="3e5c5154-569e-4d81-aa91-4f91841cdfa9" providerId="ADAL" clId="{CFF7840C-363C-4464-AC2C-4431D490B7C1}" dt="2022-12-14T14:12:11.359" v="1374"/>
          <ac:spMkLst>
            <pc:docMk/>
            <pc:sldMk cId="1978691980" sldId="1827"/>
            <ac:spMk id="2" creationId="{52DA34BA-82FC-47C5-BCE1-BB65E08B92A1}"/>
          </ac:spMkLst>
        </pc:spChg>
        <pc:spChg chg="mod">
          <ac:chgData name="Kelly Stokes" userId="3e5c5154-569e-4d81-aa91-4f91841cdfa9" providerId="ADAL" clId="{CFF7840C-363C-4464-AC2C-4431D490B7C1}" dt="2022-12-14T14:12:13.833" v="1375" actId="1076"/>
          <ac:spMkLst>
            <pc:docMk/>
            <pc:sldMk cId="1978691980" sldId="1827"/>
            <ac:spMk id="3" creationId="{847A1AC9-9EC9-E1AA-348D-958CE44F2772}"/>
          </ac:spMkLst>
        </pc:spChg>
      </pc:sldChg>
      <pc:sldChg chg="modSp mod">
        <pc:chgData name="Kelly Stokes" userId="3e5c5154-569e-4d81-aa91-4f91841cdfa9" providerId="ADAL" clId="{CFF7840C-363C-4464-AC2C-4431D490B7C1}" dt="2022-12-14T14:12:30.160" v="1380" actId="27636"/>
        <pc:sldMkLst>
          <pc:docMk/>
          <pc:sldMk cId="629876518" sldId="1828"/>
        </pc:sldMkLst>
        <pc:spChg chg="mod">
          <ac:chgData name="Kelly Stokes" userId="3e5c5154-569e-4d81-aa91-4f91841cdfa9" providerId="ADAL" clId="{CFF7840C-363C-4464-AC2C-4431D490B7C1}" dt="2022-12-14T14:12:25.409" v="1377" actId="27636"/>
          <ac:spMkLst>
            <pc:docMk/>
            <pc:sldMk cId="629876518" sldId="1828"/>
            <ac:spMk id="2" creationId="{52DA34BA-82FC-47C5-BCE1-BB65E08B92A1}"/>
          </ac:spMkLst>
        </pc:spChg>
        <pc:spChg chg="mod">
          <ac:chgData name="Kelly Stokes" userId="3e5c5154-569e-4d81-aa91-4f91841cdfa9" providerId="ADAL" clId="{CFF7840C-363C-4464-AC2C-4431D490B7C1}" dt="2022-12-14T14:12:30.160" v="1380" actId="27636"/>
          <ac:spMkLst>
            <pc:docMk/>
            <pc:sldMk cId="629876518" sldId="1828"/>
            <ac:spMk id="3" creationId="{847A1AC9-9EC9-E1AA-348D-958CE44F2772}"/>
          </ac:spMkLst>
        </pc:spChg>
      </pc:sldChg>
      <pc:sldChg chg="modSp mod">
        <pc:chgData name="Kelly Stokes" userId="3e5c5154-569e-4d81-aa91-4f91841cdfa9" providerId="ADAL" clId="{CFF7840C-363C-4464-AC2C-4431D490B7C1}" dt="2022-12-14T14:12:48.586" v="1386" actId="20577"/>
        <pc:sldMkLst>
          <pc:docMk/>
          <pc:sldMk cId="768400333" sldId="1829"/>
        </pc:sldMkLst>
        <pc:spChg chg="mod">
          <ac:chgData name="Kelly Stokes" userId="3e5c5154-569e-4d81-aa91-4f91841cdfa9" providerId="ADAL" clId="{CFF7840C-363C-4464-AC2C-4431D490B7C1}" dt="2022-12-14T14:12:42.670" v="1381"/>
          <ac:spMkLst>
            <pc:docMk/>
            <pc:sldMk cId="768400333" sldId="1829"/>
            <ac:spMk id="2" creationId="{52DA34BA-82FC-47C5-BCE1-BB65E08B92A1}"/>
          </ac:spMkLst>
        </pc:spChg>
        <pc:spChg chg="mod">
          <ac:chgData name="Kelly Stokes" userId="3e5c5154-569e-4d81-aa91-4f91841cdfa9" providerId="ADAL" clId="{CFF7840C-363C-4464-AC2C-4431D490B7C1}" dt="2022-12-14T14:12:48.586" v="1386" actId="20577"/>
          <ac:spMkLst>
            <pc:docMk/>
            <pc:sldMk cId="768400333" sldId="1829"/>
            <ac:spMk id="3" creationId="{847A1AC9-9EC9-E1AA-348D-958CE44F2772}"/>
          </ac:spMkLst>
        </pc:spChg>
      </pc:sldChg>
      <pc:sldChg chg="modNotesTx">
        <pc:chgData name="Kelly Stokes" userId="3e5c5154-569e-4d81-aa91-4f91841cdfa9" providerId="ADAL" clId="{CFF7840C-363C-4464-AC2C-4431D490B7C1}" dt="2022-12-14T14:13:09.427" v="1387"/>
        <pc:sldMkLst>
          <pc:docMk/>
          <pc:sldMk cId="895003882" sldId="1839"/>
        </pc:sldMkLst>
      </pc:sldChg>
      <pc:sldChg chg="modSp mod">
        <pc:chgData name="Kelly Stokes" userId="3e5c5154-569e-4d81-aa91-4f91841cdfa9" providerId="ADAL" clId="{CFF7840C-363C-4464-AC2C-4431D490B7C1}" dt="2022-12-14T14:13:12.618" v="1388"/>
        <pc:sldMkLst>
          <pc:docMk/>
          <pc:sldMk cId="1019207276" sldId="1840"/>
        </pc:sldMkLst>
        <pc:spChg chg="mod">
          <ac:chgData name="Kelly Stokes" userId="3e5c5154-569e-4d81-aa91-4f91841cdfa9" providerId="ADAL" clId="{CFF7840C-363C-4464-AC2C-4431D490B7C1}" dt="2022-12-14T14:13:12.618" v="1388"/>
          <ac:spMkLst>
            <pc:docMk/>
            <pc:sldMk cId="1019207276" sldId="1840"/>
            <ac:spMk id="2" creationId="{77E26784-A357-92CE-B6B1-8F248D3D6650}"/>
          </ac:spMkLst>
        </pc:spChg>
      </pc:sldChg>
      <pc:sldChg chg="addSp delSp modSp add modAnim">
        <pc:chgData name="Kelly Stokes" userId="3e5c5154-569e-4d81-aa91-4f91841cdfa9" providerId="ADAL" clId="{CFF7840C-363C-4464-AC2C-4431D490B7C1}" dt="2022-12-14T14:03:18.225" v="1096"/>
        <pc:sldMkLst>
          <pc:docMk/>
          <pc:sldMk cId="333170691" sldId="1844"/>
        </pc:sldMkLst>
        <pc:spChg chg="mod">
          <ac:chgData name="Kelly Stokes" userId="3e5c5154-569e-4d81-aa91-4f91841cdfa9" providerId="ADAL" clId="{CFF7840C-363C-4464-AC2C-4431D490B7C1}" dt="2022-12-14T14:03:01.438" v="1092" actId="20577"/>
          <ac:spMkLst>
            <pc:docMk/>
            <pc:sldMk cId="333170691" sldId="1844"/>
            <ac:spMk id="2" creationId="{52DA34BA-82FC-47C5-BCE1-BB65E08B92A1}"/>
          </ac:spMkLst>
        </pc:spChg>
        <pc:picChg chg="del">
          <ac:chgData name="Kelly Stokes" userId="3e5c5154-569e-4d81-aa91-4f91841cdfa9" providerId="ADAL" clId="{CFF7840C-363C-4464-AC2C-4431D490B7C1}" dt="2022-12-14T14:03:15.151" v="1093" actId="478"/>
          <ac:picMkLst>
            <pc:docMk/>
            <pc:sldMk cId="333170691" sldId="1844"/>
            <ac:picMk id="77826" creationId="{AE33351E-CCDA-33AD-6775-472B5FA4CE87}"/>
          </ac:picMkLst>
        </pc:picChg>
        <pc:picChg chg="add mod">
          <ac:chgData name="Kelly Stokes" userId="3e5c5154-569e-4d81-aa91-4f91841cdfa9" providerId="ADAL" clId="{CFF7840C-363C-4464-AC2C-4431D490B7C1}" dt="2022-12-14T14:03:17.038" v="1095" actId="1076"/>
          <ac:picMkLst>
            <pc:docMk/>
            <pc:sldMk cId="333170691" sldId="1844"/>
            <ac:picMk id="96258" creationId="{2713E43D-BE54-C2A9-EA27-742293E6BADF}"/>
          </ac:picMkLst>
        </pc:picChg>
      </pc:sldChg>
      <pc:sldChg chg="addSp delSp modSp add mod modAnim">
        <pc:chgData name="Kelly Stokes" userId="3e5c5154-569e-4d81-aa91-4f91841cdfa9" providerId="ADAL" clId="{CFF7840C-363C-4464-AC2C-4431D490B7C1}" dt="2022-12-14T14:02:57.946" v="1090"/>
        <pc:sldMkLst>
          <pc:docMk/>
          <pc:sldMk cId="4185675676" sldId="1845"/>
        </pc:sldMkLst>
        <pc:spChg chg="mod">
          <ac:chgData name="Kelly Stokes" userId="3e5c5154-569e-4d81-aa91-4f91841cdfa9" providerId="ADAL" clId="{CFF7840C-363C-4464-AC2C-4431D490B7C1}" dt="2022-12-14T14:02:36.904" v="1085" actId="20577"/>
          <ac:spMkLst>
            <pc:docMk/>
            <pc:sldMk cId="4185675676" sldId="1845"/>
            <ac:spMk id="2" creationId="{52DA34BA-82FC-47C5-BCE1-BB65E08B92A1}"/>
          </ac:spMkLst>
        </pc:spChg>
        <pc:spChg chg="mod">
          <ac:chgData name="Kelly Stokes" userId="3e5c5154-569e-4d81-aa91-4f91841cdfa9" providerId="ADAL" clId="{CFF7840C-363C-4464-AC2C-4431D490B7C1}" dt="2022-12-14T14:02:39.622" v="1086" actId="1076"/>
          <ac:spMkLst>
            <pc:docMk/>
            <pc:sldMk cId="4185675676" sldId="1845"/>
            <ac:spMk id="3" creationId="{13BB5EC0-7A96-4D29-A835-6FAE896C31A4}"/>
          </ac:spMkLst>
        </pc:spChg>
        <pc:picChg chg="del">
          <ac:chgData name="Kelly Stokes" userId="3e5c5154-569e-4d81-aa91-4f91841cdfa9" providerId="ADAL" clId="{CFF7840C-363C-4464-AC2C-4431D490B7C1}" dt="2022-12-14T14:02:40.319" v="1087" actId="478"/>
          <ac:picMkLst>
            <pc:docMk/>
            <pc:sldMk cId="4185675676" sldId="1845"/>
            <ac:picMk id="77826" creationId="{AE33351E-CCDA-33AD-6775-472B5FA4CE87}"/>
          </ac:picMkLst>
        </pc:picChg>
        <pc:picChg chg="add mod">
          <ac:chgData name="Kelly Stokes" userId="3e5c5154-569e-4d81-aa91-4f91841cdfa9" providerId="ADAL" clId="{CFF7840C-363C-4464-AC2C-4431D490B7C1}" dt="2022-12-14T14:02:56.425" v="1089" actId="1076"/>
          <ac:picMkLst>
            <pc:docMk/>
            <pc:sldMk cId="4185675676" sldId="1845"/>
            <ac:picMk id="95234" creationId="{B7BAD1CD-B020-DB1D-9204-62E72C25DC7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14/12/2022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View in slide show mode to have each aspect appear separately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39426897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fossils are like copies of the animals today.</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67</a:t>
            </a:fld>
            <a:endParaRPr lang="en-GB"/>
          </a:p>
        </p:txBody>
      </p:sp>
    </p:spTree>
    <p:extLst>
      <p:ext uri="{BB962C8B-B14F-4D97-AF65-F5344CB8AC3E}">
        <p14:creationId xmlns:p14="http://schemas.microsoft.com/office/powerpoint/2010/main" val="2138795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69</a:t>
            </a:fld>
            <a:endParaRPr lang="en-GB"/>
          </a:p>
        </p:txBody>
      </p:sp>
    </p:spTree>
    <p:extLst>
      <p:ext uri="{BB962C8B-B14F-4D97-AF65-F5344CB8AC3E}">
        <p14:creationId xmlns:p14="http://schemas.microsoft.com/office/powerpoint/2010/main" val="32459191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dirty="0"/>
          </a:p>
        </p:txBody>
      </p:sp>
    </p:spTree>
    <p:extLst>
      <p:ext uri="{BB962C8B-B14F-4D97-AF65-F5344CB8AC3E}">
        <p14:creationId xmlns:p14="http://schemas.microsoft.com/office/powerpoint/2010/main" val="1082464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182417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View in slide show mode to have each aspect appear separately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12870390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Most fossils are excellent at finding out sizes of animals in the past.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100</a:t>
            </a:fld>
            <a:endParaRPr lang="en-GB"/>
          </a:p>
        </p:txBody>
      </p:sp>
    </p:spTree>
    <p:extLst>
      <p:ext uri="{BB962C8B-B14F-4D97-AF65-F5344CB8AC3E}">
        <p14:creationId xmlns:p14="http://schemas.microsoft.com/office/powerpoint/2010/main" val="20434089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102</a:t>
            </a:fld>
            <a:endParaRPr lang="en-GB"/>
          </a:p>
        </p:txBody>
      </p:sp>
    </p:spTree>
    <p:extLst>
      <p:ext uri="{BB962C8B-B14F-4D97-AF65-F5344CB8AC3E}">
        <p14:creationId xmlns:p14="http://schemas.microsoft.com/office/powerpoint/2010/main" val="9691603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105</a:t>
            </a:fld>
            <a:endParaRPr lang="en-GB" dirty="0"/>
          </a:p>
        </p:txBody>
      </p:sp>
    </p:spTree>
    <p:extLst>
      <p:ext uri="{BB962C8B-B14F-4D97-AF65-F5344CB8AC3E}">
        <p14:creationId xmlns:p14="http://schemas.microsoft.com/office/powerpoint/2010/main" val="8321188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106</a:t>
            </a:fld>
            <a:endParaRPr lang="en-GB"/>
          </a:p>
        </p:txBody>
      </p:sp>
    </p:spTree>
    <p:extLst>
      <p:ext uri="{BB962C8B-B14F-4D97-AF65-F5344CB8AC3E}">
        <p14:creationId xmlns:p14="http://schemas.microsoft.com/office/powerpoint/2010/main" val="1735427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View in slide show mode to have each aspect appear separately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107</a:t>
            </a:fld>
            <a:endParaRPr lang="en-GB"/>
          </a:p>
        </p:txBody>
      </p:sp>
    </p:spTree>
    <p:extLst>
      <p:ext uri="{BB962C8B-B14F-4D97-AF65-F5344CB8AC3E}">
        <p14:creationId xmlns:p14="http://schemas.microsoft.com/office/powerpoint/2010/main" val="676216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Only by studying these fossils can we learn more about our ancestors</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a:p>
        </p:txBody>
      </p:sp>
    </p:spTree>
    <p:extLst>
      <p:ext uri="{BB962C8B-B14F-4D97-AF65-F5344CB8AC3E}">
        <p14:creationId xmlns:p14="http://schemas.microsoft.com/office/powerpoint/2010/main" val="41259657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135</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138</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139</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poor because most only cry dry flies dried copies crier </a:t>
            </a:r>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171</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1521662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View in slide show mode to have each aspect appear separately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9005856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They show if the animals could fly because they had wings.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1091975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dirty="0"/>
          </a:p>
        </p:txBody>
      </p:sp>
    </p:spTree>
    <p:extLst>
      <p:ext uri="{BB962C8B-B14F-4D97-AF65-F5344CB8AC3E}">
        <p14:creationId xmlns:p14="http://schemas.microsoft.com/office/powerpoint/2010/main" val="2743663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1780761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2</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y</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7E65228E-5A0C-D4D8-0A4F-1B2EB602A78D}"/>
              </a:ext>
            </a:extLst>
          </p:cNvPr>
          <p:cNvSpPr txBox="1"/>
          <p:nvPr/>
        </p:nvSpPr>
        <p:spPr>
          <a:xfrm>
            <a:off x="3046640" y="308686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Sounds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igh</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endParaRPr lang="en-GB" dirty="0"/>
          </a:p>
        </p:txBody>
      </p:sp>
    </p:spTree>
    <p:extLst>
      <p:ext uri="{BB962C8B-B14F-4D97-AF65-F5344CB8AC3E}">
        <p14:creationId xmlns:p14="http://schemas.microsoft.com/office/powerpoint/2010/main" val="167601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6281411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Most fossils are excellent at finding out sizes of animals in the past.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63013206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2 - Thursday</a:t>
            </a:r>
          </a:p>
          <a:p>
            <a:endParaRPr lang="en-GB" sz="7200" dirty="0"/>
          </a:p>
        </p:txBody>
      </p:sp>
    </p:spTree>
    <p:extLst>
      <p:ext uri="{BB962C8B-B14F-4D97-AF65-F5344CB8AC3E}">
        <p14:creationId xmlns:p14="http://schemas.microsoft.com/office/powerpoint/2010/main" val="295732205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6288F4F-B758-351F-1680-F797690F6973}"/>
              </a:ext>
            </a:extLst>
          </p:cNvPr>
          <p:cNvPicPr>
            <a:picLocks noChangeAspect="1"/>
          </p:cNvPicPr>
          <p:nvPr/>
        </p:nvPicPr>
        <p:blipFill rotWithShape="1">
          <a:blip r:embed="rId2"/>
          <a:srcRect l="15536" t="25226" r="14554" b="7837"/>
          <a:stretch/>
        </p:blipFill>
        <p:spPr>
          <a:xfrm>
            <a:off x="266700" y="291006"/>
            <a:ext cx="11658600" cy="6275988"/>
          </a:xfrm>
          <a:prstGeom prst="rect">
            <a:avLst/>
          </a:prstGeom>
        </p:spPr>
      </p:pic>
    </p:spTree>
    <p:extLst>
      <p:ext uri="{BB962C8B-B14F-4D97-AF65-F5344CB8AC3E}">
        <p14:creationId xmlns:p14="http://schemas.microsoft.com/office/powerpoint/2010/main" val="126973749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038060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641733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poor</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Christians give money to poor</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people. </a:t>
            </a:r>
            <a:endParaRPr lang="en-GB" dirty="0"/>
          </a:p>
        </p:txBody>
      </p:sp>
      <p:pic>
        <p:nvPicPr>
          <p:cNvPr id="1028" name="Picture 4" descr="Giving To The Poor Png Images Solve - Helping Other People Clipart  Transparent PNG - 795x590 - Free Download on NicePNG">
            <a:extLst>
              <a:ext uri="{FF2B5EF4-FFF2-40B4-BE49-F238E27FC236}">
                <a16:creationId xmlns:a16="http://schemas.microsoft.com/office/drawing/2014/main" id="{554B57DF-DF5F-DF27-00B8-4B324F79BE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572" y="624258"/>
            <a:ext cx="2362200"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7665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because</a:t>
            </a:r>
            <a:br>
              <a:rPr lang="en-GB" dirty="0">
                <a:latin typeface="Twinkl Cursive Looped" panose="02000000000000000000" pitchFamily="2" charset="0"/>
              </a:rPr>
            </a:br>
            <a:endParaRPr lang="en-GB" i="1" dirty="0"/>
          </a:p>
        </p:txBody>
      </p:sp>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1569660"/>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Remember to eat fruit and vegetables because it keeps you healthy. </a:t>
            </a:r>
            <a:endParaRPr lang="en-GB" sz="1400" dirty="0"/>
          </a:p>
        </p:txBody>
      </p:sp>
      <p:pic>
        <p:nvPicPr>
          <p:cNvPr id="2052" name="Picture 4" descr="Learning at Home for Year 4">
            <a:extLst>
              <a:ext uri="{FF2B5EF4-FFF2-40B4-BE49-F238E27FC236}">
                <a16:creationId xmlns:a16="http://schemas.microsoft.com/office/drawing/2014/main" id="{C7E9AF97-9764-E73E-8BCA-0595646C75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491" y="417739"/>
            <a:ext cx="2533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271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t>
            </a:r>
            <a:r>
              <a:rPr lang="en-GB" dirty="0" err="1">
                <a:latin typeface="Twinkl Cursive Looped" panose="02000000000000000000" pitchFamily="2" charset="0"/>
              </a:rPr>
              <a:t>igh</a:t>
            </a:r>
            <a:r>
              <a:rPr lang="en-GB" dirty="0">
                <a:latin typeface="Twinkl Cursive Looped" panose="02000000000000000000" pitchFamily="2" charset="0"/>
              </a:rPr>
              <a:t>’ spelt ‘y’ at the end of words?</a:t>
            </a:r>
          </a:p>
        </p:txBody>
      </p:sp>
    </p:spTree>
    <p:extLst>
      <p:ext uri="{BB962C8B-B14F-4D97-AF65-F5344CB8AC3E}">
        <p14:creationId xmlns:p14="http://schemas.microsoft.com/office/powerpoint/2010/main" val="5456287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y</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7E65228E-5A0C-D4D8-0A4F-1B2EB602A78D}"/>
              </a:ext>
            </a:extLst>
          </p:cNvPr>
          <p:cNvSpPr txBox="1"/>
          <p:nvPr/>
        </p:nvSpPr>
        <p:spPr>
          <a:xfrm>
            <a:off x="3046640" y="308686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Sounds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igh</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endParaRPr lang="en-GB" dirty="0"/>
          </a:p>
        </p:txBody>
      </p:sp>
    </p:spTree>
    <p:extLst>
      <p:ext uri="{BB962C8B-B14F-4D97-AF65-F5344CB8AC3E}">
        <p14:creationId xmlns:p14="http://schemas.microsoft.com/office/powerpoint/2010/main" val="2011958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cry</a:t>
            </a:r>
          </a:p>
        </p:txBody>
      </p:sp>
      <p:sp>
        <p:nvSpPr>
          <p:cNvPr id="3" name="Rectangle 2">
            <a:extLst>
              <a:ext uri="{FF2B5EF4-FFF2-40B4-BE49-F238E27FC236}">
                <a16:creationId xmlns:a16="http://schemas.microsoft.com/office/drawing/2014/main" id="{13BB5EC0-7A96-4D29-A835-6FAE896C31A4}"/>
              </a:ext>
            </a:extLst>
          </p:cNvPr>
          <p:cNvSpPr/>
          <p:nvPr/>
        </p:nvSpPr>
        <p:spPr>
          <a:xfrm>
            <a:off x="6564085" y="3561670"/>
            <a:ext cx="4082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6" name="Picture 4" descr="Free Crying Clipart, Download Free Crying Clipart png images, Free ClipArts  on Clipart Library">
            <a:extLst>
              <a:ext uri="{FF2B5EF4-FFF2-40B4-BE49-F238E27FC236}">
                <a16:creationId xmlns:a16="http://schemas.microsoft.com/office/drawing/2014/main" id="{96E15B62-337E-9A07-D202-8F0D31E11F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493" y="717096"/>
            <a:ext cx="232410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156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sly</a:t>
            </a:r>
          </a:p>
        </p:txBody>
      </p:sp>
      <p:sp>
        <p:nvSpPr>
          <p:cNvPr id="3" name="Rectangle 2">
            <a:extLst>
              <a:ext uri="{FF2B5EF4-FFF2-40B4-BE49-F238E27FC236}">
                <a16:creationId xmlns:a16="http://schemas.microsoft.com/office/drawing/2014/main" id="{13BB5EC0-7A96-4D29-A835-6FAE896C31A4}"/>
              </a:ext>
            </a:extLst>
          </p:cNvPr>
          <p:cNvSpPr/>
          <p:nvPr/>
        </p:nvSpPr>
        <p:spPr>
          <a:xfrm>
            <a:off x="6564085" y="3561670"/>
            <a:ext cx="4082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7586" name="Picture 2" descr="sneaky emoji - Clip Art Library">
            <a:extLst>
              <a:ext uri="{FF2B5EF4-FFF2-40B4-BE49-F238E27FC236}">
                <a16:creationId xmlns:a16="http://schemas.microsoft.com/office/drawing/2014/main" id="{1D525A28-D978-E8F1-C1D3-D45FEC5923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682" y="490194"/>
            <a:ext cx="1885950" cy="2428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8883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5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terrify</a:t>
            </a:r>
          </a:p>
        </p:txBody>
      </p:sp>
      <p:sp>
        <p:nvSpPr>
          <p:cNvPr id="3" name="Rectangle 2">
            <a:extLst>
              <a:ext uri="{FF2B5EF4-FFF2-40B4-BE49-F238E27FC236}">
                <a16:creationId xmlns:a16="http://schemas.microsoft.com/office/drawing/2014/main" id="{0366E0B6-702E-4814-82C6-08CA2D13F3C9}"/>
              </a:ext>
            </a:extLst>
          </p:cNvPr>
          <p:cNvSpPr/>
          <p:nvPr/>
        </p:nvSpPr>
        <p:spPr>
          <a:xfrm>
            <a:off x="6678385" y="3838742"/>
            <a:ext cx="506187"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6562" name="Picture 2" descr="900+ Scared Clip Art | Royalty Free - GoGraph">
            <a:extLst>
              <a:ext uri="{FF2B5EF4-FFF2-40B4-BE49-F238E27FC236}">
                <a16:creationId xmlns:a16="http://schemas.microsoft.com/office/drawing/2014/main" id="{82E5482C-318C-E1A2-CA41-CCC1F01EEF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352"/>
          <a:stretch/>
        </p:blipFill>
        <p:spPr bwMode="auto">
          <a:xfrm>
            <a:off x="436110" y="447675"/>
            <a:ext cx="1914525" cy="16750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189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8933145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es / er / ed /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335A4D39-0F71-AB18-FE2B-6A35CF4F16E8}"/>
              </a:ext>
            </a:extLst>
          </p:cNvPr>
          <p:cNvSpPr txBox="1"/>
          <p:nvPr/>
        </p:nvSpPr>
        <p:spPr>
          <a:xfrm>
            <a:off x="903514" y="3912054"/>
            <a:ext cx="10384972"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change y to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r>
              <a:rPr lang="en-GB" sz="4800" dirty="0">
                <a:solidFill>
                  <a:prstClr val="black"/>
                </a:solidFill>
                <a:latin typeface="Twinkl Cursive Looped" panose="02000000000000000000" pitchFamily="2" charset="0"/>
                <a:ea typeface="+mj-ea"/>
                <a:cs typeface="+mj-cs"/>
              </a:rPr>
              <a:t>then </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add…</a:t>
            </a:r>
          </a:p>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es / er / ed /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est</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sz="1400" dirty="0"/>
          </a:p>
        </p:txBody>
      </p:sp>
    </p:spTree>
    <p:extLst>
      <p:ext uri="{BB962C8B-B14F-4D97-AF65-F5344CB8AC3E}">
        <p14:creationId xmlns:p14="http://schemas.microsoft.com/office/powerpoint/2010/main" val="373937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es / ed / er</a:t>
            </a:r>
          </a:p>
        </p:txBody>
      </p:sp>
    </p:spTree>
    <p:extLst>
      <p:ext uri="{BB962C8B-B14F-4D97-AF65-F5344CB8AC3E}">
        <p14:creationId xmlns:p14="http://schemas.microsoft.com/office/powerpoint/2010/main" val="130314646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cries</a:t>
            </a:r>
          </a:p>
        </p:txBody>
      </p:sp>
      <p:sp>
        <p:nvSpPr>
          <p:cNvPr id="3" name="Rectangle 2">
            <a:extLst>
              <a:ext uri="{FF2B5EF4-FFF2-40B4-BE49-F238E27FC236}">
                <a16:creationId xmlns:a16="http://schemas.microsoft.com/office/drawing/2014/main" id="{13BB5EC0-7A96-4D29-A835-6FAE896C31A4}"/>
              </a:ext>
            </a:extLst>
          </p:cNvPr>
          <p:cNvSpPr/>
          <p:nvPr/>
        </p:nvSpPr>
        <p:spPr>
          <a:xfrm>
            <a:off x="6515099" y="3561670"/>
            <a:ext cx="636816"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5538" name="Picture 2" descr="Free Crying Clipart, Download Free Crying Clipart png images, Free ClipArts  on Clipart Library">
            <a:extLst>
              <a:ext uri="{FF2B5EF4-FFF2-40B4-BE49-F238E27FC236}">
                <a16:creationId xmlns:a16="http://schemas.microsoft.com/office/drawing/2014/main" id="{1EF35C47-CCA2-9742-C2C8-1D591BBC7C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593" y="308882"/>
            <a:ext cx="232410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3691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cried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57599"/>
            <a:ext cx="963384"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Free Crying Clipart Pictures - Clipartix">
            <a:extLst>
              <a:ext uri="{FF2B5EF4-FFF2-40B4-BE49-F238E27FC236}">
                <a16:creationId xmlns:a16="http://schemas.microsoft.com/office/drawing/2014/main" id="{7BB38EC0-6773-5380-E9E0-0003C01BED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3" y="300038"/>
            <a:ext cx="2568348"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8333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crier</a:t>
            </a:r>
          </a:p>
        </p:txBody>
      </p:sp>
      <p:sp>
        <p:nvSpPr>
          <p:cNvPr id="3" name="Rectangle 2">
            <a:extLst>
              <a:ext uri="{FF2B5EF4-FFF2-40B4-BE49-F238E27FC236}">
                <a16:creationId xmlns:a16="http://schemas.microsoft.com/office/drawing/2014/main" id="{4BCBA2DA-E95C-434C-BE81-320E182AE5EF}"/>
              </a:ext>
            </a:extLst>
          </p:cNvPr>
          <p:cNvSpPr/>
          <p:nvPr/>
        </p:nvSpPr>
        <p:spPr>
          <a:xfrm>
            <a:off x="6237513" y="3673930"/>
            <a:ext cx="80010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490" name="Picture 2" descr="Town Crier Yelling Message Stock Illustration - Download Image Now - Town  Crier, Bell, Cartoon - iStock">
            <a:extLst>
              <a:ext uri="{FF2B5EF4-FFF2-40B4-BE49-F238E27FC236}">
                <a16:creationId xmlns:a16="http://schemas.microsoft.com/office/drawing/2014/main" id="{0942E363-FC23-3FA6-9D29-344F175728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391" y="595313"/>
            <a:ext cx="2276475"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351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cries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(present tense)</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lang="en-GB" sz="4400" dirty="0">
                <a:solidFill>
                  <a:prstClr val="black"/>
                </a:solidFill>
                <a:latin typeface="Twinkl Cursive Looped" panose="02000000000000000000" pitchFamily="2" charset="0"/>
              </a:rPr>
              <a:t>shed tears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cry (-y +</a:t>
            </a:r>
            <a:r>
              <a:rPr lang="en-GB" dirty="0" err="1">
                <a:latin typeface="Twinkl Cursive Looped" panose="02000000000000000000" pitchFamily="2" charset="0"/>
              </a:rPr>
              <a:t>i</a:t>
            </a:r>
            <a:r>
              <a:rPr lang="en-GB" dirty="0">
                <a:latin typeface="Twinkl Cursive Looped" panose="02000000000000000000" pitchFamily="2" charset="0"/>
              </a:rPr>
              <a:t>) + es = cries</a:t>
            </a:r>
            <a:endParaRPr lang="en-GB" i="1" dirty="0">
              <a:latin typeface="Twinkl Cursive Looped" panose="02000000000000000000" pitchFamily="2" charset="0"/>
            </a:endParaRPr>
          </a:p>
        </p:txBody>
      </p:sp>
      <p:pic>
        <p:nvPicPr>
          <p:cNvPr id="3" name="Picture 2" descr="Free Crying Clipart, Download Free Crying Clipart png images, Free ClipArts  on Clipart Library">
            <a:extLst>
              <a:ext uri="{FF2B5EF4-FFF2-40B4-BE49-F238E27FC236}">
                <a16:creationId xmlns:a16="http://schemas.microsoft.com/office/drawing/2014/main" id="{B638820C-180C-0B33-952C-5323E30404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0"/>
            <a:ext cx="232410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7849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cried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(past tense) shed tears</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cry (-y +</a:t>
            </a:r>
            <a:r>
              <a:rPr lang="en-GB" dirty="0" err="1">
                <a:latin typeface="Twinkl Cursive Looped" panose="02000000000000000000" pitchFamily="2" charset="0"/>
              </a:rPr>
              <a:t>i</a:t>
            </a:r>
            <a:r>
              <a:rPr lang="en-GB" dirty="0">
                <a:latin typeface="Twinkl Cursive Looped" panose="02000000000000000000" pitchFamily="2" charset="0"/>
              </a:rPr>
              <a:t>) + ed = cried</a:t>
            </a:r>
            <a:endParaRPr lang="en-GB" i="1" dirty="0">
              <a:latin typeface="Twinkl Cursive Looped" panose="02000000000000000000" pitchFamily="2" charset="0"/>
            </a:endParaRPr>
          </a:p>
        </p:txBody>
      </p:sp>
      <p:pic>
        <p:nvPicPr>
          <p:cNvPr id="4" name="Picture 2" descr="Free Crying Clipart Pictures - Clipartix">
            <a:extLst>
              <a:ext uri="{FF2B5EF4-FFF2-40B4-BE49-F238E27FC236}">
                <a16:creationId xmlns:a16="http://schemas.microsoft.com/office/drawing/2014/main" id="{9A0A6281-FF08-6AD8-A868-EE86B41D77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568348"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304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fly</a:t>
            </a:r>
          </a:p>
        </p:txBody>
      </p:sp>
      <p:sp>
        <p:nvSpPr>
          <p:cNvPr id="3" name="Rectangle 2">
            <a:extLst>
              <a:ext uri="{FF2B5EF4-FFF2-40B4-BE49-F238E27FC236}">
                <a16:creationId xmlns:a16="http://schemas.microsoft.com/office/drawing/2014/main" id="{0366E0B6-702E-4814-82C6-08CA2D13F3C9}"/>
              </a:ext>
            </a:extLst>
          </p:cNvPr>
          <p:cNvSpPr/>
          <p:nvPr/>
        </p:nvSpPr>
        <p:spPr>
          <a:xfrm>
            <a:off x="6139542" y="3837978"/>
            <a:ext cx="506187"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0" name="Picture 4" descr="Child Flying Clipart PNG Image | Transparent PNG Free Download on SeekPNG">
            <a:extLst>
              <a:ext uri="{FF2B5EF4-FFF2-40B4-BE49-F238E27FC236}">
                <a16:creationId xmlns:a16="http://schemas.microsoft.com/office/drawing/2014/main" id="{2552D0DE-3553-D08E-0150-180C76E2D0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167" y="705530"/>
            <a:ext cx="3057525" cy="1495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03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crier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officer who makes public announcements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cry (-y +</a:t>
            </a:r>
            <a:r>
              <a:rPr lang="en-GB" dirty="0" err="1">
                <a:latin typeface="Twinkl Cursive Looped" panose="02000000000000000000" pitchFamily="2" charset="0"/>
              </a:rPr>
              <a:t>i</a:t>
            </a:r>
            <a:r>
              <a:rPr lang="en-GB" dirty="0">
                <a:latin typeface="Twinkl Cursive Looped" panose="02000000000000000000" pitchFamily="2" charset="0"/>
              </a:rPr>
              <a:t>) + er = crier</a:t>
            </a:r>
            <a:endParaRPr lang="en-GB" i="1" dirty="0">
              <a:latin typeface="Twinkl Cursive Looped" panose="02000000000000000000" pitchFamily="2" charset="0"/>
            </a:endParaRPr>
          </a:p>
        </p:txBody>
      </p:sp>
      <p:pic>
        <p:nvPicPr>
          <p:cNvPr id="4" name="Picture 2" descr="Town Crier Yelling Message Stock Illustration - Download Image Now - Town  Crier, Bell, Cartoon - iStock">
            <a:extLst>
              <a:ext uri="{FF2B5EF4-FFF2-40B4-BE49-F238E27FC236}">
                <a16:creationId xmlns:a16="http://schemas.microsoft.com/office/drawing/2014/main" id="{DF285DDA-8FB6-6EF9-5D73-C8DD0713D1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24688"/>
            <a:ext cx="2276475"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725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My dog cries when I leave for school.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939143" y="3651561"/>
            <a:ext cx="1436914"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78691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cried when I hurt my finger.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632858" y="3665764"/>
            <a:ext cx="1730828"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62987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crier told the town that there was a new mayor.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514600" y="3058205"/>
            <a:ext cx="1338943" cy="741589"/>
          </a:xfrm>
          <a:prstGeom prst="rect">
            <a:avLst/>
          </a:prstGeom>
          <a:solidFill>
            <a:schemeClr val="bg1">
              <a:lumMod val="95000"/>
            </a:schemeClr>
          </a:solidFill>
        </p:spPr>
        <p:txBody>
          <a:bodyPr vert="horz" lIns="91440" tIns="45720" rIns="91440" bIns="45720" rtlCol="0" anchor="b">
            <a:normAutofit fontScale="4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768400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8052248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most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greatest amount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0" name="Picture 4" descr="Most Picture for Classroom / Therapy Use - Great Most Clipart">
            <a:extLst>
              <a:ext uri="{FF2B5EF4-FFF2-40B4-BE49-F238E27FC236}">
                <a16:creationId xmlns:a16="http://schemas.microsoft.com/office/drawing/2014/main" id="{CD593852-3D89-EF14-9665-9EA40F4A1A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39276"/>
            <a:ext cx="1428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889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person with most votes wins.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3651561"/>
            <a:ext cx="1730829"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47872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only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alone of its or their kind; single or solitary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8" name="Picture 6" descr="Kids Only Sign Stock Illustration 1302882 | Shutterstock">
            <a:extLst>
              <a:ext uri="{FF2B5EF4-FFF2-40B4-BE49-F238E27FC236}">
                <a16:creationId xmlns:a16="http://schemas.microsoft.com/office/drawing/2014/main" id="{89AA4BC1-4511-5A2D-1CB3-35D9AF60F11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985"/>
          <a:stretch/>
        </p:blipFill>
        <p:spPr bwMode="auto">
          <a:xfrm>
            <a:off x="593272" y="310243"/>
            <a:ext cx="2124075"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742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Jessica was an only child.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39642" y="3755572"/>
            <a:ext cx="1796143" cy="806904"/>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614328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60346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478742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6" y="1445079"/>
            <a:ext cx="1053192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Animals from another time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a:t>
            </a:r>
          </a:p>
        </p:txBody>
      </p:sp>
    </p:spTree>
    <p:extLst>
      <p:ext uri="{BB962C8B-B14F-4D97-AF65-F5344CB8AC3E}">
        <p14:creationId xmlns:p14="http://schemas.microsoft.com/office/powerpoint/2010/main" val="117317711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6" y="1445079"/>
            <a:ext cx="1053192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Animals from another time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tell us what the ancestors of today’s animals looked like.  They show if the animals could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fly</a:t>
            </a:r>
            <a:r>
              <a:rPr lang="en-GB" sz="4000" dirty="0">
                <a:solidFill>
                  <a:srgbClr val="000000"/>
                </a:solidFill>
                <a:effectLst/>
                <a:latin typeface="Twinkl Cursive Looped" panose="02000000000000000000" pitchFamily="2" charset="0"/>
                <a:ea typeface="Times New Roman" panose="02020603050405020304" pitchFamily="18" charset="0"/>
              </a:rPr>
              <a:t> because they had wings.  The fossils are like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copies</a:t>
            </a:r>
            <a:r>
              <a:rPr lang="en-GB" sz="4000" dirty="0">
                <a:solidFill>
                  <a:srgbClr val="000000"/>
                </a:solidFill>
                <a:effectLst/>
                <a:latin typeface="Twinkl Cursive Looped" panose="02000000000000000000" pitchFamily="2" charset="0"/>
                <a:ea typeface="Times New Roman" panose="02020603050405020304" pitchFamily="18" charset="0"/>
              </a:rPr>
              <a:t> of the animals today.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 Most </a:t>
            </a:r>
            <a:r>
              <a:rPr lang="en-GB" sz="4000" dirty="0">
                <a:solidFill>
                  <a:srgbClr val="000000"/>
                </a:solidFill>
                <a:effectLst/>
                <a:latin typeface="Twinkl Cursive Looped" panose="02000000000000000000" pitchFamily="2" charset="0"/>
                <a:ea typeface="Times New Roman" panose="02020603050405020304" pitchFamily="18" charset="0"/>
              </a:rPr>
              <a:t>fossils are excellent at finding out sizes of animals in the past.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Only</a:t>
            </a:r>
            <a:r>
              <a:rPr lang="en-GB" sz="4000" dirty="0">
                <a:solidFill>
                  <a:srgbClr val="000000"/>
                </a:solidFill>
                <a:effectLst/>
                <a:latin typeface="Twinkl Cursive Looped" panose="02000000000000000000" pitchFamily="2" charset="0"/>
                <a:ea typeface="Times New Roman" panose="02020603050405020304" pitchFamily="18" charset="0"/>
              </a:rPr>
              <a:t> by studying these fossils can we learn more about our ancestors. </a:t>
            </a:r>
          </a:p>
        </p:txBody>
      </p:sp>
    </p:spTree>
    <p:extLst>
      <p:ext uri="{BB962C8B-B14F-4D97-AF65-F5344CB8AC3E}">
        <p14:creationId xmlns:p14="http://schemas.microsoft.com/office/powerpoint/2010/main" val="145689245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9500388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Only by studying these fossils can we learn more about our ancestors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01920727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2 -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58E2052-E904-6D39-5FDA-0C7CEE4E9037}"/>
              </a:ext>
            </a:extLst>
          </p:cNvPr>
          <p:cNvPicPr>
            <a:picLocks noChangeAspect="1"/>
          </p:cNvPicPr>
          <p:nvPr/>
        </p:nvPicPr>
        <p:blipFill rotWithShape="1">
          <a:blip r:embed="rId2"/>
          <a:srcRect l="15536" t="25226" r="14554" b="7837"/>
          <a:stretch/>
        </p:blipFill>
        <p:spPr>
          <a:xfrm>
            <a:off x="266700" y="291006"/>
            <a:ext cx="11658600" cy="6275988"/>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poor</a:t>
            </a:r>
          </a:p>
        </p:txBody>
      </p:sp>
    </p:spTree>
    <p:extLst>
      <p:ext uri="{BB962C8B-B14F-4D97-AF65-F5344CB8AC3E}">
        <p14:creationId xmlns:p14="http://schemas.microsoft.com/office/powerpoint/2010/main" val="3866864438"/>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because</a:t>
            </a:r>
          </a:p>
        </p:txBody>
      </p:sp>
    </p:spTree>
    <p:extLst>
      <p:ext uri="{BB962C8B-B14F-4D97-AF65-F5344CB8AC3E}">
        <p14:creationId xmlns:p14="http://schemas.microsoft.com/office/powerpoint/2010/main" val="3221187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es / er / ed /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335A4D39-0F71-AB18-FE2B-6A35CF4F16E8}"/>
              </a:ext>
            </a:extLst>
          </p:cNvPr>
          <p:cNvSpPr txBox="1"/>
          <p:nvPr/>
        </p:nvSpPr>
        <p:spPr>
          <a:xfrm>
            <a:off x="903514" y="3912054"/>
            <a:ext cx="10384972"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change y to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r>
              <a:rPr lang="en-GB" sz="4800" dirty="0">
                <a:solidFill>
                  <a:prstClr val="black"/>
                </a:solidFill>
                <a:latin typeface="Twinkl Cursive Looped" panose="02000000000000000000" pitchFamily="2" charset="0"/>
                <a:ea typeface="+mj-ea"/>
                <a:cs typeface="+mj-cs"/>
              </a:rPr>
              <a:t>then </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add…</a:t>
            </a:r>
          </a:p>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es / er / ed /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est</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sz="1400" dirty="0"/>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cry</a:t>
            </a:r>
          </a:p>
        </p:txBody>
      </p:sp>
    </p:spTree>
    <p:extLst>
      <p:ext uri="{BB962C8B-B14F-4D97-AF65-F5344CB8AC3E}">
        <p14:creationId xmlns:p14="http://schemas.microsoft.com/office/powerpoint/2010/main" val="411866983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fly</a:t>
            </a:r>
          </a:p>
        </p:txBody>
      </p:sp>
    </p:spTree>
    <p:extLst>
      <p:ext uri="{BB962C8B-B14F-4D97-AF65-F5344CB8AC3E}">
        <p14:creationId xmlns:p14="http://schemas.microsoft.com/office/powerpoint/2010/main" val="224218389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dry</a:t>
            </a:r>
          </a:p>
        </p:txBody>
      </p:sp>
    </p:spTree>
    <p:extLst>
      <p:ext uri="{BB962C8B-B14F-4D97-AF65-F5344CB8AC3E}">
        <p14:creationId xmlns:p14="http://schemas.microsoft.com/office/powerpoint/2010/main" val="68097805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try</a:t>
            </a:r>
          </a:p>
        </p:txBody>
      </p:sp>
    </p:spTree>
    <p:extLst>
      <p:ext uri="{BB962C8B-B14F-4D97-AF65-F5344CB8AC3E}">
        <p14:creationId xmlns:p14="http://schemas.microsoft.com/office/powerpoint/2010/main" val="406454785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reply</a:t>
            </a:r>
          </a:p>
        </p:txBody>
      </p:sp>
    </p:spTree>
    <p:extLst>
      <p:ext uri="{BB962C8B-B14F-4D97-AF65-F5344CB8AC3E}">
        <p14:creationId xmlns:p14="http://schemas.microsoft.com/office/powerpoint/2010/main" val="291688408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July</a:t>
            </a:r>
          </a:p>
        </p:txBody>
      </p:sp>
    </p:spTree>
    <p:extLst>
      <p:ext uri="{BB962C8B-B14F-4D97-AF65-F5344CB8AC3E}">
        <p14:creationId xmlns:p14="http://schemas.microsoft.com/office/powerpoint/2010/main" val="161217968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shy</a:t>
            </a:r>
          </a:p>
        </p:txBody>
      </p:sp>
    </p:spTree>
    <p:extLst>
      <p:ext uri="{BB962C8B-B14F-4D97-AF65-F5344CB8AC3E}">
        <p14:creationId xmlns:p14="http://schemas.microsoft.com/office/powerpoint/2010/main" val="382858346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terrify</a:t>
            </a:r>
          </a:p>
        </p:txBody>
      </p:sp>
    </p:spTree>
    <p:extLst>
      <p:ext uri="{BB962C8B-B14F-4D97-AF65-F5344CB8AC3E}">
        <p14:creationId xmlns:p14="http://schemas.microsoft.com/office/powerpoint/2010/main" val="297431195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es</a:t>
            </a:r>
          </a:p>
        </p:txBody>
      </p:sp>
    </p:spTree>
    <p:extLst>
      <p:ext uri="{BB962C8B-B14F-4D97-AF65-F5344CB8AC3E}">
        <p14:creationId xmlns:p14="http://schemas.microsoft.com/office/powerpoint/2010/main" val="403950454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flies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tries</a:t>
            </a:r>
          </a:p>
        </p:txBody>
      </p:sp>
    </p:spTree>
    <p:extLst>
      <p:ext uri="{BB962C8B-B14F-4D97-AF65-F5344CB8AC3E}">
        <p14:creationId xmlns:p14="http://schemas.microsoft.com/office/powerpoint/2010/main" val="293827234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replies</a:t>
            </a:r>
          </a:p>
        </p:txBody>
      </p:sp>
    </p:spTree>
    <p:extLst>
      <p:ext uri="{BB962C8B-B14F-4D97-AF65-F5344CB8AC3E}">
        <p14:creationId xmlns:p14="http://schemas.microsoft.com/office/powerpoint/2010/main" val="421385825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drier</a:t>
            </a:r>
          </a:p>
        </p:txBody>
      </p:sp>
    </p:spTree>
    <p:extLst>
      <p:ext uri="{BB962C8B-B14F-4D97-AF65-F5344CB8AC3E}">
        <p14:creationId xmlns:p14="http://schemas.microsoft.com/office/powerpoint/2010/main" val="80578285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dried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copier</a:t>
            </a:r>
          </a:p>
        </p:txBody>
      </p:sp>
    </p:spTree>
    <p:extLst>
      <p:ext uri="{BB962C8B-B14F-4D97-AF65-F5344CB8AC3E}">
        <p14:creationId xmlns:p14="http://schemas.microsoft.com/office/powerpoint/2010/main" val="279266932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copies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copied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flies</a:t>
            </a:r>
          </a:p>
        </p:txBody>
      </p:sp>
      <p:sp>
        <p:nvSpPr>
          <p:cNvPr id="3" name="Rectangle 2">
            <a:extLst>
              <a:ext uri="{FF2B5EF4-FFF2-40B4-BE49-F238E27FC236}">
                <a16:creationId xmlns:a16="http://schemas.microsoft.com/office/drawing/2014/main" id="{13BB5EC0-7A96-4D29-A835-6FAE896C31A4}"/>
              </a:ext>
            </a:extLst>
          </p:cNvPr>
          <p:cNvSpPr/>
          <p:nvPr/>
        </p:nvSpPr>
        <p:spPr>
          <a:xfrm>
            <a:off x="6384471" y="3480027"/>
            <a:ext cx="7674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8" name="Picture 4" descr="Peter Pan Flying Clipart - Peter Pan Flying - Free Transparent PNG Clipart  Images Download">
            <a:extLst>
              <a:ext uri="{FF2B5EF4-FFF2-40B4-BE49-F238E27FC236}">
                <a16:creationId xmlns:a16="http://schemas.microsoft.com/office/drawing/2014/main" id="{B506E1AC-B00C-255B-1AAF-9E38DADD18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368" y="571500"/>
            <a:ext cx="2319317" cy="1847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cried</a:t>
            </a:r>
          </a:p>
        </p:txBody>
      </p:sp>
    </p:spTree>
    <p:extLst>
      <p:ext uri="{BB962C8B-B14F-4D97-AF65-F5344CB8AC3E}">
        <p14:creationId xmlns:p14="http://schemas.microsoft.com/office/powerpoint/2010/main" val="375982140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crier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most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only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poor because most only cry dry flies dried copies crier </a:t>
            </a:r>
          </a:p>
        </p:txBody>
      </p:sp>
    </p:spTree>
    <p:extLst>
      <p:ext uri="{BB962C8B-B14F-4D97-AF65-F5344CB8AC3E}">
        <p14:creationId xmlns:p14="http://schemas.microsoft.com/office/powerpoint/2010/main" val="3886991875"/>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126670" y="3428999"/>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preposition determiner nouns verb</a:t>
            </a:r>
          </a:p>
        </p:txBody>
      </p:sp>
      <p:sp>
        <p:nvSpPr>
          <p:cNvPr id="3" name="TextBox 2">
            <a:extLst>
              <a:ext uri="{FF2B5EF4-FFF2-40B4-BE49-F238E27FC236}">
                <a16:creationId xmlns:a16="http://schemas.microsoft.com/office/drawing/2014/main" id="{E500F0D3-C8EE-77CA-D8A5-2252D46724AA}"/>
              </a:ext>
            </a:extLst>
          </p:cNvPr>
          <p:cNvSpPr txBox="1"/>
          <p:nvPr/>
        </p:nvSpPr>
        <p:spPr>
          <a:xfrm>
            <a:off x="789216" y="1896403"/>
            <a:ext cx="11517084" cy="707886"/>
          </a:xfrm>
          <a:prstGeom prst="rect">
            <a:avLst/>
          </a:prstGeom>
          <a:noFill/>
        </p:spPr>
        <p:txBody>
          <a:bodyPr wrap="square" rtlCol="0">
            <a:spAutoFit/>
          </a:bodyPr>
          <a:lstStyle/>
          <a:p>
            <a:r>
              <a:rPr lang="en-GB" sz="4000" dirty="0">
                <a:latin typeface="Twinkl Cursive Looped" panose="02000000000000000000" pitchFamily="2" charset="0"/>
              </a:rPr>
              <a:t>The person with most votes wins.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588330" y="1988736"/>
            <a:ext cx="1246414"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5622471" y="3429000"/>
            <a:ext cx="183968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2" y="3980880"/>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Noun verb determiner adjective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Jessica was an only child.</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951513" y="2010349"/>
            <a:ext cx="1142995"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3673926" y="3970015"/>
            <a:ext cx="1420582"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tries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41269"/>
            <a:ext cx="685798"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2" name="Picture 4" descr="Free Trying Cliparts, Download Free Trying Cliparts png images, Free  ClipArts on Clipart Library">
            <a:extLst>
              <a:ext uri="{FF2B5EF4-FFF2-40B4-BE49-F238E27FC236}">
                <a16:creationId xmlns:a16="http://schemas.microsoft.com/office/drawing/2014/main" id="{9E9F28FD-8D37-5822-D5EA-06C3777812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832" y="478292"/>
            <a:ext cx="222885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220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997839"/>
            <a:ext cx="11740242" cy="2862322"/>
          </a:xfrm>
          <a:prstGeom prst="rect">
            <a:avLst/>
          </a:prstGeom>
          <a:noFill/>
        </p:spPr>
        <p:txBody>
          <a:bodyPr wrap="square" rtlCol="0">
            <a:spAutoFit/>
          </a:bodyPr>
          <a:lstStyle/>
          <a:p>
            <a:r>
              <a:rPr lang="en-GB" b="1" dirty="0">
                <a:solidFill>
                  <a:srgbClr val="83001D"/>
                </a:solidFill>
              </a:rPr>
              <a:t>Most</a:t>
            </a:r>
            <a:endParaRPr lang="en-GB" b="1" dirty="0">
              <a:solidFill>
                <a:srgbClr val="83001D"/>
              </a:solidFill>
              <a:effectLst/>
            </a:endParaRP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māst</a:t>
            </a:r>
            <a:r>
              <a:rPr lang="en-GB" b="1" dirty="0">
                <a:solidFill>
                  <a:srgbClr val="83001D"/>
                </a:solidFill>
                <a:effectLst/>
              </a:rPr>
              <a:t>, of Germanic origin; related to Dutch </a:t>
            </a:r>
            <a:r>
              <a:rPr lang="en-GB" b="1" dirty="0" err="1">
                <a:solidFill>
                  <a:srgbClr val="83001D"/>
                </a:solidFill>
                <a:effectLst/>
              </a:rPr>
              <a:t>meest</a:t>
            </a:r>
            <a:r>
              <a:rPr lang="en-GB" b="1" dirty="0">
                <a:solidFill>
                  <a:srgbClr val="83001D"/>
                </a:solidFill>
                <a:effectLst/>
              </a:rPr>
              <a:t> and German </a:t>
            </a:r>
            <a:r>
              <a:rPr lang="en-GB" b="1" dirty="0" err="1">
                <a:solidFill>
                  <a:srgbClr val="83001D"/>
                </a:solidFill>
                <a:effectLst/>
              </a:rPr>
              <a:t>meist</a:t>
            </a:r>
            <a:r>
              <a:rPr lang="en-GB" b="1" dirty="0">
                <a:solidFill>
                  <a:srgbClr val="83001D"/>
                </a:solidFill>
                <a:effectLst/>
              </a:rPr>
              <a:t>.</a:t>
            </a:r>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Only</a:t>
            </a:r>
          </a:p>
          <a:p>
            <a:endParaRPr lang="en-GB" b="1" dirty="0">
              <a:solidFill>
                <a:srgbClr val="83001D"/>
              </a:solidFill>
            </a:endParaRPr>
          </a:p>
          <a:p>
            <a:r>
              <a:rPr lang="en-GB" b="1" dirty="0">
                <a:solidFill>
                  <a:srgbClr val="83001D"/>
                </a:solidFill>
                <a:effectLst/>
              </a:rPr>
              <a:t>Old English </a:t>
            </a:r>
            <a:r>
              <a:rPr lang="en-GB" b="1" dirty="0" err="1">
                <a:solidFill>
                  <a:srgbClr val="83001D"/>
                </a:solidFill>
                <a:effectLst/>
              </a:rPr>
              <a:t>ānlic</a:t>
            </a:r>
            <a:r>
              <a:rPr lang="en-GB" b="1" dirty="0">
                <a:solidFill>
                  <a:srgbClr val="83001D"/>
                </a:solidFill>
                <a:effectLst/>
              </a:rPr>
              <a:t> (adjective) (see one, -</a:t>
            </a:r>
            <a:r>
              <a:rPr lang="en-GB" b="1" dirty="0" err="1">
                <a:solidFill>
                  <a:srgbClr val="83001D"/>
                </a:solidFill>
                <a:effectLst/>
              </a:rPr>
              <a:t>ly</a:t>
            </a:r>
            <a:r>
              <a:rPr lang="en-GB" b="1" dirty="0">
                <a:solidFill>
                  <a:srgbClr val="83001D"/>
                </a:solidFill>
                <a:effectLst/>
              </a:rPr>
              <a:t>).</a:t>
            </a:r>
          </a:p>
          <a:p>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339650"/>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66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replies</a:t>
            </a:r>
          </a:p>
        </p:txBody>
      </p:sp>
      <p:sp>
        <p:nvSpPr>
          <p:cNvPr id="3" name="Rectangle 2">
            <a:extLst>
              <a:ext uri="{FF2B5EF4-FFF2-40B4-BE49-F238E27FC236}">
                <a16:creationId xmlns:a16="http://schemas.microsoft.com/office/drawing/2014/main" id="{4BCBA2DA-E95C-434C-BE81-320E182AE5EF}"/>
              </a:ext>
            </a:extLst>
          </p:cNvPr>
          <p:cNvSpPr/>
          <p:nvPr/>
        </p:nvSpPr>
        <p:spPr>
          <a:xfrm>
            <a:off x="6449786" y="3673930"/>
            <a:ext cx="783771"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6" name="Picture 4" descr="Free To Respond Cliparts, Download Free To Respond Cliparts png images,  Free ClipArts on Clipart Library">
            <a:extLst>
              <a:ext uri="{FF2B5EF4-FFF2-40B4-BE49-F238E27FC236}">
                <a16:creationId xmlns:a16="http://schemas.microsoft.com/office/drawing/2014/main" id="{961ABAA9-4EA3-017F-7BF0-C221F48241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1475" y="397328"/>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95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flies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(of a bird, bat, or insect) move through the air using wings </a:t>
            </a:r>
            <a:endParaRPr lang="en-GB" sz="1400" dirty="0"/>
          </a:p>
        </p:txBody>
      </p:sp>
      <p:pic>
        <p:nvPicPr>
          <p:cNvPr id="5" name="Picture 4" descr="Peter Pan Flying Clipart - Peter Pan Flying - Free Transparent PNG Clipart  Images Download">
            <a:extLst>
              <a:ext uri="{FF2B5EF4-FFF2-40B4-BE49-F238E27FC236}">
                <a16:creationId xmlns:a16="http://schemas.microsoft.com/office/drawing/2014/main" id="{E26AC575-0479-ABEA-6D5F-198C65A14F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368" y="571500"/>
            <a:ext cx="2319317" cy="184717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fly (-y +</a:t>
            </a:r>
            <a:r>
              <a:rPr lang="en-GB" dirty="0" err="1">
                <a:latin typeface="Twinkl Cursive Looped" panose="02000000000000000000" pitchFamily="2" charset="0"/>
              </a:rPr>
              <a:t>i</a:t>
            </a:r>
            <a:r>
              <a:rPr lang="en-GB" dirty="0">
                <a:latin typeface="Twinkl Cursive Looped" panose="02000000000000000000" pitchFamily="2" charset="0"/>
              </a:rPr>
              <a:t>) + es = flies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CB77-1BC6-F944-148E-7718A4A87291}"/>
              </a:ext>
            </a:extLst>
          </p:cNvPr>
          <p:cNvSpPr>
            <a:spLocks noGrp="1"/>
          </p:cNvSpPr>
          <p:nvPr>
            <p:ph type="title"/>
          </p:nvPr>
        </p:nvSpPr>
        <p:spPr/>
        <p:txBody>
          <a:bodyPr/>
          <a:lstStyle/>
          <a:p>
            <a:r>
              <a:rPr lang="en-GB" dirty="0"/>
              <a:t>These slides are slightly different - to reduce the number there are now animations used</a:t>
            </a:r>
          </a:p>
        </p:txBody>
      </p:sp>
      <p:sp>
        <p:nvSpPr>
          <p:cNvPr id="3" name="Content Placeholder 2">
            <a:extLst>
              <a:ext uri="{FF2B5EF4-FFF2-40B4-BE49-F238E27FC236}">
                <a16:creationId xmlns:a16="http://schemas.microsoft.com/office/drawing/2014/main" id="{077E62D0-33DD-9CBA-3B37-C650BF8941B5}"/>
              </a:ext>
            </a:extLst>
          </p:cNvPr>
          <p:cNvSpPr>
            <a:spLocks noGrp="1"/>
          </p:cNvSpPr>
          <p:nvPr>
            <p:ph idx="1"/>
          </p:nvPr>
        </p:nvSpPr>
        <p:spPr/>
        <p:txBody>
          <a:bodyPr/>
          <a:lstStyle/>
          <a:p>
            <a:r>
              <a:rPr lang="en-GB" dirty="0"/>
              <a:t>Please use these slides in full screen slide show mode to ensure they work how they are designed with chunks of information being shown at a time to prevent overload </a:t>
            </a:r>
          </a:p>
          <a:p>
            <a:endParaRPr lang="en-GB" dirty="0"/>
          </a:p>
          <a:p>
            <a:r>
              <a:rPr lang="en-GB" dirty="0"/>
              <a:t>Thank you</a:t>
            </a:r>
          </a:p>
        </p:txBody>
      </p:sp>
    </p:spTree>
    <p:extLst>
      <p:ext uri="{BB962C8B-B14F-4D97-AF65-F5344CB8AC3E}">
        <p14:creationId xmlns:p14="http://schemas.microsoft.com/office/powerpoint/2010/main" val="147227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tries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make an attempt or effort to do something</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try (-y +</a:t>
            </a:r>
            <a:r>
              <a:rPr lang="en-GB" dirty="0" err="1">
                <a:latin typeface="Twinkl Cursive Looped" panose="02000000000000000000" pitchFamily="2" charset="0"/>
              </a:rPr>
              <a:t>i</a:t>
            </a:r>
            <a:r>
              <a:rPr lang="en-GB" dirty="0">
                <a:latin typeface="Twinkl Cursive Looped" panose="02000000000000000000" pitchFamily="2" charset="0"/>
              </a:rPr>
              <a:t>) + es = tries</a:t>
            </a:r>
            <a:endParaRPr lang="en-GB" i="1" dirty="0">
              <a:latin typeface="Twinkl Cursive Looped" panose="02000000000000000000" pitchFamily="2" charset="0"/>
            </a:endParaRPr>
          </a:p>
        </p:txBody>
      </p:sp>
      <p:pic>
        <p:nvPicPr>
          <p:cNvPr id="3" name="Picture 4" descr="Free Trying Cliparts, Download Free Trying Cliparts png images, Free  ClipArts on Clipart Library">
            <a:extLst>
              <a:ext uri="{FF2B5EF4-FFF2-40B4-BE49-F238E27FC236}">
                <a16:creationId xmlns:a16="http://schemas.microsoft.com/office/drawing/2014/main" id="{45E64293-59FD-5275-28E1-86AFB25E9B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11" y="189139"/>
            <a:ext cx="222885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8287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replies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say something or write something in response to something someone has said or written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reply (-y +</a:t>
            </a:r>
            <a:r>
              <a:rPr lang="en-GB" dirty="0" err="1">
                <a:latin typeface="Twinkl Cursive Looped" panose="02000000000000000000" pitchFamily="2" charset="0"/>
              </a:rPr>
              <a:t>i</a:t>
            </a:r>
            <a:r>
              <a:rPr lang="en-GB" dirty="0">
                <a:latin typeface="Twinkl Cursive Looped" panose="02000000000000000000" pitchFamily="2" charset="0"/>
              </a:rPr>
              <a:t>) + es = replies</a:t>
            </a:r>
            <a:endParaRPr lang="en-GB" i="1" dirty="0">
              <a:latin typeface="Twinkl Cursive Looped" panose="02000000000000000000" pitchFamily="2" charset="0"/>
            </a:endParaRPr>
          </a:p>
        </p:txBody>
      </p:sp>
      <p:pic>
        <p:nvPicPr>
          <p:cNvPr id="3" name="Picture 4" descr="Free To Respond Cliparts, Download Free To Respond Cliparts png images,  Free ClipArts on Clipart Library">
            <a:extLst>
              <a:ext uri="{FF2B5EF4-FFF2-40B4-BE49-F238E27FC236}">
                <a16:creationId xmlns:a16="http://schemas.microsoft.com/office/drawing/2014/main" id="{CF01D7E8-126B-4C6F-AE60-CB518C5D2C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89139"/>
            <a:ext cx="230505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6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bird flies for miles to get to a warmer land.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624943" y="3031075"/>
            <a:ext cx="1436914"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class tries hard to win golden time.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37215" y="3045278"/>
            <a:ext cx="1518556" cy="76744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teacher says ‘Good Morning’ and Bobby replies ‘Good morning, sir.’</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086100" y="3820886"/>
            <a:ext cx="2024743" cy="741589"/>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20347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most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greatest amount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0" name="Picture 4" descr="Most Picture for Classroom / Therapy Use - Great Most Clipart">
            <a:extLst>
              <a:ext uri="{FF2B5EF4-FFF2-40B4-BE49-F238E27FC236}">
                <a16:creationId xmlns:a16="http://schemas.microsoft.com/office/drawing/2014/main" id="{CD593852-3D89-EF14-9665-9EA40F4A1A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39276"/>
            <a:ext cx="1428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person with most votes wins.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3651561"/>
            <a:ext cx="1730829"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only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alone of its or their kind; single or solitary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8" name="Picture 6" descr="Kids Only Sign Stock Illustration 1302882 | Shutterstock">
            <a:extLst>
              <a:ext uri="{FF2B5EF4-FFF2-40B4-BE49-F238E27FC236}">
                <a16:creationId xmlns:a16="http://schemas.microsoft.com/office/drawing/2014/main" id="{89AA4BC1-4511-5A2D-1CB3-35D9AF60F11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985"/>
          <a:stretch/>
        </p:blipFill>
        <p:spPr bwMode="auto">
          <a:xfrm>
            <a:off x="593272" y="310243"/>
            <a:ext cx="2124075"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Jessica was an only child.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39642" y="3755572"/>
            <a:ext cx="1796143" cy="806904"/>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2 -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6" y="1445079"/>
            <a:ext cx="1053192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Animals from another time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a:t>
            </a:r>
          </a:p>
        </p:txBody>
      </p:sp>
    </p:spTree>
    <p:extLst>
      <p:ext uri="{BB962C8B-B14F-4D97-AF65-F5344CB8AC3E}">
        <p14:creationId xmlns:p14="http://schemas.microsoft.com/office/powerpoint/2010/main" val="2433500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6" y="1445079"/>
            <a:ext cx="1053192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Animals from another time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tell us what the ancestors of today’s animals looked like.  They show if the animals could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fly</a:t>
            </a:r>
            <a:r>
              <a:rPr lang="en-GB" sz="4000" dirty="0">
                <a:solidFill>
                  <a:srgbClr val="000000"/>
                </a:solidFill>
                <a:effectLst/>
                <a:latin typeface="Twinkl Cursive Looped" panose="02000000000000000000" pitchFamily="2" charset="0"/>
                <a:ea typeface="Times New Roman" panose="02020603050405020304" pitchFamily="18" charset="0"/>
              </a:rPr>
              <a:t> because they had wings.  The fossils are like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copies</a:t>
            </a:r>
            <a:r>
              <a:rPr lang="en-GB" sz="4000" dirty="0">
                <a:solidFill>
                  <a:srgbClr val="000000"/>
                </a:solidFill>
                <a:effectLst/>
                <a:latin typeface="Twinkl Cursive Looped" panose="02000000000000000000" pitchFamily="2" charset="0"/>
                <a:ea typeface="Times New Roman" panose="02020603050405020304" pitchFamily="18" charset="0"/>
              </a:rPr>
              <a:t> of the animals today.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 Most </a:t>
            </a:r>
            <a:r>
              <a:rPr lang="en-GB" sz="4000" dirty="0">
                <a:solidFill>
                  <a:srgbClr val="000000"/>
                </a:solidFill>
                <a:effectLst/>
                <a:latin typeface="Twinkl Cursive Looped" panose="02000000000000000000" pitchFamily="2" charset="0"/>
                <a:ea typeface="Times New Roman" panose="02020603050405020304" pitchFamily="18" charset="0"/>
              </a:rPr>
              <a:t>fossils are excellent at finding out sizes of animals in the past.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Only</a:t>
            </a:r>
            <a:r>
              <a:rPr lang="en-GB" sz="4000" dirty="0">
                <a:solidFill>
                  <a:srgbClr val="000000"/>
                </a:solidFill>
                <a:effectLst/>
                <a:latin typeface="Twinkl Cursive Looped" panose="02000000000000000000" pitchFamily="2" charset="0"/>
                <a:ea typeface="Times New Roman" panose="02020603050405020304" pitchFamily="18" charset="0"/>
              </a:rPr>
              <a:t> by studying these fossils can we learn more about our ancestors. </a:t>
            </a:r>
          </a:p>
        </p:txBody>
      </p:sp>
    </p:spTree>
    <p:extLst>
      <p:ext uri="{BB962C8B-B14F-4D97-AF65-F5344CB8AC3E}">
        <p14:creationId xmlns:p14="http://schemas.microsoft.com/office/powerpoint/2010/main" val="11727739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They show if the animals could fly because they had wings.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2 - Tuesday</a:t>
            </a:r>
          </a:p>
          <a:p>
            <a:endParaRPr lang="en-GB" sz="7200" dirty="0"/>
          </a:p>
        </p:txBody>
      </p:sp>
    </p:spTree>
    <p:extLst>
      <p:ext uri="{BB962C8B-B14F-4D97-AF65-F5344CB8AC3E}">
        <p14:creationId xmlns:p14="http://schemas.microsoft.com/office/powerpoint/2010/main" val="2581017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6288F4F-B758-351F-1680-F797690F6973}"/>
              </a:ext>
            </a:extLst>
          </p:cNvPr>
          <p:cNvPicPr>
            <a:picLocks noChangeAspect="1"/>
          </p:cNvPicPr>
          <p:nvPr/>
        </p:nvPicPr>
        <p:blipFill rotWithShape="1">
          <a:blip r:embed="rId2"/>
          <a:srcRect l="15536" t="25226" r="14554" b="7837"/>
          <a:stretch/>
        </p:blipFill>
        <p:spPr>
          <a:xfrm>
            <a:off x="266700" y="291006"/>
            <a:ext cx="11658600" cy="6275988"/>
          </a:xfrm>
          <a:prstGeom prst="rect">
            <a:avLst/>
          </a:prstGeom>
        </p:spPr>
      </p:pic>
    </p:spTree>
    <p:extLst>
      <p:ext uri="{BB962C8B-B14F-4D97-AF65-F5344CB8AC3E}">
        <p14:creationId xmlns:p14="http://schemas.microsoft.com/office/powerpoint/2010/main" val="13463837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0102192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436104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6288F4F-B758-351F-1680-F797690F6973}"/>
              </a:ext>
            </a:extLst>
          </p:cNvPr>
          <p:cNvPicPr>
            <a:picLocks noChangeAspect="1"/>
          </p:cNvPicPr>
          <p:nvPr/>
        </p:nvPicPr>
        <p:blipFill rotWithShape="1">
          <a:blip r:embed="rId2"/>
          <a:srcRect l="15536" t="25226" r="14554" b="7837"/>
          <a:stretch/>
        </p:blipFill>
        <p:spPr>
          <a:xfrm>
            <a:off x="266700" y="291006"/>
            <a:ext cx="11658600" cy="6275988"/>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poor</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Christians give money to poor</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people. </a:t>
            </a:r>
            <a:endParaRPr lang="en-GB" dirty="0"/>
          </a:p>
        </p:txBody>
      </p:sp>
      <p:pic>
        <p:nvPicPr>
          <p:cNvPr id="1028" name="Picture 4" descr="Giving To The Poor Png Images Solve - Helping Other People Clipart  Transparent PNG - 795x590 - Free Download on NicePNG">
            <a:extLst>
              <a:ext uri="{FF2B5EF4-FFF2-40B4-BE49-F238E27FC236}">
                <a16:creationId xmlns:a16="http://schemas.microsoft.com/office/drawing/2014/main" id="{554B57DF-DF5F-DF27-00B8-4B324F79BE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572" y="624258"/>
            <a:ext cx="2362200"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409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because</a:t>
            </a:r>
            <a:br>
              <a:rPr lang="en-GB" dirty="0">
                <a:latin typeface="Twinkl Cursive Looped" panose="02000000000000000000" pitchFamily="2" charset="0"/>
              </a:rPr>
            </a:br>
            <a:endParaRPr lang="en-GB" i="1" dirty="0"/>
          </a:p>
        </p:txBody>
      </p:sp>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1569660"/>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Remember to eat fruit and vegetables because it keeps you healthy. </a:t>
            </a:r>
            <a:endParaRPr lang="en-GB" sz="1400" dirty="0"/>
          </a:p>
        </p:txBody>
      </p:sp>
      <p:pic>
        <p:nvPicPr>
          <p:cNvPr id="2052" name="Picture 4" descr="Learning at Home for Year 4">
            <a:extLst>
              <a:ext uri="{FF2B5EF4-FFF2-40B4-BE49-F238E27FC236}">
                <a16:creationId xmlns:a16="http://schemas.microsoft.com/office/drawing/2014/main" id="{C7E9AF97-9764-E73E-8BCA-0595646C75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491" y="417739"/>
            <a:ext cx="2533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276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t>
            </a:r>
            <a:r>
              <a:rPr lang="en-GB" dirty="0" err="1">
                <a:latin typeface="Twinkl Cursive Looped" panose="02000000000000000000" pitchFamily="2" charset="0"/>
              </a:rPr>
              <a:t>igh</a:t>
            </a:r>
            <a:r>
              <a:rPr lang="en-GB" dirty="0">
                <a:latin typeface="Twinkl Cursive Looped" panose="02000000000000000000" pitchFamily="2" charset="0"/>
              </a:rPr>
              <a:t>’ spelt ‘y’ at the end of words?</a:t>
            </a:r>
          </a:p>
        </p:txBody>
      </p:sp>
    </p:spTree>
    <p:extLst>
      <p:ext uri="{BB962C8B-B14F-4D97-AF65-F5344CB8AC3E}">
        <p14:creationId xmlns:p14="http://schemas.microsoft.com/office/powerpoint/2010/main" val="37401564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y</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7E65228E-5A0C-D4D8-0A4F-1B2EB602A78D}"/>
              </a:ext>
            </a:extLst>
          </p:cNvPr>
          <p:cNvSpPr txBox="1"/>
          <p:nvPr/>
        </p:nvSpPr>
        <p:spPr>
          <a:xfrm>
            <a:off x="3046640" y="308686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Sounds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igh</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endParaRPr lang="en-GB" dirty="0"/>
          </a:p>
        </p:txBody>
      </p:sp>
    </p:spTree>
    <p:extLst>
      <p:ext uri="{BB962C8B-B14F-4D97-AF65-F5344CB8AC3E}">
        <p14:creationId xmlns:p14="http://schemas.microsoft.com/office/powerpoint/2010/main" val="237833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dry</a:t>
            </a:r>
          </a:p>
        </p:txBody>
      </p:sp>
      <p:sp>
        <p:nvSpPr>
          <p:cNvPr id="3" name="Rectangle 2">
            <a:extLst>
              <a:ext uri="{FF2B5EF4-FFF2-40B4-BE49-F238E27FC236}">
                <a16:creationId xmlns:a16="http://schemas.microsoft.com/office/drawing/2014/main" id="{13BB5EC0-7A96-4D29-A835-6FAE896C31A4}"/>
              </a:ext>
            </a:extLst>
          </p:cNvPr>
          <p:cNvSpPr/>
          <p:nvPr/>
        </p:nvSpPr>
        <p:spPr>
          <a:xfrm>
            <a:off x="6564085" y="3561670"/>
            <a:ext cx="4082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2162" name="Picture 2" descr="Adjectives Dry Stock Illustrations – 9 Adjectives Dry Stock Illustrations,  Vectors &amp; Clipart - Dreamstime">
            <a:extLst>
              <a:ext uri="{FF2B5EF4-FFF2-40B4-BE49-F238E27FC236}">
                <a16:creationId xmlns:a16="http://schemas.microsoft.com/office/drawing/2014/main" id="{816DE64E-02CB-6769-86B4-6CA0684A8A7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230"/>
          <a:stretch/>
        </p:blipFill>
        <p:spPr bwMode="auto">
          <a:xfrm>
            <a:off x="664029" y="661988"/>
            <a:ext cx="2438400" cy="17219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380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try</a:t>
            </a:r>
          </a:p>
        </p:txBody>
      </p:sp>
      <p:sp>
        <p:nvSpPr>
          <p:cNvPr id="3" name="Rectangle 2">
            <a:extLst>
              <a:ext uri="{FF2B5EF4-FFF2-40B4-BE49-F238E27FC236}">
                <a16:creationId xmlns:a16="http://schemas.microsoft.com/office/drawing/2014/main" id="{0366E0B6-702E-4814-82C6-08CA2D13F3C9}"/>
              </a:ext>
            </a:extLst>
          </p:cNvPr>
          <p:cNvSpPr/>
          <p:nvPr/>
        </p:nvSpPr>
        <p:spPr>
          <a:xfrm>
            <a:off x="6139542" y="3837978"/>
            <a:ext cx="506187"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1138" name="Picture 2" descr="Free Trying Cliparts, Download Free Trying Cliparts png images, Free  ClipArts on Clipart Library">
            <a:extLst>
              <a:ext uri="{FF2B5EF4-FFF2-40B4-BE49-F238E27FC236}">
                <a16:creationId xmlns:a16="http://schemas.microsoft.com/office/drawing/2014/main" id="{D9C28C5D-5060-7874-50A6-CAB327AA3C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575" y="510949"/>
            <a:ext cx="2228850" cy="2047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109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9290698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es / er / ed /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335A4D39-0F71-AB18-FE2B-6A35CF4F16E8}"/>
              </a:ext>
            </a:extLst>
          </p:cNvPr>
          <p:cNvSpPr txBox="1"/>
          <p:nvPr/>
        </p:nvSpPr>
        <p:spPr>
          <a:xfrm>
            <a:off x="903514" y="3912054"/>
            <a:ext cx="10384972"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change y to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r>
              <a:rPr lang="en-GB" sz="4800" dirty="0">
                <a:solidFill>
                  <a:prstClr val="black"/>
                </a:solidFill>
                <a:latin typeface="Twinkl Cursive Looped" panose="02000000000000000000" pitchFamily="2" charset="0"/>
                <a:ea typeface="+mj-ea"/>
                <a:cs typeface="+mj-cs"/>
              </a:rPr>
              <a:t>then </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add…</a:t>
            </a:r>
          </a:p>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es / er / ed /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est</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sz="1400" dirty="0"/>
          </a:p>
        </p:txBody>
      </p:sp>
    </p:spTree>
    <p:extLst>
      <p:ext uri="{BB962C8B-B14F-4D97-AF65-F5344CB8AC3E}">
        <p14:creationId xmlns:p14="http://schemas.microsoft.com/office/powerpoint/2010/main" val="2564297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es / er / ed</a:t>
            </a:r>
          </a:p>
        </p:txBody>
      </p:sp>
    </p:spTree>
    <p:extLst>
      <p:ext uri="{BB962C8B-B14F-4D97-AF65-F5344CB8AC3E}">
        <p14:creationId xmlns:p14="http://schemas.microsoft.com/office/powerpoint/2010/main" val="36360626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dries</a:t>
            </a:r>
          </a:p>
        </p:txBody>
      </p:sp>
      <p:sp>
        <p:nvSpPr>
          <p:cNvPr id="3" name="Rectangle 2">
            <a:extLst>
              <a:ext uri="{FF2B5EF4-FFF2-40B4-BE49-F238E27FC236}">
                <a16:creationId xmlns:a16="http://schemas.microsoft.com/office/drawing/2014/main" id="{13BB5EC0-7A96-4D29-A835-6FAE896C31A4}"/>
              </a:ext>
            </a:extLst>
          </p:cNvPr>
          <p:cNvSpPr/>
          <p:nvPr/>
        </p:nvSpPr>
        <p:spPr>
          <a:xfrm>
            <a:off x="6498771" y="3480027"/>
            <a:ext cx="65314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0114" name="Picture 2" descr="Spreading Wet Clothes On A Clothesline For Drying - Air Dry Clothes Clip Art  - Free Transparent PNG Clipart Images Download">
            <a:extLst>
              <a:ext uri="{FF2B5EF4-FFF2-40B4-BE49-F238E27FC236}">
                <a16:creationId xmlns:a16="http://schemas.microsoft.com/office/drawing/2014/main" id="{09E03E64-AAA6-4833-D4AC-7F4447EC58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13" y="621846"/>
            <a:ext cx="26955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131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01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drier </a:t>
            </a:r>
          </a:p>
        </p:txBody>
      </p:sp>
      <p:sp>
        <p:nvSpPr>
          <p:cNvPr id="3" name="Rectangle 2">
            <a:extLst>
              <a:ext uri="{FF2B5EF4-FFF2-40B4-BE49-F238E27FC236}">
                <a16:creationId xmlns:a16="http://schemas.microsoft.com/office/drawing/2014/main" id="{0366E0B6-702E-4814-82C6-08CA2D13F3C9}"/>
              </a:ext>
            </a:extLst>
          </p:cNvPr>
          <p:cNvSpPr/>
          <p:nvPr/>
        </p:nvSpPr>
        <p:spPr>
          <a:xfrm>
            <a:off x="6237514" y="3657599"/>
            <a:ext cx="718456" cy="90487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9090" name="Picture 2" descr="Dryer Stock Illustrations – 30,754 Dryer Stock Illustrations, Vectors &amp;  Clipart - Dreamstime">
            <a:extLst>
              <a:ext uri="{FF2B5EF4-FFF2-40B4-BE49-F238E27FC236}">
                <a16:creationId xmlns:a16="http://schemas.microsoft.com/office/drawing/2014/main" id="{52B32F23-D104-8A76-561B-20E1CB6243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638" y="634092"/>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237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90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dried</a:t>
            </a:r>
          </a:p>
        </p:txBody>
      </p:sp>
      <p:sp>
        <p:nvSpPr>
          <p:cNvPr id="3" name="Rectangle 2">
            <a:extLst>
              <a:ext uri="{FF2B5EF4-FFF2-40B4-BE49-F238E27FC236}">
                <a16:creationId xmlns:a16="http://schemas.microsoft.com/office/drawing/2014/main" id="{4BCBA2DA-E95C-434C-BE81-320E182AE5EF}"/>
              </a:ext>
            </a:extLst>
          </p:cNvPr>
          <p:cNvSpPr/>
          <p:nvPr/>
        </p:nvSpPr>
        <p:spPr>
          <a:xfrm>
            <a:off x="6221186" y="3673930"/>
            <a:ext cx="930728" cy="88854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8066" name="Picture 2" descr="Dry Tree Free Clipart | Dry tree, Tree free, Pretty trees">
            <a:extLst>
              <a:ext uri="{FF2B5EF4-FFF2-40B4-BE49-F238E27FC236}">
                <a16:creationId xmlns:a16="http://schemas.microsoft.com/office/drawing/2014/main" id="{626E0D82-13A7-E8F6-6DB0-E50E25CD38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107" y="596674"/>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15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80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385461"/>
            <a:ext cx="10515600" cy="1481650"/>
          </a:xfrm>
        </p:spPr>
        <p:txBody>
          <a:bodyPr>
            <a:normAutofit/>
          </a:bodyPr>
          <a:lstStyle/>
          <a:p>
            <a:pPr algn="ctr"/>
            <a:r>
              <a:rPr lang="en-GB" dirty="0">
                <a:latin typeface="Twinkl Cursive Looped" panose="02000000000000000000" pitchFamily="2" charset="0"/>
              </a:rPr>
              <a:t>dries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become dry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dry (-y +</a:t>
            </a:r>
            <a:r>
              <a:rPr lang="en-GB" dirty="0" err="1">
                <a:latin typeface="Twinkl Cursive Looped" panose="02000000000000000000" pitchFamily="2" charset="0"/>
              </a:rPr>
              <a:t>i</a:t>
            </a:r>
            <a:r>
              <a:rPr lang="en-GB" dirty="0">
                <a:latin typeface="Twinkl Cursive Looped" panose="02000000000000000000" pitchFamily="2" charset="0"/>
              </a:rPr>
              <a:t>) + es = dries</a:t>
            </a:r>
            <a:endParaRPr lang="en-GB" i="1" dirty="0">
              <a:latin typeface="Twinkl Cursive Looped" panose="02000000000000000000" pitchFamily="2" charset="0"/>
            </a:endParaRPr>
          </a:p>
        </p:txBody>
      </p:sp>
      <p:pic>
        <p:nvPicPr>
          <p:cNvPr id="3" name="Picture 2" descr="Spreading Wet Clothes On A Clothesline For Drying - Air Dry Clothes Clip Art  - Free Transparent PNG Clipart Images Download">
            <a:extLst>
              <a:ext uri="{FF2B5EF4-FFF2-40B4-BE49-F238E27FC236}">
                <a16:creationId xmlns:a16="http://schemas.microsoft.com/office/drawing/2014/main" id="{9131FA31-A7AF-EEA2-D0F4-4A9314CB87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78561"/>
            <a:ext cx="269557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6260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drier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COMPARATIVE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ADJECTIVE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free from moisture or liquid</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dry (-y +</a:t>
            </a:r>
            <a:r>
              <a:rPr lang="en-GB" dirty="0" err="1">
                <a:latin typeface="Twinkl Cursive Looped" panose="02000000000000000000" pitchFamily="2" charset="0"/>
              </a:rPr>
              <a:t>i</a:t>
            </a:r>
            <a:r>
              <a:rPr lang="en-GB" dirty="0">
                <a:latin typeface="Twinkl Cursive Looped" panose="02000000000000000000" pitchFamily="2" charset="0"/>
              </a:rPr>
              <a:t>) + er = drier</a:t>
            </a:r>
            <a:endParaRPr lang="en-GB" i="1" dirty="0">
              <a:latin typeface="Twinkl Cursive Looped" panose="02000000000000000000" pitchFamily="2" charset="0"/>
            </a:endParaRPr>
          </a:p>
        </p:txBody>
      </p:sp>
      <p:pic>
        <p:nvPicPr>
          <p:cNvPr id="4" name="Picture 2" descr="Dryer Stock Illustrations – 30,754 Dryer Stock Illustrations, Vectors &amp;  Clipart - Dreamstime">
            <a:extLst>
              <a:ext uri="{FF2B5EF4-FFF2-40B4-BE49-F238E27FC236}">
                <a16:creationId xmlns:a16="http://schemas.microsoft.com/office/drawing/2014/main" id="{57B2AC4C-2083-E786-D545-5B664FB0B4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99038"/>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342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dried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past tense) become dry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dry (-y +</a:t>
            </a:r>
            <a:r>
              <a:rPr lang="en-GB" dirty="0" err="1">
                <a:latin typeface="Twinkl Cursive Looped" panose="02000000000000000000" pitchFamily="2" charset="0"/>
              </a:rPr>
              <a:t>i</a:t>
            </a:r>
            <a:r>
              <a:rPr lang="en-GB" dirty="0">
                <a:latin typeface="Twinkl Cursive Looped" panose="02000000000000000000" pitchFamily="2" charset="0"/>
              </a:rPr>
              <a:t>) + ed = dried</a:t>
            </a:r>
            <a:endParaRPr lang="en-GB" i="1" dirty="0">
              <a:latin typeface="Twinkl Cursive Looped" panose="02000000000000000000" pitchFamily="2" charset="0"/>
            </a:endParaRPr>
          </a:p>
        </p:txBody>
      </p:sp>
      <p:pic>
        <p:nvPicPr>
          <p:cNvPr id="4" name="Picture 2" descr="Dry Tree Free Clipart | Dry tree, Tree free, Pretty trees">
            <a:extLst>
              <a:ext uri="{FF2B5EF4-FFF2-40B4-BE49-F238E27FC236}">
                <a16:creationId xmlns:a16="http://schemas.microsoft.com/office/drawing/2014/main" id="{7607D76B-F8E9-A18E-A70D-77EAD478A6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161757"/>
            <a:ext cx="2171700" cy="2105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3741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towel dries quickly in the sun.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98472" y="3771900"/>
            <a:ext cx="1436914" cy="790575"/>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89337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towel was drier than the swimming costume.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51815" y="2898320"/>
            <a:ext cx="1518556" cy="767444"/>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198482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towel dried quickly in the sun.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065814" y="3690257"/>
            <a:ext cx="1551215" cy="74158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3646192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228250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most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greatest amount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0" name="Picture 4" descr="Most Picture for Classroom / Therapy Use - Great Most Clipart">
            <a:extLst>
              <a:ext uri="{FF2B5EF4-FFF2-40B4-BE49-F238E27FC236}">
                <a16:creationId xmlns:a16="http://schemas.microsoft.com/office/drawing/2014/main" id="{CD593852-3D89-EF14-9665-9EA40F4A1A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39276"/>
            <a:ext cx="1428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9893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person with most votes wins.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3651561"/>
            <a:ext cx="1730829"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65228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only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alone of its or their kind; single or solitary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8" name="Picture 6" descr="Kids Only Sign Stock Illustration 1302882 | Shutterstock">
            <a:extLst>
              <a:ext uri="{FF2B5EF4-FFF2-40B4-BE49-F238E27FC236}">
                <a16:creationId xmlns:a16="http://schemas.microsoft.com/office/drawing/2014/main" id="{89AA4BC1-4511-5A2D-1CB3-35D9AF60F11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985"/>
          <a:stretch/>
        </p:blipFill>
        <p:spPr bwMode="auto">
          <a:xfrm>
            <a:off x="593272" y="310243"/>
            <a:ext cx="2124075"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2789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Jessica was an only child.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39642" y="3755572"/>
            <a:ext cx="1796143" cy="806904"/>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151176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987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735366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6" y="1445079"/>
            <a:ext cx="1053192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Animals from another time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a:t>
            </a:r>
          </a:p>
        </p:txBody>
      </p:sp>
    </p:spTree>
    <p:extLst>
      <p:ext uri="{BB962C8B-B14F-4D97-AF65-F5344CB8AC3E}">
        <p14:creationId xmlns:p14="http://schemas.microsoft.com/office/powerpoint/2010/main" val="21003915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6" y="1445079"/>
            <a:ext cx="1053192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Animals from another time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tell us what the ancestors of today’s animals looked like.  They show if the animals could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fly</a:t>
            </a:r>
            <a:r>
              <a:rPr lang="en-GB" sz="4000" dirty="0">
                <a:solidFill>
                  <a:srgbClr val="000000"/>
                </a:solidFill>
                <a:effectLst/>
                <a:latin typeface="Twinkl Cursive Looped" panose="02000000000000000000" pitchFamily="2" charset="0"/>
                <a:ea typeface="Times New Roman" panose="02020603050405020304" pitchFamily="18" charset="0"/>
              </a:rPr>
              <a:t> because they had wings.  The fossils are like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copies</a:t>
            </a:r>
            <a:r>
              <a:rPr lang="en-GB" sz="4000" dirty="0">
                <a:solidFill>
                  <a:srgbClr val="000000"/>
                </a:solidFill>
                <a:effectLst/>
                <a:latin typeface="Twinkl Cursive Looped" panose="02000000000000000000" pitchFamily="2" charset="0"/>
                <a:ea typeface="Times New Roman" panose="02020603050405020304" pitchFamily="18" charset="0"/>
              </a:rPr>
              <a:t> of the animals today.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 Most </a:t>
            </a:r>
            <a:r>
              <a:rPr lang="en-GB" sz="4000" dirty="0">
                <a:solidFill>
                  <a:srgbClr val="000000"/>
                </a:solidFill>
                <a:effectLst/>
                <a:latin typeface="Twinkl Cursive Looped" panose="02000000000000000000" pitchFamily="2" charset="0"/>
                <a:ea typeface="Times New Roman" panose="02020603050405020304" pitchFamily="18" charset="0"/>
              </a:rPr>
              <a:t>fossils are excellent at finding out sizes of animals in the past.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Only</a:t>
            </a:r>
            <a:r>
              <a:rPr lang="en-GB" sz="4000" dirty="0">
                <a:solidFill>
                  <a:srgbClr val="000000"/>
                </a:solidFill>
                <a:effectLst/>
                <a:latin typeface="Twinkl Cursive Looped" panose="02000000000000000000" pitchFamily="2" charset="0"/>
                <a:ea typeface="Times New Roman" panose="02020603050405020304" pitchFamily="18" charset="0"/>
              </a:rPr>
              <a:t> by studying these fossils can we learn more about our ancestors. </a:t>
            </a:r>
          </a:p>
        </p:txBody>
      </p:sp>
    </p:spTree>
    <p:extLst>
      <p:ext uri="{BB962C8B-B14F-4D97-AF65-F5344CB8AC3E}">
        <p14:creationId xmlns:p14="http://schemas.microsoft.com/office/powerpoint/2010/main" val="378204971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841879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fossils are like copies of the animals today.</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22295247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2 - Wednesday</a:t>
            </a:r>
          </a:p>
          <a:p>
            <a:endParaRPr lang="en-GB" sz="7200" dirty="0"/>
          </a:p>
        </p:txBody>
      </p:sp>
    </p:spTree>
    <p:extLst>
      <p:ext uri="{BB962C8B-B14F-4D97-AF65-F5344CB8AC3E}">
        <p14:creationId xmlns:p14="http://schemas.microsoft.com/office/powerpoint/2010/main" val="3634737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poor</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Christians give money to poor</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people. </a:t>
            </a:r>
            <a:endParaRPr lang="en-GB" dirty="0"/>
          </a:p>
        </p:txBody>
      </p:sp>
      <p:pic>
        <p:nvPicPr>
          <p:cNvPr id="1028" name="Picture 4" descr="Giving To The Poor Png Images Solve - Helping Other People Clipart  Transparent PNG - 795x590 - Free Download on NicePNG">
            <a:extLst>
              <a:ext uri="{FF2B5EF4-FFF2-40B4-BE49-F238E27FC236}">
                <a16:creationId xmlns:a16="http://schemas.microsoft.com/office/drawing/2014/main" id="{554B57DF-DF5F-DF27-00B8-4B324F79BE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572" y="624258"/>
            <a:ext cx="2362200"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307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6288F4F-B758-351F-1680-F797690F6973}"/>
              </a:ext>
            </a:extLst>
          </p:cNvPr>
          <p:cNvPicPr>
            <a:picLocks noChangeAspect="1"/>
          </p:cNvPicPr>
          <p:nvPr/>
        </p:nvPicPr>
        <p:blipFill rotWithShape="1">
          <a:blip r:embed="rId2"/>
          <a:srcRect l="15536" t="25226" r="14554" b="7837"/>
          <a:stretch/>
        </p:blipFill>
        <p:spPr>
          <a:xfrm>
            <a:off x="266700" y="291006"/>
            <a:ext cx="11658600" cy="6275988"/>
          </a:xfrm>
          <a:prstGeom prst="rect">
            <a:avLst/>
          </a:prstGeom>
        </p:spPr>
      </p:pic>
    </p:spTree>
    <p:extLst>
      <p:ext uri="{BB962C8B-B14F-4D97-AF65-F5344CB8AC3E}">
        <p14:creationId xmlns:p14="http://schemas.microsoft.com/office/powerpoint/2010/main" val="8150977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94735975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18423377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poor</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93899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Christians give money to poor</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j-ea"/>
                <a:cs typeface="+mj-cs"/>
              </a:rPr>
              <a:t> people. </a:t>
            </a:r>
            <a:endParaRPr lang="en-GB" dirty="0"/>
          </a:p>
        </p:txBody>
      </p:sp>
      <p:pic>
        <p:nvPicPr>
          <p:cNvPr id="1028" name="Picture 4" descr="Giving To The Poor Png Images Solve - Helping Other People Clipart  Transparent PNG - 795x590 - Free Download on NicePNG">
            <a:extLst>
              <a:ext uri="{FF2B5EF4-FFF2-40B4-BE49-F238E27FC236}">
                <a16:creationId xmlns:a16="http://schemas.microsoft.com/office/drawing/2014/main" id="{554B57DF-DF5F-DF27-00B8-4B324F79BE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572" y="624258"/>
            <a:ext cx="2362200"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319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because</a:t>
            </a:r>
            <a:br>
              <a:rPr lang="en-GB" dirty="0">
                <a:latin typeface="Twinkl Cursive Looped" panose="02000000000000000000" pitchFamily="2" charset="0"/>
              </a:rPr>
            </a:br>
            <a:endParaRPr lang="en-GB" i="1" dirty="0"/>
          </a:p>
        </p:txBody>
      </p:sp>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1569660"/>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Remember to eat fruit and vegetables because it keeps you healthy. </a:t>
            </a:r>
            <a:endParaRPr lang="en-GB" sz="1400" dirty="0"/>
          </a:p>
        </p:txBody>
      </p:sp>
      <p:pic>
        <p:nvPicPr>
          <p:cNvPr id="2052" name="Picture 4" descr="Learning at Home for Year 4">
            <a:extLst>
              <a:ext uri="{FF2B5EF4-FFF2-40B4-BE49-F238E27FC236}">
                <a16:creationId xmlns:a16="http://schemas.microsoft.com/office/drawing/2014/main" id="{C7E9AF97-9764-E73E-8BCA-0595646C75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491" y="417739"/>
            <a:ext cx="2533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390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t>
            </a:r>
            <a:r>
              <a:rPr lang="en-GB" dirty="0" err="1">
                <a:latin typeface="Twinkl Cursive Looped" panose="02000000000000000000" pitchFamily="2" charset="0"/>
              </a:rPr>
              <a:t>igh</a:t>
            </a:r>
            <a:r>
              <a:rPr lang="en-GB" dirty="0">
                <a:latin typeface="Twinkl Cursive Looped" panose="02000000000000000000" pitchFamily="2" charset="0"/>
              </a:rPr>
              <a:t>’ spelt ‘y’ at the end of words?</a:t>
            </a:r>
          </a:p>
        </p:txBody>
      </p:sp>
    </p:spTree>
    <p:extLst>
      <p:ext uri="{BB962C8B-B14F-4D97-AF65-F5344CB8AC3E}">
        <p14:creationId xmlns:p14="http://schemas.microsoft.com/office/powerpoint/2010/main" val="334858258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1480625"/>
            <a:ext cx="10515600" cy="1481650"/>
          </a:xfrm>
        </p:spPr>
        <p:txBody>
          <a:bodyPr>
            <a:normAutofit fontScale="90000"/>
          </a:bodyPr>
          <a:lstStyle/>
          <a:p>
            <a:pPr algn="ctr"/>
            <a:r>
              <a:rPr lang="en-GB" dirty="0">
                <a:latin typeface="Twinkl Cursive Looped" panose="02000000000000000000" pitchFamily="2" charset="0"/>
              </a:rPr>
              <a:t>y</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7E65228E-5A0C-D4D8-0A4F-1B2EB602A78D}"/>
              </a:ext>
            </a:extLst>
          </p:cNvPr>
          <p:cNvSpPr txBox="1"/>
          <p:nvPr/>
        </p:nvSpPr>
        <p:spPr>
          <a:xfrm>
            <a:off x="3046640" y="3086864"/>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Sounds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igh</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endParaRPr lang="en-GB" dirty="0"/>
          </a:p>
        </p:txBody>
      </p:sp>
    </p:spTree>
    <p:extLst>
      <p:ext uri="{BB962C8B-B14F-4D97-AF65-F5344CB8AC3E}">
        <p14:creationId xmlns:p14="http://schemas.microsoft.com/office/powerpoint/2010/main" val="386990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reply</a:t>
            </a:r>
          </a:p>
        </p:txBody>
      </p:sp>
      <p:sp>
        <p:nvSpPr>
          <p:cNvPr id="3" name="Rectangle 2">
            <a:extLst>
              <a:ext uri="{FF2B5EF4-FFF2-40B4-BE49-F238E27FC236}">
                <a16:creationId xmlns:a16="http://schemas.microsoft.com/office/drawing/2014/main" id="{13BB5EC0-7A96-4D29-A835-6FAE896C31A4}"/>
              </a:ext>
            </a:extLst>
          </p:cNvPr>
          <p:cNvSpPr/>
          <p:nvPr/>
        </p:nvSpPr>
        <p:spPr>
          <a:xfrm>
            <a:off x="6858000" y="3561670"/>
            <a:ext cx="408215"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9874" name="Picture 2" descr="Clipart Panda - Free Clipart Images">
            <a:extLst>
              <a:ext uri="{FF2B5EF4-FFF2-40B4-BE49-F238E27FC236}">
                <a16:creationId xmlns:a16="http://schemas.microsoft.com/office/drawing/2014/main" id="{5F185171-07D1-260C-E715-C1DE5239F5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515" y="610281"/>
            <a:ext cx="21336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0438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July</a:t>
            </a:r>
          </a:p>
        </p:txBody>
      </p:sp>
      <p:sp>
        <p:nvSpPr>
          <p:cNvPr id="3" name="Rectangle 2">
            <a:extLst>
              <a:ext uri="{FF2B5EF4-FFF2-40B4-BE49-F238E27FC236}">
                <a16:creationId xmlns:a16="http://schemas.microsoft.com/office/drawing/2014/main" id="{0366E0B6-702E-4814-82C6-08CA2D13F3C9}"/>
              </a:ext>
            </a:extLst>
          </p:cNvPr>
          <p:cNvSpPr/>
          <p:nvPr/>
        </p:nvSpPr>
        <p:spPr>
          <a:xfrm>
            <a:off x="6400799" y="3821650"/>
            <a:ext cx="506187"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8850" name="Picture 2" descr="July Calendar Stock Illustrations – 42,704 July Calendar Stock  Illustrations, Vectors &amp; Clipart - Dreamstime">
            <a:extLst>
              <a:ext uri="{FF2B5EF4-FFF2-40B4-BE49-F238E27FC236}">
                <a16:creationId xmlns:a16="http://schemas.microsoft.com/office/drawing/2014/main" id="{50C869F8-7D09-792D-B49F-8570114DB4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482" y="565377"/>
            <a:ext cx="3028950"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6527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8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569896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because</a:t>
            </a:r>
            <a:br>
              <a:rPr lang="en-GB" dirty="0">
                <a:latin typeface="Twinkl Cursive Looped" panose="02000000000000000000" pitchFamily="2" charset="0"/>
              </a:rPr>
            </a:br>
            <a:endParaRPr lang="en-GB" i="1" dirty="0"/>
          </a:p>
        </p:txBody>
      </p:sp>
      <p:sp>
        <p:nvSpPr>
          <p:cNvPr id="4" name="TextBox 3">
            <a:extLst>
              <a:ext uri="{FF2B5EF4-FFF2-40B4-BE49-F238E27FC236}">
                <a16:creationId xmlns:a16="http://schemas.microsoft.com/office/drawing/2014/main" id="{57ED092C-41BA-93D0-7D69-E66DD6FF3F5D}"/>
              </a:ext>
            </a:extLst>
          </p:cNvPr>
          <p:cNvSpPr txBox="1"/>
          <p:nvPr/>
        </p:nvSpPr>
        <p:spPr>
          <a:xfrm>
            <a:off x="554491" y="4169539"/>
            <a:ext cx="11083018" cy="1569660"/>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Remember to eat fruit and vegetables because it keeps you healthy. </a:t>
            </a:r>
            <a:endParaRPr lang="en-GB" sz="1400" dirty="0"/>
          </a:p>
        </p:txBody>
      </p:sp>
      <p:pic>
        <p:nvPicPr>
          <p:cNvPr id="2052" name="Picture 4" descr="Learning at Home for Year 4">
            <a:extLst>
              <a:ext uri="{FF2B5EF4-FFF2-40B4-BE49-F238E27FC236}">
                <a16:creationId xmlns:a16="http://schemas.microsoft.com/office/drawing/2014/main" id="{C7E9AF97-9764-E73E-8BCA-0595646C75A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4491" y="417739"/>
            <a:ext cx="25336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341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fontScale="90000"/>
          </a:bodyPr>
          <a:lstStyle/>
          <a:p>
            <a:pPr algn="ctr"/>
            <a:r>
              <a:rPr lang="en-GB" dirty="0">
                <a:latin typeface="Twinkl Cursive Looped" panose="02000000000000000000" pitchFamily="2" charset="0"/>
              </a:rPr>
              <a:t>Suffixes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es / er / ed / </a:t>
            </a:r>
            <a:r>
              <a:rPr lang="en-GB" dirty="0" err="1">
                <a:latin typeface="Twinkl Cursive Looped" panose="02000000000000000000" pitchFamily="2" charset="0"/>
              </a:rPr>
              <a:t>est</a:t>
            </a:r>
            <a:endParaRPr lang="en-GB" dirty="0">
              <a:latin typeface="Twinkl Cursive Looped" panose="02000000000000000000" pitchFamily="2" charset="0"/>
            </a:endParaRPr>
          </a:p>
        </p:txBody>
      </p:sp>
      <p:sp>
        <p:nvSpPr>
          <p:cNvPr id="6" name="TextBox 5">
            <a:extLst>
              <a:ext uri="{FF2B5EF4-FFF2-40B4-BE49-F238E27FC236}">
                <a16:creationId xmlns:a16="http://schemas.microsoft.com/office/drawing/2014/main" id="{335A4D39-0F71-AB18-FE2B-6A35CF4F16E8}"/>
              </a:ext>
            </a:extLst>
          </p:cNvPr>
          <p:cNvSpPr txBox="1"/>
          <p:nvPr/>
        </p:nvSpPr>
        <p:spPr>
          <a:xfrm>
            <a:off x="903514" y="3912054"/>
            <a:ext cx="10384972" cy="2308324"/>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change y to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i</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p>
          <a:p>
            <a:pPr algn="ctr"/>
            <a:r>
              <a:rPr lang="en-GB" sz="4800" dirty="0">
                <a:solidFill>
                  <a:prstClr val="black"/>
                </a:solidFill>
                <a:latin typeface="Twinkl Cursive Looped" panose="02000000000000000000" pitchFamily="2" charset="0"/>
                <a:ea typeface="+mj-ea"/>
                <a:cs typeface="+mj-cs"/>
              </a:rPr>
              <a:t>then </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add…</a:t>
            </a:r>
          </a:p>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es / er / ed / </a:t>
            </a:r>
            <a:r>
              <a:rPr kumimoji="0" lang="en-GB" sz="48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est</a:t>
            </a: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endParaRPr lang="en-GB" sz="1400" dirty="0"/>
          </a:p>
        </p:txBody>
      </p:sp>
    </p:spTree>
    <p:extLst>
      <p:ext uri="{BB962C8B-B14F-4D97-AF65-F5344CB8AC3E}">
        <p14:creationId xmlns:p14="http://schemas.microsoft.com/office/powerpoint/2010/main" val="2539812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133768"/>
            <a:ext cx="10515600" cy="1481650"/>
          </a:xfrm>
        </p:spPr>
        <p:txBody>
          <a:bodyPr>
            <a:noAutofit/>
          </a:bodyPr>
          <a:lstStyle/>
          <a:p>
            <a:pPr algn="ctr"/>
            <a:r>
              <a:rPr lang="en-GB" sz="4800" dirty="0">
                <a:latin typeface="Twinkl Cursive Looped" panose="02000000000000000000" pitchFamily="2" charset="0"/>
              </a:rPr>
              <a:t>es / er / ed</a:t>
            </a:r>
          </a:p>
        </p:txBody>
      </p:sp>
    </p:spTree>
    <p:extLst>
      <p:ext uri="{BB962C8B-B14F-4D97-AF65-F5344CB8AC3E}">
        <p14:creationId xmlns:p14="http://schemas.microsoft.com/office/powerpoint/2010/main" val="270634189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copier</a:t>
            </a:r>
          </a:p>
        </p:txBody>
      </p:sp>
      <p:sp>
        <p:nvSpPr>
          <p:cNvPr id="3" name="Rectangle 2">
            <a:extLst>
              <a:ext uri="{FF2B5EF4-FFF2-40B4-BE49-F238E27FC236}">
                <a16:creationId xmlns:a16="http://schemas.microsoft.com/office/drawing/2014/main" id="{13BB5EC0-7A96-4D29-A835-6FAE896C31A4}"/>
              </a:ext>
            </a:extLst>
          </p:cNvPr>
          <p:cNvSpPr/>
          <p:nvPr/>
        </p:nvSpPr>
        <p:spPr>
          <a:xfrm>
            <a:off x="6809012" y="3561670"/>
            <a:ext cx="930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7826" name="Picture 2" descr="946 Copier Clipart Illustrations &amp; Clip Art - iStock">
            <a:extLst>
              <a:ext uri="{FF2B5EF4-FFF2-40B4-BE49-F238E27FC236}">
                <a16:creationId xmlns:a16="http://schemas.microsoft.com/office/drawing/2014/main" id="{AE33351E-CCDA-33AD-6775-472B5FA4CE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396" y="5286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994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78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copied</a:t>
            </a:r>
          </a:p>
        </p:txBody>
      </p:sp>
      <p:sp>
        <p:nvSpPr>
          <p:cNvPr id="3" name="Rectangle 2">
            <a:extLst>
              <a:ext uri="{FF2B5EF4-FFF2-40B4-BE49-F238E27FC236}">
                <a16:creationId xmlns:a16="http://schemas.microsoft.com/office/drawing/2014/main" id="{13BB5EC0-7A96-4D29-A835-6FAE896C31A4}"/>
              </a:ext>
            </a:extLst>
          </p:cNvPr>
          <p:cNvSpPr/>
          <p:nvPr/>
        </p:nvSpPr>
        <p:spPr>
          <a:xfrm>
            <a:off x="6711041" y="3561670"/>
            <a:ext cx="930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5234" name="Picture 2" descr="how to prevent people from copying you - nicole sundays - growing up but  make it tragic humor">
            <a:extLst>
              <a:ext uri="{FF2B5EF4-FFF2-40B4-BE49-F238E27FC236}">
                <a16:creationId xmlns:a16="http://schemas.microsoft.com/office/drawing/2014/main" id="{B7BAD1CD-B020-DB1D-9204-62E72C25DC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777" y="695325"/>
            <a:ext cx="2886075" cy="158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567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52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copies</a:t>
            </a:r>
          </a:p>
        </p:txBody>
      </p:sp>
      <p:sp>
        <p:nvSpPr>
          <p:cNvPr id="3" name="Rectangle 2">
            <a:extLst>
              <a:ext uri="{FF2B5EF4-FFF2-40B4-BE49-F238E27FC236}">
                <a16:creationId xmlns:a16="http://schemas.microsoft.com/office/drawing/2014/main" id="{13BB5EC0-7A96-4D29-A835-6FAE896C31A4}"/>
              </a:ext>
            </a:extLst>
          </p:cNvPr>
          <p:cNvSpPr/>
          <p:nvPr/>
        </p:nvSpPr>
        <p:spPr>
          <a:xfrm>
            <a:off x="6809012" y="3561670"/>
            <a:ext cx="9307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6258" name="Picture 2" descr="Copy Board Picture for Classroom / Therapy Use - Great Copy Board Clipart">
            <a:extLst>
              <a:ext uri="{FF2B5EF4-FFF2-40B4-BE49-F238E27FC236}">
                <a16:creationId xmlns:a16="http://schemas.microsoft.com/office/drawing/2014/main" id="{2713E43D-BE54-C2A9-EA27-742293E6BA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010" y="28371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170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62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copier</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machine that makes exact copies of something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copy (-y +</a:t>
            </a:r>
            <a:r>
              <a:rPr lang="en-GB" dirty="0" err="1">
                <a:latin typeface="Twinkl Cursive Looped" panose="02000000000000000000" pitchFamily="2" charset="0"/>
              </a:rPr>
              <a:t>i</a:t>
            </a:r>
            <a:r>
              <a:rPr lang="en-GB" dirty="0">
                <a:latin typeface="Twinkl Cursive Looped" panose="02000000000000000000" pitchFamily="2" charset="0"/>
              </a:rPr>
              <a:t>) + er = copier</a:t>
            </a:r>
            <a:endParaRPr lang="en-GB" i="1" dirty="0">
              <a:latin typeface="Twinkl Cursive Looped" panose="02000000000000000000" pitchFamily="2" charset="0"/>
            </a:endParaRPr>
          </a:p>
        </p:txBody>
      </p:sp>
      <p:pic>
        <p:nvPicPr>
          <p:cNvPr id="3" name="Picture 2" descr="946 Copier Clipart Illustrations &amp; Clip Art - iStock">
            <a:extLst>
              <a:ext uri="{FF2B5EF4-FFF2-40B4-BE49-F238E27FC236}">
                <a16:creationId xmlns:a16="http://schemas.microsoft.com/office/drawing/2014/main" id="{FDA34BBB-8A10-B585-B842-3FC800261E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67" y="17514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380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copied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make a similar or identical version of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copy (-y +</a:t>
            </a:r>
            <a:r>
              <a:rPr lang="en-GB" dirty="0" err="1">
                <a:latin typeface="Twinkl Cursive Looped" panose="02000000000000000000" pitchFamily="2" charset="0"/>
              </a:rPr>
              <a:t>i</a:t>
            </a:r>
            <a:r>
              <a:rPr lang="en-GB" dirty="0">
                <a:latin typeface="Twinkl Cursive Looped" panose="02000000000000000000" pitchFamily="2" charset="0"/>
              </a:rPr>
              <a:t>) + ed = copied</a:t>
            </a:r>
            <a:endParaRPr lang="en-GB" i="1" dirty="0">
              <a:latin typeface="Twinkl Cursive Looped" panose="02000000000000000000" pitchFamily="2" charset="0"/>
            </a:endParaRPr>
          </a:p>
        </p:txBody>
      </p:sp>
      <p:pic>
        <p:nvPicPr>
          <p:cNvPr id="4" name="Picture 2" descr="how to prevent people from copying you - nicole sundays - growing up but  make it tragic humor">
            <a:extLst>
              <a:ext uri="{FF2B5EF4-FFF2-40B4-BE49-F238E27FC236}">
                <a16:creationId xmlns:a16="http://schemas.microsoft.com/office/drawing/2014/main" id="{3B74A4E7-AA00-DA94-B634-26D1F521B0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250155"/>
            <a:ext cx="2886075" cy="1581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3043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copies</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 make a similar or identical version of </a:t>
            </a:r>
            <a:endParaRPr lang="en-GB" sz="1400" dirty="0"/>
          </a:p>
        </p:txBody>
      </p:sp>
      <p:sp>
        <p:nvSpPr>
          <p:cNvPr id="6" name="Title 1">
            <a:extLst>
              <a:ext uri="{FF2B5EF4-FFF2-40B4-BE49-F238E27FC236}">
                <a16:creationId xmlns:a16="http://schemas.microsoft.com/office/drawing/2014/main" id="{46398369-6BC4-831F-7991-9C3F91032799}"/>
              </a:ext>
            </a:extLst>
          </p:cNvPr>
          <p:cNvSpPr txBox="1">
            <a:spLocks/>
          </p:cNvSpPr>
          <p:nvPr/>
        </p:nvSpPr>
        <p:spPr>
          <a:xfrm>
            <a:off x="838200" y="1577442"/>
            <a:ext cx="1051560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copy (-y +</a:t>
            </a:r>
            <a:r>
              <a:rPr lang="en-GB" dirty="0" err="1">
                <a:latin typeface="Twinkl Cursive Looped" panose="02000000000000000000" pitchFamily="2" charset="0"/>
              </a:rPr>
              <a:t>i</a:t>
            </a:r>
            <a:r>
              <a:rPr lang="en-GB" dirty="0">
                <a:latin typeface="Twinkl Cursive Looped" panose="02000000000000000000" pitchFamily="2" charset="0"/>
              </a:rPr>
              <a:t>) + es = copies</a:t>
            </a:r>
            <a:endParaRPr lang="en-GB" i="1" dirty="0">
              <a:latin typeface="Twinkl Cursive Looped" panose="02000000000000000000" pitchFamily="2" charset="0"/>
            </a:endParaRPr>
          </a:p>
        </p:txBody>
      </p:sp>
      <p:pic>
        <p:nvPicPr>
          <p:cNvPr id="4" name="Picture 2" descr="Copy Board Picture for Classroom / Therapy Use - Great Copy Board Clipart">
            <a:extLst>
              <a:ext uri="{FF2B5EF4-FFF2-40B4-BE49-F238E27FC236}">
                <a16:creationId xmlns:a16="http://schemas.microsoft.com/office/drawing/2014/main" id="{20E53E4F-8B8D-D3E8-1E01-7C6FF02DF5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091" y="17514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7639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6"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copier was jammed this morning.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249385" y="3031075"/>
            <a:ext cx="1861457"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26085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copied the work from the board.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78086" y="3045278"/>
            <a:ext cx="2073728" cy="76744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187261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t>
            </a:r>
            <a:r>
              <a:rPr lang="en-GB" dirty="0" err="1">
                <a:latin typeface="Twinkl Cursive Looped" panose="02000000000000000000" pitchFamily="2" charset="0"/>
              </a:rPr>
              <a:t>igh</a:t>
            </a:r>
            <a:r>
              <a:rPr lang="en-GB" dirty="0">
                <a:latin typeface="Twinkl Cursive Looped" panose="02000000000000000000" pitchFamily="2" charset="0"/>
              </a:rPr>
              <a:t>’ spelt ‘y’ at the end of words?</a:t>
            </a:r>
          </a:p>
        </p:txBody>
      </p:sp>
    </p:spTree>
    <p:extLst>
      <p:ext uri="{BB962C8B-B14F-4D97-AF65-F5344CB8AC3E}">
        <p14:creationId xmlns:p14="http://schemas.microsoft.com/office/powerpoint/2010/main" val="6073858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Kelly copies the work quickly from the board.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612573" y="2998418"/>
            <a:ext cx="1894114" cy="74158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42729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2980450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most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DETERMINER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107996"/>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greatest amount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0" name="Picture 4" descr="Most Picture for Classroom / Therapy Use - Great Most Clipart">
            <a:extLst>
              <a:ext uri="{FF2B5EF4-FFF2-40B4-BE49-F238E27FC236}">
                <a16:creationId xmlns:a16="http://schemas.microsoft.com/office/drawing/2014/main" id="{CD593852-3D89-EF14-9665-9EA40F4A1A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39276"/>
            <a:ext cx="142875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0980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person with most votes wins.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0557" y="3651561"/>
            <a:ext cx="1730829" cy="790575"/>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539780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only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alone of its or their kind; single or solitary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18" name="Picture 6" descr="Kids Only Sign Stock Illustration 1302882 | Shutterstock">
            <a:extLst>
              <a:ext uri="{FF2B5EF4-FFF2-40B4-BE49-F238E27FC236}">
                <a16:creationId xmlns:a16="http://schemas.microsoft.com/office/drawing/2014/main" id="{89AA4BC1-4511-5A2D-1CB3-35D9AF60F11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985"/>
          <a:stretch/>
        </p:blipFill>
        <p:spPr bwMode="auto">
          <a:xfrm>
            <a:off x="593272" y="310243"/>
            <a:ext cx="2124075" cy="2002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4479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Jessica was an only child.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939642" y="3755572"/>
            <a:ext cx="1796143" cy="806904"/>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22746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820154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4551474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6" y="1445079"/>
            <a:ext cx="1053192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Animals from another time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a:t>
            </a:r>
          </a:p>
        </p:txBody>
      </p:sp>
    </p:spTree>
    <p:extLst>
      <p:ext uri="{BB962C8B-B14F-4D97-AF65-F5344CB8AC3E}">
        <p14:creationId xmlns:p14="http://schemas.microsoft.com/office/powerpoint/2010/main" val="62379950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5736" y="1445079"/>
            <a:ext cx="10531928"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Animals from another time</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Fossils tell us what the ancestors of today’s animals looked like.  They show if the animals could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fly</a:t>
            </a:r>
            <a:r>
              <a:rPr lang="en-GB" sz="4000" dirty="0">
                <a:solidFill>
                  <a:srgbClr val="000000"/>
                </a:solidFill>
                <a:effectLst/>
                <a:latin typeface="Twinkl Cursive Looped" panose="02000000000000000000" pitchFamily="2" charset="0"/>
                <a:ea typeface="Times New Roman" panose="02020603050405020304" pitchFamily="18" charset="0"/>
              </a:rPr>
              <a:t> because they had wings.  The fossils are like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copies</a:t>
            </a:r>
            <a:r>
              <a:rPr lang="en-GB" sz="4000" dirty="0">
                <a:solidFill>
                  <a:srgbClr val="000000"/>
                </a:solidFill>
                <a:effectLst/>
                <a:latin typeface="Twinkl Cursive Looped" panose="02000000000000000000" pitchFamily="2" charset="0"/>
                <a:ea typeface="Times New Roman" panose="02020603050405020304" pitchFamily="18" charset="0"/>
              </a:rPr>
              <a:t> of the animals today.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 Most </a:t>
            </a:r>
            <a:r>
              <a:rPr lang="en-GB" sz="4000" dirty="0">
                <a:solidFill>
                  <a:srgbClr val="000000"/>
                </a:solidFill>
                <a:effectLst/>
                <a:latin typeface="Twinkl Cursive Looped" panose="02000000000000000000" pitchFamily="2" charset="0"/>
                <a:ea typeface="Times New Roman" panose="02020603050405020304" pitchFamily="18" charset="0"/>
              </a:rPr>
              <a:t>fossils are excellent at finding out sizes of animals in the past.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Only</a:t>
            </a:r>
            <a:r>
              <a:rPr lang="en-GB" sz="4000" dirty="0">
                <a:solidFill>
                  <a:srgbClr val="000000"/>
                </a:solidFill>
                <a:effectLst/>
                <a:latin typeface="Twinkl Cursive Looped" panose="02000000000000000000" pitchFamily="2" charset="0"/>
                <a:ea typeface="Times New Roman" panose="02020603050405020304" pitchFamily="18" charset="0"/>
              </a:rPr>
              <a:t> by studying these fossils can we learn more about our ancestors. </a:t>
            </a:r>
          </a:p>
        </p:txBody>
      </p:sp>
    </p:spTree>
    <p:extLst>
      <p:ext uri="{BB962C8B-B14F-4D97-AF65-F5344CB8AC3E}">
        <p14:creationId xmlns:p14="http://schemas.microsoft.com/office/powerpoint/2010/main" val="442290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9445</TotalTime>
  <Words>2635</Words>
  <Application>Microsoft Office PowerPoint</Application>
  <PresentationFormat>Widescreen</PresentationFormat>
  <Paragraphs>396</Paragraphs>
  <Slides>172</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172</vt:i4>
      </vt:variant>
    </vt:vector>
  </HeadingPairs>
  <TitlesOfParts>
    <vt:vector size="178" baseType="lpstr">
      <vt:lpstr>Arial</vt:lpstr>
      <vt:lpstr>Calibri</vt:lpstr>
      <vt:lpstr>Calibri Light</vt:lpstr>
      <vt:lpstr>Times New Roman</vt:lpstr>
      <vt:lpstr>Twinkl Cursive Looped</vt:lpstr>
      <vt:lpstr>Office Theme</vt:lpstr>
      <vt:lpstr>Spelling Y2</vt:lpstr>
      <vt:lpstr>These slides are slightly different - to reduce the number there are now animations used</vt:lpstr>
      <vt:lpstr>PowerPoint Presentation</vt:lpstr>
      <vt:lpstr>PowerPoint Presentation</vt:lpstr>
      <vt:lpstr>Let’s Revisit and Review…</vt:lpstr>
      <vt:lpstr>Do you remember this challenge word?</vt:lpstr>
      <vt:lpstr>poor </vt:lpstr>
      <vt:lpstr>because </vt:lpstr>
      <vt:lpstr>Do you remember the sound ‘igh’ spelt ‘y’ at the end of words?</vt:lpstr>
      <vt:lpstr>y </vt:lpstr>
      <vt:lpstr>cry</vt:lpstr>
      <vt:lpstr>fly</vt:lpstr>
      <vt:lpstr>Let’s Teach and Practise</vt:lpstr>
      <vt:lpstr>Suffixes  es / er / ed / est</vt:lpstr>
      <vt:lpstr>es</vt:lpstr>
      <vt:lpstr>flies</vt:lpstr>
      <vt:lpstr>tries </vt:lpstr>
      <vt:lpstr>replies</vt:lpstr>
      <vt:lpstr>flies</vt:lpstr>
      <vt:lpstr>tries</vt:lpstr>
      <vt:lpstr>replies</vt:lpstr>
      <vt:lpstr>The bird flies for miles to get to a warmer land. </vt:lpstr>
      <vt:lpstr>The class tries hard to win golden time. </vt:lpstr>
      <vt:lpstr>The teacher says ‘Good Morning’ and Bobby replies ‘Good morning, sir.’</vt:lpstr>
      <vt:lpstr>New CHALLENGE words.</vt:lpstr>
      <vt:lpstr>most </vt:lpstr>
      <vt:lpstr>The person with most votes wins. </vt:lpstr>
      <vt:lpstr>only  </vt:lpstr>
      <vt:lpstr>Jessica was an only child.</vt:lpstr>
      <vt:lpstr>Let’s Practise and Apply.</vt:lpstr>
      <vt:lpstr>Can you spot the spelling rule words and the challenge words?</vt:lpstr>
      <vt:lpstr>Animals from another time  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vt:lpstr>
      <vt:lpstr>Animals from another time  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vt:lpstr>
      <vt:lpstr>Write this sentence as I dictate it to you.</vt:lpstr>
      <vt:lpstr>They show if the animals could fly because they had wings. </vt:lpstr>
      <vt:lpstr>PowerPoint Presentation</vt:lpstr>
      <vt:lpstr>PowerPoint Presentation</vt:lpstr>
      <vt:lpstr>Let’s Revisit and Review…</vt:lpstr>
      <vt:lpstr>Do you remember this challenge word?</vt:lpstr>
      <vt:lpstr>poor </vt:lpstr>
      <vt:lpstr>because </vt:lpstr>
      <vt:lpstr>Do you remember the sound ‘igh’ spelt ‘y’ at the end of words?</vt:lpstr>
      <vt:lpstr>y </vt:lpstr>
      <vt:lpstr>dry</vt:lpstr>
      <vt:lpstr>try</vt:lpstr>
      <vt:lpstr>Let’s Teach and Practise</vt:lpstr>
      <vt:lpstr>Suffixes  es / er / ed / est</vt:lpstr>
      <vt:lpstr>es / er / ed</vt:lpstr>
      <vt:lpstr>dries</vt:lpstr>
      <vt:lpstr>drier </vt:lpstr>
      <vt:lpstr>dried</vt:lpstr>
      <vt:lpstr>dries</vt:lpstr>
      <vt:lpstr>drier</vt:lpstr>
      <vt:lpstr>dried</vt:lpstr>
      <vt:lpstr>The towel dries quickly in the sun. </vt:lpstr>
      <vt:lpstr>The towel was drier than the swimming costume. </vt:lpstr>
      <vt:lpstr>The towel dried quickly in the sun. </vt:lpstr>
      <vt:lpstr>New CHALLENGE words.</vt:lpstr>
      <vt:lpstr>most </vt:lpstr>
      <vt:lpstr>The person with most votes wins. </vt:lpstr>
      <vt:lpstr>only  </vt:lpstr>
      <vt:lpstr>Jessica was an only child.</vt:lpstr>
      <vt:lpstr>Let’s Practise and Apply.</vt:lpstr>
      <vt:lpstr>Can you spot the spelling rule words and the challenge words?</vt:lpstr>
      <vt:lpstr>Animals from another time  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vt:lpstr>
      <vt:lpstr>Animals from another time  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vt:lpstr>
      <vt:lpstr>Write this sentence as I dictate it to you.</vt:lpstr>
      <vt:lpstr>The fossils are like copies of the animals today.</vt:lpstr>
      <vt:lpstr>PowerPoint Presentation</vt:lpstr>
      <vt:lpstr>PowerPoint Presentation</vt:lpstr>
      <vt:lpstr>Let’s Revisit and Review…</vt:lpstr>
      <vt:lpstr>Do you remember this challenge word?</vt:lpstr>
      <vt:lpstr>poor </vt:lpstr>
      <vt:lpstr>because </vt:lpstr>
      <vt:lpstr>Do you remember the sound ‘igh’ spelt ‘y’ at the end of words?</vt:lpstr>
      <vt:lpstr>y </vt:lpstr>
      <vt:lpstr>reply</vt:lpstr>
      <vt:lpstr>July</vt:lpstr>
      <vt:lpstr>Let’s Teach and Practise</vt:lpstr>
      <vt:lpstr>Suffixes  es / er / ed / est</vt:lpstr>
      <vt:lpstr>es / er / ed</vt:lpstr>
      <vt:lpstr>copier</vt:lpstr>
      <vt:lpstr>copied</vt:lpstr>
      <vt:lpstr>copies</vt:lpstr>
      <vt:lpstr>copier</vt:lpstr>
      <vt:lpstr>copied</vt:lpstr>
      <vt:lpstr>copies</vt:lpstr>
      <vt:lpstr> The copier was jammed this morning. </vt:lpstr>
      <vt:lpstr>The children copied the work from the board. </vt:lpstr>
      <vt:lpstr>Kelly copies the work quickly from the board. </vt:lpstr>
      <vt:lpstr>New CHALLENGE words.</vt:lpstr>
      <vt:lpstr>most </vt:lpstr>
      <vt:lpstr>The person with most votes wins. </vt:lpstr>
      <vt:lpstr>only  </vt:lpstr>
      <vt:lpstr>Jessica was an only child.</vt:lpstr>
      <vt:lpstr>Let’s Practise and Apply.</vt:lpstr>
      <vt:lpstr>Can you spot the spelling rule words and the challenge words?</vt:lpstr>
      <vt:lpstr>Animals from another time  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vt:lpstr>
      <vt:lpstr>Animals from another time  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vt:lpstr>
      <vt:lpstr>Write this sentence as I dictate it to you.</vt:lpstr>
      <vt:lpstr>Most fossils are excellent at finding out sizes of animals in the past. </vt:lpstr>
      <vt:lpstr>PowerPoint Presentation</vt:lpstr>
      <vt:lpstr>PowerPoint Presentation</vt:lpstr>
      <vt:lpstr>Let’s Revisit and Review…</vt:lpstr>
      <vt:lpstr>Do you remember this challenge word?</vt:lpstr>
      <vt:lpstr>poor </vt:lpstr>
      <vt:lpstr>because </vt:lpstr>
      <vt:lpstr>Do you remember the sound ‘igh’ spelt ‘y’ at the end of words?</vt:lpstr>
      <vt:lpstr>y </vt:lpstr>
      <vt:lpstr>sly</vt:lpstr>
      <vt:lpstr>terrify</vt:lpstr>
      <vt:lpstr>Let’s Teach and Practise</vt:lpstr>
      <vt:lpstr>Suffixes  es / er / ed / est</vt:lpstr>
      <vt:lpstr>es / ed / er</vt:lpstr>
      <vt:lpstr>cries</vt:lpstr>
      <vt:lpstr>cried </vt:lpstr>
      <vt:lpstr>crier</vt:lpstr>
      <vt:lpstr>cries</vt:lpstr>
      <vt:lpstr>cried</vt:lpstr>
      <vt:lpstr>crier</vt:lpstr>
      <vt:lpstr>My dog cries when I leave for school. </vt:lpstr>
      <vt:lpstr>I cried when I hurt my finger. </vt:lpstr>
      <vt:lpstr> The crier told the town that there was a new mayor.</vt:lpstr>
      <vt:lpstr>New CHALLENGE words.</vt:lpstr>
      <vt:lpstr>most </vt:lpstr>
      <vt:lpstr>The person with most votes wins. </vt:lpstr>
      <vt:lpstr>only  </vt:lpstr>
      <vt:lpstr>Jessica was an only child.</vt:lpstr>
      <vt:lpstr>Let’s Practise and Apply.</vt:lpstr>
      <vt:lpstr>Can you spot the spelling rule words and the challenge words?</vt:lpstr>
      <vt:lpstr>Animals from another time  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vt:lpstr>
      <vt:lpstr>Animals from another time  Fossils tell us what the ancestors of today’s animals looked like.  They show if the animals could fly because they had wings.  The fossils are like copies of the animals today.  Most fossils are excellent at finding out sizes of animals in the past.  Only by studying these fossils can we learn more about our ancestors. </vt:lpstr>
      <vt:lpstr>Write this sentence as I dictate it to you.</vt:lpstr>
      <vt:lpstr>Only by studying these fossils can we learn more about our ancestors</vt:lpstr>
      <vt:lpstr>PowerPoint Presentation</vt:lpstr>
      <vt:lpstr>PowerPoint Presentation</vt:lpstr>
      <vt:lpstr>Old challenge words…</vt:lpstr>
      <vt:lpstr>poor</vt:lpstr>
      <vt:lpstr>because</vt:lpstr>
      <vt:lpstr>Old spelling rule words…</vt:lpstr>
      <vt:lpstr>cry</vt:lpstr>
      <vt:lpstr>fly</vt:lpstr>
      <vt:lpstr>dry</vt:lpstr>
      <vt:lpstr>try</vt:lpstr>
      <vt:lpstr>reply</vt:lpstr>
      <vt:lpstr>July</vt:lpstr>
      <vt:lpstr>shy</vt:lpstr>
      <vt:lpstr>terrify</vt:lpstr>
      <vt:lpstr>New spelling rule words…</vt:lpstr>
      <vt:lpstr>flies</vt:lpstr>
      <vt:lpstr>tries</vt:lpstr>
      <vt:lpstr>replies</vt:lpstr>
      <vt:lpstr>dries</vt:lpstr>
      <vt:lpstr>drier</vt:lpstr>
      <vt:lpstr>dried</vt:lpstr>
      <vt:lpstr>copier</vt:lpstr>
      <vt:lpstr>copies</vt:lpstr>
      <vt:lpstr>copied</vt:lpstr>
      <vt:lpstr>cries</vt:lpstr>
      <vt:lpstr>cried</vt:lpstr>
      <vt:lpstr>crier</vt:lpstr>
      <vt:lpstr>New challenge words…</vt:lpstr>
      <vt:lpstr>most</vt:lpstr>
      <vt:lpstr>only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2022-12-14T14:13:15Z</dcterms:modified>
</cp:coreProperties>
</file>