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8"/>
  </p:notesMasterIdLst>
  <p:sldIdLst>
    <p:sldId id="256" r:id="rId2"/>
    <p:sldId id="1633" r:id="rId3"/>
    <p:sldId id="322" r:id="rId4"/>
    <p:sldId id="604" r:id="rId5"/>
    <p:sldId id="258" r:id="rId6"/>
    <p:sldId id="333" r:id="rId7"/>
    <p:sldId id="1182" r:id="rId8"/>
    <p:sldId id="1186" r:id="rId9"/>
    <p:sldId id="905" r:id="rId10"/>
    <p:sldId id="907" r:id="rId11"/>
    <p:sldId id="1170" r:id="rId12"/>
    <p:sldId id="1171" r:id="rId13"/>
    <p:sldId id="267" r:id="rId14"/>
    <p:sldId id="1452" r:id="rId15"/>
    <p:sldId id="1495" r:id="rId16"/>
    <p:sldId id="1456" r:id="rId17"/>
    <p:sldId id="1846" r:id="rId18"/>
    <p:sldId id="1847" r:id="rId19"/>
    <p:sldId id="1466" r:id="rId20"/>
    <p:sldId id="1848" r:id="rId21"/>
    <p:sldId id="1849" r:id="rId22"/>
    <p:sldId id="1473" r:id="rId23"/>
    <p:sldId id="1501" r:id="rId24"/>
    <p:sldId id="1502" r:id="rId25"/>
    <p:sldId id="1482" r:id="rId26"/>
    <p:sldId id="1485" r:id="rId27"/>
    <p:sldId id="1505" r:id="rId28"/>
    <p:sldId id="1504" r:id="rId29"/>
    <p:sldId id="1506" r:id="rId30"/>
    <p:sldId id="304" r:id="rId31"/>
    <p:sldId id="318" r:id="rId32"/>
    <p:sldId id="316" r:id="rId33"/>
    <p:sldId id="1850" r:id="rId34"/>
    <p:sldId id="331" r:id="rId35"/>
    <p:sldId id="332" r:id="rId36"/>
    <p:sldId id="1636" r:id="rId37"/>
    <p:sldId id="1854" r:id="rId38"/>
    <p:sldId id="1855" r:id="rId39"/>
    <p:sldId id="1856" r:id="rId40"/>
    <p:sldId id="1857" r:id="rId41"/>
    <p:sldId id="1858" r:id="rId42"/>
    <p:sldId id="1859" r:id="rId43"/>
    <p:sldId id="1860" r:id="rId44"/>
    <p:sldId id="1861" r:id="rId45"/>
    <p:sldId id="1862" r:id="rId46"/>
    <p:sldId id="1863" r:id="rId47"/>
    <p:sldId id="1864" r:id="rId48"/>
    <p:sldId id="1865" r:id="rId49"/>
    <p:sldId id="1866" r:id="rId50"/>
    <p:sldId id="1950" r:id="rId51"/>
    <p:sldId id="1951" r:id="rId52"/>
    <p:sldId id="1869" r:id="rId53"/>
    <p:sldId id="1952" r:id="rId54"/>
    <p:sldId id="1953" r:id="rId55"/>
    <p:sldId id="1872" r:id="rId56"/>
    <p:sldId id="1873" r:id="rId57"/>
    <p:sldId id="1874" r:id="rId58"/>
    <p:sldId id="1875" r:id="rId59"/>
    <p:sldId id="1876" r:id="rId60"/>
    <p:sldId id="1877" r:id="rId61"/>
    <p:sldId id="1878" r:id="rId62"/>
    <p:sldId id="1879" r:id="rId63"/>
    <p:sldId id="1880" r:id="rId64"/>
    <p:sldId id="1881" r:id="rId65"/>
    <p:sldId id="1882" r:id="rId66"/>
    <p:sldId id="1883" r:id="rId67"/>
    <p:sldId id="1884" r:id="rId68"/>
    <p:sldId id="1885" r:id="rId69"/>
    <p:sldId id="1851" r:id="rId70"/>
    <p:sldId id="1886" r:id="rId71"/>
    <p:sldId id="1887" r:id="rId72"/>
    <p:sldId id="1888" r:id="rId73"/>
    <p:sldId id="1889" r:id="rId74"/>
    <p:sldId id="1890" r:id="rId75"/>
    <p:sldId id="1891" r:id="rId76"/>
    <p:sldId id="1892" r:id="rId77"/>
    <p:sldId id="1893" r:id="rId78"/>
    <p:sldId id="1894" r:id="rId79"/>
    <p:sldId id="1895" r:id="rId80"/>
    <p:sldId id="1896" r:id="rId81"/>
    <p:sldId id="1897" r:id="rId82"/>
    <p:sldId id="1898" r:id="rId83"/>
    <p:sldId id="1954" r:id="rId84"/>
    <p:sldId id="1955" r:id="rId85"/>
    <p:sldId id="1956" r:id="rId86"/>
    <p:sldId id="1901" r:id="rId87"/>
    <p:sldId id="1957" r:id="rId88"/>
    <p:sldId id="1958" r:id="rId89"/>
    <p:sldId id="1959" r:id="rId90"/>
    <p:sldId id="1904" r:id="rId91"/>
    <p:sldId id="1905" r:id="rId92"/>
    <p:sldId id="1906" r:id="rId93"/>
    <p:sldId id="1960" r:id="rId94"/>
    <p:sldId id="1907" r:id="rId95"/>
    <p:sldId id="1908" r:id="rId96"/>
    <p:sldId id="1909" r:id="rId97"/>
    <p:sldId id="1910" r:id="rId98"/>
    <p:sldId id="1911" r:id="rId99"/>
    <p:sldId id="1912" r:id="rId100"/>
    <p:sldId id="1913" r:id="rId101"/>
    <p:sldId id="1914" r:id="rId102"/>
    <p:sldId id="1915" r:id="rId103"/>
    <p:sldId id="1916" r:id="rId104"/>
    <p:sldId id="1917" r:id="rId105"/>
    <p:sldId id="1852" r:id="rId106"/>
    <p:sldId id="1918" r:id="rId107"/>
    <p:sldId id="1919" r:id="rId108"/>
    <p:sldId id="1920" r:id="rId109"/>
    <p:sldId id="1921" r:id="rId110"/>
    <p:sldId id="1922" r:id="rId111"/>
    <p:sldId id="1923" r:id="rId112"/>
    <p:sldId id="1924" r:id="rId113"/>
    <p:sldId id="1925" r:id="rId114"/>
    <p:sldId id="1926" r:id="rId115"/>
    <p:sldId id="1927" r:id="rId116"/>
    <p:sldId id="1928" r:id="rId117"/>
    <p:sldId id="1929" r:id="rId118"/>
    <p:sldId id="1930" r:id="rId119"/>
    <p:sldId id="1961" r:id="rId120"/>
    <p:sldId id="1962" r:id="rId121"/>
    <p:sldId id="1933" r:id="rId122"/>
    <p:sldId id="1963" r:id="rId123"/>
    <p:sldId id="1964" r:id="rId124"/>
    <p:sldId id="1936" r:id="rId125"/>
    <p:sldId id="1937" r:id="rId126"/>
    <p:sldId id="1938" r:id="rId127"/>
    <p:sldId id="1939" r:id="rId128"/>
    <p:sldId id="1940" r:id="rId129"/>
    <p:sldId id="1941" r:id="rId130"/>
    <p:sldId id="1942" r:id="rId131"/>
    <p:sldId id="1943" r:id="rId132"/>
    <p:sldId id="1944" r:id="rId133"/>
    <p:sldId id="1945" r:id="rId134"/>
    <p:sldId id="1946" r:id="rId135"/>
    <p:sldId id="1947" r:id="rId136"/>
    <p:sldId id="1948" r:id="rId137"/>
    <p:sldId id="1949" r:id="rId138"/>
    <p:sldId id="328" r:id="rId139"/>
    <p:sldId id="1509" r:id="rId140"/>
    <p:sldId id="595" r:id="rId141"/>
    <p:sldId id="551" r:id="rId142"/>
    <p:sldId id="552" r:id="rId143"/>
    <p:sldId id="596" r:id="rId144"/>
    <p:sldId id="556" r:id="rId145"/>
    <p:sldId id="562" r:id="rId146"/>
    <p:sldId id="563" r:id="rId147"/>
    <p:sldId id="564" r:id="rId148"/>
    <p:sldId id="553" r:id="rId149"/>
    <p:sldId id="554" r:id="rId150"/>
    <p:sldId id="570" r:id="rId151"/>
    <p:sldId id="571" r:id="rId152"/>
    <p:sldId id="594" r:id="rId153"/>
    <p:sldId id="558" r:id="rId154"/>
    <p:sldId id="559" r:id="rId155"/>
    <p:sldId id="555" r:id="rId156"/>
    <p:sldId id="566" r:id="rId157"/>
    <p:sldId id="567" r:id="rId158"/>
    <p:sldId id="568" r:id="rId159"/>
    <p:sldId id="573" r:id="rId160"/>
    <p:sldId id="574" r:id="rId161"/>
    <p:sldId id="575" r:id="rId162"/>
    <p:sldId id="580" r:id="rId163"/>
    <p:sldId id="581" r:id="rId164"/>
    <p:sldId id="582" r:id="rId165"/>
    <p:sldId id="1853" r:id="rId166"/>
    <p:sldId id="560" r:id="rId167"/>
    <p:sldId id="593" r:id="rId168"/>
    <p:sldId id="561" r:id="rId169"/>
    <p:sldId id="550" r:id="rId170"/>
    <p:sldId id="597" r:id="rId171"/>
    <p:sldId id="583" r:id="rId172"/>
    <p:sldId id="1194" r:id="rId173"/>
    <p:sldId id="1631" r:id="rId174"/>
    <p:sldId id="590" r:id="rId175"/>
    <p:sldId id="591" r:id="rId176"/>
    <p:sldId id="598" r:id="rId177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59D474-F499-4E3C-AF3D-D1598BFBC157}" v="863" dt="2022-12-14T15:00:57.6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theme" Target="theme/theme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tableStyles" Target="tableStyles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microsoft.com/office/2016/11/relationships/changesInfo" Target="changesInfos/changesInfo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microsoft.com/office/2015/10/relationships/revisionInfo" Target="revisionInfo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viewProps" Target="viewProp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3B59D474-F499-4E3C-AF3D-D1598BFBC157}"/>
    <pc:docChg chg="undo custSel addSld delSld modSld">
      <pc:chgData name="Kelly Stokes" userId="3e5c5154-569e-4d81-aa91-4f91841cdfa9" providerId="ADAL" clId="{3B59D474-F499-4E3C-AF3D-D1598BFBC157}" dt="2022-12-14T15:01:02.043" v="1246" actId="27636"/>
      <pc:docMkLst>
        <pc:docMk/>
      </pc:docMkLst>
      <pc:sldChg chg="modSp mod">
        <pc:chgData name="Kelly Stokes" userId="3e5c5154-569e-4d81-aa91-4f91841cdfa9" providerId="ADAL" clId="{3B59D474-F499-4E3C-AF3D-D1598BFBC157}" dt="2022-12-14T14:16:14.310" v="1" actId="20577"/>
        <pc:sldMkLst>
          <pc:docMk/>
          <pc:sldMk cId="3945579917" sldId="256"/>
        </pc:sldMkLst>
        <pc:spChg chg="mod">
          <ac:chgData name="Kelly Stokes" userId="3e5c5154-569e-4d81-aa91-4f91841cdfa9" providerId="ADAL" clId="{3B59D474-F499-4E3C-AF3D-D1598BFBC157}" dt="2022-12-14T14:16:14.310" v="1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modSp mod">
        <pc:chgData name="Kelly Stokes" userId="3e5c5154-569e-4d81-aa91-4f91841cdfa9" providerId="ADAL" clId="{3B59D474-F499-4E3C-AF3D-D1598BFBC157}" dt="2022-12-14T14:31:37.583" v="542" actId="14100"/>
        <pc:sldMkLst>
          <pc:docMk/>
          <pc:sldMk cId="2433500145" sldId="316"/>
        </pc:sldMkLst>
        <pc:spChg chg="mod">
          <ac:chgData name="Kelly Stokes" userId="3e5c5154-569e-4d81-aa91-4f91841cdfa9" providerId="ADAL" clId="{3B59D474-F499-4E3C-AF3D-D1598BFBC157}" dt="2022-12-14T14:31:37.583" v="542" actId="14100"/>
          <ac:spMkLst>
            <pc:docMk/>
            <pc:sldMk cId="2433500145" sldId="31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16:17.943" v="3" actId="20577"/>
        <pc:sldMkLst>
          <pc:docMk/>
          <pc:sldMk cId="864376776" sldId="322"/>
        </pc:sldMkLst>
        <pc:spChg chg="mod">
          <ac:chgData name="Kelly Stokes" userId="3e5c5154-569e-4d81-aa91-4f91841cdfa9" providerId="ADAL" clId="{3B59D474-F499-4E3C-AF3D-D1598BFBC157}" dt="2022-12-14T14:16:17.943" v="3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3B59D474-F499-4E3C-AF3D-D1598BFBC157}" dt="2022-12-14T14:33:35.841" v="568" actId="20577"/>
        <pc:sldMkLst>
          <pc:docMk/>
          <pc:sldMk cId="4214164962" sldId="328"/>
        </pc:sldMkLst>
        <pc:spChg chg="mod">
          <ac:chgData name="Kelly Stokes" userId="3e5c5154-569e-4d81-aa91-4f91841cdfa9" providerId="ADAL" clId="{3B59D474-F499-4E3C-AF3D-D1598BFBC157}" dt="2022-12-14T14:33:35.841" v="568" actId="20577"/>
          <ac:spMkLst>
            <pc:docMk/>
            <pc:sldMk cId="4214164962" sldId="328"/>
            <ac:spMk id="2" creationId="{02FB8773-AD3E-2543-510F-CEE32E75C793}"/>
          </ac:spMkLst>
        </pc:spChg>
      </pc:sldChg>
      <pc:sldChg chg="modNotesTx">
        <pc:chgData name="Kelly Stokes" userId="3e5c5154-569e-4d81-aa91-4f91841cdfa9" providerId="ADAL" clId="{3B59D474-F499-4E3C-AF3D-D1598BFBC157}" dt="2022-12-14T14:33:00.222" v="549"/>
        <pc:sldMkLst>
          <pc:docMk/>
          <pc:sldMk cId="2534233594" sldId="331"/>
        </pc:sldMkLst>
      </pc:sldChg>
      <pc:sldChg chg="modSp mod">
        <pc:chgData name="Kelly Stokes" userId="3e5c5154-569e-4d81-aa91-4f91841cdfa9" providerId="ADAL" clId="{3B59D474-F499-4E3C-AF3D-D1598BFBC157}" dt="2022-12-14T14:33:03.257" v="551" actId="27636"/>
        <pc:sldMkLst>
          <pc:docMk/>
          <pc:sldMk cId="958288502" sldId="332"/>
        </pc:sldMkLst>
        <pc:spChg chg="mod">
          <ac:chgData name="Kelly Stokes" userId="3e5c5154-569e-4d81-aa91-4f91841cdfa9" providerId="ADAL" clId="{3B59D474-F499-4E3C-AF3D-D1598BFBC157}" dt="2022-12-14T14:33:03.257" v="551" actId="27636"/>
          <ac:spMkLst>
            <pc:docMk/>
            <pc:sldMk cId="958288502" sldId="332"/>
            <ac:spMk id="2" creationId="{77E26784-A357-92CE-B6B1-8F248D3D6650}"/>
          </ac:spMkLst>
        </pc:spChg>
      </pc:sldChg>
      <pc:sldChg chg="modNotesTx">
        <pc:chgData name="Kelly Stokes" userId="3e5c5154-569e-4d81-aa91-4f91841cdfa9" providerId="ADAL" clId="{3B59D474-F499-4E3C-AF3D-D1598BFBC157}" dt="2022-12-14T14:36:18.290" v="712"/>
        <pc:sldMkLst>
          <pc:docMk/>
          <pc:sldMk cId="3625788919" sldId="550"/>
        </pc:sldMkLst>
      </pc:sldChg>
      <pc:sldChg chg="modSp mod">
        <pc:chgData name="Kelly Stokes" userId="3e5c5154-569e-4d81-aa91-4f91841cdfa9" providerId="ADAL" clId="{3B59D474-F499-4E3C-AF3D-D1598BFBC157}" dt="2022-12-14T14:33:53.119" v="574" actId="20577"/>
        <pc:sldMkLst>
          <pc:docMk/>
          <pc:sldMk cId="3866864438" sldId="551"/>
        </pc:sldMkLst>
        <pc:spChg chg="mod">
          <ac:chgData name="Kelly Stokes" userId="3e5c5154-569e-4d81-aa91-4f91841cdfa9" providerId="ADAL" clId="{3B59D474-F499-4E3C-AF3D-D1598BFBC157}" dt="2022-12-14T14:33:53.119" v="574" actId="20577"/>
          <ac:spMkLst>
            <pc:docMk/>
            <pc:sldMk cId="3866864438" sldId="55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3:58.302" v="578" actId="20577"/>
        <pc:sldMkLst>
          <pc:docMk/>
          <pc:sldMk cId="3221187074" sldId="552"/>
        </pc:sldMkLst>
        <pc:spChg chg="mod">
          <ac:chgData name="Kelly Stokes" userId="3e5c5154-569e-4d81-aa91-4f91841cdfa9" providerId="ADAL" clId="{3B59D474-F499-4E3C-AF3D-D1598BFBC157}" dt="2022-12-14T14:33:58.302" v="578" actId="20577"/>
          <ac:spMkLst>
            <pc:docMk/>
            <pc:sldMk cId="3221187074" sldId="552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4:30.899" v="611" actId="20577"/>
        <pc:sldMkLst>
          <pc:docMk/>
          <pc:sldMk cId="2916884084" sldId="553"/>
        </pc:sldMkLst>
        <pc:spChg chg="mod">
          <ac:chgData name="Kelly Stokes" userId="3e5c5154-569e-4d81-aa91-4f91841cdfa9" providerId="ADAL" clId="{3B59D474-F499-4E3C-AF3D-D1598BFBC157}" dt="2022-12-14T14:34:30.899" v="611" actId="20577"/>
          <ac:spMkLst>
            <pc:docMk/>
            <pc:sldMk cId="2916884084" sldId="55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4:34.512" v="616" actId="20577"/>
        <pc:sldMkLst>
          <pc:docMk/>
          <pc:sldMk cId="1612179683" sldId="554"/>
        </pc:sldMkLst>
        <pc:spChg chg="mod">
          <ac:chgData name="Kelly Stokes" userId="3e5c5154-569e-4d81-aa91-4f91841cdfa9" providerId="ADAL" clId="{3B59D474-F499-4E3C-AF3D-D1598BFBC157}" dt="2022-12-14T14:34:34.512" v="616" actId="20577"/>
          <ac:spMkLst>
            <pc:docMk/>
            <pc:sldMk cId="1612179683" sldId="55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5:00.805" v="642" actId="20577"/>
        <pc:sldMkLst>
          <pc:docMk/>
          <pc:sldMk cId="4213858259" sldId="555"/>
        </pc:sldMkLst>
        <pc:spChg chg="mod">
          <ac:chgData name="Kelly Stokes" userId="3e5c5154-569e-4d81-aa91-4f91841cdfa9" providerId="ADAL" clId="{3B59D474-F499-4E3C-AF3D-D1598BFBC157}" dt="2022-12-14T14:35:00.805" v="642" actId="20577"/>
          <ac:spMkLst>
            <pc:docMk/>
            <pc:sldMk cId="4213858259" sldId="55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4:06.491" v="583" actId="20577"/>
        <pc:sldMkLst>
          <pc:docMk/>
          <pc:sldMk cId="4118669830" sldId="556"/>
        </pc:sldMkLst>
        <pc:spChg chg="mod">
          <ac:chgData name="Kelly Stokes" userId="3e5c5154-569e-4d81-aa91-4f91841cdfa9" providerId="ADAL" clId="{3B59D474-F499-4E3C-AF3D-D1598BFBC157}" dt="2022-12-14T14:34:06.491" v="583" actId="20577"/>
          <ac:spMkLst>
            <pc:docMk/>
            <pc:sldMk cId="4118669830" sldId="55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4:52.979" v="629" actId="20577"/>
        <pc:sldMkLst>
          <pc:docMk/>
          <pc:sldMk cId="1413045715" sldId="558"/>
        </pc:sldMkLst>
        <pc:spChg chg="mod">
          <ac:chgData name="Kelly Stokes" userId="3e5c5154-569e-4d81-aa91-4f91841cdfa9" providerId="ADAL" clId="{3B59D474-F499-4E3C-AF3D-D1598BFBC157}" dt="2022-12-14T14:34:52.979" v="629" actId="20577"/>
          <ac:spMkLst>
            <pc:docMk/>
            <pc:sldMk cId="1413045715" sldId="55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4:56.744" v="636" actId="20577"/>
        <pc:sldMkLst>
          <pc:docMk/>
          <pc:sldMk cId="2938272345" sldId="559"/>
        </pc:sldMkLst>
        <pc:spChg chg="mod">
          <ac:chgData name="Kelly Stokes" userId="3e5c5154-569e-4d81-aa91-4f91841cdfa9" providerId="ADAL" clId="{3B59D474-F499-4E3C-AF3D-D1598BFBC157}" dt="2022-12-14T14:34:56.744" v="636" actId="20577"/>
          <ac:spMkLst>
            <pc:docMk/>
            <pc:sldMk cId="2938272345" sldId="559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6:02.897" v="711" actId="20577"/>
        <pc:sldMkLst>
          <pc:docMk/>
          <pc:sldMk cId="2844813666" sldId="561"/>
        </pc:sldMkLst>
        <pc:spChg chg="mod">
          <ac:chgData name="Kelly Stokes" userId="3e5c5154-569e-4d81-aa91-4f91841cdfa9" providerId="ADAL" clId="{3B59D474-F499-4E3C-AF3D-D1598BFBC157}" dt="2022-12-14T14:36:02.897" v="711" actId="20577"/>
          <ac:spMkLst>
            <pc:docMk/>
            <pc:sldMk cId="2844813666" sldId="56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4:10.820" v="589" actId="20577"/>
        <pc:sldMkLst>
          <pc:docMk/>
          <pc:sldMk cId="2242183891" sldId="562"/>
        </pc:sldMkLst>
        <pc:spChg chg="mod">
          <ac:chgData name="Kelly Stokes" userId="3e5c5154-569e-4d81-aa91-4f91841cdfa9" providerId="ADAL" clId="{3B59D474-F499-4E3C-AF3D-D1598BFBC157}" dt="2022-12-14T14:34:10.820" v="589" actId="20577"/>
          <ac:spMkLst>
            <pc:docMk/>
            <pc:sldMk cId="2242183891" sldId="562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4:14.636" v="595" actId="20577"/>
        <pc:sldMkLst>
          <pc:docMk/>
          <pc:sldMk cId="680978058" sldId="563"/>
        </pc:sldMkLst>
        <pc:spChg chg="mod">
          <ac:chgData name="Kelly Stokes" userId="3e5c5154-569e-4d81-aa91-4f91841cdfa9" providerId="ADAL" clId="{3B59D474-F499-4E3C-AF3D-D1598BFBC157}" dt="2022-12-14T14:34:14.636" v="595" actId="20577"/>
          <ac:spMkLst>
            <pc:docMk/>
            <pc:sldMk cId="680978058" sldId="56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4:26.969" v="606" actId="20577"/>
        <pc:sldMkLst>
          <pc:docMk/>
          <pc:sldMk cId="4064547850" sldId="564"/>
        </pc:sldMkLst>
        <pc:spChg chg="mod">
          <ac:chgData name="Kelly Stokes" userId="3e5c5154-569e-4d81-aa91-4f91841cdfa9" providerId="ADAL" clId="{3B59D474-F499-4E3C-AF3D-D1598BFBC157}" dt="2022-12-14T14:34:26.969" v="606" actId="20577"/>
          <ac:spMkLst>
            <pc:docMk/>
            <pc:sldMk cId="4064547850" sldId="56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5:07.044" v="645" actId="20577"/>
        <pc:sldMkLst>
          <pc:docMk/>
          <pc:sldMk cId="2824879269" sldId="566"/>
        </pc:sldMkLst>
        <pc:spChg chg="mod">
          <ac:chgData name="Kelly Stokes" userId="3e5c5154-569e-4d81-aa91-4f91841cdfa9" providerId="ADAL" clId="{3B59D474-F499-4E3C-AF3D-D1598BFBC157}" dt="2022-12-14T14:35:07.044" v="645" actId="20577"/>
          <ac:spMkLst>
            <pc:docMk/>
            <pc:sldMk cId="2824879269" sldId="56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5:10.871" v="652" actId="20577"/>
        <pc:sldMkLst>
          <pc:docMk/>
          <pc:sldMk cId="805782854" sldId="567"/>
        </pc:sldMkLst>
        <pc:spChg chg="mod">
          <ac:chgData name="Kelly Stokes" userId="3e5c5154-569e-4d81-aa91-4f91841cdfa9" providerId="ADAL" clId="{3B59D474-F499-4E3C-AF3D-D1598BFBC157}" dt="2022-12-14T14:35:10.871" v="652" actId="20577"/>
          <ac:spMkLst>
            <pc:docMk/>
            <pc:sldMk cId="805782854" sldId="56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5:15.630" v="658" actId="20577"/>
        <pc:sldMkLst>
          <pc:docMk/>
          <pc:sldMk cId="2306067830" sldId="568"/>
        </pc:sldMkLst>
        <pc:spChg chg="mod">
          <ac:chgData name="Kelly Stokes" userId="3e5c5154-569e-4d81-aa91-4f91841cdfa9" providerId="ADAL" clId="{3B59D474-F499-4E3C-AF3D-D1598BFBC157}" dt="2022-12-14T14:35:15.630" v="658" actId="20577"/>
          <ac:spMkLst>
            <pc:docMk/>
            <pc:sldMk cId="2306067830" sldId="56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4:41.183" v="621" actId="20577"/>
        <pc:sldMkLst>
          <pc:docMk/>
          <pc:sldMk cId="3828583464" sldId="570"/>
        </pc:sldMkLst>
        <pc:spChg chg="mod">
          <ac:chgData name="Kelly Stokes" userId="3e5c5154-569e-4d81-aa91-4f91841cdfa9" providerId="ADAL" clId="{3B59D474-F499-4E3C-AF3D-D1598BFBC157}" dt="2022-12-14T14:34:41.183" v="621" actId="20577"/>
          <ac:spMkLst>
            <pc:docMk/>
            <pc:sldMk cId="3828583464" sldId="570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4:44.763" v="626" actId="20577"/>
        <pc:sldMkLst>
          <pc:docMk/>
          <pc:sldMk cId="2974311952" sldId="571"/>
        </pc:sldMkLst>
        <pc:spChg chg="mod">
          <ac:chgData name="Kelly Stokes" userId="3e5c5154-569e-4d81-aa91-4f91841cdfa9" providerId="ADAL" clId="{3B59D474-F499-4E3C-AF3D-D1598BFBC157}" dt="2022-12-14T14:34:44.763" v="626" actId="20577"/>
          <ac:spMkLst>
            <pc:docMk/>
            <pc:sldMk cId="2974311952" sldId="57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5:22.162" v="661" actId="20577"/>
        <pc:sldMkLst>
          <pc:docMk/>
          <pc:sldMk cId="2792669322" sldId="573"/>
        </pc:sldMkLst>
        <pc:spChg chg="mod">
          <ac:chgData name="Kelly Stokes" userId="3e5c5154-569e-4d81-aa91-4f91841cdfa9" providerId="ADAL" clId="{3B59D474-F499-4E3C-AF3D-D1598BFBC157}" dt="2022-12-14T14:35:22.162" v="661" actId="20577"/>
          <ac:spMkLst>
            <pc:docMk/>
            <pc:sldMk cId="2792669322" sldId="57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5:25.558" v="667" actId="20577"/>
        <pc:sldMkLst>
          <pc:docMk/>
          <pc:sldMk cId="1378953568" sldId="574"/>
        </pc:sldMkLst>
        <pc:spChg chg="mod">
          <ac:chgData name="Kelly Stokes" userId="3e5c5154-569e-4d81-aa91-4f91841cdfa9" providerId="ADAL" clId="{3B59D474-F499-4E3C-AF3D-D1598BFBC157}" dt="2022-12-14T14:35:25.558" v="667" actId="20577"/>
          <ac:spMkLst>
            <pc:docMk/>
            <pc:sldMk cId="1378953568" sldId="57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5:29.611" v="674" actId="20577"/>
        <pc:sldMkLst>
          <pc:docMk/>
          <pc:sldMk cId="3670349578" sldId="575"/>
        </pc:sldMkLst>
        <pc:spChg chg="mod">
          <ac:chgData name="Kelly Stokes" userId="3e5c5154-569e-4d81-aa91-4f91841cdfa9" providerId="ADAL" clId="{3B59D474-F499-4E3C-AF3D-D1598BFBC157}" dt="2022-12-14T14:35:29.611" v="674" actId="20577"/>
          <ac:spMkLst>
            <pc:docMk/>
            <pc:sldMk cId="3670349578" sldId="57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5:32.962" v="679" actId="20577"/>
        <pc:sldMkLst>
          <pc:docMk/>
          <pc:sldMk cId="1304861550" sldId="580"/>
        </pc:sldMkLst>
        <pc:spChg chg="mod">
          <ac:chgData name="Kelly Stokes" userId="3e5c5154-569e-4d81-aa91-4f91841cdfa9" providerId="ADAL" clId="{3B59D474-F499-4E3C-AF3D-D1598BFBC157}" dt="2022-12-14T14:35:32.962" v="679" actId="20577"/>
          <ac:spMkLst>
            <pc:docMk/>
            <pc:sldMk cId="1304861550" sldId="580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5:42.390" v="688" actId="20577"/>
        <pc:sldMkLst>
          <pc:docMk/>
          <pc:sldMk cId="3759821407" sldId="581"/>
        </pc:sldMkLst>
        <pc:spChg chg="mod">
          <ac:chgData name="Kelly Stokes" userId="3e5c5154-569e-4d81-aa91-4f91841cdfa9" providerId="ADAL" clId="{3B59D474-F499-4E3C-AF3D-D1598BFBC157}" dt="2022-12-14T14:35:42.390" v="688" actId="20577"/>
          <ac:spMkLst>
            <pc:docMk/>
            <pc:sldMk cId="3759821407" sldId="58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5:46.830" v="694" actId="20577"/>
        <pc:sldMkLst>
          <pc:docMk/>
          <pc:sldMk cId="3893025048" sldId="582"/>
        </pc:sldMkLst>
        <pc:spChg chg="mod">
          <ac:chgData name="Kelly Stokes" userId="3e5c5154-569e-4d81-aa91-4f91841cdfa9" providerId="ADAL" clId="{3B59D474-F499-4E3C-AF3D-D1598BFBC157}" dt="2022-12-14T14:35:46.830" v="694" actId="20577"/>
          <ac:spMkLst>
            <pc:docMk/>
            <pc:sldMk cId="3893025048" sldId="582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8:27.224" v="741"/>
        <pc:sldMkLst>
          <pc:docMk/>
          <pc:sldMk cId="2558172481" sldId="591"/>
        </pc:sldMkLst>
        <pc:spChg chg="mod">
          <ac:chgData name="Kelly Stokes" userId="3e5c5154-569e-4d81-aa91-4f91841cdfa9" providerId="ADAL" clId="{3B59D474-F499-4E3C-AF3D-D1598BFBC157}" dt="2022-12-14T14:38:27.224" v="741"/>
          <ac:spMkLst>
            <pc:docMk/>
            <pc:sldMk cId="2558172481" sldId="59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3B59D474-F499-4E3C-AF3D-D1598BFBC157}" dt="2022-12-14T14:35:59.923" v="708" actId="20577"/>
        <pc:sldMkLst>
          <pc:docMk/>
          <pc:sldMk cId="2335409816" sldId="593"/>
        </pc:sldMkLst>
        <pc:spChg chg="mod">
          <ac:chgData name="Kelly Stokes" userId="3e5c5154-569e-4d81-aa91-4f91841cdfa9" providerId="ADAL" clId="{3B59D474-F499-4E3C-AF3D-D1598BFBC157}" dt="2022-12-14T14:35:59.923" v="708" actId="20577"/>
          <ac:spMkLst>
            <pc:docMk/>
            <pc:sldMk cId="2335409816" sldId="59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36:24.185" v="713"/>
        <pc:sldMkLst>
          <pc:docMk/>
          <pc:sldMk cId="3886991875" sldId="597"/>
        </pc:sldMkLst>
        <pc:spChg chg="mod">
          <ac:chgData name="Kelly Stokes" userId="3e5c5154-569e-4d81-aa91-4f91841cdfa9" providerId="ADAL" clId="{3B59D474-F499-4E3C-AF3D-D1598BFBC157}" dt="2022-12-14T14:36:24.185" v="713"/>
          <ac:spMkLst>
            <pc:docMk/>
            <pc:sldMk cId="3886991875" sldId="597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3B59D474-F499-4E3C-AF3D-D1598BFBC157}" dt="2022-12-14T14:38:44.004" v="742"/>
        <pc:sldMkLst>
          <pc:docMk/>
          <pc:sldMk cId="4027390957" sldId="598"/>
        </pc:sldMkLst>
        <pc:spChg chg="mod">
          <ac:chgData name="Kelly Stokes" userId="3e5c5154-569e-4d81-aa91-4f91841cdfa9" providerId="ADAL" clId="{3B59D474-F499-4E3C-AF3D-D1598BFBC157}" dt="2022-12-14T14:38:44.004" v="742"/>
          <ac:spMkLst>
            <pc:docMk/>
            <pc:sldMk cId="4027390957" sldId="59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3B59D474-F499-4E3C-AF3D-D1598BFBC157}" dt="2022-12-14T14:16:44.745" v="10" actId="1076"/>
        <pc:sldMkLst>
          <pc:docMk/>
          <pc:sldMk cId="3955913320" sldId="604"/>
        </pc:sldMkLst>
        <pc:picChg chg="del">
          <ac:chgData name="Kelly Stokes" userId="3e5c5154-569e-4d81-aa91-4f91841cdfa9" providerId="ADAL" clId="{3B59D474-F499-4E3C-AF3D-D1598BFBC157}" dt="2022-12-14T14:16:19.757" v="4" actId="478"/>
          <ac:picMkLst>
            <pc:docMk/>
            <pc:sldMk cId="3955913320" sldId="604"/>
            <ac:picMk id="3" creationId="{C6288F4F-B758-351F-1680-F797690F6973}"/>
          </ac:picMkLst>
        </pc:picChg>
        <pc:picChg chg="add mod modCrop">
          <ac:chgData name="Kelly Stokes" userId="3e5c5154-569e-4d81-aa91-4f91841cdfa9" providerId="ADAL" clId="{3B59D474-F499-4E3C-AF3D-D1598BFBC157}" dt="2022-12-14T14:16:44.745" v="10" actId="1076"/>
          <ac:picMkLst>
            <pc:docMk/>
            <pc:sldMk cId="3955913320" sldId="604"/>
            <ac:picMk id="6" creationId="{E99CFDFF-2FBD-F2E5-6C7D-AC373065BDD4}"/>
          </ac:picMkLst>
        </pc:picChg>
      </pc:sldChg>
      <pc:sldChg chg="modSp mod">
        <pc:chgData name="Kelly Stokes" userId="3e5c5154-569e-4d81-aa91-4f91841cdfa9" providerId="ADAL" clId="{3B59D474-F499-4E3C-AF3D-D1598BFBC157}" dt="2022-12-14T14:18:28.589" v="141" actId="20577"/>
        <pc:sldMkLst>
          <pc:docMk/>
          <pc:sldMk cId="607385829" sldId="905"/>
        </pc:sldMkLst>
        <pc:spChg chg="mod">
          <ac:chgData name="Kelly Stokes" userId="3e5c5154-569e-4d81-aa91-4f91841cdfa9" providerId="ADAL" clId="{3B59D474-F499-4E3C-AF3D-D1598BFBC157}" dt="2022-12-14T14:18:28.589" v="141" actId="20577"/>
          <ac:spMkLst>
            <pc:docMk/>
            <pc:sldMk cId="607385829" sldId="905"/>
            <ac:spMk id="2" creationId="{52DA34BA-82FC-47C5-BCE1-BB65E08B92A1}"/>
          </ac:spMkLst>
        </pc:spChg>
      </pc:sldChg>
      <pc:sldChg chg="modSp">
        <pc:chgData name="Kelly Stokes" userId="3e5c5154-569e-4d81-aa91-4f91841cdfa9" providerId="ADAL" clId="{3B59D474-F499-4E3C-AF3D-D1598BFBC157}" dt="2022-12-14T14:18:39.776" v="153" actId="20577"/>
        <pc:sldMkLst>
          <pc:docMk/>
          <pc:sldMk cId="1676013275" sldId="907"/>
        </pc:sldMkLst>
        <pc:spChg chg="mod">
          <ac:chgData name="Kelly Stokes" userId="3e5c5154-569e-4d81-aa91-4f91841cdfa9" providerId="ADAL" clId="{3B59D474-F499-4E3C-AF3D-D1598BFBC157}" dt="2022-12-14T14:18:34.760" v="145" actId="20577"/>
          <ac:spMkLst>
            <pc:docMk/>
            <pc:sldMk cId="1676013275" sldId="907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18:39.776" v="153" actId="20577"/>
          <ac:spMkLst>
            <pc:docMk/>
            <pc:sldMk cId="1676013275" sldId="907"/>
            <ac:spMk id="4" creationId="{7E65228E-5A0C-D4D8-0A4F-1B2EB602A78D}"/>
          </ac:spMkLst>
        </pc:spChg>
      </pc:sldChg>
      <pc:sldChg chg="addSp delSp modSp mod modAnim">
        <pc:chgData name="Kelly Stokes" userId="3e5c5154-569e-4d81-aa91-4f91841cdfa9" providerId="ADAL" clId="{3B59D474-F499-4E3C-AF3D-D1598BFBC157}" dt="2022-12-14T14:19:20.787" v="164"/>
        <pc:sldMkLst>
          <pc:docMk/>
          <pc:sldMk cId="2841568823" sldId="1170"/>
        </pc:sldMkLst>
        <pc:spChg chg="mod">
          <ac:chgData name="Kelly Stokes" userId="3e5c5154-569e-4d81-aa91-4f91841cdfa9" providerId="ADAL" clId="{3B59D474-F499-4E3C-AF3D-D1598BFBC157}" dt="2022-12-14T14:18:55.108" v="158" actId="20577"/>
          <ac:spMkLst>
            <pc:docMk/>
            <pc:sldMk cId="2841568823" sldId="1170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19:00.749" v="160" actId="14100"/>
          <ac:spMkLst>
            <pc:docMk/>
            <pc:sldMk cId="2841568823" sldId="1170"/>
            <ac:spMk id="3" creationId="{13BB5EC0-7A96-4D29-A835-6FAE896C31A4}"/>
          </ac:spMkLst>
        </pc:spChg>
        <pc:picChg chg="del">
          <ac:chgData name="Kelly Stokes" userId="3e5c5154-569e-4d81-aa91-4f91841cdfa9" providerId="ADAL" clId="{3B59D474-F499-4E3C-AF3D-D1598BFBC157}" dt="2022-12-14T14:19:02.001" v="161" actId="478"/>
          <ac:picMkLst>
            <pc:docMk/>
            <pc:sldMk cId="2841568823" sldId="1170"/>
            <ac:picMk id="3076" creationId="{96E15B62-337E-9A07-D202-8F0D31E11F48}"/>
          </ac:picMkLst>
        </pc:picChg>
        <pc:picChg chg="add mod">
          <ac:chgData name="Kelly Stokes" userId="3e5c5154-569e-4d81-aa91-4f91841cdfa9" providerId="ADAL" clId="{3B59D474-F499-4E3C-AF3D-D1598BFBC157}" dt="2022-12-14T14:19:19.691" v="163" actId="1076"/>
          <ac:picMkLst>
            <pc:docMk/>
            <pc:sldMk cId="2841568823" sldId="1170"/>
            <ac:picMk id="3078" creationId="{2DBF69C9-3666-C0B3-D0DB-8336330DAD65}"/>
          </ac:picMkLst>
        </pc:picChg>
      </pc:sldChg>
      <pc:sldChg chg="addSp delSp modSp mod modAnim">
        <pc:chgData name="Kelly Stokes" userId="3e5c5154-569e-4d81-aa91-4f91841cdfa9" providerId="ADAL" clId="{3B59D474-F499-4E3C-AF3D-D1598BFBC157}" dt="2022-12-14T14:19:59.780" v="176"/>
        <pc:sldMkLst>
          <pc:docMk/>
          <pc:sldMk cId="725034087" sldId="1171"/>
        </pc:sldMkLst>
        <pc:spChg chg="mod">
          <ac:chgData name="Kelly Stokes" userId="3e5c5154-569e-4d81-aa91-4f91841cdfa9" providerId="ADAL" clId="{3B59D474-F499-4E3C-AF3D-D1598BFBC157}" dt="2022-12-14T14:19:25.320" v="168" actId="20577"/>
          <ac:spMkLst>
            <pc:docMk/>
            <pc:sldMk cId="725034087" sldId="1171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19:33.400" v="171" actId="14100"/>
          <ac:spMkLst>
            <pc:docMk/>
            <pc:sldMk cId="725034087" sldId="1171"/>
            <ac:spMk id="3" creationId="{0366E0B6-702E-4814-82C6-08CA2D13F3C9}"/>
          </ac:spMkLst>
        </pc:spChg>
        <pc:picChg chg="del">
          <ac:chgData name="Kelly Stokes" userId="3e5c5154-569e-4d81-aa91-4f91841cdfa9" providerId="ADAL" clId="{3B59D474-F499-4E3C-AF3D-D1598BFBC157}" dt="2022-12-14T14:19:34.957" v="172" actId="478"/>
          <ac:picMkLst>
            <pc:docMk/>
            <pc:sldMk cId="725034087" sldId="1171"/>
            <ac:picMk id="4100" creationId="{2552D0DE-3553-D08E-0150-180C76E2D0EF}"/>
          </ac:picMkLst>
        </pc:picChg>
        <pc:picChg chg="add mod">
          <ac:chgData name="Kelly Stokes" userId="3e5c5154-569e-4d81-aa91-4f91841cdfa9" providerId="ADAL" clId="{3B59D474-F499-4E3C-AF3D-D1598BFBC157}" dt="2022-12-14T14:19:55.338" v="175" actId="732"/>
          <ac:picMkLst>
            <pc:docMk/>
            <pc:sldMk cId="725034087" sldId="1171"/>
            <ac:picMk id="4102" creationId="{B4DF73F2-8308-4EC9-8F7B-18FA07159D81}"/>
          </ac:picMkLst>
        </pc:picChg>
      </pc:sldChg>
      <pc:sldChg chg="addSp delSp modSp mod modAnim">
        <pc:chgData name="Kelly Stokes" userId="3e5c5154-569e-4d81-aa91-4f91841cdfa9" providerId="ADAL" clId="{3B59D474-F499-4E3C-AF3D-D1598BFBC157}" dt="2022-12-14T14:17:31.234" v="66" actId="20577"/>
        <pc:sldMkLst>
          <pc:docMk/>
          <pc:sldMk cId="933078727" sldId="1182"/>
        </pc:sldMkLst>
        <pc:spChg chg="mod">
          <ac:chgData name="Kelly Stokes" userId="3e5c5154-569e-4d81-aa91-4f91841cdfa9" providerId="ADAL" clId="{3B59D474-F499-4E3C-AF3D-D1598BFBC157}" dt="2022-12-14T14:16:58.226" v="17" actId="20577"/>
          <ac:spMkLst>
            <pc:docMk/>
            <pc:sldMk cId="933078727" sldId="1182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17:31.234" v="66" actId="20577"/>
          <ac:spMkLst>
            <pc:docMk/>
            <pc:sldMk cId="933078727" sldId="1182"/>
            <ac:spMk id="4" creationId="{5BD43014-6391-FC37-BF99-D8BB6D15C4BA}"/>
          </ac:spMkLst>
        </pc:spChg>
        <pc:picChg chg="del">
          <ac:chgData name="Kelly Stokes" userId="3e5c5154-569e-4d81-aa91-4f91841cdfa9" providerId="ADAL" clId="{3B59D474-F499-4E3C-AF3D-D1598BFBC157}" dt="2022-12-14T14:17:10.205" v="18" actId="478"/>
          <ac:picMkLst>
            <pc:docMk/>
            <pc:sldMk cId="933078727" sldId="1182"/>
            <ac:picMk id="1028" creationId="{554B57DF-DF5F-DF27-00B8-4B324F79BECC}"/>
          </ac:picMkLst>
        </pc:picChg>
        <pc:picChg chg="add mod">
          <ac:chgData name="Kelly Stokes" userId="3e5c5154-569e-4d81-aa91-4f91841cdfa9" providerId="ADAL" clId="{3B59D474-F499-4E3C-AF3D-D1598BFBC157}" dt="2022-12-14T14:17:12.255" v="20" actId="1076"/>
          <ac:picMkLst>
            <pc:docMk/>
            <pc:sldMk cId="933078727" sldId="1182"/>
            <ac:picMk id="1030" creationId="{F60C1ABA-9C3D-C946-8552-181F9997875D}"/>
          </ac:picMkLst>
        </pc:picChg>
      </pc:sldChg>
      <pc:sldChg chg="addSp delSp modSp modAnim">
        <pc:chgData name="Kelly Stokes" userId="3e5c5154-569e-4d81-aa91-4f91841cdfa9" providerId="ADAL" clId="{3B59D474-F499-4E3C-AF3D-D1598BFBC157}" dt="2022-12-14T14:18:13.412" v="135" actId="20577"/>
        <pc:sldMkLst>
          <pc:docMk/>
          <pc:sldMk cId="1633415360" sldId="1186"/>
        </pc:sldMkLst>
        <pc:spChg chg="mod">
          <ac:chgData name="Kelly Stokes" userId="3e5c5154-569e-4d81-aa91-4f91841cdfa9" providerId="ADAL" clId="{3B59D474-F499-4E3C-AF3D-D1598BFBC157}" dt="2022-12-14T14:17:40.251" v="70" actId="20577"/>
          <ac:spMkLst>
            <pc:docMk/>
            <pc:sldMk cId="1633415360" sldId="1186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18:13.412" v="135" actId="20577"/>
          <ac:spMkLst>
            <pc:docMk/>
            <pc:sldMk cId="1633415360" sldId="1186"/>
            <ac:spMk id="4" creationId="{57ED092C-41BA-93D0-7D69-E66DD6FF3F5D}"/>
          </ac:spMkLst>
        </pc:spChg>
        <pc:picChg chg="del">
          <ac:chgData name="Kelly Stokes" userId="3e5c5154-569e-4d81-aa91-4f91841cdfa9" providerId="ADAL" clId="{3B59D474-F499-4E3C-AF3D-D1598BFBC157}" dt="2022-12-14T14:17:54.840" v="71" actId="478"/>
          <ac:picMkLst>
            <pc:docMk/>
            <pc:sldMk cId="1633415360" sldId="1186"/>
            <ac:picMk id="2052" creationId="{C7E9AF97-9764-E73E-8BCA-0595646C75A8}"/>
          </ac:picMkLst>
        </pc:picChg>
        <pc:picChg chg="add mod">
          <ac:chgData name="Kelly Stokes" userId="3e5c5154-569e-4d81-aa91-4f91841cdfa9" providerId="ADAL" clId="{3B59D474-F499-4E3C-AF3D-D1598BFBC157}" dt="2022-12-14T14:17:56.947" v="73" actId="1076"/>
          <ac:picMkLst>
            <pc:docMk/>
            <pc:sldMk cId="1633415360" sldId="1186"/>
            <ac:picMk id="2054" creationId="{DC40AA1F-9004-EC5F-9E35-E4BEE0B58CDA}"/>
          </ac:picMkLst>
        </pc:picChg>
      </pc:sldChg>
      <pc:sldChg chg="modSp mod">
        <pc:chgData name="Kelly Stokes" userId="3e5c5154-569e-4d81-aa91-4f91841cdfa9" providerId="ADAL" clId="{3B59D474-F499-4E3C-AF3D-D1598BFBC157}" dt="2022-12-14T14:37:10.915" v="719" actId="14100"/>
        <pc:sldMkLst>
          <pc:docMk/>
          <pc:sldMk cId="2851453709" sldId="1194"/>
        </pc:sldMkLst>
        <pc:spChg chg="mod">
          <ac:chgData name="Kelly Stokes" userId="3e5c5154-569e-4d81-aa91-4f91841cdfa9" providerId="ADAL" clId="{3B59D474-F499-4E3C-AF3D-D1598BFBC157}" dt="2022-12-14T14:37:05.487" v="717" actId="1076"/>
          <ac:spMkLst>
            <pc:docMk/>
            <pc:sldMk cId="2851453709" sldId="1194"/>
            <ac:spMk id="2" creationId="{02FB8773-AD3E-2543-510F-CEE32E75C793}"/>
          </ac:spMkLst>
        </pc:spChg>
        <pc:spChg chg="mod">
          <ac:chgData name="Kelly Stokes" userId="3e5c5154-569e-4d81-aa91-4f91841cdfa9" providerId="ADAL" clId="{3B59D474-F499-4E3C-AF3D-D1598BFBC157}" dt="2022-12-14T14:36:42.022" v="714"/>
          <ac:spMkLst>
            <pc:docMk/>
            <pc:sldMk cId="2851453709" sldId="1194"/>
            <ac:spMk id="3" creationId="{E500F0D3-C8EE-77CA-D8A5-2252D46724AA}"/>
          </ac:spMkLst>
        </pc:spChg>
        <pc:spChg chg="mod">
          <ac:chgData name="Kelly Stokes" userId="3e5c5154-569e-4d81-aa91-4f91841cdfa9" providerId="ADAL" clId="{3B59D474-F499-4E3C-AF3D-D1598BFBC157}" dt="2022-12-14T14:36:47.543" v="715" actId="1076"/>
          <ac:spMkLst>
            <pc:docMk/>
            <pc:sldMk cId="2851453709" sldId="1194"/>
            <ac:spMk id="4" creationId="{B5313488-7E4A-79E2-52CD-B230AB2EBC8A}"/>
          </ac:spMkLst>
        </pc:spChg>
        <pc:spChg chg="mod">
          <ac:chgData name="Kelly Stokes" userId="3e5c5154-569e-4d81-aa91-4f91841cdfa9" providerId="ADAL" clId="{3B59D474-F499-4E3C-AF3D-D1598BFBC157}" dt="2022-12-14T14:37:10.915" v="719" actId="14100"/>
          <ac:spMkLst>
            <pc:docMk/>
            <pc:sldMk cId="2851453709" sldId="1194"/>
            <ac:spMk id="5" creationId="{E02A7888-AA45-7396-3E3D-4AC6E69CC2E9}"/>
          </ac:spMkLst>
        </pc:spChg>
      </pc:sldChg>
      <pc:sldChg chg="modSp mod">
        <pc:chgData name="Kelly Stokes" userId="3e5c5154-569e-4d81-aa91-4f91841cdfa9" providerId="ADAL" clId="{3B59D474-F499-4E3C-AF3D-D1598BFBC157}" dt="2022-12-14T14:22:18.594" v="259" actId="20577"/>
        <pc:sldMkLst>
          <pc:docMk/>
          <pc:sldMk cId="2817335207" sldId="1452"/>
        </pc:sldMkLst>
        <pc:spChg chg="mod">
          <ac:chgData name="Kelly Stokes" userId="3e5c5154-569e-4d81-aa91-4f91841cdfa9" providerId="ADAL" clId="{3B59D474-F499-4E3C-AF3D-D1598BFBC157}" dt="2022-12-14T14:20:36.004" v="191" actId="20577"/>
          <ac:spMkLst>
            <pc:docMk/>
            <pc:sldMk cId="2817335207" sldId="1452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22:18.594" v="259" actId="20577"/>
          <ac:spMkLst>
            <pc:docMk/>
            <pc:sldMk cId="2817335207" sldId="1452"/>
            <ac:spMk id="6" creationId="{335A4D39-0F71-AB18-FE2B-6A35CF4F16E8}"/>
          </ac:spMkLst>
        </pc:spChg>
      </pc:sldChg>
      <pc:sldChg chg="addSp delSp modSp mod delAnim modAnim">
        <pc:chgData name="Kelly Stokes" userId="3e5c5154-569e-4d81-aa91-4f91841cdfa9" providerId="ADAL" clId="{3B59D474-F499-4E3C-AF3D-D1598BFBC157}" dt="2022-12-14T14:24:17.397" v="311" actId="115"/>
        <pc:sldMkLst>
          <pc:docMk/>
          <pc:sldMk cId="1149855702" sldId="1456"/>
        </pc:sldMkLst>
        <pc:spChg chg="mod">
          <ac:chgData name="Kelly Stokes" userId="3e5c5154-569e-4d81-aa91-4f91841cdfa9" providerId="ADAL" clId="{3B59D474-F499-4E3C-AF3D-D1598BFBC157}" dt="2022-12-14T14:24:17.397" v="311" actId="115"/>
          <ac:spMkLst>
            <pc:docMk/>
            <pc:sldMk cId="1149855702" sldId="1456"/>
            <ac:spMk id="2" creationId="{52DA34BA-82FC-47C5-BCE1-BB65E08B92A1}"/>
          </ac:spMkLst>
        </pc:spChg>
        <pc:spChg chg="del mod">
          <ac:chgData name="Kelly Stokes" userId="3e5c5154-569e-4d81-aa91-4f91841cdfa9" providerId="ADAL" clId="{3B59D474-F499-4E3C-AF3D-D1598BFBC157}" dt="2022-12-14T14:22:47.670" v="296" actId="478"/>
          <ac:spMkLst>
            <pc:docMk/>
            <pc:sldMk cId="1149855702" sldId="1456"/>
            <ac:spMk id="3" creationId="{13BB5EC0-7A96-4D29-A835-6FAE896C31A4}"/>
          </ac:spMkLst>
        </pc:spChg>
        <pc:picChg chg="del">
          <ac:chgData name="Kelly Stokes" userId="3e5c5154-569e-4d81-aa91-4f91841cdfa9" providerId="ADAL" clId="{3B59D474-F499-4E3C-AF3D-D1598BFBC157}" dt="2022-12-14T14:22:48.774" v="297" actId="478"/>
          <ac:picMkLst>
            <pc:docMk/>
            <pc:sldMk cId="1149855702" sldId="1456"/>
            <ac:picMk id="6148" creationId="{B506E1AC-B00C-255B-1AAF-9E38DADD1895}"/>
          </ac:picMkLst>
        </pc:picChg>
        <pc:picChg chg="add mod">
          <ac:chgData name="Kelly Stokes" userId="3e5c5154-569e-4d81-aa91-4f91841cdfa9" providerId="ADAL" clId="{3B59D474-F499-4E3C-AF3D-D1598BFBC157}" dt="2022-12-14T14:23:16.045" v="301" actId="1076"/>
          <ac:picMkLst>
            <pc:docMk/>
            <pc:sldMk cId="1149855702" sldId="1456"/>
            <ac:picMk id="6150" creationId="{672CD442-BF13-A21A-38DA-D4C31E7CCACE}"/>
          </ac:picMkLst>
        </pc:picChg>
      </pc:sldChg>
      <pc:sldChg chg="del">
        <pc:chgData name="Kelly Stokes" userId="3e5c5154-569e-4d81-aa91-4f91841cdfa9" providerId="ADAL" clId="{3B59D474-F499-4E3C-AF3D-D1598BFBC157}" dt="2022-12-14T14:24:30.191" v="314" actId="2696"/>
        <pc:sldMkLst>
          <pc:docMk/>
          <pc:sldMk cId="3292200701" sldId="1459"/>
        </pc:sldMkLst>
      </pc:sldChg>
      <pc:sldChg chg="del">
        <pc:chgData name="Kelly Stokes" userId="3e5c5154-569e-4d81-aa91-4f91841cdfa9" providerId="ADAL" clId="{3B59D474-F499-4E3C-AF3D-D1598BFBC157}" dt="2022-12-14T14:24:35.089" v="315" actId="2696"/>
        <pc:sldMkLst>
          <pc:docMk/>
          <pc:sldMk cId="2099598269" sldId="1462"/>
        </pc:sldMkLst>
      </pc:sldChg>
      <pc:sldChg chg="addSp delSp modSp mod addAnim delAnim modAnim">
        <pc:chgData name="Kelly Stokes" userId="3e5c5154-569e-4d81-aa91-4f91841cdfa9" providerId="ADAL" clId="{3B59D474-F499-4E3C-AF3D-D1598BFBC157}" dt="2022-12-14T14:26:44.582" v="408" actId="1076"/>
        <pc:sldMkLst>
          <pc:docMk/>
          <pc:sldMk cId="498228807" sldId="1466"/>
        </pc:sldMkLst>
        <pc:spChg chg="mod">
          <ac:chgData name="Kelly Stokes" userId="3e5c5154-569e-4d81-aa91-4f91841cdfa9" providerId="ADAL" clId="{3B59D474-F499-4E3C-AF3D-D1598BFBC157}" dt="2022-12-14T14:25:06.566" v="333" actId="20577"/>
          <ac:spMkLst>
            <pc:docMk/>
            <pc:sldMk cId="498228807" sldId="1466"/>
            <ac:spMk id="2" creationId="{52DA34BA-82FC-47C5-BCE1-BB65E08B92A1}"/>
          </ac:spMkLst>
        </pc:spChg>
        <pc:spChg chg="add del mod">
          <ac:chgData name="Kelly Stokes" userId="3e5c5154-569e-4d81-aa91-4f91841cdfa9" providerId="ADAL" clId="{3B59D474-F499-4E3C-AF3D-D1598BFBC157}" dt="2022-12-14T14:26:42.420" v="407" actId="20577"/>
          <ac:spMkLst>
            <pc:docMk/>
            <pc:sldMk cId="498228807" sldId="1466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26:26.587" v="401"/>
          <ac:spMkLst>
            <pc:docMk/>
            <pc:sldMk cId="498228807" sldId="1466"/>
            <ac:spMk id="12" creationId="{E384BFF7-3319-CAE2-192F-C4DCBBBBFCCA}"/>
          </ac:spMkLst>
        </pc:spChg>
        <pc:picChg chg="del">
          <ac:chgData name="Kelly Stokes" userId="3e5c5154-569e-4d81-aa91-4f91841cdfa9" providerId="ADAL" clId="{3B59D474-F499-4E3C-AF3D-D1598BFBC157}" dt="2022-12-14T14:24:57.568" v="325" actId="478"/>
          <ac:picMkLst>
            <pc:docMk/>
            <pc:sldMk cId="498228807" sldId="1466"/>
            <ac:picMk id="5" creationId="{E26AC575-0479-ABEA-6D5F-198C65A14F8D}"/>
          </ac:picMkLst>
        </pc:picChg>
        <pc:picChg chg="add mod">
          <ac:chgData name="Kelly Stokes" userId="3e5c5154-569e-4d81-aa91-4f91841cdfa9" providerId="ADAL" clId="{3B59D474-F499-4E3C-AF3D-D1598BFBC157}" dt="2022-12-14T14:26:44.582" v="408" actId="1076"/>
          <ac:picMkLst>
            <pc:docMk/>
            <pc:sldMk cId="498228807" sldId="1466"/>
            <ac:picMk id="7" creationId="{E77E2595-26CD-ED9C-B8EA-7EF26C425D84}"/>
          </ac:picMkLst>
        </pc:picChg>
      </pc:sldChg>
      <pc:sldChg chg="modSp mod">
        <pc:chgData name="Kelly Stokes" userId="3e5c5154-569e-4d81-aa91-4f91841cdfa9" providerId="ADAL" clId="{3B59D474-F499-4E3C-AF3D-D1598BFBC157}" dt="2022-12-14T14:28:02.981" v="484" actId="27636"/>
        <pc:sldMkLst>
          <pc:docMk/>
          <pc:sldMk cId="2199839506" sldId="1473"/>
        </pc:sldMkLst>
        <pc:spChg chg="mod">
          <ac:chgData name="Kelly Stokes" userId="3e5c5154-569e-4d81-aa91-4f91841cdfa9" providerId="ADAL" clId="{3B59D474-F499-4E3C-AF3D-D1598BFBC157}" dt="2022-12-14T14:27:57.852" v="479"/>
          <ac:spMkLst>
            <pc:docMk/>
            <pc:sldMk cId="2199839506" sldId="1473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28:02.981" v="484" actId="27636"/>
          <ac:spMkLst>
            <pc:docMk/>
            <pc:sldMk cId="2199839506" sldId="1473"/>
            <ac:spMk id="3" creationId="{847A1AC9-9EC9-E1AA-348D-958CE44F2772}"/>
          </ac:spMkLst>
        </pc:spChg>
      </pc:sldChg>
      <pc:sldChg chg="addSp delSp modSp modAnim">
        <pc:chgData name="Kelly Stokes" userId="3e5c5154-569e-4d81-aa91-4f91841cdfa9" providerId="ADAL" clId="{3B59D474-F499-4E3C-AF3D-D1598BFBC157}" dt="2022-12-14T14:29:42.876" v="519" actId="20577"/>
        <pc:sldMkLst>
          <pc:docMk/>
          <pc:sldMk cId="2330293709" sldId="1485"/>
        </pc:sldMkLst>
        <pc:spChg chg="mod">
          <ac:chgData name="Kelly Stokes" userId="3e5c5154-569e-4d81-aa91-4f91841cdfa9" providerId="ADAL" clId="{3B59D474-F499-4E3C-AF3D-D1598BFBC157}" dt="2022-12-14T14:28:57.541" v="502" actId="20577"/>
          <ac:spMkLst>
            <pc:docMk/>
            <pc:sldMk cId="2330293709" sldId="1485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29:42.876" v="519" actId="20577"/>
          <ac:spMkLst>
            <pc:docMk/>
            <pc:sldMk cId="2330293709" sldId="1485"/>
            <ac:spMk id="4" creationId="{C424366C-8EFB-1EF9-3E80-C6EE7BE15FA3}"/>
          </ac:spMkLst>
        </pc:spChg>
        <pc:spChg chg="mod">
          <ac:chgData name="Kelly Stokes" userId="3e5c5154-569e-4d81-aa91-4f91841cdfa9" providerId="ADAL" clId="{3B59D474-F499-4E3C-AF3D-D1598BFBC157}" dt="2022-12-14T14:29:38.820" v="513" actId="20577"/>
          <ac:spMkLst>
            <pc:docMk/>
            <pc:sldMk cId="2330293709" sldId="1485"/>
            <ac:spMk id="8" creationId="{1FCDC8B7-0F0D-46B5-057E-579929B7D816}"/>
          </ac:spMkLst>
        </pc:spChg>
        <pc:picChg chg="del">
          <ac:chgData name="Kelly Stokes" userId="3e5c5154-569e-4d81-aa91-4f91841cdfa9" providerId="ADAL" clId="{3B59D474-F499-4E3C-AF3D-D1598BFBC157}" dt="2022-12-14T14:28:59.240" v="503" actId="478"/>
          <ac:picMkLst>
            <pc:docMk/>
            <pc:sldMk cId="2330293709" sldId="1485"/>
            <ac:picMk id="9220" creationId="{CD593852-3D89-EF14-9665-9EA40F4A1A29}"/>
          </ac:picMkLst>
        </pc:picChg>
        <pc:picChg chg="add mod">
          <ac:chgData name="Kelly Stokes" userId="3e5c5154-569e-4d81-aa91-4f91841cdfa9" providerId="ADAL" clId="{3B59D474-F499-4E3C-AF3D-D1598BFBC157}" dt="2022-12-14T14:29:18.481" v="505" actId="1076"/>
          <ac:picMkLst>
            <pc:docMk/>
            <pc:sldMk cId="2330293709" sldId="1485"/>
            <ac:picMk id="9222" creationId="{D83131CB-6FE5-F29E-D849-96D902F31FC0}"/>
          </ac:picMkLst>
        </pc:picChg>
      </pc:sldChg>
      <pc:sldChg chg="modSp mod">
        <pc:chgData name="Kelly Stokes" userId="3e5c5154-569e-4d81-aa91-4f91841cdfa9" providerId="ADAL" clId="{3B59D474-F499-4E3C-AF3D-D1598BFBC157}" dt="2022-12-14T14:22:31.567" v="287" actId="20577"/>
        <pc:sldMkLst>
          <pc:docMk/>
          <pc:sldMk cId="4039504546" sldId="1495"/>
        </pc:sldMkLst>
        <pc:spChg chg="mod">
          <ac:chgData name="Kelly Stokes" userId="3e5c5154-569e-4d81-aa91-4f91841cdfa9" providerId="ADAL" clId="{3B59D474-F499-4E3C-AF3D-D1598BFBC157}" dt="2022-12-14T14:22:31.567" v="287" actId="20577"/>
          <ac:spMkLst>
            <pc:docMk/>
            <pc:sldMk cId="4039504546" sldId="149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3B59D474-F499-4E3C-AF3D-D1598BFBC157}" dt="2022-12-14T14:28:24.831" v="492" actId="27636"/>
        <pc:sldMkLst>
          <pc:docMk/>
          <pc:sldMk cId="199949674" sldId="1501"/>
        </pc:sldMkLst>
        <pc:spChg chg="mod">
          <ac:chgData name="Kelly Stokes" userId="3e5c5154-569e-4d81-aa91-4f91841cdfa9" providerId="ADAL" clId="{3B59D474-F499-4E3C-AF3D-D1598BFBC157}" dt="2022-12-14T14:28:16.918" v="485"/>
          <ac:spMkLst>
            <pc:docMk/>
            <pc:sldMk cId="199949674" sldId="1501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28:24.831" v="492" actId="27636"/>
          <ac:spMkLst>
            <pc:docMk/>
            <pc:sldMk cId="199949674" sldId="1501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3B59D474-F499-4E3C-AF3D-D1598BFBC157}" dt="2022-12-14T14:28:46.432" v="496" actId="27636"/>
        <pc:sldMkLst>
          <pc:docMk/>
          <pc:sldMk cId="2203475726" sldId="1502"/>
        </pc:sldMkLst>
        <pc:spChg chg="mod">
          <ac:chgData name="Kelly Stokes" userId="3e5c5154-569e-4d81-aa91-4f91841cdfa9" providerId="ADAL" clId="{3B59D474-F499-4E3C-AF3D-D1598BFBC157}" dt="2022-12-14T14:28:39.726" v="493"/>
          <ac:spMkLst>
            <pc:docMk/>
            <pc:sldMk cId="2203475726" sldId="1502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28:46.432" v="496" actId="27636"/>
          <ac:spMkLst>
            <pc:docMk/>
            <pc:sldMk cId="2203475726" sldId="1502"/>
            <ac:spMk id="3" creationId="{847A1AC9-9EC9-E1AA-348D-958CE44F2772}"/>
          </ac:spMkLst>
        </pc:spChg>
      </pc:sldChg>
      <pc:sldChg chg="addSp delSp modSp modAnim">
        <pc:chgData name="Kelly Stokes" userId="3e5c5154-569e-4d81-aa91-4f91841cdfa9" providerId="ADAL" clId="{3B59D474-F499-4E3C-AF3D-D1598BFBC157}" dt="2022-12-14T14:30:57.982" v="533"/>
        <pc:sldMkLst>
          <pc:docMk/>
          <pc:sldMk cId="2659700584" sldId="1504"/>
        </pc:sldMkLst>
        <pc:spChg chg="mod">
          <ac:chgData name="Kelly Stokes" userId="3e5c5154-569e-4d81-aa91-4f91841cdfa9" providerId="ADAL" clId="{3B59D474-F499-4E3C-AF3D-D1598BFBC157}" dt="2022-12-14T14:30:16.630" v="526" actId="20577"/>
          <ac:spMkLst>
            <pc:docMk/>
            <pc:sldMk cId="2659700584" sldId="1504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30:57.982" v="533"/>
          <ac:spMkLst>
            <pc:docMk/>
            <pc:sldMk cId="2659700584" sldId="1504"/>
            <ac:spMk id="8" creationId="{1FCDC8B7-0F0D-46B5-057E-579929B7D816}"/>
          </ac:spMkLst>
        </pc:spChg>
        <pc:picChg chg="del">
          <ac:chgData name="Kelly Stokes" userId="3e5c5154-569e-4d81-aa91-4f91841cdfa9" providerId="ADAL" clId="{3B59D474-F499-4E3C-AF3D-D1598BFBC157}" dt="2022-12-14T14:30:18.199" v="527" actId="478"/>
          <ac:picMkLst>
            <pc:docMk/>
            <pc:sldMk cId="2659700584" sldId="1504"/>
            <ac:picMk id="13318" creationId="{89AA4BC1-4511-5A2D-1CB3-35D9AF60F117}"/>
          </ac:picMkLst>
        </pc:picChg>
        <pc:picChg chg="add mod">
          <ac:chgData name="Kelly Stokes" userId="3e5c5154-569e-4d81-aa91-4f91841cdfa9" providerId="ADAL" clId="{3B59D474-F499-4E3C-AF3D-D1598BFBC157}" dt="2022-12-14T14:30:42.290" v="529" actId="1076"/>
          <ac:picMkLst>
            <pc:docMk/>
            <pc:sldMk cId="2659700584" sldId="1504"/>
            <ac:picMk id="13320" creationId="{8340B893-86DB-6629-AD96-F3AA9AB94FF3}"/>
          </ac:picMkLst>
        </pc:picChg>
      </pc:sldChg>
      <pc:sldChg chg="modSp mod">
        <pc:chgData name="Kelly Stokes" userId="3e5c5154-569e-4d81-aa91-4f91841cdfa9" providerId="ADAL" clId="{3B59D474-F499-4E3C-AF3D-D1598BFBC157}" dt="2022-12-14T14:30:04.552" v="524" actId="27636"/>
        <pc:sldMkLst>
          <pc:docMk/>
          <pc:sldMk cId="1571660563" sldId="1505"/>
        </pc:sldMkLst>
        <pc:spChg chg="mod">
          <ac:chgData name="Kelly Stokes" userId="3e5c5154-569e-4d81-aa91-4f91841cdfa9" providerId="ADAL" clId="{3B59D474-F499-4E3C-AF3D-D1598BFBC157}" dt="2022-12-14T14:29:58.595" v="521" actId="27636"/>
          <ac:spMkLst>
            <pc:docMk/>
            <pc:sldMk cId="1571660563" sldId="1505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30:04.552" v="524" actId="27636"/>
          <ac:spMkLst>
            <pc:docMk/>
            <pc:sldMk cId="1571660563" sldId="1505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3B59D474-F499-4E3C-AF3D-D1598BFBC157}" dt="2022-12-14T14:31:19.923" v="539" actId="27636"/>
        <pc:sldMkLst>
          <pc:docMk/>
          <pc:sldMk cId="2611828572" sldId="1506"/>
        </pc:sldMkLst>
        <pc:spChg chg="mod">
          <ac:chgData name="Kelly Stokes" userId="3e5c5154-569e-4d81-aa91-4f91841cdfa9" providerId="ADAL" clId="{3B59D474-F499-4E3C-AF3D-D1598BFBC157}" dt="2022-12-14T14:31:12.642" v="534"/>
          <ac:spMkLst>
            <pc:docMk/>
            <pc:sldMk cId="2611828572" sldId="1506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31:19.923" v="539" actId="27636"/>
          <ac:spMkLst>
            <pc:docMk/>
            <pc:sldMk cId="2611828572" sldId="1506"/>
            <ac:spMk id="3" creationId="{847A1AC9-9EC9-E1AA-348D-958CE44F2772}"/>
          </ac:spMkLst>
        </pc:spChg>
      </pc:sldChg>
      <pc:sldChg chg="addSp delSp modSp mod">
        <pc:chgData name="Kelly Stokes" userId="3e5c5154-569e-4d81-aa91-4f91841cdfa9" providerId="ADAL" clId="{3B59D474-F499-4E3C-AF3D-D1598BFBC157}" dt="2022-12-14T14:33:46.944" v="570"/>
        <pc:sldMkLst>
          <pc:docMk/>
          <pc:sldMk cId="3786602557" sldId="1509"/>
        </pc:sldMkLst>
        <pc:picChg chg="del">
          <ac:chgData name="Kelly Stokes" userId="3e5c5154-569e-4d81-aa91-4f91841cdfa9" providerId="ADAL" clId="{3B59D474-F499-4E3C-AF3D-D1598BFBC157}" dt="2022-12-14T14:33:37.980" v="569" actId="478"/>
          <ac:picMkLst>
            <pc:docMk/>
            <pc:sldMk cId="3786602557" sldId="1509"/>
            <ac:picMk id="4" creationId="{458E2052-E904-6D39-5FDA-0C7CEE4E9037}"/>
          </ac:picMkLst>
        </pc:picChg>
        <pc:picChg chg="add mod">
          <ac:chgData name="Kelly Stokes" userId="3e5c5154-569e-4d81-aa91-4f91841cdfa9" providerId="ADAL" clId="{3B59D474-F499-4E3C-AF3D-D1598BFBC157}" dt="2022-12-14T14:33:46.944" v="570"/>
          <ac:picMkLst>
            <pc:docMk/>
            <pc:sldMk cId="3786602557" sldId="1509"/>
            <ac:picMk id="5" creationId="{DDC3336A-DF9A-E77B-F78F-74C90A0A5FD5}"/>
          </ac:picMkLst>
        </pc:picChg>
      </pc:sldChg>
      <pc:sldChg chg="modSp mod">
        <pc:chgData name="Kelly Stokes" userId="3e5c5154-569e-4d81-aa91-4f91841cdfa9" providerId="ADAL" clId="{3B59D474-F499-4E3C-AF3D-D1598BFBC157}" dt="2022-12-14T14:37:50.781" v="727" actId="14100"/>
        <pc:sldMkLst>
          <pc:docMk/>
          <pc:sldMk cId="3605437593" sldId="1631"/>
        </pc:sldMkLst>
        <pc:spChg chg="mod">
          <ac:chgData name="Kelly Stokes" userId="3e5c5154-569e-4d81-aa91-4f91841cdfa9" providerId="ADAL" clId="{3B59D474-F499-4E3C-AF3D-D1598BFBC157}" dt="2022-12-14T14:37:42.060" v="724" actId="1076"/>
          <ac:spMkLst>
            <pc:docMk/>
            <pc:sldMk cId="3605437593" sldId="1631"/>
            <ac:spMk id="2" creationId="{02FB8773-AD3E-2543-510F-CEE32E75C793}"/>
          </ac:spMkLst>
        </pc:spChg>
        <pc:spChg chg="mod">
          <ac:chgData name="Kelly Stokes" userId="3e5c5154-569e-4d81-aa91-4f91841cdfa9" providerId="ADAL" clId="{3B59D474-F499-4E3C-AF3D-D1598BFBC157}" dt="2022-12-14T14:37:26.974" v="721" actId="6549"/>
          <ac:spMkLst>
            <pc:docMk/>
            <pc:sldMk cId="3605437593" sldId="1631"/>
            <ac:spMk id="3" creationId="{E500F0D3-C8EE-77CA-D8A5-2252D46724AA}"/>
          </ac:spMkLst>
        </pc:spChg>
        <pc:spChg chg="mod">
          <ac:chgData name="Kelly Stokes" userId="3e5c5154-569e-4d81-aa91-4f91841cdfa9" providerId="ADAL" clId="{3B59D474-F499-4E3C-AF3D-D1598BFBC157}" dt="2022-12-14T14:37:50.781" v="727" actId="14100"/>
          <ac:spMkLst>
            <pc:docMk/>
            <pc:sldMk cId="3605437593" sldId="1631"/>
            <ac:spMk id="4" creationId="{B5313488-7E4A-79E2-52CD-B230AB2EBC8A}"/>
          </ac:spMkLst>
        </pc:spChg>
        <pc:spChg chg="mod">
          <ac:chgData name="Kelly Stokes" userId="3e5c5154-569e-4d81-aa91-4f91841cdfa9" providerId="ADAL" clId="{3B59D474-F499-4E3C-AF3D-D1598BFBC157}" dt="2022-12-14T14:37:46.422" v="725" actId="1076"/>
          <ac:spMkLst>
            <pc:docMk/>
            <pc:sldMk cId="3605437593" sldId="1631"/>
            <ac:spMk id="5" creationId="{E02A7888-AA45-7396-3E3D-4AC6E69CC2E9}"/>
          </ac:spMkLst>
        </pc:spChg>
      </pc:sldChg>
      <pc:sldChg chg="modSp mod">
        <pc:chgData name="Kelly Stokes" userId="3e5c5154-569e-4d81-aa91-4f91841cdfa9" providerId="ADAL" clId="{3B59D474-F499-4E3C-AF3D-D1598BFBC157}" dt="2022-12-14T14:33:08.207" v="553" actId="20577"/>
        <pc:sldMkLst>
          <pc:docMk/>
          <pc:sldMk cId="258101762" sldId="1636"/>
        </pc:sldMkLst>
        <pc:spChg chg="mod">
          <ac:chgData name="Kelly Stokes" userId="3e5c5154-569e-4d81-aa91-4f91841cdfa9" providerId="ADAL" clId="{3B59D474-F499-4E3C-AF3D-D1598BFBC157}" dt="2022-12-14T14:33:08.207" v="553" actId="20577"/>
          <ac:spMkLst>
            <pc:docMk/>
            <pc:sldMk cId="258101762" sldId="1636"/>
            <ac:spMk id="2" creationId="{02FB8773-AD3E-2543-510F-CEE32E75C793}"/>
          </ac:spMkLst>
        </pc:spChg>
      </pc:sldChg>
      <pc:sldChg chg="del">
        <pc:chgData name="Kelly Stokes" userId="3e5c5154-569e-4d81-aa91-4f91841cdfa9" providerId="ADAL" clId="{3B59D474-F499-4E3C-AF3D-D1598BFBC157}" dt="2022-12-14T14:26:50.088" v="409" actId="2696"/>
        <pc:sldMkLst>
          <pc:docMk/>
          <pc:sldMk cId="3508287707" sldId="1740"/>
        </pc:sldMkLst>
      </pc:sldChg>
      <pc:sldChg chg="del">
        <pc:chgData name="Kelly Stokes" userId="3e5c5154-569e-4d81-aa91-4f91841cdfa9" providerId="ADAL" clId="{3B59D474-F499-4E3C-AF3D-D1598BFBC157}" dt="2022-12-14T14:26:50.088" v="409" actId="2696"/>
        <pc:sldMkLst>
          <pc:docMk/>
          <pc:sldMk cId="3466437" sldId="1741"/>
        </pc:sldMkLst>
      </pc:sldChg>
      <pc:sldChg chg="del">
        <pc:chgData name="Kelly Stokes" userId="3e5c5154-569e-4d81-aa91-4f91841cdfa9" providerId="ADAL" clId="{3B59D474-F499-4E3C-AF3D-D1598BFBC157}" dt="2022-12-14T14:31:41.312" v="543" actId="2696"/>
        <pc:sldMkLst>
          <pc:docMk/>
          <pc:sldMk cId="1172773992" sldId="1742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634737825" sldId="1743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957322056" sldId="1744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346383704" sldId="1745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010219260" sldId="1746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436104535" sldId="1747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604094753" sldId="1748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622276089" sldId="1749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740156419" sldId="1750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378330618" sldId="1751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453802245" sldId="1752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821093840" sldId="1753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929069870" sldId="1754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636062675" sldId="1756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76131906" sldId="1757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269237655" sldId="1758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25154233" sldId="1759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066260889" sldId="1760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983429726" sldId="1761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023741435" sldId="1762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893373282" sldId="1763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984822851" sldId="1764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646192191" sldId="1765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122825011" sldId="1766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899893787" sldId="1767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65228887" sldId="1768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472789383" sldId="1769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151176743" sldId="1770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476898744" sldId="1771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173536688" sldId="1772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100391566" sldId="1773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782049717" sldId="1774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48418798" sldId="1775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222952478" sldId="1776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815097737" sldId="1777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947359756" sldId="1778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184233773" sldId="1779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553191352" sldId="1780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583906964" sldId="1781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348582581" sldId="1782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869902627" sldId="1783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770438351" sldId="1784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906527158" sldId="1785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569896670" sldId="1786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706341890" sldId="1788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69994363" sldId="1789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4203801829" sldId="1792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913043761" sldId="1793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187639971" sldId="1794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4260855472" sldId="1795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187261129" sldId="1796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427290331" sldId="1797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729804504" sldId="1798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580980984" sldId="1799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539780014" sldId="1800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994479904" sldId="1801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227460626" sldId="1802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282015449" sldId="1803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545514744" sldId="1804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623799506" sldId="1805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442290847" sldId="1806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162814117" sldId="1807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630132066" sldId="1808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269737494" sldId="1809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403806027" sldId="1810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864173331" sldId="1811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977665681" sldId="1812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182714855" sldId="1813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545628793" sldId="1814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011958048" sldId="1815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838883379" sldId="1816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341898315" sldId="1817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89331451" sldId="1818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303146465" sldId="1820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123691060" sldId="1821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608333312" sldId="1822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183518249" sldId="1823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597849337" sldId="1824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473043194" sldId="1825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654725883" sldId="1826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978691980" sldId="1827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629876518" sldId="1828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768400333" sldId="1829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780522489" sldId="1830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4162889149" sldId="1831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478727401" sldId="1832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947427326" sldId="1833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614328657" sldId="1834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160346414" sldId="1835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984787428" sldId="1836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173177118" sldId="1837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456892457" sldId="1838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895003882" sldId="1839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1019207276" sldId="1840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564297723" sldId="1841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2539812908" sldId="1842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739377660" sldId="1843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333170691" sldId="1844"/>
        </pc:sldMkLst>
      </pc:sldChg>
      <pc:sldChg chg="del">
        <pc:chgData name="Kelly Stokes" userId="3e5c5154-569e-4d81-aa91-4f91841cdfa9" providerId="ADAL" clId="{3B59D474-F499-4E3C-AF3D-D1598BFBC157}" dt="2022-12-14T14:33:18.460" v="554" actId="2696"/>
        <pc:sldMkLst>
          <pc:docMk/>
          <pc:sldMk cId="4185675676" sldId="1845"/>
        </pc:sldMkLst>
      </pc:sldChg>
      <pc:sldChg chg="addSp modSp add mod modAnim">
        <pc:chgData name="Kelly Stokes" userId="3e5c5154-569e-4d81-aa91-4f91841cdfa9" providerId="ADAL" clId="{3B59D474-F499-4E3C-AF3D-D1598BFBC157}" dt="2022-12-14T14:24:22.683" v="312" actId="115"/>
        <pc:sldMkLst>
          <pc:docMk/>
          <pc:sldMk cId="2944653602" sldId="1846"/>
        </pc:sldMkLst>
        <pc:spChg chg="mod">
          <ac:chgData name="Kelly Stokes" userId="3e5c5154-569e-4d81-aa91-4f91841cdfa9" providerId="ADAL" clId="{3B59D474-F499-4E3C-AF3D-D1598BFBC157}" dt="2022-12-14T14:24:22.683" v="312" actId="115"/>
          <ac:spMkLst>
            <pc:docMk/>
            <pc:sldMk cId="2944653602" sldId="1846"/>
            <ac:spMk id="2" creationId="{52DA34BA-82FC-47C5-BCE1-BB65E08B92A1}"/>
          </ac:spMkLst>
        </pc:spChg>
        <pc:spChg chg="add mod">
          <ac:chgData name="Kelly Stokes" userId="3e5c5154-569e-4d81-aa91-4f91841cdfa9" providerId="ADAL" clId="{3B59D474-F499-4E3C-AF3D-D1598BFBC157}" dt="2022-12-14T14:24:05.712" v="310" actId="14100"/>
          <ac:spMkLst>
            <pc:docMk/>
            <pc:sldMk cId="2944653602" sldId="1846"/>
            <ac:spMk id="3" creationId="{AA954968-B4C3-BDB6-B603-8FC6A63A32FF}"/>
          </ac:spMkLst>
        </pc:spChg>
      </pc:sldChg>
      <pc:sldChg chg="modSp add mod">
        <pc:chgData name="Kelly Stokes" userId="3e5c5154-569e-4d81-aa91-4f91841cdfa9" providerId="ADAL" clId="{3B59D474-F499-4E3C-AF3D-D1598BFBC157}" dt="2022-12-14T14:24:46.360" v="322" actId="14100"/>
        <pc:sldMkLst>
          <pc:docMk/>
          <pc:sldMk cId="3569292230" sldId="1847"/>
        </pc:sldMkLst>
        <pc:spChg chg="mod">
          <ac:chgData name="Kelly Stokes" userId="3e5c5154-569e-4d81-aa91-4f91841cdfa9" providerId="ADAL" clId="{3B59D474-F499-4E3C-AF3D-D1598BFBC157}" dt="2022-12-14T14:24:40.090" v="320" actId="20577"/>
          <ac:spMkLst>
            <pc:docMk/>
            <pc:sldMk cId="3569292230" sldId="1847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24:46.360" v="322" actId="14100"/>
          <ac:spMkLst>
            <pc:docMk/>
            <pc:sldMk cId="3569292230" sldId="1847"/>
            <ac:spMk id="3" creationId="{AA954968-B4C3-BDB6-B603-8FC6A63A32FF}"/>
          </ac:spMkLst>
        </pc:spChg>
      </pc:sldChg>
      <pc:sldChg chg="modSp add">
        <pc:chgData name="Kelly Stokes" userId="3e5c5154-569e-4d81-aa91-4f91841cdfa9" providerId="ADAL" clId="{3B59D474-F499-4E3C-AF3D-D1598BFBC157}" dt="2022-12-14T14:27:40.803" v="478" actId="20577"/>
        <pc:sldMkLst>
          <pc:docMk/>
          <pc:sldMk cId="3356589229" sldId="1848"/>
        </pc:sldMkLst>
        <pc:spChg chg="mod">
          <ac:chgData name="Kelly Stokes" userId="3e5c5154-569e-4d81-aa91-4f91841cdfa9" providerId="ADAL" clId="{3B59D474-F499-4E3C-AF3D-D1598BFBC157}" dt="2022-12-14T14:27:15.034" v="440" actId="20577"/>
          <ac:spMkLst>
            <pc:docMk/>
            <pc:sldMk cId="3356589229" sldId="1848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27:11.097" v="436" actId="20577"/>
          <ac:spMkLst>
            <pc:docMk/>
            <pc:sldMk cId="3356589229" sldId="1848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27:40.803" v="478" actId="20577"/>
          <ac:spMkLst>
            <pc:docMk/>
            <pc:sldMk cId="3356589229" sldId="1848"/>
            <ac:spMk id="12" creationId="{E384BFF7-3319-CAE2-192F-C4DCBBBBFCCA}"/>
          </ac:spMkLst>
        </pc:spChg>
      </pc:sldChg>
      <pc:sldChg chg="modSp add">
        <pc:chgData name="Kelly Stokes" userId="3e5c5154-569e-4d81-aa91-4f91841cdfa9" providerId="ADAL" clId="{3B59D474-F499-4E3C-AF3D-D1598BFBC157}" dt="2022-12-14T14:27:34.314" v="461" actId="20577"/>
        <pc:sldMkLst>
          <pc:docMk/>
          <pc:sldMk cId="4057518890" sldId="1849"/>
        </pc:sldMkLst>
        <pc:spChg chg="mod">
          <ac:chgData name="Kelly Stokes" userId="3e5c5154-569e-4d81-aa91-4f91841cdfa9" providerId="ADAL" clId="{3B59D474-F499-4E3C-AF3D-D1598BFBC157}" dt="2022-12-14T14:27:30.303" v="447" actId="20577"/>
          <ac:spMkLst>
            <pc:docMk/>
            <pc:sldMk cId="4057518890" sldId="1849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27:26.334" v="445" actId="20577"/>
          <ac:spMkLst>
            <pc:docMk/>
            <pc:sldMk cId="4057518890" sldId="1849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27:34.314" v="461" actId="20577"/>
          <ac:spMkLst>
            <pc:docMk/>
            <pc:sldMk cId="4057518890" sldId="1849"/>
            <ac:spMk id="12" creationId="{E384BFF7-3319-CAE2-192F-C4DCBBBBFCCA}"/>
          </ac:spMkLst>
        </pc:spChg>
      </pc:sldChg>
      <pc:sldChg chg="modSp add mod">
        <pc:chgData name="Kelly Stokes" userId="3e5c5154-569e-4d81-aa91-4f91841cdfa9" providerId="ADAL" clId="{3B59D474-F499-4E3C-AF3D-D1598BFBC157}" dt="2022-12-14T14:32:42.108" v="548" actId="13926"/>
        <pc:sldMkLst>
          <pc:docMk/>
          <pc:sldMk cId="3709344824" sldId="1850"/>
        </pc:sldMkLst>
        <pc:spChg chg="mod">
          <ac:chgData name="Kelly Stokes" userId="3e5c5154-569e-4d81-aa91-4f91841cdfa9" providerId="ADAL" clId="{3B59D474-F499-4E3C-AF3D-D1598BFBC157}" dt="2022-12-14T14:32:42.108" v="548" actId="13926"/>
          <ac:spMkLst>
            <pc:docMk/>
            <pc:sldMk cId="3709344824" sldId="185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3B59D474-F499-4E3C-AF3D-D1598BFBC157}" dt="2022-12-14T14:33:25.662" v="561" actId="20577"/>
        <pc:sldMkLst>
          <pc:docMk/>
          <pc:sldMk cId="187905529" sldId="1851"/>
        </pc:sldMkLst>
        <pc:spChg chg="mod">
          <ac:chgData name="Kelly Stokes" userId="3e5c5154-569e-4d81-aa91-4f91841cdfa9" providerId="ADAL" clId="{3B59D474-F499-4E3C-AF3D-D1598BFBC157}" dt="2022-12-14T14:33:25.662" v="561" actId="20577"/>
          <ac:spMkLst>
            <pc:docMk/>
            <pc:sldMk cId="187905529" sldId="1851"/>
            <ac:spMk id="2" creationId="{02FB8773-AD3E-2543-510F-CEE32E75C793}"/>
          </ac:spMkLst>
        </pc:spChg>
      </pc:sldChg>
      <pc:sldChg chg="modSp add mod">
        <pc:chgData name="Kelly Stokes" userId="3e5c5154-569e-4d81-aa91-4f91841cdfa9" providerId="ADAL" clId="{3B59D474-F499-4E3C-AF3D-D1598BFBC157}" dt="2022-12-14T14:33:31.575" v="566" actId="20577"/>
        <pc:sldMkLst>
          <pc:docMk/>
          <pc:sldMk cId="1575832993" sldId="1852"/>
        </pc:sldMkLst>
        <pc:spChg chg="mod">
          <ac:chgData name="Kelly Stokes" userId="3e5c5154-569e-4d81-aa91-4f91841cdfa9" providerId="ADAL" clId="{3B59D474-F499-4E3C-AF3D-D1598BFBC157}" dt="2022-12-14T14:33:31.575" v="566" actId="20577"/>
          <ac:spMkLst>
            <pc:docMk/>
            <pc:sldMk cId="1575832993" sldId="1852"/>
            <ac:spMk id="2" creationId="{02FB8773-AD3E-2543-510F-CEE32E75C793}"/>
          </ac:spMkLst>
        </pc:spChg>
      </pc:sldChg>
      <pc:sldChg chg="modSp add mod">
        <pc:chgData name="Kelly Stokes" userId="3e5c5154-569e-4d81-aa91-4f91841cdfa9" providerId="ADAL" clId="{3B59D474-F499-4E3C-AF3D-D1598BFBC157}" dt="2022-12-14T14:35:53.574" v="704" actId="20577"/>
        <pc:sldMkLst>
          <pc:docMk/>
          <pc:sldMk cId="1109404319" sldId="1853"/>
        </pc:sldMkLst>
        <pc:spChg chg="mod">
          <ac:chgData name="Kelly Stokes" userId="3e5c5154-569e-4d81-aa91-4f91841cdfa9" providerId="ADAL" clId="{3B59D474-F499-4E3C-AF3D-D1598BFBC157}" dt="2022-12-14T14:35:53.574" v="704" actId="20577"/>
          <ac:spMkLst>
            <pc:docMk/>
            <pc:sldMk cId="1109404319" sldId="1853"/>
            <ac:spMk id="2" creationId="{52DA34BA-82FC-47C5-BCE1-BB65E08B92A1}"/>
          </ac:spMkLst>
        </pc:spChg>
      </pc:sldChg>
      <pc:sldChg chg="addSp delSp modSp modAnim">
        <pc:chgData name="Kelly Stokes" userId="3e5c5154-569e-4d81-aa91-4f91841cdfa9" providerId="ADAL" clId="{3B59D474-F499-4E3C-AF3D-D1598BFBC157}" dt="2022-12-14T14:40:39.399" v="751"/>
        <pc:sldMkLst>
          <pc:docMk/>
          <pc:sldMk cId="2378551019" sldId="1861"/>
        </pc:sldMkLst>
        <pc:spChg chg="mod">
          <ac:chgData name="Kelly Stokes" userId="3e5c5154-569e-4d81-aa91-4f91841cdfa9" providerId="ADAL" clId="{3B59D474-F499-4E3C-AF3D-D1598BFBC157}" dt="2022-12-14T14:40:22.613" v="747" actId="20577"/>
          <ac:spMkLst>
            <pc:docMk/>
            <pc:sldMk cId="2378551019" sldId="1861"/>
            <ac:spMk id="2" creationId="{52DA34BA-82FC-47C5-BCE1-BB65E08B92A1}"/>
          </ac:spMkLst>
        </pc:spChg>
        <pc:picChg chg="del">
          <ac:chgData name="Kelly Stokes" userId="3e5c5154-569e-4d81-aa91-4f91841cdfa9" providerId="ADAL" clId="{3B59D474-F499-4E3C-AF3D-D1598BFBC157}" dt="2022-12-14T14:40:24.083" v="748" actId="478"/>
          <ac:picMkLst>
            <pc:docMk/>
            <pc:sldMk cId="2378551019" sldId="1861"/>
            <ac:picMk id="3078" creationId="{2DBF69C9-3666-C0B3-D0DB-8336330DAD65}"/>
          </ac:picMkLst>
        </pc:picChg>
        <pc:picChg chg="add mod">
          <ac:chgData name="Kelly Stokes" userId="3e5c5154-569e-4d81-aa91-4f91841cdfa9" providerId="ADAL" clId="{3B59D474-F499-4E3C-AF3D-D1598BFBC157}" dt="2022-12-14T14:40:36.522" v="750" actId="1076"/>
          <ac:picMkLst>
            <pc:docMk/>
            <pc:sldMk cId="2378551019" sldId="1861"/>
            <ac:picMk id="122882" creationId="{36C32C41-C9A2-3CB4-59D0-9DC7F03B532C}"/>
          </ac:picMkLst>
        </pc:picChg>
      </pc:sldChg>
      <pc:sldChg chg="addSp delSp modSp modAnim">
        <pc:chgData name="Kelly Stokes" userId="3e5c5154-569e-4d81-aa91-4f91841cdfa9" providerId="ADAL" clId="{3B59D474-F499-4E3C-AF3D-D1598BFBC157}" dt="2022-12-14T14:41:04.045" v="759"/>
        <pc:sldMkLst>
          <pc:docMk/>
          <pc:sldMk cId="1508584381" sldId="1862"/>
        </pc:sldMkLst>
        <pc:spChg chg="mod">
          <ac:chgData name="Kelly Stokes" userId="3e5c5154-569e-4d81-aa91-4f91841cdfa9" providerId="ADAL" clId="{3B59D474-F499-4E3C-AF3D-D1598BFBC157}" dt="2022-12-14T14:40:43.177" v="754" actId="20577"/>
          <ac:spMkLst>
            <pc:docMk/>
            <pc:sldMk cId="1508584381" sldId="1862"/>
            <ac:spMk id="2" creationId="{52DA34BA-82FC-47C5-BCE1-BB65E08B92A1}"/>
          </ac:spMkLst>
        </pc:spChg>
        <pc:picChg chg="del mod">
          <ac:chgData name="Kelly Stokes" userId="3e5c5154-569e-4d81-aa91-4f91841cdfa9" providerId="ADAL" clId="{3B59D474-F499-4E3C-AF3D-D1598BFBC157}" dt="2022-12-14T14:40:45.483" v="756" actId="478"/>
          <ac:picMkLst>
            <pc:docMk/>
            <pc:sldMk cId="1508584381" sldId="1862"/>
            <ac:picMk id="4102" creationId="{B4DF73F2-8308-4EC9-8F7B-18FA07159D81}"/>
          </ac:picMkLst>
        </pc:picChg>
        <pc:picChg chg="add mod">
          <ac:chgData name="Kelly Stokes" userId="3e5c5154-569e-4d81-aa91-4f91841cdfa9" providerId="ADAL" clId="{3B59D474-F499-4E3C-AF3D-D1598BFBC157}" dt="2022-12-14T14:41:03.172" v="758" actId="1076"/>
          <ac:picMkLst>
            <pc:docMk/>
            <pc:sldMk cId="1508584381" sldId="1862"/>
            <ac:picMk id="121858" creationId="{09EE6B1C-56E8-D1E5-8260-575B3BDE02FB}"/>
          </ac:picMkLst>
        </pc:picChg>
      </pc:sldChg>
      <pc:sldChg chg="addSp delSp modSp modAnim">
        <pc:chgData name="Kelly Stokes" userId="3e5c5154-569e-4d81-aa91-4f91841cdfa9" providerId="ADAL" clId="{3B59D474-F499-4E3C-AF3D-D1598BFBC157}" dt="2022-12-14T14:41:52.987" v="772"/>
        <pc:sldMkLst>
          <pc:docMk/>
          <pc:sldMk cId="4131699818" sldId="1866"/>
        </pc:sldMkLst>
        <pc:spChg chg="mod">
          <ac:chgData name="Kelly Stokes" userId="3e5c5154-569e-4d81-aa91-4f91841cdfa9" providerId="ADAL" clId="{3B59D474-F499-4E3C-AF3D-D1598BFBC157}" dt="2022-12-14T14:41:29.666" v="767" actId="13926"/>
          <ac:spMkLst>
            <pc:docMk/>
            <pc:sldMk cId="4131699818" sldId="1866"/>
            <ac:spMk id="2" creationId="{52DA34BA-82FC-47C5-BCE1-BB65E08B92A1}"/>
          </ac:spMkLst>
        </pc:spChg>
        <pc:picChg chg="del">
          <ac:chgData name="Kelly Stokes" userId="3e5c5154-569e-4d81-aa91-4f91841cdfa9" providerId="ADAL" clId="{3B59D474-F499-4E3C-AF3D-D1598BFBC157}" dt="2022-12-14T14:41:31.318" v="768" actId="478"/>
          <ac:picMkLst>
            <pc:docMk/>
            <pc:sldMk cId="4131699818" sldId="1866"/>
            <ac:picMk id="6150" creationId="{672CD442-BF13-A21A-38DA-D4C31E7CCACE}"/>
          </ac:picMkLst>
        </pc:picChg>
        <pc:picChg chg="add mod">
          <ac:chgData name="Kelly Stokes" userId="3e5c5154-569e-4d81-aa91-4f91841cdfa9" providerId="ADAL" clId="{3B59D474-F499-4E3C-AF3D-D1598BFBC157}" dt="2022-12-14T14:41:48.083" v="771" actId="732"/>
          <ac:picMkLst>
            <pc:docMk/>
            <pc:sldMk cId="4131699818" sldId="1866"/>
            <ac:picMk id="120834" creationId="{CBBB2EE9-A91C-8D75-7B59-CB474D658422}"/>
          </ac:picMkLst>
        </pc:picChg>
      </pc:sldChg>
      <pc:sldChg chg="del">
        <pc:chgData name="Kelly Stokes" userId="3e5c5154-569e-4d81-aa91-4f91841cdfa9" providerId="ADAL" clId="{3B59D474-F499-4E3C-AF3D-D1598BFBC157}" dt="2022-12-14T14:43:13.214" v="793" actId="2696"/>
        <pc:sldMkLst>
          <pc:docMk/>
          <pc:sldMk cId="1902455458" sldId="1867"/>
        </pc:sldMkLst>
      </pc:sldChg>
      <pc:sldChg chg="del">
        <pc:chgData name="Kelly Stokes" userId="3e5c5154-569e-4d81-aa91-4f91841cdfa9" providerId="ADAL" clId="{3B59D474-F499-4E3C-AF3D-D1598BFBC157}" dt="2022-12-14T14:43:13.214" v="793" actId="2696"/>
        <pc:sldMkLst>
          <pc:docMk/>
          <pc:sldMk cId="2203950271" sldId="1868"/>
        </pc:sldMkLst>
      </pc:sldChg>
      <pc:sldChg chg="addSp delSp modSp modAnim">
        <pc:chgData name="Kelly Stokes" userId="3e5c5154-569e-4d81-aa91-4f91841cdfa9" providerId="ADAL" clId="{3B59D474-F499-4E3C-AF3D-D1598BFBC157}" dt="2022-12-14T14:43:40.162" v="808"/>
        <pc:sldMkLst>
          <pc:docMk/>
          <pc:sldMk cId="2322288930" sldId="1869"/>
        </pc:sldMkLst>
        <pc:spChg chg="mod">
          <ac:chgData name="Kelly Stokes" userId="3e5c5154-569e-4d81-aa91-4f91841cdfa9" providerId="ADAL" clId="{3B59D474-F499-4E3C-AF3D-D1598BFBC157}" dt="2022-12-14T14:43:26.973" v="805" actId="20577"/>
          <ac:spMkLst>
            <pc:docMk/>
            <pc:sldMk cId="2322288930" sldId="1869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43:28.899" v="807" actId="20577"/>
          <ac:spMkLst>
            <pc:docMk/>
            <pc:sldMk cId="2322288930" sldId="1869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43:40.162" v="808"/>
          <ac:spMkLst>
            <pc:docMk/>
            <pc:sldMk cId="2322288930" sldId="1869"/>
            <ac:spMk id="12" creationId="{E384BFF7-3319-CAE2-192F-C4DCBBBBFCCA}"/>
          </ac:spMkLst>
        </pc:spChg>
        <pc:picChg chg="add mod">
          <ac:chgData name="Kelly Stokes" userId="3e5c5154-569e-4d81-aa91-4f91841cdfa9" providerId="ADAL" clId="{3B59D474-F499-4E3C-AF3D-D1598BFBC157}" dt="2022-12-14T14:43:19.854" v="796" actId="1076"/>
          <ac:picMkLst>
            <pc:docMk/>
            <pc:sldMk cId="2322288930" sldId="1869"/>
            <ac:picMk id="3" creationId="{13C41488-8C70-FCC4-7619-E7D7FD4C286E}"/>
          </ac:picMkLst>
        </pc:picChg>
        <pc:picChg chg="del">
          <ac:chgData name="Kelly Stokes" userId="3e5c5154-569e-4d81-aa91-4f91841cdfa9" providerId="ADAL" clId="{3B59D474-F499-4E3C-AF3D-D1598BFBC157}" dt="2022-12-14T14:43:17.448" v="794" actId="478"/>
          <ac:picMkLst>
            <pc:docMk/>
            <pc:sldMk cId="2322288930" sldId="1869"/>
            <ac:picMk id="7" creationId="{E77E2595-26CD-ED9C-B8EA-7EF26C425D84}"/>
          </ac:picMkLst>
        </pc:picChg>
      </pc:sldChg>
      <pc:sldChg chg="del">
        <pc:chgData name="Kelly Stokes" userId="3e5c5154-569e-4d81-aa91-4f91841cdfa9" providerId="ADAL" clId="{3B59D474-F499-4E3C-AF3D-D1598BFBC157}" dt="2022-12-14T14:44:15.170" v="823" actId="2696"/>
        <pc:sldMkLst>
          <pc:docMk/>
          <pc:sldMk cId="800359561" sldId="1870"/>
        </pc:sldMkLst>
      </pc:sldChg>
      <pc:sldChg chg="del">
        <pc:chgData name="Kelly Stokes" userId="3e5c5154-569e-4d81-aa91-4f91841cdfa9" providerId="ADAL" clId="{3B59D474-F499-4E3C-AF3D-D1598BFBC157}" dt="2022-12-14T14:44:15.170" v="823" actId="2696"/>
        <pc:sldMkLst>
          <pc:docMk/>
          <pc:sldMk cId="2310492000" sldId="1871"/>
        </pc:sldMkLst>
      </pc:sldChg>
      <pc:sldChg chg="modSp mod">
        <pc:chgData name="Kelly Stokes" userId="3e5c5154-569e-4d81-aa91-4f91841cdfa9" providerId="ADAL" clId="{3B59D474-F499-4E3C-AF3D-D1598BFBC157}" dt="2022-12-14T14:44:59.636" v="869" actId="1076"/>
        <pc:sldMkLst>
          <pc:docMk/>
          <pc:sldMk cId="2210129240" sldId="1872"/>
        </pc:sldMkLst>
        <pc:spChg chg="mod">
          <ac:chgData name="Kelly Stokes" userId="3e5c5154-569e-4d81-aa91-4f91841cdfa9" providerId="ADAL" clId="{3B59D474-F499-4E3C-AF3D-D1598BFBC157}" dt="2022-12-14T14:44:55.921" v="868" actId="20577"/>
          <ac:spMkLst>
            <pc:docMk/>
            <pc:sldMk cId="2210129240" sldId="1872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44:59.636" v="869" actId="1076"/>
          <ac:spMkLst>
            <pc:docMk/>
            <pc:sldMk cId="2210129240" sldId="1872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3B59D474-F499-4E3C-AF3D-D1598BFBC157}" dt="2022-12-14T14:45:18.377" v="874" actId="1076"/>
        <pc:sldMkLst>
          <pc:docMk/>
          <pc:sldMk cId="1663525704" sldId="1873"/>
        </pc:sldMkLst>
        <pc:spChg chg="mod">
          <ac:chgData name="Kelly Stokes" userId="3e5c5154-569e-4d81-aa91-4f91841cdfa9" providerId="ADAL" clId="{3B59D474-F499-4E3C-AF3D-D1598BFBC157}" dt="2022-12-14T14:45:11.845" v="870"/>
          <ac:spMkLst>
            <pc:docMk/>
            <pc:sldMk cId="1663525704" sldId="1873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45:18.377" v="874" actId="1076"/>
          <ac:spMkLst>
            <pc:docMk/>
            <pc:sldMk cId="1663525704" sldId="1873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3B59D474-F499-4E3C-AF3D-D1598BFBC157}" dt="2022-12-14T14:45:36.805" v="881" actId="27636"/>
        <pc:sldMkLst>
          <pc:docMk/>
          <pc:sldMk cId="4146890824" sldId="1874"/>
        </pc:sldMkLst>
        <pc:spChg chg="mod">
          <ac:chgData name="Kelly Stokes" userId="3e5c5154-569e-4d81-aa91-4f91841cdfa9" providerId="ADAL" clId="{3B59D474-F499-4E3C-AF3D-D1598BFBC157}" dt="2022-12-14T14:45:31.559" v="878" actId="20577"/>
          <ac:spMkLst>
            <pc:docMk/>
            <pc:sldMk cId="4146890824" sldId="1874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45:36.805" v="881" actId="27636"/>
          <ac:spMkLst>
            <pc:docMk/>
            <pc:sldMk cId="4146890824" sldId="1874"/>
            <ac:spMk id="3" creationId="{847A1AC9-9EC9-E1AA-348D-958CE44F2772}"/>
          </ac:spMkLst>
        </pc:spChg>
      </pc:sldChg>
      <pc:sldChg chg="modNotesTx">
        <pc:chgData name="Kelly Stokes" userId="3e5c5154-569e-4d81-aa91-4f91841cdfa9" providerId="ADAL" clId="{3B59D474-F499-4E3C-AF3D-D1598BFBC157}" dt="2022-12-14T14:45:57.907" v="882"/>
        <pc:sldMkLst>
          <pc:docMk/>
          <pc:sldMk cId="219993374" sldId="1884"/>
        </pc:sldMkLst>
      </pc:sldChg>
      <pc:sldChg chg="modSp mod">
        <pc:chgData name="Kelly Stokes" userId="3e5c5154-569e-4d81-aa91-4f91841cdfa9" providerId="ADAL" clId="{3B59D474-F499-4E3C-AF3D-D1598BFBC157}" dt="2022-12-14T14:46:03.740" v="884" actId="27636"/>
        <pc:sldMkLst>
          <pc:docMk/>
          <pc:sldMk cId="309917686" sldId="1885"/>
        </pc:sldMkLst>
        <pc:spChg chg="mod">
          <ac:chgData name="Kelly Stokes" userId="3e5c5154-569e-4d81-aa91-4f91841cdfa9" providerId="ADAL" clId="{3B59D474-F499-4E3C-AF3D-D1598BFBC157}" dt="2022-12-14T14:46:03.740" v="884" actId="27636"/>
          <ac:spMkLst>
            <pc:docMk/>
            <pc:sldMk cId="309917686" sldId="1885"/>
            <ac:spMk id="2" creationId="{77E26784-A357-92CE-B6B1-8F248D3D6650}"/>
          </ac:spMkLst>
        </pc:spChg>
      </pc:sldChg>
      <pc:sldChg chg="addSp delSp modSp mod modAnim">
        <pc:chgData name="Kelly Stokes" userId="3e5c5154-569e-4d81-aa91-4f91841cdfa9" providerId="ADAL" clId="{3B59D474-F499-4E3C-AF3D-D1598BFBC157}" dt="2022-12-14T14:47:49.163" v="895"/>
        <pc:sldMkLst>
          <pc:docMk/>
          <pc:sldMk cId="3533887742" sldId="1893"/>
        </pc:sldMkLst>
        <pc:spChg chg="mod">
          <ac:chgData name="Kelly Stokes" userId="3e5c5154-569e-4d81-aa91-4f91841cdfa9" providerId="ADAL" clId="{3B59D474-F499-4E3C-AF3D-D1598BFBC157}" dt="2022-12-14T14:47:33.057" v="890" actId="20577"/>
          <ac:spMkLst>
            <pc:docMk/>
            <pc:sldMk cId="3533887742" sldId="1893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47:35.653" v="891" actId="1076"/>
          <ac:spMkLst>
            <pc:docMk/>
            <pc:sldMk cId="3533887742" sldId="1893"/>
            <ac:spMk id="3" creationId="{13BB5EC0-7A96-4D29-A835-6FAE896C31A4}"/>
          </ac:spMkLst>
        </pc:spChg>
        <pc:picChg chg="del">
          <ac:chgData name="Kelly Stokes" userId="3e5c5154-569e-4d81-aa91-4f91841cdfa9" providerId="ADAL" clId="{3B59D474-F499-4E3C-AF3D-D1598BFBC157}" dt="2022-12-14T14:47:36.385" v="892" actId="478"/>
          <ac:picMkLst>
            <pc:docMk/>
            <pc:sldMk cId="3533887742" sldId="1893"/>
            <ac:picMk id="3078" creationId="{2DBF69C9-3666-C0B3-D0DB-8336330DAD65}"/>
          </ac:picMkLst>
        </pc:picChg>
        <pc:picChg chg="add mod">
          <ac:chgData name="Kelly Stokes" userId="3e5c5154-569e-4d81-aa91-4f91841cdfa9" providerId="ADAL" clId="{3B59D474-F499-4E3C-AF3D-D1598BFBC157}" dt="2022-12-14T14:47:48.503" v="894" actId="1076"/>
          <ac:picMkLst>
            <pc:docMk/>
            <pc:sldMk cId="3533887742" sldId="1893"/>
            <ac:picMk id="113666" creationId="{0D634C91-7F4F-191A-9F15-894CDE4C3FE0}"/>
          </ac:picMkLst>
        </pc:picChg>
      </pc:sldChg>
      <pc:sldChg chg="addSp delSp modSp modAnim">
        <pc:chgData name="Kelly Stokes" userId="3e5c5154-569e-4d81-aa91-4f91841cdfa9" providerId="ADAL" clId="{3B59D474-F499-4E3C-AF3D-D1598BFBC157}" dt="2022-12-14T14:48:18.125" v="900"/>
        <pc:sldMkLst>
          <pc:docMk/>
          <pc:sldMk cId="510256058" sldId="1894"/>
        </pc:sldMkLst>
        <pc:spChg chg="mod">
          <ac:chgData name="Kelly Stokes" userId="3e5c5154-569e-4d81-aa91-4f91841cdfa9" providerId="ADAL" clId="{3B59D474-F499-4E3C-AF3D-D1598BFBC157}" dt="2022-12-14T14:47:57.088" v="896" actId="20577"/>
          <ac:spMkLst>
            <pc:docMk/>
            <pc:sldMk cId="510256058" sldId="1894"/>
            <ac:spMk id="2" creationId="{52DA34BA-82FC-47C5-BCE1-BB65E08B92A1}"/>
          </ac:spMkLst>
        </pc:spChg>
        <pc:picChg chg="del">
          <ac:chgData name="Kelly Stokes" userId="3e5c5154-569e-4d81-aa91-4f91841cdfa9" providerId="ADAL" clId="{3B59D474-F499-4E3C-AF3D-D1598BFBC157}" dt="2022-12-14T14:47:59.681" v="897" actId="478"/>
          <ac:picMkLst>
            <pc:docMk/>
            <pc:sldMk cId="510256058" sldId="1894"/>
            <ac:picMk id="4102" creationId="{B4DF73F2-8308-4EC9-8F7B-18FA07159D81}"/>
          </ac:picMkLst>
        </pc:picChg>
        <pc:picChg chg="add mod">
          <ac:chgData name="Kelly Stokes" userId="3e5c5154-569e-4d81-aa91-4f91841cdfa9" providerId="ADAL" clId="{3B59D474-F499-4E3C-AF3D-D1598BFBC157}" dt="2022-12-14T14:48:16.231" v="899" actId="1076"/>
          <ac:picMkLst>
            <pc:docMk/>
            <pc:sldMk cId="510256058" sldId="1894"/>
            <ac:picMk id="112642" creationId="{0B921D77-1797-D941-159C-E7B7104CB96F}"/>
          </ac:picMkLst>
        </pc:picChg>
      </pc:sldChg>
      <pc:sldChg chg="addSp delSp modSp modAnim">
        <pc:chgData name="Kelly Stokes" userId="3e5c5154-569e-4d81-aa91-4f91841cdfa9" providerId="ADAL" clId="{3B59D474-F499-4E3C-AF3D-D1598BFBC157}" dt="2022-12-14T14:48:59.043" v="912"/>
        <pc:sldMkLst>
          <pc:docMk/>
          <pc:sldMk cId="3750987246" sldId="1898"/>
        </pc:sldMkLst>
        <pc:spChg chg="mod">
          <ac:chgData name="Kelly Stokes" userId="3e5c5154-569e-4d81-aa91-4f91841cdfa9" providerId="ADAL" clId="{3B59D474-F499-4E3C-AF3D-D1598BFBC157}" dt="2022-12-14T14:48:37.381" v="908" actId="13926"/>
          <ac:spMkLst>
            <pc:docMk/>
            <pc:sldMk cId="3750987246" sldId="1898"/>
            <ac:spMk id="2" creationId="{52DA34BA-82FC-47C5-BCE1-BB65E08B92A1}"/>
          </ac:spMkLst>
        </pc:spChg>
        <pc:picChg chg="del">
          <ac:chgData name="Kelly Stokes" userId="3e5c5154-569e-4d81-aa91-4f91841cdfa9" providerId="ADAL" clId="{3B59D474-F499-4E3C-AF3D-D1598BFBC157}" dt="2022-12-14T14:48:38.716" v="909" actId="478"/>
          <ac:picMkLst>
            <pc:docMk/>
            <pc:sldMk cId="3750987246" sldId="1898"/>
            <ac:picMk id="6150" creationId="{672CD442-BF13-A21A-38DA-D4C31E7CCACE}"/>
          </ac:picMkLst>
        </pc:picChg>
        <pc:picChg chg="add mod">
          <ac:chgData name="Kelly Stokes" userId="3e5c5154-569e-4d81-aa91-4f91841cdfa9" providerId="ADAL" clId="{3B59D474-F499-4E3C-AF3D-D1598BFBC157}" dt="2022-12-14T14:48:55.861" v="911" actId="1076"/>
          <ac:picMkLst>
            <pc:docMk/>
            <pc:sldMk cId="3750987246" sldId="1898"/>
            <ac:picMk id="111618" creationId="{648C1533-02F0-FD6D-6A79-99F8E229FF1A}"/>
          </ac:picMkLst>
        </pc:picChg>
      </pc:sldChg>
      <pc:sldChg chg="del">
        <pc:chgData name="Kelly Stokes" userId="3e5c5154-569e-4d81-aa91-4f91841cdfa9" providerId="ADAL" clId="{3B59D474-F499-4E3C-AF3D-D1598BFBC157}" dt="2022-12-14T14:50:49.184" v="940" actId="2696"/>
        <pc:sldMkLst>
          <pc:docMk/>
          <pc:sldMk cId="1639382190" sldId="1899"/>
        </pc:sldMkLst>
      </pc:sldChg>
      <pc:sldChg chg="del">
        <pc:chgData name="Kelly Stokes" userId="3e5c5154-569e-4d81-aa91-4f91841cdfa9" providerId="ADAL" clId="{3B59D474-F499-4E3C-AF3D-D1598BFBC157}" dt="2022-12-14T14:50:49.184" v="940" actId="2696"/>
        <pc:sldMkLst>
          <pc:docMk/>
          <pc:sldMk cId="1594980893" sldId="1900"/>
        </pc:sldMkLst>
      </pc:sldChg>
      <pc:sldChg chg="addSp delSp modSp modAnim">
        <pc:chgData name="Kelly Stokes" userId="3e5c5154-569e-4d81-aa91-4f91841cdfa9" providerId="ADAL" clId="{3B59D474-F499-4E3C-AF3D-D1598BFBC157}" dt="2022-12-14T14:51:17.114" v="954"/>
        <pc:sldMkLst>
          <pc:docMk/>
          <pc:sldMk cId="3368265725" sldId="1901"/>
        </pc:sldMkLst>
        <pc:spChg chg="mod">
          <ac:chgData name="Kelly Stokes" userId="3e5c5154-569e-4d81-aa91-4f91841cdfa9" providerId="ADAL" clId="{3B59D474-F499-4E3C-AF3D-D1598BFBC157}" dt="2022-12-14T14:51:04.187" v="951" actId="20577"/>
          <ac:spMkLst>
            <pc:docMk/>
            <pc:sldMk cId="3368265725" sldId="1901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1:06.095" v="953" actId="20577"/>
          <ac:spMkLst>
            <pc:docMk/>
            <pc:sldMk cId="3368265725" sldId="1901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51:17.114" v="954"/>
          <ac:spMkLst>
            <pc:docMk/>
            <pc:sldMk cId="3368265725" sldId="1901"/>
            <ac:spMk id="12" creationId="{E384BFF7-3319-CAE2-192F-C4DCBBBBFCCA}"/>
          </ac:spMkLst>
        </pc:spChg>
        <pc:picChg chg="add mod">
          <ac:chgData name="Kelly Stokes" userId="3e5c5154-569e-4d81-aa91-4f91841cdfa9" providerId="ADAL" clId="{3B59D474-F499-4E3C-AF3D-D1598BFBC157}" dt="2022-12-14T14:50:59.457" v="945" actId="1076"/>
          <ac:picMkLst>
            <pc:docMk/>
            <pc:sldMk cId="3368265725" sldId="1901"/>
            <ac:picMk id="3" creationId="{221E6546-56FD-4003-4BC2-06674E71150C}"/>
          </ac:picMkLst>
        </pc:picChg>
        <pc:picChg chg="del">
          <ac:chgData name="Kelly Stokes" userId="3e5c5154-569e-4d81-aa91-4f91841cdfa9" providerId="ADAL" clId="{3B59D474-F499-4E3C-AF3D-D1598BFBC157}" dt="2022-12-14T14:50:54.455" v="941" actId="478"/>
          <ac:picMkLst>
            <pc:docMk/>
            <pc:sldMk cId="3368265725" sldId="1901"/>
            <ac:picMk id="7" creationId="{E77E2595-26CD-ED9C-B8EA-7EF26C425D84}"/>
          </ac:picMkLst>
        </pc:picChg>
      </pc:sldChg>
      <pc:sldChg chg="del">
        <pc:chgData name="Kelly Stokes" userId="3e5c5154-569e-4d81-aa91-4f91841cdfa9" providerId="ADAL" clId="{3B59D474-F499-4E3C-AF3D-D1598BFBC157}" dt="2022-12-14T14:53:10.085" v="1058" actId="2696"/>
        <pc:sldMkLst>
          <pc:docMk/>
          <pc:sldMk cId="3177114364" sldId="1902"/>
        </pc:sldMkLst>
      </pc:sldChg>
      <pc:sldChg chg="del">
        <pc:chgData name="Kelly Stokes" userId="3e5c5154-569e-4d81-aa91-4f91841cdfa9" providerId="ADAL" clId="{3B59D474-F499-4E3C-AF3D-D1598BFBC157}" dt="2022-12-14T14:53:10.085" v="1058" actId="2696"/>
        <pc:sldMkLst>
          <pc:docMk/>
          <pc:sldMk cId="2898684957" sldId="1903"/>
        </pc:sldMkLst>
      </pc:sldChg>
      <pc:sldChg chg="modSp mod">
        <pc:chgData name="Kelly Stokes" userId="3e5c5154-569e-4d81-aa91-4f91841cdfa9" providerId="ADAL" clId="{3B59D474-F499-4E3C-AF3D-D1598BFBC157}" dt="2022-12-14T14:53:31.176" v="1065" actId="27636"/>
        <pc:sldMkLst>
          <pc:docMk/>
          <pc:sldMk cId="278204131" sldId="1904"/>
        </pc:sldMkLst>
        <pc:spChg chg="mod">
          <ac:chgData name="Kelly Stokes" userId="3e5c5154-569e-4d81-aa91-4f91841cdfa9" providerId="ADAL" clId="{3B59D474-F499-4E3C-AF3D-D1598BFBC157}" dt="2022-12-14T14:53:25.379" v="1062" actId="20577"/>
          <ac:spMkLst>
            <pc:docMk/>
            <pc:sldMk cId="278204131" sldId="1904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3:31.176" v="1065" actId="27636"/>
          <ac:spMkLst>
            <pc:docMk/>
            <pc:sldMk cId="278204131" sldId="1904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3B59D474-F499-4E3C-AF3D-D1598BFBC157}" dt="2022-12-14T14:53:48.552" v="1072" actId="27636"/>
        <pc:sldMkLst>
          <pc:docMk/>
          <pc:sldMk cId="1569498359" sldId="1905"/>
        </pc:sldMkLst>
        <pc:spChg chg="mod">
          <ac:chgData name="Kelly Stokes" userId="3e5c5154-569e-4d81-aa91-4f91841cdfa9" providerId="ADAL" clId="{3B59D474-F499-4E3C-AF3D-D1598BFBC157}" dt="2022-12-14T14:53:41.026" v="1067" actId="27636"/>
          <ac:spMkLst>
            <pc:docMk/>
            <pc:sldMk cId="1569498359" sldId="1905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3:48.552" v="1072" actId="27636"/>
          <ac:spMkLst>
            <pc:docMk/>
            <pc:sldMk cId="1569498359" sldId="1905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3B59D474-F499-4E3C-AF3D-D1598BFBC157}" dt="2022-12-14T14:54:15.251" v="1081" actId="1076"/>
        <pc:sldMkLst>
          <pc:docMk/>
          <pc:sldMk cId="2956655110" sldId="1906"/>
        </pc:sldMkLst>
        <pc:spChg chg="mod">
          <ac:chgData name="Kelly Stokes" userId="3e5c5154-569e-4d81-aa91-4f91841cdfa9" providerId="ADAL" clId="{3B59D474-F499-4E3C-AF3D-D1598BFBC157}" dt="2022-12-14T14:54:03.087" v="1075" actId="27636"/>
          <ac:spMkLst>
            <pc:docMk/>
            <pc:sldMk cId="2956655110" sldId="1906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4:15.251" v="1081" actId="1076"/>
          <ac:spMkLst>
            <pc:docMk/>
            <pc:sldMk cId="2956655110" sldId="1906"/>
            <ac:spMk id="3" creationId="{847A1AC9-9EC9-E1AA-348D-958CE44F2772}"/>
          </ac:spMkLst>
        </pc:spChg>
      </pc:sldChg>
      <pc:sldChg chg="modNotesTx">
        <pc:chgData name="Kelly Stokes" userId="3e5c5154-569e-4d81-aa91-4f91841cdfa9" providerId="ADAL" clId="{3B59D474-F499-4E3C-AF3D-D1598BFBC157}" dt="2022-12-14T14:54:52.733" v="1094"/>
        <pc:sldMkLst>
          <pc:docMk/>
          <pc:sldMk cId="2716746040" sldId="1916"/>
        </pc:sldMkLst>
      </pc:sldChg>
      <pc:sldChg chg="modSp mod">
        <pc:chgData name="Kelly Stokes" userId="3e5c5154-569e-4d81-aa91-4f91841cdfa9" providerId="ADAL" clId="{3B59D474-F499-4E3C-AF3D-D1598BFBC157}" dt="2022-12-14T14:54:58.061" v="1100"/>
        <pc:sldMkLst>
          <pc:docMk/>
          <pc:sldMk cId="561259146" sldId="1917"/>
        </pc:sldMkLst>
        <pc:spChg chg="mod">
          <ac:chgData name="Kelly Stokes" userId="3e5c5154-569e-4d81-aa91-4f91841cdfa9" providerId="ADAL" clId="{3B59D474-F499-4E3C-AF3D-D1598BFBC157}" dt="2022-12-14T14:54:58.061" v="1100"/>
          <ac:spMkLst>
            <pc:docMk/>
            <pc:sldMk cId="561259146" sldId="1917"/>
            <ac:spMk id="2" creationId="{77E26784-A357-92CE-B6B1-8F248D3D6650}"/>
          </ac:spMkLst>
        </pc:spChg>
      </pc:sldChg>
      <pc:sldChg chg="addSp delSp modSp modAnim">
        <pc:chgData name="Kelly Stokes" userId="3e5c5154-569e-4d81-aa91-4f91841cdfa9" providerId="ADAL" clId="{3B59D474-F499-4E3C-AF3D-D1598BFBC157}" dt="2022-12-14T14:55:33.419" v="1108"/>
        <pc:sldMkLst>
          <pc:docMk/>
          <pc:sldMk cId="2208199003" sldId="1925"/>
        </pc:sldMkLst>
        <pc:spChg chg="mod">
          <ac:chgData name="Kelly Stokes" userId="3e5c5154-569e-4d81-aa91-4f91841cdfa9" providerId="ADAL" clId="{3B59D474-F499-4E3C-AF3D-D1598BFBC157}" dt="2022-12-14T14:55:11.067" v="1104" actId="20577"/>
          <ac:spMkLst>
            <pc:docMk/>
            <pc:sldMk cId="2208199003" sldId="1925"/>
            <ac:spMk id="2" creationId="{52DA34BA-82FC-47C5-BCE1-BB65E08B92A1}"/>
          </ac:spMkLst>
        </pc:spChg>
        <pc:picChg chg="del">
          <ac:chgData name="Kelly Stokes" userId="3e5c5154-569e-4d81-aa91-4f91841cdfa9" providerId="ADAL" clId="{3B59D474-F499-4E3C-AF3D-D1598BFBC157}" dt="2022-12-14T14:55:12.939" v="1105" actId="478"/>
          <ac:picMkLst>
            <pc:docMk/>
            <pc:sldMk cId="2208199003" sldId="1925"/>
            <ac:picMk id="3078" creationId="{2DBF69C9-3666-C0B3-D0DB-8336330DAD65}"/>
          </ac:picMkLst>
        </pc:picChg>
        <pc:picChg chg="add mod">
          <ac:chgData name="Kelly Stokes" userId="3e5c5154-569e-4d81-aa91-4f91841cdfa9" providerId="ADAL" clId="{3B59D474-F499-4E3C-AF3D-D1598BFBC157}" dt="2022-12-14T14:55:31.422" v="1107" actId="1076"/>
          <ac:picMkLst>
            <pc:docMk/>
            <pc:sldMk cId="2208199003" sldId="1925"/>
            <ac:picMk id="104450" creationId="{DC78D165-A67F-4A88-8652-96DCCCD041AF}"/>
          </ac:picMkLst>
        </pc:picChg>
      </pc:sldChg>
      <pc:sldChg chg="addSp delSp modSp modAnim">
        <pc:chgData name="Kelly Stokes" userId="3e5c5154-569e-4d81-aa91-4f91841cdfa9" providerId="ADAL" clId="{3B59D474-F499-4E3C-AF3D-D1598BFBC157}" dt="2022-12-14T14:55:54.097" v="1115"/>
        <pc:sldMkLst>
          <pc:docMk/>
          <pc:sldMk cId="978678330" sldId="1926"/>
        </pc:sldMkLst>
        <pc:spChg chg="mod">
          <ac:chgData name="Kelly Stokes" userId="3e5c5154-569e-4d81-aa91-4f91841cdfa9" providerId="ADAL" clId="{3B59D474-F499-4E3C-AF3D-D1598BFBC157}" dt="2022-12-14T14:55:36.455" v="1111" actId="20577"/>
          <ac:spMkLst>
            <pc:docMk/>
            <pc:sldMk cId="978678330" sldId="1926"/>
            <ac:spMk id="2" creationId="{52DA34BA-82FC-47C5-BCE1-BB65E08B92A1}"/>
          </ac:spMkLst>
        </pc:spChg>
        <pc:picChg chg="del">
          <ac:chgData name="Kelly Stokes" userId="3e5c5154-569e-4d81-aa91-4f91841cdfa9" providerId="ADAL" clId="{3B59D474-F499-4E3C-AF3D-D1598BFBC157}" dt="2022-12-14T14:55:37.648" v="1112" actId="478"/>
          <ac:picMkLst>
            <pc:docMk/>
            <pc:sldMk cId="978678330" sldId="1926"/>
            <ac:picMk id="4102" creationId="{B4DF73F2-8308-4EC9-8F7B-18FA07159D81}"/>
          </ac:picMkLst>
        </pc:picChg>
        <pc:picChg chg="add mod">
          <ac:chgData name="Kelly Stokes" userId="3e5c5154-569e-4d81-aa91-4f91841cdfa9" providerId="ADAL" clId="{3B59D474-F499-4E3C-AF3D-D1598BFBC157}" dt="2022-12-14T14:55:53.350" v="1114" actId="1076"/>
          <ac:picMkLst>
            <pc:docMk/>
            <pc:sldMk cId="978678330" sldId="1926"/>
            <ac:picMk id="103426" creationId="{908766C4-FA4F-3987-5E76-2A180EB19FEA}"/>
          </ac:picMkLst>
        </pc:picChg>
      </pc:sldChg>
      <pc:sldChg chg="addSp delSp modSp modAnim">
        <pc:chgData name="Kelly Stokes" userId="3e5c5154-569e-4d81-aa91-4f91841cdfa9" providerId="ADAL" clId="{3B59D474-F499-4E3C-AF3D-D1598BFBC157}" dt="2022-12-14T14:56:37.428" v="1126"/>
        <pc:sldMkLst>
          <pc:docMk/>
          <pc:sldMk cId="733134138" sldId="1930"/>
        </pc:sldMkLst>
        <pc:spChg chg="mod">
          <ac:chgData name="Kelly Stokes" userId="3e5c5154-569e-4d81-aa91-4f91841cdfa9" providerId="ADAL" clId="{3B59D474-F499-4E3C-AF3D-D1598BFBC157}" dt="2022-12-14T14:56:19.624" v="1122" actId="115"/>
          <ac:spMkLst>
            <pc:docMk/>
            <pc:sldMk cId="733134138" sldId="1930"/>
            <ac:spMk id="2" creationId="{52DA34BA-82FC-47C5-BCE1-BB65E08B92A1}"/>
          </ac:spMkLst>
        </pc:spChg>
        <pc:picChg chg="del">
          <ac:chgData name="Kelly Stokes" userId="3e5c5154-569e-4d81-aa91-4f91841cdfa9" providerId="ADAL" clId="{3B59D474-F499-4E3C-AF3D-D1598BFBC157}" dt="2022-12-14T14:56:21.148" v="1123" actId="478"/>
          <ac:picMkLst>
            <pc:docMk/>
            <pc:sldMk cId="733134138" sldId="1930"/>
            <ac:picMk id="6150" creationId="{672CD442-BF13-A21A-38DA-D4C31E7CCACE}"/>
          </ac:picMkLst>
        </pc:picChg>
        <pc:picChg chg="add mod">
          <ac:chgData name="Kelly Stokes" userId="3e5c5154-569e-4d81-aa91-4f91841cdfa9" providerId="ADAL" clId="{3B59D474-F499-4E3C-AF3D-D1598BFBC157}" dt="2022-12-14T14:56:34.654" v="1125" actId="1076"/>
          <ac:picMkLst>
            <pc:docMk/>
            <pc:sldMk cId="733134138" sldId="1930"/>
            <ac:picMk id="102402" creationId="{86EA9B92-9AE2-E7A6-73F1-2E61A6A2809E}"/>
          </ac:picMkLst>
        </pc:picChg>
      </pc:sldChg>
      <pc:sldChg chg="del">
        <pc:chgData name="Kelly Stokes" userId="3e5c5154-569e-4d81-aa91-4f91841cdfa9" providerId="ADAL" clId="{3B59D474-F499-4E3C-AF3D-D1598BFBC157}" dt="2022-12-14T14:57:22.339" v="1140" actId="2696"/>
        <pc:sldMkLst>
          <pc:docMk/>
          <pc:sldMk cId="2460353472" sldId="1931"/>
        </pc:sldMkLst>
      </pc:sldChg>
      <pc:sldChg chg="del">
        <pc:chgData name="Kelly Stokes" userId="3e5c5154-569e-4d81-aa91-4f91841cdfa9" providerId="ADAL" clId="{3B59D474-F499-4E3C-AF3D-D1598BFBC157}" dt="2022-12-14T14:57:22.339" v="1140" actId="2696"/>
        <pc:sldMkLst>
          <pc:docMk/>
          <pc:sldMk cId="315824556" sldId="1932"/>
        </pc:sldMkLst>
      </pc:sldChg>
      <pc:sldChg chg="addSp delSp modSp modAnim">
        <pc:chgData name="Kelly Stokes" userId="3e5c5154-569e-4d81-aa91-4f91841cdfa9" providerId="ADAL" clId="{3B59D474-F499-4E3C-AF3D-D1598BFBC157}" dt="2022-12-14T14:58:11.116" v="1161"/>
        <pc:sldMkLst>
          <pc:docMk/>
          <pc:sldMk cId="2182933560" sldId="1933"/>
        </pc:sldMkLst>
        <pc:spChg chg="mod">
          <ac:chgData name="Kelly Stokes" userId="3e5c5154-569e-4d81-aa91-4f91841cdfa9" providerId="ADAL" clId="{3B59D474-F499-4E3C-AF3D-D1598BFBC157}" dt="2022-12-14T14:57:49.414" v="1151" actId="20577"/>
          <ac:spMkLst>
            <pc:docMk/>
            <pc:sldMk cId="2182933560" sldId="1933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7:57.700" v="1160" actId="20577"/>
          <ac:spMkLst>
            <pc:docMk/>
            <pc:sldMk cId="2182933560" sldId="1933"/>
            <ac:spMk id="10" creationId="{003D53EA-1945-744E-2DD1-0312F4DE835F}"/>
          </ac:spMkLst>
        </pc:spChg>
        <pc:spChg chg="mod">
          <ac:chgData name="Kelly Stokes" userId="3e5c5154-569e-4d81-aa91-4f91841cdfa9" providerId="ADAL" clId="{3B59D474-F499-4E3C-AF3D-D1598BFBC157}" dt="2022-12-14T14:58:11.116" v="1161"/>
          <ac:spMkLst>
            <pc:docMk/>
            <pc:sldMk cId="2182933560" sldId="1933"/>
            <ac:spMk id="12" creationId="{E384BFF7-3319-CAE2-192F-C4DCBBBBFCCA}"/>
          </ac:spMkLst>
        </pc:spChg>
        <pc:picChg chg="add mod">
          <ac:chgData name="Kelly Stokes" userId="3e5c5154-569e-4d81-aa91-4f91841cdfa9" providerId="ADAL" clId="{3B59D474-F499-4E3C-AF3D-D1598BFBC157}" dt="2022-12-14T14:57:41.760" v="1143" actId="1076"/>
          <ac:picMkLst>
            <pc:docMk/>
            <pc:sldMk cId="2182933560" sldId="1933"/>
            <ac:picMk id="3" creationId="{056A686A-2D6D-5EB1-F2F1-1338D4729239}"/>
          </ac:picMkLst>
        </pc:picChg>
        <pc:picChg chg="del">
          <ac:chgData name="Kelly Stokes" userId="3e5c5154-569e-4d81-aa91-4f91841cdfa9" providerId="ADAL" clId="{3B59D474-F499-4E3C-AF3D-D1598BFBC157}" dt="2022-12-14T14:57:39.150" v="1141" actId="478"/>
          <ac:picMkLst>
            <pc:docMk/>
            <pc:sldMk cId="2182933560" sldId="1933"/>
            <ac:picMk id="7" creationId="{E77E2595-26CD-ED9C-B8EA-7EF26C425D84}"/>
          </ac:picMkLst>
        </pc:picChg>
      </pc:sldChg>
      <pc:sldChg chg="del">
        <pc:chgData name="Kelly Stokes" userId="3e5c5154-569e-4d81-aa91-4f91841cdfa9" providerId="ADAL" clId="{3B59D474-F499-4E3C-AF3D-D1598BFBC157}" dt="2022-12-14T14:59:42.637" v="1225" actId="2696"/>
        <pc:sldMkLst>
          <pc:docMk/>
          <pc:sldMk cId="440627278" sldId="1934"/>
        </pc:sldMkLst>
      </pc:sldChg>
      <pc:sldChg chg="del">
        <pc:chgData name="Kelly Stokes" userId="3e5c5154-569e-4d81-aa91-4f91841cdfa9" providerId="ADAL" clId="{3B59D474-F499-4E3C-AF3D-D1598BFBC157}" dt="2022-12-14T14:59:42.637" v="1225" actId="2696"/>
        <pc:sldMkLst>
          <pc:docMk/>
          <pc:sldMk cId="2130394398" sldId="1935"/>
        </pc:sldMkLst>
      </pc:sldChg>
      <pc:sldChg chg="modSp mod">
        <pc:chgData name="Kelly Stokes" userId="3e5c5154-569e-4d81-aa91-4f91841cdfa9" providerId="ADAL" clId="{3B59D474-F499-4E3C-AF3D-D1598BFBC157}" dt="2022-12-14T14:59:59.784" v="1229" actId="1076"/>
        <pc:sldMkLst>
          <pc:docMk/>
          <pc:sldMk cId="3469944090" sldId="1936"/>
        </pc:sldMkLst>
        <pc:spChg chg="mod">
          <ac:chgData name="Kelly Stokes" userId="3e5c5154-569e-4d81-aa91-4f91841cdfa9" providerId="ADAL" clId="{3B59D474-F499-4E3C-AF3D-D1598BFBC157}" dt="2022-12-14T14:59:56.516" v="1228" actId="1076"/>
          <ac:spMkLst>
            <pc:docMk/>
            <pc:sldMk cId="3469944090" sldId="1936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9:59.784" v="1229" actId="1076"/>
          <ac:spMkLst>
            <pc:docMk/>
            <pc:sldMk cId="3469944090" sldId="1936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3B59D474-F499-4E3C-AF3D-D1598BFBC157}" dt="2022-12-14T15:00:19.158" v="1236" actId="27636"/>
        <pc:sldMkLst>
          <pc:docMk/>
          <pc:sldMk cId="1175746845" sldId="1937"/>
        </pc:sldMkLst>
        <pc:spChg chg="mod">
          <ac:chgData name="Kelly Stokes" userId="3e5c5154-569e-4d81-aa91-4f91841cdfa9" providerId="ADAL" clId="{3B59D474-F499-4E3C-AF3D-D1598BFBC157}" dt="2022-12-14T15:00:09.640" v="1231" actId="27636"/>
          <ac:spMkLst>
            <pc:docMk/>
            <pc:sldMk cId="1175746845" sldId="1937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5:00:19.158" v="1236" actId="27636"/>
          <ac:spMkLst>
            <pc:docMk/>
            <pc:sldMk cId="1175746845" sldId="1937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3B59D474-F499-4E3C-AF3D-D1598BFBC157}" dt="2022-12-14T15:00:40.762" v="1243" actId="1076"/>
        <pc:sldMkLst>
          <pc:docMk/>
          <pc:sldMk cId="1297492657" sldId="1938"/>
        </pc:sldMkLst>
        <pc:spChg chg="mod">
          <ac:chgData name="Kelly Stokes" userId="3e5c5154-569e-4d81-aa91-4f91841cdfa9" providerId="ADAL" clId="{3B59D474-F499-4E3C-AF3D-D1598BFBC157}" dt="2022-12-14T15:00:30.002" v="1237"/>
          <ac:spMkLst>
            <pc:docMk/>
            <pc:sldMk cId="1297492657" sldId="1938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5:00:40.762" v="1243" actId="1076"/>
          <ac:spMkLst>
            <pc:docMk/>
            <pc:sldMk cId="1297492657" sldId="1938"/>
            <ac:spMk id="3" creationId="{847A1AC9-9EC9-E1AA-348D-958CE44F2772}"/>
          </ac:spMkLst>
        </pc:spChg>
      </pc:sldChg>
      <pc:sldChg chg="modNotesTx">
        <pc:chgData name="Kelly Stokes" userId="3e5c5154-569e-4d81-aa91-4f91841cdfa9" providerId="ADAL" clId="{3B59D474-F499-4E3C-AF3D-D1598BFBC157}" dt="2022-12-14T15:00:58.740" v="1244"/>
        <pc:sldMkLst>
          <pc:docMk/>
          <pc:sldMk cId="340158606" sldId="1948"/>
        </pc:sldMkLst>
      </pc:sldChg>
      <pc:sldChg chg="modSp mod">
        <pc:chgData name="Kelly Stokes" userId="3e5c5154-569e-4d81-aa91-4f91841cdfa9" providerId="ADAL" clId="{3B59D474-F499-4E3C-AF3D-D1598BFBC157}" dt="2022-12-14T15:01:02.043" v="1246" actId="27636"/>
        <pc:sldMkLst>
          <pc:docMk/>
          <pc:sldMk cId="935015918" sldId="1949"/>
        </pc:sldMkLst>
        <pc:spChg chg="mod">
          <ac:chgData name="Kelly Stokes" userId="3e5c5154-569e-4d81-aa91-4f91841cdfa9" providerId="ADAL" clId="{3B59D474-F499-4E3C-AF3D-D1598BFBC157}" dt="2022-12-14T15:01:02.043" v="1246" actId="27636"/>
          <ac:spMkLst>
            <pc:docMk/>
            <pc:sldMk cId="935015918" sldId="1949"/>
            <ac:spMk id="2" creationId="{77E26784-A357-92CE-B6B1-8F248D3D6650}"/>
          </ac:spMkLst>
        </pc:spChg>
      </pc:sldChg>
      <pc:sldChg chg="addSp modSp add mod modAnim">
        <pc:chgData name="Kelly Stokes" userId="3e5c5154-569e-4d81-aa91-4f91841cdfa9" providerId="ADAL" clId="{3B59D474-F499-4E3C-AF3D-D1598BFBC157}" dt="2022-12-14T14:42:49.004" v="781" actId="1076"/>
        <pc:sldMkLst>
          <pc:docMk/>
          <pc:sldMk cId="1744887444" sldId="1950"/>
        </pc:sldMkLst>
        <pc:spChg chg="mod">
          <ac:chgData name="Kelly Stokes" userId="3e5c5154-569e-4d81-aa91-4f91841cdfa9" providerId="ADAL" clId="{3B59D474-F499-4E3C-AF3D-D1598BFBC157}" dt="2022-12-14T14:42:46.606" v="780" actId="115"/>
          <ac:spMkLst>
            <pc:docMk/>
            <pc:sldMk cId="1744887444" sldId="1950"/>
            <ac:spMk id="2" creationId="{52DA34BA-82FC-47C5-BCE1-BB65E08B92A1}"/>
          </ac:spMkLst>
        </pc:spChg>
        <pc:spChg chg="add mod">
          <ac:chgData name="Kelly Stokes" userId="3e5c5154-569e-4d81-aa91-4f91841cdfa9" providerId="ADAL" clId="{3B59D474-F499-4E3C-AF3D-D1598BFBC157}" dt="2022-12-14T14:42:49.004" v="781" actId="1076"/>
          <ac:spMkLst>
            <pc:docMk/>
            <pc:sldMk cId="1744887444" sldId="1950"/>
            <ac:spMk id="3" creationId="{C2DE8EAD-E507-4A42-4015-D0B02DD6CDE8}"/>
          </ac:spMkLst>
        </pc:spChg>
      </pc:sldChg>
      <pc:sldChg chg="modSp add mod modAnim">
        <pc:chgData name="Kelly Stokes" userId="3e5c5154-569e-4d81-aa91-4f91841cdfa9" providerId="ADAL" clId="{3B59D474-F499-4E3C-AF3D-D1598BFBC157}" dt="2022-12-14T14:43:04.228" v="792" actId="1076"/>
        <pc:sldMkLst>
          <pc:docMk/>
          <pc:sldMk cId="4220489217" sldId="1951"/>
        </pc:sldMkLst>
        <pc:spChg chg="mod">
          <ac:chgData name="Kelly Stokes" userId="3e5c5154-569e-4d81-aa91-4f91841cdfa9" providerId="ADAL" clId="{3B59D474-F499-4E3C-AF3D-D1598BFBC157}" dt="2022-12-14T14:43:00.658" v="791" actId="20577"/>
          <ac:spMkLst>
            <pc:docMk/>
            <pc:sldMk cId="4220489217" sldId="1951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43:04.228" v="792" actId="1076"/>
          <ac:spMkLst>
            <pc:docMk/>
            <pc:sldMk cId="4220489217" sldId="1951"/>
            <ac:spMk id="3" creationId="{C2DE8EAD-E507-4A42-4015-D0B02DD6CDE8}"/>
          </ac:spMkLst>
        </pc:spChg>
      </pc:sldChg>
      <pc:sldChg chg="modSp add">
        <pc:chgData name="Kelly Stokes" userId="3e5c5154-569e-4d81-aa91-4f91841cdfa9" providerId="ADAL" clId="{3B59D474-F499-4E3C-AF3D-D1598BFBC157}" dt="2022-12-14T14:44:28.828" v="851" actId="20577"/>
        <pc:sldMkLst>
          <pc:docMk/>
          <pc:sldMk cId="1705885241" sldId="1952"/>
        </pc:sldMkLst>
        <pc:spChg chg="mod">
          <ac:chgData name="Kelly Stokes" userId="3e5c5154-569e-4d81-aa91-4f91841cdfa9" providerId="ADAL" clId="{3B59D474-F499-4E3C-AF3D-D1598BFBC157}" dt="2022-12-14T14:44:08.625" v="822" actId="20577"/>
          <ac:spMkLst>
            <pc:docMk/>
            <pc:sldMk cId="1705885241" sldId="1952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44:28.828" v="851" actId="20577"/>
          <ac:spMkLst>
            <pc:docMk/>
            <pc:sldMk cId="1705885241" sldId="1952"/>
            <ac:spMk id="12" creationId="{E384BFF7-3319-CAE2-192F-C4DCBBBBFCCA}"/>
          </ac:spMkLst>
        </pc:spChg>
      </pc:sldChg>
      <pc:sldChg chg="modSp add">
        <pc:chgData name="Kelly Stokes" userId="3e5c5154-569e-4d81-aa91-4f91841cdfa9" providerId="ADAL" clId="{3B59D474-F499-4E3C-AF3D-D1598BFBC157}" dt="2022-12-14T14:44:33.553" v="865" actId="20577"/>
        <pc:sldMkLst>
          <pc:docMk/>
          <pc:sldMk cId="728935755" sldId="1953"/>
        </pc:sldMkLst>
        <pc:spChg chg="mod">
          <ac:chgData name="Kelly Stokes" userId="3e5c5154-569e-4d81-aa91-4f91841cdfa9" providerId="ADAL" clId="{3B59D474-F499-4E3C-AF3D-D1598BFBC157}" dt="2022-12-14T14:44:22.154" v="834" actId="20577"/>
          <ac:spMkLst>
            <pc:docMk/>
            <pc:sldMk cId="728935755" sldId="1953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44:33.553" v="865" actId="20577"/>
          <ac:spMkLst>
            <pc:docMk/>
            <pc:sldMk cId="728935755" sldId="1953"/>
            <ac:spMk id="12" creationId="{E384BFF7-3319-CAE2-192F-C4DCBBBBFCCA}"/>
          </ac:spMkLst>
        </pc:spChg>
      </pc:sldChg>
      <pc:sldChg chg="addSp modSp add mod modAnim">
        <pc:chgData name="Kelly Stokes" userId="3e5c5154-569e-4d81-aa91-4f91841cdfa9" providerId="ADAL" clId="{3B59D474-F499-4E3C-AF3D-D1598BFBC157}" dt="2022-12-14T14:50:09.751" v="928" actId="14100"/>
        <pc:sldMkLst>
          <pc:docMk/>
          <pc:sldMk cId="1593301674" sldId="1954"/>
        </pc:sldMkLst>
        <pc:spChg chg="mod">
          <ac:chgData name="Kelly Stokes" userId="3e5c5154-569e-4d81-aa91-4f91841cdfa9" providerId="ADAL" clId="{3B59D474-F499-4E3C-AF3D-D1598BFBC157}" dt="2022-12-14T14:50:05.940" v="926" actId="20577"/>
          <ac:spMkLst>
            <pc:docMk/>
            <pc:sldMk cId="1593301674" sldId="1954"/>
            <ac:spMk id="2" creationId="{52DA34BA-82FC-47C5-BCE1-BB65E08B92A1}"/>
          </ac:spMkLst>
        </pc:spChg>
        <pc:spChg chg="add mod">
          <ac:chgData name="Kelly Stokes" userId="3e5c5154-569e-4d81-aa91-4f91841cdfa9" providerId="ADAL" clId="{3B59D474-F499-4E3C-AF3D-D1598BFBC157}" dt="2022-12-14T14:50:09.751" v="928" actId="14100"/>
          <ac:spMkLst>
            <pc:docMk/>
            <pc:sldMk cId="1593301674" sldId="1954"/>
            <ac:spMk id="3" creationId="{496BBBFC-72E8-45AA-1D39-D2BAF575C1D0}"/>
          </ac:spMkLst>
        </pc:spChg>
      </pc:sldChg>
      <pc:sldChg chg="add">
        <pc:chgData name="Kelly Stokes" userId="3e5c5154-569e-4d81-aa91-4f91841cdfa9" providerId="ADAL" clId="{3B59D474-F499-4E3C-AF3D-D1598BFBC157}" dt="2022-12-14T14:50:00.320" v="921" actId="2890"/>
        <pc:sldMkLst>
          <pc:docMk/>
          <pc:sldMk cId="701485745" sldId="1955"/>
        </pc:sldMkLst>
      </pc:sldChg>
      <pc:sldChg chg="addSp delSp modSp add mod modAnim">
        <pc:chgData name="Kelly Stokes" userId="3e5c5154-569e-4d81-aa91-4f91841cdfa9" providerId="ADAL" clId="{3B59D474-F499-4E3C-AF3D-D1598BFBC157}" dt="2022-12-14T14:50:42.549" v="939"/>
        <pc:sldMkLst>
          <pc:docMk/>
          <pc:sldMk cId="3733654444" sldId="1956"/>
        </pc:sldMkLst>
        <pc:spChg chg="mod">
          <ac:chgData name="Kelly Stokes" userId="3e5c5154-569e-4d81-aa91-4f91841cdfa9" providerId="ADAL" clId="{3B59D474-F499-4E3C-AF3D-D1598BFBC157}" dt="2022-12-14T14:50:16.879" v="933" actId="20577"/>
          <ac:spMkLst>
            <pc:docMk/>
            <pc:sldMk cId="3733654444" sldId="1956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0:23.148" v="935" actId="14100"/>
          <ac:spMkLst>
            <pc:docMk/>
            <pc:sldMk cId="3733654444" sldId="1956"/>
            <ac:spMk id="3" creationId="{496BBBFC-72E8-45AA-1D39-D2BAF575C1D0}"/>
          </ac:spMkLst>
        </pc:spChg>
        <pc:picChg chg="del">
          <ac:chgData name="Kelly Stokes" userId="3e5c5154-569e-4d81-aa91-4f91841cdfa9" providerId="ADAL" clId="{3B59D474-F499-4E3C-AF3D-D1598BFBC157}" dt="2022-12-14T14:50:24.359" v="936" actId="478"/>
          <ac:picMkLst>
            <pc:docMk/>
            <pc:sldMk cId="3733654444" sldId="1956"/>
            <ac:picMk id="111618" creationId="{648C1533-02F0-FD6D-6A79-99F8E229FF1A}"/>
          </ac:picMkLst>
        </pc:picChg>
        <pc:picChg chg="add mod">
          <ac:chgData name="Kelly Stokes" userId="3e5c5154-569e-4d81-aa91-4f91841cdfa9" providerId="ADAL" clId="{3B59D474-F499-4E3C-AF3D-D1598BFBC157}" dt="2022-12-14T14:50:39.564" v="938" actId="1076"/>
          <ac:picMkLst>
            <pc:docMk/>
            <pc:sldMk cId="3733654444" sldId="1956"/>
            <ac:picMk id="126978" creationId="{F38576DC-076B-B292-BB91-A255AC0D32EC}"/>
          </ac:picMkLst>
        </pc:picChg>
      </pc:sldChg>
      <pc:sldChg chg="modSp add">
        <pc:chgData name="Kelly Stokes" userId="3e5c5154-569e-4d81-aa91-4f91841cdfa9" providerId="ADAL" clId="{3B59D474-F499-4E3C-AF3D-D1598BFBC157}" dt="2022-12-14T14:52:10.321" v="1011"/>
        <pc:sldMkLst>
          <pc:docMk/>
          <pc:sldMk cId="846001235" sldId="1957"/>
        </pc:sldMkLst>
        <pc:spChg chg="mod">
          <ac:chgData name="Kelly Stokes" userId="3e5c5154-569e-4d81-aa91-4f91841cdfa9" providerId="ADAL" clId="{3B59D474-F499-4E3C-AF3D-D1598BFBC157}" dt="2022-12-14T14:51:44.782" v="996" actId="20577"/>
          <ac:spMkLst>
            <pc:docMk/>
            <pc:sldMk cId="846001235" sldId="1957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1:42.236" v="993" actId="20577"/>
          <ac:spMkLst>
            <pc:docMk/>
            <pc:sldMk cId="846001235" sldId="1957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52:00.040" v="1010" actId="20577"/>
          <ac:spMkLst>
            <pc:docMk/>
            <pc:sldMk cId="846001235" sldId="1957"/>
            <ac:spMk id="10" creationId="{003D53EA-1945-744E-2DD1-0312F4DE835F}"/>
          </ac:spMkLst>
        </pc:spChg>
        <pc:spChg chg="mod">
          <ac:chgData name="Kelly Stokes" userId="3e5c5154-569e-4d81-aa91-4f91841cdfa9" providerId="ADAL" clId="{3B59D474-F499-4E3C-AF3D-D1598BFBC157}" dt="2022-12-14T14:52:10.321" v="1011"/>
          <ac:spMkLst>
            <pc:docMk/>
            <pc:sldMk cId="846001235" sldId="1957"/>
            <ac:spMk id="12" creationId="{E384BFF7-3319-CAE2-192F-C4DCBBBBFCCA}"/>
          </ac:spMkLst>
        </pc:spChg>
      </pc:sldChg>
      <pc:sldChg chg="modSp add">
        <pc:chgData name="Kelly Stokes" userId="3e5c5154-569e-4d81-aa91-4f91841cdfa9" providerId="ADAL" clId="{3B59D474-F499-4E3C-AF3D-D1598BFBC157}" dt="2022-12-14T14:52:25.718" v="1040" actId="20577"/>
        <pc:sldMkLst>
          <pc:docMk/>
          <pc:sldMk cId="3951219075" sldId="1958"/>
        </pc:sldMkLst>
        <pc:spChg chg="mod">
          <ac:chgData name="Kelly Stokes" userId="3e5c5154-569e-4d81-aa91-4f91841cdfa9" providerId="ADAL" clId="{3B59D474-F499-4E3C-AF3D-D1598BFBC157}" dt="2022-12-14T14:51:53.255" v="1006" actId="20577"/>
          <ac:spMkLst>
            <pc:docMk/>
            <pc:sldMk cId="3951219075" sldId="1958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2:20.009" v="1023" actId="20577"/>
          <ac:spMkLst>
            <pc:docMk/>
            <pc:sldMk cId="3951219075" sldId="1958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52:25.718" v="1040" actId="20577"/>
          <ac:spMkLst>
            <pc:docMk/>
            <pc:sldMk cId="3951219075" sldId="1958"/>
            <ac:spMk id="12" creationId="{E384BFF7-3319-CAE2-192F-C4DCBBBBFCCA}"/>
          </ac:spMkLst>
        </pc:spChg>
      </pc:sldChg>
      <pc:sldChg chg="modSp add">
        <pc:chgData name="Kelly Stokes" userId="3e5c5154-569e-4d81-aa91-4f91841cdfa9" providerId="ADAL" clId="{3B59D474-F499-4E3C-AF3D-D1598BFBC157}" dt="2022-12-14T14:52:59.646" v="1057" actId="20577"/>
        <pc:sldMkLst>
          <pc:docMk/>
          <pc:sldMk cId="3102442024" sldId="1959"/>
        </pc:sldMkLst>
        <pc:spChg chg="mod">
          <ac:chgData name="Kelly Stokes" userId="3e5c5154-569e-4d81-aa91-4f91841cdfa9" providerId="ADAL" clId="{3B59D474-F499-4E3C-AF3D-D1598BFBC157}" dt="2022-12-14T14:52:34.463" v="1045" actId="20577"/>
          <ac:spMkLst>
            <pc:docMk/>
            <pc:sldMk cId="3102442024" sldId="1959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2:59.646" v="1057" actId="20577"/>
          <ac:spMkLst>
            <pc:docMk/>
            <pc:sldMk cId="3102442024" sldId="1959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52:52.264" v="1055" actId="20577"/>
          <ac:spMkLst>
            <pc:docMk/>
            <pc:sldMk cId="3102442024" sldId="1959"/>
            <ac:spMk id="10" creationId="{003D53EA-1945-744E-2DD1-0312F4DE835F}"/>
          </ac:spMkLst>
        </pc:spChg>
        <pc:spChg chg="mod">
          <ac:chgData name="Kelly Stokes" userId="3e5c5154-569e-4d81-aa91-4f91841cdfa9" providerId="ADAL" clId="{3B59D474-F499-4E3C-AF3D-D1598BFBC157}" dt="2022-12-14T14:52:46.235" v="1046"/>
          <ac:spMkLst>
            <pc:docMk/>
            <pc:sldMk cId="3102442024" sldId="1959"/>
            <ac:spMk id="12" creationId="{E384BFF7-3319-CAE2-192F-C4DCBBBBFCCA}"/>
          </ac:spMkLst>
        </pc:spChg>
      </pc:sldChg>
      <pc:sldChg chg="modSp add mod">
        <pc:chgData name="Kelly Stokes" userId="3e5c5154-569e-4d81-aa91-4f91841cdfa9" providerId="ADAL" clId="{3B59D474-F499-4E3C-AF3D-D1598BFBC157}" dt="2022-12-14T14:54:34.531" v="1085" actId="27636"/>
        <pc:sldMkLst>
          <pc:docMk/>
          <pc:sldMk cId="40012485" sldId="1960"/>
        </pc:sldMkLst>
        <pc:spChg chg="mod">
          <ac:chgData name="Kelly Stokes" userId="3e5c5154-569e-4d81-aa91-4f91841cdfa9" providerId="ADAL" clId="{3B59D474-F499-4E3C-AF3D-D1598BFBC157}" dt="2022-12-14T14:54:27.211" v="1082"/>
          <ac:spMkLst>
            <pc:docMk/>
            <pc:sldMk cId="40012485" sldId="1960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4:34.531" v="1085" actId="27636"/>
          <ac:spMkLst>
            <pc:docMk/>
            <pc:sldMk cId="40012485" sldId="1960"/>
            <ac:spMk id="3" creationId="{847A1AC9-9EC9-E1AA-348D-958CE44F2772}"/>
          </ac:spMkLst>
        </pc:spChg>
      </pc:sldChg>
      <pc:sldChg chg="addSp modSp add mod modAnim">
        <pc:chgData name="Kelly Stokes" userId="3e5c5154-569e-4d81-aa91-4f91841cdfa9" providerId="ADAL" clId="{3B59D474-F499-4E3C-AF3D-D1598BFBC157}" dt="2022-12-14T14:57:06.077" v="1134" actId="14100"/>
        <pc:sldMkLst>
          <pc:docMk/>
          <pc:sldMk cId="2698975632" sldId="1961"/>
        </pc:sldMkLst>
        <pc:spChg chg="mod">
          <ac:chgData name="Kelly Stokes" userId="3e5c5154-569e-4d81-aa91-4f91841cdfa9" providerId="ADAL" clId="{3B59D474-F499-4E3C-AF3D-D1598BFBC157}" dt="2022-12-14T14:56:59.879" v="1131" actId="115"/>
          <ac:spMkLst>
            <pc:docMk/>
            <pc:sldMk cId="2698975632" sldId="1961"/>
            <ac:spMk id="2" creationId="{52DA34BA-82FC-47C5-BCE1-BB65E08B92A1}"/>
          </ac:spMkLst>
        </pc:spChg>
        <pc:spChg chg="add mod">
          <ac:chgData name="Kelly Stokes" userId="3e5c5154-569e-4d81-aa91-4f91841cdfa9" providerId="ADAL" clId="{3B59D474-F499-4E3C-AF3D-D1598BFBC157}" dt="2022-12-14T14:57:06.077" v="1134" actId="14100"/>
          <ac:spMkLst>
            <pc:docMk/>
            <pc:sldMk cId="2698975632" sldId="1961"/>
            <ac:spMk id="3" creationId="{7DFBB450-425C-A64F-13B1-B5F79575B4C9}"/>
          </ac:spMkLst>
        </pc:spChg>
      </pc:sldChg>
      <pc:sldChg chg="modSp add mod">
        <pc:chgData name="Kelly Stokes" userId="3e5c5154-569e-4d81-aa91-4f91841cdfa9" providerId="ADAL" clId="{3B59D474-F499-4E3C-AF3D-D1598BFBC157}" dt="2022-12-14T14:57:16.224" v="1139" actId="14100"/>
        <pc:sldMkLst>
          <pc:docMk/>
          <pc:sldMk cId="796935435" sldId="1962"/>
        </pc:sldMkLst>
        <pc:spChg chg="mod">
          <ac:chgData name="Kelly Stokes" userId="3e5c5154-569e-4d81-aa91-4f91841cdfa9" providerId="ADAL" clId="{3B59D474-F499-4E3C-AF3D-D1598BFBC157}" dt="2022-12-14T14:57:12.907" v="1138" actId="20577"/>
          <ac:spMkLst>
            <pc:docMk/>
            <pc:sldMk cId="796935435" sldId="1962"/>
            <ac:spMk id="2" creationId="{52DA34BA-82FC-47C5-BCE1-BB65E08B92A1}"/>
          </ac:spMkLst>
        </pc:spChg>
        <pc:spChg chg="mod">
          <ac:chgData name="Kelly Stokes" userId="3e5c5154-569e-4d81-aa91-4f91841cdfa9" providerId="ADAL" clId="{3B59D474-F499-4E3C-AF3D-D1598BFBC157}" dt="2022-12-14T14:57:16.224" v="1139" actId="14100"/>
          <ac:spMkLst>
            <pc:docMk/>
            <pc:sldMk cId="796935435" sldId="1962"/>
            <ac:spMk id="3" creationId="{7DFBB450-425C-A64F-13B1-B5F79575B4C9}"/>
          </ac:spMkLst>
        </pc:spChg>
      </pc:sldChg>
      <pc:sldChg chg="modSp add">
        <pc:chgData name="Kelly Stokes" userId="3e5c5154-569e-4d81-aa91-4f91841cdfa9" providerId="ADAL" clId="{3B59D474-F499-4E3C-AF3D-D1598BFBC157}" dt="2022-12-14T14:59:09.124" v="1204" actId="20577"/>
        <pc:sldMkLst>
          <pc:docMk/>
          <pc:sldMk cId="3583159222" sldId="1963"/>
        </pc:sldMkLst>
        <pc:spChg chg="mod">
          <ac:chgData name="Kelly Stokes" userId="3e5c5154-569e-4d81-aa91-4f91841cdfa9" providerId="ADAL" clId="{3B59D474-F499-4E3C-AF3D-D1598BFBC157}" dt="2022-12-14T14:58:59.113" v="1192" actId="20577"/>
          <ac:spMkLst>
            <pc:docMk/>
            <pc:sldMk cId="3583159222" sldId="1963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59:09.124" v="1204" actId="20577"/>
          <ac:spMkLst>
            <pc:docMk/>
            <pc:sldMk cId="3583159222" sldId="1963"/>
            <ac:spMk id="10" creationId="{003D53EA-1945-744E-2DD1-0312F4DE835F}"/>
          </ac:spMkLst>
        </pc:spChg>
      </pc:sldChg>
      <pc:sldChg chg="modSp add">
        <pc:chgData name="Kelly Stokes" userId="3e5c5154-569e-4d81-aa91-4f91841cdfa9" providerId="ADAL" clId="{3B59D474-F499-4E3C-AF3D-D1598BFBC157}" dt="2022-12-14T14:59:33.109" v="1224" actId="20577"/>
        <pc:sldMkLst>
          <pc:docMk/>
          <pc:sldMk cId="3015952696" sldId="1964"/>
        </pc:sldMkLst>
        <pc:spChg chg="mod">
          <ac:chgData name="Kelly Stokes" userId="3e5c5154-569e-4d81-aa91-4f91841cdfa9" providerId="ADAL" clId="{3B59D474-F499-4E3C-AF3D-D1598BFBC157}" dt="2022-12-14T14:59:26.629" v="1217" actId="20577"/>
          <ac:spMkLst>
            <pc:docMk/>
            <pc:sldMk cId="3015952696" sldId="1964"/>
            <ac:spMk id="6" creationId="{46398369-6BC4-831F-7991-9C3F91032799}"/>
          </ac:spMkLst>
        </pc:spChg>
        <pc:spChg chg="mod">
          <ac:chgData name="Kelly Stokes" userId="3e5c5154-569e-4d81-aa91-4f91841cdfa9" providerId="ADAL" clId="{3B59D474-F499-4E3C-AF3D-D1598BFBC157}" dt="2022-12-14T14:59:33.109" v="1224" actId="20577"/>
          <ac:spMkLst>
            <pc:docMk/>
            <pc:sldMk cId="3015952696" sldId="1964"/>
            <ac:spMk id="10" creationId="{003D53EA-1945-744E-2DD1-0312F4DE835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View in slide show mode to have each aspect appear separately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292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Scientists have found old footprint fossils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010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771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642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View in slide show mode to have each aspect appear separately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2280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View in slide show mode to have each aspect appear separately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5846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…which show that the bear-dog would be running like bears do now.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4373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4816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3379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View in slide show mode to have each aspect appear separately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464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View in slide show mode to have each aspect appear separately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6348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find movement it moved its two left legs together first, then the two right legs.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0239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through the slides for all the R+R words for the week (both the focus and the challenge words)</a:t>
            </a:r>
          </a:p>
          <a:p>
            <a:r>
              <a:rPr lang="en-GB" dirty="0"/>
              <a:t>Click through the slides for all the new learning this week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409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7911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6140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Say these words for the quiz</a:t>
            </a:r>
          </a:p>
          <a:p>
            <a:r>
              <a:rPr lang="en-GB" dirty="0"/>
              <a:t>find mind both old badge </a:t>
            </a:r>
          </a:p>
          <a:p>
            <a:r>
              <a:rPr lang="en-GB" dirty="0"/>
              <a:t>bridge  patted humming runnier saddest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623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9687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11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117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138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124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770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007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View in slide show mode to have each aspect appear separately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62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View in slide show mode to have each aspect appear separately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585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Another name for the in-between dog is the bear-dog, because it’s an ancestor of both bears and dogs.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48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975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578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View in slide show mode to have each aspect appear separately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1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ymonline.com/word/sure#etymonline_v_22407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Spring 1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3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78" y="14806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dge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65228E-5A0C-D4D8-0A4F-1B2EB602A78D}"/>
              </a:ext>
            </a:extLst>
          </p:cNvPr>
          <p:cNvSpPr txBox="1"/>
          <p:nvPr/>
        </p:nvSpPr>
        <p:spPr>
          <a:xfrm>
            <a:off x="3046640" y="3086864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Sounds ‘ze’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01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29273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1445079"/>
            <a:ext cx="11348357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in-between dog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in-between dog is the bear-dog, because it’s an ancestor of both bears and dogs.  Bear-dogs lived across Asia and North America until about nine million years ago. 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Scientists have found old footprint fossils which show that the bear-dog would be running like bears do now.  To find movement it moved its two left legs together first, then the two right legs. </a:t>
            </a:r>
          </a:p>
        </p:txBody>
      </p:sp>
    </p:spTree>
    <p:extLst>
      <p:ext uri="{BB962C8B-B14F-4D97-AF65-F5344CB8AC3E}">
        <p14:creationId xmlns:p14="http://schemas.microsoft.com/office/powerpoint/2010/main" val="15265904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1445079"/>
            <a:ext cx="11348357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in-between dog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in-between dog is the bear-dog, because it’s an ancestor of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both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bears and dogs.  Bear-dogs lived across Asia and North America until about nine million years ago. 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Scientists have found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old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footprint fossils which show that the bear-dog would be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running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like bears do now.  To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find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movement it moved its two left legs together first, then the two right legs. </a:t>
            </a:r>
          </a:p>
        </p:txBody>
      </p:sp>
    </p:spTree>
    <p:extLst>
      <p:ext uri="{BB962C8B-B14F-4D97-AF65-F5344CB8AC3E}">
        <p14:creationId xmlns:p14="http://schemas.microsoft.com/office/powerpoint/2010/main" val="377556091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74604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…which show that the bear-dog would be running like bears do now.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56125914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3 -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57583299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99CFDFF-2FBD-F2E5-6C7D-AC373065BD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02" t="23797" r="14553" b="9028"/>
          <a:stretch/>
        </p:blipFill>
        <p:spPr>
          <a:xfrm>
            <a:off x="190789" y="244928"/>
            <a:ext cx="11810422" cy="636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96237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08236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28318827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266" y="281851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find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D43014-6391-FC37-BF99-D8BB6D15C4BA}"/>
              </a:ext>
            </a:extLst>
          </p:cNvPr>
          <p:cNvSpPr txBox="1"/>
          <p:nvPr/>
        </p:nvSpPr>
        <p:spPr>
          <a:xfrm>
            <a:off x="831850" y="4300167"/>
            <a:ext cx="1118643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At Easter we find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eggs on our hunt.</a:t>
            </a:r>
            <a:endParaRPr lang="en-GB" dirty="0"/>
          </a:p>
        </p:txBody>
      </p:sp>
      <p:pic>
        <p:nvPicPr>
          <p:cNvPr id="1030" name="Picture 6" descr="Free See Cliparts, Download Free See Cliparts png images, Free ClipArts on  Clipart Library">
            <a:extLst>
              <a:ext uri="{FF2B5EF4-FFF2-40B4-BE49-F238E27FC236}">
                <a16:creationId xmlns:a16="http://schemas.microsoft.com/office/drawing/2014/main" id="{F60C1ABA-9C3D-C946-8552-181F99978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53" y="514544"/>
            <a:ext cx="24193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11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badge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02829" y="3561670"/>
            <a:ext cx="12409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8" name="Picture 6" descr="Police Badge Png Clipart, Transparent Png , Transparent Png Image - PNGitem">
            <a:extLst>
              <a:ext uri="{FF2B5EF4-FFF2-40B4-BE49-F238E27FC236}">
                <a16:creationId xmlns:a16="http://schemas.microsoft.com/office/drawing/2014/main" id="{2DBF69C9-3666-C0B3-D0DB-8336330DA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544286"/>
            <a:ext cx="20764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56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mind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ED092C-41BA-93D0-7D69-E66DD6FF3F5D}"/>
              </a:ext>
            </a:extLst>
          </p:cNvPr>
          <p:cNvSpPr txBox="1"/>
          <p:nvPr/>
        </p:nvSpPr>
        <p:spPr>
          <a:xfrm>
            <a:off x="554491" y="4169539"/>
            <a:ext cx="110830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Our minds are incredible and control our bodies all the time.</a:t>
            </a:r>
            <a:endParaRPr lang="en-GB" sz="1400" dirty="0"/>
          </a:p>
        </p:txBody>
      </p:sp>
      <p:pic>
        <p:nvPicPr>
          <p:cNvPr id="2054" name="Picture 6" descr="Brain Clipart Metacognition - Brain Clip Art - Free Transparent PNG Clipart  Images Download">
            <a:extLst>
              <a:ext uri="{FF2B5EF4-FFF2-40B4-BE49-F238E27FC236}">
                <a16:creationId xmlns:a16="http://schemas.microsoft.com/office/drawing/2014/main" id="{DC40AA1F-9004-EC5F-9E35-E4BEE0B58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1" y="298093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59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the sound ‘ze’ spelt ‘</a:t>
            </a:r>
            <a:r>
              <a:rPr lang="en-GB" dirty="0" err="1">
                <a:latin typeface="Twinkl Cursive Looped" panose="02000000000000000000" pitchFamily="2" charset="0"/>
              </a:rPr>
              <a:t>dge</a:t>
            </a:r>
            <a:r>
              <a:rPr lang="en-GB" dirty="0">
                <a:latin typeface="Twinkl Cursive Looped" panose="02000000000000000000" pitchFamily="2" charset="0"/>
              </a:rPr>
              <a:t>’ at the end of words?</a:t>
            </a:r>
          </a:p>
        </p:txBody>
      </p:sp>
    </p:spTree>
    <p:extLst>
      <p:ext uri="{BB962C8B-B14F-4D97-AF65-F5344CB8AC3E}">
        <p14:creationId xmlns:p14="http://schemas.microsoft.com/office/powerpoint/2010/main" val="19905523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78" y="14806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dge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65228E-5A0C-D4D8-0A4F-1B2EB602A78D}"/>
              </a:ext>
            </a:extLst>
          </p:cNvPr>
          <p:cNvSpPr txBox="1"/>
          <p:nvPr/>
        </p:nvSpPr>
        <p:spPr>
          <a:xfrm>
            <a:off x="3046640" y="3086864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Sounds ‘ze’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79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hedge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02829" y="3561670"/>
            <a:ext cx="12409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4450" name="Picture 2" descr="Hedges Clipart Hedge Trimming - Hedging Clipart, HD Png Download ,  Transparent Png Image - PNGitem">
            <a:extLst>
              <a:ext uri="{FF2B5EF4-FFF2-40B4-BE49-F238E27FC236}">
                <a16:creationId xmlns:a16="http://schemas.microsoft.com/office/drawing/2014/main" id="{DC78D165-A67F-4A88-8652-96DCCCD04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47" y="527957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19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lodge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731329" y="3657600"/>
            <a:ext cx="1273627" cy="8608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426" name="Picture 2" descr="Lodge Clipart Wooden Hut - Log Cabin Drawing, HD Png Download -  640x480(#6228935) - PngFind">
            <a:extLst>
              <a:ext uri="{FF2B5EF4-FFF2-40B4-BE49-F238E27FC236}">
                <a16:creationId xmlns:a16="http://schemas.microsoft.com/office/drawing/2014/main" id="{908766C4-FA4F-3987-5E76-2A180EB19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56537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67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00223564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86" y="146429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Suffixes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/ er / ed / </a:t>
            </a:r>
            <a:r>
              <a:rPr lang="en-GB" dirty="0" err="1">
                <a:latin typeface="Twinkl Cursive Looped" panose="02000000000000000000" pitchFamily="2" charset="0"/>
              </a:rPr>
              <a:t>est</a:t>
            </a:r>
            <a:r>
              <a:rPr lang="en-GB" dirty="0">
                <a:latin typeface="Twinkl Cursive Looped" panose="02000000000000000000" pitchFamily="2" charset="0"/>
              </a:rPr>
              <a:t> / 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5A4D39-0F71-AB18-FE2B-6A35CF4F16E8}"/>
              </a:ext>
            </a:extLst>
          </p:cNvPr>
          <p:cNvSpPr txBox="1"/>
          <p:nvPr/>
        </p:nvSpPr>
        <p:spPr>
          <a:xfrm>
            <a:off x="179613" y="3912054"/>
            <a:ext cx="117239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When a vowel is followed by a consonant in a one-syllable word, double the consonant and then add the suffix.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9952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 err="1">
                <a:latin typeface="Twinkl Cursive Looped" panose="02000000000000000000" pitchFamily="2" charset="0"/>
              </a:rPr>
              <a:t>ing</a:t>
            </a:r>
            <a:r>
              <a:rPr lang="en-GB" sz="4800" dirty="0">
                <a:latin typeface="Twinkl Cursive Looped" panose="02000000000000000000" pitchFamily="2" charset="0"/>
              </a:rPr>
              <a:t> / er / </a:t>
            </a:r>
            <a:r>
              <a:rPr lang="en-GB" sz="4800" dirty="0" err="1">
                <a:latin typeface="Twinkl Cursive Looped" panose="02000000000000000000" pitchFamily="2" charset="0"/>
              </a:rPr>
              <a:t>est</a:t>
            </a:r>
            <a:r>
              <a:rPr lang="en-GB" sz="4800" dirty="0">
                <a:latin typeface="Twinkl Cursive Looped" panose="02000000000000000000" pitchFamily="2" charset="0"/>
              </a:rPr>
              <a:t> / ed / y</a:t>
            </a:r>
          </a:p>
        </p:txBody>
      </p:sp>
    </p:spTree>
    <p:extLst>
      <p:ext uri="{BB962C8B-B14F-4D97-AF65-F5344CB8AC3E}">
        <p14:creationId xmlns:p14="http://schemas.microsoft.com/office/powerpoint/2010/main" val="369792062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</a:t>
            </a:r>
            <a:r>
              <a:rPr lang="en-GB" u="sng" dirty="0">
                <a:latin typeface="Twinkl Cursive Looped" panose="02000000000000000000" pitchFamily="2" charset="0"/>
              </a:rPr>
              <a:t>d</a:t>
            </a:r>
          </a:p>
        </p:txBody>
      </p:sp>
      <p:pic>
        <p:nvPicPr>
          <p:cNvPr id="102402" name="Picture 2" descr="Sad face clipart cliparts for you - Clipartix">
            <a:extLst>
              <a:ext uri="{FF2B5EF4-FFF2-40B4-BE49-F238E27FC236}">
                <a16:creationId xmlns:a16="http://schemas.microsoft.com/office/drawing/2014/main" id="{86EA9B92-9AE2-E7A6-73F1-2E61A6A28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653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13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</a:t>
            </a:r>
            <a:r>
              <a:rPr lang="en-GB" u="sng" dirty="0">
                <a:latin typeface="Twinkl Cursive Looped" panose="02000000000000000000" pitchFamily="2" charset="0"/>
              </a:rPr>
              <a:t>d</a:t>
            </a:r>
            <a:r>
              <a:rPr lang="en-GB" dirty="0">
                <a:latin typeface="Twinkl Cursive Looped" panose="02000000000000000000" pitchFamily="2" charset="0"/>
              </a:rPr>
              <a:t>der</a:t>
            </a:r>
          </a:p>
        </p:txBody>
      </p:sp>
      <p:pic>
        <p:nvPicPr>
          <p:cNvPr id="102402" name="Picture 2" descr="Sad face clipart cliparts for you - Clipartix">
            <a:extLst>
              <a:ext uri="{FF2B5EF4-FFF2-40B4-BE49-F238E27FC236}">
                <a16:creationId xmlns:a16="http://schemas.microsoft.com/office/drawing/2014/main" id="{86EA9B92-9AE2-E7A6-73F1-2E61A6A28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653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DFBB450-425C-A64F-13B1-B5F79575B4C9}"/>
              </a:ext>
            </a:extLst>
          </p:cNvPr>
          <p:cNvSpPr/>
          <p:nvPr/>
        </p:nvSpPr>
        <p:spPr>
          <a:xfrm>
            <a:off x="6906987" y="3538537"/>
            <a:ext cx="81642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97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edge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731329" y="3657600"/>
            <a:ext cx="1273627" cy="8608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2" name="Picture 6" descr="Cliff Edge Stock Illustrations – 1,672 Cliff Edge Stock Illustrations,  Vectors &amp; Clipart - Dreamstime">
            <a:extLst>
              <a:ext uri="{FF2B5EF4-FFF2-40B4-BE49-F238E27FC236}">
                <a16:creationId xmlns:a16="http://schemas.microsoft.com/office/drawing/2014/main" id="{B4DF73F2-8308-4EC9-8F7B-18FA07159D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98"/>
          <a:stretch/>
        </p:blipFill>
        <p:spPr bwMode="auto">
          <a:xfrm>
            <a:off x="637495" y="576943"/>
            <a:ext cx="2066925" cy="1986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03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</a:t>
            </a:r>
            <a:r>
              <a:rPr lang="en-GB" u="sng" dirty="0">
                <a:latin typeface="Twinkl Cursive Looped" panose="02000000000000000000" pitchFamily="2" charset="0"/>
              </a:rPr>
              <a:t>d</a:t>
            </a:r>
            <a:r>
              <a:rPr lang="en-GB" dirty="0">
                <a:latin typeface="Twinkl Cursive Looped" panose="02000000000000000000" pitchFamily="2" charset="0"/>
              </a:rPr>
              <a:t>dest</a:t>
            </a:r>
          </a:p>
        </p:txBody>
      </p:sp>
      <p:pic>
        <p:nvPicPr>
          <p:cNvPr id="102402" name="Picture 2" descr="Sad face clipart cliparts for you - Clipartix">
            <a:extLst>
              <a:ext uri="{FF2B5EF4-FFF2-40B4-BE49-F238E27FC236}">
                <a16:creationId xmlns:a16="http://schemas.microsoft.com/office/drawing/2014/main" id="{86EA9B92-9AE2-E7A6-73F1-2E61A6A28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653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DFBB450-425C-A64F-13B1-B5F79575B4C9}"/>
              </a:ext>
            </a:extLst>
          </p:cNvPr>
          <p:cNvSpPr/>
          <p:nvPr/>
        </p:nvSpPr>
        <p:spPr>
          <a:xfrm>
            <a:off x="6760029" y="3538537"/>
            <a:ext cx="963386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93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sad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feeling or showing sorrow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 (a = vowel)    (one syllable)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Sad face clipart cliparts for you - Clipartix">
            <a:extLst>
              <a:ext uri="{FF2B5EF4-FFF2-40B4-BE49-F238E27FC236}">
                <a16:creationId xmlns:a16="http://schemas.microsoft.com/office/drawing/2014/main" id="{056A686A-2D6D-5EB1-F2F1-1338D4729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28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93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sad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COMPARATIVE 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feeling or showing sorrow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sad (+ d) + er = sadder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Sad face clipart cliparts for you - Clipartix">
            <a:extLst>
              <a:ext uri="{FF2B5EF4-FFF2-40B4-BE49-F238E27FC236}">
                <a16:creationId xmlns:a16="http://schemas.microsoft.com/office/drawing/2014/main" id="{056A686A-2D6D-5EB1-F2F1-1338D4729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28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15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sad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SUPERLATIVE 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feeling or showing sorrow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sad (+ d) + </a:t>
            </a:r>
            <a:r>
              <a:rPr lang="en-GB" dirty="0" err="1">
                <a:latin typeface="Twinkl Cursive Looped" panose="02000000000000000000" pitchFamily="2" charset="0"/>
              </a:rPr>
              <a:t>est</a:t>
            </a:r>
            <a:r>
              <a:rPr lang="en-GB" dirty="0">
                <a:latin typeface="Twinkl Cursive Looped" panose="02000000000000000000" pitchFamily="2" charset="0"/>
              </a:rPr>
              <a:t> = saddest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Sad face clipart cliparts for you - Clipartix">
            <a:extLst>
              <a:ext uri="{FF2B5EF4-FFF2-40B4-BE49-F238E27FC236}">
                <a16:creationId xmlns:a16="http://schemas.microsoft.com/office/drawing/2014/main" id="{056A686A-2D6D-5EB1-F2F1-1338D4729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28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95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29665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am sad today.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799115" y="3657600"/>
            <a:ext cx="14369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6994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am sadder than you.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131128" y="3615416"/>
            <a:ext cx="2269672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7574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am the saddest person in the world.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216729" y="3684218"/>
            <a:ext cx="2465614" cy="7415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9749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29199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both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used before the first of two alternatives to emphasise that the statement being made applies to each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2" name="Picture 6" descr="both clipart - Clip Art Library">
            <a:extLst>
              <a:ext uri="{FF2B5EF4-FFF2-40B4-BE49-F238E27FC236}">
                <a16:creationId xmlns:a16="http://schemas.microsoft.com/office/drawing/2014/main" id="{D83131CB-6FE5-F29E-D849-96D902F31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3" y="608239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39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film has won over both young people and old people.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821386" y="2959722"/>
            <a:ext cx="15512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1111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old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having lived for a long time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20" name="Picture 8" descr="Old People Clipart Old People Clip Art And Information - Senior Citizen Clip  Art Png, Transparent Png , Transparent Png Image - PNGitem">
            <a:extLst>
              <a:ext uri="{FF2B5EF4-FFF2-40B4-BE49-F238E27FC236}">
                <a16:creationId xmlns:a16="http://schemas.microsoft.com/office/drawing/2014/main" id="{8340B893-86DB-6629-AD96-F3AA9AB94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60602"/>
            <a:ext cx="20955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72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old tree still produced apples.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812470" y="3543301"/>
            <a:ext cx="1240973" cy="806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673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9045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59232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1445079"/>
            <a:ext cx="11348357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in-between dog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in-between dog is the bear-dog, because it’s an ancestor of both bears and dogs.  Bear-dogs lived across Asia and North America until about nine million years ago. 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Scientists have found old footprint fossils which show that the bear-dog would be running like bears do now.  To find movement it moved its two left legs together first, then the two right legs. </a:t>
            </a:r>
          </a:p>
        </p:txBody>
      </p:sp>
    </p:spTree>
    <p:extLst>
      <p:ext uri="{BB962C8B-B14F-4D97-AF65-F5344CB8AC3E}">
        <p14:creationId xmlns:p14="http://schemas.microsoft.com/office/powerpoint/2010/main" val="2380396754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1445079"/>
            <a:ext cx="11348357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in-between dog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in-between dog is the bear-dog, because it’s an ancestor of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both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bears and dogs.  Bear-dogs lived across Asia and North America until about nine million years ago. 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Scientists have found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old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footprint fossils which show that the bear-dog would be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running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like bears do now.  To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find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movement it moved its two left legs together first, then the two right legs. </a:t>
            </a:r>
          </a:p>
        </p:txBody>
      </p:sp>
    </p:spTree>
    <p:extLst>
      <p:ext uri="{BB962C8B-B14F-4D97-AF65-F5344CB8AC3E}">
        <p14:creationId xmlns:p14="http://schemas.microsoft.com/office/powerpoint/2010/main" val="201351788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5860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To find movement it moved its two left legs together first, then the two right legs.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93501591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3 -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21416496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DC3336A-DF9A-E77B-F78F-74C90A0A5F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02" t="23797" r="14553" b="9028"/>
          <a:stretch/>
        </p:blipFill>
        <p:spPr>
          <a:xfrm>
            <a:off x="190789" y="244928"/>
            <a:ext cx="11810422" cy="636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02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86" y="146429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Suffixes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/ er / ed / </a:t>
            </a:r>
            <a:r>
              <a:rPr lang="en-GB" dirty="0" err="1">
                <a:latin typeface="Twinkl Cursive Looped" panose="02000000000000000000" pitchFamily="2" charset="0"/>
              </a:rPr>
              <a:t>est</a:t>
            </a:r>
            <a:r>
              <a:rPr lang="en-GB" dirty="0">
                <a:latin typeface="Twinkl Cursive Looped" panose="02000000000000000000" pitchFamily="2" charset="0"/>
              </a:rPr>
              <a:t> / 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5A4D39-0F71-AB18-FE2B-6A35CF4F16E8}"/>
              </a:ext>
            </a:extLst>
          </p:cNvPr>
          <p:cNvSpPr txBox="1"/>
          <p:nvPr/>
        </p:nvSpPr>
        <p:spPr>
          <a:xfrm>
            <a:off x="179613" y="3912054"/>
            <a:ext cx="117239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When a vowel is followed by a consonant in a one-syllable word, double the consonant and then add the suffix.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0278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find</a:t>
            </a:r>
          </a:p>
        </p:txBody>
      </p:sp>
    </p:spTree>
    <p:extLst>
      <p:ext uri="{BB962C8B-B14F-4D97-AF65-F5344CB8AC3E}">
        <p14:creationId xmlns:p14="http://schemas.microsoft.com/office/powerpoint/2010/main" val="386686443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mind</a:t>
            </a:r>
          </a:p>
        </p:txBody>
      </p:sp>
    </p:spTree>
    <p:extLst>
      <p:ext uri="{BB962C8B-B14F-4D97-AF65-F5344CB8AC3E}">
        <p14:creationId xmlns:p14="http://schemas.microsoft.com/office/powerpoint/2010/main" val="322118707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9309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badge</a:t>
            </a:r>
          </a:p>
        </p:txBody>
      </p:sp>
    </p:spTree>
    <p:extLst>
      <p:ext uri="{BB962C8B-B14F-4D97-AF65-F5344CB8AC3E}">
        <p14:creationId xmlns:p14="http://schemas.microsoft.com/office/powerpoint/2010/main" val="411866983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edge</a:t>
            </a:r>
          </a:p>
        </p:txBody>
      </p:sp>
    </p:spTree>
    <p:extLst>
      <p:ext uri="{BB962C8B-B14F-4D97-AF65-F5344CB8AC3E}">
        <p14:creationId xmlns:p14="http://schemas.microsoft.com/office/powerpoint/2010/main" val="224218389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bridge</a:t>
            </a:r>
          </a:p>
        </p:txBody>
      </p:sp>
    </p:spTree>
    <p:extLst>
      <p:ext uri="{BB962C8B-B14F-4D97-AF65-F5344CB8AC3E}">
        <p14:creationId xmlns:p14="http://schemas.microsoft.com/office/powerpoint/2010/main" val="68097805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dogde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547850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fudge</a:t>
            </a:r>
          </a:p>
        </p:txBody>
      </p:sp>
    </p:spTree>
    <p:extLst>
      <p:ext uri="{BB962C8B-B14F-4D97-AF65-F5344CB8AC3E}">
        <p14:creationId xmlns:p14="http://schemas.microsoft.com/office/powerpoint/2010/main" val="2916884084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ledge</a:t>
            </a:r>
          </a:p>
        </p:txBody>
      </p:sp>
    </p:spTree>
    <p:extLst>
      <p:ext uri="{BB962C8B-B14F-4D97-AF65-F5344CB8AC3E}">
        <p14:creationId xmlns:p14="http://schemas.microsoft.com/office/powerpoint/2010/main" val="1612179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 err="1">
                <a:latin typeface="Twinkl Cursive Looped" panose="02000000000000000000" pitchFamily="2" charset="0"/>
              </a:rPr>
              <a:t>ing</a:t>
            </a:r>
            <a:r>
              <a:rPr lang="en-GB" sz="4800" dirty="0">
                <a:latin typeface="Twinkl Cursive Looped" panose="02000000000000000000" pitchFamily="2" charset="0"/>
              </a:rPr>
              <a:t> / er / </a:t>
            </a:r>
            <a:r>
              <a:rPr lang="en-GB" sz="4800" dirty="0" err="1">
                <a:latin typeface="Twinkl Cursive Looped" panose="02000000000000000000" pitchFamily="2" charset="0"/>
              </a:rPr>
              <a:t>est</a:t>
            </a:r>
            <a:r>
              <a:rPr lang="en-GB" sz="4800" dirty="0">
                <a:latin typeface="Twinkl Cursive Looped" panose="02000000000000000000" pitchFamily="2" charset="0"/>
              </a:rPr>
              <a:t> / ed / y</a:t>
            </a:r>
          </a:p>
        </p:txBody>
      </p:sp>
    </p:spTree>
    <p:extLst>
      <p:ext uri="{BB962C8B-B14F-4D97-AF65-F5344CB8AC3E}">
        <p14:creationId xmlns:p14="http://schemas.microsoft.com/office/powerpoint/2010/main" val="403950454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hedge</a:t>
            </a:r>
          </a:p>
        </p:txBody>
      </p:sp>
    </p:spTree>
    <p:extLst>
      <p:ext uri="{BB962C8B-B14F-4D97-AF65-F5344CB8AC3E}">
        <p14:creationId xmlns:p14="http://schemas.microsoft.com/office/powerpoint/2010/main" val="3828583464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lodge</a:t>
            </a:r>
          </a:p>
        </p:txBody>
      </p:sp>
    </p:spTree>
    <p:extLst>
      <p:ext uri="{BB962C8B-B14F-4D97-AF65-F5344CB8AC3E}">
        <p14:creationId xmlns:p14="http://schemas.microsoft.com/office/powerpoint/2010/main" val="2974311952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747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04571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patting</a:t>
            </a:r>
          </a:p>
        </p:txBody>
      </p:sp>
    </p:spTree>
    <p:extLst>
      <p:ext uri="{BB962C8B-B14F-4D97-AF65-F5344CB8AC3E}">
        <p14:creationId xmlns:p14="http://schemas.microsoft.com/office/powerpoint/2010/main" val="2938272345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patted</a:t>
            </a:r>
          </a:p>
        </p:txBody>
      </p:sp>
    </p:spTree>
    <p:extLst>
      <p:ext uri="{BB962C8B-B14F-4D97-AF65-F5344CB8AC3E}">
        <p14:creationId xmlns:p14="http://schemas.microsoft.com/office/powerpoint/2010/main" val="421385825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hum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7926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humming</a:t>
            </a:r>
          </a:p>
        </p:txBody>
      </p:sp>
    </p:spTree>
    <p:extLst>
      <p:ext uri="{BB962C8B-B14F-4D97-AF65-F5344CB8AC3E}">
        <p14:creationId xmlns:p14="http://schemas.microsoft.com/office/powerpoint/2010/main" val="805782854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hummed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06783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run</a:t>
            </a:r>
          </a:p>
        </p:txBody>
      </p:sp>
    </p:spTree>
    <p:extLst>
      <p:ext uri="{BB962C8B-B14F-4D97-AF65-F5344CB8AC3E}">
        <p14:creationId xmlns:p14="http://schemas.microsoft.com/office/powerpoint/2010/main" val="2792669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</a:t>
            </a:r>
            <a:r>
              <a:rPr lang="en-GB" u="sng" dirty="0">
                <a:latin typeface="Twinkl Cursive Looped" panose="02000000000000000000" pitchFamily="2" charset="0"/>
              </a:rPr>
              <a:t>t</a:t>
            </a:r>
          </a:p>
        </p:txBody>
      </p:sp>
      <p:pic>
        <p:nvPicPr>
          <p:cNvPr id="6150" name="Picture 6" descr="Clip Art: Basic Words: Pat Color Labeled – Abcteach">
            <a:extLst>
              <a:ext uri="{FF2B5EF4-FFF2-40B4-BE49-F238E27FC236}">
                <a16:creationId xmlns:a16="http://schemas.microsoft.com/office/drawing/2014/main" id="{672CD442-BF13-A21A-38DA-D4C31E7CC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5776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runner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953568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running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49578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runny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861550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sad</a:t>
            </a:r>
          </a:p>
        </p:txBody>
      </p:sp>
    </p:spTree>
    <p:extLst>
      <p:ext uri="{BB962C8B-B14F-4D97-AF65-F5344CB8AC3E}">
        <p14:creationId xmlns:p14="http://schemas.microsoft.com/office/powerpoint/2010/main" val="3759821407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sadder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025048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saddest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04319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055451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both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0981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813666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Quick Quiz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625788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</a:t>
            </a:r>
            <a:r>
              <a:rPr lang="en-GB" u="sng" dirty="0">
                <a:latin typeface="Twinkl Cursive Looped" panose="02000000000000000000" pitchFamily="2" charset="0"/>
              </a:rPr>
              <a:t>t</a:t>
            </a:r>
            <a:r>
              <a:rPr lang="en-GB" dirty="0">
                <a:latin typeface="Twinkl Cursive Looped" panose="02000000000000000000" pitchFamily="2" charset="0"/>
              </a:rPr>
              <a:t>ting</a:t>
            </a:r>
          </a:p>
        </p:txBody>
      </p:sp>
      <p:pic>
        <p:nvPicPr>
          <p:cNvPr id="6150" name="Picture 6" descr="Clip Art: Basic Words: Pat Color Labeled – Abcteach">
            <a:extLst>
              <a:ext uri="{FF2B5EF4-FFF2-40B4-BE49-F238E27FC236}">
                <a16:creationId xmlns:a16="http://schemas.microsoft.com/office/drawing/2014/main" id="{672CD442-BF13-A21A-38DA-D4C31E7CC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5776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A954968-B4C3-BDB6-B603-8FC6A63A32FF}"/>
              </a:ext>
            </a:extLst>
          </p:cNvPr>
          <p:cNvSpPr/>
          <p:nvPr/>
        </p:nvSpPr>
        <p:spPr>
          <a:xfrm>
            <a:off x="6564086" y="3538537"/>
            <a:ext cx="1099455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65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42258" y="560338"/>
            <a:ext cx="1116874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Did you get them correct?</a:t>
            </a:r>
          </a:p>
          <a:p>
            <a:r>
              <a:rPr lang="en-GB" sz="4400" i="1" dirty="0">
                <a:latin typeface="Twinkl Cursive Looped" panose="02000000000000000000" pitchFamily="2" charset="0"/>
              </a:rPr>
              <a:t>Edit your work.</a:t>
            </a:r>
          </a:p>
          <a:p>
            <a:pPr algn="ctr"/>
            <a:endParaRPr lang="en-GB" sz="5400" dirty="0">
              <a:latin typeface="Twinkl Cursive Looped" panose="02000000000000000000" pitchFamily="2" charset="0"/>
            </a:endParaRPr>
          </a:p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find mind both old badge </a:t>
            </a:r>
          </a:p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bridge  patted humming runnier saddest </a:t>
            </a:r>
          </a:p>
        </p:txBody>
      </p:sp>
    </p:spTree>
    <p:extLst>
      <p:ext uri="{BB962C8B-B14F-4D97-AF65-F5344CB8AC3E}">
        <p14:creationId xmlns:p14="http://schemas.microsoft.com/office/powerpoint/2010/main" val="388699187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Word class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301617929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42256" y="3690609"/>
            <a:ext cx="11800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 noun verb adverb adjective noun conjunction adjective noun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789216" y="1896403"/>
            <a:ext cx="11517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The film has won over both young people and old people. 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5919107" y="2031553"/>
            <a:ext cx="1246414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4079421" y="3690609"/>
            <a:ext cx="1211036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5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337458" y="3582887"/>
            <a:ext cx="11800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 adjective noun adverb verb noun</a:t>
            </a:r>
            <a:endParaRPr lang="en-GB" sz="6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337458" y="2013523"/>
            <a:ext cx="11517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The old tree still produced apples. 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1322613" y="2013522"/>
            <a:ext cx="865413" cy="615553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2188026" y="3582887"/>
            <a:ext cx="1420582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3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4" y="2274838"/>
            <a:ext cx="117402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Etymology </a:t>
            </a:r>
          </a:p>
          <a:p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r>
              <a:rPr lang="en-GB" sz="7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The history of a word….</a:t>
            </a:r>
            <a:endParaRPr lang="en-GB" sz="48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837496174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715736" y="1997839"/>
            <a:ext cx="117402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83001D"/>
                </a:solidFill>
              </a:rPr>
              <a:t>Both </a:t>
            </a:r>
            <a:endParaRPr lang="en-GB" b="1" dirty="0">
              <a:solidFill>
                <a:srgbClr val="83001D"/>
              </a:solidFill>
              <a:effectLst/>
            </a:endParaRPr>
          </a:p>
          <a:p>
            <a:endParaRPr lang="en-GB" b="1" dirty="0">
              <a:solidFill>
                <a:srgbClr val="83001D"/>
              </a:solidFill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Middle English: from Old Norse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báthir</a:t>
            </a:r>
            <a:r>
              <a:rPr lang="en-GB" b="1" dirty="0">
                <a:solidFill>
                  <a:srgbClr val="83001D"/>
                </a:solidFill>
                <a:effectLst/>
              </a:rPr>
              <a:t>.</a:t>
            </a: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Old</a:t>
            </a:r>
          </a:p>
          <a:p>
            <a:endParaRPr lang="en-GB" b="1" dirty="0">
              <a:solidFill>
                <a:srgbClr val="83001D"/>
              </a:solidFill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Middle English: from Old Norse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báthir</a:t>
            </a:r>
            <a:r>
              <a:rPr lang="en-GB" b="1" dirty="0">
                <a:solidFill>
                  <a:srgbClr val="83001D"/>
                </a:solidFill>
                <a:effectLst/>
              </a:rPr>
              <a:t>.</a:t>
            </a:r>
            <a:br>
              <a:rPr lang="en-GB" b="1" dirty="0">
                <a:solidFill>
                  <a:srgbClr val="83001D"/>
                </a:solidFill>
                <a:effectLst/>
                <a:hlinkClick r:id="rId3"/>
              </a:rPr>
            </a:b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172481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25879" y="1050195"/>
            <a:ext cx="1174024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Let’s </a:t>
            </a:r>
            <a:r>
              <a:rPr lang="en-GB" sz="7200" i="1" dirty="0">
                <a:latin typeface="Twinkl Cursive Looped" panose="02000000000000000000" pitchFamily="2" charset="0"/>
              </a:rPr>
              <a:t>investigate….</a:t>
            </a:r>
          </a:p>
          <a:p>
            <a:endParaRPr lang="en-GB" sz="7200" i="1" dirty="0">
              <a:latin typeface="Twinkl Cursive Looped" panose="02000000000000000000" pitchFamily="2" charset="0"/>
            </a:endParaRPr>
          </a:p>
          <a:p>
            <a:r>
              <a:rPr lang="en-GB" sz="6600" i="1" dirty="0">
                <a:latin typeface="Twinkl Cursive Looped" panose="02000000000000000000" pitchFamily="2" charset="0"/>
              </a:rPr>
              <a:t>Look at the word origin of the challenge words and find words that are linked to them. </a:t>
            </a:r>
          </a:p>
        </p:txBody>
      </p:sp>
    </p:spTree>
    <p:extLst>
      <p:ext uri="{BB962C8B-B14F-4D97-AF65-F5344CB8AC3E}">
        <p14:creationId xmlns:p14="http://schemas.microsoft.com/office/powerpoint/2010/main" val="4027390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</a:t>
            </a:r>
            <a:r>
              <a:rPr lang="en-GB" u="sng" dirty="0">
                <a:latin typeface="Twinkl Cursive Looped" panose="02000000000000000000" pitchFamily="2" charset="0"/>
              </a:rPr>
              <a:t>t</a:t>
            </a:r>
            <a:r>
              <a:rPr lang="en-GB" dirty="0">
                <a:latin typeface="Twinkl Cursive Looped" panose="02000000000000000000" pitchFamily="2" charset="0"/>
              </a:rPr>
              <a:t>ted</a:t>
            </a:r>
          </a:p>
        </p:txBody>
      </p:sp>
      <p:pic>
        <p:nvPicPr>
          <p:cNvPr id="6150" name="Picture 6" descr="Clip Art: Basic Words: Pat Color Labeled – Abcteach">
            <a:extLst>
              <a:ext uri="{FF2B5EF4-FFF2-40B4-BE49-F238E27FC236}">
                <a16:creationId xmlns:a16="http://schemas.microsoft.com/office/drawing/2014/main" id="{672CD442-BF13-A21A-38DA-D4C31E7CC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5776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A954968-B4C3-BDB6-B603-8FC6A63A32FF}"/>
              </a:ext>
            </a:extLst>
          </p:cNvPr>
          <p:cNvSpPr/>
          <p:nvPr/>
        </p:nvSpPr>
        <p:spPr>
          <a:xfrm>
            <a:off x="6694715" y="3538537"/>
            <a:ext cx="849086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29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touch quickly and gently with the flat of the hand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 (a = vowel)    (one syllable)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7" name="Picture 6" descr="Clip Art: Basic Words: Pat Color Labeled – Abcteach">
            <a:extLst>
              <a:ext uri="{FF2B5EF4-FFF2-40B4-BE49-F238E27FC236}">
                <a16:creationId xmlns:a16="http://schemas.microsoft.com/office/drawing/2014/main" id="{E77E2595-26CD-ED9C-B8EA-7EF26C425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7CB77-1BC6-F944-148E-7718A4A87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These slides are slightly different - to reduce the number there are now animations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E62D0-33DD-9CBA-3B37-C650BF894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use these slides in full screen slide show mode to ensure they work how they are designed with chunks of information being shown at a time to prevent overload </a:t>
            </a:r>
          </a:p>
          <a:p>
            <a:endParaRPr lang="en-GB" dirty="0"/>
          </a:p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72279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patting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(present tense)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touch quickly and gently with the flat of the hand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 pat (+t) + </a:t>
            </a: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= patting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7" name="Picture 6" descr="Clip Art: Basic Words: Pat Color Labeled – Abcteach">
            <a:extLst>
              <a:ext uri="{FF2B5EF4-FFF2-40B4-BE49-F238E27FC236}">
                <a16:creationId xmlns:a16="http://schemas.microsoft.com/office/drawing/2014/main" id="{E77E2595-26CD-ED9C-B8EA-7EF26C425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58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patted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(past tense)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touch quickly and gently with the flat of the hand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 pat (+t) + ed = patted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7" name="Picture 6" descr="Clip Art: Basic Words: Pat Color Labeled – Abcteach">
            <a:extLst>
              <a:ext uri="{FF2B5EF4-FFF2-40B4-BE49-F238E27FC236}">
                <a16:creationId xmlns:a16="http://schemas.microsoft.com/office/drawing/2014/main" id="{E77E2595-26CD-ED9C-B8EA-7EF26C425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51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Pat the dog when he brings back the stick.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21129" y="2916775"/>
            <a:ext cx="14369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makes me feel better when I am patting the dog.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641271" y="3795031"/>
            <a:ext cx="2269671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 patted the dog when he brought the stick back.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714500" y="2982090"/>
            <a:ext cx="2024743" cy="7415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both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used before the first of two alternatives to emphasise that the statement being made applies to each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2" name="Picture 6" descr="both clipart - Clip Art Library">
            <a:extLst>
              <a:ext uri="{FF2B5EF4-FFF2-40B4-BE49-F238E27FC236}">
                <a16:creationId xmlns:a16="http://schemas.microsoft.com/office/drawing/2014/main" id="{D83131CB-6FE5-F29E-D849-96D902F31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3" y="608239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film has won over both young people and old people.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821386" y="2959722"/>
            <a:ext cx="15512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old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having lived for a long time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20" name="Picture 8" descr="Old People Clipart Old People Clip Art And Information - Senior Citizen Clip  Art Png, Transparent Png , Transparent Png Image - PNGitem">
            <a:extLst>
              <a:ext uri="{FF2B5EF4-FFF2-40B4-BE49-F238E27FC236}">
                <a16:creationId xmlns:a16="http://schemas.microsoft.com/office/drawing/2014/main" id="{8340B893-86DB-6629-AD96-F3AA9AB94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60602"/>
            <a:ext cx="20955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old tree still produced apples.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812470" y="3543301"/>
            <a:ext cx="1240973" cy="806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3 -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1445079"/>
            <a:ext cx="11348357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in-between dog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in-between dog is the bear-dog, because it’s an ancestor of both bears and dogs.  Bear-dogs lived across Asia and North America until about nine million years ago. 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Scientists have found old footprint fossils which show that the bear-dog would be running like bears do now.  To find movement it moved its two left legs together first, then the two right legs. </a:t>
            </a:r>
          </a:p>
        </p:txBody>
      </p:sp>
    </p:spTree>
    <p:extLst>
      <p:ext uri="{BB962C8B-B14F-4D97-AF65-F5344CB8AC3E}">
        <p14:creationId xmlns:p14="http://schemas.microsoft.com/office/powerpoint/2010/main" val="24335001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1445079"/>
            <a:ext cx="11348357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in-between dog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in-between dog is the bear-dog, because it’s an ancestor of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both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bears and dogs.  Bear-dogs lived across Asia and North America until about nine million years ago. 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Scientists have found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old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footprint fossils which show that the bear-dog would be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running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like bears do now.  To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find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movement it moved its two left legs together first, then the two right legs. </a:t>
            </a:r>
          </a:p>
        </p:txBody>
      </p:sp>
    </p:spTree>
    <p:extLst>
      <p:ext uri="{BB962C8B-B14F-4D97-AF65-F5344CB8AC3E}">
        <p14:creationId xmlns:p14="http://schemas.microsoft.com/office/powerpoint/2010/main" val="37093448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335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in-between dog is the bear-dog, because it’s an ancestor of both bears and dogs.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9582885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3 -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581017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99CFDFF-2FBD-F2E5-6C7D-AC373065BD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02" t="23797" r="14553" b="9028"/>
          <a:stretch/>
        </p:blipFill>
        <p:spPr>
          <a:xfrm>
            <a:off x="190789" y="244928"/>
            <a:ext cx="11810422" cy="636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262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85286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1020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99CFDFF-2FBD-F2E5-6C7D-AC373065BD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02" t="23797" r="14553" b="9028"/>
          <a:stretch/>
        </p:blipFill>
        <p:spPr>
          <a:xfrm>
            <a:off x="190789" y="244928"/>
            <a:ext cx="11810422" cy="636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266" y="281851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find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D43014-6391-FC37-BF99-D8BB6D15C4BA}"/>
              </a:ext>
            </a:extLst>
          </p:cNvPr>
          <p:cNvSpPr txBox="1"/>
          <p:nvPr/>
        </p:nvSpPr>
        <p:spPr>
          <a:xfrm>
            <a:off x="831850" y="4300167"/>
            <a:ext cx="1118643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At Easter we find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eggs on our hunt.</a:t>
            </a:r>
            <a:endParaRPr lang="en-GB" dirty="0"/>
          </a:p>
        </p:txBody>
      </p:sp>
      <p:pic>
        <p:nvPicPr>
          <p:cNvPr id="1030" name="Picture 6" descr="Free See Cliparts, Download Free See Cliparts png images, Free ClipArts on  Clipart Library">
            <a:extLst>
              <a:ext uri="{FF2B5EF4-FFF2-40B4-BE49-F238E27FC236}">
                <a16:creationId xmlns:a16="http://schemas.microsoft.com/office/drawing/2014/main" id="{F60C1ABA-9C3D-C946-8552-181F99978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53" y="514544"/>
            <a:ext cx="24193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84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mind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ED092C-41BA-93D0-7D69-E66DD6FF3F5D}"/>
              </a:ext>
            </a:extLst>
          </p:cNvPr>
          <p:cNvSpPr txBox="1"/>
          <p:nvPr/>
        </p:nvSpPr>
        <p:spPr>
          <a:xfrm>
            <a:off x="554491" y="4169539"/>
            <a:ext cx="110830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Our minds are incredible and control our bodies all the time.</a:t>
            </a:r>
            <a:endParaRPr lang="en-GB" sz="1400" dirty="0"/>
          </a:p>
        </p:txBody>
      </p:sp>
      <p:pic>
        <p:nvPicPr>
          <p:cNvPr id="2054" name="Picture 6" descr="Brain Clipart Metacognition - Brain Clip Art - Free Transparent PNG Clipart  Images Download">
            <a:extLst>
              <a:ext uri="{FF2B5EF4-FFF2-40B4-BE49-F238E27FC236}">
                <a16:creationId xmlns:a16="http://schemas.microsoft.com/office/drawing/2014/main" id="{DC40AA1F-9004-EC5F-9E35-E4BEE0B58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1" y="298093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2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the sound ‘ze’ spelt ‘</a:t>
            </a:r>
            <a:r>
              <a:rPr lang="en-GB" dirty="0" err="1">
                <a:latin typeface="Twinkl Cursive Looped" panose="02000000000000000000" pitchFamily="2" charset="0"/>
              </a:rPr>
              <a:t>dge</a:t>
            </a:r>
            <a:r>
              <a:rPr lang="en-GB" dirty="0">
                <a:latin typeface="Twinkl Cursive Looped" panose="02000000000000000000" pitchFamily="2" charset="0"/>
              </a:rPr>
              <a:t>’ at the end of words?</a:t>
            </a:r>
          </a:p>
        </p:txBody>
      </p:sp>
    </p:spTree>
    <p:extLst>
      <p:ext uri="{BB962C8B-B14F-4D97-AF65-F5344CB8AC3E}">
        <p14:creationId xmlns:p14="http://schemas.microsoft.com/office/powerpoint/2010/main" val="15714364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78" y="14806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dge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65228E-5A0C-D4D8-0A4F-1B2EB602A78D}"/>
              </a:ext>
            </a:extLst>
          </p:cNvPr>
          <p:cNvSpPr txBox="1"/>
          <p:nvPr/>
        </p:nvSpPr>
        <p:spPr>
          <a:xfrm>
            <a:off x="3046640" y="3086864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Sounds ‘ze’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13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bridge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02829" y="3561670"/>
            <a:ext cx="12409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2882" name="Picture 2" descr="599 Stream Bridge Illustrations &amp; Clip Art - iStock">
            <a:extLst>
              <a:ext uri="{FF2B5EF4-FFF2-40B4-BE49-F238E27FC236}">
                <a16:creationId xmlns:a16="http://schemas.microsoft.com/office/drawing/2014/main" id="{36C32C41-C9A2-3CB4-59D0-9DC7F03B53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25916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55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dodge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731329" y="3657600"/>
            <a:ext cx="1273627" cy="8608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1858" name="Picture 2" descr="Search Results for dodge ball - Clip Art - Pictures - Graphics -  Illustrations">
            <a:extLst>
              <a:ext uri="{FF2B5EF4-FFF2-40B4-BE49-F238E27FC236}">
                <a16:creationId xmlns:a16="http://schemas.microsoft.com/office/drawing/2014/main" id="{09EE6B1C-56E8-D1E5-8260-575B3BDE0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51114"/>
            <a:ext cx="18573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58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9903296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86" y="146429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Suffixes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/ er / ed / </a:t>
            </a:r>
            <a:r>
              <a:rPr lang="en-GB" dirty="0" err="1">
                <a:latin typeface="Twinkl Cursive Looped" panose="02000000000000000000" pitchFamily="2" charset="0"/>
              </a:rPr>
              <a:t>est</a:t>
            </a:r>
            <a:r>
              <a:rPr lang="en-GB" dirty="0">
                <a:latin typeface="Twinkl Cursive Looped" panose="02000000000000000000" pitchFamily="2" charset="0"/>
              </a:rPr>
              <a:t> / 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5A4D39-0F71-AB18-FE2B-6A35CF4F16E8}"/>
              </a:ext>
            </a:extLst>
          </p:cNvPr>
          <p:cNvSpPr txBox="1"/>
          <p:nvPr/>
        </p:nvSpPr>
        <p:spPr>
          <a:xfrm>
            <a:off x="179613" y="3912054"/>
            <a:ext cx="117239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When a vowel is followed by a consonant in a one-syllable word, double the consonant and then add the suffix.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9980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 err="1">
                <a:latin typeface="Twinkl Cursive Looped" panose="02000000000000000000" pitchFamily="2" charset="0"/>
              </a:rPr>
              <a:t>ing</a:t>
            </a:r>
            <a:r>
              <a:rPr lang="en-GB" sz="4800" dirty="0">
                <a:latin typeface="Twinkl Cursive Looped" panose="02000000000000000000" pitchFamily="2" charset="0"/>
              </a:rPr>
              <a:t> / er / </a:t>
            </a:r>
            <a:r>
              <a:rPr lang="en-GB" sz="4800" dirty="0" err="1">
                <a:latin typeface="Twinkl Cursive Looped" panose="02000000000000000000" pitchFamily="2" charset="0"/>
              </a:rPr>
              <a:t>est</a:t>
            </a:r>
            <a:r>
              <a:rPr lang="en-GB" sz="4800" dirty="0">
                <a:latin typeface="Twinkl Cursive Looped" panose="02000000000000000000" pitchFamily="2" charset="0"/>
              </a:rPr>
              <a:t> / ed / y</a:t>
            </a:r>
          </a:p>
        </p:txBody>
      </p:sp>
    </p:spTree>
    <p:extLst>
      <p:ext uri="{BB962C8B-B14F-4D97-AF65-F5344CB8AC3E}">
        <p14:creationId xmlns:p14="http://schemas.microsoft.com/office/powerpoint/2010/main" val="8316846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u</a:t>
            </a:r>
            <a:r>
              <a:rPr lang="en-GB" u="sng" dirty="0">
                <a:latin typeface="Twinkl Cursive Looped" panose="02000000000000000000" pitchFamily="2" charset="0"/>
              </a:rPr>
              <a:t>m</a:t>
            </a:r>
          </a:p>
        </p:txBody>
      </p:sp>
      <p:pic>
        <p:nvPicPr>
          <p:cNvPr id="120834" name="Picture 2" descr="Person Humming Stock Illustrations – 37 Person Humming Stock Illustrations,  Vectors &amp; Clipart - Dreamstime">
            <a:extLst>
              <a:ext uri="{FF2B5EF4-FFF2-40B4-BE49-F238E27FC236}">
                <a16:creationId xmlns:a16="http://schemas.microsoft.com/office/drawing/2014/main" id="{CBBB2EE9-A91C-8D75-7B59-CB474D6584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1"/>
          <a:stretch/>
        </p:blipFill>
        <p:spPr bwMode="auto">
          <a:xfrm>
            <a:off x="317046" y="554492"/>
            <a:ext cx="2152650" cy="197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69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u</a:t>
            </a:r>
            <a:r>
              <a:rPr lang="en-GB" u="sng" dirty="0">
                <a:latin typeface="Twinkl Cursive Looped" panose="02000000000000000000" pitchFamily="2" charset="0"/>
              </a:rPr>
              <a:t>m</a:t>
            </a:r>
            <a:r>
              <a:rPr lang="en-GB" dirty="0">
                <a:latin typeface="Twinkl Cursive Looped" panose="02000000000000000000" pitchFamily="2" charset="0"/>
              </a:rPr>
              <a:t>ming</a:t>
            </a:r>
          </a:p>
        </p:txBody>
      </p:sp>
      <p:pic>
        <p:nvPicPr>
          <p:cNvPr id="120834" name="Picture 2" descr="Person Humming Stock Illustrations – 37 Person Humming Stock Illustrations,  Vectors &amp; Clipart - Dreamstime">
            <a:extLst>
              <a:ext uri="{FF2B5EF4-FFF2-40B4-BE49-F238E27FC236}">
                <a16:creationId xmlns:a16="http://schemas.microsoft.com/office/drawing/2014/main" id="{CBBB2EE9-A91C-8D75-7B59-CB474D6584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1"/>
          <a:stretch/>
        </p:blipFill>
        <p:spPr bwMode="auto">
          <a:xfrm>
            <a:off x="317046" y="554492"/>
            <a:ext cx="2152650" cy="197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2DE8EAD-E507-4A42-4015-D0B02DD6CDE8}"/>
              </a:ext>
            </a:extLst>
          </p:cNvPr>
          <p:cNvSpPr/>
          <p:nvPr/>
        </p:nvSpPr>
        <p:spPr>
          <a:xfrm>
            <a:off x="6923315" y="3538537"/>
            <a:ext cx="1126671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8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u</a:t>
            </a:r>
            <a:r>
              <a:rPr lang="en-GB" u="sng" dirty="0">
                <a:latin typeface="Twinkl Cursive Looped" panose="02000000000000000000" pitchFamily="2" charset="0"/>
              </a:rPr>
              <a:t>m</a:t>
            </a:r>
            <a:r>
              <a:rPr lang="en-GB" dirty="0">
                <a:latin typeface="Twinkl Cursive Looped" panose="02000000000000000000" pitchFamily="2" charset="0"/>
              </a:rPr>
              <a:t>med</a:t>
            </a:r>
          </a:p>
        </p:txBody>
      </p:sp>
      <p:pic>
        <p:nvPicPr>
          <p:cNvPr id="120834" name="Picture 2" descr="Person Humming Stock Illustrations – 37 Person Humming Stock Illustrations,  Vectors &amp; Clipart - Dreamstime">
            <a:extLst>
              <a:ext uri="{FF2B5EF4-FFF2-40B4-BE49-F238E27FC236}">
                <a16:creationId xmlns:a16="http://schemas.microsoft.com/office/drawing/2014/main" id="{CBBB2EE9-A91C-8D75-7B59-CB474D6584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1"/>
          <a:stretch/>
        </p:blipFill>
        <p:spPr bwMode="auto">
          <a:xfrm>
            <a:off x="317046" y="554492"/>
            <a:ext cx="2152650" cy="197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2DE8EAD-E507-4A42-4015-D0B02DD6CDE8}"/>
              </a:ext>
            </a:extLst>
          </p:cNvPr>
          <p:cNvSpPr/>
          <p:nvPr/>
        </p:nvSpPr>
        <p:spPr>
          <a:xfrm>
            <a:off x="7021286" y="3538537"/>
            <a:ext cx="1126671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48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hum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make a low, steady continuous sound like that of a bee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 (u = vowel)    (one syllable)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Person Humming Stock Illustrations – 37 Person Humming Stock Illustrations,  Vectors &amp; Clipart - Dreamstime">
            <a:extLst>
              <a:ext uri="{FF2B5EF4-FFF2-40B4-BE49-F238E27FC236}">
                <a16:creationId xmlns:a16="http://schemas.microsoft.com/office/drawing/2014/main" id="{13C41488-8C70-FCC4-7619-E7D7FD4C28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1"/>
          <a:stretch/>
        </p:blipFill>
        <p:spPr bwMode="auto">
          <a:xfrm>
            <a:off x="259216" y="174695"/>
            <a:ext cx="2152650" cy="197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28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hum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(present tense)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make a low, steady continuous sound like that of a bee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 hum (+m) + </a:t>
            </a: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= humming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Person Humming Stock Illustrations – 37 Person Humming Stock Illustrations,  Vectors &amp; Clipart - Dreamstime">
            <a:extLst>
              <a:ext uri="{FF2B5EF4-FFF2-40B4-BE49-F238E27FC236}">
                <a16:creationId xmlns:a16="http://schemas.microsoft.com/office/drawing/2014/main" id="{13C41488-8C70-FCC4-7619-E7D7FD4C28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1"/>
          <a:stretch/>
        </p:blipFill>
        <p:spPr bwMode="auto">
          <a:xfrm>
            <a:off x="259216" y="174695"/>
            <a:ext cx="2152650" cy="197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88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hum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(past tense)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make a low, steady continuous sound like that of a bee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 hum (+m) + ed = hummed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Person Humming Stock Illustrations – 37 Person Humming Stock Illustrations,  Vectors &amp; Clipart - Dreamstime">
            <a:extLst>
              <a:ext uri="{FF2B5EF4-FFF2-40B4-BE49-F238E27FC236}">
                <a16:creationId xmlns:a16="http://schemas.microsoft.com/office/drawing/2014/main" id="{13C41488-8C70-FCC4-7619-E7D7FD4C28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1"/>
          <a:stretch/>
        </p:blipFill>
        <p:spPr bwMode="auto">
          <a:xfrm>
            <a:off x="259216" y="174695"/>
            <a:ext cx="2152650" cy="197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93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hum of the computers was distracting.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852057" y="2851461"/>
            <a:ext cx="14369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1012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am humming on the drive to school.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35085" y="3045278"/>
            <a:ext cx="3102429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6352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hummed in the car to school.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485900" y="3635232"/>
            <a:ext cx="3004457" cy="7415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14689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0033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both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used before the first of two alternatives to emphasise that the statement being made applies to each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2" name="Picture 6" descr="both clipart - Clip Art Library">
            <a:extLst>
              <a:ext uri="{FF2B5EF4-FFF2-40B4-BE49-F238E27FC236}">
                <a16:creationId xmlns:a16="http://schemas.microsoft.com/office/drawing/2014/main" id="{D83131CB-6FE5-F29E-D849-96D902F31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3" y="608239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86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film has won over both young people and old people.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821386" y="2959722"/>
            <a:ext cx="15512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72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old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having lived for a long time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20" name="Picture 8" descr="Old People Clipart Old People Clip Art And Information - Senior Citizen Clip  Art Png, Transparent Png , Transparent Png Image - PNGitem">
            <a:extLst>
              <a:ext uri="{FF2B5EF4-FFF2-40B4-BE49-F238E27FC236}">
                <a16:creationId xmlns:a16="http://schemas.microsoft.com/office/drawing/2014/main" id="{8340B893-86DB-6629-AD96-F3AA9AB94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60602"/>
            <a:ext cx="20955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71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old tree still produced apples.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812470" y="3543301"/>
            <a:ext cx="1240973" cy="806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591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1302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35568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1445079"/>
            <a:ext cx="11348357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in-between dog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in-between dog is the bear-dog, because it’s an ancestor of both bears and dogs.  Bear-dogs lived across Asia and North America until about nine million years ago. 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Scientists have found old footprint fossils which show that the bear-dog would be running like bears do now.  To find movement it moved its two left legs together first, then the two right legs. </a:t>
            </a:r>
          </a:p>
        </p:txBody>
      </p:sp>
    </p:spTree>
    <p:extLst>
      <p:ext uri="{BB962C8B-B14F-4D97-AF65-F5344CB8AC3E}">
        <p14:creationId xmlns:p14="http://schemas.microsoft.com/office/powerpoint/2010/main" val="8056673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1445079"/>
            <a:ext cx="11348357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in-between dog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Another name for the in-between dog is the bear-dog, because it’s an ancestor of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both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bears and dogs.  Bear-dogs lived across Asia and North America until about nine million years ago. 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Scientists have found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old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footprint fossils which show that the bear-dog would be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running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like bears do now.  To </a:t>
            </a:r>
            <a:r>
              <a:rPr lang="en-GB" sz="4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find</a:t>
            </a: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movement it moved its two left legs together first, then the two right legs. </a:t>
            </a:r>
          </a:p>
        </p:txBody>
      </p:sp>
    </p:spTree>
    <p:extLst>
      <p:ext uri="{BB962C8B-B14F-4D97-AF65-F5344CB8AC3E}">
        <p14:creationId xmlns:p14="http://schemas.microsoft.com/office/powerpoint/2010/main" val="10412465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933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Scientists have found old footprint fossils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30991768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3 -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87905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266" y="281851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find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D43014-6391-FC37-BF99-D8BB6D15C4BA}"/>
              </a:ext>
            </a:extLst>
          </p:cNvPr>
          <p:cNvSpPr txBox="1"/>
          <p:nvPr/>
        </p:nvSpPr>
        <p:spPr>
          <a:xfrm>
            <a:off x="831850" y="4300167"/>
            <a:ext cx="1118643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At Easter we find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eggs on our hunt.</a:t>
            </a:r>
            <a:endParaRPr lang="en-GB" dirty="0"/>
          </a:p>
        </p:txBody>
      </p:sp>
      <p:pic>
        <p:nvPicPr>
          <p:cNvPr id="1030" name="Picture 6" descr="Free See Cliparts, Download Free See Cliparts png images, Free ClipArts on  Clipart Library">
            <a:extLst>
              <a:ext uri="{FF2B5EF4-FFF2-40B4-BE49-F238E27FC236}">
                <a16:creationId xmlns:a16="http://schemas.microsoft.com/office/drawing/2014/main" id="{F60C1ABA-9C3D-C946-8552-181F99978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53" y="514544"/>
            <a:ext cx="24193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07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99CFDFF-2FBD-F2E5-6C7D-AC373065BD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02" t="23797" r="14553" b="9028"/>
          <a:stretch/>
        </p:blipFill>
        <p:spPr>
          <a:xfrm>
            <a:off x="190789" y="244928"/>
            <a:ext cx="11810422" cy="636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13452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8840740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78240183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266" y="281851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find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D43014-6391-FC37-BF99-D8BB6D15C4BA}"/>
              </a:ext>
            </a:extLst>
          </p:cNvPr>
          <p:cNvSpPr txBox="1"/>
          <p:nvPr/>
        </p:nvSpPr>
        <p:spPr>
          <a:xfrm>
            <a:off x="831850" y="4300167"/>
            <a:ext cx="1118643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At Easter we find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eggs on our hunt.</a:t>
            </a:r>
            <a:endParaRPr lang="en-GB" dirty="0"/>
          </a:p>
        </p:txBody>
      </p:sp>
      <p:pic>
        <p:nvPicPr>
          <p:cNvPr id="1030" name="Picture 6" descr="Free See Cliparts, Download Free See Cliparts png images, Free ClipArts on  Clipart Library">
            <a:extLst>
              <a:ext uri="{FF2B5EF4-FFF2-40B4-BE49-F238E27FC236}">
                <a16:creationId xmlns:a16="http://schemas.microsoft.com/office/drawing/2014/main" id="{F60C1ABA-9C3D-C946-8552-181F99978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53" y="514544"/>
            <a:ext cx="24193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79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mind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ED092C-41BA-93D0-7D69-E66DD6FF3F5D}"/>
              </a:ext>
            </a:extLst>
          </p:cNvPr>
          <p:cNvSpPr txBox="1"/>
          <p:nvPr/>
        </p:nvSpPr>
        <p:spPr>
          <a:xfrm>
            <a:off x="554491" y="4169539"/>
            <a:ext cx="110830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Our minds are incredible and control our bodies all the time.</a:t>
            </a:r>
            <a:endParaRPr lang="en-GB" sz="1400" dirty="0"/>
          </a:p>
        </p:txBody>
      </p:sp>
      <p:pic>
        <p:nvPicPr>
          <p:cNvPr id="2054" name="Picture 6" descr="Brain Clipart Metacognition - Brain Clip Art - Free Transparent PNG Clipart  Images Download">
            <a:extLst>
              <a:ext uri="{FF2B5EF4-FFF2-40B4-BE49-F238E27FC236}">
                <a16:creationId xmlns:a16="http://schemas.microsoft.com/office/drawing/2014/main" id="{DC40AA1F-9004-EC5F-9E35-E4BEE0B58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1" y="298093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21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the sound ‘ze’ spelt ‘</a:t>
            </a:r>
            <a:r>
              <a:rPr lang="en-GB" dirty="0" err="1">
                <a:latin typeface="Twinkl Cursive Looped" panose="02000000000000000000" pitchFamily="2" charset="0"/>
              </a:rPr>
              <a:t>dge</a:t>
            </a:r>
            <a:r>
              <a:rPr lang="en-GB" dirty="0">
                <a:latin typeface="Twinkl Cursive Looped" panose="02000000000000000000" pitchFamily="2" charset="0"/>
              </a:rPr>
              <a:t>’ at the end of words?</a:t>
            </a:r>
          </a:p>
        </p:txBody>
      </p:sp>
    </p:spTree>
    <p:extLst>
      <p:ext uri="{BB962C8B-B14F-4D97-AF65-F5344CB8AC3E}">
        <p14:creationId xmlns:p14="http://schemas.microsoft.com/office/powerpoint/2010/main" val="429074755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78" y="14806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dge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65228E-5A0C-D4D8-0A4F-1B2EB602A78D}"/>
              </a:ext>
            </a:extLst>
          </p:cNvPr>
          <p:cNvSpPr txBox="1"/>
          <p:nvPr/>
        </p:nvSpPr>
        <p:spPr>
          <a:xfrm>
            <a:off x="3046640" y="3086864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Sounds ‘ze’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53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fudge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096000" y="3561670"/>
            <a:ext cx="12409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3666" name="Picture 2" descr="Free Fudge Cliparts, Download Free Fudge Cliparts png images, Free ClipArts  on Clipart Library">
            <a:extLst>
              <a:ext uri="{FF2B5EF4-FFF2-40B4-BE49-F238E27FC236}">
                <a16:creationId xmlns:a16="http://schemas.microsoft.com/office/drawing/2014/main" id="{0D634C91-7F4F-191A-9F15-894CDE4C3F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374196"/>
            <a:ext cx="23241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88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ledge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731329" y="3657600"/>
            <a:ext cx="1273627" cy="8608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2642" name="Picture 2" descr="ledge clipart - Clip Art Library">
            <a:extLst>
              <a:ext uri="{FF2B5EF4-FFF2-40B4-BE49-F238E27FC236}">
                <a16:creationId xmlns:a16="http://schemas.microsoft.com/office/drawing/2014/main" id="{0B921D77-1797-D941-159C-E7B7104CB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936" y="415699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25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386966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mind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ED092C-41BA-93D0-7D69-E66DD6FF3F5D}"/>
              </a:ext>
            </a:extLst>
          </p:cNvPr>
          <p:cNvSpPr txBox="1"/>
          <p:nvPr/>
        </p:nvSpPr>
        <p:spPr>
          <a:xfrm>
            <a:off x="554491" y="4169539"/>
            <a:ext cx="110830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Our minds are incredible and control our bodies all the time.</a:t>
            </a:r>
            <a:endParaRPr lang="en-GB" sz="1400" dirty="0"/>
          </a:p>
        </p:txBody>
      </p:sp>
      <p:pic>
        <p:nvPicPr>
          <p:cNvPr id="2054" name="Picture 6" descr="Brain Clipart Metacognition - Brain Clip Art - Free Transparent PNG Clipart  Images Download">
            <a:extLst>
              <a:ext uri="{FF2B5EF4-FFF2-40B4-BE49-F238E27FC236}">
                <a16:creationId xmlns:a16="http://schemas.microsoft.com/office/drawing/2014/main" id="{DC40AA1F-9004-EC5F-9E35-E4BEE0B58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1" y="298093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41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86" y="146429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Suffixes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/ er / ed / </a:t>
            </a:r>
            <a:r>
              <a:rPr lang="en-GB" dirty="0" err="1">
                <a:latin typeface="Twinkl Cursive Looped" panose="02000000000000000000" pitchFamily="2" charset="0"/>
              </a:rPr>
              <a:t>est</a:t>
            </a:r>
            <a:r>
              <a:rPr lang="en-GB" dirty="0">
                <a:latin typeface="Twinkl Cursive Looped" panose="02000000000000000000" pitchFamily="2" charset="0"/>
              </a:rPr>
              <a:t> / 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5A4D39-0F71-AB18-FE2B-6A35CF4F16E8}"/>
              </a:ext>
            </a:extLst>
          </p:cNvPr>
          <p:cNvSpPr txBox="1"/>
          <p:nvPr/>
        </p:nvSpPr>
        <p:spPr>
          <a:xfrm>
            <a:off x="179613" y="3912054"/>
            <a:ext cx="117239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When a vowel is followed by a consonant in a one-syllable word, double the consonant and then add the suffix.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6212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 err="1">
                <a:latin typeface="Twinkl Cursive Looped" panose="02000000000000000000" pitchFamily="2" charset="0"/>
              </a:rPr>
              <a:t>ing</a:t>
            </a:r>
            <a:r>
              <a:rPr lang="en-GB" sz="4800" dirty="0">
                <a:latin typeface="Twinkl Cursive Looped" panose="02000000000000000000" pitchFamily="2" charset="0"/>
              </a:rPr>
              <a:t> / er / </a:t>
            </a:r>
            <a:r>
              <a:rPr lang="en-GB" sz="4800" dirty="0" err="1">
                <a:latin typeface="Twinkl Cursive Looped" panose="02000000000000000000" pitchFamily="2" charset="0"/>
              </a:rPr>
              <a:t>est</a:t>
            </a:r>
            <a:r>
              <a:rPr lang="en-GB" sz="4800" dirty="0">
                <a:latin typeface="Twinkl Cursive Looped" panose="02000000000000000000" pitchFamily="2" charset="0"/>
              </a:rPr>
              <a:t> / ed / y</a:t>
            </a:r>
          </a:p>
        </p:txBody>
      </p:sp>
    </p:spTree>
    <p:extLst>
      <p:ext uri="{BB962C8B-B14F-4D97-AF65-F5344CB8AC3E}">
        <p14:creationId xmlns:p14="http://schemas.microsoft.com/office/powerpoint/2010/main" val="47040454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u</a:t>
            </a:r>
            <a:r>
              <a:rPr lang="en-GB" u="sng" dirty="0">
                <a:latin typeface="Twinkl Cursive Looped" panose="02000000000000000000" pitchFamily="2" charset="0"/>
              </a:rPr>
              <a:t>n</a:t>
            </a:r>
          </a:p>
        </p:txBody>
      </p:sp>
      <p:pic>
        <p:nvPicPr>
          <p:cNvPr id="111618" name="Picture 2" descr="Running Woman Silhouette PNG Clip Art Image​ | Gallery Yopriceville -  High-Quality Free Images and Transparent PNG Clipart">
            <a:extLst>
              <a:ext uri="{FF2B5EF4-FFF2-40B4-BE49-F238E27FC236}">
                <a16:creationId xmlns:a16="http://schemas.microsoft.com/office/drawing/2014/main" id="{648C1533-02F0-FD6D-6A79-99F8E229F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551938"/>
            <a:ext cx="190500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98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u</a:t>
            </a:r>
            <a:r>
              <a:rPr lang="en-GB" u="sng" dirty="0">
                <a:latin typeface="Twinkl Cursive Looped" panose="02000000000000000000" pitchFamily="2" charset="0"/>
              </a:rPr>
              <a:t>n</a:t>
            </a:r>
            <a:r>
              <a:rPr lang="en-GB" dirty="0">
                <a:latin typeface="Twinkl Cursive Looped" panose="02000000000000000000" pitchFamily="2" charset="0"/>
              </a:rPr>
              <a:t>ner</a:t>
            </a:r>
          </a:p>
        </p:txBody>
      </p:sp>
      <p:pic>
        <p:nvPicPr>
          <p:cNvPr id="111618" name="Picture 2" descr="Running Woman Silhouette PNG Clip Art Image​ | Gallery Yopriceville -  High-Quality Free Images and Transparent PNG Clipart">
            <a:extLst>
              <a:ext uri="{FF2B5EF4-FFF2-40B4-BE49-F238E27FC236}">
                <a16:creationId xmlns:a16="http://schemas.microsoft.com/office/drawing/2014/main" id="{648C1533-02F0-FD6D-6A79-99F8E229F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551938"/>
            <a:ext cx="190500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96BBBFC-72E8-45AA-1D39-D2BAF575C1D0}"/>
              </a:ext>
            </a:extLst>
          </p:cNvPr>
          <p:cNvSpPr/>
          <p:nvPr/>
        </p:nvSpPr>
        <p:spPr>
          <a:xfrm>
            <a:off x="6841671" y="3538537"/>
            <a:ext cx="881743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30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u</a:t>
            </a:r>
            <a:r>
              <a:rPr lang="en-GB" u="sng" dirty="0">
                <a:latin typeface="Twinkl Cursive Looped" panose="02000000000000000000" pitchFamily="2" charset="0"/>
              </a:rPr>
              <a:t>n</a:t>
            </a:r>
            <a:r>
              <a:rPr lang="en-GB" dirty="0">
                <a:latin typeface="Twinkl Cursive Looped" panose="02000000000000000000" pitchFamily="2" charset="0"/>
              </a:rPr>
              <a:t>ning</a:t>
            </a:r>
          </a:p>
        </p:txBody>
      </p:sp>
      <p:pic>
        <p:nvPicPr>
          <p:cNvPr id="111618" name="Picture 2" descr="Running Woman Silhouette PNG Clip Art Image​ | Gallery Yopriceville -  High-Quality Free Images and Transparent PNG Clipart">
            <a:extLst>
              <a:ext uri="{FF2B5EF4-FFF2-40B4-BE49-F238E27FC236}">
                <a16:creationId xmlns:a16="http://schemas.microsoft.com/office/drawing/2014/main" id="{648C1533-02F0-FD6D-6A79-99F8E229F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551938"/>
            <a:ext cx="190500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96BBBFC-72E8-45AA-1D39-D2BAF575C1D0}"/>
              </a:ext>
            </a:extLst>
          </p:cNvPr>
          <p:cNvSpPr/>
          <p:nvPr/>
        </p:nvSpPr>
        <p:spPr>
          <a:xfrm>
            <a:off x="6662057" y="3538537"/>
            <a:ext cx="1099455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48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u</a:t>
            </a:r>
            <a:r>
              <a:rPr lang="en-GB" u="sng" dirty="0">
                <a:latin typeface="Twinkl Cursive Looped" panose="02000000000000000000" pitchFamily="2" charset="0"/>
              </a:rPr>
              <a:t>n</a:t>
            </a:r>
            <a:r>
              <a:rPr lang="en-GB" dirty="0">
                <a:latin typeface="Twinkl Cursive Looped" panose="02000000000000000000" pitchFamily="2" charset="0"/>
              </a:rPr>
              <a:t>ny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6BBBFC-72E8-45AA-1D39-D2BAF575C1D0}"/>
              </a:ext>
            </a:extLst>
          </p:cNvPr>
          <p:cNvSpPr/>
          <p:nvPr/>
        </p:nvSpPr>
        <p:spPr>
          <a:xfrm>
            <a:off x="6955972" y="3538537"/>
            <a:ext cx="506186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6978" name="Picture 2" descr="Sneeze Clipart Runny Nose Diagram For Library Management - Clip Art Library">
            <a:extLst>
              <a:ext uri="{FF2B5EF4-FFF2-40B4-BE49-F238E27FC236}">
                <a16:creationId xmlns:a16="http://schemas.microsoft.com/office/drawing/2014/main" id="{F38576DC-076B-B292-BB91-A255AC0D3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32" y="672193"/>
            <a:ext cx="18478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65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run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move at a speed faster than a walk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 (u = vowel)    (one syllable)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Running Woman Silhouette PNG Clip Art Image​ | Gallery Yopriceville -  High-Quality Free Images and Transparent PNG Clipart">
            <a:extLst>
              <a:ext uri="{FF2B5EF4-FFF2-40B4-BE49-F238E27FC236}">
                <a16:creationId xmlns:a16="http://schemas.microsoft.com/office/drawing/2014/main" id="{221E6546-56FD-4003-4BC2-06674E71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46" y="189139"/>
            <a:ext cx="1471508" cy="186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26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runner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that runs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 run (+n) + er = runner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Running Woman Silhouette PNG Clip Art Image​ | Gallery Yopriceville -  High-Quality Free Images and Transparent PNG Clipart">
            <a:extLst>
              <a:ext uri="{FF2B5EF4-FFF2-40B4-BE49-F238E27FC236}">
                <a16:creationId xmlns:a16="http://schemas.microsoft.com/office/drawing/2014/main" id="{221E6546-56FD-4003-4BC2-06674E71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46" y="189139"/>
            <a:ext cx="1471508" cy="186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00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running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(present tense)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move at a speed faster than a walk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 run (+n) + </a:t>
            </a: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= running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Running Woman Silhouette PNG Clip Art Image​ | Gallery Yopriceville -  High-Quality Free Images and Transparent PNG Clipart">
            <a:extLst>
              <a:ext uri="{FF2B5EF4-FFF2-40B4-BE49-F238E27FC236}">
                <a16:creationId xmlns:a16="http://schemas.microsoft.com/office/drawing/2014/main" id="{221E6546-56FD-4003-4BC2-06674E71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46" y="189139"/>
            <a:ext cx="1471508" cy="186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21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runny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more liquid than is usual or expected </a:t>
            </a:r>
            <a:endParaRPr lang="en-GB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398369-6BC4-831F-7991-9C3F91032799}"/>
              </a:ext>
            </a:extLst>
          </p:cNvPr>
          <p:cNvSpPr txBox="1">
            <a:spLocks/>
          </p:cNvSpPr>
          <p:nvPr/>
        </p:nvSpPr>
        <p:spPr>
          <a:xfrm>
            <a:off x="838200" y="1577442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 run (+n) + y = runny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Running Woman Silhouette PNG Clip Art Image​ | Gallery Yopriceville -  High-Quality Free Images and Transparent PNG Clipart">
            <a:extLst>
              <a:ext uri="{FF2B5EF4-FFF2-40B4-BE49-F238E27FC236}">
                <a16:creationId xmlns:a16="http://schemas.microsoft.com/office/drawing/2014/main" id="{221E6546-56FD-4003-4BC2-06674E71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46" y="189139"/>
            <a:ext cx="1471508" cy="186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44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the sound ‘ze’ spelt ‘</a:t>
            </a:r>
            <a:r>
              <a:rPr lang="en-GB" dirty="0" err="1">
                <a:latin typeface="Twinkl Cursive Looped" panose="02000000000000000000" pitchFamily="2" charset="0"/>
              </a:rPr>
              <a:t>dge</a:t>
            </a:r>
            <a:r>
              <a:rPr lang="en-GB" dirty="0">
                <a:latin typeface="Twinkl Cursive Looped" panose="02000000000000000000" pitchFamily="2" charset="0"/>
              </a:rPr>
              <a:t>’ at the end of words?</a:t>
            </a:r>
          </a:p>
        </p:txBody>
      </p:sp>
    </p:spTree>
    <p:extLst>
      <p:ext uri="{BB962C8B-B14F-4D97-AF65-F5344CB8AC3E}">
        <p14:creationId xmlns:p14="http://schemas.microsoft.com/office/powerpoint/2010/main" val="60738582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29665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At the Olympics, people run to win medals.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164286" y="2916775"/>
            <a:ext cx="115388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820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runner won the race.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314700" y="3720191"/>
            <a:ext cx="2367643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6949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am running for the bus.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657601" y="3820886"/>
            <a:ext cx="2759528" cy="7415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5665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porridge was too runny for Goldilocks.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903028" y="3058205"/>
            <a:ext cx="2024743" cy="7415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01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72436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both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used before the first of two alternatives to emphasise that the statement being made applies to each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2" name="Picture 6" descr="both clipart - Clip Art Library">
            <a:extLst>
              <a:ext uri="{FF2B5EF4-FFF2-40B4-BE49-F238E27FC236}">
                <a16:creationId xmlns:a16="http://schemas.microsoft.com/office/drawing/2014/main" id="{D83131CB-6FE5-F29E-D849-96D902F31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3" y="608239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78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film has won over both young people and old people.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821386" y="2959722"/>
            <a:ext cx="15512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7621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old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having lived for a long time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20" name="Picture 8" descr="Old People Clipart Old People Clip Art And Information - Senior Citizen Clip  Art Png, Transparent Png , Transparent Png Image - PNGitem">
            <a:extLst>
              <a:ext uri="{FF2B5EF4-FFF2-40B4-BE49-F238E27FC236}">
                <a16:creationId xmlns:a16="http://schemas.microsoft.com/office/drawing/2014/main" id="{8340B893-86DB-6629-AD96-F3AA9AB94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60602"/>
            <a:ext cx="20955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80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old tree still produced apples.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812470" y="3543301"/>
            <a:ext cx="1240973" cy="806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4144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448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9492</TotalTime>
  <Words>2906</Words>
  <Application>Microsoft Office PowerPoint</Application>
  <PresentationFormat>Widescreen</PresentationFormat>
  <Paragraphs>396</Paragraphs>
  <Slides>176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176</vt:i4>
      </vt:variant>
    </vt:vector>
  </HeadingPairs>
  <TitlesOfParts>
    <vt:vector size="182" baseType="lpstr">
      <vt:lpstr>Arial</vt:lpstr>
      <vt:lpstr>Calibri</vt:lpstr>
      <vt:lpstr>Calibri Light</vt:lpstr>
      <vt:lpstr>Times New Roman</vt:lpstr>
      <vt:lpstr>Twinkl Cursive Looped</vt:lpstr>
      <vt:lpstr>Office Theme</vt:lpstr>
      <vt:lpstr>Spelling Y2</vt:lpstr>
      <vt:lpstr>These slides are slightly different - to reduce the number there are now animations used</vt:lpstr>
      <vt:lpstr>PowerPoint Presentation</vt:lpstr>
      <vt:lpstr>PowerPoint Presentation</vt:lpstr>
      <vt:lpstr>Let’s Revisit and Review…</vt:lpstr>
      <vt:lpstr>Do you remember this challenge word?</vt:lpstr>
      <vt:lpstr>find </vt:lpstr>
      <vt:lpstr>mind </vt:lpstr>
      <vt:lpstr>Do you remember the sound ‘ze’ spelt ‘dge’ at the end of words?</vt:lpstr>
      <vt:lpstr>dge </vt:lpstr>
      <vt:lpstr>badge</vt:lpstr>
      <vt:lpstr>edge</vt:lpstr>
      <vt:lpstr>Let’s Teach and Practise</vt:lpstr>
      <vt:lpstr>Suffixes  ing / er / ed / est / y</vt:lpstr>
      <vt:lpstr>ing / er / est / ed / y</vt:lpstr>
      <vt:lpstr>pat</vt:lpstr>
      <vt:lpstr>patting</vt:lpstr>
      <vt:lpstr>patted</vt:lpstr>
      <vt:lpstr>pat</vt:lpstr>
      <vt:lpstr>patting</vt:lpstr>
      <vt:lpstr>patted</vt:lpstr>
      <vt:lpstr>Pat the dog when he brings back the stick. </vt:lpstr>
      <vt:lpstr>It makes me feel better when I am patting the dog. </vt:lpstr>
      <vt:lpstr>He patted the dog when he brought the stick back. </vt:lpstr>
      <vt:lpstr>New CHALLENGE words.</vt:lpstr>
      <vt:lpstr>both </vt:lpstr>
      <vt:lpstr>The film has won over both young people and old people. </vt:lpstr>
      <vt:lpstr>old  </vt:lpstr>
      <vt:lpstr>The old tree still produced apples. </vt:lpstr>
      <vt:lpstr>Let’s Practise and Apply.</vt:lpstr>
      <vt:lpstr>Can you spot the spelling rule words and the challenge words?</vt:lpstr>
      <vt:lpstr>The in-between dog  Another name for the in-between dog is the bear-dog, because it’s an ancestor of both bears and dogs.  Bear-dogs lived across Asia and North America until about nine million years ago.  Scientists have found old footprint fossils which show that the bear-dog would be running like bears do now.  To find movement it moved its two left legs together first, then the two right legs. </vt:lpstr>
      <vt:lpstr>The in-between dog  Another name for the in-between dog is the bear-dog, because it’s an ancestor of both bears and dogs.  Bear-dogs lived across Asia and North America until about nine million years ago.  Scientists have found old footprint fossils which show that the bear-dog would be running like bears do now.  To find movement it moved its two left legs together first, then the two right legs. </vt:lpstr>
      <vt:lpstr>Write this sentence as I dictate it to you.</vt:lpstr>
      <vt:lpstr>Another name for the in-between dog is the bear-dog, because it’s an ancestor of both bears and dogs.</vt:lpstr>
      <vt:lpstr>PowerPoint Presentation</vt:lpstr>
      <vt:lpstr>PowerPoint Presentation</vt:lpstr>
      <vt:lpstr>Let’s Revisit and Review…</vt:lpstr>
      <vt:lpstr>Do you remember this challenge word?</vt:lpstr>
      <vt:lpstr>find </vt:lpstr>
      <vt:lpstr>mind </vt:lpstr>
      <vt:lpstr>Do you remember the sound ‘ze’ spelt ‘dge’ at the end of words?</vt:lpstr>
      <vt:lpstr>dge </vt:lpstr>
      <vt:lpstr>bridge</vt:lpstr>
      <vt:lpstr>dodge</vt:lpstr>
      <vt:lpstr>Let’s Teach and Practise</vt:lpstr>
      <vt:lpstr>Suffixes  ing / er / ed / est / y</vt:lpstr>
      <vt:lpstr>ing / er / est / ed / y</vt:lpstr>
      <vt:lpstr>hum</vt:lpstr>
      <vt:lpstr>humming</vt:lpstr>
      <vt:lpstr>hummed</vt:lpstr>
      <vt:lpstr>hum</vt:lpstr>
      <vt:lpstr>hum</vt:lpstr>
      <vt:lpstr>hum</vt:lpstr>
      <vt:lpstr> The hum of the computers was distracting.</vt:lpstr>
      <vt:lpstr>I am humming on the drive to school.</vt:lpstr>
      <vt:lpstr>I hummed in the car to school. </vt:lpstr>
      <vt:lpstr>New CHALLENGE words.</vt:lpstr>
      <vt:lpstr>both </vt:lpstr>
      <vt:lpstr>The film has won over both young people and old people. </vt:lpstr>
      <vt:lpstr>old  </vt:lpstr>
      <vt:lpstr>The old tree still produced apples. </vt:lpstr>
      <vt:lpstr>Let’s Practise and Apply.</vt:lpstr>
      <vt:lpstr>Can you spot the spelling rule words and the challenge words?</vt:lpstr>
      <vt:lpstr>The in-between dog  Another name for the in-between dog is the bear-dog, because it’s an ancestor of both bears and dogs.  Bear-dogs lived across Asia and North America until about nine million years ago.  Scientists have found old footprint fossils which show that the bear-dog would be running like bears do now.  To find movement it moved its two left legs together first, then the two right legs. </vt:lpstr>
      <vt:lpstr>The in-between dog  Another name for the in-between dog is the bear-dog, because it’s an ancestor of both bears and dogs.  Bear-dogs lived across Asia and North America until about nine million years ago.  Scientists have found old footprint fossils which show that the bear-dog would be running like bears do now.  To find movement it moved its two left legs together first, then the two right legs. </vt:lpstr>
      <vt:lpstr>Write this sentence as I dictate it to you.</vt:lpstr>
      <vt:lpstr>Scientists have found old footprint fossils </vt:lpstr>
      <vt:lpstr>PowerPoint Presentation</vt:lpstr>
      <vt:lpstr>PowerPoint Presentation</vt:lpstr>
      <vt:lpstr>Let’s Revisit and Review…</vt:lpstr>
      <vt:lpstr>Do you remember this challenge word?</vt:lpstr>
      <vt:lpstr>find </vt:lpstr>
      <vt:lpstr>mind </vt:lpstr>
      <vt:lpstr>Do you remember the sound ‘ze’ spelt ‘dge’ at the end of words?</vt:lpstr>
      <vt:lpstr>dge </vt:lpstr>
      <vt:lpstr>fudge</vt:lpstr>
      <vt:lpstr>ledge</vt:lpstr>
      <vt:lpstr>Let’s Teach and Practise</vt:lpstr>
      <vt:lpstr>Suffixes  ing / er / ed / est / y</vt:lpstr>
      <vt:lpstr>ing / er / est / ed / y</vt:lpstr>
      <vt:lpstr>run</vt:lpstr>
      <vt:lpstr>runner</vt:lpstr>
      <vt:lpstr>running</vt:lpstr>
      <vt:lpstr>runny</vt:lpstr>
      <vt:lpstr>run</vt:lpstr>
      <vt:lpstr>runner</vt:lpstr>
      <vt:lpstr>running</vt:lpstr>
      <vt:lpstr>runny</vt:lpstr>
      <vt:lpstr>At the Olympics, people run to win medals.</vt:lpstr>
      <vt:lpstr>The runner won the race.</vt:lpstr>
      <vt:lpstr>I am running for the bus.</vt:lpstr>
      <vt:lpstr>The porridge was too runny for Goldilocks.</vt:lpstr>
      <vt:lpstr>New CHALLENGE words.</vt:lpstr>
      <vt:lpstr>both </vt:lpstr>
      <vt:lpstr>The film has won over both young people and old people. </vt:lpstr>
      <vt:lpstr>old  </vt:lpstr>
      <vt:lpstr>The old tree still produced apples. </vt:lpstr>
      <vt:lpstr>Let’s Practise and Apply.</vt:lpstr>
      <vt:lpstr>Can you spot the spelling rule words and the challenge words?</vt:lpstr>
      <vt:lpstr>The in-between dog  Another name for the in-between dog is the bear-dog, because it’s an ancestor of both bears and dogs.  Bear-dogs lived across Asia and North America until about nine million years ago.  Scientists have found old footprint fossils which show that the bear-dog would be running like bears do now.  To find movement it moved its two left legs together first, then the two right legs. </vt:lpstr>
      <vt:lpstr>The in-between dog  Another name for the in-between dog is the bear-dog, because it’s an ancestor of both bears and dogs.  Bear-dogs lived across Asia and North America until about nine million years ago.  Scientists have found old footprint fossils which show that the bear-dog would be running like bears do now.  To find movement it moved its two left legs together first, then the two right legs. </vt:lpstr>
      <vt:lpstr>Write this sentence as I dictate it to you.</vt:lpstr>
      <vt:lpstr>…which show that the bear-dog would be running like bears do now.</vt:lpstr>
      <vt:lpstr>PowerPoint Presentation</vt:lpstr>
      <vt:lpstr>PowerPoint Presentation</vt:lpstr>
      <vt:lpstr>Let’s Revisit and Review…</vt:lpstr>
      <vt:lpstr>Do you remember this challenge word?</vt:lpstr>
      <vt:lpstr>find </vt:lpstr>
      <vt:lpstr>mind </vt:lpstr>
      <vt:lpstr>Do you remember the sound ‘ze’ spelt ‘dge’ at the end of words?</vt:lpstr>
      <vt:lpstr>dge </vt:lpstr>
      <vt:lpstr>hedge</vt:lpstr>
      <vt:lpstr>lodge</vt:lpstr>
      <vt:lpstr>Let’s Teach and Practise</vt:lpstr>
      <vt:lpstr>Suffixes  ing / er / ed / est / y</vt:lpstr>
      <vt:lpstr>ing / er / est / ed / y</vt:lpstr>
      <vt:lpstr>sad</vt:lpstr>
      <vt:lpstr>sadder</vt:lpstr>
      <vt:lpstr>saddest</vt:lpstr>
      <vt:lpstr>sad</vt:lpstr>
      <vt:lpstr>sad</vt:lpstr>
      <vt:lpstr>sad</vt:lpstr>
      <vt:lpstr>I am sad today.</vt:lpstr>
      <vt:lpstr>I am sadder than you.</vt:lpstr>
      <vt:lpstr>I am the saddest person in the world. </vt:lpstr>
      <vt:lpstr>New CHALLENGE words.</vt:lpstr>
      <vt:lpstr>both </vt:lpstr>
      <vt:lpstr>The film has won over both young people and old people. </vt:lpstr>
      <vt:lpstr>old  </vt:lpstr>
      <vt:lpstr>The old tree still produced apples. </vt:lpstr>
      <vt:lpstr>Let’s Practise and Apply.</vt:lpstr>
      <vt:lpstr>Can you spot the spelling rule words and the challenge words?</vt:lpstr>
      <vt:lpstr>The in-between dog  Another name for the in-between dog is the bear-dog, because it’s an ancestor of both bears and dogs.  Bear-dogs lived across Asia and North America until about nine million years ago.  Scientists have found old footprint fossils which show that the bear-dog would be running like bears do now.  To find movement it moved its two left legs together first, then the two right legs. </vt:lpstr>
      <vt:lpstr>The in-between dog  Another name for the in-between dog is the bear-dog, because it’s an ancestor of both bears and dogs.  Bear-dogs lived across Asia and North America until about nine million years ago.  Scientists have found old footprint fossils which show that the bear-dog would be running like bears do now.  To find movement it moved its two left legs together first, then the two right legs. </vt:lpstr>
      <vt:lpstr>Write this sentence as I dictate it to you.</vt:lpstr>
      <vt:lpstr>To find movement it moved its two left legs together first, then the two right legs. </vt:lpstr>
      <vt:lpstr>PowerPoint Presentation</vt:lpstr>
      <vt:lpstr>PowerPoint Presentation</vt:lpstr>
      <vt:lpstr>Old challenge words…</vt:lpstr>
      <vt:lpstr>find</vt:lpstr>
      <vt:lpstr>mind</vt:lpstr>
      <vt:lpstr>Old spelling rule words…</vt:lpstr>
      <vt:lpstr>badge</vt:lpstr>
      <vt:lpstr>edge</vt:lpstr>
      <vt:lpstr>bridge</vt:lpstr>
      <vt:lpstr>dogde</vt:lpstr>
      <vt:lpstr>fudge</vt:lpstr>
      <vt:lpstr>ledge</vt:lpstr>
      <vt:lpstr>hedge</vt:lpstr>
      <vt:lpstr>lodge</vt:lpstr>
      <vt:lpstr>New spelling rule words…</vt:lpstr>
      <vt:lpstr>pat</vt:lpstr>
      <vt:lpstr>patting</vt:lpstr>
      <vt:lpstr>patted</vt:lpstr>
      <vt:lpstr>hum</vt:lpstr>
      <vt:lpstr>humming</vt:lpstr>
      <vt:lpstr>hummed</vt:lpstr>
      <vt:lpstr>run</vt:lpstr>
      <vt:lpstr>runner</vt:lpstr>
      <vt:lpstr>running</vt:lpstr>
      <vt:lpstr>runny</vt:lpstr>
      <vt:lpstr>sad</vt:lpstr>
      <vt:lpstr>sadder</vt:lpstr>
      <vt:lpstr>saddest</vt:lpstr>
      <vt:lpstr>New challenge words…</vt:lpstr>
      <vt:lpstr>both</vt:lpstr>
      <vt:lpstr>old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9</cp:revision>
  <cp:lastPrinted>2022-05-27T07:40:55Z</cp:lastPrinted>
  <dcterms:created xsi:type="dcterms:W3CDTF">2022-03-23T13:56:57Z</dcterms:created>
  <dcterms:modified xsi:type="dcterms:W3CDTF">2022-12-14T15:01:04Z</dcterms:modified>
</cp:coreProperties>
</file>