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6"/>
  </p:notesMasterIdLst>
  <p:sldIdLst>
    <p:sldId id="256" r:id="rId2"/>
    <p:sldId id="1633" r:id="rId3"/>
    <p:sldId id="322" r:id="rId4"/>
    <p:sldId id="604" r:id="rId5"/>
    <p:sldId id="258" r:id="rId6"/>
    <p:sldId id="333" r:id="rId7"/>
    <p:sldId id="1182" r:id="rId8"/>
    <p:sldId id="1186" r:id="rId9"/>
    <p:sldId id="905" r:id="rId10"/>
    <p:sldId id="907" r:id="rId11"/>
    <p:sldId id="1170" r:id="rId12"/>
    <p:sldId id="1171" r:id="rId13"/>
    <p:sldId id="1965" r:id="rId14"/>
    <p:sldId id="267" r:id="rId15"/>
    <p:sldId id="1452" r:id="rId16"/>
    <p:sldId id="1495" r:id="rId17"/>
    <p:sldId id="1456" r:id="rId18"/>
    <p:sldId id="1966" r:id="rId19"/>
    <p:sldId id="1466" r:id="rId20"/>
    <p:sldId id="1967" r:id="rId21"/>
    <p:sldId id="1473" r:id="rId22"/>
    <p:sldId id="1968" r:id="rId23"/>
    <p:sldId id="1482" r:id="rId24"/>
    <p:sldId id="1485" r:id="rId25"/>
    <p:sldId id="1505" r:id="rId26"/>
    <p:sldId id="1504" r:id="rId27"/>
    <p:sldId id="1506" r:id="rId28"/>
    <p:sldId id="304" r:id="rId29"/>
    <p:sldId id="318" r:id="rId30"/>
    <p:sldId id="316" r:id="rId31"/>
    <p:sldId id="1969" r:id="rId32"/>
    <p:sldId id="331" r:id="rId33"/>
    <p:sldId id="332" r:id="rId34"/>
    <p:sldId id="1636" r:id="rId35"/>
    <p:sldId id="1976" r:id="rId36"/>
    <p:sldId id="1977" r:id="rId37"/>
    <p:sldId id="1978" r:id="rId38"/>
    <p:sldId id="1979" r:id="rId39"/>
    <p:sldId id="1980" r:id="rId40"/>
    <p:sldId id="1981" r:id="rId41"/>
    <p:sldId id="1982" r:id="rId42"/>
    <p:sldId id="1983" r:id="rId43"/>
    <p:sldId id="1984" r:id="rId44"/>
    <p:sldId id="1985" r:id="rId45"/>
    <p:sldId id="1986" r:id="rId46"/>
    <p:sldId id="1987" r:id="rId47"/>
    <p:sldId id="1988" r:id="rId48"/>
    <p:sldId id="1989" r:id="rId49"/>
    <p:sldId id="1990" r:id="rId50"/>
    <p:sldId id="1991" r:id="rId51"/>
    <p:sldId id="1992" r:id="rId52"/>
    <p:sldId id="1993" r:id="rId53"/>
    <p:sldId id="1994" r:id="rId54"/>
    <p:sldId id="1995" r:id="rId55"/>
    <p:sldId id="1996" r:id="rId56"/>
    <p:sldId id="1997" r:id="rId57"/>
    <p:sldId id="1998" r:id="rId58"/>
    <p:sldId id="1999" r:id="rId59"/>
    <p:sldId id="2000" r:id="rId60"/>
    <p:sldId id="2001" r:id="rId61"/>
    <p:sldId id="2002" r:id="rId62"/>
    <p:sldId id="2003" r:id="rId63"/>
    <p:sldId id="2004" r:id="rId64"/>
    <p:sldId id="2005" r:id="rId65"/>
    <p:sldId id="1970" r:id="rId66"/>
    <p:sldId id="2006" r:id="rId67"/>
    <p:sldId id="2007" r:id="rId68"/>
    <p:sldId id="2008" r:id="rId69"/>
    <p:sldId id="2009" r:id="rId70"/>
    <p:sldId id="2010" r:id="rId71"/>
    <p:sldId id="2011" r:id="rId72"/>
    <p:sldId id="2012" r:id="rId73"/>
    <p:sldId id="2013" r:id="rId74"/>
    <p:sldId id="2014" r:id="rId75"/>
    <p:sldId id="2015" r:id="rId76"/>
    <p:sldId id="2016" r:id="rId77"/>
    <p:sldId id="2017" r:id="rId78"/>
    <p:sldId id="2018" r:id="rId79"/>
    <p:sldId id="2019" r:id="rId80"/>
    <p:sldId id="2020" r:id="rId81"/>
    <p:sldId id="2021" r:id="rId82"/>
    <p:sldId id="2022" r:id="rId83"/>
    <p:sldId id="2023" r:id="rId84"/>
    <p:sldId id="2024" r:id="rId85"/>
    <p:sldId id="2025" r:id="rId86"/>
    <p:sldId id="2026" r:id="rId87"/>
    <p:sldId id="2027" r:id="rId88"/>
    <p:sldId id="2028" r:id="rId89"/>
    <p:sldId id="2029" r:id="rId90"/>
    <p:sldId id="2030" r:id="rId91"/>
    <p:sldId id="2031" r:id="rId92"/>
    <p:sldId id="2032" r:id="rId93"/>
    <p:sldId id="2033" r:id="rId94"/>
    <p:sldId id="2034" r:id="rId95"/>
    <p:sldId id="2035" r:id="rId96"/>
    <p:sldId id="1971" r:id="rId97"/>
    <p:sldId id="2036" r:id="rId98"/>
    <p:sldId id="2037" r:id="rId99"/>
    <p:sldId id="2038" r:id="rId100"/>
    <p:sldId id="2039" r:id="rId101"/>
    <p:sldId id="2040" r:id="rId102"/>
    <p:sldId id="2041" r:id="rId103"/>
    <p:sldId id="2042" r:id="rId104"/>
    <p:sldId id="2043" r:id="rId105"/>
    <p:sldId id="2044" r:id="rId106"/>
    <p:sldId id="2045" r:id="rId107"/>
    <p:sldId id="2046" r:id="rId108"/>
    <p:sldId id="2047" r:id="rId109"/>
    <p:sldId id="2048" r:id="rId110"/>
    <p:sldId id="2049" r:id="rId111"/>
    <p:sldId id="2050" r:id="rId112"/>
    <p:sldId id="2051" r:id="rId113"/>
    <p:sldId id="2052" r:id="rId114"/>
    <p:sldId id="2053" r:id="rId115"/>
    <p:sldId id="2054" r:id="rId116"/>
    <p:sldId id="2055" r:id="rId117"/>
    <p:sldId id="2056" r:id="rId118"/>
    <p:sldId id="2057" r:id="rId119"/>
    <p:sldId id="2058" r:id="rId120"/>
    <p:sldId id="2059" r:id="rId121"/>
    <p:sldId id="2060" r:id="rId122"/>
    <p:sldId id="2061" r:id="rId123"/>
    <p:sldId id="2062" r:id="rId124"/>
    <p:sldId id="2063" r:id="rId125"/>
    <p:sldId id="2064" r:id="rId126"/>
    <p:sldId id="2065" r:id="rId127"/>
    <p:sldId id="328" r:id="rId128"/>
    <p:sldId id="1509" r:id="rId129"/>
    <p:sldId id="595" r:id="rId130"/>
    <p:sldId id="551" r:id="rId131"/>
    <p:sldId id="552" r:id="rId132"/>
    <p:sldId id="596" r:id="rId133"/>
    <p:sldId id="556" r:id="rId134"/>
    <p:sldId id="562" r:id="rId135"/>
    <p:sldId id="563" r:id="rId136"/>
    <p:sldId id="564" r:id="rId137"/>
    <p:sldId id="553" r:id="rId138"/>
    <p:sldId id="554" r:id="rId139"/>
    <p:sldId id="570" r:id="rId140"/>
    <p:sldId id="571" r:id="rId141"/>
    <p:sldId id="1973" r:id="rId142"/>
    <p:sldId id="1972" r:id="rId143"/>
    <p:sldId id="1975" r:id="rId144"/>
    <p:sldId id="1974" r:id="rId145"/>
    <p:sldId id="594" r:id="rId146"/>
    <p:sldId id="558" r:id="rId147"/>
    <p:sldId id="559" r:id="rId148"/>
    <p:sldId id="555" r:id="rId149"/>
    <p:sldId id="566" r:id="rId150"/>
    <p:sldId id="567" r:id="rId151"/>
    <p:sldId id="568" r:id="rId152"/>
    <p:sldId id="573" r:id="rId153"/>
    <p:sldId id="574" r:id="rId154"/>
    <p:sldId id="560" r:id="rId155"/>
    <p:sldId id="593" r:id="rId156"/>
    <p:sldId id="561" r:id="rId157"/>
    <p:sldId id="550" r:id="rId158"/>
    <p:sldId id="597" r:id="rId159"/>
    <p:sldId id="583" r:id="rId160"/>
    <p:sldId id="1194" r:id="rId161"/>
    <p:sldId id="1631" r:id="rId162"/>
    <p:sldId id="590" r:id="rId163"/>
    <p:sldId id="591" r:id="rId164"/>
    <p:sldId id="598" r:id="rId16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E8FB6-A852-40F3-A4DB-3982B5FAA01E}" v="591" dt="2022-12-14T15:37:35.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microsoft.com/office/2016/11/relationships/changesInfo" Target="changesInfos/changesInfo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microsoft.com/office/2015/10/relationships/revisionInfo" Target="revisionInfo.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FFCE8FB6-A852-40F3-A4DB-3982B5FAA01E}"/>
    <pc:docChg chg="custSel addSld delSld modSld">
      <pc:chgData name="Kelly Stokes" userId="3e5c5154-569e-4d81-aa91-4f91841cdfa9" providerId="ADAL" clId="{FFCE8FB6-A852-40F3-A4DB-3982B5FAA01E}" dt="2022-12-14T15:37:40.738" v="967"/>
      <pc:docMkLst>
        <pc:docMk/>
      </pc:docMkLst>
      <pc:sldChg chg="modSp mod">
        <pc:chgData name="Kelly Stokes" userId="3e5c5154-569e-4d81-aa91-4f91841cdfa9" providerId="ADAL" clId="{FFCE8FB6-A852-40F3-A4DB-3982B5FAA01E}" dt="2022-12-14T15:03:07.657" v="1" actId="20577"/>
        <pc:sldMkLst>
          <pc:docMk/>
          <pc:sldMk cId="3945579917" sldId="256"/>
        </pc:sldMkLst>
        <pc:spChg chg="mod">
          <ac:chgData name="Kelly Stokes" userId="3e5c5154-569e-4d81-aa91-4f91841cdfa9" providerId="ADAL" clId="{FFCE8FB6-A852-40F3-A4DB-3982B5FAA01E}" dt="2022-12-14T15:03:07.657" v="1" actId="20577"/>
          <ac:spMkLst>
            <pc:docMk/>
            <pc:sldMk cId="3945579917" sldId="256"/>
            <ac:spMk id="3" creationId="{9B667196-C5B4-45FC-B5E8-3B190D7A595C}"/>
          </ac:spMkLst>
        </pc:spChg>
      </pc:sldChg>
      <pc:sldChg chg="modSp mod">
        <pc:chgData name="Kelly Stokes" userId="3e5c5154-569e-4d81-aa91-4f91841cdfa9" providerId="ADAL" clId="{FFCE8FB6-A852-40F3-A4DB-3982B5FAA01E}" dt="2022-12-14T15:14:38.187" v="412"/>
        <pc:sldMkLst>
          <pc:docMk/>
          <pc:sldMk cId="2433500145" sldId="316"/>
        </pc:sldMkLst>
        <pc:spChg chg="mod">
          <ac:chgData name="Kelly Stokes" userId="3e5c5154-569e-4d81-aa91-4f91841cdfa9" providerId="ADAL" clId="{FFCE8FB6-A852-40F3-A4DB-3982B5FAA01E}" dt="2022-12-14T15:14:38.187" v="412"/>
          <ac:spMkLst>
            <pc:docMk/>
            <pc:sldMk cId="2433500145" sldId="316"/>
            <ac:spMk id="2" creationId="{52DA34BA-82FC-47C5-BCE1-BB65E08B92A1}"/>
          </ac:spMkLst>
        </pc:spChg>
      </pc:sldChg>
      <pc:sldChg chg="modSp mod">
        <pc:chgData name="Kelly Stokes" userId="3e5c5154-569e-4d81-aa91-4f91841cdfa9" providerId="ADAL" clId="{FFCE8FB6-A852-40F3-A4DB-3982B5FAA01E}" dt="2022-12-14T15:03:11.300" v="3" actId="20577"/>
        <pc:sldMkLst>
          <pc:docMk/>
          <pc:sldMk cId="864376776" sldId="322"/>
        </pc:sldMkLst>
        <pc:spChg chg="mod">
          <ac:chgData name="Kelly Stokes" userId="3e5c5154-569e-4d81-aa91-4f91841cdfa9" providerId="ADAL" clId="{FFCE8FB6-A852-40F3-A4DB-3982B5FAA01E}" dt="2022-12-14T15:03:11.300" v="3" actId="20577"/>
          <ac:spMkLst>
            <pc:docMk/>
            <pc:sldMk cId="864376776" sldId="322"/>
            <ac:spMk id="2" creationId="{02FB8773-AD3E-2543-510F-CEE32E75C793}"/>
          </ac:spMkLst>
        </pc:spChg>
      </pc:sldChg>
      <pc:sldChg chg="modSp mod">
        <pc:chgData name="Kelly Stokes" userId="3e5c5154-569e-4d81-aa91-4f91841cdfa9" providerId="ADAL" clId="{FFCE8FB6-A852-40F3-A4DB-3982B5FAA01E}" dt="2022-12-14T15:16:00.421" v="426" actId="20577"/>
        <pc:sldMkLst>
          <pc:docMk/>
          <pc:sldMk cId="4214164962" sldId="328"/>
        </pc:sldMkLst>
        <pc:spChg chg="mod">
          <ac:chgData name="Kelly Stokes" userId="3e5c5154-569e-4d81-aa91-4f91841cdfa9" providerId="ADAL" clId="{FFCE8FB6-A852-40F3-A4DB-3982B5FAA01E}" dt="2022-12-14T15:16:00.421" v="426" actId="20577"/>
          <ac:spMkLst>
            <pc:docMk/>
            <pc:sldMk cId="4214164962" sldId="328"/>
            <ac:spMk id="2" creationId="{02FB8773-AD3E-2543-510F-CEE32E75C793}"/>
          </ac:spMkLst>
        </pc:spChg>
      </pc:sldChg>
      <pc:sldChg chg="modNotesTx">
        <pc:chgData name="Kelly Stokes" userId="3e5c5154-569e-4d81-aa91-4f91841cdfa9" providerId="ADAL" clId="{FFCE8FB6-A852-40F3-A4DB-3982B5FAA01E}" dt="2022-12-14T15:15:39.973" v="419"/>
        <pc:sldMkLst>
          <pc:docMk/>
          <pc:sldMk cId="2534233594" sldId="331"/>
        </pc:sldMkLst>
      </pc:sldChg>
      <pc:sldChg chg="modSp mod">
        <pc:chgData name="Kelly Stokes" userId="3e5c5154-569e-4d81-aa91-4f91841cdfa9" providerId="ADAL" clId="{FFCE8FB6-A852-40F3-A4DB-3982B5FAA01E}" dt="2022-12-14T15:15:43.548" v="421" actId="27636"/>
        <pc:sldMkLst>
          <pc:docMk/>
          <pc:sldMk cId="958288502" sldId="332"/>
        </pc:sldMkLst>
        <pc:spChg chg="mod">
          <ac:chgData name="Kelly Stokes" userId="3e5c5154-569e-4d81-aa91-4f91841cdfa9" providerId="ADAL" clId="{FFCE8FB6-A852-40F3-A4DB-3982B5FAA01E}" dt="2022-12-14T15:15:43.548" v="421" actId="27636"/>
          <ac:spMkLst>
            <pc:docMk/>
            <pc:sldMk cId="958288502" sldId="332"/>
            <ac:spMk id="2" creationId="{77E26784-A357-92CE-B6B1-8F248D3D6650}"/>
          </ac:spMkLst>
        </pc:spChg>
      </pc:sldChg>
      <pc:sldChg chg="modNotesTx">
        <pc:chgData name="Kelly Stokes" userId="3e5c5154-569e-4d81-aa91-4f91841cdfa9" providerId="ADAL" clId="{FFCE8FB6-A852-40F3-A4DB-3982B5FAA01E}" dt="2022-12-14T15:19:36.573" v="612"/>
        <pc:sldMkLst>
          <pc:docMk/>
          <pc:sldMk cId="3625788919" sldId="550"/>
        </pc:sldMkLst>
      </pc:sldChg>
      <pc:sldChg chg="modSp mod">
        <pc:chgData name="Kelly Stokes" userId="3e5c5154-569e-4d81-aa91-4f91841cdfa9" providerId="ADAL" clId="{FFCE8FB6-A852-40F3-A4DB-3982B5FAA01E}" dt="2022-12-14T15:16:37.135" v="446" actId="20577"/>
        <pc:sldMkLst>
          <pc:docMk/>
          <pc:sldMk cId="3866864438" sldId="551"/>
        </pc:sldMkLst>
        <pc:spChg chg="mod">
          <ac:chgData name="Kelly Stokes" userId="3e5c5154-569e-4d81-aa91-4f91841cdfa9" providerId="ADAL" clId="{FFCE8FB6-A852-40F3-A4DB-3982B5FAA01E}" dt="2022-12-14T15:16:37.135" v="446" actId="20577"/>
          <ac:spMkLst>
            <pc:docMk/>
            <pc:sldMk cId="3866864438" sldId="551"/>
            <ac:spMk id="2" creationId="{52DA34BA-82FC-47C5-BCE1-BB65E08B92A1}"/>
          </ac:spMkLst>
        </pc:spChg>
      </pc:sldChg>
      <pc:sldChg chg="modSp mod">
        <pc:chgData name="Kelly Stokes" userId="3e5c5154-569e-4d81-aa91-4f91841cdfa9" providerId="ADAL" clId="{FFCE8FB6-A852-40F3-A4DB-3982B5FAA01E}" dt="2022-12-14T15:16:43.329" v="449" actId="20577"/>
        <pc:sldMkLst>
          <pc:docMk/>
          <pc:sldMk cId="3221187074" sldId="552"/>
        </pc:sldMkLst>
        <pc:spChg chg="mod">
          <ac:chgData name="Kelly Stokes" userId="3e5c5154-569e-4d81-aa91-4f91841cdfa9" providerId="ADAL" clId="{FFCE8FB6-A852-40F3-A4DB-3982B5FAA01E}" dt="2022-12-14T15:16:43.329" v="449" actId="20577"/>
          <ac:spMkLst>
            <pc:docMk/>
            <pc:sldMk cId="3221187074" sldId="552"/>
            <ac:spMk id="2" creationId="{52DA34BA-82FC-47C5-BCE1-BB65E08B92A1}"/>
          </ac:spMkLst>
        </pc:spChg>
      </pc:sldChg>
      <pc:sldChg chg="modSp mod">
        <pc:chgData name="Kelly Stokes" userId="3e5c5154-569e-4d81-aa91-4f91841cdfa9" providerId="ADAL" clId="{FFCE8FB6-A852-40F3-A4DB-3982B5FAA01E}" dt="2022-12-14T15:17:14.626" v="479" actId="20577"/>
        <pc:sldMkLst>
          <pc:docMk/>
          <pc:sldMk cId="2916884084" sldId="553"/>
        </pc:sldMkLst>
        <pc:spChg chg="mod">
          <ac:chgData name="Kelly Stokes" userId="3e5c5154-569e-4d81-aa91-4f91841cdfa9" providerId="ADAL" clId="{FFCE8FB6-A852-40F3-A4DB-3982B5FAA01E}" dt="2022-12-14T15:17:14.626" v="479" actId="20577"/>
          <ac:spMkLst>
            <pc:docMk/>
            <pc:sldMk cId="2916884084" sldId="553"/>
            <ac:spMk id="2" creationId="{52DA34BA-82FC-47C5-BCE1-BB65E08B92A1}"/>
          </ac:spMkLst>
        </pc:spChg>
      </pc:sldChg>
      <pc:sldChg chg="modSp mod">
        <pc:chgData name="Kelly Stokes" userId="3e5c5154-569e-4d81-aa91-4f91841cdfa9" providerId="ADAL" clId="{FFCE8FB6-A852-40F3-A4DB-3982B5FAA01E}" dt="2022-12-14T15:17:19.242" v="485" actId="20577"/>
        <pc:sldMkLst>
          <pc:docMk/>
          <pc:sldMk cId="1612179683" sldId="554"/>
        </pc:sldMkLst>
        <pc:spChg chg="mod">
          <ac:chgData name="Kelly Stokes" userId="3e5c5154-569e-4d81-aa91-4f91841cdfa9" providerId="ADAL" clId="{FFCE8FB6-A852-40F3-A4DB-3982B5FAA01E}" dt="2022-12-14T15:17:19.242" v="485" actId="20577"/>
          <ac:spMkLst>
            <pc:docMk/>
            <pc:sldMk cId="1612179683" sldId="554"/>
            <ac:spMk id="2" creationId="{52DA34BA-82FC-47C5-BCE1-BB65E08B92A1}"/>
          </ac:spMkLst>
        </pc:spChg>
      </pc:sldChg>
      <pc:sldChg chg="modSp mod">
        <pc:chgData name="Kelly Stokes" userId="3e5c5154-569e-4d81-aa91-4f91841cdfa9" providerId="ADAL" clId="{FFCE8FB6-A852-40F3-A4DB-3982B5FAA01E}" dt="2022-12-14T15:18:31.408" v="551" actId="20577"/>
        <pc:sldMkLst>
          <pc:docMk/>
          <pc:sldMk cId="4213858259" sldId="555"/>
        </pc:sldMkLst>
        <pc:spChg chg="mod">
          <ac:chgData name="Kelly Stokes" userId="3e5c5154-569e-4d81-aa91-4f91841cdfa9" providerId="ADAL" clId="{FFCE8FB6-A852-40F3-A4DB-3982B5FAA01E}" dt="2022-12-14T15:18:31.408" v="551" actId="20577"/>
          <ac:spMkLst>
            <pc:docMk/>
            <pc:sldMk cId="4213858259" sldId="555"/>
            <ac:spMk id="2" creationId="{52DA34BA-82FC-47C5-BCE1-BB65E08B92A1}"/>
          </ac:spMkLst>
        </pc:spChg>
      </pc:sldChg>
      <pc:sldChg chg="modSp mod">
        <pc:chgData name="Kelly Stokes" userId="3e5c5154-569e-4d81-aa91-4f91841cdfa9" providerId="ADAL" clId="{FFCE8FB6-A852-40F3-A4DB-3982B5FAA01E}" dt="2022-12-14T15:16:48.021" v="453" actId="20577"/>
        <pc:sldMkLst>
          <pc:docMk/>
          <pc:sldMk cId="4118669830" sldId="556"/>
        </pc:sldMkLst>
        <pc:spChg chg="mod">
          <ac:chgData name="Kelly Stokes" userId="3e5c5154-569e-4d81-aa91-4f91841cdfa9" providerId="ADAL" clId="{FFCE8FB6-A852-40F3-A4DB-3982B5FAA01E}" dt="2022-12-14T15:16:48.021" v="453" actId="20577"/>
          <ac:spMkLst>
            <pc:docMk/>
            <pc:sldMk cId="4118669830" sldId="556"/>
            <ac:spMk id="2" creationId="{52DA34BA-82FC-47C5-BCE1-BB65E08B92A1}"/>
          </ac:spMkLst>
        </pc:spChg>
      </pc:sldChg>
      <pc:sldChg chg="modSp mod">
        <pc:chgData name="Kelly Stokes" userId="3e5c5154-569e-4d81-aa91-4f91841cdfa9" providerId="ADAL" clId="{FFCE8FB6-A852-40F3-A4DB-3982B5FAA01E}" dt="2022-12-14T15:18:22.145" v="536" actId="114"/>
        <pc:sldMkLst>
          <pc:docMk/>
          <pc:sldMk cId="1413045715" sldId="558"/>
        </pc:sldMkLst>
        <pc:spChg chg="mod">
          <ac:chgData name="Kelly Stokes" userId="3e5c5154-569e-4d81-aa91-4f91841cdfa9" providerId="ADAL" clId="{FFCE8FB6-A852-40F3-A4DB-3982B5FAA01E}" dt="2022-12-14T15:18:22.145" v="536" actId="114"/>
          <ac:spMkLst>
            <pc:docMk/>
            <pc:sldMk cId="1413045715" sldId="558"/>
            <ac:spMk id="2" creationId="{52DA34BA-82FC-47C5-BCE1-BB65E08B92A1}"/>
          </ac:spMkLst>
        </pc:spChg>
      </pc:sldChg>
      <pc:sldChg chg="modSp mod">
        <pc:chgData name="Kelly Stokes" userId="3e5c5154-569e-4d81-aa91-4f91841cdfa9" providerId="ADAL" clId="{FFCE8FB6-A852-40F3-A4DB-3982B5FAA01E}" dt="2022-12-14T15:18:25.557" v="543" actId="20577"/>
        <pc:sldMkLst>
          <pc:docMk/>
          <pc:sldMk cId="2938272345" sldId="559"/>
        </pc:sldMkLst>
        <pc:spChg chg="mod">
          <ac:chgData name="Kelly Stokes" userId="3e5c5154-569e-4d81-aa91-4f91841cdfa9" providerId="ADAL" clId="{FFCE8FB6-A852-40F3-A4DB-3982B5FAA01E}" dt="2022-12-14T15:18:25.557" v="543" actId="20577"/>
          <ac:spMkLst>
            <pc:docMk/>
            <pc:sldMk cId="2938272345" sldId="559"/>
            <ac:spMk id="2" creationId="{52DA34BA-82FC-47C5-BCE1-BB65E08B92A1}"/>
          </ac:spMkLst>
        </pc:spChg>
      </pc:sldChg>
      <pc:sldChg chg="modSp mod">
        <pc:chgData name="Kelly Stokes" userId="3e5c5154-569e-4d81-aa91-4f91841cdfa9" providerId="ADAL" clId="{FFCE8FB6-A852-40F3-A4DB-3982B5FAA01E}" dt="2022-12-14T15:19:26.478" v="611" actId="20577"/>
        <pc:sldMkLst>
          <pc:docMk/>
          <pc:sldMk cId="2844813666" sldId="561"/>
        </pc:sldMkLst>
        <pc:spChg chg="mod">
          <ac:chgData name="Kelly Stokes" userId="3e5c5154-569e-4d81-aa91-4f91841cdfa9" providerId="ADAL" clId="{FFCE8FB6-A852-40F3-A4DB-3982B5FAA01E}" dt="2022-12-14T15:19:26.478" v="611" actId="20577"/>
          <ac:spMkLst>
            <pc:docMk/>
            <pc:sldMk cId="2844813666" sldId="561"/>
            <ac:spMk id="2" creationId="{52DA34BA-82FC-47C5-BCE1-BB65E08B92A1}"/>
          </ac:spMkLst>
        </pc:spChg>
      </pc:sldChg>
      <pc:sldChg chg="modSp mod">
        <pc:chgData name="Kelly Stokes" userId="3e5c5154-569e-4d81-aa91-4f91841cdfa9" providerId="ADAL" clId="{FFCE8FB6-A852-40F3-A4DB-3982B5FAA01E}" dt="2022-12-14T15:16:53.095" v="463" actId="20577"/>
        <pc:sldMkLst>
          <pc:docMk/>
          <pc:sldMk cId="2242183891" sldId="562"/>
        </pc:sldMkLst>
        <pc:spChg chg="mod">
          <ac:chgData name="Kelly Stokes" userId="3e5c5154-569e-4d81-aa91-4f91841cdfa9" providerId="ADAL" clId="{FFCE8FB6-A852-40F3-A4DB-3982B5FAA01E}" dt="2022-12-14T15:16:53.095" v="463" actId="20577"/>
          <ac:spMkLst>
            <pc:docMk/>
            <pc:sldMk cId="2242183891" sldId="562"/>
            <ac:spMk id="2" creationId="{52DA34BA-82FC-47C5-BCE1-BB65E08B92A1}"/>
          </ac:spMkLst>
        </pc:spChg>
      </pc:sldChg>
      <pc:sldChg chg="modSp mod">
        <pc:chgData name="Kelly Stokes" userId="3e5c5154-569e-4d81-aa91-4f91841cdfa9" providerId="ADAL" clId="{FFCE8FB6-A852-40F3-A4DB-3982B5FAA01E}" dt="2022-12-14T15:16:59.483" v="468" actId="20577"/>
        <pc:sldMkLst>
          <pc:docMk/>
          <pc:sldMk cId="680978058" sldId="563"/>
        </pc:sldMkLst>
        <pc:spChg chg="mod">
          <ac:chgData name="Kelly Stokes" userId="3e5c5154-569e-4d81-aa91-4f91841cdfa9" providerId="ADAL" clId="{FFCE8FB6-A852-40F3-A4DB-3982B5FAA01E}" dt="2022-12-14T15:16:59.483" v="468" actId="20577"/>
          <ac:spMkLst>
            <pc:docMk/>
            <pc:sldMk cId="680978058" sldId="563"/>
            <ac:spMk id="2" creationId="{52DA34BA-82FC-47C5-BCE1-BB65E08B92A1}"/>
          </ac:spMkLst>
        </pc:spChg>
      </pc:sldChg>
      <pc:sldChg chg="modSp mod">
        <pc:chgData name="Kelly Stokes" userId="3e5c5154-569e-4d81-aa91-4f91841cdfa9" providerId="ADAL" clId="{FFCE8FB6-A852-40F3-A4DB-3982B5FAA01E}" dt="2022-12-14T15:17:10.160" v="474" actId="6549"/>
        <pc:sldMkLst>
          <pc:docMk/>
          <pc:sldMk cId="4064547850" sldId="564"/>
        </pc:sldMkLst>
        <pc:spChg chg="mod">
          <ac:chgData name="Kelly Stokes" userId="3e5c5154-569e-4d81-aa91-4f91841cdfa9" providerId="ADAL" clId="{FFCE8FB6-A852-40F3-A4DB-3982B5FAA01E}" dt="2022-12-14T15:17:10.160" v="474" actId="6549"/>
          <ac:spMkLst>
            <pc:docMk/>
            <pc:sldMk cId="4064547850" sldId="564"/>
            <ac:spMk id="2" creationId="{52DA34BA-82FC-47C5-BCE1-BB65E08B92A1}"/>
          </ac:spMkLst>
        </pc:spChg>
      </pc:sldChg>
      <pc:sldChg chg="modSp mod">
        <pc:chgData name="Kelly Stokes" userId="3e5c5154-569e-4d81-aa91-4f91841cdfa9" providerId="ADAL" clId="{FFCE8FB6-A852-40F3-A4DB-3982B5FAA01E}" dt="2022-12-14T15:18:40.993" v="558" actId="20577"/>
        <pc:sldMkLst>
          <pc:docMk/>
          <pc:sldMk cId="2824879269" sldId="566"/>
        </pc:sldMkLst>
        <pc:spChg chg="mod">
          <ac:chgData name="Kelly Stokes" userId="3e5c5154-569e-4d81-aa91-4f91841cdfa9" providerId="ADAL" clId="{FFCE8FB6-A852-40F3-A4DB-3982B5FAA01E}" dt="2022-12-14T15:18:40.993" v="558" actId="20577"/>
          <ac:spMkLst>
            <pc:docMk/>
            <pc:sldMk cId="2824879269" sldId="566"/>
            <ac:spMk id="2" creationId="{52DA34BA-82FC-47C5-BCE1-BB65E08B92A1}"/>
          </ac:spMkLst>
        </pc:spChg>
      </pc:sldChg>
      <pc:sldChg chg="modSp mod">
        <pc:chgData name="Kelly Stokes" userId="3e5c5154-569e-4d81-aa91-4f91841cdfa9" providerId="ADAL" clId="{FFCE8FB6-A852-40F3-A4DB-3982B5FAA01E}" dt="2022-12-14T15:18:44.877" v="565" actId="20577"/>
        <pc:sldMkLst>
          <pc:docMk/>
          <pc:sldMk cId="805782854" sldId="567"/>
        </pc:sldMkLst>
        <pc:spChg chg="mod">
          <ac:chgData name="Kelly Stokes" userId="3e5c5154-569e-4d81-aa91-4f91841cdfa9" providerId="ADAL" clId="{FFCE8FB6-A852-40F3-A4DB-3982B5FAA01E}" dt="2022-12-14T15:18:44.877" v="565" actId="20577"/>
          <ac:spMkLst>
            <pc:docMk/>
            <pc:sldMk cId="805782854" sldId="567"/>
            <ac:spMk id="2" creationId="{52DA34BA-82FC-47C5-BCE1-BB65E08B92A1}"/>
          </ac:spMkLst>
        </pc:spChg>
      </pc:sldChg>
      <pc:sldChg chg="modSp mod">
        <pc:chgData name="Kelly Stokes" userId="3e5c5154-569e-4d81-aa91-4f91841cdfa9" providerId="ADAL" clId="{FFCE8FB6-A852-40F3-A4DB-3982B5FAA01E}" dt="2022-12-14T15:18:50.106" v="575" actId="20577"/>
        <pc:sldMkLst>
          <pc:docMk/>
          <pc:sldMk cId="2306067830" sldId="568"/>
        </pc:sldMkLst>
        <pc:spChg chg="mod">
          <ac:chgData name="Kelly Stokes" userId="3e5c5154-569e-4d81-aa91-4f91841cdfa9" providerId="ADAL" clId="{FFCE8FB6-A852-40F3-A4DB-3982B5FAA01E}" dt="2022-12-14T15:18:50.106" v="575" actId="20577"/>
          <ac:spMkLst>
            <pc:docMk/>
            <pc:sldMk cId="2306067830" sldId="568"/>
            <ac:spMk id="2" creationId="{52DA34BA-82FC-47C5-BCE1-BB65E08B92A1}"/>
          </ac:spMkLst>
        </pc:spChg>
      </pc:sldChg>
      <pc:sldChg chg="modSp mod">
        <pc:chgData name="Kelly Stokes" userId="3e5c5154-569e-4d81-aa91-4f91841cdfa9" providerId="ADAL" clId="{FFCE8FB6-A852-40F3-A4DB-3982B5FAA01E}" dt="2022-12-14T15:17:27.257" v="491" actId="20577"/>
        <pc:sldMkLst>
          <pc:docMk/>
          <pc:sldMk cId="3828583464" sldId="570"/>
        </pc:sldMkLst>
        <pc:spChg chg="mod">
          <ac:chgData name="Kelly Stokes" userId="3e5c5154-569e-4d81-aa91-4f91841cdfa9" providerId="ADAL" clId="{FFCE8FB6-A852-40F3-A4DB-3982B5FAA01E}" dt="2022-12-14T15:17:27.257" v="491" actId="20577"/>
          <ac:spMkLst>
            <pc:docMk/>
            <pc:sldMk cId="3828583464" sldId="570"/>
            <ac:spMk id="2" creationId="{52DA34BA-82FC-47C5-BCE1-BB65E08B92A1}"/>
          </ac:spMkLst>
        </pc:spChg>
      </pc:sldChg>
      <pc:sldChg chg="modSp mod">
        <pc:chgData name="Kelly Stokes" userId="3e5c5154-569e-4d81-aa91-4f91841cdfa9" providerId="ADAL" clId="{FFCE8FB6-A852-40F3-A4DB-3982B5FAA01E}" dt="2022-12-14T15:17:31.557" v="499" actId="20577"/>
        <pc:sldMkLst>
          <pc:docMk/>
          <pc:sldMk cId="2974311952" sldId="571"/>
        </pc:sldMkLst>
        <pc:spChg chg="mod">
          <ac:chgData name="Kelly Stokes" userId="3e5c5154-569e-4d81-aa91-4f91841cdfa9" providerId="ADAL" clId="{FFCE8FB6-A852-40F3-A4DB-3982B5FAA01E}" dt="2022-12-14T15:17:31.557" v="499" actId="20577"/>
          <ac:spMkLst>
            <pc:docMk/>
            <pc:sldMk cId="2974311952" sldId="571"/>
            <ac:spMk id="2" creationId="{52DA34BA-82FC-47C5-BCE1-BB65E08B92A1}"/>
          </ac:spMkLst>
        </pc:spChg>
      </pc:sldChg>
      <pc:sldChg chg="modSp mod">
        <pc:chgData name="Kelly Stokes" userId="3e5c5154-569e-4d81-aa91-4f91841cdfa9" providerId="ADAL" clId="{FFCE8FB6-A852-40F3-A4DB-3982B5FAA01E}" dt="2022-12-14T15:19:02.156" v="598" actId="20577"/>
        <pc:sldMkLst>
          <pc:docMk/>
          <pc:sldMk cId="2792669322" sldId="573"/>
        </pc:sldMkLst>
        <pc:spChg chg="mod">
          <ac:chgData name="Kelly Stokes" userId="3e5c5154-569e-4d81-aa91-4f91841cdfa9" providerId="ADAL" clId="{FFCE8FB6-A852-40F3-A4DB-3982B5FAA01E}" dt="2022-12-14T15:19:02.156" v="598" actId="20577"/>
          <ac:spMkLst>
            <pc:docMk/>
            <pc:sldMk cId="2792669322" sldId="573"/>
            <ac:spMk id="2" creationId="{52DA34BA-82FC-47C5-BCE1-BB65E08B92A1}"/>
          </ac:spMkLst>
        </pc:spChg>
      </pc:sldChg>
      <pc:sldChg chg="modSp mod">
        <pc:chgData name="Kelly Stokes" userId="3e5c5154-569e-4d81-aa91-4f91841cdfa9" providerId="ADAL" clId="{FFCE8FB6-A852-40F3-A4DB-3982B5FAA01E}" dt="2022-12-14T15:19:09.506" v="605" actId="114"/>
        <pc:sldMkLst>
          <pc:docMk/>
          <pc:sldMk cId="1378953568" sldId="574"/>
        </pc:sldMkLst>
        <pc:spChg chg="mod">
          <ac:chgData name="Kelly Stokes" userId="3e5c5154-569e-4d81-aa91-4f91841cdfa9" providerId="ADAL" clId="{FFCE8FB6-A852-40F3-A4DB-3982B5FAA01E}" dt="2022-12-14T15:19:09.506" v="605" actId="114"/>
          <ac:spMkLst>
            <pc:docMk/>
            <pc:sldMk cId="1378953568" sldId="574"/>
            <ac:spMk id="2" creationId="{52DA34BA-82FC-47C5-BCE1-BB65E08B92A1}"/>
          </ac:spMkLst>
        </pc:spChg>
      </pc:sldChg>
      <pc:sldChg chg="del">
        <pc:chgData name="Kelly Stokes" userId="3e5c5154-569e-4d81-aa91-4f91841cdfa9" providerId="ADAL" clId="{FFCE8FB6-A852-40F3-A4DB-3982B5FAA01E}" dt="2022-12-14T15:19:14.863" v="606" actId="2696"/>
        <pc:sldMkLst>
          <pc:docMk/>
          <pc:sldMk cId="3670349578" sldId="575"/>
        </pc:sldMkLst>
      </pc:sldChg>
      <pc:sldChg chg="del">
        <pc:chgData name="Kelly Stokes" userId="3e5c5154-569e-4d81-aa91-4f91841cdfa9" providerId="ADAL" clId="{FFCE8FB6-A852-40F3-A4DB-3982B5FAA01E}" dt="2022-12-14T15:19:14.863" v="606" actId="2696"/>
        <pc:sldMkLst>
          <pc:docMk/>
          <pc:sldMk cId="1304861550" sldId="580"/>
        </pc:sldMkLst>
      </pc:sldChg>
      <pc:sldChg chg="del">
        <pc:chgData name="Kelly Stokes" userId="3e5c5154-569e-4d81-aa91-4f91841cdfa9" providerId="ADAL" clId="{FFCE8FB6-A852-40F3-A4DB-3982B5FAA01E}" dt="2022-12-14T15:19:14.863" v="606" actId="2696"/>
        <pc:sldMkLst>
          <pc:docMk/>
          <pc:sldMk cId="3759821407" sldId="581"/>
        </pc:sldMkLst>
      </pc:sldChg>
      <pc:sldChg chg="del">
        <pc:chgData name="Kelly Stokes" userId="3e5c5154-569e-4d81-aa91-4f91841cdfa9" providerId="ADAL" clId="{FFCE8FB6-A852-40F3-A4DB-3982B5FAA01E}" dt="2022-12-14T15:19:14.863" v="606" actId="2696"/>
        <pc:sldMkLst>
          <pc:docMk/>
          <pc:sldMk cId="3893025048" sldId="582"/>
        </pc:sldMkLst>
      </pc:sldChg>
      <pc:sldChg chg="modSp mod">
        <pc:chgData name="Kelly Stokes" userId="3e5c5154-569e-4d81-aa91-4f91841cdfa9" providerId="ADAL" clId="{FFCE8FB6-A852-40F3-A4DB-3982B5FAA01E}" dt="2022-12-14T15:21:45.206" v="647" actId="1076"/>
        <pc:sldMkLst>
          <pc:docMk/>
          <pc:sldMk cId="2558172481" sldId="591"/>
        </pc:sldMkLst>
        <pc:spChg chg="mod">
          <ac:chgData name="Kelly Stokes" userId="3e5c5154-569e-4d81-aa91-4f91841cdfa9" providerId="ADAL" clId="{FFCE8FB6-A852-40F3-A4DB-3982B5FAA01E}" dt="2022-12-14T15:21:45.206" v="647" actId="1076"/>
          <ac:spMkLst>
            <pc:docMk/>
            <pc:sldMk cId="2558172481" sldId="591"/>
            <ac:spMk id="2" creationId="{02FB8773-AD3E-2543-510F-CEE32E75C793}"/>
          </ac:spMkLst>
        </pc:spChg>
      </pc:sldChg>
      <pc:sldChg chg="modSp mod">
        <pc:chgData name="Kelly Stokes" userId="3e5c5154-569e-4d81-aa91-4f91841cdfa9" providerId="ADAL" clId="{FFCE8FB6-A852-40F3-A4DB-3982B5FAA01E}" dt="2022-12-14T15:19:20.455" v="610" actId="20577"/>
        <pc:sldMkLst>
          <pc:docMk/>
          <pc:sldMk cId="2335409816" sldId="593"/>
        </pc:sldMkLst>
        <pc:spChg chg="mod">
          <ac:chgData name="Kelly Stokes" userId="3e5c5154-569e-4d81-aa91-4f91841cdfa9" providerId="ADAL" clId="{FFCE8FB6-A852-40F3-A4DB-3982B5FAA01E}" dt="2022-12-14T15:19:20.455" v="610" actId="20577"/>
          <ac:spMkLst>
            <pc:docMk/>
            <pc:sldMk cId="2335409816" sldId="593"/>
            <ac:spMk id="2" creationId="{52DA34BA-82FC-47C5-BCE1-BB65E08B92A1}"/>
          </ac:spMkLst>
        </pc:spChg>
      </pc:sldChg>
      <pc:sldChg chg="modSp mod">
        <pc:chgData name="Kelly Stokes" userId="3e5c5154-569e-4d81-aa91-4f91841cdfa9" providerId="ADAL" clId="{FFCE8FB6-A852-40F3-A4DB-3982B5FAA01E}" dt="2022-12-14T15:19:39.942" v="613"/>
        <pc:sldMkLst>
          <pc:docMk/>
          <pc:sldMk cId="3886991875" sldId="597"/>
        </pc:sldMkLst>
        <pc:spChg chg="mod">
          <ac:chgData name="Kelly Stokes" userId="3e5c5154-569e-4d81-aa91-4f91841cdfa9" providerId="ADAL" clId="{FFCE8FB6-A852-40F3-A4DB-3982B5FAA01E}" dt="2022-12-14T15:19:39.942" v="613"/>
          <ac:spMkLst>
            <pc:docMk/>
            <pc:sldMk cId="3886991875" sldId="597"/>
            <ac:spMk id="2" creationId="{02FB8773-AD3E-2543-510F-CEE32E75C793}"/>
          </ac:spMkLst>
        </pc:spChg>
      </pc:sldChg>
      <pc:sldChg chg="modSp mod">
        <pc:chgData name="Kelly Stokes" userId="3e5c5154-569e-4d81-aa91-4f91841cdfa9" providerId="ADAL" clId="{FFCE8FB6-A852-40F3-A4DB-3982B5FAA01E}" dt="2022-12-14T15:22:01.866" v="652" actId="404"/>
        <pc:sldMkLst>
          <pc:docMk/>
          <pc:sldMk cId="4027390957" sldId="598"/>
        </pc:sldMkLst>
        <pc:spChg chg="mod">
          <ac:chgData name="Kelly Stokes" userId="3e5c5154-569e-4d81-aa91-4f91841cdfa9" providerId="ADAL" clId="{FFCE8FB6-A852-40F3-A4DB-3982B5FAA01E}" dt="2022-12-14T15:22:01.866" v="652" actId="404"/>
          <ac:spMkLst>
            <pc:docMk/>
            <pc:sldMk cId="4027390957" sldId="598"/>
            <ac:spMk id="2" creationId="{02FB8773-AD3E-2543-510F-CEE32E75C793}"/>
          </ac:spMkLst>
        </pc:spChg>
      </pc:sldChg>
      <pc:sldChg chg="addSp delSp modSp mod">
        <pc:chgData name="Kelly Stokes" userId="3e5c5154-569e-4d81-aa91-4f91841cdfa9" providerId="ADAL" clId="{FFCE8FB6-A852-40F3-A4DB-3982B5FAA01E}" dt="2022-12-14T15:03:40.613" v="10" actId="1076"/>
        <pc:sldMkLst>
          <pc:docMk/>
          <pc:sldMk cId="3955913320" sldId="604"/>
        </pc:sldMkLst>
        <pc:picChg chg="del">
          <ac:chgData name="Kelly Stokes" userId="3e5c5154-569e-4d81-aa91-4f91841cdfa9" providerId="ADAL" clId="{FFCE8FB6-A852-40F3-A4DB-3982B5FAA01E}" dt="2022-12-14T15:03:13.203" v="4" actId="478"/>
          <ac:picMkLst>
            <pc:docMk/>
            <pc:sldMk cId="3955913320" sldId="604"/>
            <ac:picMk id="6" creationId="{E99CFDFF-2FBD-F2E5-6C7D-AC373065BDD4}"/>
          </ac:picMkLst>
        </pc:picChg>
        <pc:picChg chg="add mod modCrop">
          <ac:chgData name="Kelly Stokes" userId="3e5c5154-569e-4d81-aa91-4f91841cdfa9" providerId="ADAL" clId="{FFCE8FB6-A852-40F3-A4DB-3982B5FAA01E}" dt="2022-12-14T15:03:40.613" v="10" actId="1076"/>
          <ac:picMkLst>
            <pc:docMk/>
            <pc:sldMk cId="3955913320" sldId="604"/>
            <ac:picMk id="8" creationId="{1AE9733D-A632-0A03-7A23-ADA64A9E8500}"/>
          </ac:picMkLst>
        </pc:picChg>
      </pc:sldChg>
      <pc:sldChg chg="modSp mod">
        <pc:chgData name="Kelly Stokes" userId="3e5c5154-569e-4d81-aa91-4f91841cdfa9" providerId="ADAL" clId="{FFCE8FB6-A852-40F3-A4DB-3982B5FAA01E}" dt="2022-12-14T15:05:40.104" v="139" actId="20577"/>
        <pc:sldMkLst>
          <pc:docMk/>
          <pc:sldMk cId="607385829" sldId="905"/>
        </pc:sldMkLst>
        <pc:spChg chg="mod">
          <ac:chgData name="Kelly Stokes" userId="3e5c5154-569e-4d81-aa91-4f91841cdfa9" providerId="ADAL" clId="{FFCE8FB6-A852-40F3-A4DB-3982B5FAA01E}" dt="2022-12-14T15:05:40.104" v="139" actId="20577"/>
          <ac:spMkLst>
            <pc:docMk/>
            <pc:sldMk cId="607385829" sldId="905"/>
            <ac:spMk id="2" creationId="{52DA34BA-82FC-47C5-BCE1-BB65E08B92A1}"/>
          </ac:spMkLst>
        </pc:spChg>
      </pc:sldChg>
      <pc:sldChg chg="delSp modSp mod delAnim">
        <pc:chgData name="Kelly Stokes" userId="3e5c5154-569e-4d81-aa91-4f91841cdfa9" providerId="ADAL" clId="{FFCE8FB6-A852-40F3-A4DB-3982B5FAA01E}" dt="2022-12-14T15:06:00.948" v="155" actId="478"/>
        <pc:sldMkLst>
          <pc:docMk/>
          <pc:sldMk cId="1676013275" sldId="907"/>
        </pc:sldMkLst>
        <pc:spChg chg="mod">
          <ac:chgData name="Kelly Stokes" userId="3e5c5154-569e-4d81-aa91-4f91841cdfa9" providerId="ADAL" clId="{FFCE8FB6-A852-40F3-A4DB-3982B5FAA01E}" dt="2022-12-14T15:05:56.719" v="153" actId="20577"/>
          <ac:spMkLst>
            <pc:docMk/>
            <pc:sldMk cId="1676013275" sldId="907"/>
            <ac:spMk id="2" creationId="{52DA34BA-82FC-47C5-BCE1-BB65E08B92A1}"/>
          </ac:spMkLst>
        </pc:spChg>
        <pc:spChg chg="del mod">
          <ac:chgData name="Kelly Stokes" userId="3e5c5154-569e-4d81-aa91-4f91841cdfa9" providerId="ADAL" clId="{FFCE8FB6-A852-40F3-A4DB-3982B5FAA01E}" dt="2022-12-14T15:06:00.948" v="155" actId="478"/>
          <ac:spMkLst>
            <pc:docMk/>
            <pc:sldMk cId="1676013275" sldId="907"/>
            <ac:spMk id="4" creationId="{7E65228E-5A0C-D4D8-0A4F-1B2EB602A78D}"/>
          </ac:spMkLst>
        </pc:spChg>
      </pc:sldChg>
      <pc:sldChg chg="addSp delSp modSp mod modAnim">
        <pc:chgData name="Kelly Stokes" userId="3e5c5154-569e-4d81-aa91-4f91841cdfa9" providerId="ADAL" clId="{FFCE8FB6-A852-40F3-A4DB-3982B5FAA01E}" dt="2022-12-14T15:06:34.987" v="166" actId="1076"/>
        <pc:sldMkLst>
          <pc:docMk/>
          <pc:sldMk cId="2841568823" sldId="1170"/>
        </pc:sldMkLst>
        <pc:spChg chg="mod">
          <ac:chgData name="Kelly Stokes" userId="3e5c5154-569e-4d81-aa91-4f91841cdfa9" providerId="ADAL" clId="{FFCE8FB6-A852-40F3-A4DB-3982B5FAA01E}" dt="2022-12-14T15:06:12.551" v="160" actId="20577"/>
          <ac:spMkLst>
            <pc:docMk/>
            <pc:sldMk cId="2841568823" sldId="1170"/>
            <ac:spMk id="2" creationId="{52DA34BA-82FC-47C5-BCE1-BB65E08B92A1}"/>
          </ac:spMkLst>
        </pc:spChg>
        <pc:spChg chg="mod">
          <ac:chgData name="Kelly Stokes" userId="3e5c5154-569e-4d81-aa91-4f91841cdfa9" providerId="ADAL" clId="{FFCE8FB6-A852-40F3-A4DB-3982B5FAA01E}" dt="2022-12-14T15:06:17.133" v="162" actId="14100"/>
          <ac:spMkLst>
            <pc:docMk/>
            <pc:sldMk cId="2841568823" sldId="1170"/>
            <ac:spMk id="3" creationId="{13BB5EC0-7A96-4D29-A835-6FAE896C31A4}"/>
          </ac:spMkLst>
        </pc:spChg>
        <pc:picChg chg="del">
          <ac:chgData name="Kelly Stokes" userId="3e5c5154-569e-4d81-aa91-4f91841cdfa9" providerId="ADAL" clId="{FFCE8FB6-A852-40F3-A4DB-3982B5FAA01E}" dt="2022-12-14T15:06:17.991" v="163" actId="478"/>
          <ac:picMkLst>
            <pc:docMk/>
            <pc:sldMk cId="2841568823" sldId="1170"/>
            <ac:picMk id="3078" creationId="{2DBF69C9-3666-C0B3-D0DB-8336330DAD65}"/>
          </ac:picMkLst>
        </pc:picChg>
        <pc:picChg chg="add mod">
          <ac:chgData name="Kelly Stokes" userId="3e5c5154-569e-4d81-aa91-4f91841cdfa9" providerId="ADAL" clId="{FFCE8FB6-A852-40F3-A4DB-3982B5FAA01E}" dt="2022-12-14T15:06:34.987" v="166" actId="1076"/>
          <ac:picMkLst>
            <pc:docMk/>
            <pc:sldMk cId="2841568823" sldId="1170"/>
            <ac:picMk id="3080" creationId="{862AD113-EF29-EDF4-368B-648A00CE3244}"/>
          </ac:picMkLst>
        </pc:picChg>
      </pc:sldChg>
      <pc:sldChg chg="addSp delSp modSp mod modAnim">
        <pc:chgData name="Kelly Stokes" userId="3e5c5154-569e-4d81-aa91-4f91841cdfa9" providerId="ADAL" clId="{FFCE8FB6-A852-40F3-A4DB-3982B5FAA01E}" dt="2022-12-14T15:07:02.756" v="179"/>
        <pc:sldMkLst>
          <pc:docMk/>
          <pc:sldMk cId="725034087" sldId="1171"/>
        </pc:sldMkLst>
        <pc:spChg chg="mod">
          <ac:chgData name="Kelly Stokes" userId="3e5c5154-569e-4d81-aa91-4f91841cdfa9" providerId="ADAL" clId="{FFCE8FB6-A852-40F3-A4DB-3982B5FAA01E}" dt="2022-12-14T15:06:41.606" v="173" actId="20577"/>
          <ac:spMkLst>
            <pc:docMk/>
            <pc:sldMk cId="725034087" sldId="1171"/>
            <ac:spMk id="2" creationId="{52DA34BA-82FC-47C5-BCE1-BB65E08B92A1}"/>
          </ac:spMkLst>
        </pc:spChg>
        <pc:spChg chg="mod">
          <ac:chgData name="Kelly Stokes" userId="3e5c5154-569e-4d81-aa91-4f91841cdfa9" providerId="ADAL" clId="{FFCE8FB6-A852-40F3-A4DB-3982B5FAA01E}" dt="2022-12-14T15:06:48.642" v="175" actId="14100"/>
          <ac:spMkLst>
            <pc:docMk/>
            <pc:sldMk cId="725034087" sldId="1171"/>
            <ac:spMk id="3" creationId="{0366E0B6-702E-4814-82C6-08CA2D13F3C9}"/>
          </ac:spMkLst>
        </pc:spChg>
        <pc:picChg chg="del">
          <ac:chgData name="Kelly Stokes" userId="3e5c5154-569e-4d81-aa91-4f91841cdfa9" providerId="ADAL" clId="{FFCE8FB6-A852-40F3-A4DB-3982B5FAA01E}" dt="2022-12-14T15:06:50.129" v="176" actId="478"/>
          <ac:picMkLst>
            <pc:docMk/>
            <pc:sldMk cId="725034087" sldId="1171"/>
            <ac:picMk id="4102" creationId="{B4DF73F2-8308-4EC9-8F7B-18FA07159D81}"/>
          </ac:picMkLst>
        </pc:picChg>
        <pc:picChg chg="add mod">
          <ac:chgData name="Kelly Stokes" userId="3e5c5154-569e-4d81-aa91-4f91841cdfa9" providerId="ADAL" clId="{FFCE8FB6-A852-40F3-A4DB-3982B5FAA01E}" dt="2022-12-14T15:07:01.811" v="178" actId="1076"/>
          <ac:picMkLst>
            <pc:docMk/>
            <pc:sldMk cId="725034087" sldId="1171"/>
            <ac:picMk id="4104" creationId="{EC62D86A-2B5E-E003-B7AC-FF4EFBCBF37E}"/>
          </ac:picMkLst>
        </pc:picChg>
      </pc:sldChg>
      <pc:sldChg chg="addSp delSp modSp modAnim">
        <pc:chgData name="Kelly Stokes" userId="3e5c5154-569e-4d81-aa91-4f91841cdfa9" providerId="ADAL" clId="{FFCE8FB6-A852-40F3-A4DB-3982B5FAA01E}" dt="2022-12-14T15:04:29.577" v="42"/>
        <pc:sldMkLst>
          <pc:docMk/>
          <pc:sldMk cId="933078727" sldId="1182"/>
        </pc:sldMkLst>
        <pc:spChg chg="mod">
          <ac:chgData name="Kelly Stokes" userId="3e5c5154-569e-4d81-aa91-4f91841cdfa9" providerId="ADAL" clId="{FFCE8FB6-A852-40F3-A4DB-3982B5FAA01E}" dt="2022-12-14T15:03:53.952" v="14" actId="20577"/>
          <ac:spMkLst>
            <pc:docMk/>
            <pc:sldMk cId="933078727" sldId="1182"/>
            <ac:spMk id="2" creationId="{52DA34BA-82FC-47C5-BCE1-BB65E08B92A1}"/>
          </ac:spMkLst>
        </pc:spChg>
        <pc:spChg chg="mod">
          <ac:chgData name="Kelly Stokes" userId="3e5c5154-569e-4d81-aa91-4f91841cdfa9" providerId="ADAL" clId="{FFCE8FB6-A852-40F3-A4DB-3982B5FAA01E}" dt="2022-12-14T15:04:01.066" v="38" actId="20577"/>
          <ac:spMkLst>
            <pc:docMk/>
            <pc:sldMk cId="933078727" sldId="1182"/>
            <ac:spMk id="4" creationId="{5BD43014-6391-FC37-BF99-D8BB6D15C4BA}"/>
          </ac:spMkLst>
        </pc:spChg>
        <pc:picChg chg="del">
          <ac:chgData name="Kelly Stokes" userId="3e5c5154-569e-4d81-aa91-4f91841cdfa9" providerId="ADAL" clId="{FFCE8FB6-A852-40F3-A4DB-3982B5FAA01E}" dt="2022-12-14T15:04:25.526" v="39" actId="478"/>
          <ac:picMkLst>
            <pc:docMk/>
            <pc:sldMk cId="933078727" sldId="1182"/>
            <ac:picMk id="1030" creationId="{F60C1ABA-9C3D-C946-8552-181F9997875D}"/>
          </ac:picMkLst>
        </pc:picChg>
        <pc:picChg chg="add mod">
          <ac:chgData name="Kelly Stokes" userId="3e5c5154-569e-4d81-aa91-4f91841cdfa9" providerId="ADAL" clId="{FFCE8FB6-A852-40F3-A4DB-3982B5FAA01E}" dt="2022-12-14T15:04:27.695" v="41" actId="1076"/>
          <ac:picMkLst>
            <pc:docMk/>
            <pc:sldMk cId="933078727" sldId="1182"/>
            <ac:picMk id="1032" creationId="{2CF7730E-84DC-C07B-ACAD-62E63F231F94}"/>
          </ac:picMkLst>
        </pc:picChg>
      </pc:sldChg>
      <pc:sldChg chg="addSp delSp modSp modAnim">
        <pc:chgData name="Kelly Stokes" userId="3e5c5154-569e-4d81-aa91-4f91841cdfa9" providerId="ADAL" clId="{FFCE8FB6-A852-40F3-A4DB-3982B5FAA01E}" dt="2022-12-14T15:05:09.120" v="95" actId="20577"/>
        <pc:sldMkLst>
          <pc:docMk/>
          <pc:sldMk cId="1633415360" sldId="1186"/>
        </pc:sldMkLst>
        <pc:spChg chg="mod">
          <ac:chgData name="Kelly Stokes" userId="3e5c5154-569e-4d81-aa91-4f91841cdfa9" providerId="ADAL" clId="{FFCE8FB6-A852-40F3-A4DB-3982B5FAA01E}" dt="2022-12-14T15:04:38.524" v="48" actId="20577"/>
          <ac:spMkLst>
            <pc:docMk/>
            <pc:sldMk cId="1633415360" sldId="1186"/>
            <ac:spMk id="2" creationId="{52DA34BA-82FC-47C5-BCE1-BB65E08B92A1}"/>
          </ac:spMkLst>
        </pc:spChg>
        <pc:spChg chg="mod">
          <ac:chgData name="Kelly Stokes" userId="3e5c5154-569e-4d81-aa91-4f91841cdfa9" providerId="ADAL" clId="{FFCE8FB6-A852-40F3-A4DB-3982B5FAA01E}" dt="2022-12-14T15:05:09.120" v="95" actId="20577"/>
          <ac:spMkLst>
            <pc:docMk/>
            <pc:sldMk cId="1633415360" sldId="1186"/>
            <ac:spMk id="4" creationId="{57ED092C-41BA-93D0-7D69-E66DD6FF3F5D}"/>
          </ac:spMkLst>
        </pc:spChg>
        <pc:picChg chg="del">
          <ac:chgData name="Kelly Stokes" userId="3e5c5154-569e-4d81-aa91-4f91841cdfa9" providerId="ADAL" clId="{FFCE8FB6-A852-40F3-A4DB-3982B5FAA01E}" dt="2022-12-14T15:04:55.549" v="49" actId="478"/>
          <ac:picMkLst>
            <pc:docMk/>
            <pc:sldMk cId="1633415360" sldId="1186"/>
            <ac:picMk id="2054" creationId="{DC40AA1F-9004-EC5F-9E35-E4BEE0B58CDA}"/>
          </ac:picMkLst>
        </pc:picChg>
        <pc:picChg chg="add mod">
          <ac:chgData name="Kelly Stokes" userId="3e5c5154-569e-4d81-aa91-4f91841cdfa9" providerId="ADAL" clId="{FFCE8FB6-A852-40F3-A4DB-3982B5FAA01E}" dt="2022-12-14T15:04:57.549" v="51" actId="1076"/>
          <ac:picMkLst>
            <pc:docMk/>
            <pc:sldMk cId="1633415360" sldId="1186"/>
            <ac:picMk id="2056" creationId="{303771B1-5D32-F81C-7E2D-9AF8B018FC58}"/>
          </ac:picMkLst>
        </pc:picChg>
      </pc:sldChg>
      <pc:sldChg chg="modSp mod">
        <pc:chgData name="Kelly Stokes" userId="3e5c5154-569e-4d81-aa91-4f91841cdfa9" providerId="ADAL" clId="{FFCE8FB6-A852-40F3-A4DB-3982B5FAA01E}" dt="2022-12-14T15:20:24.356" v="620" actId="14100"/>
        <pc:sldMkLst>
          <pc:docMk/>
          <pc:sldMk cId="2851453709" sldId="1194"/>
        </pc:sldMkLst>
        <pc:spChg chg="mod">
          <ac:chgData name="Kelly Stokes" userId="3e5c5154-569e-4d81-aa91-4f91841cdfa9" providerId="ADAL" clId="{FFCE8FB6-A852-40F3-A4DB-3982B5FAA01E}" dt="2022-12-14T15:20:18.784" v="618" actId="1076"/>
          <ac:spMkLst>
            <pc:docMk/>
            <pc:sldMk cId="2851453709" sldId="1194"/>
            <ac:spMk id="2" creationId="{02FB8773-AD3E-2543-510F-CEE32E75C793}"/>
          </ac:spMkLst>
        </pc:spChg>
        <pc:spChg chg="mod">
          <ac:chgData name="Kelly Stokes" userId="3e5c5154-569e-4d81-aa91-4f91841cdfa9" providerId="ADAL" clId="{FFCE8FB6-A852-40F3-A4DB-3982B5FAA01E}" dt="2022-12-14T15:19:58.835" v="614"/>
          <ac:spMkLst>
            <pc:docMk/>
            <pc:sldMk cId="2851453709" sldId="1194"/>
            <ac:spMk id="3" creationId="{E500F0D3-C8EE-77CA-D8A5-2252D46724AA}"/>
          </ac:spMkLst>
        </pc:spChg>
        <pc:spChg chg="mod">
          <ac:chgData name="Kelly Stokes" userId="3e5c5154-569e-4d81-aa91-4f91841cdfa9" providerId="ADAL" clId="{FFCE8FB6-A852-40F3-A4DB-3982B5FAA01E}" dt="2022-12-14T15:20:04.658" v="616" actId="14100"/>
          <ac:spMkLst>
            <pc:docMk/>
            <pc:sldMk cId="2851453709" sldId="1194"/>
            <ac:spMk id="4" creationId="{B5313488-7E4A-79E2-52CD-B230AB2EBC8A}"/>
          </ac:spMkLst>
        </pc:spChg>
        <pc:spChg chg="mod">
          <ac:chgData name="Kelly Stokes" userId="3e5c5154-569e-4d81-aa91-4f91841cdfa9" providerId="ADAL" clId="{FFCE8FB6-A852-40F3-A4DB-3982B5FAA01E}" dt="2022-12-14T15:20:24.356" v="620" actId="14100"/>
          <ac:spMkLst>
            <pc:docMk/>
            <pc:sldMk cId="2851453709" sldId="1194"/>
            <ac:spMk id="5" creationId="{E02A7888-AA45-7396-3E3D-4AC6E69CC2E9}"/>
          </ac:spMkLst>
        </pc:spChg>
      </pc:sldChg>
      <pc:sldChg chg="modSp">
        <pc:chgData name="Kelly Stokes" userId="3e5c5154-569e-4d81-aa91-4f91841cdfa9" providerId="ADAL" clId="{FFCE8FB6-A852-40F3-A4DB-3982B5FAA01E}" dt="2022-12-14T15:08:03.930" v="249" actId="20577"/>
        <pc:sldMkLst>
          <pc:docMk/>
          <pc:sldMk cId="2817335207" sldId="1452"/>
        </pc:sldMkLst>
        <pc:spChg chg="mod">
          <ac:chgData name="Kelly Stokes" userId="3e5c5154-569e-4d81-aa91-4f91841cdfa9" providerId="ADAL" clId="{FFCE8FB6-A852-40F3-A4DB-3982B5FAA01E}" dt="2022-12-14T15:07:55.700" v="221" actId="313"/>
          <ac:spMkLst>
            <pc:docMk/>
            <pc:sldMk cId="2817335207" sldId="1452"/>
            <ac:spMk id="2" creationId="{52DA34BA-82FC-47C5-BCE1-BB65E08B92A1}"/>
          </ac:spMkLst>
        </pc:spChg>
        <pc:spChg chg="mod">
          <ac:chgData name="Kelly Stokes" userId="3e5c5154-569e-4d81-aa91-4f91841cdfa9" providerId="ADAL" clId="{FFCE8FB6-A852-40F3-A4DB-3982B5FAA01E}" dt="2022-12-14T15:08:03.930" v="249" actId="20577"/>
          <ac:spMkLst>
            <pc:docMk/>
            <pc:sldMk cId="2817335207" sldId="1452"/>
            <ac:spMk id="6" creationId="{335A4D39-0F71-AB18-FE2B-6A35CF4F16E8}"/>
          </ac:spMkLst>
        </pc:spChg>
      </pc:sldChg>
      <pc:sldChg chg="addSp delSp modSp mod modAnim">
        <pc:chgData name="Kelly Stokes" userId="3e5c5154-569e-4d81-aa91-4f91841cdfa9" providerId="ADAL" clId="{FFCE8FB6-A852-40F3-A4DB-3982B5FAA01E}" dt="2022-12-14T15:09:54.846" v="287" actId="14100"/>
        <pc:sldMkLst>
          <pc:docMk/>
          <pc:sldMk cId="1149855702" sldId="1456"/>
        </pc:sldMkLst>
        <pc:spChg chg="mod">
          <ac:chgData name="Kelly Stokes" userId="3e5c5154-569e-4d81-aa91-4f91841cdfa9" providerId="ADAL" clId="{FFCE8FB6-A852-40F3-A4DB-3982B5FAA01E}" dt="2022-12-14T15:09:29.618" v="283" actId="115"/>
          <ac:spMkLst>
            <pc:docMk/>
            <pc:sldMk cId="1149855702" sldId="1456"/>
            <ac:spMk id="2" creationId="{52DA34BA-82FC-47C5-BCE1-BB65E08B92A1}"/>
          </ac:spMkLst>
        </pc:spChg>
        <pc:spChg chg="add mod">
          <ac:chgData name="Kelly Stokes" userId="3e5c5154-569e-4d81-aa91-4f91841cdfa9" providerId="ADAL" clId="{FFCE8FB6-A852-40F3-A4DB-3982B5FAA01E}" dt="2022-12-14T15:09:54.846" v="287" actId="14100"/>
          <ac:spMkLst>
            <pc:docMk/>
            <pc:sldMk cId="1149855702" sldId="1456"/>
            <ac:spMk id="4" creationId="{C58AB573-DD11-E097-F7AA-65DC4AAE79EE}"/>
          </ac:spMkLst>
        </pc:spChg>
        <pc:picChg chg="del">
          <ac:chgData name="Kelly Stokes" userId="3e5c5154-569e-4d81-aa91-4f91841cdfa9" providerId="ADAL" clId="{FFCE8FB6-A852-40F3-A4DB-3982B5FAA01E}" dt="2022-12-14T15:08:34.234" v="272" actId="478"/>
          <ac:picMkLst>
            <pc:docMk/>
            <pc:sldMk cId="1149855702" sldId="1456"/>
            <ac:picMk id="6150" creationId="{672CD442-BF13-A21A-38DA-D4C31E7CCACE}"/>
          </ac:picMkLst>
        </pc:picChg>
        <pc:picChg chg="add mod">
          <ac:chgData name="Kelly Stokes" userId="3e5c5154-569e-4d81-aa91-4f91841cdfa9" providerId="ADAL" clId="{FFCE8FB6-A852-40F3-A4DB-3982B5FAA01E}" dt="2022-12-14T15:08:47.414" v="274" actId="1076"/>
          <ac:picMkLst>
            <pc:docMk/>
            <pc:sldMk cId="1149855702" sldId="1456"/>
            <ac:picMk id="6152" creationId="{F3DFB631-006C-2D67-25EA-968F9417E945}"/>
          </ac:picMkLst>
        </pc:picChg>
      </pc:sldChg>
      <pc:sldChg chg="addSp delSp modSp modAnim">
        <pc:chgData name="Kelly Stokes" userId="3e5c5154-569e-4d81-aa91-4f91841cdfa9" providerId="ADAL" clId="{FFCE8FB6-A852-40F3-A4DB-3982B5FAA01E}" dt="2022-12-14T15:10:51.664" v="339"/>
        <pc:sldMkLst>
          <pc:docMk/>
          <pc:sldMk cId="498228807" sldId="1466"/>
        </pc:sldMkLst>
        <pc:spChg chg="mod">
          <ac:chgData name="Kelly Stokes" userId="3e5c5154-569e-4d81-aa91-4f91841cdfa9" providerId="ADAL" clId="{FFCE8FB6-A852-40F3-A4DB-3982B5FAA01E}" dt="2022-12-14T15:10:24.534" v="304" actId="20577"/>
          <ac:spMkLst>
            <pc:docMk/>
            <pc:sldMk cId="498228807" sldId="1466"/>
            <ac:spMk id="2" creationId="{52DA34BA-82FC-47C5-BCE1-BB65E08B92A1}"/>
          </ac:spMkLst>
        </pc:spChg>
        <pc:spChg chg="mod">
          <ac:chgData name="Kelly Stokes" userId="3e5c5154-569e-4d81-aa91-4f91841cdfa9" providerId="ADAL" clId="{FFCE8FB6-A852-40F3-A4DB-3982B5FAA01E}" dt="2022-12-14T15:10:35.250" v="327" actId="20577"/>
          <ac:spMkLst>
            <pc:docMk/>
            <pc:sldMk cId="498228807" sldId="1466"/>
            <ac:spMk id="6" creationId="{46398369-6BC4-831F-7991-9C3F91032799}"/>
          </ac:spMkLst>
        </pc:spChg>
        <pc:spChg chg="mod">
          <ac:chgData name="Kelly Stokes" userId="3e5c5154-569e-4d81-aa91-4f91841cdfa9" providerId="ADAL" clId="{FFCE8FB6-A852-40F3-A4DB-3982B5FAA01E}" dt="2022-12-14T15:10:40.936" v="338" actId="20577"/>
          <ac:spMkLst>
            <pc:docMk/>
            <pc:sldMk cId="498228807" sldId="1466"/>
            <ac:spMk id="10" creationId="{003D53EA-1945-744E-2DD1-0312F4DE835F}"/>
          </ac:spMkLst>
        </pc:spChg>
        <pc:spChg chg="mod">
          <ac:chgData name="Kelly Stokes" userId="3e5c5154-569e-4d81-aa91-4f91841cdfa9" providerId="ADAL" clId="{FFCE8FB6-A852-40F3-A4DB-3982B5FAA01E}" dt="2022-12-14T15:10:51.664" v="339"/>
          <ac:spMkLst>
            <pc:docMk/>
            <pc:sldMk cId="498228807" sldId="1466"/>
            <ac:spMk id="12" creationId="{E384BFF7-3319-CAE2-192F-C4DCBBBBFCCA}"/>
          </ac:spMkLst>
        </pc:spChg>
        <pc:picChg chg="del">
          <ac:chgData name="Kelly Stokes" userId="3e5c5154-569e-4d81-aa91-4f91841cdfa9" providerId="ADAL" clId="{FFCE8FB6-A852-40F3-A4DB-3982B5FAA01E}" dt="2022-12-14T15:10:15.003" v="292" actId="478"/>
          <ac:picMkLst>
            <pc:docMk/>
            <pc:sldMk cId="498228807" sldId="1466"/>
            <ac:picMk id="7" creationId="{E77E2595-26CD-ED9C-B8EA-7EF26C425D84}"/>
          </ac:picMkLst>
        </pc:picChg>
        <pc:picChg chg="add mod">
          <ac:chgData name="Kelly Stokes" userId="3e5c5154-569e-4d81-aa91-4f91841cdfa9" providerId="ADAL" clId="{FFCE8FB6-A852-40F3-A4DB-3982B5FAA01E}" dt="2022-12-14T15:10:16.778" v="294" actId="1076"/>
          <ac:picMkLst>
            <pc:docMk/>
            <pc:sldMk cId="498228807" sldId="1466"/>
            <ac:picMk id="9" creationId="{5026FCE0-73B8-C7F6-5209-24A952B3D009}"/>
          </ac:picMkLst>
        </pc:picChg>
      </pc:sldChg>
      <pc:sldChg chg="modSp mod">
        <pc:chgData name="Kelly Stokes" userId="3e5c5154-569e-4d81-aa91-4f91841cdfa9" providerId="ADAL" clId="{FFCE8FB6-A852-40F3-A4DB-3982B5FAA01E}" dt="2022-12-14T15:11:55.080" v="369" actId="27636"/>
        <pc:sldMkLst>
          <pc:docMk/>
          <pc:sldMk cId="2199839506" sldId="1473"/>
        </pc:sldMkLst>
        <pc:spChg chg="mod">
          <ac:chgData name="Kelly Stokes" userId="3e5c5154-569e-4d81-aa91-4f91841cdfa9" providerId="ADAL" clId="{FFCE8FB6-A852-40F3-A4DB-3982B5FAA01E}" dt="2022-12-14T15:11:42.797" v="357" actId="27636"/>
          <ac:spMkLst>
            <pc:docMk/>
            <pc:sldMk cId="2199839506" sldId="1473"/>
            <ac:spMk id="2" creationId="{52DA34BA-82FC-47C5-BCE1-BB65E08B92A1}"/>
          </ac:spMkLst>
        </pc:spChg>
        <pc:spChg chg="mod">
          <ac:chgData name="Kelly Stokes" userId="3e5c5154-569e-4d81-aa91-4f91841cdfa9" providerId="ADAL" clId="{FFCE8FB6-A852-40F3-A4DB-3982B5FAA01E}" dt="2022-12-14T15:11:55.080" v="369" actId="27636"/>
          <ac:spMkLst>
            <pc:docMk/>
            <pc:sldMk cId="2199839506" sldId="1473"/>
            <ac:spMk id="3" creationId="{847A1AC9-9EC9-E1AA-348D-958CE44F2772}"/>
          </ac:spMkLst>
        </pc:spChg>
      </pc:sldChg>
      <pc:sldChg chg="addSp delSp modSp modAnim">
        <pc:chgData name="Kelly Stokes" userId="3e5c5154-569e-4d81-aa91-4f91841cdfa9" providerId="ADAL" clId="{FFCE8FB6-A852-40F3-A4DB-3982B5FAA01E}" dt="2022-12-14T15:13:02.330" v="390"/>
        <pc:sldMkLst>
          <pc:docMk/>
          <pc:sldMk cId="2330293709" sldId="1485"/>
        </pc:sldMkLst>
        <pc:spChg chg="mod">
          <ac:chgData name="Kelly Stokes" userId="3e5c5154-569e-4d81-aa91-4f91841cdfa9" providerId="ADAL" clId="{FFCE8FB6-A852-40F3-A4DB-3982B5FAA01E}" dt="2022-12-14T15:12:25.289" v="378" actId="20577"/>
          <ac:spMkLst>
            <pc:docMk/>
            <pc:sldMk cId="2330293709" sldId="1485"/>
            <ac:spMk id="2" creationId="{52DA34BA-82FC-47C5-BCE1-BB65E08B92A1}"/>
          </ac:spMkLst>
        </pc:spChg>
        <pc:spChg chg="mod">
          <ac:chgData name="Kelly Stokes" userId="3e5c5154-569e-4d81-aa91-4f91841cdfa9" providerId="ADAL" clId="{FFCE8FB6-A852-40F3-A4DB-3982B5FAA01E}" dt="2022-12-14T15:12:35.907" v="385" actId="20577"/>
          <ac:spMkLst>
            <pc:docMk/>
            <pc:sldMk cId="2330293709" sldId="1485"/>
            <ac:spMk id="4" creationId="{C424366C-8EFB-1EF9-3E80-C6EE7BE15FA3}"/>
          </ac:spMkLst>
        </pc:spChg>
        <pc:spChg chg="mod">
          <ac:chgData name="Kelly Stokes" userId="3e5c5154-569e-4d81-aa91-4f91841cdfa9" providerId="ADAL" clId="{FFCE8FB6-A852-40F3-A4DB-3982B5FAA01E}" dt="2022-12-14T15:12:40.247" v="386"/>
          <ac:spMkLst>
            <pc:docMk/>
            <pc:sldMk cId="2330293709" sldId="1485"/>
            <ac:spMk id="8" creationId="{1FCDC8B7-0F0D-46B5-057E-579929B7D816}"/>
          </ac:spMkLst>
        </pc:spChg>
        <pc:picChg chg="del">
          <ac:chgData name="Kelly Stokes" userId="3e5c5154-569e-4d81-aa91-4f91841cdfa9" providerId="ADAL" clId="{FFCE8FB6-A852-40F3-A4DB-3982B5FAA01E}" dt="2022-12-14T15:12:43.381" v="387" actId="478"/>
          <ac:picMkLst>
            <pc:docMk/>
            <pc:sldMk cId="2330293709" sldId="1485"/>
            <ac:picMk id="9222" creationId="{D83131CB-6FE5-F29E-D849-96D902F31FC0}"/>
          </ac:picMkLst>
        </pc:picChg>
        <pc:picChg chg="add mod">
          <ac:chgData name="Kelly Stokes" userId="3e5c5154-569e-4d81-aa91-4f91841cdfa9" providerId="ADAL" clId="{FFCE8FB6-A852-40F3-A4DB-3982B5FAA01E}" dt="2022-12-14T15:13:01.645" v="389" actId="1076"/>
          <ac:picMkLst>
            <pc:docMk/>
            <pc:sldMk cId="2330293709" sldId="1485"/>
            <ac:picMk id="9224" creationId="{9A85D39F-AAFD-EBB5-9926-13267FD06178}"/>
          </ac:picMkLst>
        </pc:picChg>
      </pc:sldChg>
      <pc:sldChg chg="modSp mod">
        <pc:chgData name="Kelly Stokes" userId="3e5c5154-569e-4d81-aa91-4f91841cdfa9" providerId="ADAL" clId="{FFCE8FB6-A852-40F3-A4DB-3982B5FAA01E}" dt="2022-12-14T15:08:21.414" v="264" actId="1076"/>
        <pc:sldMkLst>
          <pc:docMk/>
          <pc:sldMk cId="4039504546" sldId="1495"/>
        </pc:sldMkLst>
        <pc:spChg chg="mod">
          <ac:chgData name="Kelly Stokes" userId="3e5c5154-569e-4d81-aa91-4f91841cdfa9" providerId="ADAL" clId="{FFCE8FB6-A852-40F3-A4DB-3982B5FAA01E}" dt="2022-12-14T15:08:21.414" v="264" actId="1076"/>
          <ac:spMkLst>
            <pc:docMk/>
            <pc:sldMk cId="4039504546" sldId="1495"/>
            <ac:spMk id="2" creationId="{52DA34BA-82FC-47C5-BCE1-BB65E08B92A1}"/>
          </ac:spMkLst>
        </pc:spChg>
      </pc:sldChg>
      <pc:sldChg chg="del">
        <pc:chgData name="Kelly Stokes" userId="3e5c5154-569e-4d81-aa91-4f91841cdfa9" providerId="ADAL" clId="{FFCE8FB6-A852-40F3-A4DB-3982B5FAA01E}" dt="2022-12-14T15:12:18.655" v="374" actId="2696"/>
        <pc:sldMkLst>
          <pc:docMk/>
          <pc:sldMk cId="199949674" sldId="1501"/>
        </pc:sldMkLst>
      </pc:sldChg>
      <pc:sldChg chg="del">
        <pc:chgData name="Kelly Stokes" userId="3e5c5154-569e-4d81-aa91-4f91841cdfa9" providerId="ADAL" clId="{FFCE8FB6-A852-40F3-A4DB-3982B5FAA01E}" dt="2022-12-14T15:12:18.655" v="374" actId="2696"/>
        <pc:sldMkLst>
          <pc:docMk/>
          <pc:sldMk cId="2203475726" sldId="1502"/>
        </pc:sldMkLst>
      </pc:sldChg>
      <pc:sldChg chg="addSp delSp modSp modAnim">
        <pc:chgData name="Kelly Stokes" userId="3e5c5154-569e-4d81-aa91-4f91841cdfa9" providerId="ADAL" clId="{FFCE8FB6-A852-40F3-A4DB-3982B5FAA01E}" dt="2022-12-14T15:14:01.972" v="404"/>
        <pc:sldMkLst>
          <pc:docMk/>
          <pc:sldMk cId="2659700584" sldId="1504"/>
        </pc:sldMkLst>
        <pc:spChg chg="mod">
          <ac:chgData name="Kelly Stokes" userId="3e5c5154-569e-4d81-aa91-4f91841cdfa9" providerId="ADAL" clId="{FFCE8FB6-A852-40F3-A4DB-3982B5FAA01E}" dt="2022-12-14T15:13:26.005" v="393" actId="20577"/>
          <ac:spMkLst>
            <pc:docMk/>
            <pc:sldMk cId="2659700584" sldId="1504"/>
            <ac:spMk id="2" creationId="{52DA34BA-82FC-47C5-BCE1-BB65E08B92A1}"/>
          </ac:spMkLst>
        </pc:spChg>
        <pc:spChg chg="mod">
          <ac:chgData name="Kelly Stokes" userId="3e5c5154-569e-4d81-aa91-4f91841cdfa9" providerId="ADAL" clId="{FFCE8FB6-A852-40F3-A4DB-3982B5FAA01E}" dt="2022-12-14T15:13:42.193" v="398" actId="20577"/>
          <ac:spMkLst>
            <pc:docMk/>
            <pc:sldMk cId="2659700584" sldId="1504"/>
            <ac:spMk id="4" creationId="{C424366C-8EFB-1EF9-3E80-C6EE7BE15FA3}"/>
          </ac:spMkLst>
        </pc:spChg>
        <pc:spChg chg="mod">
          <ac:chgData name="Kelly Stokes" userId="3e5c5154-569e-4d81-aa91-4f91841cdfa9" providerId="ADAL" clId="{FFCE8FB6-A852-40F3-A4DB-3982B5FAA01E}" dt="2022-12-14T15:13:38.681" v="394"/>
          <ac:spMkLst>
            <pc:docMk/>
            <pc:sldMk cId="2659700584" sldId="1504"/>
            <ac:spMk id="8" creationId="{1FCDC8B7-0F0D-46B5-057E-579929B7D816}"/>
          </ac:spMkLst>
        </pc:spChg>
        <pc:picChg chg="del">
          <ac:chgData name="Kelly Stokes" userId="3e5c5154-569e-4d81-aa91-4f91841cdfa9" providerId="ADAL" clId="{FFCE8FB6-A852-40F3-A4DB-3982B5FAA01E}" dt="2022-12-14T15:13:44.177" v="399" actId="478"/>
          <ac:picMkLst>
            <pc:docMk/>
            <pc:sldMk cId="2659700584" sldId="1504"/>
            <ac:picMk id="13320" creationId="{8340B893-86DB-6629-AD96-F3AA9AB94FF3}"/>
          </ac:picMkLst>
        </pc:picChg>
        <pc:picChg chg="add mod">
          <ac:chgData name="Kelly Stokes" userId="3e5c5154-569e-4d81-aa91-4f91841cdfa9" providerId="ADAL" clId="{FFCE8FB6-A852-40F3-A4DB-3982B5FAA01E}" dt="2022-12-14T15:13:59.300" v="401" actId="1076"/>
          <ac:picMkLst>
            <pc:docMk/>
            <pc:sldMk cId="2659700584" sldId="1504"/>
            <ac:picMk id="13322" creationId="{6004B860-C29F-D805-E172-49C5287261D0}"/>
          </ac:picMkLst>
        </pc:picChg>
      </pc:sldChg>
      <pc:sldChg chg="modSp mod">
        <pc:chgData name="Kelly Stokes" userId="3e5c5154-569e-4d81-aa91-4f91841cdfa9" providerId="ADAL" clId="{FFCE8FB6-A852-40F3-A4DB-3982B5FAA01E}" dt="2022-12-14T15:13:21.772" v="392" actId="1076"/>
        <pc:sldMkLst>
          <pc:docMk/>
          <pc:sldMk cId="1571660563" sldId="1505"/>
        </pc:sldMkLst>
        <pc:spChg chg="mod">
          <ac:chgData name="Kelly Stokes" userId="3e5c5154-569e-4d81-aa91-4f91841cdfa9" providerId="ADAL" clId="{FFCE8FB6-A852-40F3-A4DB-3982B5FAA01E}" dt="2022-12-14T15:13:17.405" v="391"/>
          <ac:spMkLst>
            <pc:docMk/>
            <pc:sldMk cId="1571660563" sldId="1505"/>
            <ac:spMk id="2" creationId="{52DA34BA-82FC-47C5-BCE1-BB65E08B92A1}"/>
          </ac:spMkLst>
        </pc:spChg>
        <pc:spChg chg="mod">
          <ac:chgData name="Kelly Stokes" userId="3e5c5154-569e-4d81-aa91-4f91841cdfa9" providerId="ADAL" clId="{FFCE8FB6-A852-40F3-A4DB-3982B5FAA01E}" dt="2022-12-14T15:13:21.772" v="392" actId="1076"/>
          <ac:spMkLst>
            <pc:docMk/>
            <pc:sldMk cId="1571660563" sldId="1505"/>
            <ac:spMk id="3" creationId="{847A1AC9-9EC9-E1AA-348D-958CE44F2772}"/>
          </ac:spMkLst>
        </pc:spChg>
      </pc:sldChg>
      <pc:sldChg chg="modSp mod">
        <pc:chgData name="Kelly Stokes" userId="3e5c5154-569e-4d81-aa91-4f91841cdfa9" providerId="ADAL" clId="{FFCE8FB6-A852-40F3-A4DB-3982B5FAA01E}" dt="2022-12-14T15:14:23.941" v="411" actId="27636"/>
        <pc:sldMkLst>
          <pc:docMk/>
          <pc:sldMk cId="2611828572" sldId="1506"/>
        </pc:sldMkLst>
        <pc:spChg chg="mod">
          <ac:chgData name="Kelly Stokes" userId="3e5c5154-569e-4d81-aa91-4f91841cdfa9" providerId="ADAL" clId="{FFCE8FB6-A852-40F3-A4DB-3982B5FAA01E}" dt="2022-12-14T15:14:16.352" v="406" actId="27636"/>
          <ac:spMkLst>
            <pc:docMk/>
            <pc:sldMk cId="2611828572" sldId="1506"/>
            <ac:spMk id="2" creationId="{52DA34BA-82FC-47C5-BCE1-BB65E08B92A1}"/>
          </ac:spMkLst>
        </pc:spChg>
        <pc:spChg chg="mod">
          <ac:chgData name="Kelly Stokes" userId="3e5c5154-569e-4d81-aa91-4f91841cdfa9" providerId="ADAL" clId="{FFCE8FB6-A852-40F3-A4DB-3982B5FAA01E}" dt="2022-12-14T15:14:23.941" v="411" actId="27636"/>
          <ac:spMkLst>
            <pc:docMk/>
            <pc:sldMk cId="2611828572" sldId="1506"/>
            <ac:spMk id="3" creationId="{847A1AC9-9EC9-E1AA-348D-958CE44F2772}"/>
          </ac:spMkLst>
        </pc:spChg>
      </pc:sldChg>
      <pc:sldChg chg="addSp delSp modSp mod">
        <pc:chgData name="Kelly Stokes" userId="3e5c5154-569e-4d81-aa91-4f91841cdfa9" providerId="ADAL" clId="{FFCE8FB6-A852-40F3-A4DB-3982B5FAA01E}" dt="2022-12-14T15:16:27.060" v="442"/>
        <pc:sldMkLst>
          <pc:docMk/>
          <pc:sldMk cId="3786602557" sldId="1509"/>
        </pc:sldMkLst>
        <pc:picChg chg="del">
          <ac:chgData name="Kelly Stokes" userId="3e5c5154-569e-4d81-aa91-4f91841cdfa9" providerId="ADAL" clId="{FFCE8FB6-A852-40F3-A4DB-3982B5FAA01E}" dt="2022-12-14T15:16:18.398" v="441" actId="478"/>
          <ac:picMkLst>
            <pc:docMk/>
            <pc:sldMk cId="3786602557" sldId="1509"/>
            <ac:picMk id="5" creationId="{DDC3336A-DF9A-E77B-F78F-74C90A0A5FD5}"/>
          </ac:picMkLst>
        </pc:picChg>
        <pc:picChg chg="add mod">
          <ac:chgData name="Kelly Stokes" userId="3e5c5154-569e-4d81-aa91-4f91841cdfa9" providerId="ADAL" clId="{FFCE8FB6-A852-40F3-A4DB-3982B5FAA01E}" dt="2022-12-14T15:16:27.060" v="442"/>
          <ac:picMkLst>
            <pc:docMk/>
            <pc:sldMk cId="3786602557" sldId="1509"/>
            <ac:picMk id="6" creationId="{7745B715-6128-0554-4F7C-18B13DD4D2E1}"/>
          </ac:picMkLst>
        </pc:picChg>
      </pc:sldChg>
      <pc:sldChg chg="modSp mod">
        <pc:chgData name="Kelly Stokes" userId="3e5c5154-569e-4d81-aa91-4f91841cdfa9" providerId="ADAL" clId="{FFCE8FB6-A852-40F3-A4DB-3982B5FAA01E}" dt="2022-12-14T15:21:06.476" v="628" actId="1076"/>
        <pc:sldMkLst>
          <pc:docMk/>
          <pc:sldMk cId="3605437593" sldId="1631"/>
        </pc:sldMkLst>
        <pc:spChg chg="mod">
          <ac:chgData name="Kelly Stokes" userId="3e5c5154-569e-4d81-aa91-4f91841cdfa9" providerId="ADAL" clId="{FFCE8FB6-A852-40F3-A4DB-3982B5FAA01E}" dt="2022-12-14T15:20:56.404" v="624"/>
          <ac:spMkLst>
            <pc:docMk/>
            <pc:sldMk cId="3605437593" sldId="1631"/>
            <ac:spMk id="2" creationId="{02FB8773-AD3E-2543-510F-CEE32E75C793}"/>
          </ac:spMkLst>
        </pc:spChg>
        <pc:spChg chg="mod">
          <ac:chgData name="Kelly Stokes" userId="3e5c5154-569e-4d81-aa91-4f91841cdfa9" providerId="ADAL" clId="{FFCE8FB6-A852-40F3-A4DB-3982B5FAA01E}" dt="2022-12-14T15:20:38.118" v="621"/>
          <ac:spMkLst>
            <pc:docMk/>
            <pc:sldMk cId="3605437593" sldId="1631"/>
            <ac:spMk id="3" creationId="{E500F0D3-C8EE-77CA-D8A5-2252D46724AA}"/>
          </ac:spMkLst>
        </pc:spChg>
        <pc:spChg chg="mod">
          <ac:chgData name="Kelly Stokes" userId="3e5c5154-569e-4d81-aa91-4f91841cdfa9" providerId="ADAL" clId="{FFCE8FB6-A852-40F3-A4DB-3982B5FAA01E}" dt="2022-12-14T15:20:43.681" v="623" actId="14100"/>
          <ac:spMkLst>
            <pc:docMk/>
            <pc:sldMk cId="3605437593" sldId="1631"/>
            <ac:spMk id="4" creationId="{B5313488-7E4A-79E2-52CD-B230AB2EBC8A}"/>
          </ac:spMkLst>
        </pc:spChg>
        <pc:spChg chg="mod">
          <ac:chgData name="Kelly Stokes" userId="3e5c5154-569e-4d81-aa91-4f91841cdfa9" providerId="ADAL" clId="{FFCE8FB6-A852-40F3-A4DB-3982B5FAA01E}" dt="2022-12-14T15:21:06.476" v="628" actId="1076"/>
          <ac:spMkLst>
            <pc:docMk/>
            <pc:sldMk cId="3605437593" sldId="1631"/>
            <ac:spMk id="5" creationId="{E02A7888-AA45-7396-3E3D-4AC6E69CC2E9}"/>
          </ac:spMkLst>
        </pc:spChg>
      </pc:sldChg>
      <pc:sldChg chg="modSp mod">
        <pc:chgData name="Kelly Stokes" userId="3e5c5154-569e-4d81-aa91-4f91841cdfa9" providerId="ADAL" clId="{FFCE8FB6-A852-40F3-A4DB-3982B5FAA01E}" dt="2022-12-14T15:15:47.102" v="423" actId="20577"/>
        <pc:sldMkLst>
          <pc:docMk/>
          <pc:sldMk cId="258101762" sldId="1636"/>
        </pc:sldMkLst>
        <pc:spChg chg="mod">
          <ac:chgData name="Kelly Stokes" userId="3e5c5154-569e-4d81-aa91-4f91841cdfa9" providerId="ADAL" clId="{FFCE8FB6-A852-40F3-A4DB-3982B5FAA01E}" dt="2022-12-14T15:15:47.102" v="423" actId="20577"/>
          <ac:spMkLst>
            <pc:docMk/>
            <pc:sldMk cId="258101762" sldId="1636"/>
            <ac:spMk id="2" creationId="{02FB8773-AD3E-2543-510F-CEE32E75C793}"/>
          </ac:spMkLst>
        </pc:spChg>
      </pc:sldChg>
      <pc:sldChg chg="del">
        <pc:chgData name="Kelly Stokes" userId="3e5c5154-569e-4d81-aa91-4f91841cdfa9" providerId="ADAL" clId="{FFCE8FB6-A852-40F3-A4DB-3982B5FAA01E}" dt="2022-12-14T15:08:59.133" v="277" actId="2696"/>
        <pc:sldMkLst>
          <pc:docMk/>
          <pc:sldMk cId="2944653602" sldId="1846"/>
        </pc:sldMkLst>
      </pc:sldChg>
      <pc:sldChg chg="del">
        <pc:chgData name="Kelly Stokes" userId="3e5c5154-569e-4d81-aa91-4f91841cdfa9" providerId="ADAL" clId="{FFCE8FB6-A852-40F3-A4DB-3982B5FAA01E}" dt="2022-12-14T15:08:59.133" v="277" actId="2696"/>
        <pc:sldMkLst>
          <pc:docMk/>
          <pc:sldMk cId="3569292230" sldId="1847"/>
        </pc:sldMkLst>
      </pc:sldChg>
      <pc:sldChg chg="del">
        <pc:chgData name="Kelly Stokes" userId="3e5c5154-569e-4d81-aa91-4f91841cdfa9" providerId="ADAL" clId="{FFCE8FB6-A852-40F3-A4DB-3982B5FAA01E}" dt="2022-12-14T15:11:00.250" v="340" actId="2696"/>
        <pc:sldMkLst>
          <pc:docMk/>
          <pc:sldMk cId="3356589229" sldId="1848"/>
        </pc:sldMkLst>
      </pc:sldChg>
      <pc:sldChg chg="del">
        <pc:chgData name="Kelly Stokes" userId="3e5c5154-569e-4d81-aa91-4f91841cdfa9" providerId="ADAL" clId="{FFCE8FB6-A852-40F3-A4DB-3982B5FAA01E}" dt="2022-12-14T15:11:00.250" v="340" actId="2696"/>
        <pc:sldMkLst>
          <pc:docMk/>
          <pc:sldMk cId="4057518890" sldId="1849"/>
        </pc:sldMkLst>
      </pc:sldChg>
      <pc:sldChg chg="del">
        <pc:chgData name="Kelly Stokes" userId="3e5c5154-569e-4d81-aa91-4f91841cdfa9" providerId="ADAL" clId="{FFCE8FB6-A852-40F3-A4DB-3982B5FAA01E}" dt="2022-12-14T15:14:42.858" v="413" actId="2696"/>
        <pc:sldMkLst>
          <pc:docMk/>
          <pc:sldMk cId="3709344824" sldId="1850"/>
        </pc:sldMkLst>
      </pc:sldChg>
      <pc:sldChg chg="del">
        <pc:chgData name="Kelly Stokes" userId="3e5c5154-569e-4d81-aa91-4f91841cdfa9" providerId="ADAL" clId="{FFCE8FB6-A852-40F3-A4DB-3982B5FAA01E}" dt="2022-12-14T15:15:56.015" v="424" actId="2696"/>
        <pc:sldMkLst>
          <pc:docMk/>
          <pc:sldMk cId="187905529" sldId="1851"/>
        </pc:sldMkLst>
      </pc:sldChg>
      <pc:sldChg chg="del">
        <pc:chgData name="Kelly Stokes" userId="3e5c5154-569e-4d81-aa91-4f91841cdfa9" providerId="ADAL" clId="{FFCE8FB6-A852-40F3-A4DB-3982B5FAA01E}" dt="2022-12-14T15:15:56.015" v="424" actId="2696"/>
        <pc:sldMkLst>
          <pc:docMk/>
          <pc:sldMk cId="1575832993" sldId="1852"/>
        </pc:sldMkLst>
      </pc:sldChg>
      <pc:sldChg chg="del">
        <pc:chgData name="Kelly Stokes" userId="3e5c5154-569e-4d81-aa91-4f91841cdfa9" providerId="ADAL" clId="{FFCE8FB6-A852-40F3-A4DB-3982B5FAA01E}" dt="2022-12-14T15:19:14.863" v="606" actId="2696"/>
        <pc:sldMkLst>
          <pc:docMk/>
          <pc:sldMk cId="1109404319" sldId="1853"/>
        </pc:sldMkLst>
      </pc:sldChg>
      <pc:sldChg chg="del">
        <pc:chgData name="Kelly Stokes" userId="3e5c5154-569e-4d81-aa91-4f91841cdfa9" providerId="ADAL" clId="{FFCE8FB6-A852-40F3-A4DB-3982B5FAA01E}" dt="2022-12-14T15:15:56.015" v="424" actId="2696"/>
        <pc:sldMkLst>
          <pc:docMk/>
          <pc:sldMk cId="926726294" sldId="1854"/>
        </pc:sldMkLst>
      </pc:sldChg>
      <pc:sldChg chg="del">
        <pc:chgData name="Kelly Stokes" userId="3e5c5154-569e-4d81-aa91-4f91841cdfa9" providerId="ADAL" clId="{FFCE8FB6-A852-40F3-A4DB-3982B5FAA01E}" dt="2022-12-14T15:15:56.015" v="424" actId="2696"/>
        <pc:sldMkLst>
          <pc:docMk/>
          <pc:sldMk cId="2485286593" sldId="1855"/>
        </pc:sldMkLst>
      </pc:sldChg>
      <pc:sldChg chg="del">
        <pc:chgData name="Kelly Stokes" userId="3e5c5154-569e-4d81-aa91-4f91841cdfa9" providerId="ADAL" clId="{FFCE8FB6-A852-40F3-A4DB-3982B5FAA01E}" dt="2022-12-14T15:15:56.015" v="424" actId="2696"/>
        <pc:sldMkLst>
          <pc:docMk/>
          <pc:sldMk cId="210208528" sldId="1856"/>
        </pc:sldMkLst>
      </pc:sldChg>
      <pc:sldChg chg="del">
        <pc:chgData name="Kelly Stokes" userId="3e5c5154-569e-4d81-aa91-4f91841cdfa9" providerId="ADAL" clId="{FFCE8FB6-A852-40F3-A4DB-3982B5FAA01E}" dt="2022-12-14T15:15:56.015" v="424" actId="2696"/>
        <pc:sldMkLst>
          <pc:docMk/>
          <pc:sldMk cId="2154844670" sldId="1857"/>
        </pc:sldMkLst>
      </pc:sldChg>
      <pc:sldChg chg="del">
        <pc:chgData name="Kelly Stokes" userId="3e5c5154-569e-4d81-aa91-4f91841cdfa9" providerId="ADAL" clId="{FFCE8FB6-A852-40F3-A4DB-3982B5FAA01E}" dt="2022-12-14T15:15:56.015" v="424" actId="2696"/>
        <pc:sldMkLst>
          <pc:docMk/>
          <pc:sldMk cId="178325827" sldId="1858"/>
        </pc:sldMkLst>
      </pc:sldChg>
      <pc:sldChg chg="del">
        <pc:chgData name="Kelly Stokes" userId="3e5c5154-569e-4d81-aa91-4f91841cdfa9" providerId="ADAL" clId="{FFCE8FB6-A852-40F3-A4DB-3982B5FAA01E}" dt="2022-12-14T15:15:56.015" v="424" actId="2696"/>
        <pc:sldMkLst>
          <pc:docMk/>
          <pc:sldMk cId="1571436467" sldId="1859"/>
        </pc:sldMkLst>
      </pc:sldChg>
      <pc:sldChg chg="del">
        <pc:chgData name="Kelly Stokes" userId="3e5c5154-569e-4d81-aa91-4f91841cdfa9" providerId="ADAL" clId="{FFCE8FB6-A852-40F3-A4DB-3982B5FAA01E}" dt="2022-12-14T15:15:56.015" v="424" actId="2696"/>
        <pc:sldMkLst>
          <pc:docMk/>
          <pc:sldMk cId="3055134104" sldId="1860"/>
        </pc:sldMkLst>
      </pc:sldChg>
      <pc:sldChg chg="del">
        <pc:chgData name="Kelly Stokes" userId="3e5c5154-569e-4d81-aa91-4f91841cdfa9" providerId="ADAL" clId="{FFCE8FB6-A852-40F3-A4DB-3982B5FAA01E}" dt="2022-12-14T15:15:56.015" v="424" actId="2696"/>
        <pc:sldMkLst>
          <pc:docMk/>
          <pc:sldMk cId="2378551019" sldId="1861"/>
        </pc:sldMkLst>
      </pc:sldChg>
      <pc:sldChg chg="del">
        <pc:chgData name="Kelly Stokes" userId="3e5c5154-569e-4d81-aa91-4f91841cdfa9" providerId="ADAL" clId="{FFCE8FB6-A852-40F3-A4DB-3982B5FAA01E}" dt="2022-12-14T15:15:56.015" v="424" actId="2696"/>
        <pc:sldMkLst>
          <pc:docMk/>
          <pc:sldMk cId="1508584381" sldId="1862"/>
        </pc:sldMkLst>
      </pc:sldChg>
      <pc:sldChg chg="del">
        <pc:chgData name="Kelly Stokes" userId="3e5c5154-569e-4d81-aa91-4f91841cdfa9" providerId="ADAL" clId="{FFCE8FB6-A852-40F3-A4DB-3982B5FAA01E}" dt="2022-12-14T15:15:56.015" v="424" actId="2696"/>
        <pc:sldMkLst>
          <pc:docMk/>
          <pc:sldMk cId="3990329651" sldId="1863"/>
        </pc:sldMkLst>
      </pc:sldChg>
      <pc:sldChg chg="del">
        <pc:chgData name="Kelly Stokes" userId="3e5c5154-569e-4d81-aa91-4f91841cdfa9" providerId="ADAL" clId="{FFCE8FB6-A852-40F3-A4DB-3982B5FAA01E}" dt="2022-12-14T15:15:56.015" v="424" actId="2696"/>
        <pc:sldMkLst>
          <pc:docMk/>
          <pc:sldMk cId="2299803759" sldId="1864"/>
        </pc:sldMkLst>
      </pc:sldChg>
      <pc:sldChg chg="del">
        <pc:chgData name="Kelly Stokes" userId="3e5c5154-569e-4d81-aa91-4f91841cdfa9" providerId="ADAL" clId="{FFCE8FB6-A852-40F3-A4DB-3982B5FAA01E}" dt="2022-12-14T15:15:56.015" v="424" actId="2696"/>
        <pc:sldMkLst>
          <pc:docMk/>
          <pc:sldMk cId="831684693" sldId="1865"/>
        </pc:sldMkLst>
      </pc:sldChg>
      <pc:sldChg chg="del">
        <pc:chgData name="Kelly Stokes" userId="3e5c5154-569e-4d81-aa91-4f91841cdfa9" providerId="ADAL" clId="{FFCE8FB6-A852-40F3-A4DB-3982B5FAA01E}" dt="2022-12-14T15:15:56.015" v="424" actId="2696"/>
        <pc:sldMkLst>
          <pc:docMk/>
          <pc:sldMk cId="4131699818" sldId="1866"/>
        </pc:sldMkLst>
      </pc:sldChg>
      <pc:sldChg chg="del">
        <pc:chgData name="Kelly Stokes" userId="3e5c5154-569e-4d81-aa91-4f91841cdfa9" providerId="ADAL" clId="{FFCE8FB6-A852-40F3-A4DB-3982B5FAA01E}" dt="2022-12-14T15:15:56.015" v="424" actId="2696"/>
        <pc:sldMkLst>
          <pc:docMk/>
          <pc:sldMk cId="2322288930" sldId="1869"/>
        </pc:sldMkLst>
      </pc:sldChg>
      <pc:sldChg chg="del">
        <pc:chgData name="Kelly Stokes" userId="3e5c5154-569e-4d81-aa91-4f91841cdfa9" providerId="ADAL" clId="{FFCE8FB6-A852-40F3-A4DB-3982B5FAA01E}" dt="2022-12-14T15:15:56.015" v="424" actId="2696"/>
        <pc:sldMkLst>
          <pc:docMk/>
          <pc:sldMk cId="2210129240" sldId="1872"/>
        </pc:sldMkLst>
      </pc:sldChg>
      <pc:sldChg chg="del">
        <pc:chgData name="Kelly Stokes" userId="3e5c5154-569e-4d81-aa91-4f91841cdfa9" providerId="ADAL" clId="{FFCE8FB6-A852-40F3-A4DB-3982B5FAA01E}" dt="2022-12-14T15:15:56.015" v="424" actId="2696"/>
        <pc:sldMkLst>
          <pc:docMk/>
          <pc:sldMk cId="1663525704" sldId="1873"/>
        </pc:sldMkLst>
      </pc:sldChg>
      <pc:sldChg chg="del">
        <pc:chgData name="Kelly Stokes" userId="3e5c5154-569e-4d81-aa91-4f91841cdfa9" providerId="ADAL" clId="{FFCE8FB6-A852-40F3-A4DB-3982B5FAA01E}" dt="2022-12-14T15:15:56.015" v="424" actId="2696"/>
        <pc:sldMkLst>
          <pc:docMk/>
          <pc:sldMk cId="4146890824" sldId="1874"/>
        </pc:sldMkLst>
      </pc:sldChg>
      <pc:sldChg chg="del">
        <pc:chgData name="Kelly Stokes" userId="3e5c5154-569e-4d81-aa91-4f91841cdfa9" providerId="ADAL" clId="{FFCE8FB6-A852-40F3-A4DB-3982B5FAA01E}" dt="2022-12-14T15:15:56.015" v="424" actId="2696"/>
        <pc:sldMkLst>
          <pc:docMk/>
          <pc:sldMk cId="1513003314" sldId="1875"/>
        </pc:sldMkLst>
      </pc:sldChg>
      <pc:sldChg chg="del">
        <pc:chgData name="Kelly Stokes" userId="3e5c5154-569e-4d81-aa91-4f91841cdfa9" providerId="ADAL" clId="{FFCE8FB6-A852-40F3-A4DB-3982B5FAA01E}" dt="2022-12-14T15:15:56.015" v="424" actId="2696"/>
        <pc:sldMkLst>
          <pc:docMk/>
          <pc:sldMk cId="3702868983" sldId="1876"/>
        </pc:sldMkLst>
      </pc:sldChg>
      <pc:sldChg chg="del">
        <pc:chgData name="Kelly Stokes" userId="3e5c5154-569e-4d81-aa91-4f91841cdfa9" providerId="ADAL" clId="{FFCE8FB6-A852-40F3-A4DB-3982B5FAA01E}" dt="2022-12-14T15:15:56.015" v="424" actId="2696"/>
        <pc:sldMkLst>
          <pc:docMk/>
          <pc:sldMk cId="22728147" sldId="1877"/>
        </pc:sldMkLst>
      </pc:sldChg>
      <pc:sldChg chg="del">
        <pc:chgData name="Kelly Stokes" userId="3e5c5154-569e-4d81-aa91-4f91841cdfa9" providerId="ADAL" clId="{FFCE8FB6-A852-40F3-A4DB-3982B5FAA01E}" dt="2022-12-14T15:15:56.015" v="424" actId="2696"/>
        <pc:sldMkLst>
          <pc:docMk/>
          <pc:sldMk cId="3199713942" sldId="1878"/>
        </pc:sldMkLst>
      </pc:sldChg>
      <pc:sldChg chg="del">
        <pc:chgData name="Kelly Stokes" userId="3e5c5154-569e-4d81-aa91-4f91841cdfa9" providerId="ADAL" clId="{FFCE8FB6-A852-40F3-A4DB-3982B5FAA01E}" dt="2022-12-14T15:15:56.015" v="424" actId="2696"/>
        <pc:sldMkLst>
          <pc:docMk/>
          <pc:sldMk cId="305912295" sldId="1879"/>
        </pc:sldMkLst>
      </pc:sldChg>
      <pc:sldChg chg="del">
        <pc:chgData name="Kelly Stokes" userId="3e5c5154-569e-4d81-aa91-4f91841cdfa9" providerId="ADAL" clId="{FFCE8FB6-A852-40F3-A4DB-3982B5FAA01E}" dt="2022-12-14T15:15:56.015" v="424" actId="2696"/>
        <pc:sldMkLst>
          <pc:docMk/>
          <pc:sldMk cId="849130233" sldId="1880"/>
        </pc:sldMkLst>
      </pc:sldChg>
      <pc:sldChg chg="del">
        <pc:chgData name="Kelly Stokes" userId="3e5c5154-569e-4d81-aa91-4f91841cdfa9" providerId="ADAL" clId="{FFCE8FB6-A852-40F3-A4DB-3982B5FAA01E}" dt="2022-12-14T15:15:56.015" v="424" actId="2696"/>
        <pc:sldMkLst>
          <pc:docMk/>
          <pc:sldMk cId="1466355688" sldId="1881"/>
        </pc:sldMkLst>
      </pc:sldChg>
      <pc:sldChg chg="del">
        <pc:chgData name="Kelly Stokes" userId="3e5c5154-569e-4d81-aa91-4f91841cdfa9" providerId="ADAL" clId="{FFCE8FB6-A852-40F3-A4DB-3982B5FAA01E}" dt="2022-12-14T15:15:56.015" v="424" actId="2696"/>
        <pc:sldMkLst>
          <pc:docMk/>
          <pc:sldMk cId="805667305" sldId="1882"/>
        </pc:sldMkLst>
      </pc:sldChg>
      <pc:sldChg chg="del">
        <pc:chgData name="Kelly Stokes" userId="3e5c5154-569e-4d81-aa91-4f91841cdfa9" providerId="ADAL" clId="{FFCE8FB6-A852-40F3-A4DB-3982B5FAA01E}" dt="2022-12-14T15:15:56.015" v="424" actId="2696"/>
        <pc:sldMkLst>
          <pc:docMk/>
          <pc:sldMk cId="1041246585" sldId="1883"/>
        </pc:sldMkLst>
      </pc:sldChg>
      <pc:sldChg chg="del">
        <pc:chgData name="Kelly Stokes" userId="3e5c5154-569e-4d81-aa91-4f91841cdfa9" providerId="ADAL" clId="{FFCE8FB6-A852-40F3-A4DB-3982B5FAA01E}" dt="2022-12-14T15:15:56.015" v="424" actId="2696"/>
        <pc:sldMkLst>
          <pc:docMk/>
          <pc:sldMk cId="219993374" sldId="1884"/>
        </pc:sldMkLst>
      </pc:sldChg>
      <pc:sldChg chg="del">
        <pc:chgData name="Kelly Stokes" userId="3e5c5154-569e-4d81-aa91-4f91841cdfa9" providerId="ADAL" clId="{FFCE8FB6-A852-40F3-A4DB-3982B5FAA01E}" dt="2022-12-14T15:15:56.015" v="424" actId="2696"/>
        <pc:sldMkLst>
          <pc:docMk/>
          <pc:sldMk cId="309917686" sldId="1885"/>
        </pc:sldMkLst>
      </pc:sldChg>
      <pc:sldChg chg="del">
        <pc:chgData name="Kelly Stokes" userId="3e5c5154-569e-4d81-aa91-4f91841cdfa9" providerId="ADAL" clId="{FFCE8FB6-A852-40F3-A4DB-3982B5FAA01E}" dt="2022-12-14T15:15:56.015" v="424" actId="2696"/>
        <pc:sldMkLst>
          <pc:docMk/>
          <pc:sldMk cId="2425134521" sldId="1886"/>
        </pc:sldMkLst>
      </pc:sldChg>
      <pc:sldChg chg="del">
        <pc:chgData name="Kelly Stokes" userId="3e5c5154-569e-4d81-aa91-4f91841cdfa9" providerId="ADAL" clId="{FFCE8FB6-A852-40F3-A4DB-3982B5FAA01E}" dt="2022-12-14T15:15:56.015" v="424" actId="2696"/>
        <pc:sldMkLst>
          <pc:docMk/>
          <pc:sldMk cId="1588407405" sldId="1887"/>
        </pc:sldMkLst>
      </pc:sldChg>
      <pc:sldChg chg="del">
        <pc:chgData name="Kelly Stokes" userId="3e5c5154-569e-4d81-aa91-4f91841cdfa9" providerId="ADAL" clId="{FFCE8FB6-A852-40F3-A4DB-3982B5FAA01E}" dt="2022-12-14T15:15:56.015" v="424" actId="2696"/>
        <pc:sldMkLst>
          <pc:docMk/>
          <pc:sldMk cId="2782401834" sldId="1888"/>
        </pc:sldMkLst>
      </pc:sldChg>
      <pc:sldChg chg="del">
        <pc:chgData name="Kelly Stokes" userId="3e5c5154-569e-4d81-aa91-4f91841cdfa9" providerId="ADAL" clId="{FFCE8FB6-A852-40F3-A4DB-3982B5FAA01E}" dt="2022-12-14T15:15:56.015" v="424" actId="2696"/>
        <pc:sldMkLst>
          <pc:docMk/>
          <pc:sldMk cId="4181798397" sldId="1889"/>
        </pc:sldMkLst>
      </pc:sldChg>
      <pc:sldChg chg="del">
        <pc:chgData name="Kelly Stokes" userId="3e5c5154-569e-4d81-aa91-4f91841cdfa9" providerId="ADAL" clId="{FFCE8FB6-A852-40F3-A4DB-3982B5FAA01E}" dt="2022-12-14T15:15:56.015" v="424" actId="2696"/>
        <pc:sldMkLst>
          <pc:docMk/>
          <pc:sldMk cId="3688213644" sldId="1890"/>
        </pc:sldMkLst>
      </pc:sldChg>
      <pc:sldChg chg="del">
        <pc:chgData name="Kelly Stokes" userId="3e5c5154-569e-4d81-aa91-4f91841cdfa9" providerId="ADAL" clId="{FFCE8FB6-A852-40F3-A4DB-3982B5FAA01E}" dt="2022-12-14T15:15:56.015" v="424" actId="2696"/>
        <pc:sldMkLst>
          <pc:docMk/>
          <pc:sldMk cId="4290747555" sldId="1891"/>
        </pc:sldMkLst>
      </pc:sldChg>
      <pc:sldChg chg="del">
        <pc:chgData name="Kelly Stokes" userId="3e5c5154-569e-4d81-aa91-4f91841cdfa9" providerId="ADAL" clId="{FFCE8FB6-A852-40F3-A4DB-3982B5FAA01E}" dt="2022-12-14T15:15:56.015" v="424" actId="2696"/>
        <pc:sldMkLst>
          <pc:docMk/>
          <pc:sldMk cId="2846533955" sldId="1892"/>
        </pc:sldMkLst>
      </pc:sldChg>
      <pc:sldChg chg="del">
        <pc:chgData name="Kelly Stokes" userId="3e5c5154-569e-4d81-aa91-4f91841cdfa9" providerId="ADAL" clId="{FFCE8FB6-A852-40F3-A4DB-3982B5FAA01E}" dt="2022-12-14T15:15:56.015" v="424" actId="2696"/>
        <pc:sldMkLst>
          <pc:docMk/>
          <pc:sldMk cId="3533887742" sldId="1893"/>
        </pc:sldMkLst>
      </pc:sldChg>
      <pc:sldChg chg="del">
        <pc:chgData name="Kelly Stokes" userId="3e5c5154-569e-4d81-aa91-4f91841cdfa9" providerId="ADAL" clId="{FFCE8FB6-A852-40F3-A4DB-3982B5FAA01E}" dt="2022-12-14T15:15:56.015" v="424" actId="2696"/>
        <pc:sldMkLst>
          <pc:docMk/>
          <pc:sldMk cId="510256058" sldId="1894"/>
        </pc:sldMkLst>
      </pc:sldChg>
      <pc:sldChg chg="del">
        <pc:chgData name="Kelly Stokes" userId="3e5c5154-569e-4d81-aa91-4f91841cdfa9" providerId="ADAL" clId="{FFCE8FB6-A852-40F3-A4DB-3982B5FAA01E}" dt="2022-12-14T15:15:56.015" v="424" actId="2696"/>
        <pc:sldMkLst>
          <pc:docMk/>
          <pc:sldMk cId="3386966272" sldId="1895"/>
        </pc:sldMkLst>
      </pc:sldChg>
      <pc:sldChg chg="del">
        <pc:chgData name="Kelly Stokes" userId="3e5c5154-569e-4d81-aa91-4f91841cdfa9" providerId="ADAL" clId="{FFCE8FB6-A852-40F3-A4DB-3982B5FAA01E}" dt="2022-12-14T15:15:56.015" v="424" actId="2696"/>
        <pc:sldMkLst>
          <pc:docMk/>
          <pc:sldMk cId="1162120439" sldId="1896"/>
        </pc:sldMkLst>
      </pc:sldChg>
      <pc:sldChg chg="del">
        <pc:chgData name="Kelly Stokes" userId="3e5c5154-569e-4d81-aa91-4f91841cdfa9" providerId="ADAL" clId="{FFCE8FB6-A852-40F3-A4DB-3982B5FAA01E}" dt="2022-12-14T15:15:56.015" v="424" actId="2696"/>
        <pc:sldMkLst>
          <pc:docMk/>
          <pc:sldMk cId="470404547" sldId="1897"/>
        </pc:sldMkLst>
      </pc:sldChg>
      <pc:sldChg chg="del">
        <pc:chgData name="Kelly Stokes" userId="3e5c5154-569e-4d81-aa91-4f91841cdfa9" providerId="ADAL" clId="{FFCE8FB6-A852-40F3-A4DB-3982B5FAA01E}" dt="2022-12-14T15:15:56.015" v="424" actId="2696"/>
        <pc:sldMkLst>
          <pc:docMk/>
          <pc:sldMk cId="3750987246" sldId="1898"/>
        </pc:sldMkLst>
      </pc:sldChg>
      <pc:sldChg chg="del">
        <pc:chgData name="Kelly Stokes" userId="3e5c5154-569e-4d81-aa91-4f91841cdfa9" providerId="ADAL" clId="{FFCE8FB6-A852-40F3-A4DB-3982B5FAA01E}" dt="2022-12-14T15:15:56.015" v="424" actId="2696"/>
        <pc:sldMkLst>
          <pc:docMk/>
          <pc:sldMk cId="3368265725" sldId="1901"/>
        </pc:sldMkLst>
      </pc:sldChg>
      <pc:sldChg chg="del">
        <pc:chgData name="Kelly Stokes" userId="3e5c5154-569e-4d81-aa91-4f91841cdfa9" providerId="ADAL" clId="{FFCE8FB6-A852-40F3-A4DB-3982B5FAA01E}" dt="2022-12-14T15:15:56.015" v="424" actId="2696"/>
        <pc:sldMkLst>
          <pc:docMk/>
          <pc:sldMk cId="278204131" sldId="1904"/>
        </pc:sldMkLst>
      </pc:sldChg>
      <pc:sldChg chg="del">
        <pc:chgData name="Kelly Stokes" userId="3e5c5154-569e-4d81-aa91-4f91841cdfa9" providerId="ADAL" clId="{FFCE8FB6-A852-40F3-A4DB-3982B5FAA01E}" dt="2022-12-14T15:15:56.015" v="424" actId="2696"/>
        <pc:sldMkLst>
          <pc:docMk/>
          <pc:sldMk cId="1569498359" sldId="1905"/>
        </pc:sldMkLst>
      </pc:sldChg>
      <pc:sldChg chg="del">
        <pc:chgData name="Kelly Stokes" userId="3e5c5154-569e-4d81-aa91-4f91841cdfa9" providerId="ADAL" clId="{FFCE8FB6-A852-40F3-A4DB-3982B5FAA01E}" dt="2022-12-14T15:15:56.015" v="424" actId="2696"/>
        <pc:sldMkLst>
          <pc:docMk/>
          <pc:sldMk cId="2956655110" sldId="1906"/>
        </pc:sldMkLst>
      </pc:sldChg>
      <pc:sldChg chg="del">
        <pc:chgData name="Kelly Stokes" userId="3e5c5154-569e-4d81-aa91-4f91841cdfa9" providerId="ADAL" clId="{FFCE8FB6-A852-40F3-A4DB-3982B5FAA01E}" dt="2022-12-14T15:15:56.015" v="424" actId="2696"/>
        <pc:sldMkLst>
          <pc:docMk/>
          <pc:sldMk cId="1922724363" sldId="1907"/>
        </pc:sldMkLst>
      </pc:sldChg>
      <pc:sldChg chg="del">
        <pc:chgData name="Kelly Stokes" userId="3e5c5154-569e-4d81-aa91-4f91841cdfa9" providerId="ADAL" clId="{FFCE8FB6-A852-40F3-A4DB-3982B5FAA01E}" dt="2022-12-14T15:15:56.015" v="424" actId="2696"/>
        <pc:sldMkLst>
          <pc:docMk/>
          <pc:sldMk cId="1779783676" sldId="1908"/>
        </pc:sldMkLst>
      </pc:sldChg>
      <pc:sldChg chg="del">
        <pc:chgData name="Kelly Stokes" userId="3e5c5154-569e-4d81-aa91-4f91841cdfa9" providerId="ADAL" clId="{FFCE8FB6-A852-40F3-A4DB-3982B5FAA01E}" dt="2022-12-14T15:15:56.015" v="424" actId="2696"/>
        <pc:sldMkLst>
          <pc:docMk/>
          <pc:sldMk cId="776213578" sldId="1909"/>
        </pc:sldMkLst>
      </pc:sldChg>
      <pc:sldChg chg="del">
        <pc:chgData name="Kelly Stokes" userId="3e5c5154-569e-4d81-aa91-4f91841cdfa9" providerId="ADAL" clId="{FFCE8FB6-A852-40F3-A4DB-3982B5FAA01E}" dt="2022-12-14T15:15:56.015" v="424" actId="2696"/>
        <pc:sldMkLst>
          <pc:docMk/>
          <pc:sldMk cId="2134802360" sldId="1910"/>
        </pc:sldMkLst>
      </pc:sldChg>
      <pc:sldChg chg="del">
        <pc:chgData name="Kelly Stokes" userId="3e5c5154-569e-4d81-aa91-4f91841cdfa9" providerId="ADAL" clId="{FFCE8FB6-A852-40F3-A4DB-3982B5FAA01E}" dt="2022-12-14T15:15:56.015" v="424" actId="2696"/>
        <pc:sldMkLst>
          <pc:docMk/>
          <pc:sldMk cId="2941448988" sldId="1911"/>
        </pc:sldMkLst>
      </pc:sldChg>
      <pc:sldChg chg="del">
        <pc:chgData name="Kelly Stokes" userId="3e5c5154-569e-4d81-aa91-4f91841cdfa9" providerId="ADAL" clId="{FFCE8FB6-A852-40F3-A4DB-3982B5FAA01E}" dt="2022-12-14T15:15:56.015" v="424" actId="2696"/>
        <pc:sldMkLst>
          <pc:docMk/>
          <pc:sldMk cId="883448546" sldId="1912"/>
        </pc:sldMkLst>
      </pc:sldChg>
      <pc:sldChg chg="del">
        <pc:chgData name="Kelly Stokes" userId="3e5c5154-569e-4d81-aa91-4f91841cdfa9" providerId="ADAL" clId="{FFCE8FB6-A852-40F3-A4DB-3982B5FAA01E}" dt="2022-12-14T15:15:56.015" v="424" actId="2696"/>
        <pc:sldMkLst>
          <pc:docMk/>
          <pc:sldMk cId="584292737" sldId="1913"/>
        </pc:sldMkLst>
      </pc:sldChg>
      <pc:sldChg chg="del">
        <pc:chgData name="Kelly Stokes" userId="3e5c5154-569e-4d81-aa91-4f91841cdfa9" providerId="ADAL" clId="{FFCE8FB6-A852-40F3-A4DB-3982B5FAA01E}" dt="2022-12-14T15:15:56.015" v="424" actId="2696"/>
        <pc:sldMkLst>
          <pc:docMk/>
          <pc:sldMk cId="152659046" sldId="1914"/>
        </pc:sldMkLst>
      </pc:sldChg>
      <pc:sldChg chg="del">
        <pc:chgData name="Kelly Stokes" userId="3e5c5154-569e-4d81-aa91-4f91841cdfa9" providerId="ADAL" clId="{FFCE8FB6-A852-40F3-A4DB-3982B5FAA01E}" dt="2022-12-14T15:15:56.015" v="424" actId="2696"/>
        <pc:sldMkLst>
          <pc:docMk/>
          <pc:sldMk cId="3775560918" sldId="1915"/>
        </pc:sldMkLst>
      </pc:sldChg>
      <pc:sldChg chg="del">
        <pc:chgData name="Kelly Stokes" userId="3e5c5154-569e-4d81-aa91-4f91841cdfa9" providerId="ADAL" clId="{FFCE8FB6-A852-40F3-A4DB-3982B5FAA01E}" dt="2022-12-14T15:15:56.015" v="424" actId="2696"/>
        <pc:sldMkLst>
          <pc:docMk/>
          <pc:sldMk cId="2716746040" sldId="1916"/>
        </pc:sldMkLst>
      </pc:sldChg>
      <pc:sldChg chg="del">
        <pc:chgData name="Kelly Stokes" userId="3e5c5154-569e-4d81-aa91-4f91841cdfa9" providerId="ADAL" clId="{FFCE8FB6-A852-40F3-A4DB-3982B5FAA01E}" dt="2022-12-14T15:15:56.015" v="424" actId="2696"/>
        <pc:sldMkLst>
          <pc:docMk/>
          <pc:sldMk cId="561259146" sldId="1917"/>
        </pc:sldMkLst>
      </pc:sldChg>
      <pc:sldChg chg="del">
        <pc:chgData name="Kelly Stokes" userId="3e5c5154-569e-4d81-aa91-4f91841cdfa9" providerId="ADAL" clId="{FFCE8FB6-A852-40F3-A4DB-3982B5FAA01E}" dt="2022-12-14T15:15:56.015" v="424" actId="2696"/>
        <pc:sldMkLst>
          <pc:docMk/>
          <pc:sldMk cId="2933962370" sldId="1918"/>
        </pc:sldMkLst>
      </pc:sldChg>
      <pc:sldChg chg="del">
        <pc:chgData name="Kelly Stokes" userId="3e5c5154-569e-4d81-aa91-4f91841cdfa9" providerId="ADAL" clId="{FFCE8FB6-A852-40F3-A4DB-3982B5FAA01E}" dt="2022-12-14T15:15:56.015" v="424" actId="2696"/>
        <pc:sldMkLst>
          <pc:docMk/>
          <pc:sldMk cId="12082362" sldId="1919"/>
        </pc:sldMkLst>
      </pc:sldChg>
      <pc:sldChg chg="del">
        <pc:chgData name="Kelly Stokes" userId="3e5c5154-569e-4d81-aa91-4f91841cdfa9" providerId="ADAL" clId="{FFCE8FB6-A852-40F3-A4DB-3982B5FAA01E}" dt="2022-12-14T15:15:56.015" v="424" actId="2696"/>
        <pc:sldMkLst>
          <pc:docMk/>
          <pc:sldMk cId="2283188273" sldId="1920"/>
        </pc:sldMkLst>
      </pc:sldChg>
      <pc:sldChg chg="del">
        <pc:chgData name="Kelly Stokes" userId="3e5c5154-569e-4d81-aa91-4f91841cdfa9" providerId="ADAL" clId="{FFCE8FB6-A852-40F3-A4DB-3982B5FAA01E}" dt="2022-12-14T15:15:56.015" v="424" actId="2696"/>
        <pc:sldMkLst>
          <pc:docMk/>
          <pc:sldMk cId="2128116862" sldId="1921"/>
        </pc:sldMkLst>
      </pc:sldChg>
      <pc:sldChg chg="del">
        <pc:chgData name="Kelly Stokes" userId="3e5c5154-569e-4d81-aa91-4f91841cdfa9" providerId="ADAL" clId="{FFCE8FB6-A852-40F3-A4DB-3982B5FAA01E}" dt="2022-12-14T15:15:56.015" v="424" actId="2696"/>
        <pc:sldMkLst>
          <pc:docMk/>
          <pc:sldMk cId="1429595004" sldId="1922"/>
        </pc:sldMkLst>
      </pc:sldChg>
      <pc:sldChg chg="del">
        <pc:chgData name="Kelly Stokes" userId="3e5c5154-569e-4d81-aa91-4f91841cdfa9" providerId="ADAL" clId="{FFCE8FB6-A852-40F3-A4DB-3982B5FAA01E}" dt="2022-12-14T15:15:56.015" v="424" actId="2696"/>
        <pc:sldMkLst>
          <pc:docMk/>
          <pc:sldMk cId="199055232" sldId="1923"/>
        </pc:sldMkLst>
      </pc:sldChg>
      <pc:sldChg chg="del">
        <pc:chgData name="Kelly Stokes" userId="3e5c5154-569e-4d81-aa91-4f91841cdfa9" providerId="ADAL" clId="{FFCE8FB6-A852-40F3-A4DB-3982B5FAA01E}" dt="2022-12-14T15:15:56.015" v="424" actId="2696"/>
        <pc:sldMkLst>
          <pc:docMk/>
          <pc:sldMk cId="2363797036" sldId="1924"/>
        </pc:sldMkLst>
      </pc:sldChg>
      <pc:sldChg chg="del">
        <pc:chgData name="Kelly Stokes" userId="3e5c5154-569e-4d81-aa91-4f91841cdfa9" providerId="ADAL" clId="{FFCE8FB6-A852-40F3-A4DB-3982B5FAA01E}" dt="2022-12-14T15:15:56.015" v="424" actId="2696"/>
        <pc:sldMkLst>
          <pc:docMk/>
          <pc:sldMk cId="2208199003" sldId="1925"/>
        </pc:sldMkLst>
      </pc:sldChg>
      <pc:sldChg chg="del">
        <pc:chgData name="Kelly Stokes" userId="3e5c5154-569e-4d81-aa91-4f91841cdfa9" providerId="ADAL" clId="{FFCE8FB6-A852-40F3-A4DB-3982B5FAA01E}" dt="2022-12-14T15:15:56.015" v="424" actId="2696"/>
        <pc:sldMkLst>
          <pc:docMk/>
          <pc:sldMk cId="978678330" sldId="1926"/>
        </pc:sldMkLst>
      </pc:sldChg>
      <pc:sldChg chg="del">
        <pc:chgData name="Kelly Stokes" userId="3e5c5154-569e-4d81-aa91-4f91841cdfa9" providerId="ADAL" clId="{FFCE8FB6-A852-40F3-A4DB-3982B5FAA01E}" dt="2022-12-14T15:15:56.015" v="424" actId="2696"/>
        <pc:sldMkLst>
          <pc:docMk/>
          <pc:sldMk cId="2002235642" sldId="1927"/>
        </pc:sldMkLst>
      </pc:sldChg>
      <pc:sldChg chg="del">
        <pc:chgData name="Kelly Stokes" userId="3e5c5154-569e-4d81-aa91-4f91841cdfa9" providerId="ADAL" clId="{FFCE8FB6-A852-40F3-A4DB-3982B5FAA01E}" dt="2022-12-14T15:15:56.015" v="424" actId="2696"/>
        <pc:sldMkLst>
          <pc:docMk/>
          <pc:sldMk cId="1199526492" sldId="1928"/>
        </pc:sldMkLst>
      </pc:sldChg>
      <pc:sldChg chg="del">
        <pc:chgData name="Kelly Stokes" userId="3e5c5154-569e-4d81-aa91-4f91841cdfa9" providerId="ADAL" clId="{FFCE8FB6-A852-40F3-A4DB-3982B5FAA01E}" dt="2022-12-14T15:15:56.015" v="424" actId="2696"/>
        <pc:sldMkLst>
          <pc:docMk/>
          <pc:sldMk cId="3697920625" sldId="1929"/>
        </pc:sldMkLst>
      </pc:sldChg>
      <pc:sldChg chg="del">
        <pc:chgData name="Kelly Stokes" userId="3e5c5154-569e-4d81-aa91-4f91841cdfa9" providerId="ADAL" clId="{FFCE8FB6-A852-40F3-A4DB-3982B5FAA01E}" dt="2022-12-14T15:15:56.015" v="424" actId="2696"/>
        <pc:sldMkLst>
          <pc:docMk/>
          <pc:sldMk cId="733134138" sldId="1930"/>
        </pc:sldMkLst>
      </pc:sldChg>
      <pc:sldChg chg="del">
        <pc:chgData name="Kelly Stokes" userId="3e5c5154-569e-4d81-aa91-4f91841cdfa9" providerId="ADAL" clId="{FFCE8FB6-A852-40F3-A4DB-3982B5FAA01E}" dt="2022-12-14T15:15:56.015" v="424" actId="2696"/>
        <pc:sldMkLst>
          <pc:docMk/>
          <pc:sldMk cId="2182933560" sldId="1933"/>
        </pc:sldMkLst>
      </pc:sldChg>
      <pc:sldChg chg="del">
        <pc:chgData name="Kelly Stokes" userId="3e5c5154-569e-4d81-aa91-4f91841cdfa9" providerId="ADAL" clId="{FFCE8FB6-A852-40F3-A4DB-3982B5FAA01E}" dt="2022-12-14T15:15:56.015" v="424" actId="2696"/>
        <pc:sldMkLst>
          <pc:docMk/>
          <pc:sldMk cId="3469944090" sldId="1936"/>
        </pc:sldMkLst>
      </pc:sldChg>
      <pc:sldChg chg="del">
        <pc:chgData name="Kelly Stokes" userId="3e5c5154-569e-4d81-aa91-4f91841cdfa9" providerId="ADAL" clId="{FFCE8FB6-A852-40F3-A4DB-3982B5FAA01E}" dt="2022-12-14T15:15:56.015" v="424" actId="2696"/>
        <pc:sldMkLst>
          <pc:docMk/>
          <pc:sldMk cId="1175746845" sldId="1937"/>
        </pc:sldMkLst>
      </pc:sldChg>
      <pc:sldChg chg="del">
        <pc:chgData name="Kelly Stokes" userId="3e5c5154-569e-4d81-aa91-4f91841cdfa9" providerId="ADAL" clId="{FFCE8FB6-A852-40F3-A4DB-3982B5FAA01E}" dt="2022-12-14T15:15:56.015" v="424" actId="2696"/>
        <pc:sldMkLst>
          <pc:docMk/>
          <pc:sldMk cId="1297492657" sldId="1938"/>
        </pc:sldMkLst>
      </pc:sldChg>
      <pc:sldChg chg="del">
        <pc:chgData name="Kelly Stokes" userId="3e5c5154-569e-4d81-aa91-4f91841cdfa9" providerId="ADAL" clId="{FFCE8FB6-A852-40F3-A4DB-3982B5FAA01E}" dt="2022-12-14T15:15:56.015" v="424" actId="2696"/>
        <pc:sldMkLst>
          <pc:docMk/>
          <pc:sldMk cId="4289291990" sldId="1939"/>
        </pc:sldMkLst>
      </pc:sldChg>
      <pc:sldChg chg="del">
        <pc:chgData name="Kelly Stokes" userId="3e5c5154-569e-4d81-aa91-4f91841cdfa9" providerId="ADAL" clId="{FFCE8FB6-A852-40F3-A4DB-3982B5FAA01E}" dt="2022-12-14T15:15:56.015" v="424" actId="2696"/>
        <pc:sldMkLst>
          <pc:docMk/>
          <pc:sldMk cId="812392941" sldId="1940"/>
        </pc:sldMkLst>
      </pc:sldChg>
      <pc:sldChg chg="del">
        <pc:chgData name="Kelly Stokes" userId="3e5c5154-569e-4d81-aa91-4f91841cdfa9" providerId="ADAL" clId="{FFCE8FB6-A852-40F3-A4DB-3982B5FAA01E}" dt="2022-12-14T15:15:56.015" v="424" actId="2696"/>
        <pc:sldMkLst>
          <pc:docMk/>
          <pc:sldMk cId="1111112776" sldId="1941"/>
        </pc:sldMkLst>
      </pc:sldChg>
      <pc:sldChg chg="del">
        <pc:chgData name="Kelly Stokes" userId="3e5c5154-569e-4d81-aa91-4f91841cdfa9" providerId="ADAL" clId="{FFCE8FB6-A852-40F3-A4DB-3982B5FAA01E}" dt="2022-12-14T15:15:56.015" v="424" actId="2696"/>
        <pc:sldMkLst>
          <pc:docMk/>
          <pc:sldMk cId="585723951" sldId="1942"/>
        </pc:sldMkLst>
      </pc:sldChg>
      <pc:sldChg chg="del">
        <pc:chgData name="Kelly Stokes" userId="3e5c5154-569e-4d81-aa91-4f91841cdfa9" providerId="ADAL" clId="{FFCE8FB6-A852-40F3-A4DB-3982B5FAA01E}" dt="2022-12-14T15:15:56.015" v="424" actId="2696"/>
        <pc:sldMkLst>
          <pc:docMk/>
          <pc:sldMk cId="156730052" sldId="1943"/>
        </pc:sldMkLst>
      </pc:sldChg>
      <pc:sldChg chg="del">
        <pc:chgData name="Kelly Stokes" userId="3e5c5154-569e-4d81-aa91-4f91841cdfa9" providerId="ADAL" clId="{FFCE8FB6-A852-40F3-A4DB-3982B5FAA01E}" dt="2022-12-14T15:15:56.015" v="424" actId="2696"/>
        <pc:sldMkLst>
          <pc:docMk/>
          <pc:sldMk cId="1286990459" sldId="1944"/>
        </pc:sldMkLst>
      </pc:sldChg>
      <pc:sldChg chg="del">
        <pc:chgData name="Kelly Stokes" userId="3e5c5154-569e-4d81-aa91-4f91841cdfa9" providerId="ADAL" clId="{FFCE8FB6-A852-40F3-A4DB-3982B5FAA01E}" dt="2022-12-14T15:15:56.015" v="424" actId="2696"/>
        <pc:sldMkLst>
          <pc:docMk/>
          <pc:sldMk cId="971592327" sldId="1945"/>
        </pc:sldMkLst>
      </pc:sldChg>
      <pc:sldChg chg="del">
        <pc:chgData name="Kelly Stokes" userId="3e5c5154-569e-4d81-aa91-4f91841cdfa9" providerId="ADAL" clId="{FFCE8FB6-A852-40F3-A4DB-3982B5FAA01E}" dt="2022-12-14T15:15:56.015" v="424" actId="2696"/>
        <pc:sldMkLst>
          <pc:docMk/>
          <pc:sldMk cId="2380396754" sldId="1946"/>
        </pc:sldMkLst>
      </pc:sldChg>
      <pc:sldChg chg="del">
        <pc:chgData name="Kelly Stokes" userId="3e5c5154-569e-4d81-aa91-4f91841cdfa9" providerId="ADAL" clId="{FFCE8FB6-A852-40F3-A4DB-3982B5FAA01E}" dt="2022-12-14T15:15:56.015" v="424" actId="2696"/>
        <pc:sldMkLst>
          <pc:docMk/>
          <pc:sldMk cId="2013517885" sldId="1947"/>
        </pc:sldMkLst>
      </pc:sldChg>
      <pc:sldChg chg="del">
        <pc:chgData name="Kelly Stokes" userId="3e5c5154-569e-4d81-aa91-4f91841cdfa9" providerId="ADAL" clId="{FFCE8FB6-A852-40F3-A4DB-3982B5FAA01E}" dt="2022-12-14T15:15:56.015" v="424" actId="2696"/>
        <pc:sldMkLst>
          <pc:docMk/>
          <pc:sldMk cId="340158606" sldId="1948"/>
        </pc:sldMkLst>
      </pc:sldChg>
      <pc:sldChg chg="del">
        <pc:chgData name="Kelly Stokes" userId="3e5c5154-569e-4d81-aa91-4f91841cdfa9" providerId="ADAL" clId="{FFCE8FB6-A852-40F3-A4DB-3982B5FAA01E}" dt="2022-12-14T15:15:56.015" v="424" actId="2696"/>
        <pc:sldMkLst>
          <pc:docMk/>
          <pc:sldMk cId="935015918" sldId="1949"/>
        </pc:sldMkLst>
      </pc:sldChg>
      <pc:sldChg chg="del">
        <pc:chgData name="Kelly Stokes" userId="3e5c5154-569e-4d81-aa91-4f91841cdfa9" providerId="ADAL" clId="{FFCE8FB6-A852-40F3-A4DB-3982B5FAA01E}" dt="2022-12-14T15:15:56.015" v="424" actId="2696"/>
        <pc:sldMkLst>
          <pc:docMk/>
          <pc:sldMk cId="1744887444" sldId="1950"/>
        </pc:sldMkLst>
      </pc:sldChg>
      <pc:sldChg chg="del">
        <pc:chgData name="Kelly Stokes" userId="3e5c5154-569e-4d81-aa91-4f91841cdfa9" providerId="ADAL" clId="{FFCE8FB6-A852-40F3-A4DB-3982B5FAA01E}" dt="2022-12-14T15:15:56.015" v="424" actId="2696"/>
        <pc:sldMkLst>
          <pc:docMk/>
          <pc:sldMk cId="4220489217" sldId="1951"/>
        </pc:sldMkLst>
      </pc:sldChg>
      <pc:sldChg chg="del">
        <pc:chgData name="Kelly Stokes" userId="3e5c5154-569e-4d81-aa91-4f91841cdfa9" providerId="ADAL" clId="{FFCE8FB6-A852-40F3-A4DB-3982B5FAA01E}" dt="2022-12-14T15:15:56.015" v="424" actId="2696"/>
        <pc:sldMkLst>
          <pc:docMk/>
          <pc:sldMk cId="1705885241" sldId="1952"/>
        </pc:sldMkLst>
      </pc:sldChg>
      <pc:sldChg chg="del">
        <pc:chgData name="Kelly Stokes" userId="3e5c5154-569e-4d81-aa91-4f91841cdfa9" providerId="ADAL" clId="{FFCE8FB6-A852-40F3-A4DB-3982B5FAA01E}" dt="2022-12-14T15:15:56.015" v="424" actId="2696"/>
        <pc:sldMkLst>
          <pc:docMk/>
          <pc:sldMk cId="728935755" sldId="1953"/>
        </pc:sldMkLst>
      </pc:sldChg>
      <pc:sldChg chg="del">
        <pc:chgData name="Kelly Stokes" userId="3e5c5154-569e-4d81-aa91-4f91841cdfa9" providerId="ADAL" clId="{FFCE8FB6-A852-40F3-A4DB-3982B5FAA01E}" dt="2022-12-14T15:15:56.015" v="424" actId="2696"/>
        <pc:sldMkLst>
          <pc:docMk/>
          <pc:sldMk cId="1593301674" sldId="1954"/>
        </pc:sldMkLst>
      </pc:sldChg>
      <pc:sldChg chg="del">
        <pc:chgData name="Kelly Stokes" userId="3e5c5154-569e-4d81-aa91-4f91841cdfa9" providerId="ADAL" clId="{FFCE8FB6-A852-40F3-A4DB-3982B5FAA01E}" dt="2022-12-14T15:15:56.015" v="424" actId="2696"/>
        <pc:sldMkLst>
          <pc:docMk/>
          <pc:sldMk cId="701485745" sldId="1955"/>
        </pc:sldMkLst>
      </pc:sldChg>
      <pc:sldChg chg="del">
        <pc:chgData name="Kelly Stokes" userId="3e5c5154-569e-4d81-aa91-4f91841cdfa9" providerId="ADAL" clId="{FFCE8FB6-A852-40F3-A4DB-3982B5FAA01E}" dt="2022-12-14T15:15:56.015" v="424" actId="2696"/>
        <pc:sldMkLst>
          <pc:docMk/>
          <pc:sldMk cId="3733654444" sldId="1956"/>
        </pc:sldMkLst>
      </pc:sldChg>
      <pc:sldChg chg="del">
        <pc:chgData name="Kelly Stokes" userId="3e5c5154-569e-4d81-aa91-4f91841cdfa9" providerId="ADAL" clId="{FFCE8FB6-A852-40F3-A4DB-3982B5FAA01E}" dt="2022-12-14T15:15:56.015" v="424" actId="2696"/>
        <pc:sldMkLst>
          <pc:docMk/>
          <pc:sldMk cId="846001235" sldId="1957"/>
        </pc:sldMkLst>
      </pc:sldChg>
      <pc:sldChg chg="del">
        <pc:chgData name="Kelly Stokes" userId="3e5c5154-569e-4d81-aa91-4f91841cdfa9" providerId="ADAL" clId="{FFCE8FB6-A852-40F3-A4DB-3982B5FAA01E}" dt="2022-12-14T15:15:56.015" v="424" actId="2696"/>
        <pc:sldMkLst>
          <pc:docMk/>
          <pc:sldMk cId="3951219075" sldId="1958"/>
        </pc:sldMkLst>
      </pc:sldChg>
      <pc:sldChg chg="del">
        <pc:chgData name="Kelly Stokes" userId="3e5c5154-569e-4d81-aa91-4f91841cdfa9" providerId="ADAL" clId="{FFCE8FB6-A852-40F3-A4DB-3982B5FAA01E}" dt="2022-12-14T15:15:56.015" v="424" actId="2696"/>
        <pc:sldMkLst>
          <pc:docMk/>
          <pc:sldMk cId="3102442024" sldId="1959"/>
        </pc:sldMkLst>
      </pc:sldChg>
      <pc:sldChg chg="del">
        <pc:chgData name="Kelly Stokes" userId="3e5c5154-569e-4d81-aa91-4f91841cdfa9" providerId="ADAL" clId="{FFCE8FB6-A852-40F3-A4DB-3982B5FAA01E}" dt="2022-12-14T15:15:56.015" v="424" actId="2696"/>
        <pc:sldMkLst>
          <pc:docMk/>
          <pc:sldMk cId="40012485" sldId="1960"/>
        </pc:sldMkLst>
      </pc:sldChg>
      <pc:sldChg chg="del">
        <pc:chgData name="Kelly Stokes" userId="3e5c5154-569e-4d81-aa91-4f91841cdfa9" providerId="ADAL" clId="{FFCE8FB6-A852-40F3-A4DB-3982B5FAA01E}" dt="2022-12-14T15:15:56.015" v="424" actId="2696"/>
        <pc:sldMkLst>
          <pc:docMk/>
          <pc:sldMk cId="2698975632" sldId="1961"/>
        </pc:sldMkLst>
      </pc:sldChg>
      <pc:sldChg chg="del">
        <pc:chgData name="Kelly Stokes" userId="3e5c5154-569e-4d81-aa91-4f91841cdfa9" providerId="ADAL" clId="{FFCE8FB6-A852-40F3-A4DB-3982B5FAA01E}" dt="2022-12-14T15:15:56.015" v="424" actId="2696"/>
        <pc:sldMkLst>
          <pc:docMk/>
          <pc:sldMk cId="796935435" sldId="1962"/>
        </pc:sldMkLst>
      </pc:sldChg>
      <pc:sldChg chg="del">
        <pc:chgData name="Kelly Stokes" userId="3e5c5154-569e-4d81-aa91-4f91841cdfa9" providerId="ADAL" clId="{FFCE8FB6-A852-40F3-A4DB-3982B5FAA01E}" dt="2022-12-14T15:15:56.015" v="424" actId="2696"/>
        <pc:sldMkLst>
          <pc:docMk/>
          <pc:sldMk cId="3583159222" sldId="1963"/>
        </pc:sldMkLst>
      </pc:sldChg>
      <pc:sldChg chg="del">
        <pc:chgData name="Kelly Stokes" userId="3e5c5154-569e-4d81-aa91-4f91841cdfa9" providerId="ADAL" clId="{FFCE8FB6-A852-40F3-A4DB-3982B5FAA01E}" dt="2022-12-14T15:15:56.015" v="424" actId="2696"/>
        <pc:sldMkLst>
          <pc:docMk/>
          <pc:sldMk cId="3015952696" sldId="1964"/>
        </pc:sldMkLst>
      </pc:sldChg>
      <pc:sldChg chg="addSp delSp modSp add modAnim">
        <pc:chgData name="Kelly Stokes" userId="3e5c5154-569e-4d81-aa91-4f91841cdfa9" providerId="ADAL" clId="{FFCE8FB6-A852-40F3-A4DB-3982B5FAA01E}" dt="2022-12-14T15:07:28.808" v="188"/>
        <pc:sldMkLst>
          <pc:docMk/>
          <pc:sldMk cId="2944995095" sldId="1965"/>
        </pc:sldMkLst>
        <pc:spChg chg="mod">
          <ac:chgData name="Kelly Stokes" userId="3e5c5154-569e-4d81-aa91-4f91841cdfa9" providerId="ADAL" clId="{FFCE8FB6-A852-40F3-A4DB-3982B5FAA01E}" dt="2022-12-14T15:07:12.947" v="184" actId="20577"/>
          <ac:spMkLst>
            <pc:docMk/>
            <pc:sldMk cId="2944995095" sldId="1965"/>
            <ac:spMk id="2" creationId="{52DA34BA-82FC-47C5-BCE1-BB65E08B92A1}"/>
          </ac:spMkLst>
        </pc:spChg>
        <pc:picChg chg="del">
          <ac:chgData name="Kelly Stokes" userId="3e5c5154-569e-4d81-aa91-4f91841cdfa9" providerId="ADAL" clId="{FFCE8FB6-A852-40F3-A4DB-3982B5FAA01E}" dt="2022-12-14T15:07:14.230" v="185" actId="478"/>
          <ac:picMkLst>
            <pc:docMk/>
            <pc:sldMk cId="2944995095" sldId="1965"/>
            <ac:picMk id="4104" creationId="{EC62D86A-2B5E-E003-B7AC-FF4EFBCBF37E}"/>
          </ac:picMkLst>
        </pc:picChg>
        <pc:picChg chg="add mod">
          <ac:chgData name="Kelly Stokes" userId="3e5c5154-569e-4d81-aa91-4f91841cdfa9" providerId="ADAL" clId="{FFCE8FB6-A852-40F3-A4DB-3982B5FAA01E}" dt="2022-12-14T15:07:27.913" v="187" actId="1076"/>
          <ac:picMkLst>
            <pc:docMk/>
            <pc:sldMk cId="2944995095" sldId="1965"/>
            <ac:picMk id="130050" creationId="{3BEF73C0-9BCB-9C98-63E6-E45C4F6C301A}"/>
          </ac:picMkLst>
        </pc:picChg>
      </pc:sldChg>
      <pc:sldChg chg="addSp delSp modSp add mod modAnim">
        <pc:chgData name="Kelly Stokes" userId="3e5c5154-569e-4d81-aa91-4f91841cdfa9" providerId="ADAL" clId="{FFCE8FB6-A852-40F3-A4DB-3982B5FAA01E}" dt="2022-12-14T15:10:06.177" v="291" actId="14100"/>
        <pc:sldMkLst>
          <pc:docMk/>
          <pc:sldMk cId="2206507977" sldId="1966"/>
        </pc:sldMkLst>
        <pc:spChg chg="mod">
          <ac:chgData name="Kelly Stokes" userId="3e5c5154-569e-4d81-aa91-4f91841cdfa9" providerId="ADAL" clId="{FFCE8FB6-A852-40F3-A4DB-3982B5FAA01E}" dt="2022-12-14T15:09:34.273" v="284" actId="115"/>
          <ac:spMkLst>
            <pc:docMk/>
            <pc:sldMk cId="2206507977" sldId="1966"/>
            <ac:spMk id="2" creationId="{52DA34BA-82FC-47C5-BCE1-BB65E08B92A1}"/>
          </ac:spMkLst>
        </pc:spChg>
        <pc:spChg chg="add mod">
          <ac:chgData name="Kelly Stokes" userId="3e5c5154-569e-4d81-aa91-4f91841cdfa9" providerId="ADAL" clId="{FFCE8FB6-A852-40F3-A4DB-3982B5FAA01E}" dt="2022-12-14T15:10:06.177" v="291" actId="14100"/>
          <ac:spMkLst>
            <pc:docMk/>
            <pc:sldMk cId="2206507977" sldId="1966"/>
            <ac:spMk id="4" creationId="{C1A4DEA4-1DEE-2E60-0DC3-691FBB243058}"/>
          </ac:spMkLst>
        </pc:spChg>
        <pc:picChg chg="add del">
          <ac:chgData name="Kelly Stokes" userId="3e5c5154-569e-4d81-aa91-4f91841cdfa9" providerId="ADAL" clId="{FFCE8FB6-A852-40F3-A4DB-3982B5FAA01E}" dt="2022-12-14T15:10:02.188" v="289"/>
          <ac:picMkLst>
            <pc:docMk/>
            <pc:sldMk cId="2206507977" sldId="1966"/>
            <ac:picMk id="3" creationId="{7AD841BE-25AF-68EB-B3CC-C2A7E16911E1}"/>
          </ac:picMkLst>
        </pc:picChg>
        <pc:picChg chg="del">
          <ac:chgData name="Kelly Stokes" userId="3e5c5154-569e-4d81-aa91-4f91841cdfa9" providerId="ADAL" clId="{FFCE8FB6-A852-40F3-A4DB-3982B5FAA01E}" dt="2022-12-14T15:09:03.433" v="280" actId="478"/>
          <ac:picMkLst>
            <pc:docMk/>
            <pc:sldMk cId="2206507977" sldId="1966"/>
            <ac:picMk id="6152" creationId="{F3DFB631-006C-2D67-25EA-968F9417E945}"/>
          </ac:picMkLst>
        </pc:picChg>
        <pc:picChg chg="add mod">
          <ac:chgData name="Kelly Stokes" userId="3e5c5154-569e-4d81-aa91-4f91841cdfa9" providerId="ADAL" clId="{FFCE8FB6-A852-40F3-A4DB-3982B5FAA01E}" dt="2022-12-14T15:09:18.847" v="282" actId="1076"/>
          <ac:picMkLst>
            <pc:docMk/>
            <pc:sldMk cId="2206507977" sldId="1966"/>
            <ac:picMk id="131074" creationId="{05CE317C-44CB-F0C6-60FD-62CAE02F8FFC}"/>
          </ac:picMkLst>
        </pc:picChg>
      </pc:sldChg>
      <pc:sldChg chg="addSp delSp modSp add modAnim">
        <pc:chgData name="Kelly Stokes" userId="3e5c5154-569e-4d81-aa91-4f91841cdfa9" providerId="ADAL" clId="{FFCE8FB6-A852-40F3-A4DB-3982B5FAA01E}" dt="2022-12-14T15:11:31.182" v="355"/>
        <pc:sldMkLst>
          <pc:docMk/>
          <pc:sldMk cId="70759004" sldId="1967"/>
        </pc:sldMkLst>
        <pc:spChg chg="mod">
          <ac:chgData name="Kelly Stokes" userId="3e5c5154-569e-4d81-aa91-4f91841cdfa9" providerId="ADAL" clId="{FFCE8FB6-A852-40F3-A4DB-3982B5FAA01E}" dt="2022-12-14T15:11:03.771" v="343" actId="20577"/>
          <ac:spMkLst>
            <pc:docMk/>
            <pc:sldMk cId="70759004" sldId="1967"/>
            <ac:spMk id="2" creationId="{52DA34BA-82FC-47C5-BCE1-BB65E08B92A1}"/>
          </ac:spMkLst>
        </pc:spChg>
        <pc:spChg chg="mod">
          <ac:chgData name="Kelly Stokes" userId="3e5c5154-569e-4d81-aa91-4f91841cdfa9" providerId="ADAL" clId="{FFCE8FB6-A852-40F3-A4DB-3982B5FAA01E}" dt="2022-12-14T15:11:07.700" v="347" actId="20577"/>
          <ac:spMkLst>
            <pc:docMk/>
            <pc:sldMk cId="70759004" sldId="1967"/>
            <ac:spMk id="6" creationId="{46398369-6BC4-831F-7991-9C3F91032799}"/>
          </ac:spMkLst>
        </pc:spChg>
        <pc:spChg chg="mod">
          <ac:chgData name="Kelly Stokes" userId="3e5c5154-569e-4d81-aa91-4f91841cdfa9" providerId="ADAL" clId="{FFCE8FB6-A852-40F3-A4DB-3982B5FAA01E}" dt="2022-12-14T15:11:31.182" v="355"/>
          <ac:spMkLst>
            <pc:docMk/>
            <pc:sldMk cId="70759004" sldId="1967"/>
            <ac:spMk id="12" creationId="{E384BFF7-3319-CAE2-192F-C4DCBBBBFCCA}"/>
          </ac:spMkLst>
        </pc:spChg>
        <pc:picChg chg="add mod">
          <ac:chgData name="Kelly Stokes" userId="3e5c5154-569e-4d81-aa91-4f91841cdfa9" providerId="ADAL" clId="{FFCE8FB6-A852-40F3-A4DB-3982B5FAA01E}" dt="2022-12-14T15:11:15.475" v="350" actId="1076"/>
          <ac:picMkLst>
            <pc:docMk/>
            <pc:sldMk cId="70759004" sldId="1967"/>
            <ac:picMk id="3" creationId="{87FD41AD-3B65-2434-C70D-1D248F208D17}"/>
          </ac:picMkLst>
        </pc:picChg>
        <pc:picChg chg="del">
          <ac:chgData name="Kelly Stokes" userId="3e5c5154-569e-4d81-aa91-4f91841cdfa9" providerId="ADAL" clId="{FFCE8FB6-A852-40F3-A4DB-3982B5FAA01E}" dt="2022-12-14T15:11:08.883" v="348" actId="478"/>
          <ac:picMkLst>
            <pc:docMk/>
            <pc:sldMk cId="70759004" sldId="1967"/>
            <ac:picMk id="9" creationId="{5026FCE0-73B8-C7F6-5209-24A952B3D009}"/>
          </ac:picMkLst>
        </pc:picChg>
      </pc:sldChg>
      <pc:sldChg chg="modSp add mod">
        <pc:chgData name="Kelly Stokes" userId="3e5c5154-569e-4d81-aa91-4f91841cdfa9" providerId="ADAL" clId="{FFCE8FB6-A852-40F3-A4DB-3982B5FAA01E}" dt="2022-12-14T15:12:13.320" v="373" actId="1076"/>
        <pc:sldMkLst>
          <pc:docMk/>
          <pc:sldMk cId="4262923086" sldId="1968"/>
        </pc:sldMkLst>
        <pc:spChg chg="mod">
          <ac:chgData name="Kelly Stokes" userId="3e5c5154-569e-4d81-aa91-4f91841cdfa9" providerId="ADAL" clId="{FFCE8FB6-A852-40F3-A4DB-3982B5FAA01E}" dt="2022-12-14T15:12:10.313" v="372" actId="27636"/>
          <ac:spMkLst>
            <pc:docMk/>
            <pc:sldMk cId="4262923086" sldId="1968"/>
            <ac:spMk id="2" creationId="{52DA34BA-82FC-47C5-BCE1-BB65E08B92A1}"/>
          </ac:spMkLst>
        </pc:spChg>
        <pc:spChg chg="mod">
          <ac:chgData name="Kelly Stokes" userId="3e5c5154-569e-4d81-aa91-4f91841cdfa9" providerId="ADAL" clId="{FFCE8FB6-A852-40F3-A4DB-3982B5FAA01E}" dt="2022-12-14T15:12:13.320" v="373" actId="1076"/>
          <ac:spMkLst>
            <pc:docMk/>
            <pc:sldMk cId="4262923086" sldId="1968"/>
            <ac:spMk id="3" creationId="{847A1AC9-9EC9-E1AA-348D-958CE44F2772}"/>
          </ac:spMkLst>
        </pc:spChg>
      </pc:sldChg>
      <pc:sldChg chg="modSp add mod">
        <pc:chgData name="Kelly Stokes" userId="3e5c5154-569e-4d81-aa91-4f91841cdfa9" providerId="ADAL" clId="{FFCE8FB6-A852-40F3-A4DB-3982B5FAA01E}" dt="2022-12-14T15:15:21.436" v="418" actId="13926"/>
        <pc:sldMkLst>
          <pc:docMk/>
          <pc:sldMk cId="96696193" sldId="1969"/>
        </pc:sldMkLst>
        <pc:spChg chg="mod">
          <ac:chgData name="Kelly Stokes" userId="3e5c5154-569e-4d81-aa91-4f91841cdfa9" providerId="ADAL" clId="{FFCE8FB6-A852-40F3-A4DB-3982B5FAA01E}" dt="2022-12-14T15:15:21.436" v="418" actId="13926"/>
          <ac:spMkLst>
            <pc:docMk/>
            <pc:sldMk cId="96696193" sldId="1969"/>
            <ac:spMk id="2" creationId="{52DA34BA-82FC-47C5-BCE1-BB65E08B92A1}"/>
          </ac:spMkLst>
        </pc:spChg>
      </pc:sldChg>
      <pc:sldChg chg="modSp add mod">
        <pc:chgData name="Kelly Stokes" userId="3e5c5154-569e-4d81-aa91-4f91841cdfa9" providerId="ADAL" clId="{FFCE8FB6-A852-40F3-A4DB-3982B5FAA01E}" dt="2022-12-14T15:16:07.286" v="435" actId="20577"/>
        <pc:sldMkLst>
          <pc:docMk/>
          <pc:sldMk cId="2468770973" sldId="1970"/>
        </pc:sldMkLst>
        <pc:spChg chg="mod">
          <ac:chgData name="Kelly Stokes" userId="3e5c5154-569e-4d81-aa91-4f91841cdfa9" providerId="ADAL" clId="{FFCE8FB6-A852-40F3-A4DB-3982B5FAA01E}" dt="2022-12-14T15:16:07.286" v="435" actId="20577"/>
          <ac:spMkLst>
            <pc:docMk/>
            <pc:sldMk cId="2468770973" sldId="1970"/>
            <ac:spMk id="2" creationId="{02FB8773-AD3E-2543-510F-CEE32E75C793}"/>
          </ac:spMkLst>
        </pc:spChg>
      </pc:sldChg>
      <pc:sldChg chg="modSp add mod">
        <pc:chgData name="Kelly Stokes" userId="3e5c5154-569e-4d81-aa91-4f91841cdfa9" providerId="ADAL" clId="{FFCE8FB6-A852-40F3-A4DB-3982B5FAA01E}" dt="2022-12-14T15:16:12.566" v="440" actId="20577"/>
        <pc:sldMkLst>
          <pc:docMk/>
          <pc:sldMk cId="830757804" sldId="1971"/>
        </pc:sldMkLst>
        <pc:spChg chg="mod">
          <ac:chgData name="Kelly Stokes" userId="3e5c5154-569e-4d81-aa91-4f91841cdfa9" providerId="ADAL" clId="{FFCE8FB6-A852-40F3-A4DB-3982B5FAA01E}" dt="2022-12-14T15:16:12.566" v="440" actId="20577"/>
          <ac:spMkLst>
            <pc:docMk/>
            <pc:sldMk cId="830757804" sldId="1971"/>
            <ac:spMk id="2" creationId="{02FB8773-AD3E-2543-510F-CEE32E75C793}"/>
          </ac:spMkLst>
        </pc:spChg>
      </pc:sldChg>
      <pc:sldChg chg="modSp add mod">
        <pc:chgData name="Kelly Stokes" userId="3e5c5154-569e-4d81-aa91-4f91841cdfa9" providerId="ADAL" clId="{FFCE8FB6-A852-40F3-A4DB-3982B5FAA01E}" dt="2022-12-14T15:17:51.023" v="514" actId="20577"/>
        <pc:sldMkLst>
          <pc:docMk/>
          <pc:sldMk cId="1270950311" sldId="1972"/>
        </pc:sldMkLst>
        <pc:spChg chg="mod">
          <ac:chgData name="Kelly Stokes" userId="3e5c5154-569e-4d81-aa91-4f91841cdfa9" providerId="ADAL" clId="{FFCE8FB6-A852-40F3-A4DB-3982B5FAA01E}" dt="2022-12-14T15:17:51.023" v="514" actId="20577"/>
          <ac:spMkLst>
            <pc:docMk/>
            <pc:sldMk cId="1270950311" sldId="1972"/>
            <ac:spMk id="2" creationId="{52DA34BA-82FC-47C5-BCE1-BB65E08B92A1}"/>
          </ac:spMkLst>
        </pc:spChg>
      </pc:sldChg>
      <pc:sldChg chg="modSp add mod">
        <pc:chgData name="Kelly Stokes" userId="3e5c5154-569e-4d81-aa91-4f91841cdfa9" providerId="ADAL" clId="{FFCE8FB6-A852-40F3-A4DB-3982B5FAA01E}" dt="2022-12-14T15:17:40.832" v="510" actId="20577"/>
        <pc:sldMkLst>
          <pc:docMk/>
          <pc:sldMk cId="1224766077" sldId="1973"/>
        </pc:sldMkLst>
        <pc:spChg chg="mod">
          <ac:chgData name="Kelly Stokes" userId="3e5c5154-569e-4d81-aa91-4f91841cdfa9" providerId="ADAL" clId="{FFCE8FB6-A852-40F3-A4DB-3982B5FAA01E}" dt="2022-12-14T15:17:40.832" v="510" actId="20577"/>
          <ac:spMkLst>
            <pc:docMk/>
            <pc:sldMk cId="1224766077" sldId="1973"/>
            <ac:spMk id="2" creationId="{52DA34BA-82FC-47C5-BCE1-BB65E08B92A1}"/>
          </ac:spMkLst>
        </pc:spChg>
      </pc:sldChg>
      <pc:sldChg chg="modSp add mod">
        <pc:chgData name="Kelly Stokes" userId="3e5c5154-569e-4d81-aa91-4f91841cdfa9" providerId="ADAL" clId="{FFCE8FB6-A852-40F3-A4DB-3982B5FAA01E}" dt="2022-12-14T15:18:02.219" v="526" actId="20577"/>
        <pc:sldMkLst>
          <pc:docMk/>
          <pc:sldMk cId="4274849890" sldId="1974"/>
        </pc:sldMkLst>
        <pc:spChg chg="mod">
          <ac:chgData name="Kelly Stokes" userId="3e5c5154-569e-4d81-aa91-4f91841cdfa9" providerId="ADAL" clId="{FFCE8FB6-A852-40F3-A4DB-3982B5FAA01E}" dt="2022-12-14T15:18:02.219" v="526" actId="20577"/>
          <ac:spMkLst>
            <pc:docMk/>
            <pc:sldMk cId="4274849890" sldId="1974"/>
            <ac:spMk id="2" creationId="{52DA34BA-82FC-47C5-BCE1-BB65E08B92A1}"/>
          </ac:spMkLst>
        </pc:spChg>
      </pc:sldChg>
      <pc:sldChg chg="modSp add mod">
        <pc:chgData name="Kelly Stokes" userId="3e5c5154-569e-4d81-aa91-4f91841cdfa9" providerId="ADAL" clId="{FFCE8FB6-A852-40F3-A4DB-3982B5FAA01E}" dt="2022-12-14T15:17:58.130" v="520" actId="20577"/>
        <pc:sldMkLst>
          <pc:docMk/>
          <pc:sldMk cId="33469651" sldId="1975"/>
        </pc:sldMkLst>
        <pc:spChg chg="mod">
          <ac:chgData name="Kelly Stokes" userId="3e5c5154-569e-4d81-aa91-4f91841cdfa9" providerId="ADAL" clId="{FFCE8FB6-A852-40F3-A4DB-3982B5FAA01E}" dt="2022-12-14T15:17:58.130" v="520" actId="20577"/>
          <ac:spMkLst>
            <pc:docMk/>
            <pc:sldMk cId="33469651" sldId="1975"/>
            <ac:spMk id="2" creationId="{52DA34BA-82FC-47C5-BCE1-BB65E08B92A1}"/>
          </ac:spMkLst>
        </pc:spChg>
      </pc:sldChg>
      <pc:sldChg chg="addSp delSp modSp modAnim">
        <pc:chgData name="Kelly Stokes" userId="3e5c5154-569e-4d81-aa91-4f91841cdfa9" providerId="ADAL" clId="{FFCE8FB6-A852-40F3-A4DB-3982B5FAA01E}" dt="2022-12-14T15:23:14.733" v="662" actId="732"/>
        <pc:sldMkLst>
          <pc:docMk/>
          <pc:sldMk cId="752022434" sldId="1983"/>
        </pc:sldMkLst>
        <pc:spChg chg="mod">
          <ac:chgData name="Kelly Stokes" userId="3e5c5154-569e-4d81-aa91-4f91841cdfa9" providerId="ADAL" clId="{FFCE8FB6-A852-40F3-A4DB-3982B5FAA01E}" dt="2022-12-14T15:22:53.053" v="657" actId="20577"/>
          <ac:spMkLst>
            <pc:docMk/>
            <pc:sldMk cId="752022434" sldId="1983"/>
            <ac:spMk id="2" creationId="{52DA34BA-82FC-47C5-BCE1-BB65E08B92A1}"/>
          </ac:spMkLst>
        </pc:spChg>
        <pc:picChg chg="del">
          <ac:chgData name="Kelly Stokes" userId="3e5c5154-569e-4d81-aa91-4f91841cdfa9" providerId="ADAL" clId="{FFCE8FB6-A852-40F3-A4DB-3982B5FAA01E}" dt="2022-12-14T15:22:54.484" v="658" actId="478"/>
          <ac:picMkLst>
            <pc:docMk/>
            <pc:sldMk cId="752022434" sldId="1983"/>
            <ac:picMk id="3080" creationId="{862AD113-EF29-EDF4-368B-648A00CE3244}"/>
          </ac:picMkLst>
        </pc:picChg>
        <pc:picChg chg="add mod">
          <ac:chgData name="Kelly Stokes" userId="3e5c5154-569e-4d81-aa91-4f91841cdfa9" providerId="ADAL" clId="{FFCE8FB6-A852-40F3-A4DB-3982B5FAA01E}" dt="2022-12-14T15:23:14.733" v="662" actId="732"/>
          <ac:picMkLst>
            <pc:docMk/>
            <pc:sldMk cId="752022434" sldId="1983"/>
            <ac:picMk id="163842" creationId="{B1CCF96B-428A-DB43-0126-25DDD238DCE2}"/>
          </ac:picMkLst>
        </pc:picChg>
      </pc:sldChg>
      <pc:sldChg chg="addSp delSp modSp modAnim">
        <pc:chgData name="Kelly Stokes" userId="3e5c5154-569e-4d81-aa91-4f91841cdfa9" providerId="ADAL" clId="{FFCE8FB6-A852-40F3-A4DB-3982B5FAA01E}" dt="2022-12-14T15:23:55.119" v="671"/>
        <pc:sldMkLst>
          <pc:docMk/>
          <pc:sldMk cId="2616231952" sldId="1984"/>
        </pc:sldMkLst>
        <pc:spChg chg="mod">
          <ac:chgData name="Kelly Stokes" userId="3e5c5154-569e-4d81-aa91-4f91841cdfa9" providerId="ADAL" clId="{FFCE8FB6-A852-40F3-A4DB-3982B5FAA01E}" dt="2022-12-14T15:23:19.349" v="667" actId="20577"/>
          <ac:spMkLst>
            <pc:docMk/>
            <pc:sldMk cId="2616231952" sldId="1984"/>
            <ac:spMk id="2" creationId="{52DA34BA-82FC-47C5-BCE1-BB65E08B92A1}"/>
          </ac:spMkLst>
        </pc:spChg>
        <pc:picChg chg="del">
          <ac:chgData name="Kelly Stokes" userId="3e5c5154-569e-4d81-aa91-4f91841cdfa9" providerId="ADAL" clId="{FFCE8FB6-A852-40F3-A4DB-3982B5FAA01E}" dt="2022-12-14T15:23:21.097" v="668" actId="478"/>
          <ac:picMkLst>
            <pc:docMk/>
            <pc:sldMk cId="2616231952" sldId="1984"/>
            <ac:picMk id="4104" creationId="{EC62D86A-2B5E-E003-B7AC-FF4EFBCBF37E}"/>
          </ac:picMkLst>
        </pc:picChg>
        <pc:picChg chg="add mod">
          <ac:chgData name="Kelly Stokes" userId="3e5c5154-569e-4d81-aa91-4f91841cdfa9" providerId="ADAL" clId="{FFCE8FB6-A852-40F3-A4DB-3982B5FAA01E}" dt="2022-12-14T15:23:51.682" v="670" actId="1076"/>
          <ac:picMkLst>
            <pc:docMk/>
            <pc:sldMk cId="2616231952" sldId="1984"/>
            <ac:picMk id="162818" creationId="{3FA5941F-DFA2-4D66-69B1-E57E11CD44B7}"/>
          </ac:picMkLst>
        </pc:picChg>
      </pc:sldChg>
      <pc:sldChg chg="addSp delSp modSp mod modAnim">
        <pc:chgData name="Kelly Stokes" userId="3e5c5154-569e-4d81-aa91-4f91841cdfa9" providerId="ADAL" clId="{FFCE8FB6-A852-40F3-A4DB-3982B5FAA01E}" dt="2022-12-14T15:24:22.541" v="682"/>
        <pc:sldMkLst>
          <pc:docMk/>
          <pc:sldMk cId="2497874415" sldId="1985"/>
        </pc:sldMkLst>
        <pc:spChg chg="mod">
          <ac:chgData name="Kelly Stokes" userId="3e5c5154-569e-4d81-aa91-4f91841cdfa9" providerId="ADAL" clId="{FFCE8FB6-A852-40F3-A4DB-3982B5FAA01E}" dt="2022-12-14T15:24:00.309" v="677" actId="20577"/>
          <ac:spMkLst>
            <pc:docMk/>
            <pc:sldMk cId="2497874415" sldId="1985"/>
            <ac:spMk id="2" creationId="{52DA34BA-82FC-47C5-BCE1-BB65E08B92A1}"/>
          </ac:spMkLst>
        </pc:spChg>
        <pc:spChg chg="mod">
          <ac:chgData name="Kelly Stokes" userId="3e5c5154-569e-4d81-aa91-4f91841cdfa9" providerId="ADAL" clId="{FFCE8FB6-A852-40F3-A4DB-3982B5FAA01E}" dt="2022-12-14T15:24:02.628" v="678" actId="1076"/>
          <ac:spMkLst>
            <pc:docMk/>
            <pc:sldMk cId="2497874415" sldId="1985"/>
            <ac:spMk id="3" creationId="{0366E0B6-702E-4814-82C6-08CA2D13F3C9}"/>
          </ac:spMkLst>
        </pc:spChg>
        <pc:picChg chg="del">
          <ac:chgData name="Kelly Stokes" userId="3e5c5154-569e-4d81-aa91-4f91841cdfa9" providerId="ADAL" clId="{FFCE8FB6-A852-40F3-A4DB-3982B5FAA01E}" dt="2022-12-14T15:24:03.497" v="679" actId="478"/>
          <ac:picMkLst>
            <pc:docMk/>
            <pc:sldMk cId="2497874415" sldId="1985"/>
            <ac:picMk id="130050" creationId="{3BEF73C0-9BCB-9C98-63E6-E45C4F6C301A}"/>
          </ac:picMkLst>
        </pc:picChg>
        <pc:picChg chg="add mod">
          <ac:chgData name="Kelly Stokes" userId="3e5c5154-569e-4d81-aa91-4f91841cdfa9" providerId="ADAL" clId="{FFCE8FB6-A852-40F3-A4DB-3982B5FAA01E}" dt="2022-12-14T15:24:21.825" v="681" actId="1076"/>
          <ac:picMkLst>
            <pc:docMk/>
            <pc:sldMk cId="2497874415" sldId="1985"/>
            <ac:picMk id="161794" creationId="{95FF5D29-D7BE-C245-0A57-DF8B7596A78C}"/>
          </ac:picMkLst>
        </pc:picChg>
      </pc:sldChg>
      <pc:sldChg chg="addSp delSp modSp mod modAnim">
        <pc:chgData name="Kelly Stokes" userId="3e5c5154-569e-4d81-aa91-4f91841cdfa9" providerId="ADAL" clId="{FFCE8FB6-A852-40F3-A4DB-3982B5FAA01E}" dt="2022-12-14T15:25:02.322" v="692"/>
        <pc:sldMkLst>
          <pc:docMk/>
          <pc:sldMk cId="831258358" sldId="1989"/>
        </pc:sldMkLst>
        <pc:spChg chg="mod">
          <ac:chgData name="Kelly Stokes" userId="3e5c5154-569e-4d81-aa91-4f91841cdfa9" providerId="ADAL" clId="{FFCE8FB6-A852-40F3-A4DB-3982B5FAA01E}" dt="2022-12-14T15:24:39.135" v="687" actId="20577"/>
          <ac:spMkLst>
            <pc:docMk/>
            <pc:sldMk cId="831258358" sldId="1989"/>
            <ac:spMk id="2" creationId="{52DA34BA-82FC-47C5-BCE1-BB65E08B92A1}"/>
          </ac:spMkLst>
        </pc:spChg>
        <pc:spChg chg="mod">
          <ac:chgData name="Kelly Stokes" userId="3e5c5154-569e-4d81-aa91-4f91841cdfa9" providerId="ADAL" clId="{FFCE8FB6-A852-40F3-A4DB-3982B5FAA01E}" dt="2022-12-14T15:24:42.647" v="688" actId="1076"/>
          <ac:spMkLst>
            <pc:docMk/>
            <pc:sldMk cId="831258358" sldId="1989"/>
            <ac:spMk id="4" creationId="{C58AB573-DD11-E097-F7AA-65DC4AAE79EE}"/>
          </ac:spMkLst>
        </pc:spChg>
        <pc:picChg chg="del">
          <ac:chgData name="Kelly Stokes" userId="3e5c5154-569e-4d81-aa91-4f91841cdfa9" providerId="ADAL" clId="{FFCE8FB6-A852-40F3-A4DB-3982B5FAA01E}" dt="2022-12-14T15:24:43.675" v="689" actId="478"/>
          <ac:picMkLst>
            <pc:docMk/>
            <pc:sldMk cId="831258358" sldId="1989"/>
            <ac:picMk id="6152" creationId="{F3DFB631-006C-2D67-25EA-968F9417E945}"/>
          </ac:picMkLst>
        </pc:picChg>
        <pc:picChg chg="add mod">
          <ac:chgData name="Kelly Stokes" userId="3e5c5154-569e-4d81-aa91-4f91841cdfa9" providerId="ADAL" clId="{FFCE8FB6-A852-40F3-A4DB-3982B5FAA01E}" dt="2022-12-14T15:25:01.624" v="691" actId="1076"/>
          <ac:picMkLst>
            <pc:docMk/>
            <pc:sldMk cId="831258358" sldId="1989"/>
            <ac:picMk id="160770" creationId="{A364996D-7AB6-AB05-CDE0-8B5CC0D863CD}"/>
          </ac:picMkLst>
        </pc:picChg>
      </pc:sldChg>
      <pc:sldChg chg="addSp delSp modSp mod modAnim">
        <pc:chgData name="Kelly Stokes" userId="3e5c5154-569e-4d81-aa91-4f91841cdfa9" providerId="ADAL" clId="{FFCE8FB6-A852-40F3-A4DB-3982B5FAA01E}" dt="2022-12-14T15:25:33.367" v="705"/>
        <pc:sldMkLst>
          <pc:docMk/>
          <pc:sldMk cId="1444236884" sldId="1990"/>
        </pc:sldMkLst>
        <pc:spChg chg="mod">
          <ac:chgData name="Kelly Stokes" userId="3e5c5154-569e-4d81-aa91-4f91841cdfa9" providerId="ADAL" clId="{FFCE8FB6-A852-40F3-A4DB-3982B5FAA01E}" dt="2022-12-14T15:25:09.337" v="700" actId="20577"/>
          <ac:spMkLst>
            <pc:docMk/>
            <pc:sldMk cId="1444236884" sldId="1990"/>
            <ac:spMk id="2" creationId="{52DA34BA-82FC-47C5-BCE1-BB65E08B92A1}"/>
          </ac:spMkLst>
        </pc:spChg>
        <pc:spChg chg="mod">
          <ac:chgData name="Kelly Stokes" userId="3e5c5154-569e-4d81-aa91-4f91841cdfa9" providerId="ADAL" clId="{FFCE8FB6-A852-40F3-A4DB-3982B5FAA01E}" dt="2022-12-14T15:25:13.428" v="701" actId="1076"/>
          <ac:spMkLst>
            <pc:docMk/>
            <pc:sldMk cId="1444236884" sldId="1990"/>
            <ac:spMk id="4" creationId="{C1A4DEA4-1DEE-2E60-0DC3-691FBB243058}"/>
          </ac:spMkLst>
        </pc:spChg>
        <pc:picChg chg="del">
          <ac:chgData name="Kelly Stokes" userId="3e5c5154-569e-4d81-aa91-4f91841cdfa9" providerId="ADAL" clId="{FFCE8FB6-A852-40F3-A4DB-3982B5FAA01E}" dt="2022-12-14T15:25:14.275" v="702" actId="478"/>
          <ac:picMkLst>
            <pc:docMk/>
            <pc:sldMk cId="1444236884" sldId="1990"/>
            <ac:picMk id="131074" creationId="{05CE317C-44CB-F0C6-60FD-62CAE02F8FFC}"/>
          </ac:picMkLst>
        </pc:picChg>
        <pc:picChg chg="add mod">
          <ac:chgData name="Kelly Stokes" userId="3e5c5154-569e-4d81-aa91-4f91841cdfa9" providerId="ADAL" clId="{FFCE8FB6-A852-40F3-A4DB-3982B5FAA01E}" dt="2022-12-14T15:25:32.360" v="704" actId="1076"/>
          <ac:picMkLst>
            <pc:docMk/>
            <pc:sldMk cId="1444236884" sldId="1990"/>
            <ac:picMk id="159746" creationId="{544DE37E-AC39-1F53-6246-F264C7C0A377}"/>
          </ac:picMkLst>
        </pc:picChg>
      </pc:sldChg>
      <pc:sldChg chg="addSp delSp modSp modAnim">
        <pc:chgData name="Kelly Stokes" userId="3e5c5154-569e-4d81-aa91-4f91841cdfa9" providerId="ADAL" clId="{FFCE8FB6-A852-40F3-A4DB-3982B5FAA01E}" dt="2022-12-14T15:26:07.926" v="727"/>
        <pc:sldMkLst>
          <pc:docMk/>
          <pc:sldMk cId="982379008" sldId="1991"/>
        </pc:sldMkLst>
        <pc:spChg chg="mod">
          <ac:chgData name="Kelly Stokes" userId="3e5c5154-569e-4d81-aa91-4f91841cdfa9" providerId="ADAL" clId="{FFCE8FB6-A852-40F3-A4DB-3982B5FAA01E}" dt="2022-12-14T15:25:49.521" v="716" actId="20577"/>
          <ac:spMkLst>
            <pc:docMk/>
            <pc:sldMk cId="982379008" sldId="1991"/>
            <ac:spMk id="2" creationId="{52DA34BA-82FC-47C5-BCE1-BB65E08B92A1}"/>
          </ac:spMkLst>
        </pc:spChg>
        <pc:spChg chg="mod">
          <ac:chgData name="Kelly Stokes" userId="3e5c5154-569e-4d81-aa91-4f91841cdfa9" providerId="ADAL" clId="{FFCE8FB6-A852-40F3-A4DB-3982B5FAA01E}" dt="2022-12-14T15:25:56.796" v="726" actId="20577"/>
          <ac:spMkLst>
            <pc:docMk/>
            <pc:sldMk cId="982379008" sldId="1991"/>
            <ac:spMk id="6" creationId="{46398369-6BC4-831F-7991-9C3F91032799}"/>
          </ac:spMkLst>
        </pc:spChg>
        <pc:spChg chg="mod">
          <ac:chgData name="Kelly Stokes" userId="3e5c5154-569e-4d81-aa91-4f91841cdfa9" providerId="ADAL" clId="{FFCE8FB6-A852-40F3-A4DB-3982B5FAA01E}" dt="2022-12-14T15:26:07.926" v="727"/>
          <ac:spMkLst>
            <pc:docMk/>
            <pc:sldMk cId="982379008" sldId="1991"/>
            <ac:spMk id="12" creationId="{E384BFF7-3319-CAE2-192F-C4DCBBBBFCCA}"/>
          </ac:spMkLst>
        </pc:spChg>
        <pc:picChg chg="add mod">
          <ac:chgData name="Kelly Stokes" userId="3e5c5154-569e-4d81-aa91-4f91841cdfa9" providerId="ADAL" clId="{FFCE8FB6-A852-40F3-A4DB-3982B5FAA01E}" dt="2022-12-14T15:25:45.639" v="711" actId="1076"/>
          <ac:picMkLst>
            <pc:docMk/>
            <pc:sldMk cId="982379008" sldId="1991"/>
            <ac:picMk id="3" creationId="{92A44893-109E-6A18-AAE5-7A5649529386}"/>
          </ac:picMkLst>
        </pc:picChg>
        <pc:picChg chg="del">
          <ac:chgData name="Kelly Stokes" userId="3e5c5154-569e-4d81-aa91-4f91841cdfa9" providerId="ADAL" clId="{FFCE8FB6-A852-40F3-A4DB-3982B5FAA01E}" dt="2022-12-14T15:25:40.234" v="706" actId="478"/>
          <ac:picMkLst>
            <pc:docMk/>
            <pc:sldMk cId="982379008" sldId="1991"/>
            <ac:picMk id="9" creationId="{5026FCE0-73B8-C7F6-5209-24A952B3D009}"/>
          </ac:picMkLst>
        </pc:picChg>
      </pc:sldChg>
      <pc:sldChg chg="addSp delSp modSp modAnim">
        <pc:chgData name="Kelly Stokes" userId="3e5c5154-569e-4d81-aa91-4f91841cdfa9" providerId="ADAL" clId="{FFCE8FB6-A852-40F3-A4DB-3982B5FAA01E}" dt="2022-12-14T15:26:43.959" v="745"/>
        <pc:sldMkLst>
          <pc:docMk/>
          <pc:sldMk cId="2149531258" sldId="1992"/>
        </pc:sldMkLst>
        <pc:spChg chg="mod">
          <ac:chgData name="Kelly Stokes" userId="3e5c5154-569e-4d81-aa91-4f91841cdfa9" providerId="ADAL" clId="{FFCE8FB6-A852-40F3-A4DB-3982B5FAA01E}" dt="2022-12-14T15:26:24.923" v="736" actId="20577"/>
          <ac:spMkLst>
            <pc:docMk/>
            <pc:sldMk cId="2149531258" sldId="1992"/>
            <ac:spMk id="2" creationId="{52DA34BA-82FC-47C5-BCE1-BB65E08B92A1}"/>
          </ac:spMkLst>
        </pc:spChg>
        <pc:spChg chg="mod">
          <ac:chgData name="Kelly Stokes" userId="3e5c5154-569e-4d81-aa91-4f91841cdfa9" providerId="ADAL" clId="{FFCE8FB6-A852-40F3-A4DB-3982B5FAA01E}" dt="2022-12-14T15:26:33.232" v="744" actId="20577"/>
          <ac:spMkLst>
            <pc:docMk/>
            <pc:sldMk cId="2149531258" sldId="1992"/>
            <ac:spMk id="6" creationId="{46398369-6BC4-831F-7991-9C3F91032799}"/>
          </ac:spMkLst>
        </pc:spChg>
        <pc:spChg chg="mod">
          <ac:chgData name="Kelly Stokes" userId="3e5c5154-569e-4d81-aa91-4f91841cdfa9" providerId="ADAL" clId="{FFCE8FB6-A852-40F3-A4DB-3982B5FAA01E}" dt="2022-12-14T15:26:43.959" v="745"/>
          <ac:spMkLst>
            <pc:docMk/>
            <pc:sldMk cId="2149531258" sldId="1992"/>
            <ac:spMk id="12" creationId="{E384BFF7-3319-CAE2-192F-C4DCBBBBFCCA}"/>
          </ac:spMkLst>
        </pc:spChg>
        <pc:picChg chg="del">
          <ac:chgData name="Kelly Stokes" userId="3e5c5154-569e-4d81-aa91-4f91841cdfa9" providerId="ADAL" clId="{FFCE8FB6-A852-40F3-A4DB-3982B5FAA01E}" dt="2022-12-14T15:26:16.447" v="728" actId="478"/>
          <ac:picMkLst>
            <pc:docMk/>
            <pc:sldMk cId="2149531258" sldId="1992"/>
            <ac:picMk id="3" creationId="{87FD41AD-3B65-2434-C70D-1D248F208D17}"/>
          </ac:picMkLst>
        </pc:picChg>
        <pc:picChg chg="add mod">
          <ac:chgData name="Kelly Stokes" userId="3e5c5154-569e-4d81-aa91-4f91841cdfa9" providerId="ADAL" clId="{FFCE8FB6-A852-40F3-A4DB-3982B5FAA01E}" dt="2022-12-14T15:26:16.938" v="729"/>
          <ac:picMkLst>
            <pc:docMk/>
            <pc:sldMk cId="2149531258" sldId="1992"/>
            <ac:picMk id="4" creationId="{A2EAF933-E7F6-8181-0810-4D890D07F1CC}"/>
          </ac:picMkLst>
        </pc:picChg>
      </pc:sldChg>
      <pc:sldChg chg="modSp mod">
        <pc:chgData name="Kelly Stokes" userId="3e5c5154-569e-4d81-aa91-4f91841cdfa9" providerId="ADAL" clId="{FFCE8FB6-A852-40F3-A4DB-3982B5FAA01E}" dt="2022-12-14T15:27:05.917" v="750" actId="27636"/>
        <pc:sldMkLst>
          <pc:docMk/>
          <pc:sldMk cId="3251355305" sldId="1993"/>
        </pc:sldMkLst>
        <pc:spChg chg="mod">
          <ac:chgData name="Kelly Stokes" userId="3e5c5154-569e-4d81-aa91-4f91841cdfa9" providerId="ADAL" clId="{FFCE8FB6-A852-40F3-A4DB-3982B5FAA01E}" dt="2022-12-14T15:26:59.135" v="747" actId="27636"/>
          <ac:spMkLst>
            <pc:docMk/>
            <pc:sldMk cId="3251355305" sldId="1993"/>
            <ac:spMk id="2" creationId="{52DA34BA-82FC-47C5-BCE1-BB65E08B92A1}"/>
          </ac:spMkLst>
        </pc:spChg>
        <pc:spChg chg="mod">
          <ac:chgData name="Kelly Stokes" userId="3e5c5154-569e-4d81-aa91-4f91841cdfa9" providerId="ADAL" clId="{FFCE8FB6-A852-40F3-A4DB-3982B5FAA01E}" dt="2022-12-14T15:27:05.917" v="750" actId="27636"/>
          <ac:spMkLst>
            <pc:docMk/>
            <pc:sldMk cId="3251355305" sldId="1993"/>
            <ac:spMk id="3" creationId="{847A1AC9-9EC9-E1AA-348D-958CE44F2772}"/>
          </ac:spMkLst>
        </pc:spChg>
      </pc:sldChg>
      <pc:sldChg chg="modSp mod">
        <pc:chgData name="Kelly Stokes" userId="3e5c5154-569e-4d81-aa91-4f91841cdfa9" providerId="ADAL" clId="{FFCE8FB6-A852-40F3-A4DB-3982B5FAA01E}" dt="2022-12-14T15:27:21.750" v="754" actId="27636"/>
        <pc:sldMkLst>
          <pc:docMk/>
          <pc:sldMk cId="3590955318" sldId="1994"/>
        </pc:sldMkLst>
        <pc:spChg chg="mod">
          <ac:chgData name="Kelly Stokes" userId="3e5c5154-569e-4d81-aa91-4f91841cdfa9" providerId="ADAL" clId="{FFCE8FB6-A852-40F3-A4DB-3982B5FAA01E}" dt="2022-12-14T15:27:16.637" v="751"/>
          <ac:spMkLst>
            <pc:docMk/>
            <pc:sldMk cId="3590955318" sldId="1994"/>
            <ac:spMk id="2" creationId="{52DA34BA-82FC-47C5-BCE1-BB65E08B92A1}"/>
          </ac:spMkLst>
        </pc:spChg>
        <pc:spChg chg="mod">
          <ac:chgData name="Kelly Stokes" userId="3e5c5154-569e-4d81-aa91-4f91841cdfa9" providerId="ADAL" clId="{FFCE8FB6-A852-40F3-A4DB-3982B5FAA01E}" dt="2022-12-14T15:27:21.750" v="754" actId="27636"/>
          <ac:spMkLst>
            <pc:docMk/>
            <pc:sldMk cId="3590955318" sldId="1994"/>
            <ac:spMk id="3" creationId="{847A1AC9-9EC9-E1AA-348D-958CE44F2772}"/>
          </ac:spMkLst>
        </pc:spChg>
      </pc:sldChg>
      <pc:sldChg chg="modSp mod">
        <pc:chgData name="Kelly Stokes" userId="3e5c5154-569e-4d81-aa91-4f91841cdfa9" providerId="ADAL" clId="{FFCE8FB6-A852-40F3-A4DB-3982B5FAA01E}" dt="2022-12-14T15:27:49.406" v="756" actId="13926"/>
        <pc:sldMkLst>
          <pc:docMk/>
          <pc:sldMk cId="4023517260" sldId="2003"/>
        </pc:sldMkLst>
        <pc:spChg chg="mod">
          <ac:chgData name="Kelly Stokes" userId="3e5c5154-569e-4d81-aa91-4f91841cdfa9" providerId="ADAL" clId="{FFCE8FB6-A852-40F3-A4DB-3982B5FAA01E}" dt="2022-12-14T15:27:49.406" v="756" actId="13926"/>
          <ac:spMkLst>
            <pc:docMk/>
            <pc:sldMk cId="4023517260" sldId="2003"/>
            <ac:spMk id="2" creationId="{52DA34BA-82FC-47C5-BCE1-BB65E08B92A1}"/>
          </ac:spMkLst>
        </pc:spChg>
      </pc:sldChg>
      <pc:sldChg chg="modNotesTx">
        <pc:chgData name="Kelly Stokes" userId="3e5c5154-569e-4d81-aa91-4f91841cdfa9" providerId="ADAL" clId="{FFCE8FB6-A852-40F3-A4DB-3982B5FAA01E}" dt="2022-12-14T15:27:42.949" v="755"/>
        <pc:sldMkLst>
          <pc:docMk/>
          <pc:sldMk cId="333516446" sldId="2004"/>
        </pc:sldMkLst>
      </pc:sldChg>
      <pc:sldChg chg="modSp mod">
        <pc:chgData name="Kelly Stokes" userId="3e5c5154-569e-4d81-aa91-4f91841cdfa9" providerId="ADAL" clId="{FFCE8FB6-A852-40F3-A4DB-3982B5FAA01E}" dt="2022-12-14T15:27:55.260" v="757"/>
        <pc:sldMkLst>
          <pc:docMk/>
          <pc:sldMk cId="1292502341" sldId="2005"/>
        </pc:sldMkLst>
        <pc:spChg chg="mod">
          <ac:chgData name="Kelly Stokes" userId="3e5c5154-569e-4d81-aa91-4f91841cdfa9" providerId="ADAL" clId="{FFCE8FB6-A852-40F3-A4DB-3982B5FAA01E}" dt="2022-12-14T15:27:55.260" v="757"/>
          <ac:spMkLst>
            <pc:docMk/>
            <pc:sldMk cId="1292502341" sldId="2005"/>
            <ac:spMk id="2" creationId="{77E26784-A357-92CE-B6B1-8F248D3D6650}"/>
          </ac:spMkLst>
        </pc:spChg>
      </pc:sldChg>
      <pc:sldChg chg="addSp delSp modSp mod modAnim">
        <pc:chgData name="Kelly Stokes" userId="3e5c5154-569e-4d81-aa91-4f91841cdfa9" providerId="ADAL" clId="{FFCE8FB6-A852-40F3-A4DB-3982B5FAA01E}" dt="2022-12-14T15:28:28.290" v="768"/>
        <pc:sldMkLst>
          <pc:docMk/>
          <pc:sldMk cId="3125889834" sldId="2013"/>
        </pc:sldMkLst>
        <pc:spChg chg="mod">
          <ac:chgData name="Kelly Stokes" userId="3e5c5154-569e-4d81-aa91-4f91841cdfa9" providerId="ADAL" clId="{FFCE8FB6-A852-40F3-A4DB-3982B5FAA01E}" dt="2022-12-14T15:28:11.555" v="763" actId="20577"/>
          <ac:spMkLst>
            <pc:docMk/>
            <pc:sldMk cId="3125889834" sldId="2013"/>
            <ac:spMk id="2" creationId="{52DA34BA-82FC-47C5-BCE1-BB65E08B92A1}"/>
          </ac:spMkLst>
        </pc:spChg>
        <pc:spChg chg="mod">
          <ac:chgData name="Kelly Stokes" userId="3e5c5154-569e-4d81-aa91-4f91841cdfa9" providerId="ADAL" clId="{FFCE8FB6-A852-40F3-A4DB-3982B5FAA01E}" dt="2022-12-14T15:28:14.603" v="764" actId="1076"/>
          <ac:spMkLst>
            <pc:docMk/>
            <pc:sldMk cId="3125889834" sldId="2013"/>
            <ac:spMk id="3" creationId="{13BB5EC0-7A96-4D29-A835-6FAE896C31A4}"/>
          </ac:spMkLst>
        </pc:spChg>
        <pc:picChg chg="del">
          <ac:chgData name="Kelly Stokes" userId="3e5c5154-569e-4d81-aa91-4f91841cdfa9" providerId="ADAL" clId="{FFCE8FB6-A852-40F3-A4DB-3982B5FAA01E}" dt="2022-12-14T15:28:15.407" v="765" actId="478"/>
          <ac:picMkLst>
            <pc:docMk/>
            <pc:sldMk cId="3125889834" sldId="2013"/>
            <ac:picMk id="3080" creationId="{862AD113-EF29-EDF4-368B-648A00CE3244}"/>
          </ac:picMkLst>
        </pc:picChg>
        <pc:picChg chg="add mod">
          <ac:chgData name="Kelly Stokes" userId="3e5c5154-569e-4d81-aa91-4f91841cdfa9" providerId="ADAL" clId="{FFCE8FB6-A852-40F3-A4DB-3982B5FAA01E}" dt="2022-12-14T15:28:26.554" v="767" actId="1076"/>
          <ac:picMkLst>
            <pc:docMk/>
            <pc:sldMk cId="3125889834" sldId="2013"/>
            <ac:picMk id="152578" creationId="{31F2F401-AD64-071C-A002-69993D3B8820}"/>
          </ac:picMkLst>
        </pc:picChg>
      </pc:sldChg>
      <pc:sldChg chg="addSp delSp modSp mod modAnim">
        <pc:chgData name="Kelly Stokes" userId="3e5c5154-569e-4d81-aa91-4f91841cdfa9" providerId="ADAL" clId="{FFCE8FB6-A852-40F3-A4DB-3982B5FAA01E}" dt="2022-12-14T15:28:53.984" v="780"/>
        <pc:sldMkLst>
          <pc:docMk/>
          <pc:sldMk cId="2019687908" sldId="2014"/>
        </pc:sldMkLst>
        <pc:spChg chg="mod">
          <ac:chgData name="Kelly Stokes" userId="3e5c5154-569e-4d81-aa91-4f91841cdfa9" providerId="ADAL" clId="{FFCE8FB6-A852-40F3-A4DB-3982B5FAA01E}" dt="2022-12-14T15:28:35.006" v="775" actId="6549"/>
          <ac:spMkLst>
            <pc:docMk/>
            <pc:sldMk cId="2019687908" sldId="2014"/>
            <ac:spMk id="2" creationId="{52DA34BA-82FC-47C5-BCE1-BB65E08B92A1}"/>
          </ac:spMkLst>
        </pc:spChg>
        <pc:spChg chg="mod">
          <ac:chgData name="Kelly Stokes" userId="3e5c5154-569e-4d81-aa91-4f91841cdfa9" providerId="ADAL" clId="{FFCE8FB6-A852-40F3-A4DB-3982B5FAA01E}" dt="2022-12-14T15:28:37.311" v="776" actId="1076"/>
          <ac:spMkLst>
            <pc:docMk/>
            <pc:sldMk cId="2019687908" sldId="2014"/>
            <ac:spMk id="3" creationId="{0366E0B6-702E-4814-82C6-08CA2D13F3C9}"/>
          </ac:spMkLst>
        </pc:spChg>
        <pc:picChg chg="del">
          <ac:chgData name="Kelly Stokes" userId="3e5c5154-569e-4d81-aa91-4f91841cdfa9" providerId="ADAL" clId="{FFCE8FB6-A852-40F3-A4DB-3982B5FAA01E}" dt="2022-12-14T15:28:37.971" v="777" actId="478"/>
          <ac:picMkLst>
            <pc:docMk/>
            <pc:sldMk cId="2019687908" sldId="2014"/>
            <ac:picMk id="4104" creationId="{EC62D86A-2B5E-E003-B7AC-FF4EFBCBF37E}"/>
          </ac:picMkLst>
        </pc:picChg>
        <pc:picChg chg="add mod">
          <ac:chgData name="Kelly Stokes" userId="3e5c5154-569e-4d81-aa91-4f91841cdfa9" providerId="ADAL" clId="{FFCE8FB6-A852-40F3-A4DB-3982B5FAA01E}" dt="2022-12-14T15:28:52.983" v="779" actId="1076"/>
          <ac:picMkLst>
            <pc:docMk/>
            <pc:sldMk cId="2019687908" sldId="2014"/>
            <ac:picMk id="151554" creationId="{1CED67E1-C1B9-FE4C-7C34-D766A27E7D85}"/>
          </ac:picMkLst>
        </pc:picChg>
      </pc:sldChg>
      <pc:sldChg chg="addSp delSp modSp mod modAnim">
        <pc:chgData name="Kelly Stokes" userId="3e5c5154-569e-4d81-aa91-4f91841cdfa9" providerId="ADAL" clId="{FFCE8FB6-A852-40F3-A4DB-3982B5FAA01E}" dt="2022-12-14T15:29:22.836" v="792"/>
        <pc:sldMkLst>
          <pc:docMk/>
          <pc:sldMk cId="2527451114" sldId="2015"/>
        </pc:sldMkLst>
        <pc:spChg chg="mod">
          <ac:chgData name="Kelly Stokes" userId="3e5c5154-569e-4d81-aa91-4f91841cdfa9" providerId="ADAL" clId="{FFCE8FB6-A852-40F3-A4DB-3982B5FAA01E}" dt="2022-12-14T15:28:59.439" v="787" actId="20577"/>
          <ac:spMkLst>
            <pc:docMk/>
            <pc:sldMk cId="2527451114" sldId="2015"/>
            <ac:spMk id="2" creationId="{52DA34BA-82FC-47C5-BCE1-BB65E08B92A1}"/>
          </ac:spMkLst>
        </pc:spChg>
        <pc:spChg chg="mod">
          <ac:chgData name="Kelly Stokes" userId="3e5c5154-569e-4d81-aa91-4f91841cdfa9" providerId="ADAL" clId="{FFCE8FB6-A852-40F3-A4DB-3982B5FAA01E}" dt="2022-12-14T15:29:01.775" v="788" actId="1076"/>
          <ac:spMkLst>
            <pc:docMk/>
            <pc:sldMk cId="2527451114" sldId="2015"/>
            <ac:spMk id="3" creationId="{0366E0B6-702E-4814-82C6-08CA2D13F3C9}"/>
          </ac:spMkLst>
        </pc:spChg>
        <pc:picChg chg="del">
          <ac:chgData name="Kelly Stokes" userId="3e5c5154-569e-4d81-aa91-4f91841cdfa9" providerId="ADAL" clId="{FFCE8FB6-A852-40F3-A4DB-3982B5FAA01E}" dt="2022-12-14T15:29:02.436" v="789" actId="478"/>
          <ac:picMkLst>
            <pc:docMk/>
            <pc:sldMk cId="2527451114" sldId="2015"/>
            <ac:picMk id="130050" creationId="{3BEF73C0-9BCB-9C98-63E6-E45C4F6C301A}"/>
          </ac:picMkLst>
        </pc:picChg>
        <pc:picChg chg="add mod">
          <ac:chgData name="Kelly Stokes" userId="3e5c5154-569e-4d81-aa91-4f91841cdfa9" providerId="ADAL" clId="{FFCE8FB6-A852-40F3-A4DB-3982B5FAA01E}" dt="2022-12-14T15:29:21.827" v="791" actId="1076"/>
          <ac:picMkLst>
            <pc:docMk/>
            <pc:sldMk cId="2527451114" sldId="2015"/>
            <ac:picMk id="150530" creationId="{535AB29E-C467-C869-7772-B0408A4BD796}"/>
          </ac:picMkLst>
        </pc:picChg>
      </pc:sldChg>
      <pc:sldChg chg="addSp delSp modSp modAnim">
        <pc:chgData name="Kelly Stokes" userId="3e5c5154-569e-4d81-aa91-4f91841cdfa9" providerId="ADAL" clId="{FFCE8FB6-A852-40F3-A4DB-3982B5FAA01E}" dt="2022-12-14T15:29:50.908" v="799"/>
        <pc:sldMkLst>
          <pc:docMk/>
          <pc:sldMk cId="3604220813" sldId="2019"/>
        </pc:sldMkLst>
        <pc:spChg chg="mod">
          <ac:chgData name="Kelly Stokes" userId="3e5c5154-569e-4d81-aa91-4f91841cdfa9" providerId="ADAL" clId="{FFCE8FB6-A852-40F3-A4DB-3982B5FAA01E}" dt="2022-12-14T15:29:36.179" v="795" actId="20577"/>
          <ac:spMkLst>
            <pc:docMk/>
            <pc:sldMk cId="3604220813" sldId="2019"/>
            <ac:spMk id="2" creationId="{52DA34BA-82FC-47C5-BCE1-BB65E08B92A1}"/>
          </ac:spMkLst>
        </pc:spChg>
        <pc:picChg chg="del">
          <ac:chgData name="Kelly Stokes" userId="3e5c5154-569e-4d81-aa91-4f91841cdfa9" providerId="ADAL" clId="{FFCE8FB6-A852-40F3-A4DB-3982B5FAA01E}" dt="2022-12-14T15:29:37.735" v="796" actId="478"/>
          <ac:picMkLst>
            <pc:docMk/>
            <pc:sldMk cId="3604220813" sldId="2019"/>
            <ac:picMk id="6152" creationId="{F3DFB631-006C-2D67-25EA-968F9417E945}"/>
          </ac:picMkLst>
        </pc:picChg>
        <pc:picChg chg="add mod">
          <ac:chgData name="Kelly Stokes" userId="3e5c5154-569e-4d81-aa91-4f91841cdfa9" providerId="ADAL" clId="{FFCE8FB6-A852-40F3-A4DB-3982B5FAA01E}" dt="2022-12-14T15:29:50.221" v="798" actId="1076"/>
          <ac:picMkLst>
            <pc:docMk/>
            <pc:sldMk cId="3604220813" sldId="2019"/>
            <ac:picMk id="149506" creationId="{1E7E79FB-EE62-8DD0-9AB2-BC436C8EEAB6}"/>
          </ac:picMkLst>
        </pc:picChg>
      </pc:sldChg>
      <pc:sldChg chg="addSp delSp modSp modAnim">
        <pc:chgData name="Kelly Stokes" userId="3e5c5154-569e-4d81-aa91-4f91841cdfa9" providerId="ADAL" clId="{FFCE8FB6-A852-40F3-A4DB-3982B5FAA01E}" dt="2022-12-14T15:30:19.980" v="809" actId="732"/>
        <pc:sldMkLst>
          <pc:docMk/>
          <pc:sldMk cId="2283678167" sldId="2020"/>
        </pc:sldMkLst>
        <pc:spChg chg="mod">
          <ac:chgData name="Kelly Stokes" userId="3e5c5154-569e-4d81-aa91-4f91841cdfa9" providerId="ADAL" clId="{FFCE8FB6-A852-40F3-A4DB-3982B5FAA01E}" dt="2022-12-14T15:29:58.069" v="804" actId="20577"/>
          <ac:spMkLst>
            <pc:docMk/>
            <pc:sldMk cId="2283678167" sldId="2020"/>
            <ac:spMk id="2" creationId="{52DA34BA-82FC-47C5-BCE1-BB65E08B92A1}"/>
          </ac:spMkLst>
        </pc:spChg>
        <pc:picChg chg="del">
          <ac:chgData name="Kelly Stokes" userId="3e5c5154-569e-4d81-aa91-4f91841cdfa9" providerId="ADAL" clId="{FFCE8FB6-A852-40F3-A4DB-3982B5FAA01E}" dt="2022-12-14T15:29:59.206" v="805" actId="478"/>
          <ac:picMkLst>
            <pc:docMk/>
            <pc:sldMk cId="2283678167" sldId="2020"/>
            <ac:picMk id="131074" creationId="{05CE317C-44CB-F0C6-60FD-62CAE02F8FFC}"/>
          </ac:picMkLst>
        </pc:picChg>
        <pc:picChg chg="add mod">
          <ac:chgData name="Kelly Stokes" userId="3e5c5154-569e-4d81-aa91-4f91841cdfa9" providerId="ADAL" clId="{FFCE8FB6-A852-40F3-A4DB-3982B5FAA01E}" dt="2022-12-14T15:30:19.980" v="809" actId="732"/>
          <ac:picMkLst>
            <pc:docMk/>
            <pc:sldMk cId="2283678167" sldId="2020"/>
            <ac:picMk id="148482" creationId="{D2A76E3B-13EE-604D-5351-B0327BCDADBD}"/>
          </ac:picMkLst>
        </pc:picChg>
      </pc:sldChg>
      <pc:sldChg chg="addSp delSp modSp modAnim">
        <pc:chgData name="Kelly Stokes" userId="3e5c5154-569e-4d81-aa91-4f91841cdfa9" providerId="ADAL" clId="{FFCE8FB6-A852-40F3-A4DB-3982B5FAA01E}" dt="2022-12-14T15:31:04.395" v="830"/>
        <pc:sldMkLst>
          <pc:docMk/>
          <pc:sldMk cId="2300599762" sldId="2021"/>
        </pc:sldMkLst>
        <pc:spChg chg="mod">
          <ac:chgData name="Kelly Stokes" userId="3e5c5154-569e-4d81-aa91-4f91841cdfa9" providerId="ADAL" clId="{FFCE8FB6-A852-40F3-A4DB-3982B5FAA01E}" dt="2022-12-14T15:30:30.585" v="815" actId="20577"/>
          <ac:spMkLst>
            <pc:docMk/>
            <pc:sldMk cId="2300599762" sldId="2021"/>
            <ac:spMk id="2" creationId="{52DA34BA-82FC-47C5-BCE1-BB65E08B92A1}"/>
          </ac:spMkLst>
        </pc:spChg>
        <pc:spChg chg="mod">
          <ac:chgData name="Kelly Stokes" userId="3e5c5154-569e-4d81-aa91-4f91841cdfa9" providerId="ADAL" clId="{FFCE8FB6-A852-40F3-A4DB-3982B5FAA01E}" dt="2022-12-14T15:30:36.236" v="821" actId="20577"/>
          <ac:spMkLst>
            <pc:docMk/>
            <pc:sldMk cId="2300599762" sldId="2021"/>
            <ac:spMk id="6" creationId="{46398369-6BC4-831F-7991-9C3F91032799}"/>
          </ac:spMkLst>
        </pc:spChg>
        <pc:spChg chg="mod">
          <ac:chgData name="Kelly Stokes" userId="3e5c5154-569e-4d81-aa91-4f91841cdfa9" providerId="ADAL" clId="{FFCE8FB6-A852-40F3-A4DB-3982B5FAA01E}" dt="2022-12-14T15:30:47.400" v="822"/>
          <ac:spMkLst>
            <pc:docMk/>
            <pc:sldMk cId="2300599762" sldId="2021"/>
            <ac:spMk id="12" creationId="{E384BFF7-3319-CAE2-192F-C4DCBBBBFCCA}"/>
          </ac:spMkLst>
        </pc:spChg>
        <pc:picChg chg="add mod">
          <ac:chgData name="Kelly Stokes" userId="3e5c5154-569e-4d81-aa91-4f91841cdfa9" providerId="ADAL" clId="{FFCE8FB6-A852-40F3-A4DB-3982B5FAA01E}" dt="2022-12-14T15:30:28.400" v="812" actId="1076"/>
          <ac:picMkLst>
            <pc:docMk/>
            <pc:sldMk cId="2300599762" sldId="2021"/>
            <ac:picMk id="3" creationId="{C0AF3921-F581-25BB-ED80-32E74C9993BC}"/>
          </ac:picMkLst>
        </pc:picChg>
        <pc:picChg chg="del">
          <ac:chgData name="Kelly Stokes" userId="3e5c5154-569e-4d81-aa91-4f91841cdfa9" providerId="ADAL" clId="{FFCE8FB6-A852-40F3-A4DB-3982B5FAA01E}" dt="2022-12-14T15:30:26.705" v="810" actId="478"/>
          <ac:picMkLst>
            <pc:docMk/>
            <pc:sldMk cId="2300599762" sldId="2021"/>
            <ac:picMk id="9" creationId="{5026FCE0-73B8-C7F6-5209-24A952B3D009}"/>
          </ac:picMkLst>
        </pc:picChg>
      </pc:sldChg>
      <pc:sldChg chg="addSp delSp modSp modAnim">
        <pc:chgData name="Kelly Stokes" userId="3e5c5154-569e-4d81-aa91-4f91841cdfa9" providerId="ADAL" clId="{FFCE8FB6-A852-40F3-A4DB-3982B5FAA01E}" dt="2022-12-14T15:31:30.413" v="846"/>
        <pc:sldMkLst>
          <pc:docMk/>
          <pc:sldMk cId="854627826" sldId="2022"/>
        </pc:sldMkLst>
        <pc:spChg chg="mod">
          <ac:chgData name="Kelly Stokes" userId="3e5c5154-569e-4d81-aa91-4f91841cdfa9" providerId="ADAL" clId="{FFCE8FB6-A852-40F3-A4DB-3982B5FAA01E}" dt="2022-12-14T15:31:09.777" v="835" actId="20577"/>
          <ac:spMkLst>
            <pc:docMk/>
            <pc:sldMk cId="854627826" sldId="2022"/>
            <ac:spMk id="2" creationId="{52DA34BA-82FC-47C5-BCE1-BB65E08B92A1}"/>
          </ac:spMkLst>
        </pc:spChg>
        <pc:spChg chg="mod">
          <ac:chgData name="Kelly Stokes" userId="3e5c5154-569e-4d81-aa91-4f91841cdfa9" providerId="ADAL" clId="{FFCE8FB6-A852-40F3-A4DB-3982B5FAA01E}" dt="2022-12-14T15:31:15.860" v="845" actId="20577"/>
          <ac:spMkLst>
            <pc:docMk/>
            <pc:sldMk cId="854627826" sldId="2022"/>
            <ac:spMk id="6" creationId="{46398369-6BC4-831F-7991-9C3F91032799}"/>
          </ac:spMkLst>
        </pc:spChg>
        <pc:spChg chg="mod">
          <ac:chgData name="Kelly Stokes" userId="3e5c5154-569e-4d81-aa91-4f91841cdfa9" providerId="ADAL" clId="{FFCE8FB6-A852-40F3-A4DB-3982B5FAA01E}" dt="2022-12-14T15:31:30.413" v="846"/>
          <ac:spMkLst>
            <pc:docMk/>
            <pc:sldMk cId="854627826" sldId="2022"/>
            <ac:spMk id="12" creationId="{E384BFF7-3319-CAE2-192F-C4DCBBBBFCCA}"/>
          </ac:spMkLst>
        </pc:spChg>
        <pc:picChg chg="del">
          <ac:chgData name="Kelly Stokes" userId="3e5c5154-569e-4d81-aa91-4f91841cdfa9" providerId="ADAL" clId="{FFCE8FB6-A852-40F3-A4DB-3982B5FAA01E}" dt="2022-12-14T15:30:55.405" v="823" actId="478"/>
          <ac:picMkLst>
            <pc:docMk/>
            <pc:sldMk cId="854627826" sldId="2022"/>
            <ac:picMk id="3" creationId="{87FD41AD-3B65-2434-C70D-1D248F208D17}"/>
          </ac:picMkLst>
        </pc:picChg>
        <pc:picChg chg="add mod">
          <ac:chgData name="Kelly Stokes" userId="3e5c5154-569e-4d81-aa91-4f91841cdfa9" providerId="ADAL" clId="{FFCE8FB6-A852-40F3-A4DB-3982B5FAA01E}" dt="2022-12-14T15:30:56.175" v="824"/>
          <ac:picMkLst>
            <pc:docMk/>
            <pc:sldMk cId="854627826" sldId="2022"/>
            <ac:picMk id="4" creationId="{031BA368-6902-880D-7345-7DA01EC1D015}"/>
          </ac:picMkLst>
        </pc:picChg>
      </pc:sldChg>
      <pc:sldChg chg="modSp mod">
        <pc:chgData name="Kelly Stokes" userId="3e5c5154-569e-4d81-aa91-4f91841cdfa9" providerId="ADAL" clId="{FFCE8FB6-A852-40F3-A4DB-3982B5FAA01E}" dt="2022-12-14T15:31:50.825" v="851" actId="27636"/>
        <pc:sldMkLst>
          <pc:docMk/>
          <pc:sldMk cId="153285349" sldId="2023"/>
        </pc:sldMkLst>
        <pc:spChg chg="mod">
          <ac:chgData name="Kelly Stokes" userId="3e5c5154-569e-4d81-aa91-4f91841cdfa9" providerId="ADAL" clId="{FFCE8FB6-A852-40F3-A4DB-3982B5FAA01E}" dt="2022-12-14T15:31:46.754" v="848" actId="27636"/>
          <ac:spMkLst>
            <pc:docMk/>
            <pc:sldMk cId="153285349" sldId="2023"/>
            <ac:spMk id="2" creationId="{52DA34BA-82FC-47C5-BCE1-BB65E08B92A1}"/>
          </ac:spMkLst>
        </pc:spChg>
        <pc:spChg chg="mod">
          <ac:chgData name="Kelly Stokes" userId="3e5c5154-569e-4d81-aa91-4f91841cdfa9" providerId="ADAL" clId="{FFCE8FB6-A852-40F3-A4DB-3982B5FAA01E}" dt="2022-12-14T15:31:50.825" v="851" actId="27636"/>
          <ac:spMkLst>
            <pc:docMk/>
            <pc:sldMk cId="153285349" sldId="2023"/>
            <ac:spMk id="3" creationId="{847A1AC9-9EC9-E1AA-348D-958CE44F2772}"/>
          </ac:spMkLst>
        </pc:spChg>
      </pc:sldChg>
      <pc:sldChg chg="modSp mod">
        <pc:chgData name="Kelly Stokes" userId="3e5c5154-569e-4d81-aa91-4f91841cdfa9" providerId="ADAL" clId="{FFCE8FB6-A852-40F3-A4DB-3982B5FAA01E}" dt="2022-12-14T15:32:16.957" v="858" actId="14100"/>
        <pc:sldMkLst>
          <pc:docMk/>
          <pc:sldMk cId="2845677082" sldId="2024"/>
        </pc:sldMkLst>
        <pc:spChg chg="mod">
          <ac:chgData name="Kelly Stokes" userId="3e5c5154-569e-4d81-aa91-4f91841cdfa9" providerId="ADAL" clId="{FFCE8FB6-A852-40F3-A4DB-3982B5FAA01E}" dt="2022-12-14T15:32:03.363" v="852"/>
          <ac:spMkLst>
            <pc:docMk/>
            <pc:sldMk cId="2845677082" sldId="2024"/>
            <ac:spMk id="2" creationId="{52DA34BA-82FC-47C5-BCE1-BB65E08B92A1}"/>
          </ac:spMkLst>
        </pc:spChg>
        <pc:spChg chg="mod">
          <ac:chgData name="Kelly Stokes" userId="3e5c5154-569e-4d81-aa91-4f91841cdfa9" providerId="ADAL" clId="{FFCE8FB6-A852-40F3-A4DB-3982B5FAA01E}" dt="2022-12-14T15:32:16.957" v="858" actId="14100"/>
          <ac:spMkLst>
            <pc:docMk/>
            <pc:sldMk cId="2845677082" sldId="2024"/>
            <ac:spMk id="3" creationId="{847A1AC9-9EC9-E1AA-348D-958CE44F2772}"/>
          </ac:spMkLst>
        </pc:spChg>
      </pc:sldChg>
      <pc:sldChg chg="modSp mod">
        <pc:chgData name="Kelly Stokes" userId="3e5c5154-569e-4d81-aa91-4f91841cdfa9" providerId="ADAL" clId="{FFCE8FB6-A852-40F3-A4DB-3982B5FAA01E}" dt="2022-12-14T15:32:27.942" v="859" actId="13926"/>
        <pc:sldMkLst>
          <pc:docMk/>
          <pc:sldMk cId="4218452607" sldId="2033"/>
        </pc:sldMkLst>
        <pc:spChg chg="mod">
          <ac:chgData name="Kelly Stokes" userId="3e5c5154-569e-4d81-aa91-4f91841cdfa9" providerId="ADAL" clId="{FFCE8FB6-A852-40F3-A4DB-3982B5FAA01E}" dt="2022-12-14T15:32:27.942" v="859" actId="13926"/>
          <ac:spMkLst>
            <pc:docMk/>
            <pc:sldMk cId="4218452607" sldId="2033"/>
            <ac:spMk id="2" creationId="{52DA34BA-82FC-47C5-BCE1-BB65E08B92A1}"/>
          </ac:spMkLst>
        </pc:spChg>
      </pc:sldChg>
      <pc:sldChg chg="modNotesTx">
        <pc:chgData name="Kelly Stokes" userId="3e5c5154-569e-4d81-aa91-4f91841cdfa9" providerId="ADAL" clId="{FFCE8FB6-A852-40F3-A4DB-3982B5FAA01E}" dt="2022-12-14T15:32:37.432" v="860"/>
        <pc:sldMkLst>
          <pc:docMk/>
          <pc:sldMk cId="949508674" sldId="2034"/>
        </pc:sldMkLst>
      </pc:sldChg>
      <pc:sldChg chg="modSp mod">
        <pc:chgData name="Kelly Stokes" userId="3e5c5154-569e-4d81-aa91-4f91841cdfa9" providerId="ADAL" clId="{FFCE8FB6-A852-40F3-A4DB-3982B5FAA01E}" dt="2022-12-14T15:32:41.390" v="861"/>
        <pc:sldMkLst>
          <pc:docMk/>
          <pc:sldMk cId="739454665" sldId="2035"/>
        </pc:sldMkLst>
        <pc:spChg chg="mod">
          <ac:chgData name="Kelly Stokes" userId="3e5c5154-569e-4d81-aa91-4f91841cdfa9" providerId="ADAL" clId="{FFCE8FB6-A852-40F3-A4DB-3982B5FAA01E}" dt="2022-12-14T15:32:41.390" v="861"/>
          <ac:spMkLst>
            <pc:docMk/>
            <pc:sldMk cId="739454665" sldId="2035"/>
            <ac:spMk id="2" creationId="{77E26784-A357-92CE-B6B1-8F248D3D6650}"/>
          </ac:spMkLst>
        </pc:spChg>
      </pc:sldChg>
      <pc:sldChg chg="addSp delSp modSp mod modAnim">
        <pc:chgData name="Kelly Stokes" userId="3e5c5154-569e-4d81-aa91-4f91841cdfa9" providerId="ADAL" clId="{FFCE8FB6-A852-40F3-A4DB-3982B5FAA01E}" dt="2022-12-14T15:33:31.237" v="872"/>
        <pc:sldMkLst>
          <pc:docMk/>
          <pc:sldMk cId="2657155872" sldId="2043"/>
        </pc:sldMkLst>
        <pc:spChg chg="mod">
          <ac:chgData name="Kelly Stokes" userId="3e5c5154-569e-4d81-aa91-4f91841cdfa9" providerId="ADAL" clId="{FFCE8FB6-A852-40F3-A4DB-3982B5FAA01E}" dt="2022-12-14T15:33:11.116" v="866" actId="20577"/>
          <ac:spMkLst>
            <pc:docMk/>
            <pc:sldMk cId="2657155872" sldId="2043"/>
            <ac:spMk id="2" creationId="{52DA34BA-82FC-47C5-BCE1-BB65E08B92A1}"/>
          </ac:spMkLst>
        </pc:spChg>
        <pc:spChg chg="mod">
          <ac:chgData name="Kelly Stokes" userId="3e5c5154-569e-4d81-aa91-4f91841cdfa9" providerId="ADAL" clId="{FFCE8FB6-A852-40F3-A4DB-3982B5FAA01E}" dt="2022-12-14T15:33:13.594" v="867" actId="1076"/>
          <ac:spMkLst>
            <pc:docMk/>
            <pc:sldMk cId="2657155872" sldId="2043"/>
            <ac:spMk id="3" creationId="{13BB5EC0-7A96-4D29-A835-6FAE896C31A4}"/>
          </ac:spMkLst>
        </pc:spChg>
        <pc:picChg chg="del">
          <ac:chgData name="Kelly Stokes" userId="3e5c5154-569e-4d81-aa91-4f91841cdfa9" providerId="ADAL" clId="{FFCE8FB6-A852-40F3-A4DB-3982B5FAA01E}" dt="2022-12-14T15:33:14.366" v="868" actId="478"/>
          <ac:picMkLst>
            <pc:docMk/>
            <pc:sldMk cId="2657155872" sldId="2043"/>
            <ac:picMk id="3080" creationId="{862AD113-EF29-EDF4-368B-648A00CE3244}"/>
          </ac:picMkLst>
        </pc:picChg>
        <pc:picChg chg="add mod">
          <ac:chgData name="Kelly Stokes" userId="3e5c5154-569e-4d81-aa91-4f91841cdfa9" providerId="ADAL" clId="{FFCE8FB6-A852-40F3-A4DB-3982B5FAA01E}" dt="2022-12-14T15:33:28.605" v="871" actId="732"/>
          <ac:picMkLst>
            <pc:docMk/>
            <pc:sldMk cId="2657155872" sldId="2043"/>
            <ac:picMk id="141314" creationId="{391BA09C-4EE9-ED89-43FC-AE5226A98BF9}"/>
          </ac:picMkLst>
        </pc:picChg>
      </pc:sldChg>
      <pc:sldChg chg="addSp delSp modSp mod modAnim">
        <pc:chgData name="Kelly Stokes" userId="3e5c5154-569e-4d81-aa91-4f91841cdfa9" providerId="ADAL" clId="{FFCE8FB6-A852-40F3-A4DB-3982B5FAA01E}" dt="2022-12-14T15:33:58.461" v="883"/>
        <pc:sldMkLst>
          <pc:docMk/>
          <pc:sldMk cId="3685224819" sldId="2044"/>
        </pc:sldMkLst>
        <pc:spChg chg="mod">
          <ac:chgData name="Kelly Stokes" userId="3e5c5154-569e-4d81-aa91-4f91841cdfa9" providerId="ADAL" clId="{FFCE8FB6-A852-40F3-A4DB-3982B5FAA01E}" dt="2022-12-14T15:33:36.418" v="878" actId="20577"/>
          <ac:spMkLst>
            <pc:docMk/>
            <pc:sldMk cId="3685224819" sldId="2044"/>
            <ac:spMk id="2" creationId="{52DA34BA-82FC-47C5-BCE1-BB65E08B92A1}"/>
          </ac:spMkLst>
        </pc:spChg>
        <pc:spChg chg="mod">
          <ac:chgData name="Kelly Stokes" userId="3e5c5154-569e-4d81-aa91-4f91841cdfa9" providerId="ADAL" clId="{FFCE8FB6-A852-40F3-A4DB-3982B5FAA01E}" dt="2022-12-14T15:33:40.655" v="879" actId="1076"/>
          <ac:spMkLst>
            <pc:docMk/>
            <pc:sldMk cId="3685224819" sldId="2044"/>
            <ac:spMk id="3" creationId="{0366E0B6-702E-4814-82C6-08CA2D13F3C9}"/>
          </ac:spMkLst>
        </pc:spChg>
        <pc:picChg chg="del">
          <ac:chgData name="Kelly Stokes" userId="3e5c5154-569e-4d81-aa91-4f91841cdfa9" providerId="ADAL" clId="{FFCE8FB6-A852-40F3-A4DB-3982B5FAA01E}" dt="2022-12-14T15:33:41.796" v="880" actId="478"/>
          <ac:picMkLst>
            <pc:docMk/>
            <pc:sldMk cId="3685224819" sldId="2044"/>
            <ac:picMk id="4104" creationId="{EC62D86A-2B5E-E003-B7AC-FF4EFBCBF37E}"/>
          </ac:picMkLst>
        </pc:picChg>
        <pc:picChg chg="add mod">
          <ac:chgData name="Kelly Stokes" userId="3e5c5154-569e-4d81-aa91-4f91841cdfa9" providerId="ADAL" clId="{FFCE8FB6-A852-40F3-A4DB-3982B5FAA01E}" dt="2022-12-14T15:33:57.680" v="882" actId="1076"/>
          <ac:picMkLst>
            <pc:docMk/>
            <pc:sldMk cId="3685224819" sldId="2044"/>
            <ac:picMk id="140290" creationId="{F67FDB8E-6F00-2734-B12E-C5C9D8010F84}"/>
          </ac:picMkLst>
        </pc:picChg>
      </pc:sldChg>
      <pc:sldChg chg="addSp delSp modSp mod modAnim">
        <pc:chgData name="Kelly Stokes" userId="3e5c5154-569e-4d81-aa91-4f91841cdfa9" providerId="ADAL" clId="{FFCE8FB6-A852-40F3-A4DB-3982B5FAA01E}" dt="2022-12-14T15:34:23.426" v="898"/>
        <pc:sldMkLst>
          <pc:docMk/>
          <pc:sldMk cId="1247552169" sldId="2045"/>
        </pc:sldMkLst>
        <pc:spChg chg="mod">
          <ac:chgData name="Kelly Stokes" userId="3e5c5154-569e-4d81-aa91-4f91841cdfa9" providerId="ADAL" clId="{FFCE8FB6-A852-40F3-A4DB-3982B5FAA01E}" dt="2022-12-14T15:34:04.752" v="893" actId="20577"/>
          <ac:spMkLst>
            <pc:docMk/>
            <pc:sldMk cId="1247552169" sldId="2045"/>
            <ac:spMk id="2" creationId="{52DA34BA-82FC-47C5-BCE1-BB65E08B92A1}"/>
          </ac:spMkLst>
        </pc:spChg>
        <pc:spChg chg="mod">
          <ac:chgData name="Kelly Stokes" userId="3e5c5154-569e-4d81-aa91-4f91841cdfa9" providerId="ADAL" clId="{FFCE8FB6-A852-40F3-A4DB-3982B5FAA01E}" dt="2022-12-14T15:34:09.191" v="894" actId="1076"/>
          <ac:spMkLst>
            <pc:docMk/>
            <pc:sldMk cId="1247552169" sldId="2045"/>
            <ac:spMk id="3" creationId="{0366E0B6-702E-4814-82C6-08CA2D13F3C9}"/>
          </ac:spMkLst>
        </pc:spChg>
        <pc:picChg chg="del">
          <ac:chgData name="Kelly Stokes" userId="3e5c5154-569e-4d81-aa91-4f91841cdfa9" providerId="ADAL" clId="{FFCE8FB6-A852-40F3-A4DB-3982B5FAA01E}" dt="2022-12-14T15:34:09.833" v="895" actId="478"/>
          <ac:picMkLst>
            <pc:docMk/>
            <pc:sldMk cId="1247552169" sldId="2045"/>
            <ac:picMk id="130050" creationId="{3BEF73C0-9BCB-9C98-63E6-E45C4F6C301A}"/>
          </ac:picMkLst>
        </pc:picChg>
        <pc:picChg chg="add mod">
          <ac:chgData name="Kelly Stokes" userId="3e5c5154-569e-4d81-aa91-4f91841cdfa9" providerId="ADAL" clId="{FFCE8FB6-A852-40F3-A4DB-3982B5FAA01E}" dt="2022-12-14T15:34:22.697" v="897" actId="1076"/>
          <ac:picMkLst>
            <pc:docMk/>
            <pc:sldMk cId="1247552169" sldId="2045"/>
            <ac:picMk id="139266" creationId="{D0DDB9A8-9600-CE23-97A4-78207C95F68D}"/>
          </ac:picMkLst>
        </pc:picChg>
      </pc:sldChg>
      <pc:sldChg chg="addSp delSp modSp modAnim">
        <pc:chgData name="Kelly Stokes" userId="3e5c5154-569e-4d81-aa91-4f91841cdfa9" providerId="ADAL" clId="{FFCE8FB6-A852-40F3-A4DB-3982B5FAA01E}" dt="2022-12-14T15:34:58.922" v="908"/>
        <pc:sldMkLst>
          <pc:docMk/>
          <pc:sldMk cId="1192177272" sldId="2049"/>
        </pc:sldMkLst>
        <pc:spChg chg="mod">
          <ac:chgData name="Kelly Stokes" userId="3e5c5154-569e-4d81-aa91-4f91841cdfa9" providerId="ADAL" clId="{FFCE8FB6-A852-40F3-A4DB-3982B5FAA01E}" dt="2022-12-14T15:34:39.648" v="904" actId="20577"/>
          <ac:spMkLst>
            <pc:docMk/>
            <pc:sldMk cId="1192177272" sldId="2049"/>
            <ac:spMk id="2" creationId="{52DA34BA-82FC-47C5-BCE1-BB65E08B92A1}"/>
          </ac:spMkLst>
        </pc:spChg>
        <pc:picChg chg="del">
          <ac:chgData name="Kelly Stokes" userId="3e5c5154-569e-4d81-aa91-4f91841cdfa9" providerId="ADAL" clId="{FFCE8FB6-A852-40F3-A4DB-3982B5FAA01E}" dt="2022-12-14T15:34:42.339" v="905" actId="478"/>
          <ac:picMkLst>
            <pc:docMk/>
            <pc:sldMk cId="1192177272" sldId="2049"/>
            <ac:picMk id="6152" creationId="{F3DFB631-006C-2D67-25EA-968F9417E945}"/>
          </ac:picMkLst>
        </pc:picChg>
        <pc:picChg chg="add mod">
          <ac:chgData name="Kelly Stokes" userId="3e5c5154-569e-4d81-aa91-4f91841cdfa9" providerId="ADAL" clId="{FFCE8FB6-A852-40F3-A4DB-3982B5FAA01E}" dt="2022-12-14T15:34:58.155" v="907" actId="1076"/>
          <ac:picMkLst>
            <pc:docMk/>
            <pc:sldMk cId="1192177272" sldId="2049"/>
            <ac:picMk id="138242" creationId="{21972991-252E-7615-2D2E-5FD93CAA7F02}"/>
          </ac:picMkLst>
        </pc:picChg>
      </pc:sldChg>
      <pc:sldChg chg="addSp delSp modSp mod modAnim">
        <pc:chgData name="Kelly Stokes" userId="3e5c5154-569e-4d81-aa91-4f91841cdfa9" providerId="ADAL" clId="{FFCE8FB6-A852-40F3-A4DB-3982B5FAA01E}" dt="2022-12-14T15:35:26.403" v="914"/>
        <pc:sldMkLst>
          <pc:docMk/>
          <pc:sldMk cId="386569694" sldId="2050"/>
        </pc:sldMkLst>
        <pc:spChg chg="mod">
          <ac:chgData name="Kelly Stokes" userId="3e5c5154-569e-4d81-aa91-4f91841cdfa9" providerId="ADAL" clId="{FFCE8FB6-A852-40F3-A4DB-3982B5FAA01E}" dt="2022-12-14T15:35:02.238" v="909" actId="20577"/>
          <ac:spMkLst>
            <pc:docMk/>
            <pc:sldMk cId="386569694" sldId="2050"/>
            <ac:spMk id="2" creationId="{52DA34BA-82FC-47C5-BCE1-BB65E08B92A1}"/>
          </ac:spMkLst>
        </pc:spChg>
        <pc:spChg chg="mod">
          <ac:chgData name="Kelly Stokes" userId="3e5c5154-569e-4d81-aa91-4f91841cdfa9" providerId="ADAL" clId="{FFCE8FB6-A852-40F3-A4DB-3982B5FAA01E}" dt="2022-12-14T15:35:08.005" v="910" actId="1076"/>
          <ac:spMkLst>
            <pc:docMk/>
            <pc:sldMk cId="386569694" sldId="2050"/>
            <ac:spMk id="4" creationId="{C1A4DEA4-1DEE-2E60-0DC3-691FBB243058}"/>
          </ac:spMkLst>
        </pc:spChg>
        <pc:picChg chg="del">
          <ac:chgData name="Kelly Stokes" userId="3e5c5154-569e-4d81-aa91-4f91841cdfa9" providerId="ADAL" clId="{FFCE8FB6-A852-40F3-A4DB-3982B5FAA01E}" dt="2022-12-14T15:35:09.049" v="911" actId="478"/>
          <ac:picMkLst>
            <pc:docMk/>
            <pc:sldMk cId="386569694" sldId="2050"/>
            <ac:picMk id="131074" creationId="{05CE317C-44CB-F0C6-60FD-62CAE02F8FFC}"/>
          </ac:picMkLst>
        </pc:picChg>
        <pc:picChg chg="add mod">
          <ac:chgData name="Kelly Stokes" userId="3e5c5154-569e-4d81-aa91-4f91841cdfa9" providerId="ADAL" clId="{FFCE8FB6-A852-40F3-A4DB-3982B5FAA01E}" dt="2022-12-14T15:35:25.610" v="913" actId="1076"/>
          <ac:picMkLst>
            <pc:docMk/>
            <pc:sldMk cId="386569694" sldId="2050"/>
            <ac:picMk id="137218" creationId="{DE57F9D9-6903-1C4C-53D4-7C4B4082F666}"/>
          </ac:picMkLst>
        </pc:picChg>
      </pc:sldChg>
      <pc:sldChg chg="addSp delSp modSp modAnim">
        <pc:chgData name="Kelly Stokes" userId="3e5c5154-569e-4d81-aa91-4f91841cdfa9" providerId="ADAL" clId="{FFCE8FB6-A852-40F3-A4DB-3982B5FAA01E}" dt="2022-12-14T15:36:03.476" v="941"/>
        <pc:sldMkLst>
          <pc:docMk/>
          <pc:sldMk cId="3684585982" sldId="2051"/>
        </pc:sldMkLst>
        <pc:spChg chg="mod">
          <ac:chgData name="Kelly Stokes" userId="3e5c5154-569e-4d81-aa91-4f91841cdfa9" providerId="ADAL" clId="{FFCE8FB6-A852-40F3-A4DB-3982B5FAA01E}" dt="2022-12-14T15:35:39.007" v="926" actId="20577"/>
          <ac:spMkLst>
            <pc:docMk/>
            <pc:sldMk cId="3684585982" sldId="2051"/>
            <ac:spMk id="2" creationId="{52DA34BA-82FC-47C5-BCE1-BB65E08B92A1}"/>
          </ac:spMkLst>
        </pc:spChg>
        <pc:spChg chg="mod">
          <ac:chgData name="Kelly Stokes" userId="3e5c5154-569e-4d81-aa91-4f91841cdfa9" providerId="ADAL" clId="{FFCE8FB6-A852-40F3-A4DB-3982B5FAA01E}" dt="2022-12-14T15:35:47.095" v="940" actId="20577"/>
          <ac:spMkLst>
            <pc:docMk/>
            <pc:sldMk cId="3684585982" sldId="2051"/>
            <ac:spMk id="6" creationId="{46398369-6BC4-831F-7991-9C3F91032799}"/>
          </ac:spMkLst>
        </pc:spChg>
        <pc:spChg chg="mod">
          <ac:chgData name="Kelly Stokes" userId="3e5c5154-569e-4d81-aa91-4f91841cdfa9" providerId="ADAL" clId="{FFCE8FB6-A852-40F3-A4DB-3982B5FAA01E}" dt="2022-12-14T15:36:03.476" v="941"/>
          <ac:spMkLst>
            <pc:docMk/>
            <pc:sldMk cId="3684585982" sldId="2051"/>
            <ac:spMk id="12" creationId="{E384BFF7-3319-CAE2-192F-C4DCBBBBFCCA}"/>
          </ac:spMkLst>
        </pc:spChg>
        <pc:picChg chg="add mod">
          <ac:chgData name="Kelly Stokes" userId="3e5c5154-569e-4d81-aa91-4f91841cdfa9" providerId="ADAL" clId="{FFCE8FB6-A852-40F3-A4DB-3982B5FAA01E}" dt="2022-12-14T15:35:32.534" v="916"/>
          <ac:picMkLst>
            <pc:docMk/>
            <pc:sldMk cId="3684585982" sldId="2051"/>
            <ac:picMk id="3" creationId="{E5A051EC-4999-1976-F00D-EF83F5A5282E}"/>
          </ac:picMkLst>
        </pc:picChg>
        <pc:picChg chg="del">
          <ac:chgData name="Kelly Stokes" userId="3e5c5154-569e-4d81-aa91-4f91841cdfa9" providerId="ADAL" clId="{FFCE8FB6-A852-40F3-A4DB-3982B5FAA01E}" dt="2022-12-14T15:35:32.161" v="915" actId="478"/>
          <ac:picMkLst>
            <pc:docMk/>
            <pc:sldMk cId="3684585982" sldId="2051"/>
            <ac:picMk id="9" creationId="{5026FCE0-73B8-C7F6-5209-24A952B3D009}"/>
          </ac:picMkLst>
        </pc:picChg>
      </pc:sldChg>
      <pc:sldChg chg="addSp delSp modSp modAnim">
        <pc:chgData name="Kelly Stokes" userId="3e5c5154-569e-4d81-aa91-4f91841cdfa9" providerId="ADAL" clId="{FFCE8FB6-A852-40F3-A4DB-3982B5FAA01E}" dt="2022-12-14T15:36:32.643" v="952"/>
        <pc:sldMkLst>
          <pc:docMk/>
          <pc:sldMk cId="2650962559" sldId="2052"/>
        </pc:sldMkLst>
        <pc:spChg chg="mod">
          <ac:chgData name="Kelly Stokes" userId="3e5c5154-569e-4d81-aa91-4f91841cdfa9" providerId="ADAL" clId="{FFCE8FB6-A852-40F3-A4DB-3982B5FAA01E}" dt="2022-12-14T15:36:16.800" v="949" actId="6549"/>
          <ac:spMkLst>
            <pc:docMk/>
            <pc:sldMk cId="2650962559" sldId="2052"/>
            <ac:spMk id="2" creationId="{52DA34BA-82FC-47C5-BCE1-BB65E08B92A1}"/>
          </ac:spMkLst>
        </pc:spChg>
        <pc:spChg chg="mod">
          <ac:chgData name="Kelly Stokes" userId="3e5c5154-569e-4d81-aa91-4f91841cdfa9" providerId="ADAL" clId="{FFCE8FB6-A852-40F3-A4DB-3982B5FAA01E}" dt="2022-12-14T15:36:21.407" v="951" actId="20577"/>
          <ac:spMkLst>
            <pc:docMk/>
            <pc:sldMk cId="2650962559" sldId="2052"/>
            <ac:spMk id="6" creationId="{46398369-6BC4-831F-7991-9C3F91032799}"/>
          </ac:spMkLst>
        </pc:spChg>
        <pc:spChg chg="mod">
          <ac:chgData name="Kelly Stokes" userId="3e5c5154-569e-4d81-aa91-4f91841cdfa9" providerId="ADAL" clId="{FFCE8FB6-A852-40F3-A4DB-3982B5FAA01E}" dt="2022-12-14T15:36:32.643" v="952"/>
          <ac:spMkLst>
            <pc:docMk/>
            <pc:sldMk cId="2650962559" sldId="2052"/>
            <ac:spMk id="12" creationId="{E384BFF7-3319-CAE2-192F-C4DCBBBBFCCA}"/>
          </ac:spMkLst>
        </pc:spChg>
        <pc:picChg chg="del">
          <ac:chgData name="Kelly Stokes" userId="3e5c5154-569e-4d81-aa91-4f91841cdfa9" providerId="ADAL" clId="{FFCE8FB6-A852-40F3-A4DB-3982B5FAA01E}" dt="2022-12-14T15:36:10.900" v="942" actId="478"/>
          <ac:picMkLst>
            <pc:docMk/>
            <pc:sldMk cId="2650962559" sldId="2052"/>
            <ac:picMk id="3" creationId="{87FD41AD-3B65-2434-C70D-1D248F208D17}"/>
          </ac:picMkLst>
        </pc:picChg>
        <pc:picChg chg="add mod">
          <ac:chgData name="Kelly Stokes" userId="3e5c5154-569e-4d81-aa91-4f91841cdfa9" providerId="ADAL" clId="{FFCE8FB6-A852-40F3-A4DB-3982B5FAA01E}" dt="2022-12-14T15:36:11.376" v="943"/>
          <ac:picMkLst>
            <pc:docMk/>
            <pc:sldMk cId="2650962559" sldId="2052"/>
            <ac:picMk id="4" creationId="{D65C7CDC-23B0-8C5E-012A-362B134E0A3D}"/>
          </ac:picMkLst>
        </pc:picChg>
      </pc:sldChg>
      <pc:sldChg chg="modSp mod">
        <pc:chgData name="Kelly Stokes" userId="3e5c5154-569e-4d81-aa91-4f91841cdfa9" providerId="ADAL" clId="{FFCE8FB6-A852-40F3-A4DB-3982B5FAA01E}" dt="2022-12-14T15:36:56.647" v="957" actId="27636"/>
        <pc:sldMkLst>
          <pc:docMk/>
          <pc:sldMk cId="3338240089" sldId="2053"/>
        </pc:sldMkLst>
        <pc:spChg chg="mod">
          <ac:chgData name="Kelly Stokes" userId="3e5c5154-569e-4d81-aa91-4f91841cdfa9" providerId="ADAL" clId="{FFCE8FB6-A852-40F3-A4DB-3982B5FAA01E}" dt="2022-12-14T15:36:48.760" v="954" actId="27636"/>
          <ac:spMkLst>
            <pc:docMk/>
            <pc:sldMk cId="3338240089" sldId="2053"/>
            <ac:spMk id="2" creationId="{52DA34BA-82FC-47C5-BCE1-BB65E08B92A1}"/>
          </ac:spMkLst>
        </pc:spChg>
        <pc:spChg chg="mod">
          <ac:chgData name="Kelly Stokes" userId="3e5c5154-569e-4d81-aa91-4f91841cdfa9" providerId="ADAL" clId="{FFCE8FB6-A852-40F3-A4DB-3982B5FAA01E}" dt="2022-12-14T15:36:56.647" v="957" actId="27636"/>
          <ac:spMkLst>
            <pc:docMk/>
            <pc:sldMk cId="3338240089" sldId="2053"/>
            <ac:spMk id="3" creationId="{847A1AC9-9EC9-E1AA-348D-958CE44F2772}"/>
          </ac:spMkLst>
        </pc:spChg>
      </pc:sldChg>
      <pc:sldChg chg="modSp mod">
        <pc:chgData name="Kelly Stokes" userId="3e5c5154-569e-4d81-aa91-4f91841cdfa9" providerId="ADAL" clId="{FFCE8FB6-A852-40F3-A4DB-3982B5FAA01E}" dt="2022-12-14T15:37:16.508" v="965" actId="27636"/>
        <pc:sldMkLst>
          <pc:docMk/>
          <pc:sldMk cId="3586763987" sldId="2054"/>
        </pc:sldMkLst>
        <pc:spChg chg="mod">
          <ac:chgData name="Kelly Stokes" userId="3e5c5154-569e-4d81-aa91-4f91841cdfa9" providerId="ADAL" clId="{FFCE8FB6-A852-40F3-A4DB-3982B5FAA01E}" dt="2022-12-14T15:37:10.831" v="958"/>
          <ac:spMkLst>
            <pc:docMk/>
            <pc:sldMk cId="3586763987" sldId="2054"/>
            <ac:spMk id="2" creationId="{52DA34BA-82FC-47C5-BCE1-BB65E08B92A1}"/>
          </ac:spMkLst>
        </pc:spChg>
        <pc:spChg chg="mod">
          <ac:chgData name="Kelly Stokes" userId="3e5c5154-569e-4d81-aa91-4f91841cdfa9" providerId="ADAL" clId="{FFCE8FB6-A852-40F3-A4DB-3982B5FAA01E}" dt="2022-12-14T15:37:16.508" v="965" actId="27636"/>
          <ac:spMkLst>
            <pc:docMk/>
            <pc:sldMk cId="3586763987" sldId="2054"/>
            <ac:spMk id="3" creationId="{847A1AC9-9EC9-E1AA-348D-958CE44F2772}"/>
          </ac:spMkLst>
        </pc:spChg>
      </pc:sldChg>
      <pc:sldChg chg="modNotesTx">
        <pc:chgData name="Kelly Stokes" userId="3e5c5154-569e-4d81-aa91-4f91841cdfa9" providerId="ADAL" clId="{FFCE8FB6-A852-40F3-A4DB-3982B5FAA01E}" dt="2022-12-14T15:37:36.371" v="966"/>
        <pc:sldMkLst>
          <pc:docMk/>
          <pc:sldMk cId="2722827871" sldId="2064"/>
        </pc:sldMkLst>
      </pc:sldChg>
      <pc:sldChg chg="modSp mod">
        <pc:chgData name="Kelly Stokes" userId="3e5c5154-569e-4d81-aa91-4f91841cdfa9" providerId="ADAL" clId="{FFCE8FB6-A852-40F3-A4DB-3982B5FAA01E}" dt="2022-12-14T15:37:40.738" v="967"/>
        <pc:sldMkLst>
          <pc:docMk/>
          <pc:sldMk cId="807381080" sldId="2065"/>
        </pc:sldMkLst>
        <pc:spChg chg="mod">
          <ac:chgData name="Kelly Stokes" userId="3e5c5154-569e-4d81-aa91-4f91841cdfa9" providerId="ADAL" clId="{FFCE8FB6-A852-40F3-A4DB-3982B5FAA01E}" dt="2022-12-14T15:37:40.738" v="967"/>
          <ac:spMkLst>
            <pc:docMk/>
            <pc:sldMk cId="807381080" sldId="2065"/>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2991832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must have lived there until about five million years ago.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63</a:t>
            </a:fld>
            <a:endParaRPr lang="en-GB"/>
          </a:p>
        </p:txBody>
      </p:sp>
    </p:spTree>
    <p:extLst>
      <p:ext uri="{BB962C8B-B14F-4D97-AF65-F5344CB8AC3E}">
        <p14:creationId xmlns:p14="http://schemas.microsoft.com/office/powerpoint/2010/main" val="746194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65</a:t>
            </a:fld>
            <a:endParaRPr lang="en-GB"/>
          </a:p>
        </p:txBody>
      </p:sp>
    </p:spTree>
    <p:extLst>
      <p:ext uri="{BB962C8B-B14F-4D97-AF65-F5344CB8AC3E}">
        <p14:creationId xmlns:p14="http://schemas.microsoft.com/office/powerpoint/2010/main" val="504070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dirty="0"/>
          </a:p>
        </p:txBody>
      </p:sp>
    </p:spTree>
    <p:extLst>
      <p:ext uri="{BB962C8B-B14F-4D97-AF65-F5344CB8AC3E}">
        <p14:creationId xmlns:p14="http://schemas.microsoft.com/office/powerpoint/2010/main" val="3507466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2308192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1534426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was 1.5 metres high, with gold like wings that measured 7 metres across.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94</a:t>
            </a:fld>
            <a:endParaRPr lang="en-GB"/>
          </a:p>
        </p:txBody>
      </p:sp>
    </p:spTree>
    <p:extLst>
      <p:ext uri="{BB962C8B-B14F-4D97-AF65-F5344CB8AC3E}">
        <p14:creationId xmlns:p14="http://schemas.microsoft.com/office/powerpoint/2010/main" val="1014568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96</a:t>
            </a:fld>
            <a:endParaRPr lang="en-GB"/>
          </a:p>
        </p:txBody>
      </p:sp>
    </p:spTree>
    <p:extLst>
      <p:ext uri="{BB962C8B-B14F-4D97-AF65-F5344CB8AC3E}">
        <p14:creationId xmlns:p14="http://schemas.microsoft.com/office/powerpoint/2010/main" val="758973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dirty="0"/>
          </a:p>
        </p:txBody>
      </p:sp>
    </p:spTree>
    <p:extLst>
      <p:ext uri="{BB962C8B-B14F-4D97-AF65-F5344CB8AC3E}">
        <p14:creationId xmlns:p14="http://schemas.microsoft.com/office/powerpoint/2010/main" val="1694447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100</a:t>
            </a:fld>
            <a:endParaRPr lang="en-GB"/>
          </a:p>
        </p:txBody>
      </p:sp>
    </p:spTree>
    <p:extLst>
      <p:ext uri="{BB962C8B-B14F-4D97-AF65-F5344CB8AC3E}">
        <p14:creationId xmlns:p14="http://schemas.microsoft.com/office/powerpoint/2010/main" val="1900316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2467898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ancient bird flew over valleys on its vast journeys across cold lands.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1042064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have behind cold gold table pupil donkeys valleys turkeys trolleys journeys </a:t>
            </a:r>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158</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1521662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900585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fossil remains of this huge bird were found in Argentina.</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dirty="0"/>
          </a:p>
        </p:txBody>
      </p:sp>
    </p:spTree>
    <p:extLst>
      <p:ext uri="{BB962C8B-B14F-4D97-AF65-F5344CB8AC3E}">
        <p14:creationId xmlns:p14="http://schemas.microsoft.com/office/powerpoint/2010/main" val="1130547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203552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le     al     il      </a:t>
            </a:r>
            <a:r>
              <a:rPr lang="en-GB" dirty="0" err="1">
                <a:latin typeface="Twinkl Cursive Looped" panose="02000000000000000000" pitchFamily="2" charset="0"/>
              </a:rPr>
              <a:t>el</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have</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 have lots of friends.</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64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behind</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The little girl was behind the snowman.</a:t>
            </a:r>
            <a:endParaRPr lang="en-GB" sz="1400" dirty="0"/>
          </a:p>
        </p:txBody>
      </p:sp>
      <p:pic>
        <p:nvPicPr>
          <p:cNvPr id="2056" name="Picture 8" descr="Weather Clipart - little-girl-standing-behind-snowman-happily-clipart -  Classroom Clipart">
            <a:extLst>
              <a:ext uri="{FF2B5EF4-FFF2-40B4-BE49-F238E27FC236}">
                <a16:creationId xmlns:a16="http://schemas.microsoft.com/office/drawing/2014/main" id="{303771B1-5D32-F81C-7E2D-9AF8B018FC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850" y="592999"/>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48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‘al’ spelt ‘in different ways at the end of words?</a:t>
            </a:r>
          </a:p>
        </p:txBody>
      </p:sp>
    </p:spTree>
    <p:extLst>
      <p:ext uri="{BB962C8B-B14F-4D97-AF65-F5344CB8AC3E}">
        <p14:creationId xmlns:p14="http://schemas.microsoft.com/office/powerpoint/2010/main" val="115866395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le     al     il      </a:t>
            </a:r>
            <a:r>
              <a:rPr lang="en-GB" dirty="0" err="1">
                <a:latin typeface="Twinkl Cursive Looped" panose="02000000000000000000" pitchFamily="2" charset="0"/>
              </a:rPr>
              <a:t>el</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81389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camel</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561670"/>
            <a:ext cx="7347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1314" name="Picture 2" descr="1,659 Camel Clipart Images, Stock Photos &amp; Vectors | Shutterstock">
            <a:extLst>
              <a:ext uri="{FF2B5EF4-FFF2-40B4-BE49-F238E27FC236}">
                <a16:creationId xmlns:a16="http://schemas.microsoft.com/office/drawing/2014/main" id="{391BA09C-4EE9-ED89-43FC-AE5226A98B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07"/>
          <a:stretch/>
        </p:blipFill>
        <p:spPr bwMode="auto">
          <a:xfrm>
            <a:off x="383042" y="488497"/>
            <a:ext cx="2085975" cy="1993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15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1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tunnel</a:t>
            </a:r>
          </a:p>
        </p:txBody>
      </p:sp>
      <p:sp>
        <p:nvSpPr>
          <p:cNvPr id="3" name="Rectangle 2">
            <a:extLst>
              <a:ext uri="{FF2B5EF4-FFF2-40B4-BE49-F238E27FC236}">
                <a16:creationId xmlns:a16="http://schemas.microsoft.com/office/drawing/2014/main" id="{0366E0B6-702E-4814-82C6-08CA2D13F3C9}"/>
              </a:ext>
            </a:extLst>
          </p:cNvPr>
          <p:cNvSpPr/>
          <p:nvPr/>
        </p:nvSpPr>
        <p:spPr>
          <a:xfrm>
            <a:off x="6580416"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0290" name="Picture 2" descr="Road Tunnel Vector Art, Icons, and Graphics for Free Download">
            <a:extLst>
              <a:ext uri="{FF2B5EF4-FFF2-40B4-BE49-F238E27FC236}">
                <a16:creationId xmlns:a16="http://schemas.microsoft.com/office/drawing/2014/main" id="{F67FDB8E-6F00-2734-B12E-C5C9D8010F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32" y="624568"/>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22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squirrel</a:t>
            </a:r>
          </a:p>
        </p:txBody>
      </p:sp>
      <p:sp>
        <p:nvSpPr>
          <p:cNvPr id="3" name="Rectangle 2">
            <a:extLst>
              <a:ext uri="{FF2B5EF4-FFF2-40B4-BE49-F238E27FC236}">
                <a16:creationId xmlns:a16="http://schemas.microsoft.com/office/drawing/2014/main" id="{0366E0B6-702E-4814-82C6-08CA2D13F3C9}"/>
              </a:ext>
            </a:extLst>
          </p:cNvPr>
          <p:cNvSpPr/>
          <p:nvPr/>
        </p:nvSpPr>
        <p:spPr>
          <a:xfrm>
            <a:off x="6760031" y="3559630"/>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9266" name="Picture 2" descr="Squirrel art Images | Free Vectors, Stock Photos &amp; PSD">
            <a:extLst>
              <a:ext uri="{FF2B5EF4-FFF2-40B4-BE49-F238E27FC236}">
                <a16:creationId xmlns:a16="http://schemas.microsoft.com/office/drawing/2014/main" id="{D0DDB9A8-9600-CE23-97A4-78207C95F6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368754"/>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55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70424879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Plurals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roots ending in ‘</a:t>
            </a:r>
            <a:r>
              <a:rPr lang="en-GB" dirty="0" err="1">
                <a:latin typeface="Twinkl Cursive Looped" panose="02000000000000000000" pitchFamily="2" charset="0"/>
              </a:rPr>
              <a:t>ey</a:t>
            </a:r>
            <a:r>
              <a:rPr lang="en-GB" dirty="0">
                <a:latin typeface="Twinkl Cursive Looped" panose="02000000000000000000" pitchFamily="2" charset="0"/>
              </a:rPr>
              <a:t>’</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Plural is more than one </a:t>
            </a:r>
            <a:endParaRPr lang="en-GB" sz="1400" dirty="0"/>
          </a:p>
        </p:txBody>
      </p:sp>
    </p:spTree>
    <p:extLst>
      <p:ext uri="{BB962C8B-B14F-4D97-AF65-F5344CB8AC3E}">
        <p14:creationId xmlns:p14="http://schemas.microsoft.com/office/powerpoint/2010/main" val="136759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err="1">
                <a:latin typeface="Twinkl Cursive Looped" panose="02000000000000000000" pitchFamily="2" charset="0"/>
              </a:rPr>
              <a:t>ey</a:t>
            </a:r>
            <a:r>
              <a:rPr lang="en-GB" sz="4800" dirty="0">
                <a:latin typeface="Twinkl Cursive Looped" panose="02000000000000000000" pitchFamily="2" charset="0"/>
              </a:rPr>
              <a:t> + s</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eys</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17674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table</a:t>
            </a:r>
          </a:p>
        </p:txBody>
      </p:sp>
      <p:sp>
        <p:nvSpPr>
          <p:cNvPr id="3" name="Rectangle 2">
            <a:extLst>
              <a:ext uri="{FF2B5EF4-FFF2-40B4-BE49-F238E27FC236}">
                <a16:creationId xmlns:a16="http://schemas.microsoft.com/office/drawing/2014/main" id="{13BB5EC0-7A96-4D29-A835-6FAE896C31A4}"/>
              </a:ext>
            </a:extLst>
          </p:cNvPr>
          <p:cNvSpPr/>
          <p:nvPr/>
        </p:nvSpPr>
        <p:spPr>
          <a:xfrm>
            <a:off x="6662058" y="3561670"/>
            <a:ext cx="7347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0" name="Picture 8" descr="Free Transparent Table Clipart, Download Free Transparent Table Clipart png  images, Free ClipArts on Clipart Library">
            <a:extLst>
              <a:ext uri="{FF2B5EF4-FFF2-40B4-BE49-F238E27FC236}">
                <a16:creationId xmlns:a16="http://schemas.microsoft.com/office/drawing/2014/main" id="{862AD113-EF29-EDF4-368B-648A00CE32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540203"/>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56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journey</a:t>
            </a:r>
            <a:r>
              <a:rPr lang="en-GB" dirty="0">
                <a:latin typeface="Twinkl Cursive Looped" panose="02000000000000000000" pitchFamily="2" charset="0"/>
              </a:rPr>
              <a:t>s</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58AB573-DD11-E097-F7AA-65DC4AAE79EE}"/>
              </a:ext>
            </a:extLst>
          </p:cNvPr>
          <p:cNvSpPr/>
          <p:nvPr/>
        </p:nvSpPr>
        <p:spPr>
          <a:xfrm>
            <a:off x="7413171"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8242" name="Picture 2" descr="journey clipart png - Clip Art Library">
            <a:extLst>
              <a:ext uri="{FF2B5EF4-FFF2-40B4-BE49-F238E27FC236}">
                <a16:creationId xmlns:a16="http://schemas.microsoft.com/office/drawing/2014/main" id="{21972991-252E-7615-2D2E-5FD93CAA7F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822" y="34290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17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1A4DEA4-1DEE-2E60-0DC3-691FBB243058}"/>
              </a:ext>
            </a:extLst>
          </p:cNvPr>
          <p:cNvSpPr/>
          <p:nvPr/>
        </p:nvSpPr>
        <p:spPr>
          <a:xfrm>
            <a:off x="6760029"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7218" name="Picture 2" descr="Keys Stock Illustrations – 41,751 Keys Stock Illustrations, Vectors &amp;  Clipart - Dreamstime">
            <a:extLst>
              <a:ext uri="{FF2B5EF4-FFF2-40B4-BE49-F238E27FC236}">
                <a16:creationId xmlns:a16="http://schemas.microsoft.com/office/drawing/2014/main" id="{DE57F9D9-6903-1C4C-53D4-7C4B4082F6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3"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5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journeys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act of travelling from one place to another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journey + s = journeys</a:t>
            </a:r>
            <a:endParaRPr lang="en-GB" i="1" dirty="0">
              <a:latin typeface="Twinkl Cursive Looped" panose="02000000000000000000" pitchFamily="2" charset="0"/>
            </a:endParaRPr>
          </a:p>
        </p:txBody>
      </p:sp>
      <p:pic>
        <p:nvPicPr>
          <p:cNvPr id="3" name="Picture 2" descr="journey clipart png - Clip Art Library">
            <a:extLst>
              <a:ext uri="{FF2B5EF4-FFF2-40B4-BE49-F238E27FC236}">
                <a16:creationId xmlns:a16="http://schemas.microsoft.com/office/drawing/2014/main" id="{E5A051EC-4999-1976-F00D-EF83F5A52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822" y="34290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458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keys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small piece of shaped metal used to open or close a lock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key + s = keys</a:t>
            </a:r>
            <a:endParaRPr lang="en-GB" i="1" dirty="0">
              <a:latin typeface="Twinkl Cursive Looped" panose="02000000000000000000" pitchFamily="2" charset="0"/>
            </a:endParaRPr>
          </a:p>
        </p:txBody>
      </p:sp>
      <p:pic>
        <p:nvPicPr>
          <p:cNvPr id="4" name="Picture 2" descr="Keys Stock Illustrations – 41,751 Keys Stock Illustrations, Vectors &amp;  Clipart - Dreamstime">
            <a:extLst>
              <a:ext uri="{FF2B5EF4-FFF2-40B4-BE49-F238E27FC236}">
                <a16:creationId xmlns:a16="http://schemas.microsoft.com/office/drawing/2014/main" id="{D65C7CDC-23B0-8C5E-012A-362B134E0A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3"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96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were excited about the different journeys they would take when they were grown-ups.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554185" y="2861750"/>
            <a:ext cx="2830286" cy="9599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3824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keys seem to be lost as no-one could find them anywhere.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51957" y="2861750"/>
            <a:ext cx="1475014" cy="9599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58676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726930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045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10828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82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apple</a:t>
            </a:r>
          </a:p>
        </p:txBody>
      </p:sp>
      <p:sp>
        <p:nvSpPr>
          <p:cNvPr id="3" name="Rectangle 2">
            <a:extLst>
              <a:ext uri="{FF2B5EF4-FFF2-40B4-BE49-F238E27FC236}">
                <a16:creationId xmlns:a16="http://schemas.microsoft.com/office/drawing/2014/main" id="{0366E0B6-702E-4814-82C6-08CA2D13F3C9}"/>
              </a:ext>
            </a:extLst>
          </p:cNvPr>
          <p:cNvSpPr/>
          <p:nvPr/>
        </p:nvSpPr>
        <p:spPr>
          <a:xfrm>
            <a:off x="6433459"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4" name="Picture 8" descr="Apple clipart Images | Free Vectors, Stock Photos &amp; PSD">
            <a:extLst>
              <a:ext uri="{FF2B5EF4-FFF2-40B4-BE49-F238E27FC236}">
                <a16:creationId xmlns:a16="http://schemas.microsoft.com/office/drawing/2014/main" id="{EC62D86A-2B5E-E003-B7AC-FF4EFBCBF3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46" y="244928"/>
            <a:ext cx="20002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03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44552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2818310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325261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a:t>
            </a:r>
          </a:p>
        </p:txBody>
      </p:sp>
    </p:spTree>
    <p:extLst>
      <p:ext uri="{BB962C8B-B14F-4D97-AF65-F5344CB8AC3E}">
        <p14:creationId xmlns:p14="http://schemas.microsoft.com/office/powerpoint/2010/main" val="93917979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fossil</a:t>
            </a:r>
            <a:r>
              <a:rPr lang="en-GB" sz="4000" dirty="0">
                <a:solidFill>
                  <a:srgbClr val="000000"/>
                </a:solidFill>
                <a:effectLst/>
                <a:latin typeface="Twinkl Cursive Looped" panose="02000000000000000000" pitchFamily="2" charset="0"/>
                <a:ea typeface="Times New Roman" panose="02020603050405020304" pitchFamily="18" charset="0"/>
              </a:rPr>
              <a:t> remains of this huge bird were found in Argentina, in South America.  It must have lived there until about five million years ago.  It was the largest ever flying bird.  It was 1.5 metres high, with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gold</a:t>
            </a:r>
            <a:r>
              <a:rPr lang="en-GB" sz="4000" dirty="0">
                <a:solidFill>
                  <a:srgbClr val="000000"/>
                </a:solidFill>
                <a:effectLst/>
                <a:latin typeface="Twinkl Cursive Looped" panose="02000000000000000000" pitchFamily="2" charset="0"/>
                <a:ea typeface="Times New Roman" panose="02020603050405020304" pitchFamily="18" charset="0"/>
              </a:rPr>
              <a:t> like wings that measured 7 metres across.  This ancient bird flew over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valleys</a:t>
            </a:r>
            <a:r>
              <a:rPr lang="en-GB" sz="4000" dirty="0">
                <a:solidFill>
                  <a:srgbClr val="000000"/>
                </a:solidFill>
                <a:effectLst/>
                <a:latin typeface="Twinkl Cursive Looped" panose="02000000000000000000" pitchFamily="2" charset="0"/>
                <a:ea typeface="Times New Roman" panose="02020603050405020304" pitchFamily="18" charset="0"/>
              </a:rPr>
              <a:t> on its vast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journeys</a:t>
            </a:r>
            <a:r>
              <a:rPr lang="en-GB" sz="4000" dirty="0">
                <a:solidFill>
                  <a:srgbClr val="000000"/>
                </a:solidFill>
                <a:effectLst/>
                <a:latin typeface="Twinkl Cursive Looped" panose="02000000000000000000" pitchFamily="2" charset="0"/>
                <a:ea typeface="Times New Roman" panose="02020603050405020304" pitchFamily="18" charset="0"/>
              </a:rPr>
              <a:t> across cold lands. </a:t>
            </a:r>
          </a:p>
        </p:txBody>
      </p:sp>
    </p:spTree>
    <p:extLst>
      <p:ext uri="{BB962C8B-B14F-4D97-AF65-F5344CB8AC3E}">
        <p14:creationId xmlns:p14="http://schemas.microsoft.com/office/powerpoint/2010/main" val="51018251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2282787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ancient bird flew over valleys on its vast journeys across cold lands.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07381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745B715-6128-0554-4F7C-18B13DD4D2E1}"/>
              </a:ext>
            </a:extLst>
          </p:cNvPr>
          <p:cNvPicPr>
            <a:picLocks noChangeAspect="1"/>
          </p:cNvPicPr>
          <p:nvPr/>
        </p:nvPicPr>
        <p:blipFill rotWithShape="1">
          <a:blip r:embed="rId2"/>
          <a:srcRect l="15536" t="27847" r="14554" b="10457"/>
          <a:stretch/>
        </p:blipFill>
        <p:spPr>
          <a:xfrm>
            <a:off x="139412" y="195942"/>
            <a:ext cx="11913176" cy="5910943"/>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bottle</a:t>
            </a:r>
          </a:p>
        </p:txBody>
      </p:sp>
      <p:sp>
        <p:nvSpPr>
          <p:cNvPr id="3" name="Rectangle 2">
            <a:extLst>
              <a:ext uri="{FF2B5EF4-FFF2-40B4-BE49-F238E27FC236}">
                <a16:creationId xmlns:a16="http://schemas.microsoft.com/office/drawing/2014/main" id="{0366E0B6-702E-4814-82C6-08CA2D13F3C9}"/>
              </a:ext>
            </a:extLst>
          </p:cNvPr>
          <p:cNvSpPr/>
          <p:nvPr/>
        </p:nvSpPr>
        <p:spPr>
          <a:xfrm>
            <a:off x="6433459"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0050" name="Picture 2" descr="Download and share clipart about Water Bottle Clipart Three Water - Water  Bottle Illustration, Find more high… | Bottle drawing, Water bottle  drawing, Bottle tattoo">
            <a:extLst>
              <a:ext uri="{FF2B5EF4-FFF2-40B4-BE49-F238E27FC236}">
                <a16:creationId xmlns:a16="http://schemas.microsoft.com/office/drawing/2014/main" id="{3BEF73C0-9BCB-9C98-63E6-E45C4F6C3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29" y="480332"/>
            <a:ext cx="220980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99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have</a:t>
            </a:r>
          </a:p>
        </p:txBody>
      </p:sp>
    </p:spTree>
    <p:extLst>
      <p:ext uri="{BB962C8B-B14F-4D97-AF65-F5344CB8AC3E}">
        <p14:creationId xmlns:p14="http://schemas.microsoft.com/office/powerpoint/2010/main" val="386686443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behind</a:t>
            </a:r>
          </a:p>
        </p:txBody>
      </p:sp>
    </p:spTree>
    <p:extLst>
      <p:ext uri="{BB962C8B-B14F-4D97-AF65-F5344CB8AC3E}">
        <p14:creationId xmlns:p14="http://schemas.microsoft.com/office/powerpoint/2010/main" val="322118707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table</a:t>
            </a:r>
          </a:p>
        </p:txBody>
      </p:sp>
    </p:spTree>
    <p:extLst>
      <p:ext uri="{BB962C8B-B14F-4D97-AF65-F5344CB8AC3E}">
        <p14:creationId xmlns:p14="http://schemas.microsoft.com/office/powerpoint/2010/main" val="411866983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apple</a:t>
            </a:r>
          </a:p>
        </p:txBody>
      </p:sp>
    </p:spTree>
    <p:extLst>
      <p:ext uri="{BB962C8B-B14F-4D97-AF65-F5344CB8AC3E}">
        <p14:creationId xmlns:p14="http://schemas.microsoft.com/office/powerpoint/2010/main" val="224218389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bottle</a:t>
            </a:r>
          </a:p>
        </p:txBody>
      </p:sp>
    </p:spTree>
    <p:extLst>
      <p:ext uri="{BB962C8B-B14F-4D97-AF65-F5344CB8AC3E}">
        <p14:creationId xmlns:p14="http://schemas.microsoft.com/office/powerpoint/2010/main" val="68097805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metal</a:t>
            </a:r>
          </a:p>
        </p:txBody>
      </p:sp>
    </p:spTree>
    <p:extLst>
      <p:ext uri="{BB962C8B-B14F-4D97-AF65-F5344CB8AC3E}">
        <p14:creationId xmlns:p14="http://schemas.microsoft.com/office/powerpoint/2010/main" val="406454785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pedal</a:t>
            </a:r>
          </a:p>
        </p:txBody>
      </p:sp>
    </p:spTree>
    <p:extLst>
      <p:ext uri="{BB962C8B-B14F-4D97-AF65-F5344CB8AC3E}">
        <p14:creationId xmlns:p14="http://schemas.microsoft.com/office/powerpoint/2010/main" val="291688408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animal</a:t>
            </a:r>
          </a:p>
        </p:txBody>
      </p:sp>
    </p:spTree>
    <p:extLst>
      <p:ext uri="{BB962C8B-B14F-4D97-AF65-F5344CB8AC3E}">
        <p14:creationId xmlns:p14="http://schemas.microsoft.com/office/powerpoint/2010/main" val="161217968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pencil</a:t>
            </a:r>
          </a:p>
        </p:txBody>
      </p:sp>
    </p:spTree>
    <p:extLst>
      <p:ext uri="{BB962C8B-B14F-4D97-AF65-F5344CB8AC3E}">
        <p14:creationId xmlns:p14="http://schemas.microsoft.com/office/powerpoint/2010/main" val="382858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fossil</a:t>
            </a:r>
          </a:p>
        </p:txBody>
      </p:sp>
    </p:spTree>
    <p:extLst>
      <p:ext uri="{BB962C8B-B14F-4D97-AF65-F5344CB8AC3E}">
        <p14:creationId xmlns:p14="http://schemas.microsoft.com/office/powerpoint/2010/main" val="297431195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pupil</a:t>
            </a:r>
          </a:p>
        </p:txBody>
      </p:sp>
    </p:spTree>
    <p:extLst>
      <p:ext uri="{BB962C8B-B14F-4D97-AF65-F5344CB8AC3E}">
        <p14:creationId xmlns:p14="http://schemas.microsoft.com/office/powerpoint/2010/main" val="122476607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camel</a:t>
            </a:r>
          </a:p>
        </p:txBody>
      </p:sp>
    </p:spTree>
    <p:extLst>
      <p:ext uri="{BB962C8B-B14F-4D97-AF65-F5344CB8AC3E}">
        <p14:creationId xmlns:p14="http://schemas.microsoft.com/office/powerpoint/2010/main" val="127095031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tunnel</a:t>
            </a:r>
          </a:p>
        </p:txBody>
      </p:sp>
    </p:spTree>
    <p:extLst>
      <p:ext uri="{BB962C8B-B14F-4D97-AF65-F5344CB8AC3E}">
        <p14:creationId xmlns:p14="http://schemas.microsoft.com/office/powerpoint/2010/main" val="3346965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squirrel</a:t>
            </a:r>
          </a:p>
        </p:txBody>
      </p:sp>
    </p:spTree>
    <p:extLst>
      <p:ext uri="{BB962C8B-B14F-4D97-AF65-F5344CB8AC3E}">
        <p14:creationId xmlns:p14="http://schemas.microsoft.com/office/powerpoint/2010/main" val="427484989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donkeys</a:t>
            </a:r>
          </a:p>
        </p:txBody>
      </p:sp>
    </p:spTree>
    <p:extLst>
      <p:ext uri="{BB962C8B-B14F-4D97-AF65-F5344CB8AC3E}">
        <p14:creationId xmlns:p14="http://schemas.microsoft.com/office/powerpoint/2010/main" val="141304571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monkeys</a:t>
            </a:r>
          </a:p>
        </p:txBody>
      </p:sp>
    </p:spTree>
    <p:extLst>
      <p:ext uri="{BB962C8B-B14F-4D97-AF65-F5344CB8AC3E}">
        <p14:creationId xmlns:p14="http://schemas.microsoft.com/office/powerpoint/2010/main" val="293827234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chimneys</a:t>
            </a:r>
          </a:p>
        </p:txBody>
      </p:sp>
    </p:spTree>
    <p:extLst>
      <p:ext uri="{BB962C8B-B14F-4D97-AF65-F5344CB8AC3E}">
        <p14:creationId xmlns:p14="http://schemas.microsoft.com/office/powerpoint/2010/main" val="42138582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valleys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Plurals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roots ending in ‘</a:t>
            </a:r>
            <a:r>
              <a:rPr lang="en-GB" dirty="0" err="1">
                <a:latin typeface="Twinkl Cursive Looped" panose="02000000000000000000" pitchFamily="2" charset="0"/>
              </a:rPr>
              <a:t>ey</a:t>
            </a:r>
            <a:r>
              <a:rPr lang="en-GB" dirty="0">
                <a:latin typeface="Twinkl Cursive Looped" panose="02000000000000000000" pitchFamily="2" charset="0"/>
              </a:rPr>
              <a:t>’</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Plural is more than one </a:t>
            </a:r>
            <a:endParaRPr lang="en-GB" sz="1400"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turkeys</a:t>
            </a:r>
          </a:p>
        </p:txBody>
      </p:sp>
    </p:spTree>
    <p:extLst>
      <p:ext uri="{BB962C8B-B14F-4D97-AF65-F5344CB8AC3E}">
        <p14:creationId xmlns:p14="http://schemas.microsoft.com/office/powerpoint/2010/main" val="80578285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trolleys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journeys</a:t>
            </a:r>
          </a:p>
        </p:txBody>
      </p:sp>
    </p:spTree>
    <p:extLst>
      <p:ext uri="{BB962C8B-B14F-4D97-AF65-F5344CB8AC3E}">
        <p14:creationId xmlns:p14="http://schemas.microsoft.com/office/powerpoint/2010/main" val="279266932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keys</a:t>
            </a:r>
          </a:p>
        </p:txBody>
      </p:sp>
    </p:spTree>
    <p:extLst>
      <p:ext uri="{BB962C8B-B14F-4D97-AF65-F5344CB8AC3E}">
        <p14:creationId xmlns:p14="http://schemas.microsoft.com/office/powerpoint/2010/main" val="137895356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have behind cold gold table pupil donkeys valleys turkeys trolleys journeys </a:t>
            </a:r>
          </a:p>
        </p:txBody>
      </p:sp>
    </p:spTree>
    <p:extLst>
      <p:ext uri="{BB962C8B-B14F-4D97-AF65-F5344CB8AC3E}">
        <p14:creationId xmlns:p14="http://schemas.microsoft.com/office/powerpoint/2010/main" val="388699187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err="1">
                <a:latin typeface="Twinkl Cursive Looped" panose="02000000000000000000" pitchFamily="2" charset="0"/>
              </a:rPr>
              <a:t>ey</a:t>
            </a:r>
            <a:r>
              <a:rPr lang="en-GB" sz="4800" dirty="0">
                <a:latin typeface="Twinkl Cursive Looped" panose="02000000000000000000" pitchFamily="2" charset="0"/>
              </a:rPr>
              <a:t> + s</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eys</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03950454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2" y="369060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adverb verb preposition </a:t>
            </a:r>
          </a:p>
        </p:txBody>
      </p:sp>
      <p:sp>
        <p:nvSpPr>
          <p:cNvPr id="3" name="TextBox 2">
            <a:extLst>
              <a:ext uri="{FF2B5EF4-FFF2-40B4-BE49-F238E27FC236}">
                <a16:creationId xmlns:a16="http://schemas.microsoft.com/office/drawing/2014/main" id="{E500F0D3-C8EE-77CA-D8A5-2252D46724AA}"/>
              </a:ext>
            </a:extLst>
          </p:cNvPr>
          <p:cNvSpPr txBox="1"/>
          <p:nvPr/>
        </p:nvSpPr>
        <p:spPr>
          <a:xfrm>
            <a:off x="789216" y="1896403"/>
            <a:ext cx="11517084" cy="707886"/>
          </a:xfrm>
          <a:prstGeom prst="rect">
            <a:avLst/>
          </a:prstGeom>
          <a:noFill/>
        </p:spPr>
        <p:txBody>
          <a:bodyPr wrap="square" rtlCol="0">
            <a:spAutoFit/>
          </a:bodyPr>
          <a:lstStyle/>
          <a:p>
            <a:r>
              <a:rPr lang="en-GB" sz="4000" dirty="0">
                <a:latin typeface="Twinkl Cursive Looped" panose="02000000000000000000" pitchFamily="2" charset="0"/>
              </a:rPr>
              <a:t>The cold snow was fun to play in.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787978" y="1988736"/>
            <a:ext cx="102053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022020" y="3690609"/>
            <a:ext cx="145596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58288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verb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They found the gold buried deep underground.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886199" y="2067616"/>
            <a:ext cx="1175658"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245428" y="3544647"/>
            <a:ext cx="96338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997839"/>
            <a:ext cx="11740242" cy="2862322"/>
          </a:xfrm>
          <a:prstGeom prst="rect">
            <a:avLst/>
          </a:prstGeom>
          <a:noFill/>
        </p:spPr>
        <p:txBody>
          <a:bodyPr wrap="square" rtlCol="0">
            <a:spAutoFit/>
          </a:bodyPr>
          <a:lstStyle/>
          <a:p>
            <a:r>
              <a:rPr lang="en-GB" b="1" dirty="0">
                <a:solidFill>
                  <a:srgbClr val="83001D"/>
                </a:solidFill>
              </a:rPr>
              <a:t>Cold</a:t>
            </a:r>
            <a:endParaRPr lang="en-GB" b="1" dirty="0">
              <a:solidFill>
                <a:srgbClr val="83001D"/>
              </a:solidFill>
              <a:effectLst/>
            </a:endParaRP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cald</a:t>
            </a:r>
            <a:r>
              <a:rPr lang="en-GB" b="1" dirty="0">
                <a:solidFill>
                  <a:srgbClr val="83001D"/>
                </a:solidFill>
                <a:effectLst/>
              </a:rPr>
              <a:t>, of Germanic origin; related to Dutch </a:t>
            </a:r>
            <a:r>
              <a:rPr lang="en-GB" b="1" dirty="0" err="1">
                <a:solidFill>
                  <a:srgbClr val="83001D"/>
                </a:solidFill>
                <a:effectLst/>
              </a:rPr>
              <a:t>koud</a:t>
            </a:r>
            <a:r>
              <a:rPr lang="en-GB" b="1" dirty="0">
                <a:solidFill>
                  <a:srgbClr val="83001D"/>
                </a:solidFill>
                <a:effectLst/>
              </a:rPr>
              <a:t> and German </a:t>
            </a:r>
            <a:r>
              <a:rPr lang="en-GB" b="1" dirty="0" err="1">
                <a:solidFill>
                  <a:srgbClr val="83001D"/>
                </a:solidFill>
                <a:effectLst/>
              </a:rPr>
              <a:t>kalt</a:t>
            </a:r>
            <a:r>
              <a:rPr lang="en-GB" b="1" dirty="0">
                <a:solidFill>
                  <a:srgbClr val="83001D"/>
                </a:solidFill>
                <a:effectLst/>
              </a:rPr>
              <a:t>, also to Latin </a:t>
            </a:r>
            <a:r>
              <a:rPr lang="en-GB" b="1" dirty="0" err="1">
                <a:solidFill>
                  <a:srgbClr val="83001D"/>
                </a:solidFill>
                <a:effectLst/>
              </a:rPr>
              <a:t>gelu</a:t>
            </a:r>
            <a:r>
              <a:rPr lang="en-GB" b="1" dirty="0">
                <a:solidFill>
                  <a:srgbClr val="83001D"/>
                </a:solidFill>
                <a:effectLst/>
              </a:rPr>
              <a:t> ‘frost’.</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rPr>
              <a:t>Go</a:t>
            </a:r>
            <a:r>
              <a:rPr lang="en-GB" b="1" dirty="0">
                <a:solidFill>
                  <a:srgbClr val="83001D"/>
                </a:solidFill>
                <a:effectLst/>
              </a:rPr>
              <a:t>ld</a:t>
            </a:r>
          </a:p>
          <a:p>
            <a:endParaRPr lang="en-GB" b="1" dirty="0">
              <a:solidFill>
                <a:srgbClr val="83001D"/>
              </a:solidFill>
            </a:endParaRPr>
          </a:p>
          <a:p>
            <a:r>
              <a:rPr lang="en-GB" b="1" dirty="0">
                <a:solidFill>
                  <a:srgbClr val="83001D"/>
                </a:solidFill>
                <a:effectLst/>
              </a:rPr>
              <a:t>Old English, of Germanic origin; related to Dutch </a:t>
            </a:r>
            <a:r>
              <a:rPr lang="en-GB" b="1" dirty="0" err="1">
                <a:solidFill>
                  <a:srgbClr val="83001D"/>
                </a:solidFill>
                <a:effectLst/>
              </a:rPr>
              <a:t>goud</a:t>
            </a:r>
            <a:r>
              <a:rPr lang="en-GB" b="1" dirty="0">
                <a:solidFill>
                  <a:srgbClr val="83001D"/>
                </a:solidFill>
                <a:effectLst/>
              </a:rPr>
              <a:t> and German Gold, from an Indo-European root shared by yellow.</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33965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4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donk</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pic>
        <p:nvPicPr>
          <p:cNvPr id="6152" name="Picture 8" descr="Free Vector | Horses and donkeys on white background">
            <a:extLst>
              <a:ext uri="{FF2B5EF4-FFF2-40B4-BE49-F238E27FC236}">
                <a16:creationId xmlns:a16="http://schemas.microsoft.com/office/drawing/2014/main" id="{F3DFB631-006C-2D67-25EA-968F9417E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454" y="644298"/>
            <a:ext cx="2952750" cy="15525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C58AB573-DD11-E097-F7AA-65DC4AAE79EE}"/>
              </a:ext>
            </a:extLst>
          </p:cNvPr>
          <p:cNvSpPr/>
          <p:nvPr/>
        </p:nvSpPr>
        <p:spPr>
          <a:xfrm>
            <a:off x="7413171"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monk</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pic>
        <p:nvPicPr>
          <p:cNvPr id="131074" name="Picture 2" descr="Monkey clip art Images | Free Vectors, Stock Photos &amp; PSD">
            <a:extLst>
              <a:ext uri="{FF2B5EF4-FFF2-40B4-BE49-F238E27FC236}">
                <a16:creationId xmlns:a16="http://schemas.microsoft.com/office/drawing/2014/main" id="{05CE317C-44CB-F0C6-60FD-62CAE02F8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547" y="494620"/>
            <a:ext cx="2228850" cy="20478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C1A4DEA4-1DEE-2E60-0DC3-691FBB243058}"/>
              </a:ext>
            </a:extLst>
          </p:cNvPr>
          <p:cNvSpPr/>
          <p:nvPr/>
        </p:nvSpPr>
        <p:spPr>
          <a:xfrm>
            <a:off x="7511143"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650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donkeys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domesticated hoofed mammal of the horse family with long ears and a braying call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donkey + s = donkeys</a:t>
            </a:r>
            <a:endParaRPr lang="en-GB" i="1" dirty="0">
              <a:latin typeface="Twinkl Cursive Looped" panose="02000000000000000000" pitchFamily="2" charset="0"/>
            </a:endParaRPr>
          </a:p>
        </p:txBody>
      </p:sp>
      <p:pic>
        <p:nvPicPr>
          <p:cNvPr id="9" name="Picture 8" descr="Free Vector | Horses and donkeys on white background">
            <a:extLst>
              <a:ext uri="{FF2B5EF4-FFF2-40B4-BE49-F238E27FC236}">
                <a16:creationId xmlns:a16="http://schemas.microsoft.com/office/drawing/2014/main" id="{5026FCE0-73B8-C7F6-5209-24A952B3D0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8730"/>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monkeys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small to medium-sized primate that typically has a long tail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monkey + s = monkeys</a:t>
            </a:r>
            <a:endParaRPr lang="en-GB" i="1" dirty="0">
              <a:latin typeface="Twinkl Cursive Looped" panose="02000000000000000000" pitchFamily="2" charset="0"/>
            </a:endParaRPr>
          </a:p>
        </p:txBody>
      </p:sp>
      <p:pic>
        <p:nvPicPr>
          <p:cNvPr id="3" name="Picture 2" descr="Monkey clip art Images | Free Vectors, Stock Photos &amp; PSD">
            <a:extLst>
              <a:ext uri="{FF2B5EF4-FFF2-40B4-BE49-F238E27FC236}">
                <a16:creationId xmlns:a16="http://schemas.microsoft.com/office/drawing/2014/main" id="{87FD41AD-3B65-2434-C70D-1D248F208D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64352"/>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5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donkeys were looking sad.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27514" y="3602575"/>
            <a:ext cx="2830286" cy="95990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monkeys were swinging from tree to tree.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3214" y="2861750"/>
            <a:ext cx="2830286" cy="95990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262923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a:t>
            </a:r>
          </a:p>
        </p:txBody>
      </p:sp>
    </p:spTree>
    <p:extLst>
      <p:ext uri="{BB962C8B-B14F-4D97-AF65-F5344CB8AC3E}">
        <p14:creationId xmlns:p14="http://schemas.microsoft.com/office/powerpoint/2010/main" val="2433500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fossil</a:t>
            </a:r>
            <a:r>
              <a:rPr lang="en-GB" sz="4000" dirty="0">
                <a:solidFill>
                  <a:srgbClr val="000000"/>
                </a:solidFill>
                <a:effectLst/>
                <a:latin typeface="Twinkl Cursive Looped" panose="02000000000000000000" pitchFamily="2" charset="0"/>
                <a:ea typeface="Times New Roman" panose="02020603050405020304" pitchFamily="18" charset="0"/>
              </a:rPr>
              <a:t> remains of this huge bird were found in Argentina, in South America.  It must have lived there until about five million years ago.  It was the largest ever flying bird.  It was 1.5 metres high, with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gold</a:t>
            </a:r>
            <a:r>
              <a:rPr lang="en-GB" sz="4000" dirty="0">
                <a:solidFill>
                  <a:srgbClr val="000000"/>
                </a:solidFill>
                <a:effectLst/>
                <a:latin typeface="Twinkl Cursive Looped" panose="02000000000000000000" pitchFamily="2" charset="0"/>
                <a:ea typeface="Times New Roman" panose="02020603050405020304" pitchFamily="18" charset="0"/>
              </a:rPr>
              <a:t> like wings that measured 7 metres across.  This ancient bird flew over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valleys</a:t>
            </a:r>
            <a:r>
              <a:rPr lang="en-GB" sz="4000" dirty="0">
                <a:solidFill>
                  <a:srgbClr val="000000"/>
                </a:solidFill>
                <a:effectLst/>
                <a:latin typeface="Twinkl Cursive Looped" panose="02000000000000000000" pitchFamily="2" charset="0"/>
                <a:ea typeface="Times New Roman" panose="02020603050405020304" pitchFamily="18" charset="0"/>
              </a:rPr>
              <a:t> on its vast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journeys</a:t>
            </a:r>
            <a:r>
              <a:rPr lang="en-GB" sz="4000" dirty="0">
                <a:solidFill>
                  <a:srgbClr val="000000"/>
                </a:solidFill>
                <a:effectLst/>
                <a:latin typeface="Twinkl Cursive Looped" panose="02000000000000000000" pitchFamily="2" charset="0"/>
                <a:ea typeface="Times New Roman" panose="02020603050405020304" pitchFamily="18" charset="0"/>
              </a:rPr>
              <a:t> across cold lands. </a:t>
            </a:r>
          </a:p>
        </p:txBody>
      </p:sp>
    </p:spTree>
    <p:extLst>
      <p:ext uri="{BB962C8B-B14F-4D97-AF65-F5344CB8AC3E}">
        <p14:creationId xmlns:p14="http://schemas.microsoft.com/office/powerpoint/2010/main" val="96696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fossil remains of this huge bird were found in Argentina.</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E9733D-A632-0A03-7A23-ADA64A9E8500}"/>
              </a:ext>
            </a:extLst>
          </p:cNvPr>
          <p:cNvPicPr>
            <a:picLocks noChangeAspect="1"/>
          </p:cNvPicPr>
          <p:nvPr/>
        </p:nvPicPr>
        <p:blipFill rotWithShape="1">
          <a:blip r:embed="rId2"/>
          <a:srcRect l="15536" t="27847" r="14554" b="10457"/>
          <a:stretch/>
        </p:blipFill>
        <p:spPr>
          <a:xfrm>
            <a:off x="139412" y="195942"/>
            <a:ext cx="11913176" cy="5910943"/>
          </a:xfrm>
          <a:prstGeom prst="rect">
            <a:avLst/>
          </a:prstGeom>
        </p:spPr>
      </p:pic>
    </p:spTree>
    <p:extLst>
      <p:ext uri="{BB962C8B-B14F-4D97-AF65-F5344CB8AC3E}">
        <p14:creationId xmlns:p14="http://schemas.microsoft.com/office/powerpoint/2010/main" val="4097602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78545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42038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have</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 have lots of friends.</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28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behind</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The little girl was behind the snowman.</a:t>
            </a:r>
            <a:endParaRPr lang="en-GB" sz="1400" dirty="0"/>
          </a:p>
        </p:txBody>
      </p:sp>
      <p:pic>
        <p:nvPicPr>
          <p:cNvPr id="2056" name="Picture 8" descr="Weather Clipart - little-girl-standing-behind-snowman-happily-clipart -  Classroom Clipart">
            <a:extLst>
              <a:ext uri="{FF2B5EF4-FFF2-40B4-BE49-F238E27FC236}">
                <a16:creationId xmlns:a16="http://schemas.microsoft.com/office/drawing/2014/main" id="{303771B1-5D32-F81C-7E2D-9AF8B018FC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850" y="592999"/>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10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E9733D-A632-0A03-7A23-ADA64A9E8500}"/>
              </a:ext>
            </a:extLst>
          </p:cNvPr>
          <p:cNvPicPr>
            <a:picLocks noChangeAspect="1"/>
          </p:cNvPicPr>
          <p:nvPr/>
        </p:nvPicPr>
        <p:blipFill rotWithShape="1">
          <a:blip r:embed="rId2"/>
          <a:srcRect l="15536" t="27847" r="14554" b="10457"/>
          <a:stretch/>
        </p:blipFill>
        <p:spPr>
          <a:xfrm>
            <a:off x="139412" y="195942"/>
            <a:ext cx="11913176" cy="591094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‘al’ spelt ‘in different ways at the end of words?</a:t>
            </a:r>
          </a:p>
        </p:txBody>
      </p:sp>
    </p:spTree>
    <p:extLst>
      <p:ext uri="{BB962C8B-B14F-4D97-AF65-F5344CB8AC3E}">
        <p14:creationId xmlns:p14="http://schemas.microsoft.com/office/powerpoint/2010/main" val="5779959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le     al     il      </a:t>
            </a:r>
            <a:r>
              <a:rPr lang="en-GB" dirty="0" err="1">
                <a:latin typeface="Twinkl Cursive Looped" panose="02000000000000000000" pitchFamily="2" charset="0"/>
              </a:rPr>
              <a:t>el</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07307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metal</a:t>
            </a:r>
          </a:p>
        </p:txBody>
      </p:sp>
      <p:sp>
        <p:nvSpPr>
          <p:cNvPr id="3" name="Rectangle 2">
            <a:extLst>
              <a:ext uri="{FF2B5EF4-FFF2-40B4-BE49-F238E27FC236}">
                <a16:creationId xmlns:a16="http://schemas.microsoft.com/office/drawing/2014/main" id="{13BB5EC0-7A96-4D29-A835-6FAE896C31A4}"/>
              </a:ext>
            </a:extLst>
          </p:cNvPr>
          <p:cNvSpPr/>
          <p:nvPr/>
        </p:nvSpPr>
        <p:spPr>
          <a:xfrm>
            <a:off x="6662058" y="3561670"/>
            <a:ext cx="7347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42" name="Picture 2" descr="Steel Illustrations and Stock Art. 481,744 Steel illustration graphics and  vector EPS clip art available to search from thousands of royalty free  clipart providers.">
            <a:extLst>
              <a:ext uri="{FF2B5EF4-FFF2-40B4-BE49-F238E27FC236}">
                <a16:creationId xmlns:a16="http://schemas.microsoft.com/office/drawing/2014/main" id="{B1CCF96B-428A-DB43-0126-25DDD238DC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259"/>
          <a:stretch/>
        </p:blipFill>
        <p:spPr bwMode="auto">
          <a:xfrm>
            <a:off x="448356" y="753836"/>
            <a:ext cx="254317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02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pedal</a:t>
            </a:r>
          </a:p>
        </p:txBody>
      </p:sp>
      <p:sp>
        <p:nvSpPr>
          <p:cNvPr id="3" name="Rectangle 2">
            <a:extLst>
              <a:ext uri="{FF2B5EF4-FFF2-40B4-BE49-F238E27FC236}">
                <a16:creationId xmlns:a16="http://schemas.microsoft.com/office/drawing/2014/main" id="{0366E0B6-702E-4814-82C6-08CA2D13F3C9}"/>
              </a:ext>
            </a:extLst>
          </p:cNvPr>
          <p:cNvSpPr/>
          <p:nvPr/>
        </p:nvSpPr>
        <p:spPr>
          <a:xfrm>
            <a:off x="6433459"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2818" name="Picture 2" descr="Bicycle Sprocket With Pedal Royalty Free SVG, Cliparts, Vectors, And Stock  Illustration. Image 91859718.">
            <a:extLst>
              <a:ext uri="{FF2B5EF4-FFF2-40B4-BE49-F238E27FC236}">
                <a16:creationId xmlns:a16="http://schemas.microsoft.com/office/drawing/2014/main" id="{3FA5941F-DFA2-4D66-69B1-E57E11CD44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6" y="2183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23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2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animal</a:t>
            </a:r>
          </a:p>
        </p:txBody>
      </p:sp>
      <p:sp>
        <p:nvSpPr>
          <p:cNvPr id="3" name="Rectangle 2">
            <a:extLst>
              <a:ext uri="{FF2B5EF4-FFF2-40B4-BE49-F238E27FC236}">
                <a16:creationId xmlns:a16="http://schemas.microsoft.com/office/drawing/2014/main" id="{0366E0B6-702E-4814-82C6-08CA2D13F3C9}"/>
              </a:ext>
            </a:extLst>
          </p:cNvPr>
          <p:cNvSpPr/>
          <p:nvPr/>
        </p:nvSpPr>
        <p:spPr>
          <a:xfrm>
            <a:off x="6629402"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1794" name="Picture 2" descr="Cute Wild Safari Animals Vector Illustration Stock Illustration - Download  Image Now - Animal, Cute, Lion - Feline - iStock">
            <a:extLst>
              <a:ext uri="{FF2B5EF4-FFF2-40B4-BE49-F238E27FC236}">
                <a16:creationId xmlns:a16="http://schemas.microsoft.com/office/drawing/2014/main" id="{95FF5D29-D7BE-C245-0A57-DF8B7596A7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 y="494621"/>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87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1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077693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Plurals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roots ending in ‘</a:t>
            </a:r>
            <a:r>
              <a:rPr lang="en-GB" dirty="0" err="1">
                <a:latin typeface="Twinkl Cursive Looped" panose="02000000000000000000" pitchFamily="2" charset="0"/>
              </a:rPr>
              <a:t>ey</a:t>
            </a:r>
            <a:r>
              <a:rPr lang="en-GB" dirty="0">
                <a:latin typeface="Twinkl Cursive Looped" panose="02000000000000000000" pitchFamily="2" charset="0"/>
              </a:rPr>
              <a:t>’</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Plural is more than one </a:t>
            </a:r>
            <a:endParaRPr lang="en-GB" sz="1400" dirty="0"/>
          </a:p>
        </p:txBody>
      </p:sp>
    </p:spTree>
    <p:extLst>
      <p:ext uri="{BB962C8B-B14F-4D97-AF65-F5344CB8AC3E}">
        <p14:creationId xmlns:p14="http://schemas.microsoft.com/office/powerpoint/2010/main" val="353089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err="1">
                <a:latin typeface="Twinkl Cursive Looped" panose="02000000000000000000" pitchFamily="2" charset="0"/>
              </a:rPr>
              <a:t>ey</a:t>
            </a:r>
            <a:r>
              <a:rPr lang="en-GB" sz="4800" dirty="0">
                <a:latin typeface="Twinkl Cursive Looped" panose="02000000000000000000" pitchFamily="2" charset="0"/>
              </a:rPr>
              <a:t> + s</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eys</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2056511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chimn</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58AB573-DD11-E097-F7AA-65DC4AAE79EE}"/>
              </a:ext>
            </a:extLst>
          </p:cNvPr>
          <p:cNvSpPr/>
          <p:nvPr/>
        </p:nvSpPr>
        <p:spPr>
          <a:xfrm>
            <a:off x="7641771"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0770" name="Picture 2" descr="2,362 Brick Chimney Illustrations &amp; Clip Art - iStock">
            <a:extLst>
              <a:ext uri="{FF2B5EF4-FFF2-40B4-BE49-F238E27FC236}">
                <a16:creationId xmlns:a16="http://schemas.microsoft.com/office/drawing/2014/main" id="{A364996D-7AB6-AB05-CDE0-8B5CC0D863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25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0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vall</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1A4DEA4-1DEE-2E60-0DC3-691FBB243058}"/>
              </a:ext>
            </a:extLst>
          </p:cNvPr>
          <p:cNvSpPr/>
          <p:nvPr/>
        </p:nvSpPr>
        <p:spPr>
          <a:xfrm>
            <a:off x="7200900"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9746" name="Picture 2" descr="Valley Poster Stock Illustrations – 4,126 Valley Poster Stock  Illustrations, Vectors &amp; Clipart - Dreamstime">
            <a:extLst>
              <a:ext uri="{FF2B5EF4-FFF2-40B4-BE49-F238E27FC236}">
                <a16:creationId xmlns:a16="http://schemas.microsoft.com/office/drawing/2014/main" id="{544DE37E-AC39-1F53-6246-F264C7C0A3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643" y="342220"/>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23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9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chimneys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pipe which conducts smoke from a fire through the roof of a building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chimney + s = chimneys</a:t>
            </a:r>
            <a:endParaRPr lang="en-GB" i="1" dirty="0">
              <a:latin typeface="Twinkl Cursive Looped" panose="02000000000000000000" pitchFamily="2" charset="0"/>
            </a:endParaRPr>
          </a:p>
        </p:txBody>
      </p:sp>
      <p:pic>
        <p:nvPicPr>
          <p:cNvPr id="3" name="Picture 2" descr="2,362 Brick Chimney Illustrations &amp; Clip Art - iStock">
            <a:extLst>
              <a:ext uri="{FF2B5EF4-FFF2-40B4-BE49-F238E27FC236}">
                <a16:creationId xmlns:a16="http://schemas.microsoft.com/office/drawing/2014/main" id="{92A44893-109E-6A18-AAE5-7A56495293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237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valleys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low area of land between hills or mountains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valley + s = valleys</a:t>
            </a:r>
            <a:endParaRPr lang="en-GB" i="1" dirty="0">
              <a:latin typeface="Twinkl Cursive Looped" panose="02000000000000000000" pitchFamily="2" charset="0"/>
            </a:endParaRPr>
          </a:p>
        </p:txBody>
      </p:sp>
      <p:pic>
        <p:nvPicPr>
          <p:cNvPr id="4" name="Picture 2" descr="Valley Poster Stock Illustrations – 4,126 Valley Poster Stock  Illustrations, Vectors &amp; Clipart - Dreamstime">
            <a:extLst>
              <a:ext uri="{FF2B5EF4-FFF2-40B4-BE49-F238E27FC236}">
                <a16:creationId xmlns:a16="http://schemas.microsoft.com/office/drawing/2014/main" id="{A2EAF933-E7F6-8181-0810-4D890D07F1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643" y="342220"/>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53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chimneys were puffing out black smoke all night long.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05000" y="2861750"/>
            <a:ext cx="2830286" cy="9599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5135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valleys were beautiful in the summer sunshine.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94857" y="2861750"/>
            <a:ext cx="2324100" cy="95990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9095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4066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92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16194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27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21143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80082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92419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a:t>
            </a:r>
          </a:p>
        </p:txBody>
      </p:sp>
    </p:spTree>
    <p:extLst>
      <p:ext uri="{BB962C8B-B14F-4D97-AF65-F5344CB8AC3E}">
        <p14:creationId xmlns:p14="http://schemas.microsoft.com/office/powerpoint/2010/main" val="35168117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fossil</a:t>
            </a:r>
            <a:r>
              <a:rPr lang="en-GB" sz="4000" dirty="0">
                <a:solidFill>
                  <a:srgbClr val="000000"/>
                </a:solidFill>
                <a:effectLst/>
                <a:latin typeface="Twinkl Cursive Looped" panose="02000000000000000000" pitchFamily="2" charset="0"/>
                <a:ea typeface="Times New Roman" panose="02020603050405020304" pitchFamily="18" charset="0"/>
              </a:rPr>
              <a:t> remains of this huge bird were found in Argentina, in South America.  It must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have</a:t>
            </a:r>
            <a:r>
              <a:rPr lang="en-GB" sz="4000" dirty="0">
                <a:solidFill>
                  <a:srgbClr val="000000"/>
                </a:solidFill>
                <a:effectLst/>
                <a:latin typeface="Twinkl Cursive Looped" panose="02000000000000000000" pitchFamily="2" charset="0"/>
                <a:ea typeface="Times New Roman" panose="02020603050405020304" pitchFamily="18" charset="0"/>
              </a:rPr>
              <a:t> lived there until about five million years ago.  It was the largest ever flying bird.  It was 1.5 metres high, with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gold</a:t>
            </a:r>
            <a:r>
              <a:rPr lang="en-GB" sz="4000" dirty="0">
                <a:solidFill>
                  <a:srgbClr val="000000"/>
                </a:solidFill>
                <a:effectLst/>
                <a:latin typeface="Twinkl Cursive Looped" panose="02000000000000000000" pitchFamily="2" charset="0"/>
                <a:ea typeface="Times New Roman" panose="02020603050405020304" pitchFamily="18" charset="0"/>
              </a:rPr>
              <a:t> like wings that measured 7 metres across.  This ancient bird flew over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valleys</a:t>
            </a:r>
            <a:r>
              <a:rPr lang="en-GB" sz="4000" dirty="0">
                <a:solidFill>
                  <a:srgbClr val="000000"/>
                </a:solidFill>
                <a:effectLst/>
                <a:latin typeface="Twinkl Cursive Looped" panose="02000000000000000000" pitchFamily="2" charset="0"/>
                <a:ea typeface="Times New Roman" panose="02020603050405020304" pitchFamily="18" charset="0"/>
              </a:rPr>
              <a:t> on its vast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journeys</a:t>
            </a:r>
            <a:r>
              <a:rPr lang="en-GB" sz="4000" dirty="0">
                <a:solidFill>
                  <a:srgbClr val="000000"/>
                </a:solidFill>
                <a:effectLst/>
                <a:latin typeface="Twinkl Cursive Looped" panose="02000000000000000000" pitchFamily="2" charset="0"/>
                <a:ea typeface="Times New Roman" panose="02020603050405020304" pitchFamily="18" charset="0"/>
              </a:rPr>
              <a:t> across cold lands. </a:t>
            </a:r>
          </a:p>
        </p:txBody>
      </p:sp>
    </p:spTree>
    <p:extLst>
      <p:ext uri="{BB962C8B-B14F-4D97-AF65-F5344CB8AC3E}">
        <p14:creationId xmlns:p14="http://schemas.microsoft.com/office/powerpoint/2010/main" val="40235172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5164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must have lived there until about five million years ago.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925023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24687709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E9733D-A632-0A03-7A23-ADA64A9E8500}"/>
              </a:ext>
            </a:extLst>
          </p:cNvPr>
          <p:cNvPicPr>
            <a:picLocks noChangeAspect="1"/>
          </p:cNvPicPr>
          <p:nvPr/>
        </p:nvPicPr>
        <p:blipFill rotWithShape="1">
          <a:blip r:embed="rId2"/>
          <a:srcRect l="15536" t="27847" r="14554" b="10457"/>
          <a:stretch/>
        </p:blipFill>
        <p:spPr>
          <a:xfrm>
            <a:off x="139412" y="195942"/>
            <a:ext cx="11913176" cy="5910943"/>
          </a:xfrm>
          <a:prstGeom prst="rect">
            <a:avLst/>
          </a:prstGeom>
        </p:spPr>
      </p:pic>
    </p:spTree>
    <p:extLst>
      <p:ext uri="{BB962C8B-B14F-4D97-AF65-F5344CB8AC3E}">
        <p14:creationId xmlns:p14="http://schemas.microsoft.com/office/powerpoint/2010/main" val="39137502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934102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465155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have</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 have lots of friends.</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97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have</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 have lots of friends.</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07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behind</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The little girl was behind the snowman.</a:t>
            </a:r>
            <a:endParaRPr lang="en-GB" sz="1400" dirty="0"/>
          </a:p>
        </p:txBody>
      </p:sp>
      <p:pic>
        <p:nvPicPr>
          <p:cNvPr id="2056" name="Picture 8" descr="Weather Clipart - little-girl-standing-behind-snowman-happily-clipart -  Classroom Clipart">
            <a:extLst>
              <a:ext uri="{FF2B5EF4-FFF2-40B4-BE49-F238E27FC236}">
                <a16:creationId xmlns:a16="http://schemas.microsoft.com/office/drawing/2014/main" id="{303771B1-5D32-F81C-7E2D-9AF8B018FC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850" y="592999"/>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6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‘al’ spelt ‘in different ways at the end of words?</a:t>
            </a:r>
          </a:p>
        </p:txBody>
      </p:sp>
    </p:spTree>
    <p:extLst>
      <p:ext uri="{BB962C8B-B14F-4D97-AF65-F5344CB8AC3E}">
        <p14:creationId xmlns:p14="http://schemas.microsoft.com/office/powerpoint/2010/main" val="20782842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le     al     il      </a:t>
            </a:r>
            <a:r>
              <a:rPr lang="en-GB" dirty="0" err="1">
                <a:latin typeface="Twinkl Cursive Looped" panose="02000000000000000000" pitchFamily="2" charset="0"/>
              </a:rPr>
              <a:t>el</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71899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pencil</a:t>
            </a:r>
          </a:p>
        </p:txBody>
      </p:sp>
      <p:sp>
        <p:nvSpPr>
          <p:cNvPr id="3" name="Rectangle 2">
            <a:extLst>
              <a:ext uri="{FF2B5EF4-FFF2-40B4-BE49-F238E27FC236}">
                <a16:creationId xmlns:a16="http://schemas.microsoft.com/office/drawing/2014/main" id="{13BB5EC0-7A96-4D29-A835-6FAE896C31A4}"/>
              </a:ext>
            </a:extLst>
          </p:cNvPr>
          <p:cNvSpPr/>
          <p:nvPr/>
        </p:nvSpPr>
        <p:spPr>
          <a:xfrm>
            <a:off x="6972300" y="3580040"/>
            <a:ext cx="7347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2578" name="Picture 2" descr="Pencil clipart Images | Free Vectors, Stock Photos &amp; PSD">
            <a:extLst>
              <a:ext uri="{FF2B5EF4-FFF2-40B4-BE49-F238E27FC236}">
                <a16:creationId xmlns:a16="http://schemas.microsoft.com/office/drawing/2014/main" id="{31F2F401-AD64-071C-A002-69993D3B88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66" y="653824"/>
            <a:ext cx="2981325"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88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2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fossil</a:t>
            </a:r>
          </a:p>
        </p:txBody>
      </p:sp>
      <p:sp>
        <p:nvSpPr>
          <p:cNvPr id="3" name="Rectangle 2">
            <a:extLst>
              <a:ext uri="{FF2B5EF4-FFF2-40B4-BE49-F238E27FC236}">
                <a16:creationId xmlns:a16="http://schemas.microsoft.com/office/drawing/2014/main" id="{0366E0B6-702E-4814-82C6-08CA2D13F3C9}"/>
              </a:ext>
            </a:extLst>
          </p:cNvPr>
          <p:cNvSpPr/>
          <p:nvPr/>
        </p:nvSpPr>
        <p:spPr>
          <a:xfrm>
            <a:off x="6564088"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1554" name="Picture 2" descr="Comic Tyrannosaurus Rex Fossil Stock Vektor Art und mehr Bilder von  Dinosaurier - Dinosaurier, Fossil, Tierisches Skelett - iStock">
            <a:extLst>
              <a:ext uri="{FF2B5EF4-FFF2-40B4-BE49-F238E27FC236}">
                <a16:creationId xmlns:a16="http://schemas.microsoft.com/office/drawing/2014/main" id="{1CED67E1-C1B9-FE4C-7C34-D766A27E7D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020" y="325210"/>
            <a:ext cx="1895475" cy="241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68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pupil</a:t>
            </a:r>
          </a:p>
        </p:txBody>
      </p:sp>
      <p:sp>
        <p:nvSpPr>
          <p:cNvPr id="3" name="Rectangle 2">
            <a:extLst>
              <a:ext uri="{FF2B5EF4-FFF2-40B4-BE49-F238E27FC236}">
                <a16:creationId xmlns:a16="http://schemas.microsoft.com/office/drawing/2014/main" id="{0366E0B6-702E-4814-82C6-08CA2D13F3C9}"/>
              </a:ext>
            </a:extLst>
          </p:cNvPr>
          <p:cNvSpPr/>
          <p:nvPr/>
        </p:nvSpPr>
        <p:spPr>
          <a:xfrm>
            <a:off x="6515102" y="3575958"/>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0530" name="Picture 2" descr="Learn And Study English At School Pupil Boy - Pupil - Free Transparent PNG  Clipart Images Download">
            <a:extLst>
              <a:ext uri="{FF2B5EF4-FFF2-40B4-BE49-F238E27FC236}">
                <a16:creationId xmlns:a16="http://schemas.microsoft.com/office/drawing/2014/main" id="{535AB29E-C467-C869-7772-B0408A4BD7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2" y="571500"/>
            <a:ext cx="221932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45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2604382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Plurals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roots ending in ‘</a:t>
            </a:r>
            <a:r>
              <a:rPr lang="en-GB" dirty="0" err="1">
                <a:latin typeface="Twinkl Cursive Looped" panose="02000000000000000000" pitchFamily="2" charset="0"/>
              </a:rPr>
              <a:t>ey</a:t>
            </a:r>
            <a:r>
              <a:rPr lang="en-GB" dirty="0">
                <a:latin typeface="Twinkl Cursive Looped" panose="02000000000000000000" pitchFamily="2" charset="0"/>
              </a:rPr>
              <a:t>’</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Plural is more than one </a:t>
            </a:r>
            <a:endParaRPr lang="en-GB" sz="1400" dirty="0"/>
          </a:p>
        </p:txBody>
      </p:sp>
    </p:spTree>
    <p:extLst>
      <p:ext uri="{BB962C8B-B14F-4D97-AF65-F5344CB8AC3E}">
        <p14:creationId xmlns:p14="http://schemas.microsoft.com/office/powerpoint/2010/main" val="16171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err="1">
                <a:latin typeface="Twinkl Cursive Looped" panose="02000000000000000000" pitchFamily="2" charset="0"/>
              </a:rPr>
              <a:t>ey</a:t>
            </a:r>
            <a:r>
              <a:rPr lang="en-GB" sz="4800" dirty="0">
                <a:latin typeface="Twinkl Cursive Looped" panose="02000000000000000000" pitchFamily="2" charset="0"/>
              </a:rPr>
              <a:t> + s</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eys</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0958279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turk</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58AB573-DD11-E097-F7AA-65DC4AAE79EE}"/>
              </a:ext>
            </a:extLst>
          </p:cNvPr>
          <p:cNvSpPr/>
          <p:nvPr/>
        </p:nvSpPr>
        <p:spPr>
          <a:xfrm>
            <a:off x="7413171"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9506" name="Picture 2" descr="Turkey clip art Images | Free Vectors, Stock Photos &amp; PSD">
            <a:extLst>
              <a:ext uri="{FF2B5EF4-FFF2-40B4-BE49-F238E27FC236}">
                <a16:creationId xmlns:a16="http://schemas.microsoft.com/office/drawing/2014/main" id="{1E7E79FB-EE62-8DD0-9AB2-BC436C8EEA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535442"/>
            <a:ext cx="310515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22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behind</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The little girl was behind the snowman.</a:t>
            </a:r>
            <a:endParaRPr lang="en-GB" sz="1400" dirty="0"/>
          </a:p>
        </p:txBody>
      </p:sp>
      <p:pic>
        <p:nvPicPr>
          <p:cNvPr id="2056" name="Picture 8" descr="Weather Clipart - little-girl-standing-behind-snowman-happily-clipart -  Classroom Clipart">
            <a:extLst>
              <a:ext uri="{FF2B5EF4-FFF2-40B4-BE49-F238E27FC236}">
                <a16:creationId xmlns:a16="http://schemas.microsoft.com/office/drawing/2014/main" id="{303771B1-5D32-F81C-7E2D-9AF8B018FC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850" y="592999"/>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41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troll</a:t>
            </a:r>
            <a:r>
              <a:rPr lang="en-GB" u="sng" dirty="0">
                <a:latin typeface="Twinkl Cursive Looped" panose="02000000000000000000" pitchFamily="2" charset="0"/>
              </a:rPr>
              <a:t>ey</a:t>
            </a:r>
            <a:r>
              <a:rPr lang="en-GB" dirty="0">
                <a:latin typeface="Twinkl Cursive Looped" panose="02000000000000000000" pitchFamily="2" charset="0"/>
              </a:rPr>
              <a:t>s</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1A4DEA4-1DEE-2E60-0DC3-691FBB243058}"/>
              </a:ext>
            </a:extLst>
          </p:cNvPr>
          <p:cNvSpPr/>
          <p:nvPr/>
        </p:nvSpPr>
        <p:spPr>
          <a:xfrm>
            <a:off x="7511143"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8482" name="Picture 2" descr="Trolleys Stock Illustrations. 58,494 Trolleys clip art images and royalty  free illustrations available to search from thousands of EPS vector clipart  and stock art producers.">
            <a:extLst>
              <a:ext uri="{FF2B5EF4-FFF2-40B4-BE49-F238E27FC236}">
                <a16:creationId xmlns:a16="http://schemas.microsoft.com/office/drawing/2014/main" id="{D2A76E3B-13EE-604D-5351-B0327BCDAD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7"/>
          <a:stretch/>
        </p:blipFill>
        <p:spPr bwMode="auto">
          <a:xfrm>
            <a:off x="634093" y="419100"/>
            <a:ext cx="2400300" cy="1736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367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8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turkeys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large game bird having a bald head and red wattles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turkey + s = turkeys</a:t>
            </a:r>
            <a:endParaRPr lang="en-GB" i="1" dirty="0">
              <a:latin typeface="Twinkl Cursive Looped" panose="02000000000000000000" pitchFamily="2" charset="0"/>
            </a:endParaRPr>
          </a:p>
        </p:txBody>
      </p:sp>
      <p:pic>
        <p:nvPicPr>
          <p:cNvPr id="3" name="Picture 2" descr="Turkey clip art Images | Free Vectors, Stock Photos &amp; PSD">
            <a:extLst>
              <a:ext uri="{FF2B5EF4-FFF2-40B4-BE49-F238E27FC236}">
                <a16:creationId xmlns:a16="http://schemas.microsoft.com/office/drawing/2014/main" id="{C0AF3921-F581-25BB-ED80-32E74C999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382" y="354930"/>
            <a:ext cx="310515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59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trolleys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large baskets on wheels to carry goods in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trolley + s = trolleys</a:t>
            </a:r>
            <a:endParaRPr lang="en-GB" i="1" dirty="0">
              <a:latin typeface="Twinkl Cursive Looped" panose="02000000000000000000" pitchFamily="2" charset="0"/>
            </a:endParaRPr>
          </a:p>
        </p:txBody>
      </p:sp>
      <p:pic>
        <p:nvPicPr>
          <p:cNvPr id="4" name="Picture 2" descr="Trolleys Stock Illustrations. 58,494 Trolleys clip art images and royalty  free illustrations available to search from thousands of EPS vector clipart  and stock art producers.">
            <a:extLst>
              <a:ext uri="{FF2B5EF4-FFF2-40B4-BE49-F238E27FC236}">
                <a16:creationId xmlns:a16="http://schemas.microsoft.com/office/drawing/2014/main" id="{031BA368-6902-880D-7345-7DA01EC1D01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7"/>
          <a:stretch/>
        </p:blipFill>
        <p:spPr bwMode="auto">
          <a:xfrm>
            <a:off x="634093" y="419100"/>
            <a:ext cx="2400300" cy="1736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62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turkeys were ready to be sold for Christmas dinner.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74371" y="2861750"/>
            <a:ext cx="2291443" cy="95990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328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trolleys were all lined up ready to be used outside the supermarket.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94757" y="2861750"/>
            <a:ext cx="2438400" cy="95990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84567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179669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19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57066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18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23950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‘al’ spelt ‘in different ways at the end of words?</a:t>
            </a:r>
          </a:p>
        </p:txBody>
      </p:sp>
    </p:spTree>
    <p:extLst>
      <p:ext uri="{BB962C8B-B14F-4D97-AF65-F5344CB8AC3E}">
        <p14:creationId xmlns:p14="http://schemas.microsoft.com/office/powerpoint/2010/main" val="6073858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295424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9183144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a:t>
            </a:r>
          </a:p>
        </p:txBody>
      </p:sp>
    </p:spTree>
    <p:extLst>
      <p:ext uri="{BB962C8B-B14F-4D97-AF65-F5344CB8AC3E}">
        <p14:creationId xmlns:p14="http://schemas.microsoft.com/office/powerpoint/2010/main" val="15152055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4543" y="1445079"/>
            <a:ext cx="11348357"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Argentine Bird</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fossil</a:t>
            </a:r>
            <a:r>
              <a:rPr lang="en-GB" sz="4000" dirty="0">
                <a:solidFill>
                  <a:srgbClr val="000000"/>
                </a:solidFill>
                <a:effectLst/>
                <a:latin typeface="Twinkl Cursive Looped" panose="02000000000000000000" pitchFamily="2" charset="0"/>
                <a:ea typeface="Times New Roman" panose="02020603050405020304" pitchFamily="18" charset="0"/>
              </a:rPr>
              <a:t> remains of this huge bird were found in Argentina, in South America.  It must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have</a:t>
            </a:r>
            <a:r>
              <a:rPr lang="en-GB" sz="4000" dirty="0">
                <a:solidFill>
                  <a:srgbClr val="000000"/>
                </a:solidFill>
                <a:effectLst/>
                <a:latin typeface="Twinkl Cursive Looped" panose="02000000000000000000" pitchFamily="2" charset="0"/>
                <a:ea typeface="Times New Roman" panose="02020603050405020304" pitchFamily="18" charset="0"/>
              </a:rPr>
              <a:t> lived there until about five million years ago.  It was the largest ever flying bird.  It was 1.5 metres high, with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gold</a:t>
            </a:r>
            <a:r>
              <a:rPr lang="en-GB" sz="4000" dirty="0">
                <a:solidFill>
                  <a:srgbClr val="000000"/>
                </a:solidFill>
                <a:effectLst/>
                <a:latin typeface="Twinkl Cursive Looped" panose="02000000000000000000" pitchFamily="2" charset="0"/>
                <a:ea typeface="Times New Roman" panose="02020603050405020304" pitchFamily="18" charset="0"/>
              </a:rPr>
              <a:t> like wings that measured 7 metres across.  This ancient bird flew over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valleys</a:t>
            </a:r>
            <a:r>
              <a:rPr lang="en-GB" sz="4000" dirty="0">
                <a:solidFill>
                  <a:srgbClr val="000000"/>
                </a:solidFill>
                <a:effectLst/>
                <a:latin typeface="Twinkl Cursive Looped" panose="02000000000000000000" pitchFamily="2" charset="0"/>
                <a:ea typeface="Times New Roman" panose="02020603050405020304" pitchFamily="18" charset="0"/>
              </a:rPr>
              <a:t> on its vast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journeys</a:t>
            </a:r>
            <a:r>
              <a:rPr lang="en-GB" sz="4000" dirty="0">
                <a:solidFill>
                  <a:srgbClr val="000000"/>
                </a:solidFill>
                <a:effectLst/>
                <a:latin typeface="Twinkl Cursive Looped" panose="02000000000000000000" pitchFamily="2" charset="0"/>
                <a:ea typeface="Times New Roman" panose="02020603050405020304" pitchFamily="18" charset="0"/>
              </a:rPr>
              <a:t> across cold lands. </a:t>
            </a:r>
          </a:p>
        </p:txBody>
      </p:sp>
    </p:spTree>
    <p:extLst>
      <p:ext uri="{BB962C8B-B14F-4D97-AF65-F5344CB8AC3E}">
        <p14:creationId xmlns:p14="http://schemas.microsoft.com/office/powerpoint/2010/main" val="421845260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495086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was 1.5 metres high, with gold like wings that measured 7 metres across.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73945466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8307578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E9733D-A632-0A03-7A23-ADA64A9E8500}"/>
              </a:ext>
            </a:extLst>
          </p:cNvPr>
          <p:cNvPicPr>
            <a:picLocks noChangeAspect="1"/>
          </p:cNvPicPr>
          <p:nvPr/>
        </p:nvPicPr>
        <p:blipFill rotWithShape="1">
          <a:blip r:embed="rId2"/>
          <a:srcRect l="15536" t="27847" r="14554" b="10457"/>
          <a:stretch/>
        </p:blipFill>
        <p:spPr>
          <a:xfrm>
            <a:off x="139412" y="195942"/>
            <a:ext cx="11913176" cy="5910943"/>
          </a:xfrm>
          <a:prstGeom prst="rect">
            <a:avLst/>
          </a:prstGeom>
        </p:spPr>
      </p:pic>
    </p:spTree>
    <p:extLst>
      <p:ext uri="{BB962C8B-B14F-4D97-AF65-F5344CB8AC3E}">
        <p14:creationId xmlns:p14="http://schemas.microsoft.com/office/powerpoint/2010/main" val="395838873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9436922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67586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9529</TotalTime>
  <Words>2552</Words>
  <Application>Microsoft Office PowerPoint</Application>
  <PresentationFormat>Widescreen</PresentationFormat>
  <Paragraphs>360</Paragraphs>
  <Slides>164</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164</vt:i4>
      </vt:variant>
    </vt:vector>
  </HeadingPairs>
  <TitlesOfParts>
    <vt:vector size="170" baseType="lpstr">
      <vt:lpstr>Arial</vt:lpstr>
      <vt:lpstr>Calibri</vt:lpstr>
      <vt:lpstr>Calibri Light</vt:lpstr>
      <vt:lpstr>Times New Roman</vt:lpstr>
      <vt:lpstr>Twinkl Cursive Looped</vt:lpstr>
      <vt:lpstr>Office Theme</vt:lpstr>
      <vt:lpstr>Spelling Y2</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have </vt:lpstr>
      <vt:lpstr>behind </vt:lpstr>
      <vt:lpstr>Do you remember the sound ‘al’ spelt ‘in different ways at the end of words?</vt:lpstr>
      <vt:lpstr>le     al     il      el </vt:lpstr>
      <vt:lpstr>table</vt:lpstr>
      <vt:lpstr>apple</vt:lpstr>
      <vt:lpstr>bottle</vt:lpstr>
      <vt:lpstr>Let’s Teach and Practise</vt:lpstr>
      <vt:lpstr>Plurals   roots ending in ‘ey’</vt:lpstr>
      <vt:lpstr>ey + s  eys</vt:lpstr>
      <vt:lpstr>donkeys</vt:lpstr>
      <vt:lpstr>monkeys</vt:lpstr>
      <vt:lpstr>donkeys</vt:lpstr>
      <vt:lpstr>monkeys</vt:lpstr>
      <vt:lpstr>The donkeys were looking sad.</vt:lpstr>
      <vt:lpstr>The monkeys were swinging from tree to tree. </vt:lpstr>
      <vt:lpstr>New CHALLENGE words.</vt:lpstr>
      <vt:lpstr>cold </vt:lpstr>
      <vt:lpstr>The cold snow was fun to play in.</vt:lpstr>
      <vt:lpstr>gold  </vt:lpstr>
      <vt:lpstr>They found the gold buried deep underground. </vt:lpstr>
      <vt:lpstr>Let’s Practise and Apply.</vt:lpstr>
      <vt:lpstr>Can you spot the spelling rule words and the challenge words?</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Write this sentence as I dictate it to you.</vt:lpstr>
      <vt:lpstr>The fossil remains of this huge bird were found in Argentina.</vt:lpstr>
      <vt:lpstr>PowerPoint Presentation</vt:lpstr>
      <vt:lpstr>PowerPoint Presentation</vt:lpstr>
      <vt:lpstr>Let’s Revisit and Review…</vt:lpstr>
      <vt:lpstr>Do you remember this challenge word?</vt:lpstr>
      <vt:lpstr>have </vt:lpstr>
      <vt:lpstr>behind </vt:lpstr>
      <vt:lpstr>Do you remember the sound ‘al’ spelt ‘in different ways at the end of words?</vt:lpstr>
      <vt:lpstr>le     al     il      el </vt:lpstr>
      <vt:lpstr>metal</vt:lpstr>
      <vt:lpstr>pedal</vt:lpstr>
      <vt:lpstr>animal</vt:lpstr>
      <vt:lpstr>Let’s Teach and Practise</vt:lpstr>
      <vt:lpstr>Plurals   roots ending in ‘ey’</vt:lpstr>
      <vt:lpstr>ey + s  eys</vt:lpstr>
      <vt:lpstr>chimneys</vt:lpstr>
      <vt:lpstr>valleys</vt:lpstr>
      <vt:lpstr>chimneys</vt:lpstr>
      <vt:lpstr>valleys</vt:lpstr>
      <vt:lpstr>The chimneys were puffing out black smoke all night long.</vt:lpstr>
      <vt:lpstr>The valleys were beautiful in the summer sunshine. </vt:lpstr>
      <vt:lpstr>New CHALLENGE words.</vt:lpstr>
      <vt:lpstr>cold </vt:lpstr>
      <vt:lpstr>The cold snow was fun to play in.</vt:lpstr>
      <vt:lpstr>gold  </vt:lpstr>
      <vt:lpstr>They found the gold buried deep underground. </vt:lpstr>
      <vt:lpstr>Let’s Practise and Apply.</vt:lpstr>
      <vt:lpstr>Can you spot the spelling rule words and the challenge words?</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Write this sentence as I dictate it to you.</vt:lpstr>
      <vt:lpstr>It must have lived there until about five million years ago. </vt:lpstr>
      <vt:lpstr>PowerPoint Presentation</vt:lpstr>
      <vt:lpstr>PowerPoint Presentation</vt:lpstr>
      <vt:lpstr>Let’s Revisit and Review…</vt:lpstr>
      <vt:lpstr>Do you remember this challenge word?</vt:lpstr>
      <vt:lpstr>have </vt:lpstr>
      <vt:lpstr>behind </vt:lpstr>
      <vt:lpstr>Do you remember the sound ‘al’ spelt ‘in different ways at the end of words?</vt:lpstr>
      <vt:lpstr>le     al     il      el </vt:lpstr>
      <vt:lpstr>pencil</vt:lpstr>
      <vt:lpstr>fossil</vt:lpstr>
      <vt:lpstr>pupil</vt:lpstr>
      <vt:lpstr>Let’s Teach and Practise</vt:lpstr>
      <vt:lpstr>Plurals   roots ending in ‘ey’</vt:lpstr>
      <vt:lpstr>ey + s  eys</vt:lpstr>
      <vt:lpstr>turkeys</vt:lpstr>
      <vt:lpstr>trolleys</vt:lpstr>
      <vt:lpstr>turkeys</vt:lpstr>
      <vt:lpstr>trolleys</vt:lpstr>
      <vt:lpstr>The turkeys were ready to be sold for Christmas dinner.</vt:lpstr>
      <vt:lpstr>The trolleys were all lined up ready to be used outside the supermarket. </vt:lpstr>
      <vt:lpstr>New CHALLENGE words.</vt:lpstr>
      <vt:lpstr>cold </vt:lpstr>
      <vt:lpstr>The cold snow was fun to play in.</vt:lpstr>
      <vt:lpstr>gold  </vt:lpstr>
      <vt:lpstr>They found the gold buried deep underground. </vt:lpstr>
      <vt:lpstr>Let’s Practise and Apply.</vt:lpstr>
      <vt:lpstr>Can you spot the spelling rule words and the challenge words?</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Write this sentence as I dictate it to you.</vt:lpstr>
      <vt:lpstr>It was 1.5 metres high, with gold like wings that measured 7 metres across. </vt:lpstr>
      <vt:lpstr>PowerPoint Presentation</vt:lpstr>
      <vt:lpstr>PowerPoint Presentation</vt:lpstr>
      <vt:lpstr>Let’s Revisit and Review…</vt:lpstr>
      <vt:lpstr>Do you remember this challenge word?</vt:lpstr>
      <vt:lpstr>have </vt:lpstr>
      <vt:lpstr>behind </vt:lpstr>
      <vt:lpstr>Do you remember the sound ‘al’ spelt ‘in different ways at the end of words?</vt:lpstr>
      <vt:lpstr>le     al     il      el </vt:lpstr>
      <vt:lpstr>camel</vt:lpstr>
      <vt:lpstr>tunnel</vt:lpstr>
      <vt:lpstr>squirrel</vt:lpstr>
      <vt:lpstr>Let’s Teach and Practise</vt:lpstr>
      <vt:lpstr>Plurals   roots ending in ‘ey’</vt:lpstr>
      <vt:lpstr>ey + s  eys</vt:lpstr>
      <vt:lpstr>journeys</vt:lpstr>
      <vt:lpstr>keys</vt:lpstr>
      <vt:lpstr>journeys</vt:lpstr>
      <vt:lpstr>keys</vt:lpstr>
      <vt:lpstr>The children were excited about the different journeys they would take when they were grown-ups. </vt:lpstr>
      <vt:lpstr>The keys seem to be lost as no-one could find them anywhere. </vt:lpstr>
      <vt:lpstr>New CHALLENGE words.</vt:lpstr>
      <vt:lpstr>cold </vt:lpstr>
      <vt:lpstr>The cold snow was fun to play in.</vt:lpstr>
      <vt:lpstr>gold  </vt:lpstr>
      <vt:lpstr>They found the gold buried deep underground. </vt:lpstr>
      <vt:lpstr>Let’s Practise and Apply.</vt:lpstr>
      <vt:lpstr>Can you spot the spelling rule words and the challenge words?</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The Argentine Bird  The fossil remains of this huge bird were found in Argentina, in South America.  It must have lived there until about five million years ago.  It was the largest ever flying bird.  It was 1.5 metres high, with gold like wings that measured 7 metres across.  This ancient bird flew over valleys on its vast journeys across cold lands. </vt:lpstr>
      <vt:lpstr>Write this sentence as I dictate it to you.</vt:lpstr>
      <vt:lpstr>This ancient bird flew over valleys on its vast journeys across cold lands. </vt:lpstr>
      <vt:lpstr>PowerPoint Presentation</vt:lpstr>
      <vt:lpstr>PowerPoint Presentation</vt:lpstr>
      <vt:lpstr>Old challenge words…</vt:lpstr>
      <vt:lpstr>have</vt:lpstr>
      <vt:lpstr>behind</vt:lpstr>
      <vt:lpstr>Old spelling rule words…</vt:lpstr>
      <vt:lpstr>table</vt:lpstr>
      <vt:lpstr>apple</vt:lpstr>
      <vt:lpstr>bottle</vt:lpstr>
      <vt:lpstr>metal</vt:lpstr>
      <vt:lpstr>pedal</vt:lpstr>
      <vt:lpstr>animal</vt:lpstr>
      <vt:lpstr>pencil</vt:lpstr>
      <vt:lpstr>fossil</vt:lpstr>
      <vt:lpstr>pupil</vt:lpstr>
      <vt:lpstr>camel</vt:lpstr>
      <vt:lpstr>tunnel</vt:lpstr>
      <vt:lpstr>squirrel</vt:lpstr>
      <vt:lpstr>New spelling rule words…</vt:lpstr>
      <vt:lpstr>donkeys</vt:lpstr>
      <vt:lpstr>monkeys</vt:lpstr>
      <vt:lpstr>chimneys</vt:lpstr>
      <vt:lpstr>valleys</vt:lpstr>
      <vt:lpstr>turkeys</vt:lpstr>
      <vt:lpstr>trolleys</vt:lpstr>
      <vt:lpstr>journeys</vt:lpstr>
      <vt:lpstr>keys</vt:lpstr>
      <vt:lpstr>New challenge words…</vt:lpstr>
      <vt:lpstr>cold</vt:lpstr>
      <vt:lpstr>gold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2022-12-14T15:37:43Z</dcterms:modified>
</cp:coreProperties>
</file>