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2"/>
  </p:notesMasterIdLst>
  <p:sldIdLst>
    <p:sldId id="256" r:id="rId2"/>
    <p:sldId id="1633" r:id="rId3"/>
    <p:sldId id="322" r:id="rId4"/>
    <p:sldId id="604" r:id="rId5"/>
    <p:sldId id="258" r:id="rId6"/>
    <p:sldId id="333" r:id="rId7"/>
    <p:sldId id="1182" r:id="rId8"/>
    <p:sldId id="2066" r:id="rId9"/>
    <p:sldId id="905" r:id="rId10"/>
    <p:sldId id="907" r:id="rId11"/>
    <p:sldId id="1170" r:id="rId12"/>
    <p:sldId id="1171" r:id="rId13"/>
    <p:sldId id="1965" r:id="rId14"/>
    <p:sldId id="267" r:id="rId15"/>
    <p:sldId id="1452" r:id="rId16"/>
    <p:sldId id="1495" r:id="rId17"/>
    <p:sldId id="1456" r:id="rId18"/>
    <p:sldId id="1966" r:id="rId19"/>
    <p:sldId id="2068" r:id="rId20"/>
    <p:sldId id="2067" r:id="rId21"/>
    <p:sldId id="1466" r:id="rId22"/>
    <p:sldId id="1967" r:id="rId23"/>
    <p:sldId id="2069" r:id="rId24"/>
    <p:sldId id="2070" r:id="rId25"/>
    <p:sldId id="1473" r:id="rId26"/>
    <p:sldId id="1968" r:id="rId27"/>
    <p:sldId id="2072" r:id="rId28"/>
    <p:sldId id="2071" r:id="rId29"/>
    <p:sldId id="1482" r:id="rId30"/>
    <p:sldId id="1485" r:id="rId31"/>
    <p:sldId id="1505" r:id="rId32"/>
    <p:sldId id="1504" r:id="rId33"/>
    <p:sldId id="1506" r:id="rId34"/>
    <p:sldId id="304" r:id="rId35"/>
    <p:sldId id="318" r:id="rId36"/>
    <p:sldId id="316" r:id="rId37"/>
    <p:sldId id="2073" r:id="rId38"/>
    <p:sldId id="331" r:id="rId39"/>
    <p:sldId id="332" r:id="rId40"/>
    <p:sldId id="1636" r:id="rId41"/>
    <p:sldId id="2079" r:id="rId42"/>
    <p:sldId id="2080" r:id="rId43"/>
    <p:sldId id="2081" r:id="rId44"/>
    <p:sldId id="2082" r:id="rId45"/>
    <p:sldId id="2083" r:id="rId46"/>
    <p:sldId id="2084" r:id="rId47"/>
    <p:sldId id="2085" r:id="rId48"/>
    <p:sldId id="2086" r:id="rId49"/>
    <p:sldId id="2087" r:id="rId50"/>
    <p:sldId id="2089" r:id="rId51"/>
    <p:sldId id="2090" r:id="rId52"/>
    <p:sldId id="2091" r:id="rId53"/>
    <p:sldId id="2092" r:id="rId54"/>
    <p:sldId id="2187" r:id="rId55"/>
    <p:sldId id="2188" r:id="rId56"/>
    <p:sldId id="2096" r:id="rId57"/>
    <p:sldId id="2097" r:id="rId58"/>
    <p:sldId id="2098" r:id="rId59"/>
    <p:sldId id="2100" r:id="rId60"/>
    <p:sldId id="2101" r:id="rId61"/>
    <p:sldId id="2102" r:id="rId62"/>
    <p:sldId id="2104" r:id="rId63"/>
    <p:sldId id="2105" r:id="rId64"/>
    <p:sldId id="2106" r:id="rId65"/>
    <p:sldId id="2107" r:id="rId66"/>
    <p:sldId id="2108" r:id="rId67"/>
    <p:sldId id="2109" r:id="rId68"/>
    <p:sldId id="2110" r:id="rId69"/>
    <p:sldId id="2111" r:id="rId70"/>
    <p:sldId id="2112" r:id="rId71"/>
    <p:sldId id="2113" r:id="rId72"/>
    <p:sldId id="2114" r:id="rId73"/>
    <p:sldId id="2075" r:id="rId74"/>
    <p:sldId id="2115" r:id="rId75"/>
    <p:sldId id="2116" r:id="rId76"/>
    <p:sldId id="2117" r:id="rId77"/>
    <p:sldId id="2118" r:id="rId78"/>
    <p:sldId id="2119" r:id="rId79"/>
    <p:sldId id="2120" r:id="rId80"/>
    <p:sldId id="2121" r:id="rId81"/>
    <p:sldId id="2122" r:id="rId82"/>
    <p:sldId id="2123" r:id="rId83"/>
    <p:sldId id="2125" r:id="rId84"/>
    <p:sldId id="2126" r:id="rId85"/>
    <p:sldId id="2127" r:id="rId86"/>
    <p:sldId id="2128" r:id="rId87"/>
    <p:sldId id="2129" r:id="rId88"/>
    <p:sldId id="2132" r:id="rId89"/>
    <p:sldId id="2133" r:id="rId90"/>
    <p:sldId id="2136" r:id="rId91"/>
    <p:sldId id="2137" r:id="rId92"/>
    <p:sldId id="2140" r:id="rId93"/>
    <p:sldId id="2141" r:id="rId94"/>
    <p:sldId id="2142" r:id="rId95"/>
    <p:sldId id="2143" r:id="rId96"/>
    <p:sldId id="2144" r:id="rId97"/>
    <p:sldId id="2145" r:id="rId98"/>
    <p:sldId id="2146" r:id="rId99"/>
    <p:sldId id="2147" r:id="rId100"/>
    <p:sldId id="2148" r:id="rId101"/>
    <p:sldId id="2149" r:id="rId102"/>
    <p:sldId id="2150" r:id="rId103"/>
    <p:sldId id="2074" r:id="rId104"/>
    <p:sldId id="2151" r:id="rId105"/>
    <p:sldId id="2152" r:id="rId106"/>
    <p:sldId id="2153" r:id="rId107"/>
    <p:sldId id="2154" r:id="rId108"/>
    <p:sldId id="2155" r:id="rId109"/>
    <p:sldId id="2156" r:id="rId110"/>
    <p:sldId id="2157" r:id="rId111"/>
    <p:sldId id="2158" r:id="rId112"/>
    <p:sldId id="2159" r:id="rId113"/>
    <p:sldId id="2161" r:id="rId114"/>
    <p:sldId id="2162" r:id="rId115"/>
    <p:sldId id="2163" r:id="rId116"/>
    <p:sldId id="2164" r:id="rId117"/>
    <p:sldId id="2165" r:id="rId118"/>
    <p:sldId id="2168" r:id="rId119"/>
    <p:sldId id="2169" r:id="rId120"/>
    <p:sldId id="2172" r:id="rId121"/>
    <p:sldId id="2173" r:id="rId122"/>
    <p:sldId id="2176" r:id="rId123"/>
    <p:sldId id="2177" r:id="rId124"/>
    <p:sldId id="2178" r:id="rId125"/>
    <p:sldId id="2179" r:id="rId126"/>
    <p:sldId id="2180" r:id="rId127"/>
    <p:sldId id="2181" r:id="rId128"/>
    <p:sldId id="2182" r:id="rId129"/>
    <p:sldId id="2183" r:id="rId130"/>
    <p:sldId id="2184" r:id="rId131"/>
    <p:sldId id="2185" r:id="rId132"/>
    <p:sldId id="2186" r:id="rId133"/>
    <p:sldId id="328" r:id="rId134"/>
    <p:sldId id="1509" r:id="rId135"/>
    <p:sldId id="595" r:id="rId136"/>
    <p:sldId id="551" r:id="rId137"/>
    <p:sldId id="552" r:id="rId138"/>
    <p:sldId id="596" r:id="rId139"/>
    <p:sldId id="556" r:id="rId140"/>
    <p:sldId id="562" r:id="rId141"/>
    <p:sldId id="563" r:id="rId142"/>
    <p:sldId id="564" r:id="rId143"/>
    <p:sldId id="553" r:id="rId144"/>
    <p:sldId id="554" r:id="rId145"/>
    <p:sldId id="570" r:id="rId146"/>
    <p:sldId id="571" r:id="rId147"/>
    <p:sldId id="1973" r:id="rId148"/>
    <p:sldId id="594" r:id="rId149"/>
    <p:sldId id="558" r:id="rId150"/>
    <p:sldId id="559" r:id="rId151"/>
    <p:sldId id="555" r:id="rId152"/>
    <p:sldId id="566" r:id="rId153"/>
    <p:sldId id="567" r:id="rId154"/>
    <p:sldId id="568" r:id="rId155"/>
    <p:sldId id="573" r:id="rId156"/>
    <p:sldId id="574" r:id="rId157"/>
    <p:sldId id="2076" r:id="rId158"/>
    <p:sldId id="2078" r:id="rId159"/>
    <p:sldId id="2077" r:id="rId160"/>
    <p:sldId id="560" r:id="rId161"/>
    <p:sldId id="593" r:id="rId162"/>
    <p:sldId id="561" r:id="rId163"/>
    <p:sldId id="550" r:id="rId164"/>
    <p:sldId id="597" r:id="rId165"/>
    <p:sldId id="583" r:id="rId166"/>
    <p:sldId id="1194" r:id="rId167"/>
    <p:sldId id="1631" r:id="rId168"/>
    <p:sldId id="590" r:id="rId169"/>
    <p:sldId id="591" r:id="rId170"/>
    <p:sldId id="598" r:id="rId171"/>
  </p:sldIdLst>
  <p:sldSz cx="12192000" cy="6858000"/>
  <p:notesSz cx="6742113" cy="98758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3E20491F-68BA-47D5-892D-50AF2F93D9D1}" v="588" dt="2022-12-14T16:20:20.805"/>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250" autoAdjust="0"/>
    <p:restoredTop sz="81447" autoAdjust="0"/>
  </p:normalViewPr>
  <p:slideViewPr>
    <p:cSldViewPr snapToGrid="0">
      <p:cViewPr varScale="1">
        <p:scale>
          <a:sx n="59" d="100"/>
          <a:sy n="59" d="100"/>
        </p:scale>
        <p:origin x="1128"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6" Type="http://schemas.openxmlformats.org/officeDocument/2006/relationships/slide" Target="slides/slide5.xml"/><Relationship Id="rId23" Type="http://schemas.openxmlformats.org/officeDocument/2006/relationships/slide" Target="slides/slide22.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119" Type="http://schemas.openxmlformats.org/officeDocument/2006/relationships/slide" Target="slides/slide118.xml"/><Relationship Id="rId44" Type="http://schemas.openxmlformats.org/officeDocument/2006/relationships/slide" Target="slides/slide43.xml"/><Relationship Id="rId60" Type="http://schemas.openxmlformats.org/officeDocument/2006/relationships/slide" Target="slides/slide59.xml"/><Relationship Id="rId65" Type="http://schemas.openxmlformats.org/officeDocument/2006/relationships/slide" Target="slides/slide64.xml"/><Relationship Id="rId81" Type="http://schemas.openxmlformats.org/officeDocument/2006/relationships/slide" Target="slides/slide80.xml"/><Relationship Id="rId86" Type="http://schemas.openxmlformats.org/officeDocument/2006/relationships/slide" Target="slides/slide85.xml"/><Relationship Id="rId130" Type="http://schemas.openxmlformats.org/officeDocument/2006/relationships/slide" Target="slides/slide129.xml"/><Relationship Id="rId135" Type="http://schemas.openxmlformats.org/officeDocument/2006/relationships/slide" Target="slides/slide134.xml"/><Relationship Id="rId151" Type="http://schemas.openxmlformats.org/officeDocument/2006/relationships/slide" Target="slides/slide150.xml"/><Relationship Id="rId156" Type="http://schemas.openxmlformats.org/officeDocument/2006/relationships/slide" Target="slides/slide155.xml"/><Relationship Id="rId177" Type="http://schemas.microsoft.com/office/2016/11/relationships/changesInfo" Target="changesInfos/changesInfo1.xml"/><Relationship Id="rId172" Type="http://schemas.openxmlformats.org/officeDocument/2006/relationships/notesMaster" Target="notesMasters/notesMaster1.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109" Type="http://schemas.openxmlformats.org/officeDocument/2006/relationships/slide" Target="slides/slide10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04" Type="http://schemas.openxmlformats.org/officeDocument/2006/relationships/slide" Target="slides/slide103.xml"/><Relationship Id="rId120" Type="http://schemas.openxmlformats.org/officeDocument/2006/relationships/slide" Target="slides/slide119.xml"/><Relationship Id="rId125" Type="http://schemas.openxmlformats.org/officeDocument/2006/relationships/slide" Target="slides/slide124.xml"/><Relationship Id="rId141" Type="http://schemas.openxmlformats.org/officeDocument/2006/relationships/slide" Target="slides/slide140.xml"/><Relationship Id="rId146" Type="http://schemas.openxmlformats.org/officeDocument/2006/relationships/slide" Target="slides/slide145.xml"/><Relationship Id="rId167" Type="http://schemas.openxmlformats.org/officeDocument/2006/relationships/slide" Target="slides/slide166.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162" Type="http://schemas.openxmlformats.org/officeDocument/2006/relationships/slide" Target="slides/slide16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15" Type="http://schemas.openxmlformats.org/officeDocument/2006/relationships/slide" Target="slides/slide114.xml"/><Relationship Id="rId131" Type="http://schemas.openxmlformats.org/officeDocument/2006/relationships/slide" Target="slides/slide130.xml"/><Relationship Id="rId136" Type="http://schemas.openxmlformats.org/officeDocument/2006/relationships/slide" Target="slides/slide135.xml"/><Relationship Id="rId157" Type="http://schemas.openxmlformats.org/officeDocument/2006/relationships/slide" Target="slides/slide156.xml"/><Relationship Id="rId178" Type="http://schemas.microsoft.com/office/2015/10/relationships/revisionInfo" Target="revisionInfo.xml"/><Relationship Id="rId61" Type="http://schemas.openxmlformats.org/officeDocument/2006/relationships/slide" Target="slides/slide60.xml"/><Relationship Id="rId82" Type="http://schemas.openxmlformats.org/officeDocument/2006/relationships/slide" Target="slides/slide81.xml"/><Relationship Id="rId152" Type="http://schemas.openxmlformats.org/officeDocument/2006/relationships/slide" Target="slides/slide151.xml"/><Relationship Id="rId173" Type="http://schemas.openxmlformats.org/officeDocument/2006/relationships/presProps" Target="presProps.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3" Type="http://schemas.openxmlformats.org/officeDocument/2006/relationships/slide" Target="slides/slide2.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viewProps" Target="viewProp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4" Type="http://schemas.openxmlformats.org/officeDocument/2006/relationships/slide" Target="slides/slide3.xml"/><Relationship Id="rId9" Type="http://schemas.openxmlformats.org/officeDocument/2006/relationships/slide" Target="slides/slide8.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theme" Target="theme/theme1.xml"/><Relationship Id="rId16" Type="http://schemas.openxmlformats.org/officeDocument/2006/relationships/slide" Target="slides/slide15.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tableStyles" Target="tableStyles.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 Type="http://schemas.openxmlformats.org/officeDocument/2006/relationships/slideMaster" Target="slideMasters/slideMaster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elly Stokes" userId="3e5c5154-569e-4d81-aa91-4f91841cdfa9" providerId="ADAL" clId="{3E20491F-68BA-47D5-892D-50AF2F93D9D1}"/>
    <pc:docChg chg="custSel addSld delSld modSld">
      <pc:chgData name="Kelly Stokes" userId="3e5c5154-569e-4d81-aa91-4f91841cdfa9" providerId="ADAL" clId="{3E20491F-68BA-47D5-892D-50AF2F93D9D1}" dt="2022-12-14T16:20:25.553" v="997"/>
      <pc:docMkLst>
        <pc:docMk/>
      </pc:docMkLst>
      <pc:sldChg chg="modSp mod">
        <pc:chgData name="Kelly Stokes" userId="3e5c5154-569e-4d81-aa91-4f91841cdfa9" providerId="ADAL" clId="{3E20491F-68BA-47D5-892D-50AF2F93D9D1}" dt="2022-12-14T15:38:26.468" v="1" actId="20577"/>
        <pc:sldMkLst>
          <pc:docMk/>
          <pc:sldMk cId="3945579917" sldId="256"/>
        </pc:sldMkLst>
        <pc:spChg chg="mod">
          <ac:chgData name="Kelly Stokes" userId="3e5c5154-569e-4d81-aa91-4f91841cdfa9" providerId="ADAL" clId="{3E20491F-68BA-47D5-892D-50AF2F93D9D1}" dt="2022-12-14T15:38:26.468" v="1" actId="20577"/>
          <ac:spMkLst>
            <pc:docMk/>
            <pc:sldMk cId="3945579917" sldId="256"/>
            <ac:spMk id="3" creationId="{9B667196-C5B4-45FC-B5E8-3B190D7A595C}"/>
          </ac:spMkLst>
        </pc:spChg>
      </pc:sldChg>
      <pc:sldChg chg="modSp mod">
        <pc:chgData name="Kelly Stokes" userId="3e5c5154-569e-4d81-aa91-4f91841cdfa9" providerId="ADAL" clId="{3E20491F-68BA-47D5-892D-50AF2F93D9D1}" dt="2022-12-14T15:53:52.771" v="378" actId="1076"/>
        <pc:sldMkLst>
          <pc:docMk/>
          <pc:sldMk cId="2433500145" sldId="316"/>
        </pc:sldMkLst>
        <pc:spChg chg="mod">
          <ac:chgData name="Kelly Stokes" userId="3e5c5154-569e-4d81-aa91-4f91841cdfa9" providerId="ADAL" clId="{3E20491F-68BA-47D5-892D-50AF2F93D9D1}" dt="2022-12-14T15:53:52.771" v="378" actId="1076"/>
          <ac:spMkLst>
            <pc:docMk/>
            <pc:sldMk cId="2433500145" sldId="316"/>
            <ac:spMk id="2" creationId="{52DA34BA-82FC-47C5-BCE1-BB65E08B92A1}"/>
          </ac:spMkLst>
        </pc:spChg>
      </pc:sldChg>
      <pc:sldChg chg="modSp mod">
        <pc:chgData name="Kelly Stokes" userId="3e5c5154-569e-4d81-aa91-4f91841cdfa9" providerId="ADAL" clId="{3E20491F-68BA-47D5-892D-50AF2F93D9D1}" dt="2022-12-14T15:38:29.430" v="3" actId="20577"/>
        <pc:sldMkLst>
          <pc:docMk/>
          <pc:sldMk cId="864376776" sldId="322"/>
        </pc:sldMkLst>
        <pc:spChg chg="mod">
          <ac:chgData name="Kelly Stokes" userId="3e5c5154-569e-4d81-aa91-4f91841cdfa9" providerId="ADAL" clId="{3E20491F-68BA-47D5-892D-50AF2F93D9D1}" dt="2022-12-14T15:38:29.430" v="3" actId="20577"/>
          <ac:spMkLst>
            <pc:docMk/>
            <pc:sldMk cId="864376776" sldId="322"/>
            <ac:spMk id="2" creationId="{02FB8773-AD3E-2543-510F-CEE32E75C793}"/>
          </ac:spMkLst>
        </pc:spChg>
      </pc:sldChg>
      <pc:sldChg chg="modSp mod">
        <pc:chgData name="Kelly Stokes" userId="3e5c5154-569e-4d81-aa91-4f91841cdfa9" providerId="ADAL" clId="{3E20491F-68BA-47D5-892D-50AF2F93D9D1}" dt="2022-12-14T15:54:57.990" v="391" actId="20577"/>
        <pc:sldMkLst>
          <pc:docMk/>
          <pc:sldMk cId="4214164962" sldId="328"/>
        </pc:sldMkLst>
        <pc:spChg chg="mod">
          <ac:chgData name="Kelly Stokes" userId="3e5c5154-569e-4d81-aa91-4f91841cdfa9" providerId="ADAL" clId="{3E20491F-68BA-47D5-892D-50AF2F93D9D1}" dt="2022-12-14T15:54:57.990" v="391" actId="20577"/>
          <ac:spMkLst>
            <pc:docMk/>
            <pc:sldMk cId="4214164962" sldId="328"/>
            <ac:spMk id="2" creationId="{02FB8773-AD3E-2543-510F-CEE32E75C793}"/>
          </ac:spMkLst>
        </pc:spChg>
      </pc:sldChg>
      <pc:sldChg chg="modNotesTx">
        <pc:chgData name="Kelly Stokes" userId="3e5c5154-569e-4d81-aa91-4f91841cdfa9" providerId="ADAL" clId="{3E20491F-68BA-47D5-892D-50AF2F93D9D1}" dt="2022-12-14T15:54:32.395" v="385"/>
        <pc:sldMkLst>
          <pc:docMk/>
          <pc:sldMk cId="2534233594" sldId="331"/>
        </pc:sldMkLst>
      </pc:sldChg>
      <pc:sldChg chg="modSp mod">
        <pc:chgData name="Kelly Stokes" userId="3e5c5154-569e-4d81-aa91-4f91841cdfa9" providerId="ADAL" clId="{3E20491F-68BA-47D5-892D-50AF2F93D9D1}" dt="2022-12-14T15:54:37.271" v="386"/>
        <pc:sldMkLst>
          <pc:docMk/>
          <pc:sldMk cId="958288502" sldId="332"/>
        </pc:sldMkLst>
        <pc:spChg chg="mod">
          <ac:chgData name="Kelly Stokes" userId="3e5c5154-569e-4d81-aa91-4f91841cdfa9" providerId="ADAL" clId="{3E20491F-68BA-47D5-892D-50AF2F93D9D1}" dt="2022-12-14T15:54:37.271" v="386"/>
          <ac:spMkLst>
            <pc:docMk/>
            <pc:sldMk cId="958288502" sldId="332"/>
            <ac:spMk id="2" creationId="{77E26784-A357-92CE-B6B1-8F248D3D6650}"/>
          </ac:spMkLst>
        </pc:spChg>
      </pc:sldChg>
      <pc:sldChg chg="modNotesTx">
        <pc:chgData name="Kelly Stokes" userId="3e5c5154-569e-4d81-aa91-4f91841cdfa9" providerId="ADAL" clId="{3E20491F-68BA-47D5-892D-50AF2F93D9D1}" dt="2022-12-14T15:59:37.249" v="611"/>
        <pc:sldMkLst>
          <pc:docMk/>
          <pc:sldMk cId="3625788919" sldId="550"/>
        </pc:sldMkLst>
      </pc:sldChg>
      <pc:sldChg chg="modSp mod">
        <pc:chgData name="Kelly Stokes" userId="3e5c5154-569e-4d81-aa91-4f91841cdfa9" providerId="ADAL" clId="{3E20491F-68BA-47D5-892D-50AF2F93D9D1}" dt="2022-12-14T15:55:33.885" v="412" actId="20577"/>
        <pc:sldMkLst>
          <pc:docMk/>
          <pc:sldMk cId="3866864438" sldId="551"/>
        </pc:sldMkLst>
        <pc:spChg chg="mod">
          <ac:chgData name="Kelly Stokes" userId="3e5c5154-569e-4d81-aa91-4f91841cdfa9" providerId="ADAL" clId="{3E20491F-68BA-47D5-892D-50AF2F93D9D1}" dt="2022-12-14T15:55:33.885" v="412" actId="20577"/>
          <ac:spMkLst>
            <pc:docMk/>
            <pc:sldMk cId="3866864438" sldId="551"/>
            <ac:spMk id="2" creationId="{52DA34BA-82FC-47C5-BCE1-BB65E08B92A1}"/>
          </ac:spMkLst>
        </pc:spChg>
      </pc:sldChg>
      <pc:sldChg chg="modSp mod">
        <pc:chgData name="Kelly Stokes" userId="3e5c5154-569e-4d81-aa91-4f91841cdfa9" providerId="ADAL" clId="{3E20491F-68BA-47D5-892D-50AF2F93D9D1}" dt="2022-12-14T15:55:40.660" v="420" actId="20577"/>
        <pc:sldMkLst>
          <pc:docMk/>
          <pc:sldMk cId="3221187074" sldId="552"/>
        </pc:sldMkLst>
        <pc:spChg chg="mod">
          <ac:chgData name="Kelly Stokes" userId="3e5c5154-569e-4d81-aa91-4f91841cdfa9" providerId="ADAL" clId="{3E20491F-68BA-47D5-892D-50AF2F93D9D1}" dt="2022-12-14T15:55:40.660" v="420" actId="20577"/>
          <ac:spMkLst>
            <pc:docMk/>
            <pc:sldMk cId="3221187074" sldId="552"/>
            <ac:spMk id="2" creationId="{52DA34BA-82FC-47C5-BCE1-BB65E08B92A1}"/>
          </ac:spMkLst>
        </pc:spChg>
      </pc:sldChg>
      <pc:sldChg chg="modSp mod">
        <pc:chgData name="Kelly Stokes" userId="3e5c5154-569e-4d81-aa91-4f91841cdfa9" providerId="ADAL" clId="{3E20491F-68BA-47D5-892D-50AF2F93D9D1}" dt="2022-12-14T15:57:08.320" v="476" actId="20577"/>
        <pc:sldMkLst>
          <pc:docMk/>
          <pc:sldMk cId="2916884084" sldId="553"/>
        </pc:sldMkLst>
        <pc:spChg chg="mod">
          <ac:chgData name="Kelly Stokes" userId="3e5c5154-569e-4d81-aa91-4f91841cdfa9" providerId="ADAL" clId="{3E20491F-68BA-47D5-892D-50AF2F93D9D1}" dt="2022-12-14T15:57:08.320" v="476" actId="20577"/>
          <ac:spMkLst>
            <pc:docMk/>
            <pc:sldMk cId="2916884084" sldId="553"/>
            <ac:spMk id="2" creationId="{52DA34BA-82FC-47C5-BCE1-BB65E08B92A1}"/>
          </ac:spMkLst>
        </pc:spChg>
      </pc:sldChg>
      <pc:sldChg chg="modSp mod">
        <pc:chgData name="Kelly Stokes" userId="3e5c5154-569e-4d81-aa91-4f91841cdfa9" providerId="ADAL" clId="{3E20491F-68BA-47D5-892D-50AF2F93D9D1}" dt="2022-12-14T15:57:16.363" v="483" actId="20577"/>
        <pc:sldMkLst>
          <pc:docMk/>
          <pc:sldMk cId="1612179683" sldId="554"/>
        </pc:sldMkLst>
        <pc:spChg chg="mod">
          <ac:chgData name="Kelly Stokes" userId="3e5c5154-569e-4d81-aa91-4f91841cdfa9" providerId="ADAL" clId="{3E20491F-68BA-47D5-892D-50AF2F93D9D1}" dt="2022-12-14T15:57:16.363" v="483" actId="20577"/>
          <ac:spMkLst>
            <pc:docMk/>
            <pc:sldMk cId="1612179683" sldId="554"/>
            <ac:spMk id="2" creationId="{52DA34BA-82FC-47C5-BCE1-BB65E08B92A1}"/>
          </ac:spMkLst>
        </pc:spChg>
      </pc:sldChg>
      <pc:sldChg chg="modSp mod">
        <pc:chgData name="Kelly Stokes" userId="3e5c5154-569e-4d81-aa91-4f91841cdfa9" providerId="ADAL" clId="{3E20491F-68BA-47D5-892D-50AF2F93D9D1}" dt="2022-12-14T15:58:00.279" v="526" actId="20577"/>
        <pc:sldMkLst>
          <pc:docMk/>
          <pc:sldMk cId="4213858259" sldId="555"/>
        </pc:sldMkLst>
        <pc:spChg chg="mod">
          <ac:chgData name="Kelly Stokes" userId="3e5c5154-569e-4d81-aa91-4f91841cdfa9" providerId="ADAL" clId="{3E20491F-68BA-47D5-892D-50AF2F93D9D1}" dt="2022-12-14T15:58:00.279" v="526" actId="20577"/>
          <ac:spMkLst>
            <pc:docMk/>
            <pc:sldMk cId="4213858259" sldId="555"/>
            <ac:spMk id="2" creationId="{52DA34BA-82FC-47C5-BCE1-BB65E08B92A1}"/>
          </ac:spMkLst>
        </pc:spChg>
      </pc:sldChg>
      <pc:sldChg chg="modSp mod">
        <pc:chgData name="Kelly Stokes" userId="3e5c5154-569e-4d81-aa91-4f91841cdfa9" providerId="ADAL" clId="{3E20491F-68BA-47D5-892D-50AF2F93D9D1}" dt="2022-12-14T15:56:47.484" v="434" actId="20577"/>
        <pc:sldMkLst>
          <pc:docMk/>
          <pc:sldMk cId="4118669830" sldId="556"/>
        </pc:sldMkLst>
        <pc:spChg chg="mod">
          <ac:chgData name="Kelly Stokes" userId="3e5c5154-569e-4d81-aa91-4f91841cdfa9" providerId="ADAL" clId="{3E20491F-68BA-47D5-892D-50AF2F93D9D1}" dt="2022-12-14T15:56:47.484" v="434" actId="20577"/>
          <ac:spMkLst>
            <pc:docMk/>
            <pc:sldMk cId="4118669830" sldId="556"/>
            <ac:spMk id="2" creationId="{52DA34BA-82FC-47C5-BCE1-BB65E08B92A1}"/>
          </ac:spMkLst>
        </pc:spChg>
      </pc:sldChg>
      <pc:sldChg chg="modSp mod">
        <pc:chgData name="Kelly Stokes" userId="3e5c5154-569e-4d81-aa91-4f91841cdfa9" providerId="ADAL" clId="{3E20491F-68BA-47D5-892D-50AF2F93D9D1}" dt="2022-12-14T15:57:50.504" v="511" actId="20577"/>
        <pc:sldMkLst>
          <pc:docMk/>
          <pc:sldMk cId="1413045715" sldId="558"/>
        </pc:sldMkLst>
        <pc:spChg chg="mod">
          <ac:chgData name="Kelly Stokes" userId="3e5c5154-569e-4d81-aa91-4f91841cdfa9" providerId="ADAL" clId="{3E20491F-68BA-47D5-892D-50AF2F93D9D1}" dt="2022-12-14T15:57:50.504" v="511" actId="20577"/>
          <ac:spMkLst>
            <pc:docMk/>
            <pc:sldMk cId="1413045715" sldId="558"/>
            <ac:spMk id="2" creationId="{52DA34BA-82FC-47C5-BCE1-BB65E08B92A1}"/>
          </ac:spMkLst>
        </pc:spChg>
      </pc:sldChg>
      <pc:sldChg chg="modSp mod">
        <pc:chgData name="Kelly Stokes" userId="3e5c5154-569e-4d81-aa91-4f91841cdfa9" providerId="ADAL" clId="{3E20491F-68BA-47D5-892D-50AF2F93D9D1}" dt="2022-12-14T15:57:56.604" v="520" actId="20577"/>
        <pc:sldMkLst>
          <pc:docMk/>
          <pc:sldMk cId="2938272345" sldId="559"/>
        </pc:sldMkLst>
        <pc:spChg chg="mod">
          <ac:chgData name="Kelly Stokes" userId="3e5c5154-569e-4d81-aa91-4f91841cdfa9" providerId="ADAL" clId="{3E20491F-68BA-47D5-892D-50AF2F93D9D1}" dt="2022-12-14T15:57:56.604" v="520" actId="20577"/>
          <ac:spMkLst>
            <pc:docMk/>
            <pc:sldMk cId="2938272345" sldId="559"/>
            <ac:spMk id="2" creationId="{52DA34BA-82FC-47C5-BCE1-BB65E08B92A1}"/>
          </ac:spMkLst>
        </pc:spChg>
      </pc:sldChg>
      <pc:sldChg chg="modSp mod">
        <pc:chgData name="Kelly Stokes" userId="3e5c5154-569e-4d81-aa91-4f91841cdfa9" providerId="ADAL" clId="{3E20491F-68BA-47D5-892D-50AF2F93D9D1}" dt="2022-12-14T15:59:21.840" v="610" actId="20577"/>
        <pc:sldMkLst>
          <pc:docMk/>
          <pc:sldMk cId="2844813666" sldId="561"/>
        </pc:sldMkLst>
        <pc:spChg chg="mod">
          <ac:chgData name="Kelly Stokes" userId="3e5c5154-569e-4d81-aa91-4f91841cdfa9" providerId="ADAL" clId="{3E20491F-68BA-47D5-892D-50AF2F93D9D1}" dt="2022-12-14T15:59:21.840" v="610" actId="20577"/>
          <ac:spMkLst>
            <pc:docMk/>
            <pc:sldMk cId="2844813666" sldId="561"/>
            <ac:spMk id="2" creationId="{52DA34BA-82FC-47C5-BCE1-BB65E08B92A1}"/>
          </ac:spMkLst>
        </pc:spChg>
      </pc:sldChg>
      <pc:sldChg chg="modSp mod">
        <pc:chgData name="Kelly Stokes" userId="3e5c5154-569e-4d81-aa91-4f91841cdfa9" providerId="ADAL" clId="{3E20491F-68BA-47D5-892D-50AF2F93D9D1}" dt="2022-12-14T15:56:52.894" v="450" actId="20577"/>
        <pc:sldMkLst>
          <pc:docMk/>
          <pc:sldMk cId="2242183891" sldId="562"/>
        </pc:sldMkLst>
        <pc:spChg chg="mod">
          <ac:chgData name="Kelly Stokes" userId="3e5c5154-569e-4d81-aa91-4f91841cdfa9" providerId="ADAL" clId="{3E20491F-68BA-47D5-892D-50AF2F93D9D1}" dt="2022-12-14T15:56:52.894" v="450" actId="20577"/>
          <ac:spMkLst>
            <pc:docMk/>
            <pc:sldMk cId="2242183891" sldId="562"/>
            <ac:spMk id="2" creationId="{52DA34BA-82FC-47C5-BCE1-BB65E08B92A1}"/>
          </ac:spMkLst>
        </pc:spChg>
      </pc:sldChg>
      <pc:sldChg chg="modSp mod">
        <pc:chgData name="Kelly Stokes" userId="3e5c5154-569e-4d81-aa91-4f91841cdfa9" providerId="ADAL" clId="{3E20491F-68BA-47D5-892D-50AF2F93D9D1}" dt="2022-12-14T15:56:56.771" v="458" actId="20577"/>
        <pc:sldMkLst>
          <pc:docMk/>
          <pc:sldMk cId="680978058" sldId="563"/>
        </pc:sldMkLst>
        <pc:spChg chg="mod">
          <ac:chgData name="Kelly Stokes" userId="3e5c5154-569e-4d81-aa91-4f91841cdfa9" providerId="ADAL" clId="{3E20491F-68BA-47D5-892D-50AF2F93D9D1}" dt="2022-12-14T15:56:56.771" v="458" actId="20577"/>
          <ac:spMkLst>
            <pc:docMk/>
            <pc:sldMk cId="680978058" sldId="563"/>
            <ac:spMk id="2" creationId="{52DA34BA-82FC-47C5-BCE1-BB65E08B92A1}"/>
          </ac:spMkLst>
        </pc:spChg>
      </pc:sldChg>
      <pc:sldChg chg="modSp mod">
        <pc:chgData name="Kelly Stokes" userId="3e5c5154-569e-4d81-aa91-4f91841cdfa9" providerId="ADAL" clId="{3E20491F-68BA-47D5-892D-50AF2F93D9D1}" dt="2022-12-14T15:57:04.053" v="468" actId="20577"/>
        <pc:sldMkLst>
          <pc:docMk/>
          <pc:sldMk cId="4064547850" sldId="564"/>
        </pc:sldMkLst>
        <pc:spChg chg="mod">
          <ac:chgData name="Kelly Stokes" userId="3e5c5154-569e-4d81-aa91-4f91841cdfa9" providerId="ADAL" clId="{3E20491F-68BA-47D5-892D-50AF2F93D9D1}" dt="2022-12-14T15:57:04.053" v="468" actId="20577"/>
          <ac:spMkLst>
            <pc:docMk/>
            <pc:sldMk cId="4064547850" sldId="564"/>
            <ac:spMk id="2" creationId="{52DA34BA-82FC-47C5-BCE1-BB65E08B92A1}"/>
          </ac:spMkLst>
        </pc:spChg>
      </pc:sldChg>
      <pc:sldChg chg="modSp mod">
        <pc:chgData name="Kelly Stokes" userId="3e5c5154-569e-4d81-aa91-4f91841cdfa9" providerId="ADAL" clId="{3E20491F-68BA-47D5-892D-50AF2F93D9D1}" dt="2022-12-14T15:58:04.491" v="530" actId="20577"/>
        <pc:sldMkLst>
          <pc:docMk/>
          <pc:sldMk cId="2824879269" sldId="566"/>
        </pc:sldMkLst>
        <pc:spChg chg="mod">
          <ac:chgData name="Kelly Stokes" userId="3e5c5154-569e-4d81-aa91-4f91841cdfa9" providerId="ADAL" clId="{3E20491F-68BA-47D5-892D-50AF2F93D9D1}" dt="2022-12-14T15:58:04.491" v="530" actId="20577"/>
          <ac:spMkLst>
            <pc:docMk/>
            <pc:sldMk cId="2824879269" sldId="566"/>
            <ac:spMk id="2" creationId="{52DA34BA-82FC-47C5-BCE1-BB65E08B92A1}"/>
          </ac:spMkLst>
        </pc:spChg>
      </pc:sldChg>
      <pc:sldChg chg="modSp mod">
        <pc:chgData name="Kelly Stokes" userId="3e5c5154-569e-4d81-aa91-4f91841cdfa9" providerId="ADAL" clId="{3E20491F-68BA-47D5-892D-50AF2F93D9D1}" dt="2022-12-14T15:58:16.484" v="536" actId="20577"/>
        <pc:sldMkLst>
          <pc:docMk/>
          <pc:sldMk cId="805782854" sldId="567"/>
        </pc:sldMkLst>
        <pc:spChg chg="mod">
          <ac:chgData name="Kelly Stokes" userId="3e5c5154-569e-4d81-aa91-4f91841cdfa9" providerId="ADAL" clId="{3E20491F-68BA-47D5-892D-50AF2F93D9D1}" dt="2022-12-14T15:58:16.484" v="536" actId="20577"/>
          <ac:spMkLst>
            <pc:docMk/>
            <pc:sldMk cId="805782854" sldId="567"/>
            <ac:spMk id="2" creationId="{52DA34BA-82FC-47C5-BCE1-BB65E08B92A1}"/>
          </ac:spMkLst>
        </pc:spChg>
      </pc:sldChg>
      <pc:sldChg chg="modSp mod">
        <pc:chgData name="Kelly Stokes" userId="3e5c5154-569e-4d81-aa91-4f91841cdfa9" providerId="ADAL" clId="{3E20491F-68BA-47D5-892D-50AF2F93D9D1}" dt="2022-12-14T15:58:23.608" v="552" actId="20577"/>
        <pc:sldMkLst>
          <pc:docMk/>
          <pc:sldMk cId="2306067830" sldId="568"/>
        </pc:sldMkLst>
        <pc:spChg chg="mod">
          <ac:chgData name="Kelly Stokes" userId="3e5c5154-569e-4d81-aa91-4f91841cdfa9" providerId="ADAL" clId="{3E20491F-68BA-47D5-892D-50AF2F93D9D1}" dt="2022-12-14T15:58:23.608" v="552" actId="20577"/>
          <ac:spMkLst>
            <pc:docMk/>
            <pc:sldMk cId="2306067830" sldId="568"/>
            <ac:spMk id="2" creationId="{52DA34BA-82FC-47C5-BCE1-BB65E08B92A1}"/>
          </ac:spMkLst>
        </pc:spChg>
      </pc:sldChg>
      <pc:sldChg chg="modSp mod">
        <pc:chgData name="Kelly Stokes" userId="3e5c5154-569e-4d81-aa91-4f91841cdfa9" providerId="ADAL" clId="{3E20491F-68BA-47D5-892D-50AF2F93D9D1}" dt="2022-12-14T15:57:23.625" v="490" actId="20577"/>
        <pc:sldMkLst>
          <pc:docMk/>
          <pc:sldMk cId="3828583464" sldId="570"/>
        </pc:sldMkLst>
        <pc:spChg chg="mod">
          <ac:chgData name="Kelly Stokes" userId="3e5c5154-569e-4d81-aa91-4f91841cdfa9" providerId="ADAL" clId="{3E20491F-68BA-47D5-892D-50AF2F93D9D1}" dt="2022-12-14T15:57:23.625" v="490" actId="20577"/>
          <ac:spMkLst>
            <pc:docMk/>
            <pc:sldMk cId="3828583464" sldId="570"/>
            <ac:spMk id="2" creationId="{52DA34BA-82FC-47C5-BCE1-BB65E08B92A1}"/>
          </ac:spMkLst>
        </pc:spChg>
      </pc:sldChg>
      <pc:sldChg chg="modSp mod">
        <pc:chgData name="Kelly Stokes" userId="3e5c5154-569e-4d81-aa91-4f91841cdfa9" providerId="ADAL" clId="{3E20491F-68BA-47D5-892D-50AF2F93D9D1}" dt="2022-12-14T15:57:32.288" v="497" actId="20577"/>
        <pc:sldMkLst>
          <pc:docMk/>
          <pc:sldMk cId="2974311952" sldId="571"/>
        </pc:sldMkLst>
        <pc:spChg chg="mod">
          <ac:chgData name="Kelly Stokes" userId="3e5c5154-569e-4d81-aa91-4f91841cdfa9" providerId="ADAL" clId="{3E20491F-68BA-47D5-892D-50AF2F93D9D1}" dt="2022-12-14T15:57:32.288" v="497" actId="20577"/>
          <ac:spMkLst>
            <pc:docMk/>
            <pc:sldMk cId="2974311952" sldId="571"/>
            <ac:spMk id="2" creationId="{52DA34BA-82FC-47C5-BCE1-BB65E08B92A1}"/>
          </ac:spMkLst>
        </pc:spChg>
      </pc:sldChg>
      <pc:sldChg chg="modSp mod">
        <pc:chgData name="Kelly Stokes" userId="3e5c5154-569e-4d81-aa91-4f91841cdfa9" providerId="ADAL" clId="{3E20491F-68BA-47D5-892D-50AF2F93D9D1}" dt="2022-12-14T15:58:32.441" v="570" actId="20577"/>
        <pc:sldMkLst>
          <pc:docMk/>
          <pc:sldMk cId="2792669322" sldId="573"/>
        </pc:sldMkLst>
        <pc:spChg chg="mod">
          <ac:chgData name="Kelly Stokes" userId="3e5c5154-569e-4d81-aa91-4f91841cdfa9" providerId="ADAL" clId="{3E20491F-68BA-47D5-892D-50AF2F93D9D1}" dt="2022-12-14T15:58:32.441" v="570" actId="20577"/>
          <ac:spMkLst>
            <pc:docMk/>
            <pc:sldMk cId="2792669322" sldId="573"/>
            <ac:spMk id="2" creationId="{52DA34BA-82FC-47C5-BCE1-BB65E08B92A1}"/>
          </ac:spMkLst>
        </pc:spChg>
      </pc:sldChg>
      <pc:sldChg chg="modSp mod">
        <pc:chgData name="Kelly Stokes" userId="3e5c5154-569e-4d81-aa91-4f91841cdfa9" providerId="ADAL" clId="{3E20491F-68BA-47D5-892D-50AF2F93D9D1}" dt="2022-12-14T15:58:43.698" v="579" actId="20577"/>
        <pc:sldMkLst>
          <pc:docMk/>
          <pc:sldMk cId="1378953568" sldId="574"/>
        </pc:sldMkLst>
        <pc:spChg chg="mod">
          <ac:chgData name="Kelly Stokes" userId="3e5c5154-569e-4d81-aa91-4f91841cdfa9" providerId="ADAL" clId="{3E20491F-68BA-47D5-892D-50AF2F93D9D1}" dt="2022-12-14T15:58:43.698" v="579" actId="20577"/>
          <ac:spMkLst>
            <pc:docMk/>
            <pc:sldMk cId="1378953568" sldId="574"/>
            <ac:spMk id="2" creationId="{52DA34BA-82FC-47C5-BCE1-BB65E08B92A1}"/>
          </ac:spMkLst>
        </pc:spChg>
      </pc:sldChg>
      <pc:sldChg chg="modSp mod">
        <pc:chgData name="Kelly Stokes" userId="3e5c5154-569e-4d81-aa91-4f91841cdfa9" providerId="ADAL" clId="{3E20491F-68BA-47D5-892D-50AF2F93D9D1}" dt="2022-12-14T16:01:38.948" v="645" actId="6549"/>
        <pc:sldMkLst>
          <pc:docMk/>
          <pc:sldMk cId="2558172481" sldId="591"/>
        </pc:sldMkLst>
        <pc:spChg chg="mod">
          <ac:chgData name="Kelly Stokes" userId="3e5c5154-569e-4d81-aa91-4f91841cdfa9" providerId="ADAL" clId="{3E20491F-68BA-47D5-892D-50AF2F93D9D1}" dt="2022-12-14T16:01:38.948" v="645" actId="6549"/>
          <ac:spMkLst>
            <pc:docMk/>
            <pc:sldMk cId="2558172481" sldId="591"/>
            <ac:spMk id="2" creationId="{02FB8773-AD3E-2543-510F-CEE32E75C793}"/>
          </ac:spMkLst>
        </pc:spChg>
      </pc:sldChg>
      <pc:sldChg chg="modSp mod">
        <pc:chgData name="Kelly Stokes" userId="3e5c5154-569e-4d81-aa91-4f91841cdfa9" providerId="ADAL" clId="{3E20491F-68BA-47D5-892D-50AF2F93D9D1}" dt="2022-12-14T15:59:18.455" v="604" actId="114"/>
        <pc:sldMkLst>
          <pc:docMk/>
          <pc:sldMk cId="2335409816" sldId="593"/>
        </pc:sldMkLst>
        <pc:spChg chg="mod">
          <ac:chgData name="Kelly Stokes" userId="3e5c5154-569e-4d81-aa91-4f91841cdfa9" providerId="ADAL" clId="{3E20491F-68BA-47D5-892D-50AF2F93D9D1}" dt="2022-12-14T15:59:18.455" v="604" actId="114"/>
          <ac:spMkLst>
            <pc:docMk/>
            <pc:sldMk cId="2335409816" sldId="593"/>
            <ac:spMk id="2" creationId="{52DA34BA-82FC-47C5-BCE1-BB65E08B92A1}"/>
          </ac:spMkLst>
        </pc:spChg>
      </pc:sldChg>
      <pc:sldChg chg="modSp mod">
        <pc:chgData name="Kelly Stokes" userId="3e5c5154-569e-4d81-aa91-4f91841cdfa9" providerId="ADAL" clId="{3E20491F-68BA-47D5-892D-50AF2F93D9D1}" dt="2022-12-14T15:59:41.239" v="612"/>
        <pc:sldMkLst>
          <pc:docMk/>
          <pc:sldMk cId="3886991875" sldId="597"/>
        </pc:sldMkLst>
        <pc:spChg chg="mod">
          <ac:chgData name="Kelly Stokes" userId="3e5c5154-569e-4d81-aa91-4f91841cdfa9" providerId="ADAL" clId="{3E20491F-68BA-47D5-892D-50AF2F93D9D1}" dt="2022-12-14T15:59:41.239" v="612"/>
          <ac:spMkLst>
            <pc:docMk/>
            <pc:sldMk cId="3886991875" sldId="597"/>
            <ac:spMk id="2" creationId="{02FB8773-AD3E-2543-510F-CEE32E75C793}"/>
          </ac:spMkLst>
        </pc:spChg>
      </pc:sldChg>
      <pc:sldChg chg="modSp mod">
        <pc:chgData name="Kelly Stokes" userId="3e5c5154-569e-4d81-aa91-4f91841cdfa9" providerId="ADAL" clId="{3E20491F-68BA-47D5-892D-50AF2F93D9D1}" dt="2022-12-14T16:01:50.147" v="646"/>
        <pc:sldMkLst>
          <pc:docMk/>
          <pc:sldMk cId="4027390957" sldId="598"/>
        </pc:sldMkLst>
        <pc:spChg chg="mod">
          <ac:chgData name="Kelly Stokes" userId="3e5c5154-569e-4d81-aa91-4f91841cdfa9" providerId="ADAL" clId="{3E20491F-68BA-47D5-892D-50AF2F93D9D1}" dt="2022-12-14T16:01:50.147" v="646"/>
          <ac:spMkLst>
            <pc:docMk/>
            <pc:sldMk cId="4027390957" sldId="598"/>
            <ac:spMk id="2" creationId="{02FB8773-AD3E-2543-510F-CEE32E75C793}"/>
          </ac:spMkLst>
        </pc:spChg>
      </pc:sldChg>
      <pc:sldChg chg="addSp delSp modSp mod">
        <pc:chgData name="Kelly Stokes" userId="3e5c5154-569e-4d81-aa91-4f91841cdfa9" providerId="ADAL" clId="{3E20491F-68BA-47D5-892D-50AF2F93D9D1}" dt="2022-12-14T15:39:18.782" v="9" actId="14100"/>
        <pc:sldMkLst>
          <pc:docMk/>
          <pc:sldMk cId="3955913320" sldId="604"/>
        </pc:sldMkLst>
        <pc:picChg chg="del">
          <ac:chgData name="Kelly Stokes" userId="3e5c5154-569e-4d81-aa91-4f91841cdfa9" providerId="ADAL" clId="{3E20491F-68BA-47D5-892D-50AF2F93D9D1}" dt="2022-12-14T15:38:31.314" v="4" actId="478"/>
          <ac:picMkLst>
            <pc:docMk/>
            <pc:sldMk cId="3955913320" sldId="604"/>
            <ac:picMk id="8" creationId="{1AE9733D-A632-0A03-7A23-ADA64A9E8500}"/>
          </ac:picMkLst>
        </pc:picChg>
        <pc:picChg chg="add mod modCrop">
          <ac:chgData name="Kelly Stokes" userId="3e5c5154-569e-4d81-aa91-4f91841cdfa9" providerId="ADAL" clId="{3E20491F-68BA-47D5-892D-50AF2F93D9D1}" dt="2022-12-14T15:39:18.782" v="9" actId="14100"/>
          <ac:picMkLst>
            <pc:docMk/>
            <pc:sldMk cId="3955913320" sldId="604"/>
            <ac:picMk id="10" creationId="{CB2CF1FB-6B5A-68D8-4C84-8B148ABBD790}"/>
          </ac:picMkLst>
        </pc:picChg>
      </pc:sldChg>
      <pc:sldChg chg="modSp mod">
        <pc:chgData name="Kelly Stokes" userId="3e5c5154-569e-4d81-aa91-4f91841cdfa9" providerId="ADAL" clId="{3E20491F-68BA-47D5-892D-50AF2F93D9D1}" dt="2022-12-14T15:41:01.269" v="83" actId="20577"/>
        <pc:sldMkLst>
          <pc:docMk/>
          <pc:sldMk cId="607385829" sldId="905"/>
        </pc:sldMkLst>
        <pc:spChg chg="mod">
          <ac:chgData name="Kelly Stokes" userId="3e5c5154-569e-4d81-aa91-4f91841cdfa9" providerId="ADAL" clId="{3E20491F-68BA-47D5-892D-50AF2F93D9D1}" dt="2022-12-14T15:41:01.269" v="83" actId="20577"/>
          <ac:spMkLst>
            <pc:docMk/>
            <pc:sldMk cId="607385829" sldId="905"/>
            <ac:spMk id="2" creationId="{52DA34BA-82FC-47C5-BCE1-BB65E08B92A1}"/>
          </ac:spMkLst>
        </pc:spChg>
      </pc:sldChg>
      <pc:sldChg chg="modSp mod">
        <pc:chgData name="Kelly Stokes" userId="3e5c5154-569e-4d81-aa91-4f91841cdfa9" providerId="ADAL" clId="{3E20491F-68BA-47D5-892D-50AF2F93D9D1}" dt="2022-12-14T15:42:05.053" v="117" actId="20577"/>
        <pc:sldMkLst>
          <pc:docMk/>
          <pc:sldMk cId="1676013275" sldId="907"/>
        </pc:sldMkLst>
        <pc:spChg chg="mod">
          <ac:chgData name="Kelly Stokes" userId="3e5c5154-569e-4d81-aa91-4f91841cdfa9" providerId="ADAL" clId="{3E20491F-68BA-47D5-892D-50AF2F93D9D1}" dt="2022-12-14T15:42:05.053" v="117" actId="20577"/>
          <ac:spMkLst>
            <pc:docMk/>
            <pc:sldMk cId="1676013275" sldId="907"/>
            <ac:spMk id="2" creationId="{52DA34BA-82FC-47C5-BCE1-BB65E08B92A1}"/>
          </ac:spMkLst>
        </pc:spChg>
      </pc:sldChg>
      <pc:sldChg chg="addSp delSp modSp mod modAnim">
        <pc:chgData name="Kelly Stokes" userId="3e5c5154-569e-4d81-aa91-4f91841cdfa9" providerId="ADAL" clId="{3E20491F-68BA-47D5-892D-50AF2F93D9D1}" dt="2022-12-14T15:42:23.557" v="121"/>
        <pc:sldMkLst>
          <pc:docMk/>
          <pc:sldMk cId="2841568823" sldId="1170"/>
        </pc:sldMkLst>
        <pc:spChg chg="mod">
          <ac:chgData name="Kelly Stokes" userId="3e5c5154-569e-4d81-aa91-4f91841cdfa9" providerId="ADAL" clId="{3E20491F-68BA-47D5-892D-50AF2F93D9D1}" dt="2022-12-14T15:41:37.443" v="112" actId="20577"/>
          <ac:spMkLst>
            <pc:docMk/>
            <pc:sldMk cId="2841568823" sldId="1170"/>
            <ac:spMk id="2" creationId="{52DA34BA-82FC-47C5-BCE1-BB65E08B92A1}"/>
          </ac:spMkLst>
        </pc:spChg>
        <pc:spChg chg="mod">
          <ac:chgData name="Kelly Stokes" userId="3e5c5154-569e-4d81-aa91-4f91841cdfa9" providerId="ADAL" clId="{3E20491F-68BA-47D5-892D-50AF2F93D9D1}" dt="2022-12-14T15:41:52.378" v="115" actId="14100"/>
          <ac:spMkLst>
            <pc:docMk/>
            <pc:sldMk cId="2841568823" sldId="1170"/>
            <ac:spMk id="3" creationId="{13BB5EC0-7A96-4D29-A835-6FAE896C31A4}"/>
          </ac:spMkLst>
        </pc:spChg>
        <pc:picChg chg="del">
          <ac:chgData name="Kelly Stokes" userId="3e5c5154-569e-4d81-aa91-4f91841cdfa9" providerId="ADAL" clId="{3E20491F-68BA-47D5-892D-50AF2F93D9D1}" dt="2022-12-14T15:42:10.322" v="118" actId="478"/>
          <ac:picMkLst>
            <pc:docMk/>
            <pc:sldMk cId="2841568823" sldId="1170"/>
            <ac:picMk id="3080" creationId="{862AD113-EF29-EDF4-368B-648A00CE3244}"/>
          </ac:picMkLst>
        </pc:picChg>
        <pc:picChg chg="add mod">
          <ac:chgData name="Kelly Stokes" userId="3e5c5154-569e-4d81-aa91-4f91841cdfa9" providerId="ADAL" clId="{3E20491F-68BA-47D5-892D-50AF2F93D9D1}" dt="2022-12-14T15:42:22.823" v="120" actId="1076"/>
          <ac:picMkLst>
            <pc:docMk/>
            <pc:sldMk cId="2841568823" sldId="1170"/>
            <ac:picMk id="3082" creationId="{E5476599-2237-4FB9-F766-32D39155D0B0}"/>
          </ac:picMkLst>
        </pc:picChg>
      </pc:sldChg>
      <pc:sldChg chg="addSp delSp modSp mod modAnim">
        <pc:chgData name="Kelly Stokes" userId="3e5c5154-569e-4d81-aa91-4f91841cdfa9" providerId="ADAL" clId="{3E20491F-68BA-47D5-892D-50AF2F93D9D1}" dt="2022-12-14T15:43:02.101" v="146"/>
        <pc:sldMkLst>
          <pc:docMk/>
          <pc:sldMk cId="725034087" sldId="1171"/>
        </pc:sldMkLst>
        <pc:spChg chg="mod">
          <ac:chgData name="Kelly Stokes" userId="3e5c5154-569e-4d81-aa91-4f91841cdfa9" providerId="ADAL" clId="{3E20491F-68BA-47D5-892D-50AF2F93D9D1}" dt="2022-12-14T15:42:35.542" v="139" actId="20577"/>
          <ac:spMkLst>
            <pc:docMk/>
            <pc:sldMk cId="725034087" sldId="1171"/>
            <ac:spMk id="2" creationId="{52DA34BA-82FC-47C5-BCE1-BB65E08B92A1}"/>
          </ac:spMkLst>
        </pc:spChg>
        <pc:spChg chg="mod">
          <ac:chgData name="Kelly Stokes" userId="3e5c5154-569e-4d81-aa91-4f91841cdfa9" providerId="ADAL" clId="{3E20491F-68BA-47D5-892D-50AF2F93D9D1}" dt="2022-12-14T15:42:44.574" v="142" actId="1076"/>
          <ac:spMkLst>
            <pc:docMk/>
            <pc:sldMk cId="725034087" sldId="1171"/>
            <ac:spMk id="3" creationId="{0366E0B6-702E-4814-82C6-08CA2D13F3C9}"/>
          </ac:spMkLst>
        </pc:spChg>
        <pc:picChg chg="del">
          <ac:chgData name="Kelly Stokes" userId="3e5c5154-569e-4d81-aa91-4f91841cdfa9" providerId="ADAL" clId="{3E20491F-68BA-47D5-892D-50AF2F93D9D1}" dt="2022-12-14T15:42:45.410" v="143" actId="478"/>
          <ac:picMkLst>
            <pc:docMk/>
            <pc:sldMk cId="725034087" sldId="1171"/>
            <ac:picMk id="4104" creationId="{EC62D86A-2B5E-E003-B7AC-FF4EFBCBF37E}"/>
          </ac:picMkLst>
        </pc:picChg>
        <pc:picChg chg="add mod">
          <ac:chgData name="Kelly Stokes" userId="3e5c5154-569e-4d81-aa91-4f91841cdfa9" providerId="ADAL" clId="{3E20491F-68BA-47D5-892D-50AF2F93D9D1}" dt="2022-12-14T15:42:59.650" v="145" actId="1076"/>
          <ac:picMkLst>
            <pc:docMk/>
            <pc:sldMk cId="725034087" sldId="1171"/>
            <ac:picMk id="4106" creationId="{6102F097-A441-7080-123C-91C2405F9793}"/>
          </ac:picMkLst>
        </pc:picChg>
      </pc:sldChg>
      <pc:sldChg chg="addSp delSp modSp modAnim">
        <pc:chgData name="Kelly Stokes" userId="3e5c5154-569e-4d81-aa91-4f91841cdfa9" providerId="ADAL" clId="{3E20491F-68BA-47D5-892D-50AF2F93D9D1}" dt="2022-12-14T15:40:16.603" v="49"/>
        <pc:sldMkLst>
          <pc:docMk/>
          <pc:sldMk cId="933078727" sldId="1182"/>
        </pc:sldMkLst>
        <pc:spChg chg="mod">
          <ac:chgData name="Kelly Stokes" userId="3e5c5154-569e-4d81-aa91-4f91841cdfa9" providerId="ADAL" clId="{3E20491F-68BA-47D5-892D-50AF2F93D9D1}" dt="2022-12-14T15:39:33.434" v="14" actId="20577"/>
          <ac:spMkLst>
            <pc:docMk/>
            <pc:sldMk cId="933078727" sldId="1182"/>
            <ac:spMk id="2" creationId="{52DA34BA-82FC-47C5-BCE1-BB65E08B92A1}"/>
          </ac:spMkLst>
        </pc:spChg>
        <pc:spChg chg="mod">
          <ac:chgData name="Kelly Stokes" userId="3e5c5154-569e-4d81-aa91-4f91841cdfa9" providerId="ADAL" clId="{3E20491F-68BA-47D5-892D-50AF2F93D9D1}" dt="2022-12-14T15:39:43.279" v="43" actId="20577"/>
          <ac:spMkLst>
            <pc:docMk/>
            <pc:sldMk cId="933078727" sldId="1182"/>
            <ac:spMk id="4" creationId="{5BD43014-6391-FC37-BF99-D8BB6D15C4BA}"/>
          </ac:spMkLst>
        </pc:spChg>
        <pc:picChg chg="del">
          <ac:chgData name="Kelly Stokes" userId="3e5c5154-569e-4d81-aa91-4f91841cdfa9" providerId="ADAL" clId="{3E20491F-68BA-47D5-892D-50AF2F93D9D1}" dt="2022-12-14T15:40:03.099" v="46" actId="478"/>
          <ac:picMkLst>
            <pc:docMk/>
            <pc:sldMk cId="933078727" sldId="1182"/>
            <ac:picMk id="1032" creationId="{2CF7730E-84DC-C07B-ACAD-62E63F231F94}"/>
          </ac:picMkLst>
        </pc:picChg>
        <pc:picChg chg="add mod">
          <ac:chgData name="Kelly Stokes" userId="3e5c5154-569e-4d81-aa91-4f91841cdfa9" providerId="ADAL" clId="{3E20491F-68BA-47D5-892D-50AF2F93D9D1}" dt="2022-12-14T15:40:14.384" v="48" actId="1076"/>
          <ac:picMkLst>
            <pc:docMk/>
            <pc:sldMk cId="933078727" sldId="1182"/>
            <ac:picMk id="1034" creationId="{6813D50A-B997-1C19-E641-1E213B18AFD2}"/>
          </ac:picMkLst>
        </pc:picChg>
      </pc:sldChg>
      <pc:sldChg chg="del">
        <pc:chgData name="Kelly Stokes" userId="3e5c5154-569e-4d81-aa91-4f91841cdfa9" providerId="ADAL" clId="{3E20491F-68BA-47D5-892D-50AF2F93D9D1}" dt="2022-12-14T15:40:01.373" v="45" actId="2696"/>
        <pc:sldMkLst>
          <pc:docMk/>
          <pc:sldMk cId="1633415360" sldId="1186"/>
        </pc:sldMkLst>
      </pc:sldChg>
      <pc:sldChg chg="modSp mod">
        <pc:chgData name="Kelly Stokes" userId="3e5c5154-569e-4d81-aa91-4f91841cdfa9" providerId="ADAL" clId="{3E20491F-68BA-47D5-892D-50AF2F93D9D1}" dt="2022-12-14T16:00:25.752" v="619" actId="14100"/>
        <pc:sldMkLst>
          <pc:docMk/>
          <pc:sldMk cId="2851453709" sldId="1194"/>
        </pc:sldMkLst>
        <pc:spChg chg="mod">
          <ac:chgData name="Kelly Stokes" userId="3e5c5154-569e-4d81-aa91-4f91841cdfa9" providerId="ADAL" clId="{3E20491F-68BA-47D5-892D-50AF2F93D9D1}" dt="2022-12-14T16:00:18.944" v="617"/>
          <ac:spMkLst>
            <pc:docMk/>
            <pc:sldMk cId="2851453709" sldId="1194"/>
            <ac:spMk id="2" creationId="{02FB8773-AD3E-2543-510F-CEE32E75C793}"/>
          </ac:spMkLst>
        </pc:spChg>
        <pc:spChg chg="mod">
          <ac:chgData name="Kelly Stokes" userId="3e5c5154-569e-4d81-aa91-4f91841cdfa9" providerId="ADAL" clId="{3E20491F-68BA-47D5-892D-50AF2F93D9D1}" dt="2022-12-14T16:00:02.964" v="615"/>
          <ac:spMkLst>
            <pc:docMk/>
            <pc:sldMk cId="2851453709" sldId="1194"/>
            <ac:spMk id="3" creationId="{E500F0D3-C8EE-77CA-D8A5-2252D46724AA}"/>
          </ac:spMkLst>
        </pc:spChg>
        <pc:spChg chg="mod">
          <ac:chgData name="Kelly Stokes" userId="3e5c5154-569e-4d81-aa91-4f91841cdfa9" providerId="ADAL" clId="{3E20491F-68BA-47D5-892D-50AF2F93D9D1}" dt="2022-12-14T16:00:07.638" v="616" actId="1076"/>
          <ac:spMkLst>
            <pc:docMk/>
            <pc:sldMk cId="2851453709" sldId="1194"/>
            <ac:spMk id="4" creationId="{B5313488-7E4A-79E2-52CD-B230AB2EBC8A}"/>
          </ac:spMkLst>
        </pc:spChg>
        <pc:spChg chg="mod">
          <ac:chgData name="Kelly Stokes" userId="3e5c5154-569e-4d81-aa91-4f91841cdfa9" providerId="ADAL" clId="{3E20491F-68BA-47D5-892D-50AF2F93D9D1}" dt="2022-12-14T16:00:25.752" v="619" actId="14100"/>
          <ac:spMkLst>
            <pc:docMk/>
            <pc:sldMk cId="2851453709" sldId="1194"/>
            <ac:spMk id="5" creationId="{E02A7888-AA45-7396-3E3D-4AC6E69CC2E9}"/>
          </ac:spMkLst>
        </pc:spChg>
      </pc:sldChg>
      <pc:sldChg chg="modSp mod">
        <pc:chgData name="Kelly Stokes" userId="3e5c5154-569e-4d81-aa91-4f91841cdfa9" providerId="ADAL" clId="{3E20491F-68BA-47D5-892D-50AF2F93D9D1}" dt="2022-12-14T15:43:56.605" v="171" actId="313"/>
        <pc:sldMkLst>
          <pc:docMk/>
          <pc:sldMk cId="2817335207" sldId="1452"/>
        </pc:sldMkLst>
        <pc:spChg chg="mod">
          <ac:chgData name="Kelly Stokes" userId="3e5c5154-569e-4d81-aa91-4f91841cdfa9" providerId="ADAL" clId="{3E20491F-68BA-47D5-892D-50AF2F93D9D1}" dt="2022-12-14T15:43:56.605" v="171" actId="313"/>
          <ac:spMkLst>
            <pc:docMk/>
            <pc:sldMk cId="2817335207" sldId="1452"/>
            <ac:spMk id="2" creationId="{52DA34BA-82FC-47C5-BCE1-BB65E08B92A1}"/>
          </ac:spMkLst>
        </pc:spChg>
        <pc:spChg chg="mod">
          <ac:chgData name="Kelly Stokes" userId="3e5c5154-569e-4d81-aa91-4f91841cdfa9" providerId="ADAL" clId="{3E20491F-68BA-47D5-892D-50AF2F93D9D1}" dt="2022-12-14T15:43:50.886" v="165"/>
          <ac:spMkLst>
            <pc:docMk/>
            <pc:sldMk cId="2817335207" sldId="1452"/>
            <ac:spMk id="6" creationId="{335A4D39-0F71-AB18-FE2B-6A35CF4F16E8}"/>
          </ac:spMkLst>
        </pc:spChg>
      </pc:sldChg>
      <pc:sldChg chg="addSp delSp modSp mod modAnim">
        <pc:chgData name="Kelly Stokes" userId="3e5c5154-569e-4d81-aa91-4f91841cdfa9" providerId="ADAL" clId="{3E20491F-68BA-47D5-892D-50AF2F93D9D1}" dt="2022-12-14T15:45:55.530" v="216" actId="115"/>
        <pc:sldMkLst>
          <pc:docMk/>
          <pc:sldMk cId="1149855702" sldId="1456"/>
        </pc:sldMkLst>
        <pc:spChg chg="mod">
          <ac:chgData name="Kelly Stokes" userId="3e5c5154-569e-4d81-aa91-4f91841cdfa9" providerId="ADAL" clId="{3E20491F-68BA-47D5-892D-50AF2F93D9D1}" dt="2022-12-14T15:45:55.530" v="216" actId="115"/>
          <ac:spMkLst>
            <pc:docMk/>
            <pc:sldMk cId="1149855702" sldId="1456"/>
            <ac:spMk id="2" creationId="{52DA34BA-82FC-47C5-BCE1-BB65E08B92A1}"/>
          </ac:spMkLst>
        </pc:spChg>
        <pc:spChg chg="mod">
          <ac:chgData name="Kelly Stokes" userId="3e5c5154-569e-4d81-aa91-4f91841cdfa9" providerId="ADAL" clId="{3E20491F-68BA-47D5-892D-50AF2F93D9D1}" dt="2022-12-14T15:44:18.094" v="181" actId="1076"/>
          <ac:spMkLst>
            <pc:docMk/>
            <pc:sldMk cId="1149855702" sldId="1456"/>
            <ac:spMk id="4" creationId="{C58AB573-DD11-E097-F7AA-65DC4AAE79EE}"/>
          </ac:spMkLst>
        </pc:spChg>
        <pc:picChg chg="del">
          <ac:chgData name="Kelly Stokes" userId="3e5c5154-569e-4d81-aa91-4f91841cdfa9" providerId="ADAL" clId="{3E20491F-68BA-47D5-892D-50AF2F93D9D1}" dt="2022-12-14T15:44:18.795" v="182" actId="478"/>
          <ac:picMkLst>
            <pc:docMk/>
            <pc:sldMk cId="1149855702" sldId="1456"/>
            <ac:picMk id="6152" creationId="{F3DFB631-006C-2D67-25EA-968F9417E945}"/>
          </ac:picMkLst>
        </pc:picChg>
        <pc:picChg chg="add mod">
          <ac:chgData name="Kelly Stokes" userId="3e5c5154-569e-4d81-aa91-4f91841cdfa9" providerId="ADAL" clId="{3E20491F-68BA-47D5-892D-50AF2F93D9D1}" dt="2022-12-14T15:44:31.818" v="184" actId="1076"/>
          <ac:picMkLst>
            <pc:docMk/>
            <pc:sldMk cId="1149855702" sldId="1456"/>
            <ac:picMk id="6154" creationId="{C2DECC3B-FE0C-0A9B-16BB-028F7EC661F6}"/>
          </ac:picMkLst>
        </pc:picChg>
      </pc:sldChg>
      <pc:sldChg chg="addSp delSp modSp mod delAnim modAnim">
        <pc:chgData name="Kelly Stokes" userId="3e5c5154-569e-4d81-aa91-4f91841cdfa9" providerId="ADAL" clId="{3E20491F-68BA-47D5-892D-50AF2F93D9D1}" dt="2022-12-14T15:47:11.561" v="239" actId="20577"/>
        <pc:sldMkLst>
          <pc:docMk/>
          <pc:sldMk cId="498228807" sldId="1466"/>
        </pc:sldMkLst>
        <pc:spChg chg="mod">
          <ac:chgData name="Kelly Stokes" userId="3e5c5154-569e-4d81-aa91-4f91841cdfa9" providerId="ADAL" clId="{3E20491F-68BA-47D5-892D-50AF2F93D9D1}" dt="2022-12-14T15:46:48.600" v="233" actId="20577"/>
          <ac:spMkLst>
            <pc:docMk/>
            <pc:sldMk cId="498228807" sldId="1466"/>
            <ac:spMk id="2" creationId="{52DA34BA-82FC-47C5-BCE1-BB65E08B92A1}"/>
          </ac:spMkLst>
        </pc:spChg>
        <pc:spChg chg="del">
          <ac:chgData name="Kelly Stokes" userId="3e5c5154-569e-4d81-aa91-4f91841cdfa9" providerId="ADAL" clId="{3E20491F-68BA-47D5-892D-50AF2F93D9D1}" dt="2022-12-14T15:46:54.163" v="234" actId="478"/>
          <ac:spMkLst>
            <pc:docMk/>
            <pc:sldMk cId="498228807" sldId="1466"/>
            <ac:spMk id="6" creationId="{46398369-6BC4-831F-7991-9C3F91032799}"/>
          </ac:spMkLst>
        </pc:spChg>
        <pc:spChg chg="mod">
          <ac:chgData name="Kelly Stokes" userId="3e5c5154-569e-4d81-aa91-4f91841cdfa9" providerId="ADAL" clId="{3E20491F-68BA-47D5-892D-50AF2F93D9D1}" dt="2022-12-14T15:47:11.561" v="239" actId="20577"/>
          <ac:spMkLst>
            <pc:docMk/>
            <pc:sldMk cId="498228807" sldId="1466"/>
            <ac:spMk id="10" creationId="{003D53EA-1945-744E-2DD1-0312F4DE835F}"/>
          </ac:spMkLst>
        </pc:spChg>
        <pc:spChg chg="mod">
          <ac:chgData name="Kelly Stokes" userId="3e5c5154-569e-4d81-aa91-4f91841cdfa9" providerId="ADAL" clId="{3E20491F-68BA-47D5-892D-50AF2F93D9D1}" dt="2022-12-14T15:47:06.622" v="235"/>
          <ac:spMkLst>
            <pc:docMk/>
            <pc:sldMk cId="498228807" sldId="1466"/>
            <ac:spMk id="12" creationId="{E384BFF7-3319-CAE2-192F-C4DCBBBBFCCA}"/>
          </ac:spMkLst>
        </pc:spChg>
        <pc:picChg chg="del">
          <ac:chgData name="Kelly Stokes" userId="3e5c5154-569e-4d81-aa91-4f91841cdfa9" providerId="ADAL" clId="{3E20491F-68BA-47D5-892D-50AF2F93D9D1}" dt="2022-12-14T15:46:43.716" v="225" actId="478"/>
          <ac:picMkLst>
            <pc:docMk/>
            <pc:sldMk cId="498228807" sldId="1466"/>
            <ac:picMk id="9" creationId="{5026FCE0-73B8-C7F6-5209-24A952B3D009}"/>
          </ac:picMkLst>
        </pc:picChg>
        <pc:picChg chg="add mod">
          <ac:chgData name="Kelly Stokes" userId="3e5c5154-569e-4d81-aa91-4f91841cdfa9" providerId="ADAL" clId="{3E20491F-68BA-47D5-892D-50AF2F93D9D1}" dt="2022-12-14T15:46:44.049" v="226"/>
          <ac:picMkLst>
            <pc:docMk/>
            <pc:sldMk cId="498228807" sldId="1466"/>
            <ac:picMk id="11" creationId="{8768FA42-558B-6492-3989-C78EC826BCB6}"/>
          </ac:picMkLst>
        </pc:picChg>
      </pc:sldChg>
      <pc:sldChg chg="modSp mod">
        <pc:chgData name="Kelly Stokes" userId="3e5c5154-569e-4d81-aa91-4f91841cdfa9" providerId="ADAL" clId="{3E20491F-68BA-47D5-892D-50AF2F93D9D1}" dt="2022-12-14T15:49:56.058" v="308" actId="27636"/>
        <pc:sldMkLst>
          <pc:docMk/>
          <pc:sldMk cId="2199839506" sldId="1473"/>
        </pc:sldMkLst>
        <pc:spChg chg="mod">
          <ac:chgData name="Kelly Stokes" userId="3e5c5154-569e-4d81-aa91-4f91841cdfa9" providerId="ADAL" clId="{3E20491F-68BA-47D5-892D-50AF2F93D9D1}" dt="2022-12-14T15:49:50.123" v="300" actId="27636"/>
          <ac:spMkLst>
            <pc:docMk/>
            <pc:sldMk cId="2199839506" sldId="1473"/>
            <ac:spMk id="2" creationId="{52DA34BA-82FC-47C5-BCE1-BB65E08B92A1}"/>
          </ac:spMkLst>
        </pc:spChg>
        <pc:spChg chg="mod">
          <ac:chgData name="Kelly Stokes" userId="3e5c5154-569e-4d81-aa91-4f91841cdfa9" providerId="ADAL" clId="{3E20491F-68BA-47D5-892D-50AF2F93D9D1}" dt="2022-12-14T15:49:56.058" v="308" actId="27636"/>
          <ac:spMkLst>
            <pc:docMk/>
            <pc:sldMk cId="2199839506" sldId="1473"/>
            <ac:spMk id="3" creationId="{847A1AC9-9EC9-E1AA-348D-958CE44F2772}"/>
          </ac:spMkLst>
        </pc:spChg>
      </pc:sldChg>
      <pc:sldChg chg="addSp delSp modSp modAnim">
        <pc:chgData name="Kelly Stokes" userId="3e5c5154-569e-4d81-aa91-4f91841cdfa9" providerId="ADAL" clId="{3E20491F-68BA-47D5-892D-50AF2F93D9D1}" dt="2022-12-14T15:51:53.949" v="348"/>
        <pc:sldMkLst>
          <pc:docMk/>
          <pc:sldMk cId="2330293709" sldId="1485"/>
        </pc:sldMkLst>
        <pc:spChg chg="mod">
          <ac:chgData name="Kelly Stokes" userId="3e5c5154-569e-4d81-aa91-4f91841cdfa9" providerId="ADAL" clId="{3E20491F-68BA-47D5-892D-50AF2F93D9D1}" dt="2022-12-14T15:51:11.452" v="333" actId="20577"/>
          <ac:spMkLst>
            <pc:docMk/>
            <pc:sldMk cId="2330293709" sldId="1485"/>
            <ac:spMk id="2" creationId="{52DA34BA-82FC-47C5-BCE1-BB65E08B92A1}"/>
          </ac:spMkLst>
        </pc:spChg>
        <pc:spChg chg="mod">
          <ac:chgData name="Kelly Stokes" userId="3e5c5154-569e-4d81-aa91-4f91841cdfa9" providerId="ADAL" clId="{3E20491F-68BA-47D5-892D-50AF2F93D9D1}" dt="2022-12-14T15:51:30.078" v="340" actId="20577"/>
          <ac:spMkLst>
            <pc:docMk/>
            <pc:sldMk cId="2330293709" sldId="1485"/>
            <ac:spMk id="4" creationId="{C424366C-8EFB-1EF9-3E80-C6EE7BE15FA3}"/>
          </ac:spMkLst>
        </pc:spChg>
        <pc:spChg chg="mod">
          <ac:chgData name="Kelly Stokes" userId="3e5c5154-569e-4d81-aa91-4f91841cdfa9" providerId="ADAL" clId="{3E20491F-68BA-47D5-892D-50AF2F93D9D1}" dt="2022-12-14T15:51:24.299" v="334"/>
          <ac:spMkLst>
            <pc:docMk/>
            <pc:sldMk cId="2330293709" sldId="1485"/>
            <ac:spMk id="8" creationId="{1FCDC8B7-0F0D-46B5-057E-579929B7D816}"/>
          </ac:spMkLst>
        </pc:spChg>
        <pc:picChg chg="del">
          <ac:chgData name="Kelly Stokes" userId="3e5c5154-569e-4d81-aa91-4f91841cdfa9" providerId="ADAL" clId="{3E20491F-68BA-47D5-892D-50AF2F93D9D1}" dt="2022-12-14T15:51:46.157" v="341" actId="478"/>
          <ac:picMkLst>
            <pc:docMk/>
            <pc:sldMk cId="2330293709" sldId="1485"/>
            <ac:picMk id="9224" creationId="{9A85D39F-AAFD-EBB5-9926-13267FD06178}"/>
          </ac:picMkLst>
        </pc:picChg>
        <pc:picChg chg="add mod">
          <ac:chgData name="Kelly Stokes" userId="3e5c5154-569e-4d81-aa91-4f91841cdfa9" providerId="ADAL" clId="{3E20491F-68BA-47D5-892D-50AF2F93D9D1}" dt="2022-12-14T15:51:48.269" v="343" actId="1076"/>
          <ac:picMkLst>
            <pc:docMk/>
            <pc:sldMk cId="2330293709" sldId="1485"/>
            <ac:picMk id="9226" creationId="{EDD97B92-9BC2-A7FA-910F-175F2B12E82B}"/>
          </ac:picMkLst>
        </pc:picChg>
      </pc:sldChg>
      <pc:sldChg chg="modSp mod">
        <pc:chgData name="Kelly Stokes" userId="3e5c5154-569e-4d81-aa91-4f91841cdfa9" providerId="ADAL" clId="{3E20491F-68BA-47D5-892D-50AF2F93D9D1}" dt="2022-12-14T15:44:04.897" v="176" actId="313"/>
        <pc:sldMkLst>
          <pc:docMk/>
          <pc:sldMk cId="4039504546" sldId="1495"/>
        </pc:sldMkLst>
        <pc:spChg chg="mod">
          <ac:chgData name="Kelly Stokes" userId="3e5c5154-569e-4d81-aa91-4f91841cdfa9" providerId="ADAL" clId="{3E20491F-68BA-47D5-892D-50AF2F93D9D1}" dt="2022-12-14T15:44:04.897" v="176" actId="313"/>
          <ac:spMkLst>
            <pc:docMk/>
            <pc:sldMk cId="4039504546" sldId="1495"/>
            <ac:spMk id="2" creationId="{52DA34BA-82FC-47C5-BCE1-BB65E08B92A1}"/>
          </ac:spMkLst>
        </pc:spChg>
      </pc:sldChg>
      <pc:sldChg chg="addSp delSp modSp modAnim">
        <pc:chgData name="Kelly Stokes" userId="3e5c5154-569e-4d81-aa91-4f91841cdfa9" providerId="ADAL" clId="{3E20491F-68BA-47D5-892D-50AF2F93D9D1}" dt="2022-12-14T15:53:06.995" v="366"/>
        <pc:sldMkLst>
          <pc:docMk/>
          <pc:sldMk cId="2659700584" sldId="1504"/>
        </pc:sldMkLst>
        <pc:spChg chg="mod">
          <ac:chgData name="Kelly Stokes" userId="3e5c5154-569e-4d81-aa91-4f91841cdfa9" providerId="ADAL" clId="{3E20491F-68BA-47D5-892D-50AF2F93D9D1}" dt="2022-12-14T15:52:19.702" v="356" actId="20577"/>
          <ac:spMkLst>
            <pc:docMk/>
            <pc:sldMk cId="2659700584" sldId="1504"/>
            <ac:spMk id="2" creationId="{52DA34BA-82FC-47C5-BCE1-BB65E08B92A1}"/>
          </ac:spMkLst>
        </pc:spChg>
        <pc:spChg chg="mod">
          <ac:chgData name="Kelly Stokes" userId="3e5c5154-569e-4d81-aa91-4f91841cdfa9" providerId="ADAL" clId="{3E20491F-68BA-47D5-892D-50AF2F93D9D1}" dt="2022-12-14T15:52:31.031" v="360" actId="20577"/>
          <ac:spMkLst>
            <pc:docMk/>
            <pc:sldMk cId="2659700584" sldId="1504"/>
            <ac:spMk id="4" creationId="{C424366C-8EFB-1EF9-3E80-C6EE7BE15FA3}"/>
          </ac:spMkLst>
        </pc:spChg>
        <pc:spChg chg="mod">
          <ac:chgData name="Kelly Stokes" userId="3e5c5154-569e-4d81-aa91-4f91841cdfa9" providerId="ADAL" clId="{3E20491F-68BA-47D5-892D-50AF2F93D9D1}" dt="2022-12-14T15:52:34.913" v="361"/>
          <ac:spMkLst>
            <pc:docMk/>
            <pc:sldMk cId="2659700584" sldId="1504"/>
            <ac:spMk id="8" creationId="{1FCDC8B7-0F0D-46B5-057E-579929B7D816}"/>
          </ac:spMkLst>
        </pc:spChg>
        <pc:picChg chg="del">
          <ac:chgData name="Kelly Stokes" userId="3e5c5154-569e-4d81-aa91-4f91841cdfa9" providerId="ADAL" clId="{3E20491F-68BA-47D5-892D-50AF2F93D9D1}" dt="2022-12-14T15:52:56.907" v="362" actId="478"/>
          <ac:picMkLst>
            <pc:docMk/>
            <pc:sldMk cId="2659700584" sldId="1504"/>
            <ac:picMk id="13322" creationId="{6004B860-C29F-D805-E172-49C5287261D0}"/>
          </ac:picMkLst>
        </pc:picChg>
        <pc:picChg chg="add mod">
          <ac:chgData name="Kelly Stokes" userId="3e5c5154-569e-4d81-aa91-4f91841cdfa9" providerId="ADAL" clId="{3E20491F-68BA-47D5-892D-50AF2F93D9D1}" dt="2022-12-14T15:53:02.951" v="365" actId="732"/>
          <ac:picMkLst>
            <pc:docMk/>
            <pc:sldMk cId="2659700584" sldId="1504"/>
            <ac:picMk id="13324" creationId="{D5C5E1A8-FE7E-1E51-97E4-F5A0DDBC756B}"/>
          </ac:picMkLst>
        </pc:picChg>
      </pc:sldChg>
      <pc:sldChg chg="modSp mod">
        <pc:chgData name="Kelly Stokes" userId="3e5c5154-569e-4d81-aa91-4f91841cdfa9" providerId="ADAL" clId="{3E20491F-68BA-47D5-892D-50AF2F93D9D1}" dt="2022-12-14T15:52:12.319" v="350" actId="1076"/>
        <pc:sldMkLst>
          <pc:docMk/>
          <pc:sldMk cId="1571660563" sldId="1505"/>
        </pc:sldMkLst>
        <pc:spChg chg="mod">
          <ac:chgData name="Kelly Stokes" userId="3e5c5154-569e-4d81-aa91-4f91841cdfa9" providerId="ADAL" clId="{3E20491F-68BA-47D5-892D-50AF2F93D9D1}" dt="2022-12-14T15:52:09.706" v="349"/>
          <ac:spMkLst>
            <pc:docMk/>
            <pc:sldMk cId="1571660563" sldId="1505"/>
            <ac:spMk id="2" creationId="{52DA34BA-82FC-47C5-BCE1-BB65E08B92A1}"/>
          </ac:spMkLst>
        </pc:spChg>
        <pc:spChg chg="mod">
          <ac:chgData name="Kelly Stokes" userId="3e5c5154-569e-4d81-aa91-4f91841cdfa9" providerId="ADAL" clId="{3E20491F-68BA-47D5-892D-50AF2F93D9D1}" dt="2022-12-14T15:52:12.319" v="350" actId="1076"/>
          <ac:spMkLst>
            <pc:docMk/>
            <pc:sldMk cId="1571660563" sldId="1505"/>
            <ac:spMk id="3" creationId="{847A1AC9-9EC9-E1AA-348D-958CE44F2772}"/>
          </ac:spMkLst>
        </pc:spChg>
      </pc:sldChg>
      <pc:sldChg chg="modSp mod">
        <pc:chgData name="Kelly Stokes" userId="3e5c5154-569e-4d81-aa91-4f91841cdfa9" providerId="ADAL" clId="{3E20491F-68BA-47D5-892D-50AF2F93D9D1}" dt="2022-12-14T15:53:34.107" v="375" actId="27636"/>
        <pc:sldMkLst>
          <pc:docMk/>
          <pc:sldMk cId="2611828572" sldId="1506"/>
        </pc:sldMkLst>
        <pc:spChg chg="mod">
          <ac:chgData name="Kelly Stokes" userId="3e5c5154-569e-4d81-aa91-4f91841cdfa9" providerId="ADAL" clId="{3E20491F-68BA-47D5-892D-50AF2F93D9D1}" dt="2022-12-14T15:53:25.296" v="368" actId="27636"/>
          <ac:spMkLst>
            <pc:docMk/>
            <pc:sldMk cId="2611828572" sldId="1506"/>
            <ac:spMk id="2" creationId="{52DA34BA-82FC-47C5-BCE1-BB65E08B92A1}"/>
          </ac:spMkLst>
        </pc:spChg>
        <pc:spChg chg="mod">
          <ac:chgData name="Kelly Stokes" userId="3e5c5154-569e-4d81-aa91-4f91841cdfa9" providerId="ADAL" clId="{3E20491F-68BA-47D5-892D-50AF2F93D9D1}" dt="2022-12-14T15:53:34.107" v="375" actId="27636"/>
          <ac:spMkLst>
            <pc:docMk/>
            <pc:sldMk cId="2611828572" sldId="1506"/>
            <ac:spMk id="3" creationId="{847A1AC9-9EC9-E1AA-348D-958CE44F2772}"/>
          </ac:spMkLst>
        </pc:spChg>
      </pc:sldChg>
      <pc:sldChg chg="addSp delSp modSp mod">
        <pc:chgData name="Kelly Stokes" userId="3e5c5154-569e-4d81-aa91-4f91841cdfa9" providerId="ADAL" clId="{3E20491F-68BA-47D5-892D-50AF2F93D9D1}" dt="2022-12-14T15:55:24.784" v="405"/>
        <pc:sldMkLst>
          <pc:docMk/>
          <pc:sldMk cId="3786602557" sldId="1509"/>
        </pc:sldMkLst>
        <pc:picChg chg="del">
          <ac:chgData name="Kelly Stokes" userId="3e5c5154-569e-4d81-aa91-4f91841cdfa9" providerId="ADAL" clId="{3E20491F-68BA-47D5-892D-50AF2F93D9D1}" dt="2022-12-14T15:55:16.014" v="404" actId="478"/>
          <ac:picMkLst>
            <pc:docMk/>
            <pc:sldMk cId="3786602557" sldId="1509"/>
            <ac:picMk id="6" creationId="{7745B715-6128-0554-4F7C-18B13DD4D2E1}"/>
          </ac:picMkLst>
        </pc:picChg>
        <pc:picChg chg="add mod">
          <ac:chgData name="Kelly Stokes" userId="3e5c5154-569e-4d81-aa91-4f91841cdfa9" providerId="ADAL" clId="{3E20491F-68BA-47D5-892D-50AF2F93D9D1}" dt="2022-12-14T15:55:24.784" v="405"/>
          <ac:picMkLst>
            <pc:docMk/>
            <pc:sldMk cId="3786602557" sldId="1509"/>
            <ac:picMk id="7" creationId="{0D95CD76-A3E0-68E0-7D7A-3F67A9AC5409}"/>
          </ac:picMkLst>
        </pc:picChg>
      </pc:sldChg>
      <pc:sldChg chg="modSp mod">
        <pc:chgData name="Kelly Stokes" userId="3e5c5154-569e-4d81-aa91-4f91841cdfa9" providerId="ADAL" clId="{3E20491F-68BA-47D5-892D-50AF2F93D9D1}" dt="2022-12-14T16:01:00.718" v="624" actId="1076"/>
        <pc:sldMkLst>
          <pc:docMk/>
          <pc:sldMk cId="3605437593" sldId="1631"/>
        </pc:sldMkLst>
        <pc:spChg chg="mod">
          <ac:chgData name="Kelly Stokes" userId="3e5c5154-569e-4d81-aa91-4f91841cdfa9" providerId="ADAL" clId="{3E20491F-68BA-47D5-892D-50AF2F93D9D1}" dt="2022-12-14T16:00:56.714" v="623"/>
          <ac:spMkLst>
            <pc:docMk/>
            <pc:sldMk cId="3605437593" sldId="1631"/>
            <ac:spMk id="2" creationId="{02FB8773-AD3E-2543-510F-CEE32E75C793}"/>
          </ac:spMkLst>
        </pc:spChg>
        <pc:spChg chg="mod">
          <ac:chgData name="Kelly Stokes" userId="3e5c5154-569e-4d81-aa91-4f91841cdfa9" providerId="ADAL" clId="{3E20491F-68BA-47D5-892D-50AF2F93D9D1}" dt="2022-12-14T16:00:42.358" v="620"/>
          <ac:spMkLst>
            <pc:docMk/>
            <pc:sldMk cId="3605437593" sldId="1631"/>
            <ac:spMk id="3" creationId="{E500F0D3-C8EE-77CA-D8A5-2252D46724AA}"/>
          </ac:spMkLst>
        </pc:spChg>
        <pc:spChg chg="mod">
          <ac:chgData name="Kelly Stokes" userId="3e5c5154-569e-4d81-aa91-4f91841cdfa9" providerId="ADAL" clId="{3E20491F-68BA-47D5-892D-50AF2F93D9D1}" dt="2022-12-14T16:00:47.033" v="622" actId="14100"/>
          <ac:spMkLst>
            <pc:docMk/>
            <pc:sldMk cId="3605437593" sldId="1631"/>
            <ac:spMk id="4" creationId="{B5313488-7E4A-79E2-52CD-B230AB2EBC8A}"/>
          </ac:spMkLst>
        </pc:spChg>
        <pc:spChg chg="mod">
          <ac:chgData name="Kelly Stokes" userId="3e5c5154-569e-4d81-aa91-4f91841cdfa9" providerId="ADAL" clId="{3E20491F-68BA-47D5-892D-50AF2F93D9D1}" dt="2022-12-14T16:01:00.718" v="624" actId="1076"/>
          <ac:spMkLst>
            <pc:docMk/>
            <pc:sldMk cId="3605437593" sldId="1631"/>
            <ac:spMk id="5" creationId="{E02A7888-AA45-7396-3E3D-4AC6E69CC2E9}"/>
          </ac:spMkLst>
        </pc:spChg>
      </pc:sldChg>
      <pc:sldChg chg="modSp mod">
        <pc:chgData name="Kelly Stokes" userId="3e5c5154-569e-4d81-aa91-4f91841cdfa9" providerId="ADAL" clId="{3E20491F-68BA-47D5-892D-50AF2F93D9D1}" dt="2022-12-14T15:54:42.439" v="388" actId="20577"/>
        <pc:sldMkLst>
          <pc:docMk/>
          <pc:sldMk cId="258101762" sldId="1636"/>
        </pc:sldMkLst>
        <pc:spChg chg="mod">
          <ac:chgData name="Kelly Stokes" userId="3e5c5154-569e-4d81-aa91-4f91841cdfa9" providerId="ADAL" clId="{3E20491F-68BA-47D5-892D-50AF2F93D9D1}" dt="2022-12-14T15:54:42.439" v="388" actId="20577"/>
          <ac:spMkLst>
            <pc:docMk/>
            <pc:sldMk cId="258101762" sldId="1636"/>
            <ac:spMk id="2" creationId="{02FB8773-AD3E-2543-510F-CEE32E75C793}"/>
          </ac:spMkLst>
        </pc:spChg>
      </pc:sldChg>
      <pc:sldChg chg="addSp delSp modSp mod modAnim">
        <pc:chgData name="Kelly Stokes" userId="3e5c5154-569e-4d81-aa91-4f91841cdfa9" providerId="ADAL" clId="{3E20491F-68BA-47D5-892D-50AF2F93D9D1}" dt="2022-12-14T15:43:32.813" v="164"/>
        <pc:sldMkLst>
          <pc:docMk/>
          <pc:sldMk cId="2944995095" sldId="1965"/>
        </pc:sldMkLst>
        <pc:spChg chg="mod">
          <ac:chgData name="Kelly Stokes" userId="3e5c5154-569e-4d81-aa91-4f91841cdfa9" providerId="ADAL" clId="{3E20491F-68BA-47D5-892D-50AF2F93D9D1}" dt="2022-12-14T15:43:12.032" v="159" actId="20577"/>
          <ac:spMkLst>
            <pc:docMk/>
            <pc:sldMk cId="2944995095" sldId="1965"/>
            <ac:spMk id="2" creationId="{52DA34BA-82FC-47C5-BCE1-BB65E08B92A1}"/>
          </ac:spMkLst>
        </pc:spChg>
        <pc:spChg chg="mod">
          <ac:chgData name="Kelly Stokes" userId="3e5c5154-569e-4d81-aa91-4f91841cdfa9" providerId="ADAL" clId="{3E20491F-68BA-47D5-892D-50AF2F93D9D1}" dt="2022-12-14T15:43:15.005" v="160" actId="1076"/>
          <ac:spMkLst>
            <pc:docMk/>
            <pc:sldMk cId="2944995095" sldId="1965"/>
            <ac:spMk id="3" creationId="{0366E0B6-702E-4814-82C6-08CA2D13F3C9}"/>
          </ac:spMkLst>
        </pc:spChg>
        <pc:picChg chg="del">
          <ac:chgData name="Kelly Stokes" userId="3e5c5154-569e-4d81-aa91-4f91841cdfa9" providerId="ADAL" clId="{3E20491F-68BA-47D5-892D-50AF2F93D9D1}" dt="2022-12-14T15:43:15.799" v="161" actId="478"/>
          <ac:picMkLst>
            <pc:docMk/>
            <pc:sldMk cId="2944995095" sldId="1965"/>
            <ac:picMk id="130050" creationId="{3BEF73C0-9BCB-9C98-63E6-E45C4F6C301A}"/>
          </ac:picMkLst>
        </pc:picChg>
        <pc:picChg chg="add mod">
          <ac:chgData name="Kelly Stokes" userId="3e5c5154-569e-4d81-aa91-4f91841cdfa9" providerId="ADAL" clId="{3E20491F-68BA-47D5-892D-50AF2F93D9D1}" dt="2022-12-14T15:43:31.391" v="163" actId="1076"/>
          <ac:picMkLst>
            <pc:docMk/>
            <pc:sldMk cId="2944995095" sldId="1965"/>
            <ac:picMk id="130052" creationId="{86FF1C51-51CF-92B6-A1DC-EF0C1F8A643D}"/>
          </ac:picMkLst>
        </pc:picChg>
      </pc:sldChg>
      <pc:sldChg chg="addSp delSp modSp mod modAnim">
        <pc:chgData name="Kelly Stokes" userId="3e5c5154-569e-4d81-aa91-4f91841cdfa9" providerId="ADAL" clId="{3E20491F-68BA-47D5-892D-50AF2F93D9D1}" dt="2022-12-14T15:48:06.853" v="255"/>
        <pc:sldMkLst>
          <pc:docMk/>
          <pc:sldMk cId="2206507977" sldId="1966"/>
        </pc:sldMkLst>
        <pc:spChg chg="mod">
          <ac:chgData name="Kelly Stokes" userId="3e5c5154-569e-4d81-aa91-4f91841cdfa9" providerId="ADAL" clId="{3E20491F-68BA-47D5-892D-50AF2F93D9D1}" dt="2022-12-14T15:45:58.921" v="217" actId="115"/>
          <ac:spMkLst>
            <pc:docMk/>
            <pc:sldMk cId="2206507977" sldId="1966"/>
            <ac:spMk id="2" creationId="{52DA34BA-82FC-47C5-BCE1-BB65E08B92A1}"/>
          </ac:spMkLst>
        </pc:spChg>
        <pc:spChg chg="mod">
          <ac:chgData name="Kelly Stokes" userId="3e5c5154-569e-4d81-aa91-4f91841cdfa9" providerId="ADAL" clId="{3E20491F-68BA-47D5-892D-50AF2F93D9D1}" dt="2022-12-14T15:44:42.651" v="192" actId="1076"/>
          <ac:spMkLst>
            <pc:docMk/>
            <pc:sldMk cId="2206507977" sldId="1966"/>
            <ac:spMk id="4" creationId="{C1A4DEA4-1DEE-2E60-0DC3-691FBB243058}"/>
          </ac:spMkLst>
        </pc:spChg>
        <pc:picChg chg="del">
          <ac:chgData name="Kelly Stokes" userId="3e5c5154-569e-4d81-aa91-4f91841cdfa9" providerId="ADAL" clId="{3E20491F-68BA-47D5-892D-50AF2F93D9D1}" dt="2022-12-14T15:44:43.282" v="193" actId="478"/>
          <ac:picMkLst>
            <pc:docMk/>
            <pc:sldMk cId="2206507977" sldId="1966"/>
            <ac:picMk id="131074" creationId="{05CE317C-44CB-F0C6-60FD-62CAE02F8FFC}"/>
          </ac:picMkLst>
        </pc:picChg>
        <pc:picChg chg="add del mod">
          <ac:chgData name="Kelly Stokes" userId="3e5c5154-569e-4d81-aa91-4f91841cdfa9" providerId="ADAL" clId="{3E20491F-68BA-47D5-892D-50AF2F93D9D1}" dt="2022-12-14T15:48:03.711" v="252" actId="478"/>
          <ac:picMkLst>
            <pc:docMk/>
            <pc:sldMk cId="2206507977" sldId="1966"/>
            <ac:picMk id="131076" creationId="{610882E0-473A-7E0C-2D24-9E61F33D0022}"/>
          </ac:picMkLst>
        </pc:picChg>
        <pc:picChg chg="add mod">
          <ac:chgData name="Kelly Stokes" userId="3e5c5154-569e-4d81-aa91-4f91841cdfa9" providerId="ADAL" clId="{3E20491F-68BA-47D5-892D-50AF2F93D9D1}" dt="2022-12-14T15:48:06.167" v="254" actId="1076"/>
          <ac:picMkLst>
            <pc:docMk/>
            <pc:sldMk cId="2206507977" sldId="1966"/>
            <ac:picMk id="131078" creationId="{523A0C04-8B3D-E7D8-319E-C2A5767D8E92}"/>
          </ac:picMkLst>
        </pc:picChg>
      </pc:sldChg>
      <pc:sldChg chg="addSp delSp modSp mod delAnim modAnim">
        <pc:chgData name="Kelly Stokes" userId="3e5c5154-569e-4d81-aa91-4f91841cdfa9" providerId="ADAL" clId="{3E20491F-68BA-47D5-892D-50AF2F93D9D1}" dt="2022-12-14T15:48:23.729" v="271" actId="478"/>
        <pc:sldMkLst>
          <pc:docMk/>
          <pc:sldMk cId="70759004" sldId="1967"/>
        </pc:sldMkLst>
        <pc:spChg chg="mod">
          <ac:chgData name="Kelly Stokes" userId="3e5c5154-569e-4d81-aa91-4f91841cdfa9" providerId="ADAL" clId="{3E20491F-68BA-47D5-892D-50AF2F93D9D1}" dt="2022-12-14T15:48:21.501" v="270" actId="20577"/>
          <ac:spMkLst>
            <pc:docMk/>
            <pc:sldMk cId="70759004" sldId="1967"/>
            <ac:spMk id="2" creationId="{52DA34BA-82FC-47C5-BCE1-BB65E08B92A1}"/>
          </ac:spMkLst>
        </pc:spChg>
        <pc:spChg chg="del">
          <ac:chgData name="Kelly Stokes" userId="3e5c5154-569e-4d81-aa91-4f91841cdfa9" providerId="ADAL" clId="{3E20491F-68BA-47D5-892D-50AF2F93D9D1}" dt="2022-12-14T15:48:23.729" v="271" actId="478"/>
          <ac:spMkLst>
            <pc:docMk/>
            <pc:sldMk cId="70759004" sldId="1967"/>
            <ac:spMk id="6" creationId="{46398369-6BC4-831F-7991-9C3F91032799}"/>
          </ac:spMkLst>
        </pc:spChg>
        <pc:spChg chg="mod">
          <ac:chgData name="Kelly Stokes" userId="3e5c5154-569e-4d81-aa91-4f91841cdfa9" providerId="ADAL" clId="{3E20491F-68BA-47D5-892D-50AF2F93D9D1}" dt="2022-12-14T15:47:40.250" v="249" actId="20577"/>
          <ac:spMkLst>
            <pc:docMk/>
            <pc:sldMk cId="70759004" sldId="1967"/>
            <ac:spMk id="10" creationId="{003D53EA-1945-744E-2DD1-0312F4DE835F}"/>
          </ac:spMkLst>
        </pc:spChg>
        <pc:spChg chg="mod">
          <ac:chgData name="Kelly Stokes" userId="3e5c5154-569e-4d81-aa91-4f91841cdfa9" providerId="ADAL" clId="{3E20491F-68BA-47D5-892D-50AF2F93D9D1}" dt="2022-12-14T15:47:35.210" v="245"/>
          <ac:spMkLst>
            <pc:docMk/>
            <pc:sldMk cId="70759004" sldId="1967"/>
            <ac:spMk id="12" creationId="{E384BFF7-3319-CAE2-192F-C4DCBBBBFCCA}"/>
          </ac:spMkLst>
        </pc:spChg>
        <pc:picChg chg="del">
          <ac:chgData name="Kelly Stokes" userId="3e5c5154-569e-4d81-aa91-4f91841cdfa9" providerId="ADAL" clId="{3E20491F-68BA-47D5-892D-50AF2F93D9D1}" dt="2022-12-14T15:47:19.493" v="240" actId="478"/>
          <ac:picMkLst>
            <pc:docMk/>
            <pc:sldMk cId="70759004" sldId="1967"/>
            <ac:picMk id="3" creationId="{87FD41AD-3B65-2434-C70D-1D248F208D17}"/>
          </ac:picMkLst>
        </pc:picChg>
        <pc:picChg chg="add del mod">
          <ac:chgData name="Kelly Stokes" userId="3e5c5154-569e-4d81-aa91-4f91841cdfa9" providerId="ADAL" clId="{3E20491F-68BA-47D5-892D-50AF2F93D9D1}" dt="2022-12-14T15:47:43.272" v="251" actId="478"/>
          <ac:picMkLst>
            <pc:docMk/>
            <pc:sldMk cId="70759004" sldId="1967"/>
            <ac:picMk id="4" creationId="{BC0FAE96-C872-CB8E-35EF-38CE7B704E1E}"/>
          </ac:picMkLst>
        </pc:picChg>
        <pc:picChg chg="add mod">
          <ac:chgData name="Kelly Stokes" userId="3e5c5154-569e-4d81-aa91-4f91841cdfa9" providerId="ADAL" clId="{3E20491F-68BA-47D5-892D-50AF2F93D9D1}" dt="2022-12-14T15:48:12.928" v="257" actId="1076"/>
          <ac:picMkLst>
            <pc:docMk/>
            <pc:sldMk cId="70759004" sldId="1967"/>
            <ac:picMk id="132098" creationId="{CE47C745-71D8-51CD-BBF4-A67701522D12}"/>
          </ac:picMkLst>
        </pc:picChg>
      </pc:sldChg>
      <pc:sldChg chg="modSp mod">
        <pc:chgData name="Kelly Stokes" userId="3e5c5154-569e-4d81-aa91-4f91841cdfa9" providerId="ADAL" clId="{3E20491F-68BA-47D5-892D-50AF2F93D9D1}" dt="2022-12-14T15:50:15.793" v="316" actId="27636"/>
        <pc:sldMkLst>
          <pc:docMk/>
          <pc:sldMk cId="4262923086" sldId="1968"/>
        </pc:sldMkLst>
        <pc:spChg chg="mod">
          <ac:chgData name="Kelly Stokes" userId="3e5c5154-569e-4d81-aa91-4f91841cdfa9" providerId="ADAL" clId="{3E20491F-68BA-47D5-892D-50AF2F93D9D1}" dt="2022-12-14T15:50:08.596" v="309"/>
          <ac:spMkLst>
            <pc:docMk/>
            <pc:sldMk cId="4262923086" sldId="1968"/>
            <ac:spMk id="2" creationId="{52DA34BA-82FC-47C5-BCE1-BB65E08B92A1}"/>
          </ac:spMkLst>
        </pc:spChg>
        <pc:spChg chg="mod">
          <ac:chgData name="Kelly Stokes" userId="3e5c5154-569e-4d81-aa91-4f91841cdfa9" providerId="ADAL" clId="{3E20491F-68BA-47D5-892D-50AF2F93D9D1}" dt="2022-12-14T15:50:15.793" v="316" actId="27636"/>
          <ac:spMkLst>
            <pc:docMk/>
            <pc:sldMk cId="4262923086" sldId="1968"/>
            <ac:spMk id="3" creationId="{847A1AC9-9EC9-E1AA-348D-958CE44F2772}"/>
          </ac:spMkLst>
        </pc:spChg>
      </pc:sldChg>
      <pc:sldChg chg="del">
        <pc:chgData name="Kelly Stokes" userId="3e5c5154-569e-4d81-aa91-4f91841cdfa9" providerId="ADAL" clId="{3E20491F-68BA-47D5-892D-50AF2F93D9D1}" dt="2022-12-14T15:53:58.474" v="380" actId="2696"/>
        <pc:sldMkLst>
          <pc:docMk/>
          <pc:sldMk cId="96696193" sldId="1969"/>
        </pc:sldMkLst>
      </pc:sldChg>
      <pc:sldChg chg="del">
        <pc:chgData name="Kelly Stokes" userId="3e5c5154-569e-4d81-aa91-4f91841cdfa9" providerId="ADAL" clId="{3E20491F-68BA-47D5-892D-50AF2F93D9D1}" dt="2022-12-14T15:54:53.769" v="389" actId="2696"/>
        <pc:sldMkLst>
          <pc:docMk/>
          <pc:sldMk cId="2468770973" sldId="1970"/>
        </pc:sldMkLst>
      </pc:sldChg>
      <pc:sldChg chg="del">
        <pc:chgData name="Kelly Stokes" userId="3e5c5154-569e-4d81-aa91-4f91841cdfa9" providerId="ADAL" clId="{3E20491F-68BA-47D5-892D-50AF2F93D9D1}" dt="2022-12-14T15:54:53.769" v="389" actId="2696"/>
        <pc:sldMkLst>
          <pc:docMk/>
          <pc:sldMk cId="830757804" sldId="1971"/>
        </pc:sldMkLst>
      </pc:sldChg>
      <pc:sldChg chg="del">
        <pc:chgData name="Kelly Stokes" userId="3e5c5154-569e-4d81-aa91-4f91841cdfa9" providerId="ADAL" clId="{3E20491F-68BA-47D5-892D-50AF2F93D9D1}" dt="2022-12-14T15:57:43.382" v="507" actId="2696"/>
        <pc:sldMkLst>
          <pc:docMk/>
          <pc:sldMk cId="1270950311" sldId="1972"/>
        </pc:sldMkLst>
      </pc:sldChg>
      <pc:sldChg chg="modSp mod">
        <pc:chgData name="Kelly Stokes" userId="3e5c5154-569e-4d81-aa91-4f91841cdfa9" providerId="ADAL" clId="{3E20491F-68BA-47D5-892D-50AF2F93D9D1}" dt="2022-12-14T15:57:37.653" v="506" actId="20577"/>
        <pc:sldMkLst>
          <pc:docMk/>
          <pc:sldMk cId="1224766077" sldId="1973"/>
        </pc:sldMkLst>
        <pc:spChg chg="mod">
          <ac:chgData name="Kelly Stokes" userId="3e5c5154-569e-4d81-aa91-4f91841cdfa9" providerId="ADAL" clId="{3E20491F-68BA-47D5-892D-50AF2F93D9D1}" dt="2022-12-14T15:57:37.653" v="506" actId="20577"/>
          <ac:spMkLst>
            <pc:docMk/>
            <pc:sldMk cId="1224766077" sldId="1973"/>
            <ac:spMk id="2" creationId="{52DA34BA-82FC-47C5-BCE1-BB65E08B92A1}"/>
          </ac:spMkLst>
        </pc:spChg>
      </pc:sldChg>
      <pc:sldChg chg="del">
        <pc:chgData name="Kelly Stokes" userId="3e5c5154-569e-4d81-aa91-4f91841cdfa9" providerId="ADAL" clId="{3E20491F-68BA-47D5-892D-50AF2F93D9D1}" dt="2022-12-14T15:57:43.382" v="507" actId="2696"/>
        <pc:sldMkLst>
          <pc:docMk/>
          <pc:sldMk cId="4274849890" sldId="1974"/>
        </pc:sldMkLst>
      </pc:sldChg>
      <pc:sldChg chg="del">
        <pc:chgData name="Kelly Stokes" userId="3e5c5154-569e-4d81-aa91-4f91841cdfa9" providerId="ADAL" clId="{3E20491F-68BA-47D5-892D-50AF2F93D9D1}" dt="2022-12-14T15:57:43.382" v="507" actId="2696"/>
        <pc:sldMkLst>
          <pc:docMk/>
          <pc:sldMk cId="33469651" sldId="1975"/>
        </pc:sldMkLst>
      </pc:sldChg>
      <pc:sldChg chg="del">
        <pc:chgData name="Kelly Stokes" userId="3e5c5154-569e-4d81-aa91-4f91841cdfa9" providerId="ADAL" clId="{3E20491F-68BA-47D5-892D-50AF2F93D9D1}" dt="2022-12-14T15:54:53.769" v="389" actId="2696"/>
        <pc:sldMkLst>
          <pc:docMk/>
          <pc:sldMk cId="4097602721" sldId="1976"/>
        </pc:sldMkLst>
      </pc:sldChg>
      <pc:sldChg chg="del">
        <pc:chgData name="Kelly Stokes" userId="3e5c5154-569e-4d81-aa91-4f91841cdfa9" providerId="ADAL" clId="{3E20491F-68BA-47D5-892D-50AF2F93D9D1}" dt="2022-12-14T15:54:53.769" v="389" actId="2696"/>
        <pc:sldMkLst>
          <pc:docMk/>
          <pc:sldMk cId="2378545993" sldId="1977"/>
        </pc:sldMkLst>
      </pc:sldChg>
      <pc:sldChg chg="del">
        <pc:chgData name="Kelly Stokes" userId="3e5c5154-569e-4d81-aa91-4f91841cdfa9" providerId="ADAL" clId="{3E20491F-68BA-47D5-892D-50AF2F93D9D1}" dt="2022-12-14T15:54:53.769" v="389" actId="2696"/>
        <pc:sldMkLst>
          <pc:docMk/>
          <pc:sldMk cId="3542038557" sldId="1978"/>
        </pc:sldMkLst>
      </pc:sldChg>
      <pc:sldChg chg="del">
        <pc:chgData name="Kelly Stokes" userId="3e5c5154-569e-4d81-aa91-4f91841cdfa9" providerId="ADAL" clId="{3E20491F-68BA-47D5-892D-50AF2F93D9D1}" dt="2022-12-14T15:54:53.769" v="389" actId="2696"/>
        <pc:sldMkLst>
          <pc:docMk/>
          <pc:sldMk cId="3848281947" sldId="1979"/>
        </pc:sldMkLst>
      </pc:sldChg>
      <pc:sldChg chg="del">
        <pc:chgData name="Kelly Stokes" userId="3e5c5154-569e-4d81-aa91-4f91841cdfa9" providerId="ADAL" clId="{3E20491F-68BA-47D5-892D-50AF2F93D9D1}" dt="2022-12-14T15:54:53.769" v="389" actId="2696"/>
        <pc:sldMkLst>
          <pc:docMk/>
          <pc:sldMk cId="1896100435" sldId="1980"/>
        </pc:sldMkLst>
      </pc:sldChg>
      <pc:sldChg chg="del">
        <pc:chgData name="Kelly Stokes" userId="3e5c5154-569e-4d81-aa91-4f91841cdfa9" providerId="ADAL" clId="{3E20491F-68BA-47D5-892D-50AF2F93D9D1}" dt="2022-12-14T15:54:53.769" v="389" actId="2696"/>
        <pc:sldMkLst>
          <pc:docMk/>
          <pc:sldMk cId="577995955" sldId="1981"/>
        </pc:sldMkLst>
      </pc:sldChg>
      <pc:sldChg chg="del">
        <pc:chgData name="Kelly Stokes" userId="3e5c5154-569e-4d81-aa91-4f91841cdfa9" providerId="ADAL" clId="{3E20491F-68BA-47D5-892D-50AF2F93D9D1}" dt="2022-12-14T15:54:53.769" v="389" actId="2696"/>
        <pc:sldMkLst>
          <pc:docMk/>
          <pc:sldMk cId="4073071778" sldId="1982"/>
        </pc:sldMkLst>
      </pc:sldChg>
      <pc:sldChg chg="del">
        <pc:chgData name="Kelly Stokes" userId="3e5c5154-569e-4d81-aa91-4f91841cdfa9" providerId="ADAL" clId="{3E20491F-68BA-47D5-892D-50AF2F93D9D1}" dt="2022-12-14T15:54:53.769" v="389" actId="2696"/>
        <pc:sldMkLst>
          <pc:docMk/>
          <pc:sldMk cId="752022434" sldId="1983"/>
        </pc:sldMkLst>
      </pc:sldChg>
      <pc:sldChg chg="del">
        <pc:chgData name="Kelly Stokes" userId="3e5c5154-569e-4d81-aa91-4f91841cdfa9" providerId="ADAL" clId="{3E20491F-68BA-47D5-892D-50AF2F93D9D1}" dt="2022-12-14T15:54:53.769" v="389" actId="2696"/>
        <pc:sldMkLst>
          <pc:docMk/>
          <pc:sldMk cId="2616231952" sldId="1984"/>
        </pc:sldMkLst>
      </pc:sldChg>
      <pc:sldChg chg="del">
        <pc:chgData name="Kelly Stokes" userId="3e5c5154-569e-4d81-aa91-4f91841cdfa9" providerId="ADAL" clId="{3E20491F-68BA-47D5-892D-50AF2F93D9D1}" dt="2022-12-14T15:54:53.769" v="389" actId="2696"/>
        <pc:sldMkLst>
          <pc:docMk/>
          <pc:sldMk cId="2497874415" sldId="1985"/>
        </pc:sldMkLst>
      </pc:sldChg>
      <pc:sldChg chg="del">
        <pc:chgData name="Kelly Stokes" userId="3e5c5154-569e-4d81-aa91-4f91841cdfa9" providerId="ADAL" clId="{3E20491F-68BA-47D5-892D-50AF2F93D9D1}" dt="2022-12-14T15:54:53.769" v="389" actId="2696"/>
        <pc:sldMkLst>
          <pc:docMk/>
          <pc:sldMk cId="2107769302" sldId="1986"/>
        </pc:sldMkLst>
      </pc:sldChg>
      <pc:sldChg chg="del">
        <pc:chgData name="Kelly Stokes" userId="3e5c5154-569e-4d81-aa91-4f91841cdfa9" providerId="ADAL" clId="{3E20491F-68BA-47D5-892D-50AF2F93D9D1}" dt="2022-12-14T15:54:53.769" v="389" actId="2696"/>
        <pc:sldMkLst>
          <pc:docMk/>
          <pc:sldMk cId="3530894197" sldId="1987"/>
        </pc:sldMkLst>
      </pc:sldChg>
      <pc:sldChg chg="del">
        <pc:chgData name="Kelly Stokes" userId="3e5c5154-569e-4d81-aa91-4f91841cdfa9" providerId="ADAL" clId="{3E20491F-68BA-47D5-892D-50AF2F93D9D1}" dt="2022-12-14T15:54:53.769" v="389" actId="2696"/>
        <pc:sldMkLst>
          <pc:docMk/>
          <pc:sldMk cId="3205651156" sldId="1988"/>
        </pc:sldMkLst>
      </pc:sldChg>
      <pc:sldChg chg="del">
        <pc:chgData name="Kelly Stokes" userId="3e5c5154-569e-4d81-aa91-4f91841cdfa9" providerId="ADAL" clId="{3E20491F-68BA-47D5-892D-50AF2F93D9D1}" dt="2022-12-14T15:54:53.769" v="389" actId="2696"/>
        <pc:sldMkLst>
          <pc:docMk/>
          <pc:sldMk cId="831258358" sldId="1989"/>
        </pc:sldMkLst>
      </pc:sldChg>
      <pc:sldChg chg="del">
        <pc:chgData name="Kelly Stokes" userId="3e5c5154-569e-4d81-aa91-4f91841cdfa9" providerId="ADAL" clId="{3E20491F-68BA-47D5-892D-50AF2F93D9D1}" dt="2022-12-14T15:54:53.769" v="389" actId="2696"/>
        <pc:sldMkLst>
          <pc:docMk/>
          <pc:sldMk cId="1444236884" sldId="1990"/>
        </pc:sldMkLst>
      </pc:sldChg>
      <pc:sldChg chg="del">
        <pc:chgData name="Kelly Stokes" userId="3e5c5154-569e-4d81-aa91-4f91841cdfa9" providerId="ADAL" clId="{3E20491F-68BA-47D5-892D-50AF2F93D9D1}" dt="2022-12-14T15:54:53.769" v="389" actId="2696"/>
        <pc:sldMkLst>
          <pc:docMk/>
          <pc:sldMk cId="982379008" sldId="1991"/>
        </pc:sldMkLst>
      </pc:sldChg>
      <pc:sldChg chg="del">
        <pc:chgData name="Kelly Stokes" userId="3e5c5154-569e-4d81-aa91-4f91841cdfa9" providerId="ADAL" clId="{3E20491F-68BA-47D5-892D-50AF2F93D9D1}" dt="2022-12-14T15:54:53.769" v="389" actId="2696"/>
        <pc:sldMkLst>
          <pc:docMk/>
          <pc:sldMk cId="2149531258" sldId="1992"/>
        </pc:sldMkLst>
      </pc:sldChg>
      <pc:sldChg chg="del">
        <pc:chgData name="Kelly Stokes" userId="3e5c5154-569e-4d81-aa91-4f91841cdfa9" providerId="ADAL" clId="{3E20491F-68BA-47D5-892D-50AF2F93D9D1}" dt="2022-12-14T15:54:53.769" v="389" actId="2696"/>
        <pc:sldMkLst>
          <pc:docMk/>
          <pc:sldMk cId="3251355305" sldId="1993"/>
        </pc:sldMkLst>
      </pc:sldChg>
      <pc:sldChg chg="del">
        <pc:chgData name="Kelly Stokes" userId="3e5c5154-569e-4d81-aa91-4f91841cdfa9" providerId="ADAL" clId="{3E20491F-68BA-47D5-892D-50AF2F93D9D1}" dt="2022-12-14T15:54:53.769" v="389" actId="2696"/>
        <pc:sldMkLst>
          <pc:docMk/>
          <pc:sldMk cId="3590955318" sldId="1994"/>
        </pc:sldMkLst>
      </pc:sldChg>
      <pc:sldChg chg="del">
        <pc:chgData name="Kelly Stokes" userId="3e5c5154-569e-4d81-aa91-4f91841cdfa9" providerId="ADAL" clId="{3E20491F-68BA-47D5-892D-50AF2F93D9D1}" dt="2022-12-14T15:54:53.769" v="389" actId="2696"/>
        <pc:sldMkLst>
          <pc:docMk/>
          <pc:sldMk cId="1294066421" sldId="1995"/>
        </pc:sldMkLst>
      </pc:sldChg>
      <pc:sldChg chg="del">
        <pc:chgData name="Kelly Stokes" userId="3e5c5154-569e-4d81-aa91-4f91841cdfa9" providerId="ADAL" clId="{3E20491F-68BA-47D5-892D-50AF2F93D9D1}" dt="2022-12-14T15:54:53.769" v="389" actId="2696"/>
        <pc:sldMkLst>
          <pc:docMk/>
          <pc:sldMk cId="1744920963" sldId="1996"/>
        </pc:sldMkLst>
      </pc:sldChg>
      <pc:sldChg chg="del">
        <pc:chgData name="Kelly Stokes" userId="3e5c5154-569e-4d81-aa91-4f91841cdfa9" providerId="ADAL" clId="{3E20491F-68BA-47D5-892D-50AF2F93D9D1}" dt="2022-12-14T15:54:53.769" v="389" actId="2696"/>
        <pc:sldMkLst>
          <pc:docMk/>
          <pc:sldMk cId="1161943470" sldId="1997"/>
        </pc:sldMkLst>
      </pc:sldChg>
      <pc:sldChg chg="del">
        <pc:chgData name="Kelly Stokes" userId="3e5c5154-569e-4d81-aa91-4f91841cdfa9" providerId="ADAL" clId="{3E20491F-68BA-47D5-892D-50AF2F93D9D1}" dt="2022-12-14T15:54:53.769" v="389" actId="2696"/>
        <pc:sldMkLst>
          <pc:docMk/>
          <pc:sldMk cId="1967277285" sldId="1998"/>
        </pc:sldMkLst>
      </pc:sldChg>
      <pc:sldChg chg="del">
        <pc:chgData name="Kelly Stokes" userId="3e5c5154-569e-4d81-aa91-4f91841cdfa9" providerId="ADAL" clId="{3E20491F-68BA-47D5-892D-50AF2F93D9D1}" dt="2022-12-14T15:54:53.769" v="389" actId="2696"/>
        <pc:sldMkLst>
          <pc:docMk/>
          <pc:sldMk cId="3211436954" sldId="1999"/>
        </pc:sldMkLst>
      </pc:sldChg>
      <pc:sldChg chg="del">
        <pc:chgData name="Kelly Stokes" userId="3e5c5154-569e-4d81-aa91-4f91841cdfa9" providerId="ADAL" clId="{3E20491F-68BA-47D5-892D-50AF2F93D9D1}" dt="2022-12-14T15:54:53.769" v="389" actId="2696"/>
        <pc:sldMkLst>
          <pc:docMk/>
          <pc:sldMk cId="580082497" sldId="2000"/>
        </pc:sldMkLst>
      </pc:sldChg>
      <pc:sldChg chg="del">
        <pc:chgData name="Kelly Stokes" userId="3e5c5154-569e-4d81-aa91-4f91841cdfa9" providerId="ADAL" clId="{3E20491F-68BA-47D5-892D-50AF2F93D9D1}" dt="2022-12-14T15:54:53.769" v="389" actId="2696"/>
        <pc:sldMkLst>
          <pc:docMk/>
          <pc:sldMk cId="3592419785" sldId="2001"/>
        </pc:sldMkLst>
      </pc:sldChg>
      <pc:sldChg chg="del">
        <pc:chgData name="Kelly Stokes" userId="3e5c5154-569e-4d81-aa91-4f91841cdfa9" providerId="ADAL" clId="{3E20491F-68BA-47D5-892D-50AF2F93D9D1}" dt="2022-12-14T15:54:53.769" v="389" actId="2696"/>
        <pc:sldMkLst>
          <pc:docMk/>
          <pc:sldMk cId="3516811737" sldId="2002"/>
        </pc:sldMkLst>
      </pc:sldChg>
      <pc:sldChg chg="del">
        <pc:chgData name="Kelly Stokes" userId="3e5c5154-569e-4d81-aa91-4f91841cdfa9" providerId="ADAL" clId="{3E20491F-68BA-47D5-892D-50AF2F93D9D1}" dt="2022-12-14T15:54:53.769" v="389" actId="2696"/>
        <pc:sldMkLst>
          <pc:docMk/>
          <pc:sldMk cId="4023517260" sldId="2003"/>
        </pc:sldMkLst>
      </pc:sldChg>
      <pc:sldChg chg="del">
        <pc:chgData name="Kelly Stokes" userId="3e5c5154-569e-4d81-aa91-4f91841cdfa9" providerId="ADAL" clId="{3E20491F-68BA-47D5-892D-50AF2F93D9D1}" dt="2022-12-14T15:54:53.769" v="389" actId="2696"/>
        <pc:sldMkLst>
          <pc:docMk/>
          <pc:sldMk cId="333516446" sldId="2004"/>
        </pc:sldMkLst>
      </pc:sldChg>
      <pc:sldChg chg="del">
        <pc:chgData name="Kelly Stokes" userId="3e5c5154-569e-4d81-aa91-4f91841cdfa9" providerId="ADAL" clId="{3E20491F-68BA-47D5-892D-50AF2F93D9D1}" dt="2022-12-14T15:54:53.769" v="389" actId="2696"/>
        <pc:sldMkLst>
          <pc:docMk/>
          <pc:sldMk cId="1292502341" sldId="2005"/>
        </pc:sldMkLst>
      </pc:sldChg>
      <pc:sldChg chg="del">
        <pc:chgData name="Kelly Stokes" userId="3e5c5154-569e-4d81-aa91-4f91841cdfa9" providerId="ADAL" clId="{3E20491F-68BA-47D5-892D-50AF2F93D9D1}" dt="2022-12-14T15:54:53.769" v="389" actId="2696"/>
        <pc:sldMkLst>
          <pc:docMk/>
          <pc:sldMk cId="3913750298" sldId="2006"/>
        </pc:sldMkLst>
      </pc:sldChg>
      <pc:sldChg chg="del">
        <pc:chgData name="Kelly Stokes" userId="3e5c5154-569e-4d81-aa91-4f91841cdfa9" providerId="ADAL" clId="{3E20491F-68BA-47D5-892D-50AF2F93D9D1}" dt="2022-12-14T15:54:53.769" v="389" actId="2696"/>
        <pc:sldMkLst>
          <pc:docMk/>
          <pc:sldMk cId="3393410225" sldId="2007"/>
        </pc:sldMkLst>
      </pc:sldChg>
      <pc:sldChg chg="del">
        <pc:chgData name="Kelly Stokes" userId="3e5c5154-569e-4d81-aa91-4f91841cdfa9" providerId="ADAL" clId="{3E20491F-68BA-47D5-892D-50AF2F93D9D1}" dt="2022-12-14T15:54:53.769" v="389" actId="2696"/>
        <pc:sldMkLst>
          <pc:docMk/>
          <pc:sldMk cId="2446515506" sldId="2008"/>
        </pc:sldMkLst>
      </pc:sldChg>
      <pc:sldChg chg="del">
        <pc:chgData name="Kelly Stokes" userId="3e5c5154-569e-4d81-aa91-4f91841cdfa9" providerId="ADAL" clId="{3E20491F-68BA-47D5-892D-50AF2F93D9D1}" dt="2022-12-14T15:54:53.769" v="389" actId="2696"/>
        <pc:sldMkLst>
          <pc:docMk/>
          <pc:sldMk cId="3466979631" sldId="2009"/>
        </pc:sldMkLst>
      </pc:sldChg>
      <pc:sldChg chg="del">
        <pc:chgData name="Kelly Stokes" userId="3e5c5154-569e-4d81-aa91-4f91841cdfa9" providerId="ADAL" clId="{3E20491F-68BA-47D5-892D-50AF2F93D9D1}" dt="2022-12-14T15:54:53.769" v="389" actId="2696"/>
        <pc:sldMkLst>
          <pc:docMk/>
          <pc:sldMk cId="44460230" sldId="2010"/>
        </pc:sldMkLst>
      </pc:sldChg>
      <pc:sldChg chg="del">
        <pc:chgData name="Kelly Stokes" userId="3e5c5154-569e-4d81-aa91-4f91841cdfa9" providerId="ADAL" clId="{3E20491F-68BA-47D5-892D-50AF2F93D9D1}" dt="2022-12-14T15:54:53.769" v="389" actId="2696"/>
        <pc:sldMkLst>
          <pc:docMk/>
          <pc:sldMk cId="2078284200" sldId="2011"/>
        </pc:sldMkLst>
      </pc:sldChg>
      <pc:sldChg chg="del">
        <pc:chgData name="Kelly Stokes" userId="3e5c5154-569e-4d81-aa91-4f91841cdfa9" providerId="ADAL" clId="{3E20491F-68BA-47D5-892D-50AF2F93D9D1}" dt="2022-12-14T15:54:53.769" v="389" actId="2696"/>
        <pc:sldMkLst>
          <pc:docMk/>
          <pc:sldMk cId="1718991650" sldId="2012"/>
        </pc:sldMkLst>
      </pc:sldChg>
      <pc:sldChg chg="del">
        <pc:chgData name="Kelly Stokes" userId="3e5c5154-569e-4d81-aa91-4f91841cdfa9" providerId="ADAL" clId="{3E20491F-68BA-47D5-892D-50AF2F93D9D1}" dt="2022-12-14T15:54:53.769" v="389" actId="2696"/>
        <pc:sldMkLst>
          <pc:docMk/>
          <pc:sldMk cId="3125889834" sldId="2013"/>
        </pc:sldMkLst>
      </pc:sldChg>
      <pc:sldChg chg="del">
        <pc:chgData name="Kelly Stokes" userId="3e5c5154-569e-4d81-aa91-4f91841cdfa9" providerId="ADAL" clId="{3E20491F-68BA-47D5-892D-50AF2F93D9D1}" dt="2022-12-14T15:54:53.769" v="389" actId="2696"/>
        <pc:sldMkLst>
          <pc:docMk/>
          <pc:sldMk cId="2019687908" sldId="2014"/>
        </pc:sldMkLst>
      </pc:sldChg>
      <pc:sldChg chg="del">
        <pc:chgData name="Kelly Stokes" userId="3e5c5154-569e-4d81-aa91-4f91841cdfa9" providerId="ADAL" clId="{3E20491F-68BA-47D5-892D-50AF2F93D9D1}" dt="2022-12-14T15:54:53.769" v="389" actId="2696"/>
        <pc:sldMkLst>
          <pc:docMk/>
          <pc:sldMk cId="2527451114" sldId="2015"/>
        </pc:sldMkLst>
      </pc:sldChg>
      <pc:sldChg chg="del">
        <pc:chgData name="Kelly Stokes" userId="3e5c5154-569e-4d81-aa91-4f91841cdfa9" providerId="ADAL" clId="{3E20491F-68BA-47D5-892D-50AF2F93D9D1}" dt="2022-12-14T15:54:53.769" v="389" actId="2696"/>
        <pc:sldMkLst>
          <pc:docMk/>
          <pc:sldMk cId="4260438211" sldId="2016"/>
        </pc:sldMkLst>
      </pc:sldChg>
      <pc:sldChg chg="del">
        <pc:chgData name="Kelly Stokes" userId="3e5c5154-569e-4d81-aa91-4f91841cdfa9" providerId="ADAL" clId="{3E20491F-68BA-47D5-892D-50AF2F93D9D1}" dt="2022-12-14T15:54:53.769" v="389" actId="2696"/>
        <pc:sldMkLst>
          <pc:docMk/>
          <pc:sldMk cId="1617174153" sldId="2017"/>
        </pc:sldMkLst>
      </pc:sldChg>
      <pc:sldChg chg="del">
        <pc:chgData name="Kelly Stokes" userId="3e5c5154-569e-4d81-aa91-4f91841cdfa9" providerId="ADAL" clId="{3E20491F-68BA-47D5-892D-50AF2F93D9D1}" dt="2022-12-14T15:54:53.769" v="389" actId="2696"/>
        <pc:sldMkLst>
          <pc:docMk/>
          <pc:sldMk cId="2095827914" sldId="2018"/>
        </pc:sldMkLst>
      </pc:sldChg>
      <pc:sldChg chg="del">
        <pc:chgData name="Kelly Stokes" userId="3e5c5154-569e-4d81-aa91-4f91841cdfa9" providerId="ADAL" clId="{3E20491F-68BA-47D5-892D-50AF2F93D9D1}" dt="2022-12-14T15:54:53.769" v="389" actId="2696"/>
        <pc:sldMkLst>
          <pc:docMk/>
          <pc:sldMk cId="3604220813" sldId="2019"/>
        </pc:sldMkLst>
      </pc:sldChg>
      <pc:sldChg chg="del">
        <pc:chgData name="Kelly Stokes" userId="3e5c5154-569e-4d81-aa91-4f91841cdfa9" providerId="ADAL" clId="{3E20491F-68BA-47D5-892D-50AF2F93D9D1}" dt="2022-12-14T15:54:53.769" v="389" actId="2696"/>
        <pc:sldMkLst>
          <pc:docMk/>
          <pc:sldMk cId="2283678167" sldId="2020"/>
        </pc:sldMkLst>
      </pc:sldChg>
      <pc:sldChg chg="del">
        <pc:chgData name="Kelly Stokes" userId="3e5c5154-569e-4d81-aa91-4f91841cdfa9" providerId="ADAL" clId="{3E20491F-68BA-47D5-892D-50AF2F93D9D1}" dt="2022-12-14T15:54:53.769" v="389" actId="2696"/>
        <pc:sldMkLst>
          <pc:docMk/>
          <pc:sldMk cId="2300599762" sldId="2021"/>
        </pc:sldMkLst>
      </pc:sldChg>
      <pc:sldChg chg="del">
        <pc:chgData name="Kelly Stokes" userId="3e5c5154-569e-4d81-aa91-4f91841cdfa9" providerId="ADAL" clId="{3E20491F-68BA-47D5-892D-50AF2F93D9D1}" dt="2022-12-14T15:54:53.769" v="389" actId="2696"/>
        <pc:sldMkLst>
          <pc:docMk/>
          <pc:sldMk cId="854627826" sldId="2022"/>
        </pc:sldMkLst>
      </pc:sldChg>
      <pc:sldChg chg="del">
        <pc:chgData name="Kelly Stokes" userId="3e5c5154-569e-4d81-aa91-4f91841cdfa9" providerId="ADAL" clId="{3E20491F-68BA-47D5-892D-50AF2F93D9D1}" dt="2022-12-14T15:54:53.769" v="389" actId="2696"/>
        <pc:sldMkLst>
          <pc:docMk/>
          <pc:sldMk cId="153285349" sldId="2023"/>
        </pc:sldMkLst>
      </pc:sldChg>
      <pc:sldChg chg="del">
        <pc:chgData name="Kelly Stokes" userId="3e5c5154-569e-4d81-aa91-4f91841cdfa9" providerId="ADAL" clId="{3E20491F-68BA-47D5-892D-50AF2F93D9D1}" dt="2022-12-14T15:54:53.769" v="389" actId="2696"/>
        <pc:sldMkLst>
          <pc:docMk/>
          <pc:sldMk cId="2845677082" sldId="2024"/>
        </pc:sldMkLst>
      </pc:sldChg>
      <pc:sldChg chg="del">
        <pc:chgData name="Kelly Stokes" userId="3e5c5154-569e-4d81-aa91-4f91841cdfa9" providerId="ADAL" clId="{3E20491F-68BA-47D5-892D-50AF2F93D9D1}" dt="2022-12-14T15:54:53.769" v="389" actId="2696"/>
        <pc:sldMkLst>
          <pc:docMk/>
          <pc:sldMk cId="917966992" sldId="2025"/>
        </pc:sldMkLst>
      </pc:sldChg>
      <pc:sldChg chg="del">
        <pc:chgData name="Kelly Stokes" userId="3e5c5154-569e-4d81-aa91-4f91841cdfa9" providerId="ADAL" clId="{3E20491F-68BA-47D5-892D-50AF2F93D9D1}" dt="2022-12-14T15:54:53.769" v="389" actId="2696"/>
        <pc:sldMkLst>
          <pc:docMk/>
          <pc:sldMk cId="3901192911" sldId="2026"/>
        </pc:sldMkLst>
      </pc:sldChg>
      <pc:sldChg chg="del">
        <pc:chgData name="Kelly Stokes" userId="3e5c5154-569e-4d81-aa91-4f91841cdfa9" providerId="ADAL" clId="{3E20491F-68BA-47D5-892D-50AF2F93D9D1}" dt="2022-12-14T15:54:53.769" v="389" actId="2696"/>
        <pc:sldMkLst>
          <pc:docMk/>
          <pc:sldMk cId="2570660796" sldId="2027"/>
        </pc:sldMkLst>
      </pc:sldChg>
      <pc:sldChg chg="del">
        <pc:chgData name="Kelly Stokes" userId="3e5c5154-569e-4d81-aa91-4f91841cdfa9" providerId="ADAL" clId="{3E20491F-68BA-47D5-892D-50AF2F93D9D1}" dt="2022-12-14T15:54:53.769" v="389" actId="2696"/>
        <pc:sldMkLst>
          <pc:docMk/>
          <pc:sldMk cId="1782185451" sldId="2028"/>
        </pc:sldMkLst>
      </pc:sldChg>
      <pc:sldChg chg="del">
        <pc:chgData name="Kelly Stokes" userId="3e5c5154-569e-4d81-aa91-4f91841cdfa9" providerId="ADAL" clId="{3E20491F-68BA-47D5-892D-50AF2F93D9D1}" dt="2022-12-14T15:54:53.769" v="389" actId="2696"/>
        <pc:sldMkLst>
          <pc:docMk/>
          <pc:sldMk cId="3239506807" sldId="2029"/>
        </pc:sldMkLst>
      </pc:sldChg>
      <pc:sldChg chg="del">
        <pc:chgData name="Kelly Stokes" userId="3e5c5154-569e-4d81-aa91-4f91841cdfa9" providerId="ADAL" clId="{3E20491F-68BA-47D5-892D-50AF2F93D9D1}" dt="2022-12-14T15:54:53.769" v="389" actId="2696"/>
        <pc:sldMkLst>
          <pc:docMk/>
          <pc:sldMk cId="2129542471" sldId="2030"/>
        </pc:sldMkLst>
      </pc:sldChg>
      <pc:sldChg chg="del">
        <pc:chgData name="Kelly Stokes" userId="3e5c5154-569e-4d81-aa91-4f91841cdfa9" providerId="ADAL" clId="{3E20491F-68BA-47D5-892D-50AF2F93D9D1}" dt="2022-12-14T15:54:53.769" v="389" actId="2696"/>
        <pc:sldMkLst>
          <pc:docMk/>
          <pc:sldMk cId="1691831447" sldId="2031"/>
        </pc:sldMkLst>
      </pc:sldChg>
      <pc:sldChg chg="del">
        <pc:chgData name="Kelly Stokes" userId="3e5c5154-569e-4d81-aa91-4f91841cdfa9" providerId="ADAL" clId="{3E20491F-68BA-47D5-892D-50AF2F93D9D1}" dt="2022-12-14T15:54:53.769" v="389" actId="2696"/>
        <pc:sldMkLst>
          <pc:docMk/>
          <pc:sldMk cId="1515205564" sldId="2032"/>
        </pc:sldMkLst>
      </pc:sldChg>
      <pc:sldChg chg="del">
        <pc:chgData name="Kelly Stokes" userId="3e5c5154-569e-4d81-aa91-4f91841cdfa9" providerId="ADAL" clId="{3E20491F-68BA-47D5-892D-50AF2F93D9D1}" dt="2022-12-14T15:54:53.769" v="389" actId="2696"/>
        <pc:sldMkLst>
          <pc:docMk/>
          <pc:sldMk cId="4218452607" sldId="2033"/>
        </pc:sldMkLst>
      </pc:sldChg>
      <pc:sldChg chg="del">
        <pc:chgData name="Kelly Stokes" userId="3e5c5154-569e-4d81-aa91-4f91841cdfa9" providerId="ADAL" clId="{3E20491F-68BA-47D5-892D-50AF2F93D9D1}" dt="2022-12-14T15:54:53.769" v="389" actId="2696"/>
        <pc:sldMkLst>
          <pc:docMk/>
          <pc:sldMk cId="949508674" sldId="2034"/>
        </pc:sldMkLst>
      </pc:sldChg>
      <pc:sldChg chg="del">
        <pc:chgData name="Kelly Stokes" userId="3e5c5154-569e-4d81-aa91-4f91841cdfa9" providerId="ADAL" clId="{3E20491F-68BA-47D5-892D-50AF2F93D9D1}" dt="2022-12-14T15:54:53.769" v="389" actId="2696"/>
        <pc:sldMkLst>
          <pc:docMk/>
          <pc:sldMk cId="739454665" sldId="2035"/>
        </pc:sldMkLst>
      </pc:sldChg>
      <pc:sldChg chg="del">
        <pc:chgData name="Kelly Stokes" userId="3e5c5154-569e-4d81-aa91-4f91841cdfa9" providerId="ADAL" clId="{3E20491F-68BA-47D5-892D-50AF2F93D9D1}" dt="2022-12-14T15:54:53.769" v="389" actId="2696"/>
        <pc:sldMkLst>
          <pc:docMk/>
          <pc:sldMk cId="3958388733" sldId="2036"/>
        </pc:sldMkLst>
      </pc:sldChg>
      <pc:sldChg chg="del">
        <pc:chgData name="Kelly Stokes" userId="3e5c5154-569e-4d81-aa91-4f91841cdfa9" providerId="ADAL" clId="{3E20491F-68BA-47D5-892D-50AF2F93D9D1}" dt="2022-12-14T15:54:53.769" v="389" actId="2696"/>
        <pc:sldMkLst>
          <pc:docMk/>
          <pc:sldMk cId="2943692252" sldId="2037"/>
        </pc:sldMkLst>
      </pc:sldChg>
      <pc:sldChg chg="del">
        <pc:chgData name="Kelly Stokes" userId="3e5c5154-569e-4d81-aa91-4f91841cdfa9" providerId="ADAL" clId="{3E20491F-68BA-47D5-892D-50AF2F93D9D1}" dt="2022-12-14T15:54:53.769" v="389" actId="2696"/>
        <pc:sldMkLst>
          <pc:docMk/>
          <pc:sldMk cId="2367586813" sldId="2038"/>
        </pc:sldMkLst>
      </pc:sldChg>
      <pc:sldChg chg="del">
        <pc:chgData name="Kelly Stokes" userId="3e5c5154-569e-4d81-aa91-4f91841cdfa9" providerId="ADAL" clId="{3E20491F-68BA-47D5-892D-50AF2F93D9D1}" dt="2022-12-14T15:54:53.769" v="389" actId="2696"/>
        <pc:sldMkLst>
          <pc:docMk/>
          <pc:sldMk cId="3549640497" sldId="2039"/>
        </pc:sldMkLst>
      </pc:sldChg>
      <pc:sldChg chg="del">
        <pc:chgData name="Kelly Stokes" userId="3e5c5154-569e-4d81-aa91-4f91841cdfa9" providerId="ADAL" clId="{3E20491F-68BA-47D5-892D-50AF2F93D9D1}" dt="2022-12-14T15:54:53.769" v="389" actId="2696"/>
        <pc:sldMkLst>
          <pc:docMk/>
          <pc:sldMk cId="3282483537" sldId="2040"/>
        </pc:sldMkLst>
      </pc:sldChg>
      <pc:sldChg chg="del">
        <pc:chgData name="Kelly Stokes" userId="3e5c5154-569e-4d81-aa91-4f91841cdfa9" providerId="ADAL" clId="{3E20491F-68BA-47D5-892D-50AF2F93D9D1}" dt="2022-12-14T15:54:53.769" v="389" actId="2696"/>
        <pc:sldMkLst>
          <pc:docMk/>
          <pc:sldMk cId="1158663951" sldId="2041"/>
        </pc:sldMkLst>
      </pc:sldChg>
      <pc:sldChg chg="del">
        <pc:chgData name="Kelly Stokes" userId="3e5c5154-569e-4d81-aa91-4f91841cdfa9" providerId="ADAL" clId="{3E20491F-68BA-47D5-892D-50AF2F93D9D1}" dt="2022-12-14T15:54:53.769" v="389" actId="2696"/>
        <pc:sldMkLst>
          <pc:docMk/>
          <pc:sldMk cId="1813895071" sldId="2042"/>
        </pc:sldMkLst>
      </pc:sldChg>
      <pc:sldChg chg="del">
        <pc:chgData name="Kelly Stokes" userId="3e5c5154-569e-4d81-aa91-4f91841cdfa9" providerId="ADAL" clId="{3E20491F-68BA-47D5-892D-50AF2F93D9D1}" dt="2022-12-14T15:54:53.769" v="389" actId="2696"/>
        <pc:sldMkLst>
          <pc:docMk/>
          <pc:sldMk cId="2657155872" sldId="2043"/>
        </pc:sldMkLst>
      </pc:sldChg>
      <pc:sldChg chg="del">
        <pc:chgData name="Kelly Stokes" userId="3e5c5154-569e-4d81-aa91-4f91841cdfa9" providerId="ADAL" clId="{3E20491F-68BA-47D5-892D-50AF2F93D9D1}" dt="2022-12-14T15:54:53.769" v="389" actId="2696"/>
        <pc:sldMkLst>
          <pc:docMk/>
          <pc:sldMk cId="3685224819" sldId="2044"/>
        </pc:sldMkLst>
      </pc:sldChg>
      <pc:sldChg chg="del">
        <pc:chgData name="Kelly Stokes" userId="3e5c5154-569e-4d81-aa91-4f91841cdfa9" providerId="ADAL" clId="{3E20491F-68BA-47D5-892D-50AF2F93D9D1}" dt="2022-12-14T15:54:53.769" v="389" actId="2696"/>
        <pc:sldMkLst>
          <pc:docMk/>
          <pc:sldMk cId="1247552169" sldId="2045"/>
        </pc:sldMkLst>
      </pc:sldChg>
      <pc:sldChg chg="del">
        <pc:chgData name="Kelly Stokes" userId="3e5c5154-569e-4d81-aa91-4f91841cdfa9" providerId="ADAL" clId="{3E20491F-68BA-47D5-892D-50AF2F93D9D1}" dt="2022-12-14T15:54:53.769" v="389" actId="2696"/>
        <pc:sldMkLst>
          <pc:docMk/>
          <pc:sldMk cId="2704248795" sldId="2046"/>
        </pc:sldMkLst>
      </pc:sldChg>
      <pc:sldChg chg="del">
        <pc:chgData name="Kelly Stokes" userId="3e5c5154-569e-4d81-aa91-4f91841cdfa9" providerId="ADAL" clId="{3E20491F-68BA-47D5-892D-50AF2F93D9D1}" dt="2022-12-14T15:54:53.769" v="389" actId="2696"/>
        <pc:sldMkLst>
          <pc:docMk/>
          <pc:sldMk cId="1367599294" sldId="2047"/>
        </pc:sldMkLst>
      </pc:sldChg>
      <pc:sldChg chg="del">
        <pc:chgData name="Kelly Stokes" userId="3e5c5154-569e-4d81-aa91-4f91841cdfa9" providerId="ADAL" clId="{3E20491F-68BA-47D5-892D-50AF2F93D9D1}" dt="2022-12-14T15:54:53.769" v="389" actId="2696"/>
        <pc:sldMkLst>
          <pc:docMk/>
          <pc:sldMk cId="4176745967" sldId="2048"/>
        </pc:sldMkLst>
      </pc:sldChg>
      <pc:sldChg chg="del">
        <pc:chgData name="Kelly Stokes" userId="3e5c5154-569e-4d81-aa91-4f91841cdfa9" providerId="ADAL" clId="{3E20491F-68BA-47D5-892D-50AF2F93D9D1}" dt="2022-12-14T15:54:53.769" v="389" actId="2696"/>
        <pc:sldMkLst>
          <pc:docMk/>
          <pc:sldMk cId="1192177272" sldId="2049"/>
        </pc:sldMkLst>
      </pc:sldChg>
      <pc:sldChg chg="del">
        <pc:chgData name="Kelly Stokes" userId="3e5c5154-569e-4d81-aa91-4f91841cdfa9" providerId="ADAL" clId="{3E20491F-68BA-47D5-892D-50AF2F93D9D1}" dt="2022-12-14T15:54:53.769" v="389" actId="2696"/>
        <pc:sldMkLst>
          <pc:docMk/>
          <pc:sldMk cId="386569694" sldId="2050"/>
        </pc:sldMkLst>
      </pc:sldChg>
      <pc:sldChg chg="del">
        <pc:chgData name="Kelly Stokes" userId="3e5c5154-569e-4d81-aa91-4f91841cdfa9" providerId="ADAL" clId="{3E20491F-68BA-47D5-892D-50AF2F93D9D1}" dt="2022-12-14T15:54:53.769" v="389" actId="2696"/>
        <pc:sldMkLst>
          <pc:docMk/>
          <pc:sldMk cId="3684585982" sldId="2051"/>
        </pc:sldMkLst>
      </pc:sldChg>
      <pc:sldChg chg="del">
        <pc:chgData name="Kelly Stokes" userId="3e5c5154-569e-4d81-aa91-4f91841cdfa9" providerId="ADAL" clId="{3E20491F-68BA-47D5-892D-50AF2F93D9D1}" dt="2022-12-14T15:54:53.769" v="389" actId="2696"/>
        <pc:sldMkLst>
          <pc:docMk/>
          <pc:sldMk cId="2650962559" sldId="2052"/>
        </pc:sldMkLst>
      </pc:sldChg>
      <pc:sldChg chg="del">
        <pc:chgData name="Kelly Stokes" userId="3e5c5154-569e-4d81-aa91-4f91841cdfa9" providerId="ADAL" clId="{3E20491F-68BA-47D5-892D-50AF2F93D9D1}" dt="2022-12-14T15:54:53.769" v="389" actId="2696"/>
        <pc:sldMkLst>
          <pc:docMk/>
          <pc:sldMk cId="3338240089" sldId="2053"/>
        </pc:sldMkLst>
      </pc:sldChg>
      <pc:sldChg chg="del">
        <pc:chgData name="Kelly Stokes" userId="3e5c5154-569e-4d81-aa91-4f91841cdfa9" providerId="ADAL" clId="{3E20491F-68BA-47D5-892D-50AF2F93D9D1}" dt="2022-12-14T15:54:53.769" v="389" actId="2696"/>
        <pc:sldMkLst>
          <pc:docMk/>
          <pc:sldMk cId="3586763987" sldId="2054"/>
        </pc:sldMkLst>
      </pc:sldChg>
      <pc:sldChg chg="del">
        <pc:chgData name="Kelly Stokes" userId="3e5c5154-569e-4d81-aa91-4f91841cdfa9" providerId="ADAL" clId="{3E20491F-68BA-47D5-892D-50AF2F93D9D1}" dt="2022-12-14T15:54:53.769" v="389" actId="2696"/>
        <pc:sldMkLst>
          <pc:docMk/>
          <pc:sldMk cId="3817269309" sldId="2055"/>
        </pc:sldMkLst>
      </pc:sldChg>
      <pc:sldChg chg="del">
        <pc:chgData name="Kelly Stokes" userId="3e5c5154-569e-4d81-aa91-4f91841cdfa9" providerId="ADAL" clId="{3E20491F-68BA-47D5-892D-50AF2F93D9D1}" dt="2022-12-14T15:54:53.769" v="389" actId="2696"/>
        <pc:sldMkLst>
          <pc:docMk/>
          <pc:sldMk cId="2520453272" sldId="2056"/>
        </pc:sldMkLst>
      </pc:sldChg>
      <pc:sldChg chg="del">
        <pc:chgData name="Kelly Stokes" userId="3e5c5154-569e-4d81-aa91-4f91841cdfa9" providerId="ADAL" clId="{3E20491F-68BA-47D5-892D-50AF2F93D9D1}" dt="2022-12-14T15:54:53.769" v="389" actId="2696"/>
        <pc:sldMkLst>
          <pc:docMk/>
          <pc:sldMk cId="4108284080" sldId="2057"/>
        </pc:sldMkLst>
      </pc:sldChg>
      <pc:sldChg chg="del">
        <pc:chgData name="Kelly Stokes" userId="3e5c5154-569e-4d81-aa91-4f91841cdfa9" providerId="ADAL" clId="{3E20491F-68BA-47D5-892D-50AF2F93D9D1}" dt="2022-12-14T15:54:53.769" v="389" actId="2696"/>
        <pc:sldMkLst>
          <pc:docMk/>
          <pc:sldMk cId="2121825529" sldId="2058"/>
        </pc:sldMkLst>
      </pc:sldChg>
      <pc:sldChg chg="del">
        <pc:chgData name="Kelly Stokes" userId="3e5c5154-569e-4d81-aa91-4f91841cdfa9" providerId="ADAL" clId="{3E20491F-68BA-47D5-892D-50AF2F93D9D1}" dt="2022-12-14T15:54:53.769" v="389" actId="2696"/>
        <pc:sldMkLst>
          <pc:docMk/>
          <pc:sldMk cId="2445528055" sldId="2059"/>
        </pc:sldMkLst>
      </pc:sldChg>
      <pc:sldChg chg="del">
        <pc:chgData name="Kelly Stokes" userId="3e5c5154-569e-4d81-aa91-4f91841cdfa9" providerId="ADAL" clId="{3E20491F-68BA-47D5-892D-50AF2F93D9D1}" dt="2022-12-14T15:54:53.769" v="389" actId="2696"/>
        <pc:sldMkLst>
          <pc:docMk/>
          <pc:sldMk cId="4128183108" sldId="2060"/>
        </pc:sldMkLst>
      </pc:sldChg>
      <pc:sldChg chg="del">
        <pc:chgData name="Kelly Stokes" userId="3e5c5154-569e-4d81-aa91-4f91841cdfa9" providerId="ADAL" clId="{3E20491F-68BA-47D5-892D-50AF2F93D9D1}" dt="2022-12-14T15:54:53.769" v="389" actId="2696"/>
        <pc:sldMkLst>
          <pc:docMk/>
          <pc:sldMk cId="2243252618" sldId="2061"/>
        </pc:sldMkLst>
      </pc:sldChg>
      <pc:sldChg chg="del">
        <pc:chgData name="Kelly Stokes" userId="3e5c5154-569e-4d81-aa91-4f91841cdfa9" providerId="ADAL" clId="{3E20491F-68BA-47D5-892D-50AF2F93D9D1}" dt="2022-12-14T15:54:53.769" v="389" actId="2696"/>
        <pc:sldMkLst>
          <pc:docMk/>
          <pc:sldMk cId="939179794" sldId="2062"/>
        </pc:sldMkLst>
      </pc:sldChg>
      <pc:sldChg chg="del">
        <pc:chgData name="Kelly Stokes" userId="3e5c5154-569e-4d81-aa91-4f91841cdfa9" providerId="ADAL" clId="{3E20491F-68BA-47D5-892D-50AF2F93D9D1}" dt="2022-12-14T15:54:53.769" v="389" actId="2696"/>
        <pc:sldMkLst>
          <pc:docMk/>
          <pc:sldMk cId="510182513" sldId="2063"/>
        </pc:sldMkLst>
      </pc:sldChg>
      <pc:sldChg chg="del">
        <pc:chgData name="Kelly Stokes" userId="3e5c5154-569e-4d81-aa91-4f91841cdfa9" providerId="ADAL" clId="{3E20491F-68BA-47D5-892D-50AF2F93D9D1}" dt="2022-12-14T15:54:53.769" v="389" actId="2696"/>
        <pc:sldMkLst>
          <pc:docMk/>
          <pc:sldMk cId="2722827871" sldId="2064"/>
        </pc:sldMkLst>
      </pc:sldChg>
      <pc:sldChg chg="del">
        <pc:chgData name="Kelly Stokes" userId="3e5c5154-569e-4d81-aa91-4f91841cdfa9" providerId="ADAL" clId="{3E20491F-68BA-47D5-892D-50AF2F93D9D1}" dt="2022-12-14T15:54:53.769" v="389" actId="2696"/>
        <pc:sldMkLst>
          <pc:docMk/>
          <pc:sldMk cId="807381080" sldId="2065"/>
        </pc:sldMkLst>
      </pc:sldChg>
      <pc:sldChg chg="modSp add">
        <pc:chgData name="Kelly Stokes" userId="3e5c5154-569e-4d81-aa91-4f91841cdfa9" providerId="ADAL" clId="{3E20491F-68BA-47D5-892D-50AF2F93D9D1}" dt="2022-12-14T15:40:28.936" v="80" actId="20577"/>
        <pc:sldMkLst>
          <pc:docMk/>
          <pc:sldMk cId="2405643880" sldId="2066"/>
        </pc:sldMkLst>
        <pc:spChg chg="mod">
          <ac:chgData name="Kelly Stokes" userId="3e5c5154-569e-4d81-aa91-4f91841cdfa9" providerId="ADAL" clId="{3E20491F-68BA-47D5-892D-50AF2F93D9D1}" dt="2022-12-14T15:40:21.179" v="52" actId="20577"/>
          <ac:spMkLst>
            <pc:docMk/>
            <pc:sldMk cId="2405643880" sldId="2066"/>
            <ac:spMk id="2" creationId="{52DA34BA-82FC-47C5-BCE1-BB65E08B92A1}"/>
          </ac:spMkLst>
        </pc:spChg>
        <pc:spChg chg="mod">
          <ac:chgData name="Kelly Stokes" userId="3e5c5154-569e-4d81-aa91-4f91841cdfa9" providerId="ADAL" clId="{3E20491F-68BA-47D5-892D-50AF2F93D9D1}" dt="2022-12-14T15:40:28.936" v="80" actId="20577"/>
          <ac:spMkLst>
            <pc:docMk/>
            <pc:sldMk cId="2405643880" sldId="2066"/>
            <ac:spMk id="4" creationId="{5BD43014-6391-FC37-BF99-D8BB6D15C4BA}"/>
          </ac:spMkLst>
        </pc:spChg>
      </pc:sldChg>
      <pc:sldChg chg="addSp delSp modSp add mod modAnim">
        <pc:chgData name="Kelly Stokes" userId="3e5c5154-569e-4d81-aa91-4f91841cdfa9" providerId="ADAL" clId="{3E20491F-68BA-47D5-892D-50AF2F93D9D1}" dt="2022-12-14T15:46:34.371" v="224"/>
        <pc:sldMkLst>
          <pc:docMk/>
          <pc:sldMk cId="2829767016" sldId="2067"/>
        </pc:sldMkLst>
        <pc:spChg chg="mod">
          <ac:chgData name="Kelly Stokes" userId="3e5c5154-569e-4d81-aa91-4f91841cdfa9" providerId="ADAL" clId="{3E20491F-68BA-47D5-892D-50AF2F93D9D1}" dt="2022-12-14T15:46:06.857" v="219" actId="115"/>
          <ac:spMkLst>
            <pc:docMk/>
            <pc:sldMk cId="2829767016" sldId="2067"/>
            <ac:spMk id="2" creationId="{52DA34BA-82FC-47C5-BCE1-BB65E08B92A1}"/>
          </ac:spMkLst>
        </pc:spChg>
        <pc:spChg chg="mod">
          <ac:chgData name="Kelly Stokes" userId="3e5c5154-569e-4d81-aa91-4f91841cdfa9" providerId="ADAL" clId="{3E20491F-68BA-47D5-892D-50AF2F93D9D1}" dt="2022-12-14T15:45:50.401" v="215" actId="1076"/>
          <ac:spMkLst>
            <pc:docMk/>
            <pc:sldMk cId="2829767016" sldId="2067"/>
            <ac:spMk id="4" creationId="{C1A4DEA4-1DEE-2E60-0DC3-691FBB243058}"/>
          </ac:spMkLst>
        </pc:spChg>
        <pc:picChg chg="del">
          <ac:chgData name="Kelly Stokes" userId="3e5c5154-569e-4d81-aa91-4f91841cdfa9" providerId="ADAL" clId="{3E20491F-68BA-47D5-892D-50AF2F93D9D1}" dt="2022-12-14T15:46:09.171" v="220" actId="478"/>
          <ac:picMkLst>
            <pc:docMk/>
            <pc:sldMk cId="2829767016" sldId="2067"/>
            <ac:picMk id="131076" creationId="{610882E0-473A-7E0C-2D24-9E61F33D0022}"/>
          </ac:picMkLst>
        </pc:picChg>
        <pc:picChg chg="add mod">
          <ac:chgData name="Kelly Stokes" userId="3e5c5154-569e-4d81-aa91-4f91841cdfa9" providerId="ADAL" clId="{3E20491F-68BA-47D5-892D-50AF2F93D9D1}" dt="2022-12-14T15:46:30.092" v="223" actId="732"/>
          <ac:picMkLst>
            <pc:docMk/>
            <pc:sldMk cId="2829767016" sldId="2067"/>
            <ac:picMk id="167938" creationId="{505929D5-6BA4-B00A-B994-6F768C8BEC05}"/>
          </ac:picMkLst>
        </pc:picChg>
      </pc:sldChg>
      <pc:sldChg chg="addSp delSp modSp add mod modAnim">
        <pc:chgData name="Kelly Stokes" userId="3e5c5154-569e-4d81-aa91-4f91841cdfa9" providerId="ADAL" clId="{3E20491F-68BA-47D5-892D-50AF2F93D9D1}" dt="2022-12-14T15:46:02.695" v="218" actId="115"/>
        <pc:sldMkLst>
          <pc:docMk/>
          <pc:sldMk cId="3636792614" sldId="2068"/>
        </pc:sldMkLst>
        <pc:spChg chg="mod">
          <ac:chgData name="Kelly Stokes" userId="3e5c5154-569e-4d81-aa91-4f91841cdfa9" providerId="ADAL" clId="{3E20491F-68BA-47D5-892D-50AF2F93D9D1}" dt="2022-12-14T15:46:02.695" v="218" actId="115"/>
          <ac:spMkLst>
            <pc:docMk/>
            <pc:sldMk cId="3636792614" sldId="2068"/>
            <ac:spMk id="2" creationId="{52DA34BA-82FC-47C5-BCE1-BB65E08B92A1}"/>
          </ac:spMkLst>
        </pc:spChg>
        <pc:spChg chg="mod">
          <ac:chgData name="Kelly Stokes" userId="3e5c5154-569e-4d81-aa91-4f91841cdfa9" providerId="ADAL" clId="{3E20491F-68BA-47D5-892D-50AF2F93D9D1}" dt="2022-12-14T15:45:20.623" v="206" actId="1076"/>
          <ac:spMkLst>
            <pc:docMk/>
            <pc:sldMk cId="3636792614" sldId="2068"/>
            <ac:spMk id="4" creationId="{C1A4DEA4-1DEE-2E60-0DC3-691FBB243058}"/>
          </ac:spMkLst>
        </pc:spChg>
        <pc:picChg chg="del">
          <ac:chgData name="Kelly Stokes" userId="3e5c5154-569e-4d81-aa91-4f91841cdfa9" providerId="ADAL" clId="{3E20491F-68BA-47D5-892D-50AF2F93D9D1}" dt="2022-12-14T15:45:21.643" v="207" actId="478"/>
          <ac:picMkLst>
            <pc:docMk/>
            <pc:sldMk cId="3636792614" sldId="2068"/>
            <ac:picMk id="131076" creationId="{610882E0-473A-7E0C-2D24-9E61F33D0022}"/>
          </ac:picMkLst>
        </pc:picChg>
        <pc:picChg chg="add mod">
          <ac:chgData name="Kelly Stokes" userId="3e5c5154-569e-4d81-aa91-4f91841cdfa9" providerId="ADAL" clId="{3E20491F-68BA-47D5-892D-50AF2F93D9D1}" dt="2022-12-14T15:45:39.212" v="209" actId="1076"/>
          <ac:picMkLst>
            <pc:docMk/>
            <pc:sldMk cId="3636792614" sldId="2068"/>
            <ac:picMk id="166914" creationId="{D154ED3C-305E-7FF3-76FF-6D3CB3ACF990}"/>
          </ac:picMkLst>
        </pc:picChg>
      </pc:sldChg>
      <pc:sldChg chg="addSp delSp modSp add modAnim">
        <pc:chgData name="Kelly Stokes" userId="3e5c5154-569e-4d81-aa91-4f91841cdfa9" providerId="ADAL" clId="{3E20491F-68BA-47D5-892D-50AF2F93D9D1}" dt="2022-12-14T15:48:55.855" v="285"/>
        <pc:sldMkLst>
          <pc:docMk/>
          <pc:sldMk cId="220976594" sldId="2069"/>
        </pc:sldMkLst>
        <pc:spChg chg="mod">
          <ac:chgData name="Kelly Stokes" userId="3e5c5154-569e-4d81-aa91-4f91841cdfa9" providerId="ADAL" clId="{3E20491F-68BA-47D5-892D-50AF2F93D9D1}" dt="2022-12-14T15:48:44.682" v="284" actId="20577"/>
          <ac:spMkLst>
            <pc:docMk/>
            <pc:sldMk cId="220976594" sldId="2069"/>
            <ac:spMk id="2" creationId="{52DA34BA-82FC-47C5-BCE1-BB65E08B92A1}"/>
          </ac:spMkLst>
        </pc:spChg>
        <pc:spChg chg="mod">
          <ac:chgData name="Kelly Stokes" userId="3e5c5154-569e-4d81-aa91-4f91841cdfa9" providerId="ADAL" clId="{3E20491F-68BA-47D5-892D-50AF2F93D9D1}" dt="2022-12-14T15:48:55.855" v="285"/>
          <ac:spMkLst>
            <pc:docMk/>
            <pc:sldMk cId="220976594" sldId="2069"/>
            <ac:spMk id="12" creationId="{E384BFF7-3319-CAE2-192F-C4DCBBBBFCCA}"/>
          </ac:spMkLst>
        </pc:spChg>
        <pc:picChg chg="add mod">
          <ac:chgData name="Kelly Stokes" userId="3e5c5154-569e-4d81-aa91-4f91841cdfa9" providerId="ADAL" clId="{3E20491F-68BA-47D5-892D-50AF2F93D9D1}" dt="2022-12-14T15:48:40.480" v="275"/>
          <ac:picMkLst>
            <pc:docMk/>
            <pc:sldMk cId="220976594" sldId="2069"/>
            <ac:picMk id="3" creationId="{31F6B0A4-5CA5-360A-48DF-84E50061A02D}"/>
          </ac:picMkLst>
        </pc:picChg>
        <pc:picChg chg="del">
          <ac:chgData name="Kelly Stokes" userId="3e5c5154-569e-4d81-aa91-4f91841cdfa9" providerId="ADAL" clId="{3E20491F-68BA-47D5-892D-50AF2F93D9D1}" dt="2022-12-14T15:48:40.083" v="274" actId="478"/>
          <ac:picMkLst>
            <pc:docMk/>
            <pc:sldMk cId="220976594" sldId="2069"/>
            <ac:picMk id="132098" creationId="{CE47C745-71D8-51CD-BBF4-A67701522D12}"/>
          </ac:picMkLst>
        </pc:picChg>
      </pc:sldChg>
      <pc:sldChg chg="addSp delSp modSp add mod modAnim">
        <pc:chgData name="Kelly Stokes" userId="3e5c5154-569e-4d81-aa91-4f91841cdfa9" providerId="ADAL" clId="{3E20491F-68BA-47D5-892D-50AF2F93D9D1}" dt="2022-12-14T15:49:25.644" v="298"/>
        <pc:sldMkLst>
          <pc:docMk/>
          <pc:sldMk cId="899732296" sldId="2070"/>
        </pc:sldMkLst>
        <pc:spChg chg="mod">
          <ac:chgData name="Kelly Stokes" userId="3e5c5154-569e-4d81-aa91-4f91841cdfa9" providerId="ADAL" clId="{3E20491F-68BA-47D5-892D-50AF2F93D9D1}" dt="2022-12-14T15:49:10.203" v="292" actId="20577"/>
          <ac:spMkLst>
            <pc:docMk/>
            <pc:sldMk cId="899732296" sldId="2070"/>
            <ac:spMk id="2" creationId="{52DA34BA-82FC-47C5-BCE1-BB65E08B92A1}"/>
          </ac:spMkLst>
        </pc:spChg>
        <pc:spChg chg="mod">
          <ac:chgData name="Kelly Stokes" userId="3e5c5154-569e-4d81-aa91-4f91841cdfa9" providerId="ADAL" clId="{3E20491F-68BA-47D5-892D-50AF2F93D9D1}" dt="2022-12-14T15:49:07.353" v="286"/>
          <ac:spMkLst>
            <pc:docMk/>
            <pc:sldMk cId="899732296" sldId="2070"/>
            <ac:spMk id="12" creationId="{E384BFF7-3319-CAE2-192F-C4DCBBBBFCCA}"/>
          </ac:spMkLst>
        </pc:spChg>
        <pc:picChg chg="add mod">
          <ac:chgData name="Kelly Stokes" userId="3e5c5154-569e-4d81-aa91-4f91841cdfa9" providerId="ADAL" clId="{3E20491F-68BA-47D5-892D-50AF2F93D9D1}" dt="2022-12-14T15:49:22.004" v="295" actId="1076"/>
          <ac:picMkLst>
            <pc:docMk/>
            <pc:sldMk cId="899732296" sldId="2070"/>
            <ac:picMk id="3" creationId="{3C8FBB8A-7BB3-ACB7-DB16-85FA17ECB55B}"/>
          </ac:picMkLst>
        </pc:picChg>
        <pc:picChg chg="del">
          <ac:chgData name="Kelly Stokes" userId="3e5c5154-569e-4d81-aa91-4f91841cdfa9" providerId="ADAL" clId="{3E20491F-68BA-47D5-892D-50AF2F93D9D1}" dt="2022-12-14T15:49:11.794" v="293" actId="478"/>
          <ac:picMkLst>
            <pc:docMk/>
            <pc:sldMk cId="899732296" sldId="2070"/>
            <ac:picMk id="132098" creationId="{CE47C745-71D8-51CD-BBF4-A67701522D12}"/>
          </ac:picMkLst>
        </pc:picChg>
      </pc:sldChg>
      <pc:sldChg chg="modSp add mod">
        <pc:chgData name="Kelly Stokes" userId="3e5c5154-569e-4d81-aa91-4f91841cdfa9" providerId="ADAL" clId="{3E20491F-68BA-47D5-892D-50AF2F93D9D1}" dt="2022-12-14T15:51:00.256" v="331" actId="20577"/>
        <pc:sldMkLst>
          <pc:docMk/>
          <pc:sldMk cId="2549242716" sldId="2071"/>
        </pc:sldMkLst>
        <pc:spChg chg="mod">
          <ac:chgData name="Kelly Stokes" userId="3e5c5154-569e-4d81-aa91-4f91841cdfa9" providerId="ADAL" clId="{3E20491F-68BA-47D5-892D-50AF2F93D9D1}" dt="2022-12-14T15:51:00.256" v="331" actId="20577"/>
          <ac:spMkLst>
            <pc:docMk/>
            <pc:sldMk cId="2549242716" sldId="2071"/>
            <ac:spMk id="2" creationId="{52DA34BA-82FC-47C5-BCE1-BB65E08B92A1}"/>
          </ac:spMkLst>
        </pc:spChg>
        <pc:spChg chg="mod">
          <ac:chgData name="Kelly Stokes" userId="3e5c5154-569e-4d81-aa91-4f91841cdfa9" providerId="ADAL" clId="{3E20491F-68BA-47D5-892D-50AF2F93D9D1}" dt="2022-12-14T15:50:58.767" v="330" actId="27636"/>
          <ac:spMkLst>
            <pc:docMk/>
            <pc:sldMk cId="2549242716" sldId="2071"/>
            <ac:spMk id="3" creationId="{847A1AC9-9EC9-E1AA-348D-958CE44F2772}"/>
          </ac:spMkLst>
        </pc:spChg>
      </pc:sldChg>
      <pc:sldChg chg="modSp add mod">
        <pc:chgData name="Kelly Stokes" userId="3e5c5154-569e-4d81-aa91-4f91841cdfa9" providerId="ADAL" clId="{3E20491F-68BA-47D5-892D-50AF2F93D9D1}" dt="2022-12-14T15:50:39.952" v="324" actId="27636"/>
        <pc:sldMkLst>
          <pc:docMk/>
          <pc:sldMk cId="2224750953" sldId="2072"/>
        </pc:sldMkLst>
        <pc:spChg chg="mod">
          <ac:chgData name="Kelly Stokes" userId="3e5c5154-569e-4d81-aa91-4f91841cdfa9" providerId="ADAL" clId="{3E20491F-68BA-47D5-892D-50AF2F93D9D1}" dt="2022-12-14T15:50:33.885" v="319"/>
          <ac:spMkLst>
            <pc:docMk/>
            <pc:sldMk cId="2224750953" sldId="2072"/>
            <ac:spMk id="2" creationId="{52DA34BA-82FC-47C5-BCE1-BB65E08B92A1}"/>
          </ac:spMkLst>
        </pc:spChg>
        <pc:spChg chg="mod">
          <ac:chgData name="Kelly Stokes" userId="3e5c5154-569e-4d81-aa91-4f91841cdfa9" providerId="ADAL" clId="{3E20491F-68BA-47D5-892D-50AF2F93D9D1}" dt="2022-12-14T15:50:39.952" v="324" actId="27636"/>
          <ac:spMkLst>
            <pc:docMk/>
            <pc:sldMk cId="2224750953" sldId="2072"/>
            <ac:spMk id="3" creationId="{847A1AC9-9EC9-E1AA-348D-958CE44F2772}"/>
          </ac:spMkLst>
        </pc:spChg>
      </pc:sldChg>
      <pc:sldChg chg="modSp add mod">
        <pc:chgData name="Kelly Stokes" userId="3e5c5154-569e-4d81-aa91-4f91841cdfa9" providerId="ADAL" clId="{3E20491F-68BA-47D5-892D-50AF2F93D9D1}" dt="2022-12-14T15:54:19.638" v="384" actId="13926"/>
        <pc:sldMkLst>
          <pc:docMk/>
          <pc:sldMk cId="1611911541" sldId="2073"/>
        </pc:sldMkLst>
        <pc:spChg chg="mod">
          <ac:chgData name="Kelly Stokes" userId="3e5c5154-569e-4d81-aa91-4f91841cdfa9" providerId="ADAL" clId="{3E20491F-68BA-47D5-892D-50AF2F93D9D1}" dt="2022-12-14T15:54:19.638" v="384" actId="13926"/>
          <ac:spMkLst>
            <pc:docMk/>
            <pc:sldMk cId="1611911541" sldId="2073"/>
            <ac:spMk id="2" creationId="{52DA34BA-82FC-47C5-BCE1-BB65E08B92A1}"/>
          </ac:spMkLst>
        </pc:spChg>
      </pc:sldChg>
      <pc:sldChg chg="modSp add mod">
        <pc:chgData name="Kelly Stokes" userId="3e5c5154-569e-4d81-aa91-4f91841cdfa9" providerId="ADAL" clId="{3E20491F-68BA-47D5-892D-50AF2F93D9D1}" dt="2022-12-14T15:55:10.980" v="403" actId="6549"/>
        <pc:sldMkLst>
          <pc:docMk/>
          <pc:sldMk cId="723392903" sldId="2074"/>
        </pc:sldMkLst>
        <pc:spChg chg="mod">
          <ac:chgData name="Kelly Stokes" userId="3e5c5154-569e-4d81-aa91-4f91841cdfa9" providerId="ADAL" clId="{3E20491F-68BA-47D5-892D-50AF2F93D9D1}" dt="2022-12-14T15:55:10.980" v="403" actId="6549"/>
          <ac:spMkLst>
            <pc:docMk/>
            <pc:sldMk cId="723392903" sldId="2074"/>
            <ac:spMk id="2" creationId="{02FB8773-AD3E-2543-510F-CEE32E75C793}"/>
          </ac:spMkLst>
        </pc:spChg>
      </pc:sldChg>
      <pc:sldChg chg="modSp add mod">
        <pc:chgData name="Kelly Stokes" userId="3e5c5154-569e-4d81-aa91-4f91841cdfa9" providerId="ADAL" clId="{3E20491F-68BA-47D5-892D-50AF2F93D9D1}" dt="2022-12-14T15:55:06.550" v="399" actId="20577"/>
        <pc:sldMkLst>
          <pc:docMk/>
          <pc:sldMk cId="3675583468" sldId="2075"/>
        </pc:sldMkLst>
        <pc:spChg chg="mod">
          <ac:chgData name="Kelly Stokes" userId="3e5c5154-569e-4d81-aa91-4f91841cdfa9" providerId="ADAL" clId="{3E20491F-68BA-47D5-892D-50AF2F93D9D1}" dt="2022-12-14T15:55:06.550" v="399" actId="20577"/>
          <ac:spMkLst>
            <pc:docMk/>
            <pc:sldMk cId="3675583468" sldId="2075"/>
            <ac:spMk id="2" creationId="{02FB8773-AD3E-2543-510F-CEE32E75C793}"/>
          </ac:spMkLst>
        </pc:spChg>
      </pc:sldChg>
      <pc:sldChg chg="modSp add mod">
        <pc:chgData name="Kelly Stokes" userId="3e5c5154-569e-4d81-aa91-4f91841cdfa9" providerId="ADAL" clId="{3E20491F-68BA-47D5-892D-50AF2F93D9D1}" dt="2022-12-14T15:58:48.023" v="584" actId="20577"/>
        <pc:sldMkLst>
          <pc:docMk/>
          <pc:sldMk cId="615591991" sldId="2076"/>
        </pc:sldMkLst>
        <pc:spChg chg="mod">
          <ac:chgData name="Kelly Stokes" userId="3e5c5154-569e-4d81-aa91-4f91841cdfa9" providerId="ADAL" clId="{3E20491F-68BA-47D5-892D-50AF2F93D9D1}" dt="2022-12-14T15:58:48.023" v="584" actId="20577"/>
          <ac:spMkLst>
            <pc:docMk/>
            <pc:sldMk cId="615591991" sldId="2076"/>
            <ac:spMk id="2" creationId="{52DA34BA-82FC-47C5-BCE1-BB65E08B92A1}"/>
          </ac:spMkLst>
        </pc:spChg>
      </pc:sldChg>
      <pc:sldChg chg="modSp add mod">
        <pc:chgData name="Kelly Stokes" userId="3e5c5154-569e-4d81-aa91-4f91841cdfa9" providerId="ADAL" clId="{3E20491F-68BA-47D5-892D-50AF2F93D9D1}" dt="2022-12-14T15:59:07.610" v="595" actId="6549"/>
        <pc:sldMkLst>
          <pc:docMk/>
          <pc:sldMk cId="1929376460" sldId="2077"/>
        </pc:sldMkLst>
        <pc:spChg chg="mod">
          <ac:chgData name="Kelly Stokes" userId="3e5c5154-569e-4d81-aa91-4f91841cdfa9" providerId="ADAL" clId="{3E20491F-68BA-47D5-892D-50AF2F93D9D1}" dt="2022-12-14T15:59:07.610" v="595" actId="6549"/>
          <ac:spMkLst>
            <pc:docMk/>
            <pc:sldMk cId="1929376460" sldId="2077"/>
            <ac:spMk id="2" creationId="{52DA34BA-82FC-47C5-BCE1-BB65E08B92A1}"/>
          </ac:spMkLst>
        </pc:spChg>
      </pc:sldChg>
      <pc:sldChg chg="modSp add mod">
        <pc:chgData name="Kelly Stokes" userId="3e5c5154-569e-4d81-aa91-4f91841cdfa9" providerId="ADAL" clId="{3E20491F-68BA-47D5-892D-50AF2F93D9D1}" dt="2022-12-14T15:58:57.770" v="587" actId="20577"/>
        <pc:sldMkLst>
          <pc:docMk/>
          <pc:sldMk cId="3695907125" sldId="2078"/>
        </pc:sldMkLst>
        <pc:spChg chg="mod">
          <ac:chgData name="Kelly Stokes" userId="3e5c5154-569e-4d81-aa91-4f91841cdfa9" providerId="ADAL" clId="{3E20491F-68BA-47D5-892D-50AF2F93D9D1}" dt="2022-12-14T15:58:57.770" v="587" actId="20577"/>
          <ac:spMkLst>
            <pc:docMk/>
            <pc:sldMk cId="3695907125" sldId="2078"/>
            <ac:spMk id="2" creationId="{52DA34BA-82FC-47C5-BCE1-BB65E08B92A1}"/>
          </ac:spMkLst>
        </pc:spChg>
      </pc:sldChg>
      <pc:sldChg chg="addSp delSp modSp mod modAnim">
        <pc:chgData name="Kelly Stokes" userId="3e5c5154-569e-4d81-aa91-4f91841cdfa9" providerId="ADAL" clId="{3E20491F-68BA-47D5-892D-50AF2F93D9D1}" dt="2022-12-14T16:03:04.283" v="659"/>
        <pc:sldMkLst>
          <pc:docMk/>
          <pc:sldMk cId="3243448241" sldId="2086"/>
        </pc:sldMkLst>
        <pc:spChg chg="mod">
          <ac:chgData name="Kelly Stokes" userId="3e5c5154-569e-4d81-aa91-4f91841cdfa9" providerId="ADAL" clId="{3E20491F-68BA-47D5-892D-50AF2F93D9D1}" dt="2022-12-14T16:02:44.916" v="654" actId="20577"/>
          <ac:spMkLst>
            <pc:docMk/>
            <pc:sldMk cId="3243448241" sldId="2086"/>
            <ac:spMk id="2" creationId="{52DA34BA-82FC-47C5-BCE1-BB65E08B92A1}"/>
          </ac:spMkLst>
        </pc:spChg>
        <pc:spChg chg="mod">
          <ac:chgData name="Kelly Stokes" userId="3e5c5154-569e-4d81-aa91-4f91841cdfa9" providerId="ADAL" clId="{3E20491F-68BA-47D5-892D-50AF2F93D9D1}" dt="2022-12-14T16:02:48.136" v="655" actId="14100"/>
          <ac:spMkLst>
            <pc:docMk/>
            <pc:sldMk cId="3243448241" sldId="2086"/>
            <ac:spMk id="3" creationId="{13BB5EC0-7A96-4D29-A835-6FAE896C31A4}"/>
          </ac:spMkLst>
        </pc:spChg>
        <pc:picChg chg="del">
          <ac:chgData name="Kelly Stokes" userId="3e5c5154-569e-4d81-aa91-4f91841cdfa9" providerId="ADAL" clId="{3E20491F-68BA-47D5-892D-50AF2F93D9D1}" dt="2022-12-14T16:02:49.380" v="656" actId="478"/>
          <ac:picMkLst>
            <pc:docMk/>
            <pc:sldMk cId="3243448241" sldId="2086"/>
            <ac:picMk id="3082" creationId="{E5476599-2237-4FB9-F766-32D39155D0B0}"/>
          </ac:picMkLst>
        </pc:picChg>
        <pc:picChg chg="add mod">
          <ac:chgData name="Kelly Stokes" userId="3e5c5154-569e-4d81-aa91-4f91841cdfa9" providerId="ADAL" clId="{3E20491F-68BA-47D5-892D-50AF2F93D9D1}" dt="2022-12-14T16:03:02.453" v="658" actId="1076"/>
          <ac:picMkLst>
            <pc:docMk/>
            <pc:sldMk cId="3243448241" sldId="2086"/>
            <ac:picMk id="207874" creationId="{C67A2D8C-F796-EAF6-6B04-15D54872255A}"/>
          </ac:picMkLst>
        </pc:picChg>
      </pc:sldChg>
      <pc:sldChg chg="addSp delSp modSp mod modAnim">
        <pc:chgData name="Kelly Stokes" userId="3e5c5154-569e-4d81-aa91-4f91841cdfa9" providerId="ADAL" clId="{3E20491F-68BA-47D5-892D-50AF2F93D9D1}" dt="2022-12-14T16:03:38.202" v="672"/>
        <pc:sldMkLst>
          <pc:docMk/>
          <pc:sldMk cId="1657979325" sldId="2087"/>
        </pc:sldMkLst>
        <pc:spChg chg="mod">
          <ac:chgData name="Kelly Stokes" userId="3e5c5154-569e-4d81-aa91-4f91841cdfa9" providerId="ADAL" clId="{3E20491F-68BA-47D5-892D-50AF2F93D9D1}" dt="2022-12-14T16:03:08.048" v="667" actId="20577"/>
          <ac:spMkLst>
            <pc:docMk/>
            <pc:sldMk cId="1657979325" sldId="2087"/>
            <ac:spMk id="2" creationId="{52DA34BA-82FC-47C5-BCE1-BB65E08B92A1}"/>
          </ac:spMkLst>
        </pc:spChg>
        <pc:spChg chg="mod">
          <ac:chgData name="Kelly Stokes" userId="3e5c5154-569e-4d81-aa91-4f91841cdfa9" providerId="ADAL" clId="{3E20491F-68BA-47D5-892D-50AF2F93D9D1}" dt="2022-12-14T16:03:12.393" v="668" actId="14100"/>
          <ac:spMkLst>
            <pc:docMk/>
            <pc:sldMk cId="1657979325" sldId="2087"/>
            <ac:spMk id="3" creationId="{0366E0B6-702E-4814-82C6-08CA2D13F3C9}"/>
          </ac:spMkLst>
        </pc:spChg>
        <pc:picChg chg="del">
          <ac:chgData name="Kelly Stokes" userId="3e5c5154-569e-4d81-aa91-4f91841cdfa9" providerId="ADAL" clId="{3E20491F-68BA-47D5-892D-50AF2F93D9D1}" dt="2022-12-14T16:03:13.575" v="669" actId="478"/>
          <ac:picMkLst>
            <pc:docMk/>
            <pc:sldMk cId="1657979325" sldId="2087"/>
            <ac:picMk id="4106" creationId="{6102F097-A441-7080-123C-91C2405F9793}"/>
          </ac:picMkLst>
        </pc:picChg>
        <pc:picChg chg="add mod">
          <ac:chgData name="Kelly Stokes" userId="3e5c5154-569e-4d81-aa91-4f91841cdfa9" providerId="ADAL" clId="{3E20491F-68BA-47D5-892D-50AF2F93D9D1}" dt="2022-12-14T16:03:37.272" v="671" actId="1076"/>
          <ac:picMkLst>
            <pc:docMk/>
            <pc:sldMk cId="1657979325" sldId="2087"/>
            <ac:picMk id="206850" creationId="{375C4F5D-B450-C368-7650-6D2923DCC98A}"/>
          </ac:picMkLst>
        </pc:picChg>
      </pc:sldChg>
      <pc:sldChg chg="del">
        <pc:chgData name="Kelly Stokes" userId="3e5c5154-569e-4d81-aa91-4f91841cdfa9" providerId="ADAL" clId="{3E20491F-68BA-47D5-892D-50AF2F93D9D1}" dt="2022-12-14T16:03:42.369" v="673" actId="2696"/>
        <pc:sldMkLst>
          <pc:docMk/>
          <pc:sldMk cId="4124936823" sldId="2088"/>
        </pc:sldMkLst>
      </pc:sldChg>
      <pc:sldChg chg="addSp delSp modSp mod modAnim">
        <pc:chgData name="Kelly Stokes" userId="3e5c5154-569e-4d81-aa91-4f91841cdfa9" providerId="ADAL" clId="{3E20491F-68BA-47D5-892D-50AF2F93D9D1}" dt="2022-12-14T16:04:56.044" v="690"/>
        <pc:sldMkLst>
          <pc:docMk/>
          <pc:sldMk cId="269017778" sldId="2092"/>
        </pc:sldMkLst>
        <pc:spChg chg="mod">
          <ac:chgData name="Kelly Stokes" userId="3e5c5154-569e-4d81-aa91-4f91841cdfa9" providerId="ADAL" clId="{3E20491F-68BA-47D5-892D-50AF2F93D9D1}" dt="2022-12-14T16:04:15.665" v="686" actId="115"/>
          <ac:spMkLst>
            <pc:docMk/>
            <pc:sldMk cId="269017778" sldId="2092"/>
            <ac:spMk id="2" creationId="{52DA34BA-82FC-47C5-BCE1-BB65E08B92A1}"/>
          </ac:spMkLst>
        </pc:spChg>
        <pc:spChg chg="mod">
          <ac:chgData name="Kelly Stokes" userId="3e5c5154-569e-4d81-aa91-4f91841cdfa9" providerId="ADAL" clId="{3E20491F-68BA-47D5-892D-50AF2F93D9D1}" dt="2022-12-14T16:04:12.316" v="685" actId="1076"/>
          <ac:spMkLst>
            <pc:docMk/>
            <pc:sldMk cId="269017778" sldId="2092"/>
            <ac:spMk id="4" creationId="{C58AB573-DD11-E097-F7AA-65DC4AAE79EE}"/>
          </ac:spMkLst>
        </pc:spChg>
        <pc:picChg chg="del">
          <ac:chgData name="Kelly Stokes" userId="3e5c5154-569e-4d81-aa91-4f91841cdfa9" providerId="ADAL" clId="{3E20491F-68BA-47D5-892D-50AF2F93D9D1}" dt="2022-12-14T16:04:17.122" v="687" actId="478"/>
          <ac:picMkLst>
            <pc:docMk/>
            <pc:sldMk cId="269017778" sldId="2092"/>
            <ac:picMk id="6154" creationId="{C2DECC3B-FE0C-0A9B-16BB-028F7EC661F6}"/>
          </ac:picMkLst>
        </pc:picChg>
        <pc:picChg chg="add mod">
          <ac:chgData name="Kelly Stokes" userId="3e5c5154-569e-4d81-aa91-4f91841cdfa9" providerId="ADAL" clId="{3E20491F-68BA-47D5-892D-50AF2F93D9D1}" dt="2022-12-14T16:04:54.040" v="689" actId="1076"/>
          <ac:picMkLst>
            <pc:docMk/>
            <pc:sldMk cId="269017778" sldId="2092"/>
            <ac:picMk id="204802" creationId="{44A2A7DF-6CD8-E2D3-9430-70F1BD594C5D}"/>
          </ac:picMkLst>
        </pc:picChg>
      </pc:sldChg>
      <pc:sldChg chg="del">
        <pc:chgData name="Kelly Stokes" userId="3e5c5154-569e-4d81-aa91-4f91841cdfa9" providerId="ADAL" clId="{3E20491F-68BA-47D5-892D-50AF2F93D9D1}" dt="2022-12-14T16:05:56.169" v="712" actId="2696"/>
        <pc:sldMkLst>
          <pc:docMk/>
          <pc:sldMk cId="594581355" sldId="2093"/>
        </pc:sldMkLst>
      </pc:sldChg>
      <pc:sldChg chg="del">
        <pc:chgData name="Kelly Stokes" userId="3e5c5154-569e-4d81-aa91-4f91841cdfa9" providerId="ADAL" clId="{3E20491F-68BA-47D5-892D-50AF2F93D9D1}" dt="2022-12-14T16:05:58.167" v="713" actId="2696"/>
        <pc:sldMkLst>
          <pc:docMk/>
          <pc:sldMk cId="2495390410" sldId="2094"/>
        </pc:sldMkLst>
      </pc:sldChg>
      <pc:sldChg chg="del">
        <pc:chgData name="Kelly Stokes" userId="3e5c5154-569e-4d81-aa91-4f91841cdfa9" providerId="ADAL" clId="{3E20491F-68BA-47D5-892D-50AF2F93D9D1}" dt="2022-12-14T16:06:00.286" v="714" actId="2696"/>
        <pc:sldMkLst>
          <pc:docMk/>
          <pc:sldMk cId="2006244776" sldId="2095"/>
        </pc:sldMkLst>
      </pc:sldChg>
      <pc:sldChg chg="addSp delSp modSp modAnim">
        <pc:chgData name="Kelly Stokes" userId="3e5c5154-569e-4d81-aa91-4f91841cdfa9" providerId="ADAL" clId="{3E20491F-68BA-47D5-892D-50AF2F93D9D1}" dt="2022-12-14T16:06:29.118" v="726" actId="20577"/>
        <pc:sldMkLst>
          <pc:docMk/>
          <pc:sldMk cId="534564716" sldId="2096"/>
        </pc:sldMkLst>
        <pc:spChg chg="mod">
          <ac:chgData name="Kelly Stokes" userId="3e5c5154-569e-4d81-aa91-4f91841cdfa9" providerId="ADAL" clId="{3E20491F-68BA-47D5-892D-50AF2F93D9D1}" dt="2022-12-14T16:06:12.221" v="724" actId="20577"/>
          <ac:spMkLst>
            <pc:docMk/>
            <pc:sldMk cId="534564716" sldId="2096"/>
            <ac:spMk id="2" creationId="{52DA34BA-82FC-47C5-BCE1-BB65E08B92A1}"/>
          </ac:spMkLst>
        </pc:spChg>
        <pc:spChg chg="mod">
          <ac:chgData name="Kelly Stokes" userId="3e5c5154-569e-4d81-aa91-4f91841cdfa9" providerId="ADAL" clId="{3E20491F-68BA-47D5-892D-50AF2F93D9D1}" dt="2022-12-14T16:06:29.118" v="726" actId="20577"/>
          <ac:spMkLst>
            <pc:docMk/>
            <pc:sldMk cId="534564716" sldId="2096"/>
            <ac:spMk id="12" creationId="{E384BFF7-3319-CAE2-192F-C4DCBBBBFCCA}"/>
          </ac:spMkLst>
        </pc:spChg>
        <pc:picChg chg="add mod">
          <ac:chgData name="Kelly Stokes" userId="3e5c5154-569e-4d81-aa91-4f91841cdfa9" providerId="ADAL" clId="{3E20491F-68BA-47D5-892D-50AF2F93D9D1}" dt="2022-12-14T16:06:06.871" v="716"/>
          <ac:picMkLst>
            <pc:docMk/>
            <pc:sldMk cId="534564716" sldId="2096"/>
            <ac:picMk id="3" creationId="{2AB938BC-4B41-A987-9914-50DA486E822A}"/>
          </ac:picMkLst>
        </pc:picChg>
        <pc:picChg chg="del">
          <ac:chgData name="Kelly Stokes" userId="3e5c5154-569e-4d81-aa91-4f91841cdfa9" providerId="ADAL" clId="{3E20491F-68BA-47D5-892D-50AF2F93D9D1}" dt="2022-12-14T16:06:06.474" v="715" actId="478"/>
          <ac:picMkLst>
            <pc:docMk/>
            <pc:sldMk cId="534564716" sldId="2096"/>
            <ac:picMk id="11" creationId="{8768FA42-558B-6492-3989-C78EC826BCB6}"/>
          </ac:picMkLst>
        </pc:picChg>
      </pc:sldChg>
      <pc:sldChg chg="addSp delSp modSp modAnim">
        <pc:chgData name="Kelly Stokes" userId="3e5c5154-569e-4d81-aa91-4f91841cdfa9" providerId="ADAL" clId="{3E20491F-68BA-47D5-892D-50AF2F93D9D1}" dt="2022-12-14T16:06:54.841" v="739"/>
        <pc:sldMkLst>
          <pc:docMk/>
          <pc:sldMk cId="83646644" sldId="2097"/>
        </pc:sldMkLst>
        <pc:spChg chg="mod">
          <ac:chgData name="Kelly Stokes" userId="3e5c5154-569e-4d81-aa91-4f91841cdfa9" providerId="ADAL" clId="{3E20491F-68BA-47D5-892D-50AF2F93D9D1}" dt="2022-12-14T16:06:45.278" v="738" actId="20577"/>
          <ac:spMkLst>
            <pc:docMk/>
            <pc:sldMk cId="83646644" sldId="2097"/>
            <ac:spMk id="2" creationId="{52DA34BA-82FC-47C5-BCE1-BB65E08B92A1}"/>
          </ac:spMkLst>
        </pc:spChg>
        <pc:spChg chg="mod">
          <ac:chgData name="Kelly Stokes" userId="3e5c5154-569e-4d81-aa91-4f91841cdfa9" providerId="ADAL" clId="{3E20491F-68BA-47D5-892D-50AF2F93D9D1}" dt="2022-12-14T16:06:54.841" v="739"/>
          <ac:spMkLst>
            <pc:docMk/>
            <pc:sldMk cId="83646644" sldId="2097"/>
            <ac:spMk id="12" creationId="{E384BFF7-3319-CAE2-192F-C4DCBBBBFCCA}"/>
          </ac:spMkLst>
        </pc:spChg>
        <pc:picChg chg="add mod">
          <ac:chgData name="Kelly Stokes" userId="3e5c5154-569e-4d81-aa91-4f91841cdfa9" providerId="ADAL" clId="{3E20491F-68BA-47D5-892D-50AF2F93D9D1}" dt="2022-12-14T16:06:36.224" v="728"/>
          <ac:picMkLst>
            <pc:docMk/>
            <pc:sldMk cId="83646644" sldId="2097"/>
            <ac:picMk id="3" creationId="{A07FB506-8A7E-DDAE-15A5-B7B53C20849A}"/>
          </ac:picMkLst>
        </pc:picChg>
        <pc:picChg chg="del">
          <ac:chgData name="Kelly Stokes" userId="3e5c5154-569e-4d81-aa91-4f91841cdfa9" providerId="ADAL" clId="{3E20491F-68BA-47D5-892D-50AF2F93D9D1}" dt="2022-12-14T16:06:35.686" v="727" actId="478"/>
          <ac:picMkLst>
            <pc:docMk/>
            <pc:sldMk cId="83646644" sldId="2097"/>
            <ac:picMk id="132098" creationId="{CE47C745-71D8-51CD-BBF4-A67701522D12}"/>
          </ac:picMkLst>
        </pc:picChg>
      </pc:sldChg>
      <pc:sldChg chg="addSp delSp modSp modAnim">
        <pc:chgData name="Kelly Stokes" userId="3e5c5154-569e-4d81-aa91-4f91841cdfa9" providerId="ADAL" clId="{3E20491F-68BA-47D5-892D-50AF2F93D9D1}" dt="2022-12-14T16:07:24.068" v="756" actId="20577"/>
        <pc:sldMkLst>
          <pc:docMk/>
          <pc:sldMk cId="2511209555" sldId="2098"/>
        </pc:sldMkLst>
        <pc:spChg chg="mod">
          <ac:chgData name="Kelly Stokes" userId="3e5c5154-569e-4d81-aa91-4f91841cdfa9" providerId="ADAL" clId="{3E20491F-68BA-47D5-892D-50AF2F93D9D1}" dt="2022-12-14T16:07:11.445" v="751" actId="20577"/>
          <ac:spMkLst>
            <pc:docMk/>
            <pc:sldMk cId="2511209555" sldId="2098"/>
            <ac:spMk id="2" creationId="{52DA34BA-82FC-47C5-BCE1-BB65E08B92A1}"/>
          </ac:spMkLst>
        </pc:spChg>
        <pc:spChg chg="mod">
          <ac:chgData name="Kelly Stokes" userId="3e5c5154-569e-4d81-aa91-4f91841cdfa9" providerId="ADAL" clId="{3E20491F-68BA-47D5-892D-50AF2F93D9D1}" dt="2022-12-14T16:07:24.068" v="756" actId="20577"/>
          <ac:spMkLst>
            <pc:docMk/>
            <pc:sldMk cId="2511209555" sldId="2098"/>
            <ac:spMk id="10" creationId="{003D53EA-1945-744E-2DD1-0312F4DE835F}"/>
          </ac:spMkLst>
        </pc:spChg>
        <pc:spChg chg="mod">
          <ac:chgData name="Kelly Stokes" userId="3e5c5154-569e-4d81-aa91-4f91841cdfa9" providerId="ADAL" clId="{3E20491F-68BA-47D5-892D-50AF2F93D9D1}" dt="2022-12-14T16:07:21.901" v="752"/>
          <ac:spMkLst>
            <pc:docMk/>
            <pc:sldMk cId="2511209555" sldId="2098"/>
            <ac:spMk id="12" creationId="{E384BFF7-3319-CAE2-192F-C4DCBBBBFCCA}"/>
          </ac:spMkLst>
        </pc:spChg>
        <pc:picChg chg="del">
          <ac:chgData name="Kelly Stokes" userId="3e5c5154-569e-4d81-aa91-4f91841cdfa9" providerId="ADAL" clId="{3E20491F-68BA-47D5-892D-50AF2F93D9D1}" dt="2022-12-14T16:07:04.827" v="740" actId="478"/>
          <ac:picMkLst>
            <pc:docMk/>
            <pc:sldMk cId="2511209555" sldId="2098"/>
            <ac:picMk id="3" creationId="{31F6B0A4-5CA5-360A-48DF-84E50061A02D}"/>
          </ac:picMkLst>
        </pc:picChg>
        <pc:picChg chg="add mod">
          <ac:chgData name="Kelly Stokes" userId="3e5c5154-569e-4d81-aa91-4f91841cdfa9" providerId="ADAL" clId="{3E20491F-68BA-47D5-892D-50AF2F93D9D1}" dt="2022-12-14T16:07:05.200" v="741"/>
          <ac:picMkLst>
            <pc:docMk/>
            <pc:sldMk cId="2511209555" sldId="2098"/>
            <ac:picMk id="4" creationId="{5DC0D01F-593B-9AD6-C17B-2F5B2EEFA5E7}"/>
          </ac:picMkLst>
        </pc:picChg>
      </pc:sldChg>
      <pc:sldChg chg="del">
        <pc:chgData name="Kelly Stokes" userId="3e5c5154-569e-4d81-aa91-4f91841cdfa9" providerId="ADAL" clId="{3E20491F-68BA-47D5-892D-50AF2F93D9D1}" dt="2022-12-14T16:07:28.269" v="757" actId="2696"/>
        <pc:sldMkLst>
          <pc:docMk/>
          <pc:sldMk cId="164397294" sldId="2099"/>
        </pc:sldMkLst>
      </pc:sldChg>
      <pc:sldChg chg="modSp mod">
        <pc:chgData name="Kelly Stokes" userId="3e5c5154-569e-4d81-aa91-4f91841cdfa9" providerId="ADAL" clId="{3E20491F-68BA-47D5-892D-50AF2F93D9D1}" dt="2022-12-14T16:07:46.950" v="765" actId="27636"/>
        <pc:sldMkLst>
          <pc:docMk/>
          <pc:sldMk cId="2088411416" sldId="2100"/>
        </pc:sldMkLst>
        <pc:spChg chg="mod">
          <ac:chgData name="Kelly Stokes" userId="3e5c5154-569e-4d81-aa91-4f91841cdfa9" providerId="ADAL" clId="{3E20491F-68BA-47D5-892D-50AF2F93D9D1}" dt="2022-12-14T16:07:38.881" v="758"/>
          <ac:spMkLst>
            <pc:docMk/>
            <pc:sldMk cId="2088411416" sldId="2100"/>
            <ac:spMk id="2" creationId="{52DA34BA-82FC-47C5-BCE1-BB65E08B92A1}"/>
          </ac:spMkLst>
        </pc:spChg>
        <pc:spChg chg="mod">
          <ac:chgData name="Kelly Stokes" userId="3e5c5154-569e-4d81-aa91-4f91841cdfa9" providerId="ADAL" clId="{3E20491F-68BA-47D5-892D-50AF2F93D9D1}" dt="2022-12-14T16:07:46.950" v="765" actId="27636"/>
          <ac:spMkLst>
            <pc:docMk/>
            <pc:sldMk cId="2088411416" sldId="2100"/>
            <ac:spMk id="3" creationId="{847A1AC9-9EC9-E1AA-348D-958CE44F2772}"/>
          </ac:spMkLst>
        </pc:spChg>
      </pc:sldChg>
      <pc:sldChg chg="modSp mod">
        <pc:chgData name="Kelly Stokes" userId="3e5c5154-569e-4d81-aa91-4f91841cdfa9" providerId="ADAL" clId="{3E20491F-68BA-47D5-892D-50AF2F93D9D1}" dt="2022-12-14T16:08:07.175" v="773" actId="27636"/>
        <pc:sldMkLst>
          <pc:docMk/>
          <pc:sldMk cId="3361336837" sldId="2101"/>
        </pc:sldMkLst>
        <pc:spChg chg="mod">
          <ac:chgData name="Kelly Stokes" userId="3e5c5154-569e-4d81-aa91-4f91841cdfa9" providerId="ADAL" clId="{3E20491F-68BA-47D5-892D-50AF2F93D9D1}" dt="2022-12-14T16:07:58.990" v="766"/>
          <ac:spMkLst>
            <pc:docMk/>
            <pc:sldMk cId="3361336837" sldId="2101"/>
            <ac:spMk id="2" creationId="{52DA34BA-82FC-47C5-BCE1-BB65E08B92A1}"/>
          </ac:spMkLst>
        </pc:spChg>
        <pc:spChg chg="mod">
          <ac:chgData name="Kelly Stokes" userId="3e5c5154-569e-4d81-aa91-4f91841cdfa9" providerId="ADAL" clId="{3E20491F-68BA-47D5-892D-50AF2F93D9D1}" dt="2022-12-14T16:08:07.175" v="773" actId="27636"/>
          <ac:spMkLst>
            <pc:docMk/>
            <pc:sldMk cId="3361336837" sldId="2101"/>
            <ac:spMk id="3" creationId="{847A1AC9-9EC9-E1AA-348D-958CE44F2772}"/>
          </ac:spMkLst>
        </pc:spChg>
      </pc:sldChg>
      <pc:sldChg chg="modSp mod">
        <pc:chgData name="Kelly Stokes" userId="3e5c5154-569e-4d81-aa91-4f91841cdfa9" providerId="ADAL" clId="{3E20491F-68BA-47D5-892D-50AF2F93D9D1}" dt="2022-12-14T16:08:26.961" v="781" actId="27636"/>
        <pc:sldMkLst>
          <pc:docMk/>
          <pc:sldMk cId="1833989202" sldId="2102"/>
        </pc:sldMkLst>
        <pc:spChg chg="mod">
          <ac:chgData name="Kelly Stokes" userId="3e5c5154-569e-4d81-aa91-4f91841cdfa9" providerId="ADAL" clId="{3E20491F-68BA-47D5-892D-50AF2F93D9D1}" dt="2022-12-14T16:08:18.816" v="774"/>
          <ac:spMkLst>
            <pc:docMk/>
            <pc:sldMk cId="1833989202" sldId="2102"/>
            <ac:spMk id="2" creationId="{52DA34BA-82FC-47C5-BCE1-BB65E08B92A1}"/>
          </ac:spMkLst>
        </pc:spChg>
        <pc:spChg chg="mod">
          <ac:chgData name="Kelly Stokes" userId="3e5c5154-569e-4d81-aa91-4f91841cdfa9" providerId="ADAL" clId="{3E20491F-68BA-47D5-892D-50AF2F93D9D1}" dt="2022-12-14T16:08:26.961" v="781" actId="27636"/>
          <ac:spMkLst>
            <pc:docMk/>
            <pc:sldMk cId="1833989202" sldId="2102"/>
            <ac:spMk id="3" creationId="{847A1AC9-9EC9-E1AA-348D-958CE44F2772}"/>
          </ac:spMkLst>
        </pc:spChg>
      </pc:sldChg>
      <pc:sldChg chg="del">
        <pc:chgData name="Kelly Stokes" userId="3e5c5154-569e-4d81-aa91-4f91841cdfa9" providerId="ADAL" clId="{3E20491F-68BA-47D5-892D-50AF2F93D9D1}" dt="2022-12-14T16:08:31.655" v="782" actId="2696"/>
        <pc:sldMkLst>
          <pc:docMk/>
          <pc:sldMk cId="3861509136" sldId="2103"/>
        </pc:sldMkLst>
      </pc:sldChg>
      <pc:sldChg chg="modNotesTx">
        <pc:chgData name="Kelly Stokes" userId="3e5c5154-569e-4d81-aa91-4f91841cdfa9" providerId="ADAL" clId="{3E20491F-68BA-47D5-892D-50AF2F93D9D1}" dt="2022-12-14T16:08:47.301" v="784" actId="20577"/>
        <pc:sldMkLst>
          <pc:docMk/>
          <pc:sldMk cId="4138547956" sldId="2113"/>
        </pc:sldMkLst>
      </pc:sldChg>
      <pc:sldChg chg="modSp mod">
        <pc:chgData name="Kelly Stokes" userId="3e5c5154-569e-4d81-aa91-4f91841cdfa9" providerId="ADAL" clId="{3E20491F-68BA-47D5-892D-50AF2F93D9D1}" dt="2022-12-14T16:08:52" v="786" actId="20577"/>
        <pc:sldMkLst>
          <pc:docMk/>
          <pc:sldMk cId="4129721213" sldId="2114"/>
        </pc:sldMkLst>
        <pc:spChg chg="mod">
          <ac:chgData name="Kelly Stokes" userId="3e5c5154-569e-4d81-aa91-4f91841cdfa9" providerId="ADAL" clId="{3E20491F-68BA-47D5-892D-50AF2F93D9D1}" dt="2022-12-14T16:08:52" v="786" actId="20577"/>
          <ac:spMkLst>
            <pc:docMk/>
            <pc:sldMk cId="4129721213" sldId="2114"/>
            <ac:spMk id="2" creationId="{77E26784-A357-92CE-B6B1-8F248D3D6650}"/>
          </ac:spMkLst>
        </pc:spChg>
      </pc:sldChg>
      <pc:sldChg chg="addSp delSp modSp mod modAnim">
        <pc:chgData name="Kelly Stokes" userId="3e5c5154-569e-4d81-aa91-4f91841cdfa9" providerId="ADAL" clId="{3E20491F-68BA-47D5-892D-50AF2F93D9D1}" dt="2022-12-14T16:09:28.978" v="805"/>
        <pc:sldMkLst>
          <pc:docMk/>
          <pc:sldMk cId="2848997361" sldId="2122"/>
        </pc:sldMkLst>
        <pc:spChg chg="mod">
          <ac:chgData name="Kelly Stokes" userId="3e5c5154-569e-4d81-aa91-4f91841cdfa9" providerId="ADAL" clId="{3E20491F-68BA-47D5-892D-50AF2F93D9D1}" dt="2022-12-14T16:09:09.820" v="800" actId="20577"/>
          <ac:spMkLst>
            <pc:docMk/>
            <pc:sldMk cId="2848997361" sldId="2122"/>
            <ac:spMk id="2" creationId="{52DA34BA-82FC-47C5-BCE1-BB65E08B92A1}"/>
          </ac:spMkLst>
        </pc:spChg>
        <pc:spChg chg="mod">
          <ac:chgData name="Kelly Stokes" userId="3e5c5154-569e-4d81-aa91-4f91841cdfa9" providerId="ADAL" clId="{3E20491F-68BA-47D5-892D-50AF2F93D9D1}" dt="2022-12-14T16:09:13.131" v="801" actId="14100"/>
          <ac:spMkLst>
            <pc:docMk/>
            <pc:sldMk cId="2848997361" sldId="2122"/>
            <ac:spMk id="3" creationId="{13BB5EC0-7A96-4D29-A835-6FAE896C31A4}"/>
          </ac:spMkLst>
        </pc:spChg>
        <pc:picChg chg="del">
          <ac:chgData name="Kelly Stokes" userId="3e5c5154-569e-4d81-aa91-4f91841cdfa9" providerId="ADAL" clId="{3E20491F-68BA-47D5-892D-50AF2F93D9D1}" dt="2022-12-14T16:09:14.600" v="802" actId="478"/>
          <ac:picMkLst>
            <pc:docMk/>
            <pc:sldMk cId="2848997361" sldId="2122"/>
            <ac:picMk id="3082" creationId="{E5476599-2237-4FB9-F766-32D39155D0B0}"/>
          </ac:picMkLst>
        </pc:picChg>
        <pc:picChg chg="add mod">
          <ac:chgData name="Kelly Stokes" userId="3e5c5154-569e-4d81-aa91-4f91841cdfa9" providerId="ADAL" clId="{3E20491F-68BA-47D5-892D-50AF2F93D9D1}" dt="2022-12-14T16:09:28.120" v="804" actId="1076"/>
          <ac:picMkLst>
            <pc:docMk/>
            <pc:sldMk cId="2848997361" sldId="2122"/>
            <ac:picMk id="194562" creationId="{A78E3752-D917-0BA3-C43C-C259409464A3}"/>
          </ac:picMkLst>
        </pc:picChg>
      </pc:sldChg>
      <pc:sldChg chg="addSp delSp modSp mod modAnim">
        <pc:chgData name="Kelly Stokes" userId="3e5c5154-569e-4d81-aa91-4f91841cdfa9" providerId="ADAL" clId="{3E20491F-68BA-47D5-892D-50AF2F93D9D1}" dt="2022-12-14T16:09:55.138" v="817"/>
        <pc:sldMkLst>
          <pc:docMk/>
          <pc:sldMk cId="3093732438" sldId="2123"/>
        </pc:sldMkLst>
        <pc:spChg chg="mod">
          <ac:chgData name="Kelly Stokes" userId="3e5c5154-569e-4d81-aa91-4f91841cdfa9" providerId="ADAL" clId="{3E20491F-68BA-47D5-892D-50AF2F93D9D1}" dt="2022-12-14T16:09:33.750" v="812" actId="20577"/>
          <ac:spMkLst>
            <pc:docMk/>
            <pc:sldMk cId="3093732438" sldId="2123"/>
            <ac:spMk id="2" creationId="{52DA34BA-82FC-47C5-BCE1-BB65E08B92A1}"/>
          </ac:spMkLst>
        </pc:spChg>
        <pc:spChg chg="mod">
          <ac:chgData name="Kelly Stokes" userId="3e5c5154-569e-4d81-aa91-4f91841cdfa9" providerId="ADAL" clId="{3E20491F-68BA-47D5-892D-50AF2F93D9D1}" dt="2022-12-14T16:09:37.267" v="813" actId="14100"/>
          <ac:spMkLst>
            <pc:docMk/>
            <pc:sldMk cId="3093732438" sldId="2123"/>
            <ac:spMk id="3" creationId="{0366E0B6-702E-4814-82C6-08CA2D13F3C9}"/>
          </ac:spMkLst>
        </pc:spChg>
        <pc:picChg chg="del">
          <ac:chgData name="Kelly Stokes" userId="3e5c5154-569e-4d81-aa91-4f91841cdfa9" providerId="ADAL" clId="{3E20491F-68BA-47D5-892D-50AF2F93D9D1}" dt="2022-12-14T16:09:38.403" v="814" actId="478"/>
          <ac:picMkLst>
            <pc:docMk/>
            <pc:sldMk cId="3093732438" sldId="2123"/>
            <ac:picMk id="4106" creationId="{6102F097-A441-7080-123C-91C2405F9793}"/>
          </ac:picMkLst>
        </pc:picChg>
        <pc:picChg chg="add mod">
          <ac:chgData name="Kelly Stokes" userId="3e5c5154-569e-4d81-aa91-4f91841cdfa9" providerId="ADAL" clId="{3E20491F-68BA-47D5-892D-50AF2F93D9D1}" dt="2022-12-14T16:09:54.451" v="816" actId="1076"/>
          <ac:picMkLst>
            <pc:docMk/>
            <pc:sldMk cId="3093732438" sldId="2123"/>
            <ac:picMk id="193538" creationId="{65547659-1166-7D78-A519-37A906076763}"/>
          </ac:picMkLst>
        </pc:picChg>
      </pc:sldChg>
      <pc:sldChg chg="del">
        <pc:chgData name="Kelly Stokes" userId="3e5c5154-569e-4d81-aa91-4f91841cdfa9" providerId="ADAL" clId="{3E20491F-68BA-47D5-892D-50AF2F93D9D1}" dt="2022-12-14T16:09:57.881" v="818" actId="2696"/>
        <pc:sldMkLst>
          <pc:docMk/>
          <pc:sldMk cId="2480855014" sldId="2124"/>
        </pc:sldMkLst>
      </pc:sldChg>
      <pc:sldChg chg="addSp delSp modSp modAnim">
        <pc:chgData name="Kelly Stokes" userId="3e5c5154-569e-4d81-aa91-4f91841cdfa9" providerId="ADAL" clId="{3E20491F-68BA-47D5-892D-50AF2F93D9D1}" dt="2022-12-14T16:11:43.310" v="850" actId="21"/>
        <pc:sldMkLst>
          <pc:docMk/>
          <pc:sldMk cId="625173227" sldId="2128"/>
        </pc:sldMkLst>
        <pc:spChg chg="mod">
          <ac:chgData name="Kelly Stokes" userId="3e5c5154-569e-4d81-aa91-4f91841cdfa9" providerId="ADAL" clId="{3E20491F-68BA-47D5-892D-50AF2F93D9D1}" dt="2022-12-14T16:10:23.498" v="829" actId="115"/>
          <ac:spMkLst>
            <pc:docMk/>
            <pc:sldMk cId="625173227" sldId="2128"/>
            <ac:spMk id="2" creationId="{52DA34BA-82FC-47C5-BCE1-BB65E08B92A1}"/>
          </ac:spMkLst>
        </pc:spChg>
        <pc:picChg chg="del">
          <ac:chgData name="Kelly Stokes" userId="3e5c5154-569e-4d81-aa91-4f91841cdfa9" providerId="ADAL" clId="{3E20491F-68BA-47D5-892D-50AF2F93D9D1}" dt="2022-12-14T16:10:24.366" v="830" actId="478"/>
          <ac:picMkLst>
            <pc:docMk/>
            <pc:sldMk cId="625173227" sldId="2128"/>
            <ac:picMk id="6154" creationId="{C2DECC3B-FE0C-0A9B-16BB-028F7EC661F6}"/>
          </ac:picMkLst>
        </pc:picChg>
        <pc:picChg chg="add del mod">
          <ac:chgData name="Kelly Stokes" userId="3e5c5154-569e-4d81-aa91-4f91841cdfa9" providerId="ADAL" clId="{3E20491F-68BA-47D5-892D-50AF2F93D9D1}" dt="2022-12-14T16:11:43.310" v="850" actId="21"/>
          <ac:picMkLst>
            <pc:docMk/>
            <pc:sldMk cId="625173227" sldId="2128"/>
            <ac:picMk id="191490" creationId="{AF864133-D667-E9B2-D7F3-6B80765E7F3B}"/>
          </ac:picMkLst>
        </pc:picChg>
      </pc:sldChg>
      <pc:sldChg chg="addSp delSp modSp mod modAnim">
        <pc:chgData name="Kelly Stokes" userId="3e5c5154-569e-4d81-aa91-4f91841cdfa9" providerId="ADAL" clId="{3E20491F-68BA-47D5-892D-50AF2F93D9D1}" dt="2022-12-14T16:11:31.599" v="846"/>
        <pc:sldMkLst>
          <pc:docMk/>
          <pc:sldMk cId="4095024286" sldId="2129"/>
        </pc:sldMkLst>
        <pc:spChg chg="mod">
          <ac:chgData name="Kelly Stokes" userId="3e5c5154-569e-4d81-aa91-4f91841cdfa9" providerId="ADAL" clId="{3E20491F-68BA-47D5-892D-50AF2F93D9D1}" dt="2022-12-14T16:11:09.571" v="842" actId="115"/>
          <ac:spMkLst>
            <pc:docMk/>
            <pc:sldMk cId="4095024286" sldId="2129"/>
            <ac:spMk id="2" creationId="{52DA34BA-82FC-47C5-BCE1-BB65E08B92A1}"/>
          </ac:spMkLst>
        </pc:spChg>
        <pc:spChg chg="mod">
          <ac:chgData name="Kelly Stokes" userId="3e5c5154-569e-4d81-aa91-4f91841cdfa9" providerId="ADAL" clId="{3E20491F-68BA-47D5-892D-50AF2F93D9D1}" dt="2022-12-14T16:11:00.970" v="840" actId="1076"/>
          <ac:spMkLst>
            <pc:docMk/>
            <pc:sldMk cId="4095024286" sldId="2129"/>
            <ac:spMk id="4" creationId="{C1A4DEA4-1DEE-2E60-0DC3-691FBB243058}"/>
          </ac:spMkLst>
        </pc:spChg>
        <pc:picChg chg="del">
          <ac:chgData name="Kelly Stokes" userId="3e5c5154-569e-4d81-aa91-4f91841cdfa9" providerId="ADAL" clId="{3E20491F-68BA-47D5-892D-50AF2F93D9D1}" dt="2022-12-14T16:11:11.018" v="843" actId="478"/>
          <ac:picMkLst>
            <pc:docMk/>
            <pc:sldMk cId="4095024286" sldId="2129"/>
            <ac:picMk id="131078" creationId="{523A0C04-8B3D-E7D8-319E-C2A5767D8E92}"/>
          </ac:picMkLst>
        </pc:picChg>
        <pc:picChg chg="add mod">
          <ac:chgData name="Kelly Stokes" userId="3e5c5154-569e-4d81-aa91-4f91841cdfa9" providerId="ADAL" clId="{3E20491F-68BA-47D5-892D-50AF2F93D9D1}" dt="2022-12-14T16:11:30.023" v="845" actId="1076"/>
          <ac:picMkLst>
            <pc:docMk/>
            <pc:sldMk cId="4095024286" sldId="2129"/>
            <ac:picMk id="190466" creationId="{18647894-A365-05ED-F94B-2672D1B91731}"/>
          </ac:picMkLst>
        </pc:picChg>
      </pc:sldChg>
      <pc:sldChg chg="del">
        <pc:chgData name="Kelly Stokes" userId="3e5c5154-569e-4d81-aa91-4f91841cdfa9" providerId="ADAL" clId="{3E20491F-68BA-47D5-892D-50AF2F93D9D1}" dt="2022-12-14T16:11:35.449" v="847" actId="2696"/>
        <pc:sldMkLst>
          <pc:docMk/>
          <pc:sldMk cId="1101586361" sldId="2130"/>
        </pc:sldMkLst>
      </pc:sldChg>
      <pc:sldChg chg="del">
        <pc:chgData name="Kelly Stokes" userId="3e5c5154-569e-4d81-aa91-4f91841cdfa9" providerId="ADAL" clId="{3E20491F-68BA-47D5-892D-50AF2F93D9D1}" dt="2022-12-14T16:11:37.444" v="848" actId="2696"/>
        <pc:sldMkLst>
          <pc:docMk/>
          <pc:sldMk cId="2065011560" sldId="2131"/>
        </pc:sldMkLst>
      </pc:sldChg>
      <pc:sldChg chg="addSp delSp modSp modAnim">
        <pc:chgData name="Kelly Stokes" userId="3e5c5154-569e-4d81-aa91-4f91841cdfa9" providerId="ADAL" clId="{3E20491F-68BA-47D5-892D-50AF2F93D9D1}" dt="2022-12-14T16:12:04.593" v="867" actId="20577"/>
        <pc:sldMkLst>
          <pc:docMk/>
          <pc:sldMk cId="2071150457" sldId="2132"/>
        </pc:sldMkLst>
        <pc:spChg chg="mod">
          <ac:chgData name="Kelly Stokes" userId="3e5c5154-569e-4d81-aa91-4f91841cdfa9" providerId="ADAL" clId="{3E20491F-68BA-47D5-892D-50AF2F93D9D1}" dt="2022-12-14T16:11:52.385" v="862" actId="20577"/>
          <ac:spMkLst>
            <pc:docMk/>
            <pc:sldMk cId="2071150457" sldId="2132"/>
            <ac:spMk id="2" creationId="{52DA34BA-82FC-47C5-BCE1-BB65E08B92A1}"/>
          </ac:spMkLst>
        </pc:spChg>
        <pc:spChg chg="mod">
          <ac:chgData name="Kelly Stokes" userId="3e5c5154-569e-4d81-aa91-4f91841cdfa9" providerId="ADAL" clId="{3E20491F-68BA-47D5-892D-50AF2F93D9D1}" dt="2022-12-14T16:12:04.593" v="867" actId="20577"/>
          <ac:spMkLst>
            <pc:docMk/>
            <pc:sldMk cId="2071150457" sldId="2132"/>
            <ac:spMk id="12" creationId="{E384BFF7-3319-CAE2-192F-C4DCBBBBFCCA}"/>
          </ac:spMkLst>
        </pc:spChg>
        <pc:picChg chg="add mod">
          <ac:chgData name="Kelly Stokes" userId="3e5c5154-569e-4d81-aa91-4f91841cdfa9" providerId="ADAL" clId="{3E20491F-68BA-47D5-892D-50AF2F93D9D1}" dt="2022-12-14T16:11:47.869" v="852"/>
          <ac:picMkLst>
            <pc:docMk/>
            <pc:sldMk cId="2071150457" sldId="2132"/>
            <ac:picMk id="3" creationId="{B5574644-A993-281A-E0DD-203952ABAA35}"/>
          </ac:picMkLst>
        </pc:picChg>
        <pc:picChg chg="del">
          <ac:chgData name="Kelly Stokes" userId="3e5c5154-569e-4d81-aa91-4f91841cdfa9" providerId="ADAL" clId="{3E20491F-68BA-47D5-892D-50AF2F93D9D1}" dt="2022-12-14T16:11:47.374" v="851" actId="478"/>
          <ac:picMkLst>
            <pc:docMk/>
            <pc:sldMk cId="2071150457" sldId="2132"/>
            <ac:picMk id="11" creationId="{8768FA42-558B-6492-3989-C78EC826BCB6}"/>
          </ac:picMkLst>
        </pc:picChg>
      </pc:sldChg>
      <pc:sldChg chg="addSp delSp modSp modAnim">
        <pc:chgData name="Kelly Stokes" userId="3e5c5154-569e-4d81-aa91-4f91841cdfa9" providerId="ADAL" clId="{3E20491F-68BA-47D5-892D-50AF2F93D9D1}" dt="2022-12-14T16:12:30.309" v="881"/>
        <pc:sldMkLst>
          <pc:docMk/>
          <pc:sldMk cId="1810861592" sldId="2133"/>
        </pc:sldMkLst>
        <pc:spChg chg="mod">
          <ac:chgData name="Kelly Stokes" userId="3e5c5154-569e-4d81-aa91-4f91841cdfa9" providerId="ADAL" clId="{3E20491F-68BA-47D5-892D-50AF2F93D9D1}" dt="2022-12-14T16:12:16.277" v="876" actId="20577"/>
          <ac:spMkLst>
            <pc:docMk/>
            <pc:sldMk cId="1810861592" sldId="2133"/>
            <ac:spMk id="2" creationId="{52DA34BA-82FC-47C5-BCE1-BB65E08B92A1}"/>
          </ac:spMkLst>
        </pc:spChg>
        <pc:spChg chg="mod">
          <ac:chgData name="Kelly Stokes" userId="3e5c5154-569e-4d81-aa91-4f91841cdfa9" providerId="ADAL" clId="{3E20491F-68BA-47D5-892D-50AF2F93D9D1}" dt="2022-12-14T16:12:26.580" v="880" actId="20577"/>
          <ac:spMkLst>
            <pc:docMk/>
            <pc:sldMk cId="1810861592" sldId="2133"/>
            <ac:spMk id="10" creationId="{003D53EA-1945-744E-2DD1-0312F4DE835F}"/>
          </ac:spMkLst>
        </pc:spChg>
        <pc:spChg chg="mod">
          <ac:chgData name="Kelly Stokes" userId="3e5c5154-569e-4d81-aa91-4f91841cdfa9" providerId="ADAL" clId="{3E20491F-68BA-47D5-892D-50AF2F93D9D1}" dt="2022-12-14T16:12:30.309" v="881"/>
          <ac:spMkLst>
            <pc:docMk/>
            <pc:sldMk cId="1810861592" sldId="2133"/>
            <ac:spMk id="12" creationId="{E384BFF7-3319-CAE2-192F-C4DCBBBBFCCA}"/>
          </ac:spMkLst>
        </pc:spChg>
        <pc:picChg chg="add mod">
          <ac:chgData name="Kelly Stokes" userId="3e5c5154-569e-4d81-aa91-4f91841cdfa9" providerId="ADAL" clId="{3E20491F-68BA-47D5-892D-50AF2F93D9D1}" dt="2022-12-14T16:12:11.552" v="869"/>
          <ac:picMkLst>
            <pc:docMk/>
            <pc:sldMk cId="1810861592" sldId="2133"/>
            <ac:picMk id="3" creationId="{7734EE55-C744-C261-1ADD-165D58129E99}"/>
          </ac:picMkLst>
        </pc:picChg>
        <pc:picChg chg="del">
          <ac:chgData name="Kelly Stokes" userId="3e5c5154-569e-4d81-aa91-4f91841cdfa9" providerId="ADAL" clId="{3E20491F-68BA-47D5-892D-50AF2F93D9D1}" dt="2022-12-14T16:12:11.250" v="868" actId="478"/>
          <ac:picMkLst>
            <pc:docMk/>
            <pc:sldMk cId="1810861592" sldId="2133"/>
            <ac:picMk id="132098" creationId="{CE47C745-71D8-51CD-BBF4-A67701522D12}"/>
          </ac:picMkLst>
        </pc:picChg>
      </pc:sldChg>
      <pc:sldChg chg="del">
        <pc:chgData name="Kelly Stokes" userId="3e5c5154-569e-4d81-aa91-4f91841cdfa9" providerId="ADAL" clId="{3E20491F-68BA-47D5-892D-50AF2F93D9D1}" dt="2022-12-14T16:12:33.426" v="882" actId="2696"/>
        <pc:sldMkLst>
          <pc:docMk/>
          <pc:sldMk cId="2282163308" sldId="2134"/>
        </pc:sldMkLst>
      </pc:sldChg>
      <pc:sldChg chg="del">
        <pc:chgData name="Kelly Stokes" userId="3e5c5154-569e-4d81-aa91-4f91841cdfa9" providerId="ADAL" clId="{3E20491F-68BA-47D5-892D-50AF2F93D9D1}" dt="2022-12-14T16:12:35.214" v="883" actId="2696"/>
        <pc:sldMkLst>
          <pc:docMk/>
          <pc:sldMk cId="3203390883" sldId="2135"/>
        </pc:sldMkLst>
      </pc:sldChg>
      <pc:sldChg chg="modSp mod">
        <pc:chgData name="Kelly Stokes" userId="3e5c5154-569e-4d81-aa91-4f91841cdfa9" providerId="ADAL" clId="{3E20491F-68BA-47D5-892D-50AF2F93D9D1}" dt="2022-12-14T16:12:57.649" v="893" actId="27636"/>
        <pc:sldMkLst>
          <pc:docMk/>
          <pc:sldMk cId="4019420795" sldId="2136"/>
        </pc:sldMkLst>
        <pc:spChg chg="mod">
          <ac:chgData name="Kelly Stokes" userId="3e5c5154-569e-4d81-aa91-4f91841cdfa9" providerId="ADAL" clId="{3E20491F-68BA-47D5-892D-50AF2F93D9D1}" dt="2022-12-14T16:12:48.378" v="884"/>
          <ac:spMkLst>
            <pc:docMk/>
            <pc:sldMk cId="4019420795" sldId="2136"/>
            <ac:spMk id="2" creationId="{52DA34BA-82FC-47C5-BCE1-BB65E08B92A1}"/>
          </ac:spMkLst>
        </pc:spChg>
        <pc:spChg chg="mod">
          <ac:chgData name="Kelly Stokes" userId="3e5c5154-569e-4d81-aa91-4f91841cdfa9" providerId="ADAL" clId="{3E20491F-68BA-47D5-892D-50AF2F93D9D1}" dt="2022-12-14T16:12:57.649" v="893" actId="27636"/>
          <ac:spMkLst>
            <pc:docMk/>
            <pc:sldMk cId="4019420795" sldId="2136"/>
            <ac:spMk id="3" creationId="{847A1AC9-9EC9-E1AA-348D-958CE44F2772}"/>
          </ac:spMkLst>
        </pc:spChg>
      </pc:sldChg>
      <pc:sldChg chg="modSp mod">
        <pc:chgData name="Kelly Stokes" userId="3e5c5154-569e-4d81-aa91-4f91841cdfa9" providerId="ADAL" clId="{3E20491F-68BA-47D5-892D-50AF2F93D9D1}" dt="2022-12-14T16:13:13.230" v="895" actId="1076"/>
        <pc:sldMkLst>
          <pc:docMk/>
          <pc:sldMk cId="2701145103" sldId="2137"/>
        </pc:sldMkLst>
        <pc:spChg chg="mod">
          <ac:chgData name="Kelly Stokes" userId="3e5c5154-569e-4d81-aa91-4f91841cdfa9" providerId="ADAL" clId="{3E20491F-68BA-47D5-892D-50AF2F93D9D1}" dt="2022-12-14T16:13:10.069" v="894"/>
          <ac:spMkLst>
            <pc:docMk/>
            <pc:sldMk cId="2701145103" sldId="2137"/>
            <ac:spMk id="2" creationId="{52DA34BA-82FC-47C5-BCE1-BB65E08B92A1}"/>
          </ac:spMkLst>
        </pc:spChg>
        <pc:spChg chg="mod">
          <ac:chgData name="Kelly Stokes" userId="3e5c5154-569e-4d81-aa91-4f91841cdfa9" providerId="ADAL" clId="{3E20491F-68BA-47D5-892D-50AF2F93D9D1}" dt="2022-12-14T16:13:13.230" v="895" actId="1076"/>
          <ac:spMkLst>
            <pc:docMk/>
            <pc:sldMk cId="2701145103" sldId="2137"/>
            <ac:spMk id="3" creationId="{847A1AC9-9EC9-E1AA-348D-958CE44F2772}"/>
          </ac:spMkLst>
        </pc:spChg>
      </pc:sldChg>
      <pc:sldChg chg="del">
        <pc:chgData name="Kelly Stokes" userId="3e5c5154-569e-4d81-aa91-4f91841cdfa9" providerId="ADAL" clId="{3E20491F-68BA-47D5-892D-50AF2F93D9D1}" dt="2022-12-14T16:13:17.310" v="896" actId="2696"/>
        <pc:sldMkLst>
          <pc:docMk/>
          <pc:sldMk cId="973162704" sldId="2138"/>
        </pc:sldMkLst>
      </pc:sldChg>
      <pc:sldChg chg="del">
        <pc:chgData name="Kelly Stokes" userId="3e5c5154-569e-4d81-aa91-4f91841cdfa9" providerId="ADAL" clId="{3E20491F-68BA-47D5-892D-50AF2F93D9D1}" dt="2022-12-14T16:13:19.364" v="897" actId="2696"/>
        <pc:sldMkLst>
          <pc:docMk/>
          <pc:sldMk cId="636911575" sldId="2139"/>
        </pc:sldMkLst>
      </pc:sldChg>
      <pc:sldChg chg="modNotesTx">
        <pc:chgData name="Kelly Stokes" userId="3e5c5154-569e-4d81-aa91-4f91841cdfa9" providerId="ADAL" clId="{3E20491F-68BA-47D5-892D-50AF2F93D9D1}" dt="2022-12-14T16:13:37.817" v="898"/>
        <pc:sldMkLst>
          <pc:docMk/>
          <pc:sldMk cId="1542631536" sldId="2149"/>
        </pc:sldMkLst>
      </pc:sldChg>
      <pc:sldChg chg="modSp mod">
        <pc:chgData name="Kelly Stokes" userId="3e5c5154-569e-4d81-aa91-4f91841cdfa9" providerId="ADAL" clId="{3E20491F-68BA-47D5-892D-50AF2F93D9D1}" dt="2022-12-14T16:13:41.692" v="899"/>
        <pc:sldMkLst>
          <pc:docMk/>
          <pc:sldMk cId="2867114485" sldId="2150"/>
        </pc:sldMkLst>
        <pc:spChg chg="mod">
          <ac:chgData name="Kelly Stokes" userId="3e5c5154-569e-4d81-aa91-4f91841cdfa9" providerId="ADAL" clId="{3E20491F-68BA-47D5-892D-50AF2F93D9D1}" dt="2022-12-14T16:13:41.692" v="899"/>
          <ac:spMkLst>
            <pc:docMk/>
            <pc:sldMk cId="2867114485" sldId="2150"/>
            <ac:spMk id="2" creationId="{77E26784-A357-92CE-B6B1-8F248D3D6650}"/>
          </ac:spMkLst>
        </pc:spChg>
      </pc:sldChg>
      <pc:sldChg chg="addSp delSp modSp mod modAnim">
        <pc:chgData name="Kelly Stokes" userId="3e5c5154-569e-4d81-aa91-4f91841cdfa9" providerId="ADAL" clId="{3E20491F-68BA-47D5-892D-50AF2F93D9D1}" dt="2022-12-14T16:14:38.125" v="913"/>
        <pc:sldMkLst>
          <pc:docMk/>
          <pc:sldMk cId="1870669729" sldId="2158"/>
        </pc:sldMkLst>
        <pc:spChg chg="mod">
          <ac:chgData name="Kelly Stokes" userId="3e5c5154-569e-4d81-aa91-4f91841cdfa9" providerId="ADAL" clId="{3E20491F-68BA-47D5-892D-50AF2F93D9D1}" dt="2022-12-14T16:13:52.801" v="904" actId="20577"/>
          <ac:spMkLst>
            <pc:docMk/>
            <pc:sldMk cId="1870669729" sldId="2158"/>
            <ac:spMk id="2" creationId="{52DA34BA-82FC-47C5-BCE1-BB65E08B92A1}"/>
          </ac:spMkLst>
        </pc:spChg>
        <pc:spChg chg="mod">
          <ac:chgData name="Kelly Stokes" userId="3e5c5154-569e-4d81-aa91-4f91841cdfa9" providerId="ADAL" clId="{3E20491F-68BA-47D5-892D-50AF2F93D9D1}" dt="2022-12-14T16:14:19.630" v="909" actId="14100"/>
          <ac:spMkLst>
            <pc:docMk/>
            <pc:sldMk cId="1870669729" sldId="2158"/>
            <ac:spMk id="3" creationId="{13BB5EC0-7A96-4D29-A835-6FAE896C31A4}"/>
          </ac:spMkLst>
        </pc:spChg>
        <pc:picChg chg="del">
          <ac:chgData name="Kelly Stokes" userId="3e5c5154-569e-4d81-aa91-4f91841cdfa9" providerId="ADAL" clId="{3E20491F-68BA-47D5-892D-50AF2F93D9D1}" dt="2022-12-14T16:14:21.700" v="910" actId="478"/>
          <ac:picMkLst>
            <pc:docMk/>
            <pc:sldMk cId="1870669729" sldId="2158"/>
            <ac:picMk id="3082" creationId="{E5476599-2237-4FB9-F766-32D39155D0B0}"/>
          </ac:picMkLst>
        </pc:picChg>
        <pc:picChg chg="add mod">
          <ac:chgData name="Kelly Stokes" userId="3e5c5154-569e-4d81-aa91-4f91841cdfa9" providerId="ADAL" clId="{3E20491F-68BA-47D5-892D-50AF2F93D9D1}" dt="2022-12-14T16:14:37.186" v="912" actId="1076"/>
          <ac:picMkLst>
            <pc:docMk/>
            <pc:sldMk cId="1870669729" sldId="2158"/>
            <ac:picMk id="181250" creationId="{83E4E8E6-A4B6-6811-FD5A-E75DD9C607E6}"/>
          </ac:picMkLst>
        </pc:picChg>
      </pc:sldChg>
      <pc:sldChg chg="addSp delSp modSp mod modAnim">
        <pc:chgData name="Kelly Stokes" userId="3e5c5154-569e-4d81-aa91-4f91841cdfa9" providerId="ADAL" clId="{3E20491F-68BA-47D5-892D-50AF2F93D9D1}" dt="2022-12-14T16:15:07.111" v="926"/>
        <pc:sldMkLst>
          <pc:docMk/>
          <pc:sldMk cId="2937884213" sldId="2159"/>
        </pc:sldMkLst>
        <pc:spChg chg="mod">
          <ac:chgData name="Kelly Stokes" userId="3e5c5154-569e-4d81-aa91-4f91841cdfa9" providerId="ADAL" clId="{3E20491F-68BA-47D5-892D-50AF2F93D9D1}" dt="2022-12-14T16:14:42.618" v="920" actId="20577"/>
          <ac:spMkLst>
            <pc:docMk/>
            <pc:sldMk cId="2937884213" sldId="2159"/>
            <ac:spMk id="2" creationId="{52DA34BA-82FC-47C5-BCE1-BB65E08B92A1}"/>
          </ac:spMkLst>
        </pc:spChg>
        <pc:spChg chg="mod">
          <ac:chgData name="Kelly Stokes" userId="3e5c5154-569e-4d81-aa91-4f91841cdfa9" providerId="ADAL" clId="{3E20491F-68BA-47D5-892D-50AF2F93D9D1}" dt="2022-12-14T16:14:48.439" v="922" actId="14100"/>
          <ac:spMkLst>
            <pc:docMk/>
            <pc:sldMk cId="2937884213" sldId="2159"/>
            <ac:spMk id="3" creationId="{0366E0B6-702E-4814-82C6-08CA2D13F3C9}"/>
          </ac:spMkLst>
        </pc:spChg>
        <pc:picChg chg="del">
          <ac:chgData name="Kelly Stokes" userId="3e5c5154-569e-4d81-aa91-4f91841cdfa9" providerId="ADAL" clId="{3E20491F-68BA-47D5-892D-50AF2F93D9D1}" dt="2022-12-14T16:15:04.789" v="923" actId="478"/>
          <ac:picMkLst>
            <pc:docMk/>
            <pc:sldMk cId="2937884213" sldId="2159"/>
            <ac:picMk id="4106" creationId="{6102F097-A441-7080-123C-91C2405F9793}"/>
          </ac:picMkLst>
        </pc:picChg>
        <pc:picChg chg="add mod">
          <ac:chgData name="Kelly Stokes" userId="3e5c5154-569e-4d81-aa91-4f91841cdfa9" providerId="ADAL" clId="{3E20491F-68BA-47D5-892D-50AF2F93D9D1}" dt="2022-12-14T16:15:06.387" v="925" actId="1076"/>
          <ac:picMkLst>
            <pc:docMk/>
            <pc:sldMk cId="2937884213" sldId="2159"/>
            <ac:picMk id="180226" creationId="{DAEF3A1A-6BF3-1709-5782-B93A52640E80}"/>
          </ac:picMkLst>
        </pc:picChg>
      </pc:sldChg>
      <pc:sldChg chg="del">
        <pc:chgData name="Kelly Stokes" userId="3e5c5154-569e-4d81-aa91-4f91841cdfa9" providerId="ADAL" clId="{3E20491F-68BA-47D5-892D-50AF2F93D9D1}" dt="2022-12-14T16:15:16.028" v="927" actId="2696"/>
        <pc:sldMkLst>
          <pc:docMk/>
          <pc:sldMk cId="1102659666" sldId="2160"/>
        </pc:sldMkLst>
      </pc:sldChg>
      <pc:sldChg chg="addSp delSp modSp mod modAnim">
        <pc:chgData name="Kelly Stokes" userId="3e5c5154-569e-4d81-aa91-4f91841cdfa9" providerId="ADAL" clId="{3E20491F-68BA-47D5-892D-50AF2F93D9D1}" dt="2022-12-14T16:16:19.194" v="946"/>
        <pc:sldMkLst>
          <pc:docMk/>
          <pc:sldMk cId="324875301" sldId="2164"/>
        </pc:sldMkLst>
        <pc:spChg chg="mod">
          <ac:chgData name="Kelly Stokes" userId="3e5c5154-569e-4d81-aa91-4f91841cdfa9" providerId="ADAL" clId="{3E20491F-68BA-47D5-892D-50AF2F93D9D1}" dt="2022-12-14T16:15:33.218" v="933" actId="115"/>
          <ac:spMkLst>
            <pc:docMk/>
            <pc:sldMk cId="324875301" sldId="2164"/>
            <ac:spMk id="2" creationId="{52DA34BA-82FC-47C5-BCE1-BB65E08B92A1}"/>
          </ac:spMkLst>
        </pc:spChg>
        <pc:spChg chg="mod">
          <ac:chgData name="Kelly Stokes" userId="3e5c5154-569e-4d81-aa91-4f91841cdfa9" providerId="ADAL" clId="{3E20491F-68BA-47D5-892D-50AF2F93D9D1}" dt="2022-12-14T16:15:27.462" v="932" actId="1076"/>
          <ac:spMkLst>
            <pc:docMk/>
            <pc:sldMk cId="324875301" sldId="2164"/>
            <ac:spMk id="4" creationId="{C58AB573-DD11-E097-F7AA-65DC4AAE79EE}"/>
          </ac:spMkLst>
        </pc:spChg>
        <pc:picChg chg="del">
          <ac:chgData name="Kelly Stokes" userId="3e5c5154-569e-4d81-aa91-4f91841cdfa9" providerId="ADAL" clId="{3E20491F-68BA-47D5-892D-50AF2F93D9D1}" dt="2022-12-14T16:15:34.558" v="934" actId="478"/>
          <ac:picMkLst>
            <pc:docMk/>
            <pc:sldMk cId="324875301" sldId="2164"/>
            <ac:picMk id="6154" creationId="{C2DECC3B-FE0C-0A9B-16BB-028F7EC661F6}"/>
          </ac:picMkLst>
        </pc:picChg>
        <pc:picChg chg="add mod">
          <ac:chgData name="Kelly Stokes" userId="3e5c5154-569e-4d81-aa91-4f91841cdfa9" providerId="ADAL" clId="{3E20491F-68BA-47D5-892D-50AF2F93D9D1}" dt="2022-12-14T16:16:00.318" v="936" actId="1076"/>
          <ac:picMkLst>
            <pc:docMk/>
            <pc:sldMk cId="324875301" sldId="2164"/>
            <ac:picMk id="178178" creationId="{5B369E03-FF0C-CE9E-39D8-7782EC917EF1}"/>
          </ac:picMkLst>
        </pc:picChg>
      </pc:sldChg>
      <pc:sldChg chg="addSp delSp modSp mod modAnim">
        <pc:chgData name="Kelly Stokes" userId="3e5c5154-569e-4d81-aa91-4f91841cdfa9" providerId="ADAL" clId="{3E20491F-68BA-47D5-892D-50AF2F93D9D1}" dt="2022-12-14T16:16:48.005" v="950"/>
        <pc:sldMkLst>
          <pc:docMk/>
          <pc:sldMk cId="3338329961" sldId="2165"/>
        </pc:sldMkLst>
        <pc:spChg chg="mod">
          <ac:chgData name="Kelly Stokes" userId="3e5c5154-569e-4d81-aa91-4f91841cdfa9" providerId="ADAL" clId="{3E20491F-68BA-47D5-892D-50AF2F93D9D1}" dt="2022-12-14T16:16:15.890" v="945" actId="115"/>
          <ac:spMkLst>
            <pc:docMk/>
            <pc:sldMk cId="3338329961" sldId="2165"/>
            <ac:spMk id="2" creationId="{52DA34BA-82FC-47C5-BCE1-BB65E08B92A1}"/>
          </ac:spMkLst>
        </pc:spChg>
        <pc:spChg chg="mod">
          <ac:chgData name="Kelly Stokes" userId="3e5c5154-569e-4d81-aa91-4f91841cdfa9" providerId="ADAL" clId="{3E20491F-68BA-47D5-892D-50AF2F93D9D1}" dt="2022-12-14T16:16:10.499" v="944" actId="1076"/>
          <ac:spMkLst>
            <pc:docMk/>
            <pc:sldMk cId="3338329961" sldId="2165"/>
            <ac:spMk id="4" creationId="{C1A4DEA4-1DEE-2E60-0DC3-691FBB243058}"/>
          </ac:spMkLst>
        </pc:spChg>
        <pc:picChg chg="del">
          <ac:chgData name="Kelly Stokes" userId="3e5c5154-569e-4d81-aa91-4f91841cdfa9" providerId="ADAL" clId="{3E20491F-68BA-47D5-892D-50AF2F93D9D1}" dt="2022-12-14T16:16:21.545" v="947" actId="478"/>
          <ac:picMkLst>
            <pc:docMk/>
            <pc:sldMk cId="3338329961" sldId="2165"/>
            <ac:picMk id="131078" creationId="{523A0C04-8B3D-E7D8-319E-C2A5767D8E92}"/>
          </ac:picMkLst>
        </pc:picChg>
        <pc:picChg chg="add mod">
          <ac:chgData name="Kelly Stokes" userId="3e5c5154-569e-4d81-aa91-4f91841cdfa9" providerId="ADAL" clId="{3E20491F-68BA-47D5-892D-50AF2F93D9D1}" dt="2022-12-14T16:16:47.133" v="949" actId="1076"/>
          <ac:picMkLst>
            <pc:docMk/>
            <pc:sldMk cId="3338329961" sldId="2165"/>
            <ac:picMk id="177154" creationId="{C0D232EE-5B50-780F-EF36-4778F6B55904}"/>
          </ac:picMkLst>
        </pc:picChg>
      </pc:sldChg>
      <pc:sldChg chg="del">
        <pc:chgData name="Kelly Stokes" userId="3e5c5154-569e-4d81-aa91-4f91841cdfa9" providerId="ADAL" clId="{3E20491F-68BA-47D5-892D-50AF2F93D9D1}" dt="2022-12-14T16:16:51.218" v="951" actId="2696"/>
        <pc:sldMkLst>
          <pc:docMk/>
          <pc:sldMk cId="457009799" sldId="2166"/>
        </pc:sldMkLst>
      </pc:sldChg>
      <pc:sldChg chg="del">
        <pc:chgData name="Kelly Stokes" userId="3e5c5154-569e-4d81-aa91-4f91841cdfa9" providerId="ADAL" clId="{3E20491F-68BA-47D5-892D-50AF2F93D9D1}" dt="2022-12-14T16:16:53.041" v="952" actId="2696"/>
        <pc:sldMkLst>
          <pc:docMk/>
          <pc:sldMk cId="1257497538" sldId="2167"/>
        </pc:sldMkLst>
      </pc:sldChg>
      <pc:sldChg chg="addSp delSp modSp modAnim">
        <pc:chgData name="Kelly Stokes" userId="3e5c5154-569e-4d81-aa91-4f91841cdfa9" providerId="ADAL" clId="{3E20491F-68BA-47D5-892D-50AF2F93D9D1}" dt="2022-12-14T16:18:36.037" v="965" actId="20577"/>
        <pc:sldMkLst>
          <pc:docMk/>
          <pc:sldMk cId="3439804378" sldId="2168"/>
        </pc:sldMkLst>
        <pc:spChg chg="mod">
          <ac:chgData name="Kelly Stokes" userId="3e5c5154-569e-4d81-aa91-4f91841cdfa9" providerId="ADAL" clId="{3E20491F-68BA-47D5-892D-50AF2F93D9D1}" dt="2022-12-14T16:17:08.556" v="960" actId="20577"/>
          <ac:spMkLst>
            <pc:docMk/>
            <pc:sldMk cId="3439804378" sldId="2168"/>
            <ac:spMk id="2" creationId="{52DA34BA-82FC-47C5-BCE1-BB65E08B92A1}"/>
          </ac:spMkLst>
        </pc:spChg>
        <pc:spChg chg="mod">
          <ac:chgData name="Kelly Stokes" userId="3e5c5154-569e-4d81-aa91-4f91841cdfa9" providerId="ADAL" clId="{3E20491F-68BA-47D5-892D-50AF2F93D9D1}" dt="2022-12-14T16:18:36.037" v="965" actId="20577"/>
          <ac:spMkLst>
            <pc:docMk/>
            <pc:sldMk cId="3439804378" sldId="2168"/>
            <ac:spMk id="10" creationId="{003D53EA-1945-744E-2DD1-0312F4DE835F}"/>
          </ac:spMkLst>
        </pc:spChg>
        <pc:spChg chg="mod">
          <ac:chgData name="Kelly Stokes" userId="3e5c5154-569e-4d81-aa91-4f91841cdfa9" providerId="ADAL" clId="{3E20491F-68BA-47D5-892D-50AF2F93D9D1}" dt="2022-12-14T16:18:32.403" v="961"/>
          <ac:spMkLst>
            <pc:docMk/>
            <pc:sldMk cId="3439804378" sldId="2168"/>
            <ac:spMk id="12" creationId="{E384BFF7-3319-CAE2-192F-C4DCBBBBFCCA}"/>
          </ac:spMkLst>
        </pc:spChg>
        <pc:picChg chg="add mod">
          <ac:chgData name="Kelly Stokes" userId="3e5c5154-569e-4d81-aa91-4f91841cdfa9" providerId="ADAL" clId="{3E20491F-68BA-47D5-892D-50AF2F93D9D1}" dt="2022-12-14T16:16:58.580" v="954"/>
          <ac:picMkLst>
            <pc:docMk/>
            <pc:sldMk cId="3439804378" sldId="2168"/>
            <ac:picMk id="3" creationId="{EF76C637-8BBC-DB53-E60E-EE2289573728}"/>
          </ac:picMkLst>
        </pc:picChg>
        <pc:picChg chg="del">
          <ac:chgData name="Kelly Stokes" userId="3e5c5154-569e-4d81-aa91-4f91841cdfa9" providerId="ADAL" clId="{3E20491F-68BA-47D5-892D-50AF2F93D9D1}" dt="2022-12-14T16:16:58.263" v="953" actId="478"/>
          <ac:picMkLst>
            <pc:docMk/>
            <pc:sldMk cId="3439804378" sldId="2168"/>
            <ac:picMk id="11" creationId="{8768FA42-558B-6492-3989-C78EC826BCB6}"/>
          </ac:picMkLst>
        </pc:picChg>
      </pc:sldChg>
      <pc:sldChg chg="addSp delSp modSp modAnim">
        <pc:chgData name="Kelly Stokes" userId="3e5c5154-569e-4d81-aa91-4f91841cdfa9" providerId="ADAL" clId="{3E20491F-68BA-47D5-892D-50AF2F93D9D1}" dt="2022-12-14T16:18:56.378" v="979" actId="20577"/>
        <pc:sldMkLst>
          <pc:docMk/>
          <pc:sldMk cId="3981298216" sldId="2169"/>
        </pc:sldMkLst>
        <pc:spChg chg="mod">
          <ac:chgData name="Kelly Stokes" userId="3e5c5154-569e-4d81-aa91-4f91841cdfa9" providerId="ADAL" clId="{3E20491F-68BA-47D5-892D-50AF2F93D9D1}" dt="2022-12-14T16:18:46.117" v="976" actId="20577"/>
          <ac:spMkLst>
            <pc:docMk/>
            <pc:sldMk cId="3981298216" sldId="2169"/>
            <ac:spMk id="2" creationId="{52DA34BA-82FC-47C5-BCE1-BB65E08B92A1}"/>
          </ac:spMkLst>
        </pc:spChg>
        <pc:spChg chg="mod">
          <ac:chgData name="Kelly Stokes" userId="3e5c5154-569e-4d81-aa91-4f91841cdfa9" providerId="ADAL" clId="{3E20491F-68BA-47D5-892D-50AF2F93D9D1}" dt="2022-12-14T16:18:56.378" v="979" actId="20577"/>
          <ac:spMkLst>
            <pc:docMk/>
            <pc:sldMk cId="3981298216" sldId="2169"/>
            <ac:spMk id="12" creationId="{E384BFF7-3319-CAE2-192F-C4DCBBBBFCCA}"/>
          </ac:spMkLst>
        </pc:spChg>
        <pc:picChg chg="add mod">
          <ac:chgData name="Kelly Stokes" userId="3e5c5154-569e-4d81-aa91-4f91841cdfa9" providerId="ADAL" clId="{3E20491F-68BA-47D5-892D-50AF2F93D9D1}" dt="2022-12-14T16:18:41.699" v="967"/>
          <ac:picMkLst>
            <pc:docMk/>
            <pc:sldMk cId="3981298216" sldId="2169"/>
            <ac:picMk id="3" creationId="{C4FA261E-1A86-990C-9F52-EF2A6ADEEB8F}"/>
          </ac:picMkLst>
        </pc:picChg>
        <pc:picChg chg="del">
          <ac:chgData name="Kelly Stokes" userId="3e5c5154-569e-4d81-aa91-4f91841cdfa9" providerId="ADAL" clId="{3E20491F-68BA-47D5-892D-50AF2F93D9D1}" dt="2022-12-14T16:18:41.381" v="966" actId="478"/>
          <ac:picMkLst>
            <pc:docMk/>
            <pc:sldMk cId="3981298216" sldId="2169"/>
            <ac:picMk id="132098" creationId="{CE47C745-71D8-51CD-BBF4-A67701522D12}"/>
          </ac:picMkLst>
        </pc:picChg>
      </pc:sldChg>
      <pc:sldChg chg="del">
        <pc:chgData name="Kelly Stokes" userId="3e5c5154-569e-4d81-aa91-4f91841cdfa9" providerId="ADAL" clId="{3E20491F-68BA-47D5-892D-50AF2F93D9D1}" dt="2022-12-14T16:18:59.728" v="980" actId="2696"/>
        <pc:sldMkLst>
          <pc:docMk/>
          <pc:sldMk cId="3790984724" sldId="2170"/>
        </pc:sldMkLst>
      </pc:sldChg>
      <pc:sldChg chg="del">
        <pc:chgData name="Kelly Stokes" userId="3e5c5154-569e-4d81-aa91-4f91841cdfa9" providerId="ADAL" clId="{3E20491F-68BA-47D5-892D-50AF2F93D9D1}" dt="2022-12-14T16:19:01.767" v="981" actId="2696"/>
        <pc:sldMkLst>
          <pc:docMk/>
          <pc:sldMk cId="103531958" sldId="2171"/>
        </pc:sldMkLst>
      </pc:sldChg>
      <pc:sldChg chg="modSp mod">
        <pc:chgData name="Kelly Stokes" userId="3e5c5154-569e-4d81-aa91-4f91841cdfa9" providerId="ADAL" clId="{3E20491F-68BA-47D5-892D-50AF2F93D9D1}" dt="2022-12-14T16:19:17.871" v="983" actId="1076"/>
        <pc:sldMkLst>
          <pc:docMk/>
          <pc:sldMk cId="1955794702" sldId="2172"/>
        </pc:sldMkLst>
        <pc:spChg chg="mod">
          <ac:chgData name="Kelly Stokes" userId="3e5c5154-569e-4d81-aa91-4f91841cdfa9" providerId="ADAL" clId="{3E20491F-68BA-47D5-892D-50AF2F93D9D1}" dt="2022-12-14T16:19:14.976" v="982"/>
          <ac:spMkLst>
            <pc:docMk/>
            <pc:sldMk cId="1955794702" sldId="2172"/>
            <ac:spMk id="2" creationId="{52DA34BA-82FC-47C5-BCE1-BB65E08B92A1}"/>
          </ac:spMkLst>
        </pc:spChg>
        <pc:spChg chg="mod">
          <ac:chgData name="Kelly Stokes" userId="3e5c5154-569e-4d81-aa91-4f91841cdfa9" providerId="ADAL" clId="{3E20491F-68BA-47D5-892D-50AF2F93D9D1}" dt="2022-12-14T16:19:17.871" v="983" actId="1076"/>
          <ac:spMkLst>
            <pc:docMk/>
            <pc:sldMk cId="1955794702" sldId="2172"/>
            <ac:spMk id="3" creationId="{847A1AC9-9EC9-E1AA-348D-958CE44F2772}"/>
          </ac:spMkLst>
        </pc:spChg>
      </pc:sldChg>
      <pc:sldChg chg="modSp mod">
        <pc:chgData name="Kelly Stokes" userId="3e5c5154-569e-4d81-aa91-4f91841cdfa9" providerId="ADAL" clId="{3E20491F-68BA-47D5-892D-50AF2F93D9D1}" dt="2022-12-14T16:19:39.480" v="993" actId="27636"/>
        <pc:sldMkLst>
          <pc:docMk/>
          <pc:sldMk cId="2878617599" sldId="2173"/>
        </pc:sldMkLst>
        <pc:spChg chg="mod">
          <ac:chgData name="Kelly Stokes" userId="3e5c5154-569e-4d81-aa91-4f91841cdfa9" providerId="ADAL" clId="{3E20491F-68BA-47D5-892D-50AF2F93D9D1}" dt="2022-12-14T16:19:31.170" v="986" actId="20577"/>
          <ac:spMkLst>
            <pc:docMk/>
            <pc:sldMk cId="2878617599" sldId="2173"/>
            <ac:spMk id="2" creationId="{52DA34BA-82FC-47C5-BCE1-BB65E08B92A1}"/>
          </ac:spMkLst>
        </pc:spChg>
        <pc:spChg chg="mod">
          <ac:chgData name="Kelly Stokes" userId="3e5c5154-569e-4d81-aa91-4f91841cdfa9" providerId="ADAL" clId="{3E20491F-68BA-47D5-892D-50AF2F93D9D1}" dt="2022-12-14T16:19:39.480" v="993" actId="27636"/>
          <ac:spMkLst>
            <pc:docMk/>
            <pc:sldMk cId="2878617599" sldId="2173"/>
            <ac:spMk id="3" creationId="{847A1AC9-9EC9-E1AA-348D-958CE44F2772}"/>
          </ac:spMkLst>
        </pc:spChg>
      </pc:sldChg>
      <pc:sldChg chg="del">
        <pc:chgData name="Kelly Stokes" userId="3e5c5154-569e-4d81-aa91-4f91841cdfa9" providerId="ADAL" clId="{3E20491F-68BA-47D5-892D-50AF2F93D9D1}" dt="2022-12-14T16:19:42.785" v="994" actId="2696"/>
        <pc:sldMkLst>
          <pc:docMk/>
          <pc:sldMk cId="3619190647" sldId="2174"/>
        </pc:sldMkLst>
      </pc:sldChg>
      <pc:sldChg chg="del">
        <pc:chgData name="Kelly Stokes" userId="3e5c5154-569e-4d81-aa91-4f91841cdfa9" providerId="ADAL" clId="{3E20491F-68BA-47D5-892D-50AF2F93D9D1}" dt="2022-12-14T16:19:44.816" v="995" actId="2696"/>
        <pc:sldMkLst>
          <pc:docMk/>
          <pc:sldMk cId="369803724" sldId="2175"/>
        </pc:sldMkLst>
      </pc:sldChg>
      <pc:sldChg chg="modNotesTx">
        <pc:chgData name="Kelly Stokes" userId="3e5c5154-569e-4d81-aa91-4f91841cdfa9" providerId="ADAL" clId="{3E20491F-68BA-47D5-892D-50AF2F93D9D1}" dt="2022-12-14T16:20:21.758" v="996"/>
        <pc:sldMkLst>
          <pc:docMk/>
          <pc:sldMk cId="392029461" sldId="2185"/>
        </pc:sldMkLst>
      </pc:sldChg>
      <pc:sldChg chg="modSp mod">
        <pc:chgData name="Kelly Stokes" userId="3e5c5154-569e-4d81-aa91-4f91841cdfa9" providerId="ADAL" clId="{3E20491F-68BA-47D5-892D-50AF2F93D9D1}" dt="2022-12-14T16:20:25.553" v="997"/>
        <pc:sldMkLst>
          <pc:docMk/>
          <pc:sldMk cId="4267739925" sldId="2186"/>
        </pc:sldMkLst>
        <pc:spChg chg="mod">
          <ac:chgData name="Kelly Stokes" userId="3e5c5154-569e-4d81-aa91-4f91841cdfa9" providerId="ADAL" clId="{3E20491F-68BA-47D5-892D-50AF2F93D9D1}" dt="2022-12-14T16:20:25.553" v="997"/>
          <ac:spMkLst>
            <pc:docMk/>
            <pc:sldMk cId="4267739925" sldId="2186"/>
            <ac:spMk id="2" creationId="{77E26784-A357-92CE-B6B1-8F248D3D6650}"/>
          </ac:spMkLst>
        </pc:spChg>
      </pc:sldChg>
      <pc:sldChg chg="addSp delSp modSp add mod modAnim">
        <pc:chgData name="Kelly Stokes" userId="3e5c5154-569e-4d81-aa91-4f91841cdfa9" providerId="ADAL" clId="{3E20491F-68BA-47D5-892D-50AF2F93D9D1}" dt="2022-12-14T16:05:27.702" v="704"/>
        <pc:sldMkLst>
          <pc:docMk/>
          <pc:sldMk cId="3016728755" sldId="2187"/>
        </pc:sldMkLst>
        <pc:spChg chg="mod">
          <ac:chgData name="Kelly Stokes" userId="3e5c5154-569e-4d81-aa91-4f91841cdfa9" providerId="ADAL" clId="{3E20491F-68BA-47D5-892D-50AF2F93D9D1}" dt="2022-12-14T16:05:09.964" v="699" actId="20577"/>
          <ac:spMkLst>
            <pc:docMk/>
            <pc:sldMk cId="3016728755" sldId="2187"/>
            <ac:spMk id="2" creationId="{52DA34BA-82FC-47C5-BCE1-BB65E08B92A1}"/>
          </ac:spMkLst>
        </pc:spChg>
        <pc:spChg chg="mod">
          <ac:chgData name="Kelly Stokes" userId="3e5c5154-569e-4d81-aa91-4f91841cdfa9" providerId="ADAL" clId="{3E20491F-68BA-47D5-892D-50AF2F93D9D1}" dt="2022-12-14T16:05:13.512" v="700" actId="1076"/>
          <ac:spMkLst>
            <pc:docMk/>
            <pc:sldMk cId="3016728755" sldId="2187"/>
            <ac:spMk id="4" creationId="{C58AB573-DD11-E097-F7AA-65DC4AAE79EE}"/>
          </ac:spMkLst>
        </pc:spChg>
        <pc:picChg chg="del">
          <ac:chgData name="Kelly Stokes" userId="3e5c5154-569e-4d81-aa91-4f91841cdfa9" providerId="ADAL" clId="{3E20491F-68BA-47D5-892D-50AF2F93D9D1}" dt="2022-12-14T16:05:14.393" v="701" actId="478"/>
          <ac:picMkLst>
            <pc:docMk/>
            <pc:sldMk cId="3016728755" sldId="2187"/>
            <ac:picMk id="204802" creationId="{44A2A7DF-6CD8-E2D3-9430-70F1BD594C5D}"/>
          </ac:picMkLst>
        </pc:picChg>
        <pc:picChg chg="add mod">
          <ac:chgData name="Kelly Stokes" userId="3e5c5154-569e-4d81-aa91-4f91841cdfa9" providerId="ADAL" clId="{3E20491F-68BA-47D5-892D-50AF2F93D9D1}" dt="2022-12-14T16:05:26.891" v="703" actId="1076"/>
          <ac:picMkLst>
            <pc:docMk/>
            <pc:sldMk cId="3016728755" sldId="2187"/>
            <ac:picMk id="209922" creationId="{FC34F1F9-6BD6-27CE-DA03-E56976ADD9C7}"/>
          </ac:picMkLst>
        </pc:picChg>
      </pc:sldChg>
      <pc:sldChg chg="addSp delSp modSp add modAnim">
        <pc:chgData name="Kelly Stokes" userId="3e5c5154-569e-4d81-aa91-4f91841cdfa9" providerId="ADAL" clId="{3E20491F-68BA-47D5-892D-50AF2F93D9D1}" dt="2022-12-14T16:05:49.006" v="711"/>
        <pc:sldMkLst>
          <pc:docMk/>
          <pc:sldMk cId="1988233143" sldId="2188"/>
        </pc:sldMkLst>
        <pc:spChg chg="mod">
          <ac:chgData name="Kelly Stokes" userId="3e5c5154-569e-4d81-aa91-4f91841cdfa9" providerId="ADAL" clId="{3E20491F-68BA-47D5-892D-50AF2F93D9D1}" dt="2022-12-14T16:05:35.448" v="707" actId="20577"/>
          <ac:spMkLst>
            <pc:docMk/>
            <pc:sldMk cId="1988233143" sldId="2188"/>
            <ac:spMk id="2" creationId="{52DA34BA-82FC-47C5-BCE1-BB65E08B92A1}"/>
          </ac:spMkLst>
        </pc:spChg>
        <pc:picChg chg="del">
          <ac:chgData name="Kelly Stokes" userId="3e5c5154-569e-4d81-aa91-4f91841cdfa9" providerId="ADAL" clId="{3E20491F-68BA-47D5-892D-50AF2F93D9D1}" dt="2022-12-14T16:05:37.104" v="708" actId="478"/>
          <ac:picMkLst>
            <pc:docMk/>
            <pc:sldMk cId="1988233143" sldId="2188"/>
            <ac:picMk id="209922" creationId="{FC34F1F9-6BD6-27CE-DA03-E56976ADD9C7}"/>
          </ac:picMkLst>
        </pc:picChg>
        <pc:picChg chg="add mod">
          <ac:chgData name="Kelly Stokes" userId="3e5c5154-569e-4d81-aa91-4f91841cdfa9" providerId="ADAL" clId="{3E20491F-68BA-47D5-892D-50AF2F93D9D1}" dt="2022-12-14T16:05:48.174" v="710" actId="1076"/>
          <ac:picMkLst>
            <pc:docMk/>
            <pc:sldMk cId="1988233143" sldId="2188"/>
            <ac:picMk id="210946" creationId="{F4D83113-51DF-8400-9F32-0B5F5D027BF3}"/>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21582" cy="495507"/>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18971" y="0"/>
            <a:ext cx="2921582" cy="495507"/>
          </a:xfrm>
          <a:prstGeom prst="rect">
            <a:avLst/>
          </a:prstGeom>
        </p:spPr>
        <p:txBody>
          <a:bodyPr vert="horz" lIns="91440" tIns="45720" rIns="91440" bIns="45720" rtlCol="0"/>
          <a:lstStyle>
            <a:lvl1pPr algn="r">
              <a:defRPr sz="1200"/>
            </a:lvl1pPr>
          </a:lstStyle>
          <a:p>
            <a:fld id="{3B792B4E-2C40-46AA-98A1-08FF812BB3CA}" type="datetimeFigureOut">
              <a:rPr lang="en-GB" smtClean="0"/>
              <a:t>14/12/2022</a:t>
            </a:fld>
            <a:endParaRPr lang="en-GB"/>
          </a:p>
        </p:txBody>
      </p:sp>
      <p:sp>
        <p:nvSpPr>
          <p:cNvPr id="4" name="Slide Image Placeholder 3"/>
          <p:cNvSpPr>
            <a:spLocks noGrp="1" noRot="1" noChangeAspect="1"/>
          </p:cNvSpPr>
          <p:nvPr>
            <p:ph type="sldImg" idx="2"/>
          </p:nvPr>
        </p:nvSpPr>
        <p:spPr>
          <a:xfrm>
            <a:off x="409575" y="1235075"/>
            <a:ext cx="5922963" cy="3332163"/>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4212" y="4752747"/>
            <a:ext cx="5393690" cy="3888611"/>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380333"/>
            <a:ext cx="2921582" cy="495506"/>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18971" y="9380333"/>
            <a:ext cx="2921582" cy="495506"/>
          </a:xfrm>
          <a:prstGeom prst="rect">
            <a:avLst/>
          </a:prstGeom>
        </p:spPr>
        <p:txBody>
          <a:bodyPr vert="horz" lIns="91440" tIns="45720" rIns="91440" bIns="45720" rtlCol="0" anchor="b"/>
          <a:lstStyle>
            <a:lvl1pPr algn="r">
              <a:defRPr sz="1200"/>
            </a:lvl1pPr>
          </a:lstStyle>
          <a:p>
            <a:fld id="{A370640F-E73A-4148-92BA-D1C70A966614}" type="slidenum">
              <a:rPr lang="en-GB" smtClean="0"/>
              <a:t>‹#›</a:t>
            </a:fld>
            <a:endParaRPr lang="en-GB"/>
          </a:p>
        </p:txBody>
      </p:sp>
    </p:spTree>
    <p:extLst>
      <p:ext uri="{BB962C8B-B14F-4D97-AF65-F5344CB8AC3E}">
        <p14:creationId xmlns:p14="http://schemas.microsoft.com/office/powerpoint/2010/main" val="1430342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a:t>
            </a:fld>
            <a:endParaRPr lang="en-GB" dirty="0"/>
          </a:p>
        </p:txBody>
      </p:sp>
    </p:spTree>
    <p:extLst>
      <p:ext uri="{BB962C8B-B14F-4D97-AF65-F5344CB8AC3E}">
        <p14:creationId xmlns:p14="http://schemas.microsoft.com/office/powerpoint/2010/main" val="348944935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View in slide show mode to have each aspect appear separately </a:t>
            </a:r>
          </a:p>
        </p:txBody>
      </p:sp>
      <p:sp>
        <p:nvSpPr>
          <p:cNvPr id="4" name="Slide Number Placeholder 3"/>
          <p:cNvSpPr>
            <a:spLocks noGrp="1"/>
          </p:cNvSpPr>
          <p:nvPr>
            <p:ph type="sldNum" sz="quarter" idx="5"/>
          </p:nvPr>
        </p:nvSpPr>
        <p:spPr/>
        <p:txBody>
          <a:bodyPr/>
          <a:lstStyle/>
          <a:p>
            <a:fld id="{A370640F-E73A-4148-92BA-D1C70A966614}" type="slidenum">
              <a:rPr lang="en-GB" smtClean="0"/>
              <a:t>45</a:t>
            </a:fld>
            <a:endParaRPr lang="en-GB"/>
          </a:p>
        </p:txBody>
      </p:sp>
    </p:spTree>
    <p:extLst>
      <p:ext uri="{BB962C8B-B14F-4D97-AF65-F5344CB8AC3E}">
        <p14:creationId xmlns:p14="http://schemas.microsoft.com/office/powerpoint/2010/main" val="143033613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It was the largest ever mammal to wander on land.</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71</a:t>
            </a:fld>
            <a:endParaRPr lang="en-GB"/>
          </a:p>
        </p:txBody>
      </p:sp>
    </p:spTree>
    <p:extLst>
      <p:ext uri="{BB962C8B-B14F-4D97-AF65-F5344CB8AC3E}">
        <p14:creationId xmlns:p14="http://schemas.microsoft.com/office/powerpoint/2010/main" val="151335211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73</a:t>
            </a:fld>
            <a:endParaRPr lang="en-GB"/>
          </a:p>
        </p:txBody>
      </p:sp>
    </p:spTree>
    <p:extLst>
      <p:ext uri="{BB962C8B-B14F-4D97-AF65-F5344CB8AC3E}">
        <p14:creationId xmlns:p14="http://schemas.microsoft.com/office/powerpoint/2010/main" val="5063740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76</a:t>
            </a:fld>
            <a:endParaRPr lang="en-GB" dirty="0"/>
          </a:p>
        </p:txBody>
      </p:sp>
    </p:spTree>
    <p:extLst>
      <p:ext uri="{BB962C8B-B14F-4D97-AF65-F5344CB8AC3E}">
        <p14:creationId xmlns:p14="http://schemas.microsoft.com/office/powerpoint/2010/main" val="230798136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View in slide show mode to have each aspect appear separately </a:t>
            </a:r>
          </a:p>
        </p:txBody>
      </p:sp>
      <p:sp>
        <p:nvSpPr>
          <p:cNvPr id="4" name="Slide Number Placeholder 3"/>
          <p:cNvSpPr>
            <a:spLocks noGrp="1"/>
          </p:cNvSpPr>
          <p:nvPr>
            <p:ph type="sldNum" sz="quarter" idx="5"/>
          </p:nvPr>
        </p:nvSpPr>
        <p:spPr/>
        <p:txBody>
          <a:bodyPr/>
          <a:lstStyle/>
          <a:p>
            <a:fld id="{A370640F-E73A-4148-92BA-D1C70A966614}" type="slidenum">
              <a:rPr lang="en-GB" smtClean="0"/>
              <a:t>77</a:t>
            </a:fld>
            <a:endParaRPr lang="en-GB"/>
          </a:p>
        </p:txBody>
      </p:sp>
    </p:spTree>
    <p:extLst>
      <p:ext uri="{BB962C8B-B14F-4D97-AF65-F5344CB8AC3E}">
        <p14:creationId xmlns:p14="http://schemas.microsoft.com/office/powerpoint/2010/main" val="27150680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View in slide show mode to have each aspect appear separately </a:t>
            </a:r>
          </a:p>
        </p:txBody>
      </p:sp>
      <p:sp>
        <p:nvSpPr>
          <p:cNvPr id="4" name="Slide Number Placeholder 3"/>
          <p:cNvSpPr>
            <a:spLocks noGrp="1"/>
          </p:cNvSpPr>
          <p:nvPr>
            <p:ph type="sldNum" sz="quarter" idx="5"/>
          </p:nvPr>
        </p:nvSpPr>
        <p:spPr/>
        <p:txBody>
          <a:bodyPr/>
          <a:lstStyle/>
          <a:p>
            <a:fld id="{A370640F-E73A-4148-92BA-D1C70A966614}" type="slidenum">
              <a:rPr lang="en-GB" smtClean="0"/>
              <a:t>78</a:t>
            </a:fld>
            <a:endParaRPr lang="en-GB"/>
          </a:p>
        </p:txBody>
      </p:sp>
    </p:spTree>
    <p:extLst>
      <p:ext uri="{BB962C8B-B14F-4D97-AF65-F5344CB8AC3E}">
        <p14:creationId xmlns:p14="http://schemas.microsoft.com/office/powerpoint/2010/main" val="294541599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It was usual to measure about 4.5 metres high.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101</a:t>
            </a:fld>
            <a:endParaRPr lang="en-GB"/>
          </a:p>
        </p:txBody>
      </p:sp>
    </p:spTree>
    <p:extLst>
      <p:ext uri="{BB962C8B-B14F-4D97-AF65-F5344CB8AC3E}">
        <p14:creationId xmlns:p14="http://schemas.microsoft.com/office/powerpoint/2010/main" val="3278405416"/>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103</a:t>
            </a:fld>
            <a:endParaRPr lang="en-GB"/>
          </a:p>
        </p:txBody>
      </p:sp>
    </p:spTree>
    <p:extLst>
      <p:ext uri="{BB962C8B-B14F-4D97-AF65-F5344CB8AC3E}">
        <p14:creationId xmlns:p14="http://schemas.microsoft.com/office/powerpoint/2010/main" val="273613425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106</a:t>
            </a:fld>
            <a:endParaRPr lang="en-GB" dirty="0"/>
          </a:p>
        </p:txBody>
      </p:sp>
    </p:spTree>
    <p:extLst>
      <p:ext uri="{BB962C8B-B14F-4D97-AF65-F5344CB8AC3E}">
        <p14:creationId xmlns:p14="http://schemas.microsoft.com/office/powerpoint/2010/main" val="3106210653"/>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View in slide show mode to have each aspect appear separately </a:t>
            </a:r>
          </a:p>
        </p:txBody>
      </p:sp>
      <p:sp>
        <p:nvSpPr>
          <p:cNvPr id="4" name="Slide Number Placeholder 3"/>
          <p:cNvSpPr>
            <a:spLocks noGrp="1"/>
          </p:cNvSpPr>
          <p:nvPr>
            <p:ph type="sldNum" sz="quarter" idx="5"/>
          </p:nvPr>
        </p:nvSpPr>
        <p:spPr/>
        <p:txBody>
          <a:bodyPr/>
          <a:lstStyle/>
          <a:p>
            <a:fld id="{A370640F-E73A-4148-92BA-D1C70A966614}" type="slidenum">
              <a:rPr lang="en-GB" smtClean="0"/>
              <a:t>107</a:t>
            </a:fld>
            <a:endParaRPr lang="en-GB"/>
          </a:p>
        </p:txBody>
      </p:sp>
    </p:spTree>
    <p:extLst>
      <p:ext uri="{BB962C8B-B14F-4D97-AF65-F5344CB8AC3E}">
        <p14:creationId xmlns:p14="http://schemas.microsoft.com/office/powerpoint/2010/main" val="29009762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a:t>
            </a:fld>
            <a:endParaRPr lang="en-GB" dirty="0"/>
          </a:p>
        </p:txBody>
      </p:sp>
    </p:spTree>
    <p:extLst>
      <p:ext uri="{BB962C8B-B14F-4D97-AF65-F5344CB8AC3E}">
        <p14:creationId xmlns:p14="http://schemas.microsoft.com/office/powerpoint/2010/main" val="2144714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View in slide show mode to have each aspect appear separately </a:t>
            </a:r>
          </a:p>
        </p:txBody>
      </p:sp>
      <p:sp>
        <p:nvSpPr>
          <p:cNvPr id="4" name="Slide Number Placeholder 3"/>
          <p:cNvSpPr>
            <a:spLocks noGrp="1"/>
          </p:cNvSpPr>
          <p:nvPr>
            <p:ph type="sldNum" sz="quarter" idx="5"/>
          </p:nvPr>
        </p:nvSpPr>
        <p:spPr/>
        <p:txBody>
          <a:bodyPr/>
          <a:lstStyle/>
          <a:p>
            <a:fld id="{A370640F-E73A-4148-92BA-D1C70A966614}" type="slidenum">
              <a:rPr lang="en-GB" smtClean="0"/>
              <a:t>108</a:t>
            </a:fld>
            <a:endParaRPr lang="en-GB"/>
          </a:p>
        </p:txBody>
      </p:sp>
    </p:spTree>
    <p:extLst>
      <p:ext uri="{BB962C8B-B14F-4D97-AF65-F5344CB8AC3E}">
        <p14:creationId xmlns:p14="http://schemas.microsoft.com/office/powerpoint/2010/main" val="327073956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A squad of beasts could reach leaves high up in tall trees.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131</a:t>
            </a:fld>
            <a:endParaRPr lang="en-GB"/>
          </a:p>
        </p:txBody>
      </p:sp>
    </p:spTree>
    <p:extLst>
      <p:ext uri="{BB962C8B-B14F-4D97-AF65-F5344CB8AC3E}">
        <p14:creationId xmlns:p14="http://schemas.microsoft.com/office/powerpoint/2010/main" val="379681498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Click through the slides for all the R+R words for the week (both the focus and the challenge words)</a:t>
            </a:r>
          </a:p>
          <a:p>
            <a:r>
              <a:rPr lang="en-GB" dirty="0"/>
              <a:t>Click through the slides for all the new learning this week </a:t>
            </a:r>
          </a:p>
        </p:txBody>
      </p:sp>
      <p:sp>
        <p:nvSpPr>
          <p:cNvPr id="4" name="Slide Number Placeholder 3"/>
          <p:cNvSpPr>
            <a:spLocks noGrp="1"/>
          </p:cNvSpPr>
          <p:nvPr>
            <p:ph type="sldNum" sz="quarter" idx="5"/>
          </p:nvPr>
        </p:nvSpPr>
        <p:spPr/>
        <p:txBody>
          <a:bodyPr/>
          <a:lstStyle/>
          <a:p>
            <a:fld id="{A370640F-E73A-4148-92BA-D1C70A966614}" type="slidenum">
              <a:rPr lang="en-GB" smtClean="0"/>
              <a:t>133</a:t>
            </a:fld>
            <a:endParaRPr lang="en-GB"/>
          </a:p>
        </p:txBody>
      </p:sp>
    </p:spTree>
    <p:extLst>
      <p:ext uri="{BB962C8B-B14F-4D97-AF65-F5344CB8AC3E}">
        <p14:creationId xmlns:p14="http://schemas.microsoft.com/office/powerpoint/2010/main" val="422184097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136</a:t>
            </a:fld>
            <a:endParaRPr lang="en-GB"/>
          </a:p>
        </p:txBody>
      </p:sp>
    </p:spTree>
    <p:extLst>
      <p:ext uri="{BB962C8B-B14F-4D97-AF65-F5344CB8AC3E}">
        <p14:creationId xmlns:p14="http://schemas.microsoft.com/office/powerpoint/2010/main" val="4023791178"/>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137</a:t>
            </a:fld>
            <a:endParaRPr lang="en-GB"/>
          </a:p>
        </p:txBody>
      </p:sp>
    </p:spTree>
    <p:extLst>
      <p:ext uri="{BB962C8B-B14F-4D97-AF65-F5344CB8AC3E}">
        <p14:creationId xmlns:p14="http://schemas.microsoft.com/office/powerpoint/2010/main" val="151161402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Say these words for the quiz</a:t>
            </a:r>
          </a:p>
          <a:p>
            <a:r>
              <a:rPr lang="en-GB" dirty="0"/>
              <a:t>child children told called television measure want swap squash quarrel </a:t>
            </a:r>
          </a:p>
        </p:txBody>
      </p:sp>
      <p:sp>
        <p:nvSpPr>
          <p:cNvPr id="4" name="Slide Number Placeholder 3"/>
          <p:cNvSpPr>
            <a:spLocks noGrp="1"/>
          </p:cNvSpPr>
          <p:nvPr>
            <p:ph type="sldNum" sz="quarter" idx="5"/>
          </p:nvPr>
        </p:nvSpPr>
        <p:spPr/>
        <p:txBody>
          <a:bodyPr/>
          <a:lstStyle/>
          <a:p>
            <a:fld id="{A370640F-E73A-4148-92BA-D1C70A966614}" type="slidenum">
              <a:rPr lang="en-GB" smtClean="0"/>
              <a:t>163</a:t>
            </a:fld>
            <a:endParaRPr lang="en-GB"/>
          </a:p>
        </p:txBody>
      </p:sp>
    </p:spTree>
    <p:extLst>
      <p:ext uri="{BB962C8B-B14F-4D97-AF65-F5344CB8AC3E}">
        <p14:creationId xmlns:p14="http://schemas.microsoft.com/office/powerpoint/2010/main" val="374056238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164</a:t>
            </a:fld>
            <a:endParaRPr lang="en-GB"/>
          </a:p>
        </p:txBody>
      </p:sp>
    </p:spTree>
    <p:extLst>
      <p:ext uri="{BB962C8B-B14F-4D97-AF65-F5344CB8AC3E}">
        <p14:creationId xmlns:p14="http://schemas.microsoft.com/office/powerpoint/2010/main" val="169896877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165</a:t>
            </a:fld>
            <a:endParaRPr lang="en-GB"/>
          </a:p>
        </p:txBody>
      </p:sp>
    </p:spTree>
    <p:extLst>
      <p:ext uri="{BB962C8B-B14F-4D97-AF65-F5344CB8AC3E}">
        <p14:creationId xmlns:p14="http://schemas.microsoft.com/office/powerpoint/2010/main" val="249351136"/>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166</a:t>
            </a:fld>
            <a:endParaRPr lang="en-GB"/>
          </a:p>
        </p:txBody>
      </p:sp>
    </p:spTree>
    <p:extLst>
      <p:ext uri="{BB962C8B-B14F-4D97-AF65-F5344CB8AC3E}">
        <p14:creationId xmlns:p14="http://schemas.microsoft.com/office/powerpoint/2010/main" val="30991170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Ask for these words to be classed </a:t>
            </a:r>
          </a:p>
        </p:txBody>
      </p:sp>
      <p:sp>
        <p:nvSpPr>
          <p:cNvPr id="4" name="Slide Number Placeholder 3"/>
          <p:cNvSpPr>
            <a:spLocks noGrp="1"/>
          </p:cNvSpPr>
          <p:nvPr>
            <p:ph type="sldNum" sz="quarter" idx="5"/>
          </p:nvPr>
        </p:nvSpPr>
        <p:spPr/>
        <p:txBody>
          <a:bodyPr/>
          <a:lstStyle/>
          <a:p>
            <a:fld id="{A370640F-E73A-4148-92BA-D1C70A966614}" type="slidenum">
              <a:rPr lang="en-GB" smtClean="0"/>
              <a:t>167</a:t>
            </a:fld>
            <a:endParaRPr lang="en-GB"/>
          </a:p>
        </p:txBody>
      </p:sp>
    </p:spTree>
    <p:extLst>
      <p:ext uri="{BB962C8B-B14F-4D97-AF65-F5344CB8AC3E}">
        <p14:creationId xmlns:p14="http://schemas.microsoft.com/office/powerpoint/2010/main" val="25561386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6</a:t>
            </a:fld>
            <a:endParaRPr lang="en-GB" dirty="0"/>
          </a:p>
        </p:txBody>
      </p:sp>
    </p:spTree>
    <p:extLst>
      <p:ext uri="{BB962C8B-B14F-4D97-AF65-F5344CB8AC3E}">
        <p14:creationId xmlns:p14="http://schemas.microsoft.com/office/powerpoint/2010/main" val="3574108997"/>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168</a:t>
            </a:fld>
            <a:endParaRPr lang="en-GB"/>
          </a:p>
        </p:txBody>
      </p:sp>
    </p:spTree>
    <p:extLst>
      <p:ext uri="{BB962C8B-B14F-4D97-AF65-F5344CB8AC3E}">
        <p14:creationId xmlns:p14="http://schemas.microsoft.com/office/powerpoint/2010/main" val="360561241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169</a:t>
            </a:fld>
            <a:endParaRPr lang="en-GB"/>
          </a:p>
        </p:txBody>
      </p:sp>
    </p:spTree>
    <p:extLst>
      <p:ext uri="{BB962C8B-B14F-4D97-AF65-F5344CB8AC3E}">
        <p14:creationId xmlns:p14="http://schemas.microsoft.com/office/powerpoint/2010/main" val="257977039"/>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170</a:t>
            </a:fld>
            <a:endParaRPr lang="en-GB"/>
          </a:p>
        </p:txBody>
      </p:sp>
    </p:spTree>
    <p:extLst>
      <p:ext uri="{BB962C8B-B14F-4D97-AF65-F5344CB8AC3E}">
        <p14:creationId xmlns:p14="http://schemas.microsoft.com/office/powerpoint/2010/main" val="245600730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View in slide show mode to have each aspect appear separately </a:t>
            </a:r>
          </a:p>
        </p:txBody>
      </p:sp>
      <p:sp>
        <p:nvSpPr>
          <p:cNvPr id="4" name="Slide Number Placeholder 3"/>
          <p:cNvSpPr>
            <a:spLocks noGrp="1"/>
          </p:cNvSpPr>
          <p:nvPr>
            <p:ph type="sldNum" sz="quarter" idx="5"/>
          </p:nvPr>
        </p:nvSpPr>
        <p:spPr/>
        <p:txBody>
          <a:bodyPr/>
          <a:lstStyle/>
          <a:p>
            <a:fld id="{A370640F-E73A-4148-92BA-D1C70A966614}" type="slidenum">
              <a:rPr lang="en-GB" smtClean="0"/>
              <a:t>7</a:t>
            </a:fld>
            <a:endParaRPr lang="en-GB"/>
          </a:p>
        </p:txBody>
      </p:sp>
    </p:spTree>
    <p:extLst>
      <p:ext uri="{BB962C8B-B14F-4D97-AF65-F5344CB8AC3E}">
        <p14:creationId xmlns:p14="http://schemas.microsoft.com/office/powerpoint/2010/main" val="1521662765"/>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View in slide show mode to have each aspect appear separately </a:t>
            </a:r>
          </a:p>
        </p:txBody>
      </p:sp>
      <p:sp>
        <p:nvSpPr>
          <p:cNvPr id="4" name="Slide Number Placeholder 3"/>
          <p:cNvSpPr>
            <a:spLocks noGrp="1"/>
          </p:cNvSpPr>
          <p:nvPr>
            <p:ph type="sldNum" sz="quarter" idx="5"/>
          </p:nvPr>
        </p:nvSpPr>
        <p:spPr/>
        <p:txBody>
          <a:bodyPr/>
          <a:lstStyle/>
          <a:p>
            <a:fld id="{A370640F-E73A-4148-92BA-D1C70A966614}" type="slidenum">
              <a:rPr lang="en-GB" smtClean="0"/>
              <a:t>8</a:t>
            </a:fld>
            <a:endParaRPr lang="en-GB"/>
          </a:p>
        </p:txBody>
      </p:sp>
    </p:spTree>
    <p:extLst>
      <p:ext uri="{BB962C8B-B14F-4D97-AF65-F5344CB8AC3E}">
        <p14:creationId xmlns:p14="http://schemas.microsoft.com/office/powerpoint/2010/main" val="160976593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sz="1800" dirty="0">
                <a:solidFill>
                  <a:srgbClr val="000000"/>
                </a:solidFill>
                <a:effectLst/>
                <a:latin typeface="Times New Roman" panose="02020603050405020304" pitchFamily="18" charset="0"/>
                <a:ea typeface="Times New Roman" panose="02020603050405020304" pitchFamily="18" charset="0"/>
              </a:rPr>
              <a:t>This animal, called the </a:t>
            </a:r>
            <a:r>
              <a:rPr lang="en-GB" sz="1800" dirty="0" err="1">
                <a:solidFill>
                  <a:srgbClr val="000000"/>
                </a:solidFill>
                <a:effectLst/>
                <a:latin typeface="Times New Roman" panose="02020603050405020304" pitchFamily="18" charset="0"/>
                <a:ea typeface="Times New Roman" panose="02020603050405020304" pitchFamily="18" charset="0"/>
              </a:rPr>
              <a:t>Indrik</a:t>
            </a:r>
            <a:r>
              <a:rPr lang="en-GB" sz="1800" dirty="0">
                <a:solidFill>
                  <a:srgbClr val="000000"/>
                </a:solidFill>
                <a:effectLst/>
                <a:latin typeface="Times New Roman" panose="02020603050405020304" pitchFamily="18" charset="0"/>
                <a:ea typeface="Times New Roman" panose="02020603050405020304" pitchFamily="18" charset="0"/>
              </a:rPr>
              <a:t> Beast, lived in Asia about 30 million years ago. </a:t>
            </a:r>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38</a:t>
            </a:fld>
            <a:endParaRPr lang="en-GB"/>
          </a:p>
        </p:txBody>
      </p:sp>
    </p:spTree>
    <p:extLst>
      <p:ext uri="{BB962C8B-B14F-4D97-AF65-F5344CB8AC3E}">
        <p14:creationId xmlns:p14="http://schemas.microsoft.com/office/powerpoint/2010/main" val="294494893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Revisit and review the words from previous teaching and challenge words  – I say, we say, you say</a:t>
            </a:r>
          </a:p>
          <a:p>
            <a:r>
              <a:rPr lang="en-GB" dirty="0"/>
              <a:t>Ask children to write words only in their spelling book</a:t>
            </a:r>
          </a:p>
          <a:p>
            <a:endParaRPr lang="en-GB" dirty="0"/>
          </a:p>
          <a:p>
            <a:r>
              <a:rPr lang="en-GB" dirty="0"/>
              <a:t>Introduce the new spelling rule</a:t>
            </a:r>
          </a:p>
          <a:p>
            <a:endParaRPr lang="en-GB" dirty="0"/>
          </a:p>
          <a:p>
            <a:r>
              <a:rPr lang="en-GB" dirty="0"/>
              <a:t>Children to write the new spelling rule words and challenge words into books when the sentences are shown with the spelling word missing.</a:t>
            </a:r>
          </a:p>
          <a:p>
            <a:endParaRPr lang="en-GB" dirty="0"/>
          </a:p>
          <a:p>
            <a:r>
              <a:rPr lang="en-GB" dirty="0"/>
              <a:t>Read the extract with the class as choral reading.  Practise model of prosody etc.</a:t>
            </a:r>
          </a:p>
          <a:p>
            <a:endParaRPr lang="en-GB" dirty="0"/>
          </a:p>
          <a:p>
            <a:r>
              <a:rPr lang="en-GB" dirty="0"/>
              <a:t>Ask children to find the spelling words from the session in the text.</a:t>
            </a:r>
          </a:p>
          <a:p>
            <a:endParaRPr lang="en-GB" dirty="0"/>
          </a:p>
          <a:p>
            <a:r>
              <a:rPr lang="en-GB" dirty="0"/>
              <a:t>Then read allowed the chosen sentence for children to write fully in their books.</a:t>
            </a:r>
          </a:p>
          <a:p>
            <a:endParaRPr lang="en-GB" dirty="0"/>
          </a:p>
          <a:p>
            <a:r>
              <a:rPr lang="en-GB" dirty="0"/>
              <a:t>Show the extract and ask children to then edit their work to check they were correct in their dictation.</a:t>
            </a:r>
          </a:p>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40</a:t>
            </a:fld>
            <a:endParaRPr lang="en-GB"/>
          </a:p>
        </p:txBody>
      </p:sp>
    </p:spTree>
    <p:extLst>
      <p:ext uri="{BB962C8B-B14F-4D97-AF65-F5344CB8AC3E}">
        <p14:creationId xmlns:p14="http://schemas.microsoft.com/office/powerpoint/2010/main" val="109197539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A370640F-E73A-4148-92BA-D1C70A966614}" type="slidenum">
              <a:rPr lang="en-GB" smtClean="0"/>
              <a:t>43</a:t>
            </a:fld>
            <a:endParaRPr lang="en-GB" dirty="0"/>
          </a:p>
        </p:txBody>
      </p:sp>
    </p:spTree>
    <p:extLst>
      <p:ext uri="{BB962C8B-B14F-4D97-AF65-F5344CB8AC3E}">
        <p14:creationId xmlns:p14="http://schemas.microsoft.com/office/powerpoint/2010/main" val="1734179516"/>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View in slide show mode to have each aspect appear separately </a:t>
            </a:r>
          </a:p>
        </p:txBody>
      </p:sp>
      <p:sp>
        <p:nvSpPr>
          <p:cNvPr id="4" name="Slide Number Placeholder 3"/>
          <p:cNvSpPr>
            <a:spLocks noGrp="1"/>
          </p:cNvSpPr>
          <p:nvPr>
            <p:ph type="sldNum" sz="quarter" idx="5"/>
          </p:nvPr>
        </p:nvSpPr>
        <p:spPr/>
        <p:txBody>
          <a:bodyPr/>
          <a:lstStyle/>
          <a:p>
            <a:fld id="{A370640F-E73A-4148-92BA-D1C70A966614}" type="slidenum">
              <a:rPr lang="en-GB" smtClean="0"/>
              <a:t>44</a:t>
            </a:fld>
            <a:endParaRPr lang="en-GB"/>
          </a:p>
        </p:txBody>
      </p:sp>
    </p:spTree>
    <p:extLst>
      <p:ext uri="{BB962C8B-B14F-4D97-AF65-F5344CB8AC3E}">
        <p14:creationId xmlns:p14="http://schemas.microsoft.com/office/powerpoint/2010/main" val="423415113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7D1D7-06E4-4E98-BF3D-7BD854000A69}"/>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72F3BD16-BC0A-47B0-9471-64872D205F57}"/>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EC909D6-D61A-4D89-B4C4-105980D46EB8}"/>
              </a:ext>
            </a:extLst>
          </p:cNvPr>
          <p:cNvSpPr>
            <a:spLocks noGrp="1"/>
          </p:cNvSpPr>
          <p:nvPr>
            <p:ph type="dt" sz="half" idx="10"/>
          </p:nvPr>
        </p:nvSpPr>
        <p:spPr/>
        <p:txBody>
          <a:bodyPr/>
          <a:lstStyle/>
          <a:p>
            <a:fld id="{C924085C-17D4-4940-9BD4-E45CF49F265D}" type="datetimeFigureOut">
              <a:rPr lang="en-GB" smtClean="0"/>
              <a:t>14/12/2022</a:t>
            </a:fld>
            <a:endParaRPr lang="en-GB"/>
          </a:p>
        </p:txBody>
      </p:sp>
      <p:sp>
        <p:nvSpPr>
          <p:cNvPr id="5" name="Footer Placeholder 4">
            <a:extLst>
              <a:ext uri="{FF2B5EF4-FFF2-40B4-BE49-F238E27FC236}">
                <a16:creationId xmlns:a16="http://schemas.microsoft.com/office/drawing/2014/main" id="{00FEC934-77AD-411E-9939-DFB5FF9288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AAD0067E-6E51-4C8C-ABD8-09D768CFEA2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0830025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1815363-0852-4963-90D0-3A51B4CFC2EF}"/>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734D8602-8AAF-4BBF-95B2-5207E0C52C83}"/>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67504686-998B-4A4A-B61A-DB8CD047B91D}"/>
              </a:ext>
            </a:extLst>
          </p:cNvPr>
          <p:cNvSpPr>
            <a:spLocks noGrp="1"/>
          </p:cNvSpPr>
          <p:nvPr>
            <p:ph type="dt" sz="half" idx="10"/>
          </p:nvPr>
        </p:nvSpPr>
        <p:spPr/>
        <p:txBody>
          <a:bodyPr/>
          <a:lstStyle/>
          <a:p>
            <a:fld id="{C924085C-17D4-4940-9BD4-E45CF49F265D}" type="datetimeFigureOut">
              <a:rPr lang="en-GB" smtClean="0"/>
              <a:t>14/12/2022</a:t>
            </a:fld>
            <a:endParaRPr lang="en-GB"/>
          </a:p>
        </p:txBody>
      </p:sp>
      <p:sp>
        <p:nvSpPr>
          <p:cNvPr id="5" name="Footer Placeholder 4">
            <a:extLst>
              <a:ext uri="{FF2B5EF4-FFF2-40B4-BE49-F238E27FC236}">
                <a16:creationId xmlns:a16="http://schemas.microsoft.com/office/drawing/2014/main" id="{7279C055-29FC-425C-9DDD-7647B5A9937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204614F-D2BD-4875-B2E2-5C56B0D0CC9E}"/>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2886499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E7B39718-3A37-4F40-BD76-2EA7772642EE}"/>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246A78EA-07FA-4642-925C-0C4CAE9EC2D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734BEF9C-A14C-406F-91F4-F10184F88A75}"/>
              </a:ext>
            </a:extLst>
          </p:cNvPr>
          <p:cNvSpPr>
            <a:spLocks noGrp="1"/>
          </p:cNvSpPr>
          <p:nvPr>
            <p:ph type="dt" sz="half" idx="10"/>
          </p:nvPr>
        </p:nvSpPr>
        <p:spPr/>
        <p:txBody>
          <a:bodyPr/>
          <a:lstStyle/>
          <a:p>
            <a:fld id="{C924085C-17D4-4940-9BD4-E45CF49F265D}" type="datetimeFigureOut">
              <a:rPr lang="en-GB" smtClean="0"/>
              <a:t>14/12/2022</a:t>
            </a:fld>
            <a:endParaRPr lang="en-GB"/>
          </a:p>
        </p:txBody>
      </p:sp>
      <p:sp>
        <p:nvSpPr>
          <p:cNvPr id="5" name="Footer Placeholder 4">
            <a:extLst>
              <a:ext uri="{FF2B5EF4-FFF2-40B4-BE49-F238E27FC236}">
                <a16:creationId xmlns:a16="http://schemas.microsoft.com/office/drawing/2014/main" id="{FA214318-1B68-4E1C-911F-BEB1AAA368B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92ED3EC-DEE9-4CEA-8116-DE5C2066496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41411385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5F0A335-589D-4212-8B4A-567E5818E119}"/>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7D3416AD-D486-41D7-8FD4-B93DE7AF424A}"/>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0C7291C4-DF81-4623-9B2E-ED65784CE9DC}"/>
              </a:ext>
            </a:extLst>
          </p:cNvPr>
          <p:cNvSpPr>
            <a:spLocks noGrp="1"/>
          </p:cNvSpPr>
          <p:nvPr>
            <p:ph type="dt" sz="half" idx="10"/>
          </p:nvPr>
        </p:nvSpPr>
        <p:spPr/>
        <p:txBody>
          <a:bodyPr/>
          <a:lstStyle/>
          <a:p>
            <a:fld id="{C924085C-17D4-4940-9BD4-E45CF49F265D}" type="datetimeFigureOut">
              <a:rPr lang="en-GB" smtClean="0"/>
              <a:t>14/12/2022</a:t>
            </a:fld>
            <a:endParaRPr lang="en-GB"/>
          </a:p>
        </p:txBody>
      </p:sp>
      <p:sp>
        <p:nvSpPr>
          <p:cNvPr id="5" name="Footer Placeholder 4">
            <a:extLst>
              <a:ext uri="{FF2B5EF4-FFF2-40B4-BE49-F238E27FC236}">
                <a16:creationId xmlns:a16="http://schemas.microsoft.com/office/drawing/2014/main" id="{79D89318-1D44-4287-8159-5E251610133A}"/>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B4006A-2510-48CE-9424-E54D84E7D027}"/>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890901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6C0F93-472F-4148-9183-A09CDE3F8E80}"/>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173306A6-08A9-4B8B-AEF4-CCB2BBCBBCA5}"/>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C56836CA-D445-4EF3-BC81-C393AA3D8454}"/>
              </a:ext>
            </a:extLst>
          </p:cNvPr>
          <p:cNvSpPr>
            <a:spLocks noGrp="1"/>
          </p:cNvSpPr>
          <p:nvPr>
            <p:ph type="dt" sz="half" idx="10"/>
          </p:nvPr>
        </p:nvSpPr>
        <p:spPr/>
        <p:txBody>
          <a:bodyPr/>
          <a:lstStyle/>
          <a:p>
            <a:fld id="{C924085C-17D4-4940-9BD4-E45CF49F265D}" type="datetimeFigureOut">
              <a:rPr lang="en-GB" smtClean="0"/>
              <a:t>14/12/2022</a:t>
            </a:fld>
            <a:endParaRPr lang="en-GB"/>
          </a:p>
        </p:txBody>
      </p:sp>
      <p:sp>
        <p:nvSpPr>
          <p:cNvPr id="5" name="Footer Placeholder 4">
            <a:extLst>
              <a:ext uri="{FF2B5EF4-FFF2-40B4-BE49-F238E27FC236}">
                <a16:creationId xmlns:a16="http://schemas.microsoft.com/office/drawing/2014/main" id="{77605203-48F6-4037-B0F2-D41F04B95268}"/>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3E03AA0-8B58-4E08-9831-5699D45C3492}"/>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6928018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7C91D03-7279-49F1-93A1-44C352A09D4A}"/>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C5EF6F5-8A16-491D-B802-8A5A77A87C9D}"/>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3DFAA8E0-A7C2-45C8-A24B-8D3FE920F329}"/>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B7F388EF-427D-4AA1-B7D9-1803CF8C7698}"/>
              </a:ext>
            </a:extLst>
          </p:cNvPr>
          <p:cNvSpPr>
            <a:spLocks noGrp="1"/>
          </p:cNvSpPr>
          <p:nvPr>
            <p:ph type="dt" sz="half" idx="10"/>
          </p:nvPr>
        </p:nvSpPr>
        <p:spPr/>
        <p:txBody>
          <a:bodyPr/>
          <a:lstStyle/>
          <a:p>
            <a:fld id="{C924085C-17D4-4940-9BD4-E45CF49F265D}" type="datetimeFigureOut">
              <a:rPr lang="en-GB" smtClean="0"/>
              <a:t>14/12/2022</a:t>
            </a:fld>
            <a:endParaRPr lang="en-GB"/>
          </a:p>
        </p:txBody>
      </p:sp>
      <p:sp>
        <p:nvSpPr>
          <p:cNvPr id="6" name="Footer Placeholder 5">
            <a:extLst>
              <a:ext uri="{FF2B5EF4-FFF2-40B4-BE49-F238E27FC236}">
                <a16:creationId xmlns:a16="http://schemas.microsoft.com/office/drawing/2014/main" id="{C707A0E5-8379-4ECE-BE3D-FD77F3F2A3A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7E42BAB-752F-4FE4-A744-8EC716E7BA28}"/>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4229222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BE60F65-553E-4EA7-9393-9A72405D577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913669FB-0031-4C6D-9E41-4E05ECB25558}"/>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EC5828C8-B0F3-46F0-902A-B1ACECAEC1E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626F26CB-4BC7-4A91-8467-31654B6EEB9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AC1C1D-38D1-4129-AA07-0AA1F0A9835B}"/>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C8735A7D-9C6F-40D5-A0ED-9B5F404DBC97}"/>
              </a:ext>
            </a:extLst>
          </p:cNvPr>
          <p:cNvSpPr>
            <a:spLocks noGrp="1"/>
          </p:cNvSpPr>
          <p:nvPr>
            <p:ph type="dt" sz="half" idx="10"/>
          </p:nvPr>
        </p:nvSpPr>
        <p:spPr/>
        <p:txBody>
          <a:bodyPr/>
          <a:lstStyle/>
          <a:p>
            <a:fld id="{C924085C-17D4-4940-9BD4-E45CF49F265D}" type="datetimeFigureOut">
              <a:rPr lang="en-GB" smtClean="0"/>
              <a:t>14/12/2022</a:t>
            </a:fld>
            <a:endParaRPr lang="en-GB"/>
          </a:p>
        </p:txBody>
      </p:sp>
      <p:sp>
        <p:nvSpPr>
          <p:cNvPr id="8" name="Footer Placeholder 7">
            <a:extLst>
              <a:ext uri="{FF2B5EF4-FFF2-40B4-BE49-F238E27FC236}">
                <a16:creationId xmlns:a16="http://schemas.microsoft.com/office/drawing/2014/main" id="{10877817-36E2-4C7A-BDD8-4850D4BB60E4}"/>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F0941CB-DBD1-4B74-86E7-08C3C6B6A934}"/>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928452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3C0238-1A2F-4C51-A153-DF6145D248C5}"/>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88C62405-4945-4408-ABED-48428433B4BA}"/>
              </a:ext>
            </a:extLst>
          </p:cNvPr>
          <p:cNvSpPr>
            <a:spLocks noGrp="1"/>
          </p:cNvSpPr>
          <p:nvPr>
            <p:ph type="dt" sz="half" idx="10"/>
          </p:nvPr>
        </p:nvSpPr>
        <p:spPr/>
        <p:txBody>
          <a:bodyPr/>
          <a:lstStyle/>
          <a:p>
            <a:fld id="{C924085C-17D4-4940-9BD4-E45CF49F265D}" type="datetimeFigureOut">
              <a:rPr lang="en-GB" smtClean="0"/>
              <a:t>14/12/2022</a:t>
            </a:fld>
            <a:endParaRPr lang="en-GB"/>
          </a:p>
        </p:txBody>
      </p:sp>
      <p:sp>
        <p:nvSpPr>
          <p:cNvPr id="4" name="Footer Placeholder 3">
            <a:extLst>
              <a:ext uri="{FF2B5EF4-FFF2-40B4-BE49-F238E27FC236}">
                <a16:creationId xmlns:a16="http://schemas.microsoft.com/office/drawing/2014/main" id="{3963D6D0-44BD-4A1E-9583-6E8AF8754223}"/>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BDD4CD4-0D84-49DF-AFC8-E54976B98459}"/>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65517205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4A1E7176-B8DC-482C-A7E4-DAAE3F2242DE}"/>
              </a:ext>
            </a:extLst>
          </p:cNvPr>
          <p:cNvSpPr>
            <a:spLocks noGrp="1"/>
          </p:cNvSpPr>
          <p:nvPr>
            <p:ph type="dt" sz="half" idx="10"/>
          </p:nvPr>
        </p:nvSpPr>
        <p:spPr/>
        <p:txBody>
          <a:bodyPr/>
          <a:lstStyle/>
          <a:p>
            <a:fld id="{C924085C-17D4-4940-9BD4-E45CF49F265D}" type="datetimeFigureOut">
              <a:rPr lang="en-GB" smtClean="0"/>
              <a:t>14/12/2022</a:t>
            </a:fld>
            <a:endParaRPr lang="en-GB"/>
          </a:p>
        </p:txBody>
      </p:sp>
      <p:sp>
        <p:nvSpPr>
          <p:cNvPr id="3" name="Footer Placeholder 2">
            <a:extLst>
              <a:ext uri="{FF2B5EF4-FFF2-40B4-BE49-F238E27FC236}">
                <a16:creationId xmlns:a16="http://schemas.microsoft.com/office/drawing/2014/main" id="{B175A30A-10FC-4EEE-BAFD-E933773B8C5B}"/>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1371F090-BEFF-41CC-ADD0-47A9B3C3E715}"/>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211096389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81B18BF-38B7-4A72-9B1B-2F8A0505078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D5CE2087-88B0-4162-8398-166D4359261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A84C0594-4042-4486-9C0E-238FF070AE51}"/>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1DB341A-4847-4FA0-B7D0-0C1824CF6C67}"/>
              </a:ext>
            </a:extLst>
          </p:cNvPr>
          <p:cNvSpPr>
            <a:spLocks noGrp="1"/>
          </p:cNvSpPr>
          <p:nvPr>
            <p:ph type="dt" sz="half" idx="10"/>
          </p:nvPr>
        </p:nvSpPr>
        <p:spPr/>
        <p:txBody>
          <a:bodyPr/>
          <a:lstStyle/>
          <a:p>
            <a:fld id="{C924085C-17D4-4940-9BD4-E45CF49F265D}" type="datetimeFigureOut">
              <a:rPr lang="en-GB" smtClean="0"/>
              <a:t>14/12/2022</a:t>
            </a:fld>
            <a:endParaRPr lang="en-GB"/>
          </a:p>
        </p:txBody>
      </p:sp>
      <p:sp>
        <p:nvSpPr>
          <p:cNvPr id="6" name="Footer Placeholder 5">
            <a:extLst>
              <a:ext uri="{FF2B5EF4-FFF2-40B4-BE49-F238E27FC236}">
                <a16:creationId xmlns:a16="http://schemas.microsoft.com/office/drawing/2014/main" id="{2C51D541-ED28-4D25-8166-EDF6BAC70A5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E2106F73-3CB8-48F0-BA19-978D56F0F91B}"/>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109299819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7C6F72C-B1B7-44AF-986F-41D991D755E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7836B94B-8F2D-47DC-8967-44566C38C9F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5A69B9EE-037F-40CB-804D-362F99D8639E}"/>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727D70B8-9C84-447D-901A-DF22087DFC0A}"/>
              </a:ext>
            </a:extLst>
          </p:cNvPr>
          <p:cNvSpPr>
            <a:spLocks noGrp="1"/>
          </p:cNvSpPr>
          <p:nvPr>
            <p:ph type="dt" sz="half" idx="10"/>
          </p:nvPr>
        </p:nvSpPr>
        <p:spPr/>
        <p:txBody>
          <a:bodyPr/>
          <a:lstStyle/>
          <a:p>
            <a:fld id="{C924085C-17D4-4940-9BD4-E45CF49F265D}" type="datetimeFigureOut">
              <a:rPr lang="en-GB" smtClean="0"/>
              <a:t>14/12/2022</a:t>
            </a:fld>
            <a:endParaRPr lang="en-GB"/>
          </a:p>
        </p:txBody>
      </p:sp>
      <p:sp>
        <p:nvSpPr>
          <p:cNvPr id="6" name="Footer Placeholder 5">
            <a:extLst>
              <a:ext uri="{FF2B5EF4-FFF2-40B4-BE49-F238E27FC236}">
                <a16:creationId xmlns:a16="http://schemas.microsoft.com/office/drawing/2014/main" id="{98167344-0B64-49BE-87AF-90C9884C8724}"/>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D6B27414-FCF5-4353-8146-32DF2CF66CA3}"/>
              </a:ext>
            </a:extLst>
          </p:cNvPr>
          <p:cNvSpPr>
            <a:spLocks noGrp="1"/>
          </p:cNvSpPr>
          <p:nvPr>
            <p:ph type="sldNum" sz="quarter" idx="12"/>
          </p:nvPr>
        </p:nvSpPr>
        <p:spPr/>
        <p:txBody>
          <a:bodyPr/>
          <a:lstStyle/>
          <a:p>
            <a:fld id="{A9BE15E3-C22B-43AB-BCBC-894D1A9C78C2}" type="slidenum">
              <a:rPr lang="en-GB" smtClean="0"/>
              <a:t>‹#›</a:t>
            </a:fld>
            <a:endParaRPr lang="en-GB"/>
          </a:p>
        </p:txBody>
      </p:sp>
    </p:spTree>
    <p:extLst>
      <p:ext uri="{BB962C8B-B14F-4D97-AF65-F5344CB8AC3E}">
        <p14:creationId xmlns:p14="http://schemas.microsoft.com/office/powerpoint/2010/main" val="35377002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D7FF446-D0D7-4C28-B2B6-7EFB85CC5E34}"/>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A956BC68-EC3F-4437-B988-DF914F25F95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5AFFA33D-3EC1-4C48-A3AB-325DF7C0E18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924085C-17D4-4940-9BD4-E45CF49F265D}" type="datetimeFigureOut">
              <a:rPr lang="en-GB" smtClean="0"/>
              <a:t>14/12/2022</a:t>
            </a:fld>
            <a:endParaRPr lang="en-GB"/>
          </a:p>
        </p:txBody>
      </p:sp>
      <p:sp>
        <p:nvSpPr>
          <p:cNvPr id="5" name="Footer Placeholder 4">
            <a:extLst>
              <a:ext uri="{FF2B5EF4-FFF2-40B4-BE49-F238E27FC236}">
                <a16:creationId xmlns:a16="http://schemas.microsoft.com/office/drawing/2014/main" id="{10D193DD-441F-4233-84E7-2B8E3135E72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DB55801E-F21C-43C7-8D0F-5A3A768EB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BE15E3-C22B-43AB-BCBC-894D1A9C78C2}" type="slidenum">
              <a:rPr lang="en-GB" smtClean="0"/>
              <a:t>‹#›</a:t>
            </a:fld>
            <a:endParaRPr lang="en-GB"/>
          </a:p>
        </p:txBody>
      </p:sp>
    </p:spTree>
    <p:extLst>
      <p:ext uri="{BB962C8B-B14F-4D97-AF65-F5344CB8AC3E}">
        <p14:creationId xmlns:p14="http://schemas.microsoft.com/office/powerpoint/2010/main" val="240222901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10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10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10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3.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1.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3.xml"/></Relationships>
</file>

<file path=ppt/slides/_rels/slide112.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3.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6.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117.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3.xml"/></Relationships>
</file>

<file path=ppt/slides/_rels/slide118.xml.rels><?xml version="1.0" encoding="UTF-8" standalone="yes"?>
<Relationships xmlns="http://schemas.openxmlformats.org/package/2006/relationships"><Relationship Id="rId2" Type="http://schemas.openxmlformats.org/officeDocument/2006/relationships/image" Target="../media/image25.jpeg"/><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2" Type="http://schemas.openxmlformats.org/officeDocument/2006/relationships/image" Target="../media/image26.jpeg"/><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3.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3.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7.xml"/></Relationships>
</file>

<file path=ppt/slides/_rels/slide13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7.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7.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7.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7.xml"/></Relationships>
</file>

<file path=ppt/slides/_rels/slide169.xml.rels><?xml version="1.0" encoding="UTF-8" standalone="yes"?>
<Relationships xmlns="http://schemas.openxmlformats.org/package/2006/relationships"><Relationship Id="rId3" Type="http://schemas.openxmlformats.org/officeDocument/2006/relationships/hyperlink" Target="https://www.etymonline.com/word/sure#etymonline_v_22407" TargetMode="External"/><Relationship Id="rId2" Type="http://schemas.openxmlformats.org/officeDocument/2006/relationships/notesSlide" Target="../notesSlides/notesSlide31.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30.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2.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4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8.xml.rels><?xml version="1.0" encoding="UTF-8" standalone="yes"?>
<Relationships xmlns="http://schemas.openxmlformats.org/package/2006/relationships"><Relationship Id="rId2" Type="http://schemas.openxmlformats.org/officeDocument/2006/relationships/image" Target="../media/image14.jpeg"/><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2" Type="http://schemas.openxmlformats.org/officeDocument/2006/relationships/image" Target="../media/image15.jpeg"/><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3.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54.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55.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56.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3.xml"/></Relationships>
</file>

<file path=ppt/slides/_rels/slide57.xml.rels><?xml version="1.0" encoding="UTF-8" standalone="yes"?>
<Relationships xmlns="http://schemas.openxmlformats.org/package/2006/relationships"><Relationship Id="rId2" Type="http://schemas.openxmlformats.org/officeDocument/2006/relationships/image" Target="../media/image17.png"/><Relationship Id="rId1" Type="http://schemas.openxmlformats.org/officeDocument/2006/relationships/slideLayout" Target="../slideLayouts/slideLayout3.xml"/></Relationships>
</file>

<file path=ppt/slides/_rels/slide58.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7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77.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7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1.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3.xml"/></Relationships>
</file>

<file path=ppt/slides/_rels/slide82.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3.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88.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3.xml"/></Relationships>
</file>

<file path=ppt/slides/_rels/slide89.xml.rels><?xml version="1.0" encoding="UTF-8" standalone="yes"?>
<Relationships xmlns="http://schemas.openxmlformats.org/package/2006/relationships"><Relationship Id="rId2" Type="http://schemas.openxmlformats.org/officeDocument/2006/relationships/image" Target="../media/image22.jpeg"/><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3.xml.rels><?xml version="1.0" encoding="UTF-8" standalone="yes"?>
<Relationships xmlns="http://schemas.openxmlformats.org/package/2006/relationships"><Relationship Id="rId2" Type="http://schemas.openxmlformats.org/officeDocument/2006/relationships/image" Target="../media/image12.jpeg"/><Relationship Id="rId1" Type="http://schemas.openxmlformats.org/officeDocument/2006/relationships/slideLayout" Target="../slideLayouts/slideLayout3.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5.xml.rels><?xml version="1.0" encoding="UTF-8" standalone="yes"?>
<Relationships xmlns="http://schemas.openxmlformats.org/package/2006/relationships"><Relationship Id="rId2" Type="http://schemas.openxmlformats.org/officeDocument/2006/relationships/image" Target="../media/image13.jpeg"/><Relationship Id="rId1" Type="http://schemas.openxmlformats.org/officeDocument/2006/relationships/slideLayout" Target="../slideLayouts/slideLayout3.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B92607-E334-409C-8872-AB6363C33D0F}"/>
              </a:ext>
            </a:extLst>
          </p:cNvPr>
          <p:cNvSpPr>
            <a:spLocks noGrp="1"/>
          </p:cNvSpPr>
          <p:nvPr>
            <p:ph type="ctrTitle"/>
          </p:nvPr>
        </p:nvSpPr>
        <p:spPr/>
        <p:txBody>
          <a:bodyPr/>
          <a:lstStyle/>
          <a:p>
            <a:r>
              <a:rPr lang="en-GB" dirty="0">
                <a:latin typeface="Twinkl Cursive Looped" panose="02000000000000000000" pitchFamily="2" charset="0"/>
              </a:rPr>
              <a:t>Spelling Y2</a:t>
            </a:r>
          </a:p>
        </p:txBody>
      </p:sp>
      <p:sp>
        <p:nvSpPr>
          <p:cNvPr id="3" name="Subtitle 2">
            <a:extLst>
              <a:ext uri="{FF2B5EF4-FFF2-40B4-BE49-F238E27FC236}">
                <a16:creationId xmlns:a16="http://schemas.microsoft.com/office/drawing/2014/main" id="{9B667196-C5B4-45FC-B5E8-3B190D7A595C}"/>
              </a:ext>
            </a:extLst>
          </p:cNvPr>
          <p:cNvSpPr>
            <a:spLocks noGrp="1"/>
          </p:cNvSpPr>
          <p:nvPr>
            <p:ph type="subTitle" idx="1"/>
          </p:nvPr>
        </p:nvSpPr>
        <p:spPr/>
        <p:txBody>
          <a:bodyPr>
            <a:normAutofit lnSpcReduction="10000"/>
          </a:bodyPr>
          <a:lstStyle/>
          <a:p>
            <a:r>
              <a:rPr lang="en-GB" dirty="0">
                <a:latin typeface="Twinkl Cursive Looped" panose="02000000000000000000" pitchFamily="2" charset="0"/>
              </a:rPr>
              <a:t>Mastering spellings: building on the foundations of phonics </a:t>
            </a:r>
          </a:p>
          <a:p>
            <a:endParaRPr lang="en-GB" dirty="0">
              <a:latin typeface="Twinkl Cursive Looped" panose="02000000000000000000" pitchFamily="2" charset="0"/>
            </a:endParaRPr>
          </a:p>
          <a:p>
            <a:r>
              <a:rPr lang="en-GB" dirty="0">
                <a:latin typeface="Twinkl Cursive Looped" panose="02000000000000000000" pitchFamily="2" charset="0"/>
              </a:rPr>
              <a:t>Spring 1</a:t>
            </a:r>
          </a:p>
          <a:p>
            <a:r>
              <a:rPr lang="en-GB" dirty="0">
                <a:latin typeface="Twinkl Cursive Looped" panose="02000000000000000000" pitchFamily="2" charset="0"/>
              </a:rPr>
              <a:t>Week 5</a:t>
            </a:r>
          </a:p>
          <a:p>
            <a:endParaRPr lang="en-GB" dirty="0"/>
          </a:p>
          <a:p>
            <a:endParaRPr lang="en-GB" dirty="0"/>
          </a:p>
        </p:txBody>
      </p:sp>
    </p:spTree>
    <p:extLst>
      <p:ext uri="{BB962C8B-B14F-4D97-AF65-F5344CB8AC3E}">
        <p14:creationId xmlns:p14="http://schemas.microsoft.com/office/powerpoint/2010/main" val="394557991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70592" y="4174075"/>
            <a:ext cx="10515600" cy="1481650"/>
          </a:xfrm>
        </p:spPr>
        <p:txBody>
          <a:bodyPr>
            <a:normAutofit fontScale="90000"/>
          </a:bodyPr>
          <a:lstStyle/>
          <a:p>
            <a:pPr algn="ctr"/>
            <a:r>
              <a:rPr lang="en-GB" dirty="0" err="1">
                <a:latin typeface="Twinkl Cursive Looped" panose="02000000000000000000" pitchFamily="2" charset="0"/>
              </a:rPr>
              <a:t>si</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sure</a:t>
            </a:r>
            <a:br>
              <a:rPr lang="en-GB" dirty="0">
                <a:latin typeface="Twinkl Cursive Looped" panose="02000000000000000000" pitchFamily="2" charset="0"/>
              </a:rPr>
            </a:br>
            <a:br>
              <a:rPr lang="en-GB" dirty="0">
                <a:latin typeface="Twinkl Cursive Looped" panose="02000000000000000000" pitchFamily="2" charset="0"/>
              </a:rPr>
            </a:br>
            <a:r>
              <a:rPr lang="en-GB" dirty="0" err="1">
                <a:latin typeface="Twinkl Cursive Looped" panose="02000000000000000000" pitchFamily="2" charset="0"/>
              </a:rPr>
              <a:t>su</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16760132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8458" y="938893"/>
            <a:ext cx="10450286"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The </a:t>
            </a:r>
            <a:r>
              <a:rPr lang="en-GB" sz="4000" dirty="0" err="1">
                <a:solidFill>
                  <a:srgbClr val="000000"/>
                </a:solidFill>
                <a:effectLst/>
                <a:latin typeface="Twinkl Cursive Looped" panose="02000000000000000000" pitchFamily="2" charset="0"/>
                <a:ea typeface="Times New Roman" panose="02020603050405020304" pitchFamily="18" charset="0"/>
              </a:rPr>
              <a:t>Indrik</a:t>
            </a:r>
            <a:r>
              <a:rPr lang="en-GB" sz="4000" dirty="0">
                <a:solidFill>
                  <a:srgbClr val="000000"/>
                </a:solidFill>
                <a:effectLst/>
                <a:latin typeface="Twinkl Cursive Looped" panose="02000000000000000000" pitchFamily="2" charset="0"/>
                <a:ea typeface="Times New Roman" panose="02020603050405020304" pitchFamily="18" charset="0"/>
              </a:rPr>
              <a:t> Beast</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This animal,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called</a:t>
            </a:r>
            <a:r>
              <a:rPr lang="en-GB" sz="4000" dirty="0">
                <a:solidFill>
                  <a:srgbClr val="000000"/>
                </a:solidFill>
                <a:effectLst/>
                <a:latin typeface="Twinkl Cursive Looped" panose="02000000000000000000" pitchFamily="2" charset="0"/>
                <a:ea typeface="Times New Roman" panose="02020603050405020304" pitchFamily="18" charset="0"/>
              </a:rPr>
              <a:t> the </a:t>
            </a:r>
            <a:r>
              <a:rPr lang="en-GB" sz="4000" dirty="0" err="1">
                <a:solidFill>
                  <a:srgbClr val="000000"/>
                </a:solidFill>
                <a:effectLst/>
                <a:latin typeface="Twinkl Cursive Looped" panose="02000000000000000000" pitchFamily="2" charset="0"/>
                <a:ea typeface="Times New Roman" panose="02020603050405020304" pitchFamily="18" charset="0"/>
              </a:rPr>
              <a:t>Indrik</a:t>
            </a:r>
            <a:r>
              <a:rPr lang="en-GB" sz="4000" dirty="0">
                <a:solidFill>
                  <a:srgbClr val="000000"/>
                </a:solidFill>
                <a:effectLst/>
                <a:latin typeface="Twinkl Cursive Looped" panose="02000000000000000000" pitchFamily="2" charset="0"/>
                <a:ea typeface="Times New Roman" panose="02020603050405020304" pitchFamily="18" charset="0"/>
              </a:rPr>
              <a:t> Beast, lived in Asia about 30 million years ago.  It was the largest ever mammal to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wander</a:t>
            </a:r>
            <a:r>
              <a:rPr lang="en-GB" sz="4000" dirty="0">
                <a:solidFill>
                  <a:srgbClr val="000000"/>
                </a:solidFill>
                <a:effectLst/>
                <a:latin typeface="Twinkl Cursive Looped" panose="02000000000000000000" pitchFamily="2" charset="0"/>
                <a:ea typeface="Times New Roman" panose="02020603050405020304" pitchFamily="18" charset="0"/>
              </a:rPr>
              <a:t> on land.  It was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usual</a:t>
            </a:r>
            <a:r>
              <a:rPr lang="en-GB" sz="4000" dirty="0">
                <a:solidFill>
                  <a:srgbClr val="000000"/>
                </a:solidFill>
                <a:effectLst/>
                <a:latin typeface="Twinkl Cursive Looped" panose="02000000000000000000" pitchFamily="2" charset="0"/>
                <a:ea typeface="Times New Roman" panose="02020603050405020304" pitchFamily="18" charset="0"/>
              </a:rPr>
              <a:t> to measure about 4.5 metres high.  A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squad</a:t>
            </a:r>
            <a:r>
              <a:rPr lang="en-GB" sz="4000" dirty="0">
                <a:solidFill>
                  <a:srgbClr val="000000"/>
                </a:solidFill>
                <a:effectLst/>
                <a:latin typeface="Twinkl Cursive Looped" panose="02000000000000000000" pitchFamily="2" charset="0"/>
                <a:ea typeface="Times New Roman" panose="02020603050405020304" pitchFamily="18" charset="0"/>
              </a:rPr>
              <a:t> of beasts could reach leaves high up in tall trees. </a:t>
            </a:r>
          </a:p>
        </p:txBody>
      </p:sp>
    </p:spTree>
    <p:extLst>
      <p:ext uri="{BB962C8B-B14F-4D97-AF65-F5344CB8AC3E}">
        <p14:creationId xmlns:p14="http://schemas.microsoft.com/office/powerpoint/2010/main" val="295028247"/>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542631536"/>
      </p:ext>
    </p:extLst>
  </p:cSld>
  <p:clrMapOvr>
    <a:masterClrMapping/>
  </p:clrMapOvr>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It was usual to measure about 4.5 metres high.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2867114485"/>
      </p:ext>
    </p:extLst>
  </p:cSld>
  <p:clrMapOvr>
    <a:masterClrMapping/>
  </p:clrMapOvr>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Spring 1</a:t>
            </a:r>
          </a:p>
          <a:p>
            <a:r>
              <a:rPr lang="en-GB" sz="7200" dirty="0">
                <a:latin typeface="Twinkl Cursive Looped" panose="02000000000000000000" pitchFamily="2" charset="0"/>
              </a:rPr>
              <a:t>Week 5 - Thursday</a:t>
            </a:r>
          </a:p>
          <a:p>
            <a:endParaRPr lang="en-GB" sz="7200" dirty="0"/>
          </a:p>
        </p:txBody>
      </p:sp>
    </p:spTree>
    <p:extLst>
      <p:ext uri="{BB962C8B-B14F-4D97-AF65-F5344CB8AC3E}">
        <p14:creationId xmlns:p14="http://schemas.microsoft.com/office/powerpoint/2010/main" val="723392903"/>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CB2CF1FB-6B5A-68D8-4C84-8B148ABBD790}"/>
              </a:ext>
            </a:extLst>
          </p:cNvPr>
          <p:cNvPicPr>
            <a:picLocks noChangeAspect="1"/>
          </p:cNvPicPr>
          <p:nvPr/>
        </p:nvPicPr>
        <p:blipFill rotWithShape="1">
          <a:blip r:embed="rId2"/>
          <a:srcRect l="18348" t="24750" r="19242" b="8313"/>
          <a:stretch/>
        </p:blipFill>
        <p:spPr>
          <a:xfrm>
            <a:off x="277586" y="195943"/>
            <a:ext cx="10989128" cy="6626491"/>
          </a:xfrm>
          <a:prstGeom prst="rect">
            <a:avLst/>
          </a:prstGeom>
        </p:spPr>
      </p:pic>
    </p:spTree>
    <p:extLst>
      <p:ext uri="{BB962C8B-B14F-4D97-AF65-F5344CB8AC3E}">
        <p14:creationId xmlns:p14="http://schemas.microsoft.com/office/powerpoint/2010/main" val="465151515"/>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082562519"/>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958726082"/>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67266" y="2818517"/>
            <a:ext cx="10515600" cy="1481650"/>
          </a:xfrm>
        </p:spPr>
        <p:txBody>
          <a:bodyPr>
            <a:normAutofit fontScale="90000"/>
          </a:bodyPr>
          <a:lstStyle/>
          <a:p>
            <a:pPr algn="ctr"/>
            <a:r>
              <a:rPr lang="en-GB" dirty="0">
                <a:latin typeface="Twinkl Cursive Looped" panose="02000000000000000000" pitchFamily="2" charset="0"/>
              </a:rPr>
              <a:t>child</a:t>
            </a:r>
            <a:br>
              <a:rPr lang="en-GB" dirty="0">
                <a:latin typeface="Twinkl Cursive Looped" panose="02000000000000000000" pitchFamily="2" charset="0"/>
              </a:rPr>
            </a:br>
            <a:endParaRPr lang="en-GB" i="1" dirty="0">
              <a:latin typeface="Twinkl Cursive Looped" panose="02000000000000000000" pitchFamily="2" charset="0"/>
            </a:endParaRPr>
          </a:p>
        </p:txBody>
      </p:sp>
      <p:sp>
        <p:nvSpPr>
          <p:cNvPr id="4" name="TextBox 3">
            <a:extLst>
              <a:ext uri="{FF2B5EF4-FFF2-40B4-BE49-F238E27FC236}">
                <a16:creationId xmlns:a16="http://schemas.microsoft.com/office/drawing/2014/main" id="{5BD43014-6391-FC37-BF99-D8BB6D15C4BA}"/>
              </a:ext>
            </a:extLst>
          </p:cNvPr>
          <p:cNvSpPr txBox="1"/>
          <p:nvPr/>
        </p:nvSpPr>
        <p:spPr>
          <a:xfrm>
            <a:off x="831850" y="4300167"/>
            <a:ext cx="11186432" cy="1015663"/>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Everyone loves being a child.</a:t>
            </a:r>
            <a:endParaRPr lang="en-GB" dirty="0"/>
          </a:p>
        </p:txBody>
      </p:sp>
      <p:pic>
        <p:nvPicPr>
          <p:cNvPr id="1034" name="Picture 10" descr="Free Children &amp; Kids Clipart - Clip Art Pictures - Graphics - Illustrations">
            <a:extLst>
              <a:ext uri="{FF2B5EF4-FFF2-40B4-BE49-F238E27FC236}">
                <a16:creationId xmlns:a16="http://schemas.microsoft.com/office/drawing/2014/main" id="{6813D50A-B997-1C19-E641-1E213B18AFD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9134" y="450304"/>
            <a:ext cx="1695450" cy="2705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01482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67266" y="2818517"/>
            <a:ext cx="10515600" cy="1481650"/>
          </a:xfrm>
        </p:spPr>
        <p:txBody>
          <a:bodyPr>
            <a:normAutofit fontScale="90000"/>
          </a:bodyPr>
          <a:lstStyle/>
          <a:p>
            <a:pPr algn="ctr"/>
            <a:r>
              <a:rPr lang="en-GB" dirty="0">
                <a:latin typeface="Twinkl Cursive Looped" panose="02000000000000000000" pitchFamily="2" charset="0"/>
              </a:rPr>
              <a:t>children</a:t>
            </a:r>
            <a:br>
              <a:rPr lang="en-GB" dirty="0">
                <a:latin typeface="Twinkl Cursive Looped" panose="02000000000000000000" pitchFamily="2" charset="0"/>
              </a:rPr>
            </a:br>
            <a:endParaRPr lang="en-GB" i="1" dirty="0">
              <a:latin typeface="Twinkl Cursive Looped" panose="02000000000000000000" pitchFamily="2" charset="0"/>
            </a:endParaRPr>
          </a:p>
        </p:txBody>
      </p:sp>
      <p:sp>
        <p:nvSpPr>
          <p:cNvPr id="4" name="TextBox 3">
            <a:extLst>
              <a:ext uri="{FF2B5EF4-FFF2-40B4-BE49-F238E27FC236}">
                <a16:creationId xmlns:a16="http://schemas.microsoft.com/office/drawing/2014/main" id="{5BD43014-6391-FC37-BF99-D8BB6D15C4BA}"/>
              </a:ext>
            </a:extLst>
          </p:cNvPr>
          <p:cNvSpPr txBox="1"/>
          <p:nvPr/>
        </p:nvSpPr>
        <p:spPr>
          <a:xfrm>
            <a:off x="831850" y="4300167"/>
            <a:ext cx="11186432" cy="1015663"/>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The children loved to play.</a:t>
            </a:r>
            <a:endParaRPr lang="en-GB" dirty="0"/>
          </a:p>
        </p:txBody>
      </p:sp>
      <p:pic>
        <p:nvPicPr>
          <p:cNvPr id="1032" name="Picture 8" descr="Free Helping Friend Cliparts, Download Free Helping Friend Cliparts png  images, Free ClipArts on Clipart Library">
            <a:extLst>
              <a:ext uri="{FF2B5EF4-FFF2-40B4-BE49-F238E27FC236}">
                <a16:creationId xmlns:a16="http://schemas.microsoft.com/office/drawing/2014/main" id="{2CF7730E-84DC-C07B-ACAD-62E63F231F9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1771" y="522995"/>
            <a:ext cx="2238375"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42264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the sound ‘/</a:t>
            </a:r>
            <a:r>
              <a:rPr lang="en-GB" dirty="0" err="1">
                <a:latin typeface="Twinkl Cursive Looped" panose="02000000000000000000" pitchFamily="2" charset="0"/>
              </a:rPr>
              <a:t>zh</a:t>
            </a:r>
            <a:r>
              <a:rPr lang="en-GB" dirty="0">
                <a:latin typeface="Twinkl Cursive Looped" panose="02000000000000000000" pitchFamily="2" charset="0"/>
              </a:rPr>
              <a:t>/’ spelt in different ways?</a:t>
            </a:r>
          </a:p>
        </p:txBody>
      </p:sp>
    </p:spTree>
    <p:extLst>
      <p:ext uri="{BB962C8B-B14F-4D97-AF65-F5344CB8AC3E}">
        <p14:creationId xmlns:p14="http://schemas.microsoft.com/office/powerpoint/2010/main" val="7507893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television</a:t>
            </a:r>
          </a:p>
        </p:txBody>
      </p:sp>
      <p:sp>
        <p:nvSpPr>
          <p:cNvPr id="3" name="Rectangle 2">
            <a:extLst>
              <a:ext uri="{FF2B5EF4-FFF2-40B4-BE49-F238E27FC236}">
                <a16:creationId xmlns:a16="http://schemas.microsoft.com/office/drawing/2014/main" id="{13BB5EC0-7A96-4D29-A835-6FAE896C31A4}"/>
              </a:ext>
            </a:extLst>
          </p:cNvPr>
          <p:cNvSpPr/>
          <p:nvPr/>
        </p:nvSpPr>
        <p:spPr>
          <a:xfrm>
            <a:off x="6547757" y="3561670"/>
            <a:ext cx="653143"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3082" name="Picture 10" descr="TV Clip Art Free PNG Image｜Illustoon">
            <a:extLst>
              <a:ext uri="{FF2B5EF4-FFF2-40B4-BE49-F238E27FC236}">
                <a16:creationId xmlns:a16="http://schemas.microsoft.com/office/drawing/2014/main" id="{E5476599-2237-4FB9-F766-32D39155D0B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38138" y="251053"/>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1568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308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70592" y="4174075"/>
            <a:ext cx="10515600" cy="1481650"/>
          </a:xfrm>
        </p:spPr>
        <p:txBody>
          <a:bodyPr>
            <a:normAutofit fontScale="90000"/>
          </a:bodyPr>
          <a:lstStyle/>
          <a:p>
            <a:pPr algn="ctr"/>
            <a:r>
              <a:rPr lang="en-GB" dirty="0" err="1">
                <a:latin typeface="Twinkl Cursive Looped" panose="02000000000000000000" pitchFamily="2" charset="0"/>
              </a:rPr>
              <a:t>si</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sure</a:t>
            </a:r>
            <a:br>
              <a:rPr lang="en-GB" dirty="0">
                <a:latin typeface="Twinkl Cursive Looped" panose="02000000000000000000" pitchFamily="2" charset="0"/>
              </a:rPr>
            </a:br>
            <a:br>
              <a:rPr lang="en-GB" dirty="0">
                <a:latin typeface="Twinkl Cursive Looped" panose="02000000000000000000" pitchFamily="2" charset="0"/>
              </a:rPr>
            </a:br>
            <a:r>
              <a:rPr lang="en-GB" dirty="0" err="1">
                <a:latin typeface="Twinkl Cursive Looped" panose="02000000000000000000" pitchFamily="2" charset="0"/>
              </a:rPr>
              <a:t>su</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6501562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usual</a:t>
            </a:r>
          </a:p>
        </p:txBody>
      </p:sp>
      <p:sp>
        <p:nvSpPr>
          <p:cNvPr id="3" name="Rectangle 2">
            <a:extLst>
              <a:ext uri="{FF2B5EF4-FFF2-40B4-BE49-F238E27FC236}">
                <a16:creationId xmlns:a16="http://schemas.microsoft.com/office/drawing/2014/main" id="{13BB5EC0-7A96-4D29-A835-6FAE896C31A4}"/>
              </a:ext>
            </a:extLst>
          </p:cNvPr>
          <p:cNvSpPr/>
          <p:nvPr/>
        </p:nvSpPr>
        <p:spPr>
          <a:xfrm>
            <a:off x="5908221" y="3526971"/>
            <a:ext cx="770165" cy="916442"/>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81250" name="Picture 2" descr="Low, Normal And High Gauges Royalty Free SVG, Cliparts, Vectors, And Stock  Illustration. Image 53971901.">
            <a:extLst>
              <a:ext uri="{FF2B5EF4-FFF2-40B4-BE49-F238E27FC236}">
                <a16:creationId xmlns:a16="http://schemas.microsoft.com/office/drawing/2014/main" id="{83E4E8E6-A4B6-6811-FD5A-E75DD9C607E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70795" y="234724"/>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706697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12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usually</a:t>
            </a:r>
          </a:p>
        </p:txBody>
      </p:sp>
      <p:sp>
        <p:nvSpPr>
          <p:cNvPr id="3" name="Rectangle 2">
            <a:extLst>
              <a:ext uri="{FF2B5EF4-FFF2-40B4-BE49-F238E27FC236}">
                <a16:creationId xmlns:a16="http://schemas.microsoft.com/office/drawing/2014/main" id="{0366E0B6-702E-4814-82C6-08CA2D13F3C9}"/>
              </a:ext>
            </a:extLst>
          </p:cNvPr>
          <p:cNvSpPr/>
          <p:nvPr/>
        </p:nvSpPr>
        <p:spPr>
          <a:xfrm>
            <a:off x="5338534" y="3680396"/>
            <a:ext cx="757465" cy="86082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80226" name="Picture 2" descr="frequency words present simple - Clip Art Library">
            <a:extLst>
              <a:ext uri="{FF2B5EF4-FFF2-40B4-BE49-F238E27FC236}">
                <a16:creationId xmlns:a16="http://schemas.microsoft.com/office/drawing/2014/main" id="{DAEF3A1A-6BF3-1709-5782-B93A52640E8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739320" y="621847"/>
            <a:ext cx="2705100" cy="16954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37884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8022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985394016"/>
      </p:ext>
    </p:extLst>
  </p:cSld>
  <p:clrMapOvr>
    <a:masterClrMapping/>
  </p:clrMapOvr>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44286" y="1464297"/>
            <a:ext cx="10515600" cy="1481650"/>
          </a:xfrm>
        </p:spPr>
        <p:txBody>
          <a:bodyPr>
            <a:normAutofit/>
          </a:bodyPr>
          <a:lstStyle/>
          <a:p>
            <a:pPr algn="ctr"/>
            <a:r>
              <a:rPr lang="en-GB" dirty="0">
                <a:latin typeface="Twinkl Cursive Looped" panose="02000000000000000000" pitchFamily="2" charset="0"/>
              </a:rPr>
              <a:t>‘a’</a:t>
            </a:r>
          </a:p>
        </p:txBody>
      </p:sp>
      <p:sp>
        <p:nvSpPr>
          <p:cNvPr id="6" name="TextBox 5">
            <a:extLst>
              <a:ext uri="{FF2B5EF4-FFF2-40B4-BE49-F238E27FC236}">
                <a16:creationId xmlns:a16="http://schemas.microsoft.com/office/drawing/2014/main" id="{335A4D39-0F71-AB18-FE2B-6A35CF4F16E8}"/>
              </a:ext>
            </a:extLst>
          </p:cNvPr>
          <p:cNvSpPr txBox="1"/>
          <p:nvPr/>
        </p:nvSpPr>
        <p:spPr>
          <a:xfrm>
            <a:off x="179613" y="3912054"/>
            <a:ext cx="11723915" cy="830997"/>
          </a:xfrm>
          <a:prstGeom prst="rect">
            <a:avLst/>
          </a:prstGeom>
          <a:noFill/>
        </p:spPr>
        <p:txBody>
          <a:bodyPr wrap="square">
            <a:spAutoFit/>
          </a:bodyPr>
          <a:lstStyle/>
          <a:p>
            <a:pPr algn="ctr"/>
            <a:r>
              <a:rPr lang="en-GB" sz="4800" dirty="0">
                <a:solidFill>
                  <a:prstClr val="black"/>
                </a:solidFill>
                <a:latin typeface="Twinkl Cursive Looped" panose="02000000000000000000" pitchFamily="2" charset="0"/>
                <a:ea typeface="+mj-ea"/>
                <a:cs typeface="+mj-cs"/>
              </a:rPr>
              <a:t>Sound ‘o’ spelt ‘a’ after w and q</a:t>
            </a:r>
            <a:endParaRPr lang="en-GB" sz="1400" dirty="0"/>
          </a:p>
        </p:txBody>
      </p:sp>
    </p:spTree>
    <p:extLst>
      <p:ext uri="{BB962C8B-B14F-4D97-AF65-F5344CB8AC3E}">
        <p14:creationId xmlns:p14="http://schemas.microsoft.com/office/powerpoint/2010/main" val="1799896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999183"/>
            <a:ext cx="10515600" cy="1481650"/>
          </a:xfrm>
        </p:spPr>
        <p:txBody>
          <a:bodyPr>
            <a:noAutofit/>
          </a:bodyPr>
          <a:lstStyle/>
          <a:p>
            <a:pPr algn="ctr"/>
            <a:r>
              <a:rPr lang="en-GB" sz="4800" dirty="0">
                <a:latin typeface="Twinkl Cursive Looped" panose="02000000000000000000" pitchFamily="2" charset="0"/>
              </a:rPr>
              <a:t>‘a’</a:t>
            </a:r>
          </a:p>
        </p:txBody>
      </p:sp>
    </p:spTree>
    <p:extLst>
      <p:ext uri="{BB962C8B-B14F-4D97-AF65-F5344CB8AC3E}">
        <p14:creationId xmlns:p14="http://schemas.microsoft.com/office/powerpoint/2010/main" val="189358722"/>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u="sng" dirty="0">
                <a:latin typeface="Twinkl Cursive Looped" panose="02000000000000000000" pitchFamily="2" charset="0"/>
              </a:rPr>
              <a:t>qu</a:t>
            </a:r>
            <a:r>
              <a:rPr lang="en-GB" dirty="0">
                <a:latin typeface="Twinkl Cursive Looped" panose="02000000000000000000" pitchFamily="2" charset="0"/>
              </a:rPr>
              <a:t>ad</a:t>
            </a:r>
          </a:p>
        </p:txBody>
      </p:sp>
      <p:sp>
        <p:nvSpPr>
          <p:cNvPr id="4" name="Rectangle 3">
            <a:extLst>
              <a:ext uri="{FF2B5EF4-FFF2-40B4-BE49-F238E27FC236}">
                <a16:creationId xmlns:a16="http://schemas.microsoft.com/office/drawing/2014/main" id="{C58AB573-DD11-E097-F7AA-65DC4AAE79EE}"/>
              </a:ext>
            </a:extLst>
          </p:cNvPr>
          <p:cNvSpPr/>
          <p:nvPr/>
        </p:nvSpPr>
        <p:spPr>
          <a:xfrm>
            <a:off x="6389914" y="3561670"/>
            <a:ext cx="555172"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78178" name="Picture 2" descr="u alabama campus - Clip Art Library">
            <a:extLst>
              <a:ext uri="{FF2B5EF4-FFF2-40B4-BE49-F238E27FC236}">
                <a16:creationId xmlns:a16="http://schemas.microsoft.com/office/drawing/2014/main" id="{5B369E03-FF0C-CE9E-39D8-7782EC917EF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9870" y="549049"/>
            <a:ext cx="2619375"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8753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81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u="sng" dirty="0">
                <a:latin typeface="Twinkl Cursive Looped" panose="02000000000000000000" pitchFamily="2" charset="0"/>
              </a:rPr>
              <a:t>qu</a:t>
            </a:r>
            <a:r>
              <a:rPr lang="en-GB" dirty="0">
                <a:latin typeface="Twinkl Cursive Looped" panose="02000000000000000000" pitchFamily="2" charset="0"/>
              </a:rPr>
              <a:t>arrel</a:t>
            </a:r>
          </a:p>
        </p:txBody>
      </p:sp>
      <p:sp>
        <p:nvSpPr>
          <p:cNvPr id="4" name="Rectangle 3">
            <a:extLst>
              <a:ext uri="{FF2B5EF4-FFF2-40B4-BE49-F238E27FC236}">
                <a16:creationId xmlns:a16="http://schemas.microsoft.com/office/drawing/2014/main" id="{C1A4DEA4-1DEE-2E60-0DC3-691FBB243058}"/>
              </a:ext>
            </a:extLst>
          </p:cNvPr>
          <p:cNvSpPr/>
          <p:nvPr/>
        </p:nvSpPr>
        <p:spPr>
          <a:xfrm>
            <a:off x="6096000" y="3563711"/>
            <a:ext cx="45720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77154" name="Picture 2" descr="201 Sibling Rivalry Illustrations &amp; Clip Art - iStock">
            <a:extLst>
              <a:ext uri="{FF2B5EF4-FFF2-40B4-BE49-F238E27FC236}">
                <a16:creationId xmlns:a16="http://schemas.microsoft.com/office/drawing/2014/main" id="{C0D232EE-5B50-780F-EF36-4778F6B5590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8509" y="310923"/>
            <a:ext cx="2295525" cy="1990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383299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771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quad</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four sided space or shape </a:t>
            </a:r>
            <a:endParaRPr lang="en-GB" sz="1400" dirty="0"/>
          </a:p>
        </p:txBody>
      </p:sp>
      <p:pic>
        <p:nvPicPr>
          <p:cNvPr id="3" name="Picture 2" descr="u alabama campus - Clip Art Library">
            <a:extLst>
              <a:ext uri="{FF2B5EF4-FFF2-40B4-BE49-F238E27FC236}">
                <a16:creationId xmlns:a16="http://schemas.microsoft.com/office/drawing/2014/main" id="{EF76C637-8BBC-DB53-E60E-EE22895737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9870" y="549049"/>
            <a:ext cx="2619375"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398043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quarrel </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lang="en-GB" sz="4400" dirty="0">
                <a:solidFill>
                  <a:prstClr val="black"/>
                </a:solidFill>
                <a:latin typeface="Twinkl Cursive Looped" panose="02000000000000000000" pitchFamily="2" charset="0"/>
              </a:rPr>
              <a:t> a heated argument or disagreement </a:t>
            </a:r>
            <a:endParaRPr lang="en-GB" sz="1400" dirty="0"/>
          </a:p>
        </p:txBody>
      </p:sp>
      <p:pic>
        <p:nvPicPr>
          <p:cNvPr id="3" name="Picture 2" descr="201 Sibling Rivalry Illustrations &amp; Clip Art - iStock">
            <a:extLst>
              <a:ext uri="{FF2B5EF4-FFF2-40B4-BE49-F238E27FC236}">
                <a16:creationId xmlns:a16="http://schemas.microsoft.com/office/drawing/2014/main" id="{C4FA261E-1A86-990C-9F52-EF2A6ADEEB8F}"/>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88509" y="310923"/>
            <a:ext cx="2295525" cy="1990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9812982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division </a:t>
            </a:r>
          </a:p>
        </p:txBody>
      </p:sp>
      <p:sp>
        <p:nvSpPr>
          <p:cNvPr id="3" name="Rectangle 2">
            <a:extLst>
              <a:ext uri="{FF2B5EF4-FFF2-40B4-BE49-F238E27FC236}">
                <a16:creationId xmlns:a16="http://schemas.microsoft.com/office/drawing/2014/main" id="{0366E0B6-702E-4814-82C6-08CA2D13F3C9}"/>
              </a:ext>
            </a:extLst>
          </p:cNvPr>
          <p:cNvSpPr/>
          <p:nvPr/>
        </p:nvSpPr>
        <p:spPr>
          <a:xfrm>
            <a:off x="6089650" y="3701655"/>
            <a:ext cx="549730" cy="86082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4106" name="Picture 10" descr="Children can have lots of fun while they learn to divide. Laugh Along and  Learn Pinterest, 'Learn Division Board' has been f… | Learn pinterest,  Learning, Clip art">
            <a:extLst>
              <a:ext uri="{FF2B5EF4-FFF2-40B4-BE49-F238E27FC236}">
                <a16:creationId xmlns:a16="http://schemas.microsoft.com/office/drawing/2014/main" id="{6102F097-A441-7080-123C-91C2405F979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4081" y="446995"/>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250340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410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The children met in the quad and sat on the grass eating lunch.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571014" y="2861750"/>
            <a:ext cx="1801586" cy="959900"/>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1955794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The quarrel was over who ate the last biscuit in the barrel.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449286" y="2949050"/>
            <a:ext cx="2155371" cy="959900"/>
          </a:xfrm>
          <a:prstGeom prst="rect">
            <a:avLst/>
          </a:prstGeom>
          <a:solidFill>
            <a:schemeClr val="bg1">
              <a:lumMod val="95000"/>
            </a:schemeClr>
          </a:solidFill>
        </p:spPr>
        <p:txBody>
          <a:bodyPr vert="horz" lIns="91440" tIns="45720" rIns="91440" bIns="45720" rtlCol="0" anchor="b">
            <a:normAutofit fontScale="60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2878617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277630837"/>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told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communicate information to someone in spoken or written words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9226" name="Picture 10" descr="Clipart of the friend is telling a secret free image download">
            <a:extLst>
              <a:ext uri="{FF2B5EF4-FFF2-40B4-BE49-F238E27FC236}">
                <a16:creationId xmlns:a16="http://schemas.microsoft.com/office/drawing/2014/main" id="{EDD97B92-9BC2-A7FA-910F-175F2B12E82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9381"/>
            <a:ext cx="2562225" cy="1790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91773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Our teacher told us to write the sum down.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212771" y="2933104"/>
            <a:ext cx="1551214"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3526846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called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819991"/>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give (a baby or animal) a specified name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3324" name="Picture 12" descr="Name Illustrations and Clipart. 248,792 Name royalty free illustrations,  drawings and graphics available to search from thousands of vector EPS clip  art providers.">
            <a:extLst>
              <a:ext uri="{FF2B5EF4-FFF2-40B4-BE49-F238E27FC236}">
                <a16:creationId xmlns:a16="http://schemas.microsoft.com/office/drawing/2014/main" id="{D5C5E1A8-FE7E-1E51-97E4-F5A0DDBC756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6031"/>
          <a:stretch/>
        </p:blipFill>
        <p:spPr bwMode="auto">
          <a:xfrm>
            <a:off x="386443" y="310243"/>
            <a:ext cx="2013857" cy="213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390528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3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They called their daughter Susan.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253341" y="3673929"/>
            <a:ext cx="2220688" cy="888546"/>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5161119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89365732"/>
      </p:ext>
    </p:extLst>
  </p:cSld>
  <p:clrMapOvr>
    <a:masterClrMapping/>
  </p:clrMapOvr>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449620111"/>
      </p:ext>
    </p:extLst>
  </p:cSld>
  <p:clrMapOvr>
    <a:masterClrMapping/>
  </p:clrMapOvr>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8458" y="938893"/>
            <a:ext cx="10450286"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The </a:t>
            </a:r>
            <a:r>
              <a:rPr lang="en-GB" sz="4000" dirty="0" err="1">
                <a:solidFill>
                  <a:srgbClr val="000000"/>
                </a:solidFill>
                <a:effectLst/>
                <a:latin typeface="Twinkl Cursive Looped" panose="02000000000000000000" pitchFamily="2" charset="0"/>
                <a:ea typeface="Times New Roman" panose="02020603050405020304" pitchFamily="18" charset="0"/>
              </a:rPr>
              <a:t>Indrik</a:t>
            </a:r>
            <a:r>
              <a:rPr lang="en-GB" sz="4000" dirty="0">
                <a:solidFill>
                  <a:srgbClr val="000000"/>
                </a:solidFill>
                <a:effectLst/>
                <a:latin typeface="Twinkl Cursive Looped" panose="02000000000000000000" pitchFamily="2" charset="0"/>
                <a:ea typeface="Times New Roman" panose="02020603050405020304" pitchFamily="18" charset="0"/>
              </a:rPr>
              <a:t> Beast</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This animal, called the </a:t>
            </a:r>
            <a:r>
              <a:rPr lang="en-GB" sz="4000" dirty="0" err="1">
                <a:solidFill>
                  <a:srgbClr val="000000"/>
                </a:solidFill>
                <a:effectLst/>
                <a:latin typeface="Twinkl Cursive Looped" panose="02000000000000000000" pitchFamily="2" charset="0"/>
                <a:ea typeface="Times New Roman" panose="02020603050405020304" pitchFamily="18" charset="0"/>
              </a:rPr>
              <a:t>Indrik</a:t>
            </a:r>
            <a:r>
              <a:rPr lang="en-GB" sz="4000" dirty="0">
                <a:solidFill>
                  <a:srgbClr val="000000"/>
                </a:solidFill>
                <a:effectLst/>
                <a:latin typeface="Twinkl Cursive Looped" panose="02000000000000000000" pitchFamily="2" charset="0"/>
                <a:ea typeface="Times New Roman" panose="02020603050405020304" pitchFamily="18" charset="0"/>
              </a:rPr>
              <a:t> Beast, lived in Asia about 30 million years ago.  It was the largest ever mammal to wander on land.  It was usual to measure about 4.5 metres high.  A squad of beasts could reach leaves high up in tall trees. </a:t>
            </a:r>
          </a:p>
        </p:txBody>
      </p:sp>
    </p:spTree>
    <p:extLst>
      <p:ext uri="{BB962C8B-B14F-4D97-AF65-F5344CB8AC3E}">
        <p14:creationId xmlns:p14="http://schemas.microsoft.com/office/powerpoint/2010/main" val="35235945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occasion </a:t>
            </a:r>
          </a:p>
        </p:txBody>
      </p:sp>
      <p:sp>
        <p:nvSpPr>
          <p:cNvPr id="3" name="Rectangle 2">
            <a:extLst>
              <a:ext uri="{FF2B5EF4-FFF2-40B4-BE49-F238E27FC236}">
                <a16:creationId xmlns:a16="http://schemas.microsoft.com/office/drawing/2014/main" id="{0366E0B6-702E-4814-82C6-08CA2D13F3C9}"/>
              </a:ext>
            </a:extLst>
          </p:cNvPr>
          <p:cNvSpPr/>
          <p:nvPr/>
        </p:nvSpPr>
        <p:spPr>
          <a:xfrm>
            <a:off x="6096000" y="3701655"/>
            <a:ext cx="702128" cy="86082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0052" name="Picture 4" descr="Occasion Stock Illustrations – 141,612 Occasion Stock Illustrations,  Vectors &amp; Clipart - Dreamstime">
            <a:extLst>
              <a:ext uri="{FF2B5EF4-FFF2-40B4-BE49-F238E27FC236}">
                <a16:creationId xmlns:a16="http://schemas.microsoft.com/office/drawing/2014/main" id="{86FF1C51-51CF-92B6-A1DC-EF0C1F8A643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10256" y="679678"/>
            <a:ext cx="2619375" cy="1743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9449950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005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8458" y="938893"/>
            <a:ext cx="10450286"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The </a:t>
            </a:r>
            <a:r>
              <a:rPr lang="en-GB" sz="4000" dirty="0" err="1">
                <a:solidFill>
                  <a:srgbClr val="000000"/>
                </a:solidFill>
                <a:effectLst/>
                <a:latin typeface="Twinkl Cursive Looped" panose="02000000000000000000" pitchFamily="2" charset="0"/>
                <a:ea typeface="Times New Roman" panose="02020603050405020304" pitchFamily="18" charset="0"/>
              </a:rPr>
              <a:t>Indrik</a:t>
            </a:r>
            <a:r>
              <a:rPr lang="en-GB" sz="4000" dirty="0">
                <a:solidFill>
                  <a:srgbClr val="000000"/>
                </a:solidFill>
                <a:effectLst/>
                <a:latin typeface="Twinkl Cursive Looped" panose="02000000000000000000" pitchFamily="2" charset="0"/>
                <a:ea typeface="Times New Roman" panose="02020603050405020304" pitchFamily="18" charset="0"/>
              </a:rPr>
              <a:t> Beast</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This animal,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called</a:t>
            </a:r>
            <a:r>
              <a:rPr lang="en-GB" sz="4000" dirty="0">
                <a:solidFill>
                  <a:srgbClr val="000000"/>
                </a:solidFill>
                <a:effectLst/>
                <a:latin typeface="Twinkl Cursive Looped" panose="02000000000000000000" pitchFamily="2" charset="0"/>
                <a:ea typeface="Times New Roman" panose="02020603050405020304" pitchFamily="18" charset="0"/>
              </a:rPr>
              <a:t> the </a:t>
            </a:r>
            <a:r>
              <a:rPr lang="en-GB" sz="4000" dirty="0" err="1">
                <a:solidFill>
                  <a:srgbClr val="000000"/>
                </a:solidFill>
                <a:effectLst/>
                <a:latin typeface="Twinkl Cursive Looped" panose="02000000000000000000" pitchFamily="2" charset="0"/>
                <a:ea typeface="Times New Roman" panose="02020603050405020304" pitchFamily="18" charset="0"/>
              </a:rPr>
              <a:t>Indrik</a:t>
            </a:r>
            <a:r>
              <a:rPr lang="en-GB" sz="4000" dirty="0">
                <a:solidFill>
                  <a:srgbClr val="000000"/>
                </a:solidFill>
                <a:effectLst/>
                <a:latin typeface="Twinkl Cursive Looped" panose="02000000000000000000" pitchFamily="2" charset="0"/>
                <a:ea typeface="Times New Roman" panose="02020603050405020304" pitchFamily="18" charset="0"/>
              </a:rPr>
              <a:t> Beast, lived in Asia about 30 million years ago.  It was the largest ever mammal to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wander</a:t>
            </a:r>
            <a:r>
              <a:rPr lang="en-GB" sz="4000" dirty="0">
                <a:solidFill>
                  <a:srgbClr val="000000"/>
                </a:solidFill>
                <a:effectLst/>
                <a:latin typeface="Twinkl Cursive Looped" panose="02000000000000000000" pitchFamily="2" charset="0"/>
                <a:ea typeface="Times New Roman" panose="02020603050405020304" pitchFamily="18" charset="0"/>
              </a:rPr>
              <a:t> on land.  It was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usual</a:t>
            </a:r>
            <a:r>
              <a:rPr lang="en-GB" sz="4000" dirty="0">
                <a:solidFill>
                  <a:srgbClr val="000000"/>
                </a:solidFill>
                <a:effectLst/>
                <a:latin typeface="Twinkl Cursive Looped" panose="02000000000000000000" pitchFamily="2" charset="0"/>
                <a:ea typeface="Times New Roman" panose="02020603050405020304" pitchFamily="18" charset="0"/>
              </a:rPr>
              <a:t> to measure about 4.5 metres high.  A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squad</a:t>
            </a:r>
            <a:r>
              <a:rPr lang="en-GB" sz="4000" dirty="0">
                <a:solidFill>
                  <a:srgbClr val="000000"/>
                </a:solidFill>
                <a:effectLst/>
                <a:latin typeface="Twinkl Cursive Looped" panose="02000000000000000000" pitchFamily="2" charset="0"/>
                <a:ea typeface="Times New Roman" panose="02020603050405020304" pitchFamily="18" charset="0"/>
              </a:rPr>
              <a:t> of beasts could reach leaves high up in tall trees. </a:t>
            </a:r>
          </a:p>
        </p:txBody>
      </p:sp>
    </p:spTree>
    <p:extLst>
      <p:ext uri="{BB962C8B-B14F-4D97-AF65-F5344CB8AC3E}">
        <p14:creationId xmlns:p14="http://schemas.microsoft.com/office/powerpoint/2010/main" val="1472634428"/>
      </p:ext>
    </p:extLst>
  </p:cSld>
  <p:clrMapOvr>
    <a:masterClrMapping/>
  </p:clrMapOvr>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92029461"/>
      </p:ext>
    </p:extLst>
  </p:cSld>
  <p:clrMapOvr>
    <a:masterClrMapping/>
  </p:clrMapOvr>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A squad of beasts could reach leaves high up in tall trees.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4267739925"/>
      </p:ext>
    </p:extLst>
  </p:cSld>
  <p:clrMapOvr>
    <a:masterClrMapping/>
  </p:clrMapOvr>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Spring 1</a:t>
            </a:r>
          </a:p>
          <a:p>
            <a:r>
              <a:rPr lang="en-GB" sz="7200" dirty="0">
                <a:latin typeface="Twinkl Cursive Looped" panose="02000000000000000000" pitchFamily="2" charset="0"/>
              </a:rPr>
              <a:t>Week 5 - Friday</a:t>
            </a:r>
          </a:p>
          <a:p>
            <a:endParaRPr lang="en-GB" sz="7200" dirty="0"/>
          </a:p>
        </p:txBody>
      </p:sp>
    </p:spTree>
    <p:extLst>
      <p:ext uri="{BB962C8B-B14F-4D97-AF65-F5344CB8AC3E}">
        <p14:creationId xmlns:p14="http://schemas.microsoft.com/office/powerpoint/2010/main" val="4214164962"/>
      </p:ext>
    </p:extLst>
  </p:cSld>
  <p:clrMapOvr>
    <a:masterClrMapping/>
  </p:clrMapOvr>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6">
            <a:extLst>
              <a:ext uri="{FF2B5EF4-FFF2-40B4-BE49-F238E27FC236}">
                <a16:creationId xmlns:a16="http://schemas.microsoft.com/office/drawing/2014/main" id="{0D95CD76-A3E0-68E0-7D7A-3F67A9AC5409}"/>
              </a:ext>
            </a:extLst>
          </p:cNvPr>
          <p:cNvPicPr>
            <a:picLocks noChangeAspect="1"/>
          </p:cNvPicPr>
          <p:nvPr/>
        </p:nvPicPr>
        <p:blipFill rotWithShape="1">
          <a:blip r:embed="rId2"/>
          <a:srcRect l="18348" t="24750" r="19242" b="8313"/>
          <a:stretch/>
        </p:blipFill>
        <p:spPr>
          <a:xfrm>
            <a:off x="277586" y="195943"/>
            <a:ext cx="10989128" cy="6626491"/>
          </a:xfrm>
          <a:prstGeom prst="rect">
            <a:avLst/>
          </a:prstGeom>
        </p:spPr>
      </p:pic>
    </p:spTree>
    <p:extLst>
      <p:ext uri="{BB962C8B-B14F-4D97-AF65-F5344CB8AC3E}">
        <p14:creationId xmlns:p14="http://schemas.microsoft.com/office/powerpoint/2010/main" val="3786602557"/>
      </p:ext>
    </p:extLst>
  </p:cSld>
  <p:clrMapOvr>
    <a:masterClrMapping/>
  </p:clrMapOvr>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108502788"/>
      </p:ext>
    </p:extLst>
  </p:cSld>
  <p:clrMapOvr>
    <a:masterClrMapping/>
  </p:clrMapOvr>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child</a:t>
            </a:r>
          </a:p>
        </p:txBody>
      </p:sp>
    </p:spTree>
    <p:extLst>
      <p:ext uri="{BB962C8B-B14F-4D97-AF65-F5344CB8AC3E}">
        <p14:creationId xmlns:p14="http://schemas.microsoft.com/office/powerpoint/2010/main" val="3866864438"/>
      </p:ext>
    </p:extLst>
  </p:cSld>
  <p:clrMapOvr>
    <a:masterClrMapping/>
  </p:clrMapOvr>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children</a:t>
            </a:r>
          </a:p>
        </p:txBody>
      </p:sp>
    </p:spTree>
    <p:extLst>
      <p:ext uri="{BB962C8B-B14F-4D97-AF65-F5344CB8AC3E}">
        <p14:creationId xmlns:p14="http://schemas.microsoft.com/office/powerpoint/2010/main" val="3221187074"/>
      </p:ext>
    </p:extLst>
  </p:cSld>
  <p:clrMapOvr>
    <a:masterClrMapping/>
  </p:clrMapOvr>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Old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63393091"/>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television</a:t>
            </a:r>
          </a:p>
        </p:txBody>
      </p:sp>
    </p:spTree>
    <p:extLst>
      <p:ext uri="{BB962C8B-B14F-4D97-AF65-F5344CB8AC3E}">
        <p14:creationId xmlns:p14="http://schemas.microsoft.com/office/powerpoint/2010/main" val="411866983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3148969883"/>
      </p:ext>
    </p:extLst>
  </p:cSld>
  <p:clrMapOvr>
    <a:masterClrMapping/>
  </p:clrMapOvr>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division</a:t>
            </a:r>
          </a:p>
        </p:txBody>
      </p:sp>
    </p:spTree>
    <p:extLst>
      <p:ext uri="{BB962C8B-B14F-4D97-AF65-F5344CB8AC3E}">
        <p14:creationId xmlns:p14="http://schemas.microsoft.com/office/powerpoint/2010/main" val="2242183891"/>
      </p:ext>
    </p:extLst>
  </p:cSld>
  <p:clrMapOvr>
    <a:masterClrMapping/>
  </p:clrMapOvr>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occasion</a:t>
            </a:r>
          </a:p>
        </p:txBody>
      </p:sp>
    </p:spTree>
    <p:extLst>
      <p:ext uri="{BB962C8B-B14F-4D97-AF65-F5344CB8AC3E}">
        <p14:creationId xmlns:p14="http://schemas.microsoft.com/office/powerpoint/2010/main" val="680978058"/>
      </p:ext>
    </p:extLst>
  </p:cSld>
  <p:clrMapOvr>
    <a:masterClrMapping/>
  </p:clrMapOvr>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treasure</a:t>
            </a:r>
          </a:p>
        </p:txBody>
      </p:sp>
    </p:spTree>
    <p:extLst>
      <p:ext uri="{BB962C8B-B14F-4D97-AF65-F5344CB8AC3E}">
        <p14:creationId xmlns:p14="http://schemas.microsoft.com/office/powerpoint/2010/main" val="4064547850"/>
      </p:ext>
    </p:extLst>
  </p:cSld>
  <p:clrMapOvr>
    <a:masterClrMapping/>
  </p:clrMapOvr>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pleasure</a:t>
            </a:r>
          </a:p>
        </p:txBody>
      </p:sp>
    </p:spTree>
    <p:extLst>
      <p:ext uri="{BB962C8B-B14F-4D97-AF65-F5344CB8AC3E}">
        <p14:creationId xmlns:p14="http://schemas.microsoft.com/office/powerpoint/2010/main" val="2916884084"/>
      </p:ext>
    </p:extLst>
  </p:cSld>
  <p:clrMapOvr>
    <a:masterClrMapping/>
  </p:clrMapOvr>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measure</a:t>
            </a:r>
          </a:p>
        </p:txBody>
      </p:sp>
    </p:spTree>
    <p:extLst>
      <p:ext uri="{BB962C8B-B14F-4D97-AF65-F5344CB8AC3E}">
        <p14:creationId xmlns:p14="http://schemas.microsoft.com/office/powerpoint/2010/main" val="1612179683"/>
      </p:ext>
    </p:extLst>
  </p:cSld>
  <p:clrMapOvr>
    <a:masterClrMapping/>
  </p:clrMapOvr>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leisure</a:t>
            </a:r>
          </a:p>
        </p:txBody>
      </p:sp>
    </p:spTree>
    <p:extLst>
      <p:ext uri="{BB962C8B-B14F-4D97-AF65-F5344CB8AC3E}">
        <p14:creationId xmlns:p14="http://schemas.microsoft.com/office/powerpoint/2010/main" val="3828583464"/>
      </p:ext>
    </p:extLst>
  </p:cSld>
  <p:clrMapOvr>
    <a:masterClrMapping/>
  </p:clrMapOvr>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usual</a:t>
            </a:r>
          </a:p>
        </p:txBody>
      </p:sp>
    </p:spTree>
    <p:extLst>
      <p:ext uri="{BB962C8B-B14F-4D97-AF65-F5344CB8AC3E}">
        <p14:creationId xmlns:p14="http://schemas.microsoft.com/office/powerpoint/2010/main" val="2974311952"/>
      </p:ext>
    </p:extLst>
  </p:cSld>
  <p:clrMapOvr>
    <a:masterClrMapping/>
  </p:clrMapOvr>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usually</a:t>
            </a:r>
          </a:p>
        </p:txBody>
      </p:sp>
    </p:spTree>
    <p:extLst>
      <p:ext uri="{BB962C8B-B14F-4D97-AF65-F5344CB8AC3E}">
        <p14:creationId xmlns:p14="http://schemas.microsoft.com/office/powerpoint/2010/main" val="1224766077"/>
      </p:ext>
    </p:extLst>
  </p:cSld>
  <p:clrMapOvr>
    <a:masterClrMapping/>
  </p:clrMapOvr>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spelling rule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422474783"/>
      </p:ext>
    </p:extLst>
  </p:cSld>
  <p:clrMapOvr>
    <a:masterClrMapping/>
  </p:clrMapOvr>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want</a:t>
            </a:r>
          </a:p>
        </p:txBody>
      </p:sp>
    </p:spTree>
    <p:extLst>
      <p:ext uri="{BB962C8B-B14F-4D97-AF65-F5344CB8AC3E}">
        <p14:creationId xmlns:p14="http://schemas.microsoft.com/office/powerpoint/2010/main" val="14130457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44286" y="1464297"/>
            <a:ext cx="10515600" cy="1481650"/>
          </a:xfrm>
        </p:spPr>
        <p:txBody>
          <a:bodyPr>
            <a:normAutofit/>
          </a:bodyPr>
          <a:lstStyle/>
          <a:p>
            <a:pPr algn="ctr"/>
            <a:r>
              <a:rPr lang="en-GB" dirty="0">
                <a:latin typeface="Twinkl Cursive Looped" panose="02000000000000000000" pitchFamily="2" charset="0"/>
              </a:rPr>
              <a:t>‘a’</a:t>
            </a:r>
          </a:p>
        </p:txBody>
      </p:sp>
      <p:sp>
        <p:nvSpPr>
          <p:cNvPr id="6" name="TextBox 5">
            <a:extLst>
              <a:ext uri="{FF2B5EF4-FFF2-40B4-BE49-F238E27FC236}">
                <a16:creationId xmlns:a16="http://schemas.microsoft.com/office/drawing/2014/main" id="{335A4D39-0F71-AB18-FE2B-6A35CF4F16E8}"/>
              </a:ext>
            </a:extLst>
          </p:cNvPr>
          <p:cNvSpPr txBox="1"/>
          <p:nvPr/>
        </p:nvSpPr>
        <p:spPr>
          <a:xfrm>
            <a:off x="179613" y="3912054"/>
            <a:ext cx="11723915" cy="830997"/>
          </a:xfrm>
          <a:prstGeom prst="rect">
            <a:avLst/>
          </a:prstGeom>
          <a:noFill/>
        </p:spPr>
        <p:txBody>
          <a:bodyPr wrap="square">
            <a:spAutoFit/>
          </a:bodyPr>
          <a:lstStyle/>
          <a:p>
            <a:pPr algn="ctr"/>
            <a:r>
              <a:rPr lang="en-GB" sz="4800" dirty="0">
                <a:solidFill>
                  <a:prstClr val="black"/>
                </a:solidFill>
                <a:latin typeface="Twinkl Cursive Looped" panose="02000000000000000000" pitchFamily="2" charset="0"/>
                <a:ea typeface="+mj-ea"/>
                <a:cs typeface="+mj-cs"/>
              </a:rPr>
              <a:t>Sound ‘o’ spelt ‘a’ after w and q</a:t>
            </a:r>
            <a:endParaRPr lang="en-GB" sz="1400" dirty="0"/>
          </a:p>
        </p:txBody>
      </p:sp>
    </p:spTree>
    <p:extLst>
      <p:ext uri="{BB962C8B-B14F-4D97-AF65-F5344CB8AC3E}">
        <p14:creationId xmlns:p14="http://schemas.microsoft.com/office/powerpoint/2010/main" val="28173352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watch</a:t>
            </a:r>
          </a:p>
        </p:txBody>
      </p:sp>
    </p:spTree>
    <p:extLst>
      <p:ext uri="{BB962C8B-B14F-4D97-AF65-F5344CB8AC3E}">
        <p14:creationId xmlns:p14="http://schemas.microsoft.com/office/powerpoint/2010/main" val="2938272345"/>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wander</a:t>
            </a:r>
          </a:p>
        </p:txBody>
      </p:sp>
    </p:spTree>
    <p:extLst>
      <p:ext uri="{BB962C8B-B14F-4D97-AF65-F5344CB8AC3E}">
        <p14:creationId xmlns:p14="http://schemas.microsoft.com/office/powerpoint/2010/main" val="4213858259"/>
      </p:ext>
    </p:extLst>
  </p:cSld>
  <p:clrMapOvr>
    <a:masterClrMapping/>
  </p:clrMapOvr>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swap</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24879269"/>
      </p:ext>
    </p:extLst>
  </p:cSld>
  <p:clrMapOvr>
    <a:masterClrMapping/>
  </p:clrMapOvr>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squash</a:t>
            </a:r>
          </a:p>
        </p:txBody>
      </p:sp>
    </p:spTree>
    <p:extLst>
      <p:ext uri="{BB962C8B-B14F-4D97-AF65-F5344CB8AC3E}">
        <p14:creationId xmlns:p14="http://schemas.microsoft.com/office/powerpoint/2010/main" val="805782854"/>
      </p:ext>
    </p:extLst>
  </p:cSld>
  <p:clrMapOvr>
    <a:masterClrMapping/>
  </p:clrMapOvr>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quantify</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06067830"/>
      </p:ext>
    </p:extLst>
  </p:cSld>
  <p:clrMapOvr>
    <a:masterClrMapping/>
  </p:clrMapOvr>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quantity</a:t>
            </a:r>
          </a:p>
        </p:txBody>
      </p:sp>
    </p:spTree>
    <p:extLst>
      <p:ext uri="{BB962C8B-B14F-4D97-AF65-F5344CB8AC3E}">
        <p14:creationId xmlns:p14="http://schemas.microsoft.com/office/powerpoint/2010/main" val="2792669322"/>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squabble</a:t>
            </a:r>
          </a:p>
        </p:txBody>
      </p:sp>
    </p:spTree>
    <p:extLst>
      <p:ext uri="{BB962C8B-B14F-4D97-AF65-F5344CB8AC3E}">
        <p14:creationId xmlns:p14="http://schemas.microsoft.com/office/powerpoint/2010/main" val="1378953568"/>
      </p:ext>
    </p:extLst>
  </p:cSld>
  <p:clrMapOvr>
    <a:masterClrMapping/>
  </p:clrMapOvr>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squad</a:t>
            </a:r>
          </a:p>
        </p:txBody>
      </p:sp>
    </p:spTree>
    <p:extLst>
      <p:ext uri="{BB962C8B-B14F-4D97-AF65-F5344CB8AC3E}">
        <p14:creationId xmlns:p14="http://schemas.microsoft.com/office/powerpoint/2010/main" val="615591991"/>
      </p:ext>
    </p:extLst>
  </p:cSld>
  <p:clrMapOvr>
    <a:masterClrMapping/>
  </p:clrMapOvr>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quad</a:t>
            </a:r>
          </a:p>
        </p:txBody>
      </p:sp>
    </p:spTree>
    <p:extLst>
      <p:ext uri="{BB962C8B-B14F-4D97-AF65-F5344CB8AC3E}">
        <p14:creationId xmlns:p14="http://schemas.microsoft.com/office/powerpoint/2010/main" val="3695907125"/>
      </p:ext>
    </p:extLst>
  </p:cSld>
  <p:clrMapOvr>
    <a:masterClrMapping/>
  </p:clrMapOvr>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quarrel</a:t>
            </a:r>
          </a:p>
        </p:txBody>
      </p:sp>
    </p:spTree>
    <p:extLst>
      <p:ext uri="{BB962C8B-B14F-4D97-AF65-F5344CB8AC3E}">
        <p14:creationId xmlns:p14="http://schemas.microsoft.com/office/powerpoint/2010/main" val="192937646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999183"/>
            <a:ext cx="10515600" cy="1481650"/>
          </a:xfrm>
        </p:spPr>
        <p:txBody>
          <a:bodyPr>
            <a:noAutofit/>
          </a:bodyPr>
          <a:lstStyle/>
          <a:p>
            <a:pPr algn="ctr"/>
            <a:r>
              <a:rPr lang="en-GB" sz="4800" dirty="0">
                <a:latin typeface="Twinkl Cursive Looped" panose="02000000000000000000" pitchFamily="2" charset="0"/>
              </a:rPr>
              <a:t>‘a’</a:t>
            </a:r>
          </a:p>
        </p:txBody>
      </p:sp>
    </p:spTree>
    <p:extLst>
      <p:ext uri="{BB962C8B-B14F-4D97-AF65-F5344CB8AC3E}">
        <p14:creationId xmlns:p14="http://schemas.microsoft.com/office/powerpoint/2010/main" val="4039504546"/>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1750055451"/>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told</a:t>
            </a:r>
          </a:p>
        </p:txBody>
      </p:sp>
    </p:spTree>
    <p:extLst>
      <p:ext uri="{BB962C8B-B14F-4D97-AF65-F5344CB8AC3E}">
        <p14:creationId xmlns:p14="http://schemas.microsoft.com/office/powerpoint/2010/main" val="2335409816"/>
      </p:ext>
    </p:extLst>
  </p:cSld>
  <p:clrMapOvr>
    <a:masterClrMapping/>
  </p:clrMapOvr>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called</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844813666"/>
      </p:ext>
    </p:extLst>
  </p:cSld>
  <p:clrMapOvr>
    <a:masterClrMapping/>
  </p:clrMapOvr>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Quick Quiz time…</a:t>
            </a:r>
          </a:p>
          <a:p>
            <a:endParaRPr lang="en-GB" sz="7200" dirty="0"/>
          </a:p>
        </p:txBody>
      </p:sp>
    </p:spTree>
    <p:extLst>
      <p:ext uri="{BB962C8B-B14F-4D97-AF65-F5344CB8AC3E}">
        <p14:creationId xmlns:p14="http://schemas.microsoft.com/office/powerpoint/2010/main" val="3625788919"/>
      </p:ext>
    </p:extLst>
  </p:cSld>
  <p:clrMapOvr>
    <a:masterClrMapping/>
  </p:clrMapOvr>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642258" y="560338"/>
            <a:ext cx="11168742" cy="4370427"/>
          </a:xfrm>
          <a:prstGeom prst="rect">
            <a:avLst/>
          </a:prstGeom>
          <a:noFill/>
        </p:spPr>
        <p:txBody>
          <a:bodyPr wrap="square" rtlCol="0">
            <a:spAutoFit/>
          </a:bodyPr>
          <a:lstStyle/>
          <a:p>
            <a:r>
              <a:rPr lang="en-GB" sz="7200" dirty="0">
                <a:latin typeface="Twinkl Cursive Looped" panose="02000000000000000000" pitchFamily="2" charset="0"/>
              </a:rPr>
              <a:t>Did you get them correct?</a:t>
            </a:r>
          </a:p>
          <a:p>
            <a:r>
              <a:rPr lang="en-GB" sz="4400" i="1" dirty="0">
                <a:latin typeface="Twinkl Cursive Looped" panose="02000000000000000000" pitchFamily="2" charset="0"/>
              </a:rPr>
              <a:t>Edit your work.</a:t>
            </a:r>
          </a:p>
          <a:p>
            <a:pPr algn="ctr"/>
            <a:endParaRPr lang="en-GB" sz="5400" dirty="0">
              <a:latin typeface="Twinkl Cursive Looped" panose="02000000000000000000" pitchFamily="2" charset="0"/>
            </a:endParaRPr>
          </a:p>
          <a:p>
            <a:pPr algn="ctr"/>
            <a:r>
              <a:rPr lang="en-GB" sz="5400" dirty="0">
                <a:latin typeface="Twinkl Cursive Looped" panose="02000000000000000000" pitchFamily="2" charset="0"/>
              </a:rPr>
              <a:t>child children told called television measure want swap squash quarrel </a:t>
            </a:r>
          </a:p>
        </p:txBody>
      </p:sp>
    </p:spTree>
    <p:extLst>
      <p:ext uri="{BB962C8B-B14F-4D97-AF65-F5344CB8AC3E}">
        <p14:creationId xmlns:p14="http://schemas.microsoft.com/office/powerpoint/2010/main" val="3886991875"/>
      </p:ext>
    </p:extLst>
  </p:cSld>
  <p:clrMapOvr>
    <a:masterClrMapping/>
  </p:clrMapOvr>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75758" y="2274838"/>
            <a:ext cx="9046029" cy="2308324"/>
          </a:xfrm>
          <a:prstGeom prst="rect">
            <a:avLst/>
          </a:prstGeom>
          <a:noFill/>
        </p:spPr>
        <p:txBody>
          <a:bodyPr wrap="square" rtlCol="0">
            <a:spAutoFit/>
          </a:bodyPr>
          <a:lstStyle/>
          <a:p>
            <a:r>
              <a:rPr lang="en-GB" sz="7200" dirty="0">
                <a:latin typeface="Twinkl Cursive Looped" panose="02000000000000000000" pitchFamily="2" charset="0"/>
              </a:rPr>
              <a:t>Word class time…</a:t>
            </a:r>
          </a:p>
          <a:p>
            <a:endParaRPr lang="en-GB" sz="7200" dirty="0"/>
          </a:p>
        </p:txBody>
      </p:sp>
    </p:spTree>
    <p:extLst>
      <p:ext uri="{BB962C8B-B14F-4D97-AF65-F5344CB8AC3E}">
        <p14:creationId xmlns:p14="http://schemas.microsoft.com/office/powerpoint/2010/main" val="1301617929"/>
      </p:ext>
    </p:extLst>
  </p:cSld>
  <p:clrMapOvr>
    <a:masterClrMapping/>
  </p:clrMapOvr>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2" y="3690608"/>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Determiner noun verb pronoun verb determiner noun preposition </a:t>
            </a:r>
          </a:p>
        </p:txBody>
      </p:sp>
      <p:sp>
        <p:nvSpPr>
          <p:cNvPr id="3" name="TextBox 2">
            <a:extLst>
              <a:ext uri="{FF2B5EF4-FFF2-40B4-BE49-F238E27FC236}">
                <a16:creationId xmlns:a16="http://schemas.microsoft.com/office/drawing/2014/main" id="{E500F0D3-C8EE-77CA-D8A5-2252D46724AA}"/>
              </a:ext>
            </a:extLst>
          </p:cNvPr>
          <p:cNvSpPr txBox="1"/>
          <p:nvPr/>
        </p:nvSpPr>
        <p:spPr>
          <a:xfrm>
            <a:off x="337457" y="1804069"/>
            <a:ext cx="11517084" cy="707886"/>
          </a:xfrm>
          <a:prstGeom prst="rect">
            <a:avLst/>
          </a:prstGeom>
          <a:noFill/>
        </p:spPr>
        <p:txBody>
          <a:bodyPr wrap="square" rtlCol="0">
            <a:spAutoFit/>
          </a:bodyPr>
          <a:lstStyle/>
          <a:p>
            <a:r>
              <a:rPr lang="en-GB" sz="4000" dirty="0">
                <a:latin typeface="Twinkl Cursive Looped" panose="02000000000000000000" pitchFamily="2" charset="0"/>
              </a:rPr>
              <a:t>Our teacher told us to write the sum down.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3110592" y="1896402"/>
            <a:ext cx="1020536"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2939143" y="3675336"/>
            <a:ext cx="681717"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285145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337458" y="3582887"/>
            <a:ext cx="11800115" cy="523220"/>
          </a:xfrm>
          <a:prstGeom prst="rect">
            <a:avLst/>
          </a:prstGeom>
          <a:noFill/>
        </p:spPr>
        <p:txBody>
          <a:bodyPr wrap="square" rtlCol="0">
            <a:spAutoFit/>
          </a:bodyPr>
          <a:lstStyle/>
          <a:p>
            <a:r>
              <a:rPr lang="nl-NL" sz="2800" dirty="0">
                <a:solidFill>
                  <a:schemeClr val="accent2"/>
                </a:solidFill>
                <a:latin typeface="Twinkl Cursive Looped" panose="02000000000000000000" pitchFamily="2" charset="0"/>
              </a:rPr>
              <a:t>Pronoun verb determiner noun adjective </a:t>
            </a:r>
            <a:endParaRPr lang="en-GB" sz="6000" dirty="0"/>
          </a:p>
        </p:txBody>
      </p:sp>
      <p:sp>
        <p:nvSpPr>
          <p:cNvPr id="3" name="TextBox 2">
            <a:extLst>
              <a:ext uri="{FF2B5EF4-FFF2-40B4-BE49-F238E27FC236}">
                <a16:creationId xmlns:a16="http://schemas.microsoft.com/office/drawing/2014/main" id="{E500F0D3-C8EE-77CA-D8A5-2252D46724AA}"/>
              </a:ext>
            </a:extLst>
          </p:cNvPr>
          <p:cNvSpPr txBox="1"/>
          <p:nvPr/>
        </p:nvSpPr>
        <p:spPr>
          <a:xfrm>
            <a:off x="337458" y="2013523"/>
            <a:ext cx="11517084" cy="707886"/>
          </a:xfrm>
          <a:prstGeom prst="rect">
            <a:avLst/>
          </a:prstGeom>
          <a:noFill/>
        </p:spPr>
        <p:txBody>
          <a:bodyPr wrap="square" rtlCol="0">
            <a:spAutoFit/>
          </a:bodyPr>
          <a:lstStyle/>
          <a:p>
            <a:r>
              <a:rPr lang="en-GB" sz="4000" dirty="0">
                <a:latin typeface="Twinkl Cursive Looped" panose="02000000000000000000" pitchFamily="2" charset="0"/>
              </a:rPr>
              <a:t>They called their daughter Susan. </a:t>
            </a:r>
            <a:endParaRPr lang="en-GB" sz="6000" dirty="0"/>
          </a:p>
        </p:txBody>
      </p:sp>
      <p:sp>
        <p:nvSpPr>
          <p:cNvPr id="4" name="Rectangle 3">
            <a:extLst>
              <a:ext uri="{FF2B5EF4-FFF2-40B4-BE49-F238E27FC236}">
                <a16:creationId xmlns:a16="http://schemas.microsoft.com/office/drawing/2014/main" id="{B5313488-7E4A-79E2-52CD-B230AB2EBC8A}"/>
              </a:ext>
            </a:extLst>
          </p:cNvPr>
          <p:cNvSpPr/>
          <p:nvPr/>
        </p:nvSpPr>
        <p:spPr>
          <a:xfrm>
            <a:off x="1649184" y="2059689"/>
            <a:ext cx="1387929" cy="615553"/>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
        <p:nvSpPr>
          <p:cNvPr id="5" name="Rectangle 4">
            <a:extLst>
              <a:ext uri="{FF2B5EF4-FFF2-40B4-BE49-F238E27FC236}">
                <a16:creationId xmlns:a16="http://schemas.microsoft.com/office/drawing/2014/main" id="{E02A7888-AA45-7396-3E3D-4AC6E69CC2E9}"/>
              </a:ext>
            </a:extLst>
          </p:cNvPr>
          <p:cNvSpPr/>
          <p:nvPr/>
        </p:nvSpPr>
        <p:spPr>
          <a:xfrm>
            <a:off x="1649184" y="3600563"/>
            <a:ext cx="963385" cy="523219"/>
          </a:xfrm>
          <a:prstGeom prst="rect">
            <a:avLst/>
          </a:prstGeom>
          <a:noFill/>
          <a:ln w="76200">
            <a:solidFill>
              <a:srgbClr val="FFFF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spTree>
    <p:extLst>
      <p:ext uri="{BB962C8B-B14F-4D97-AF65-F5344CB8AC3E}">
        <p14:creationId xmlns:p14="http://schemas.microsoft.com/office/powerpoint/2010/main" val="36054375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2"/>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p:bldP spid="4" grpId="0" animBg="1"/>
      <p:bldP spid="5" grpId="0" animBg="1"/>
    </p:bld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95944" y="2274838"/>
            <a:ext cx="11740242" cy="4524315"/>
          </a:xfrm>
          <a:prstGeom prst="rect">
            <a:avLst/>
          </a:prstGeom>
          <a:noFill/>
        </p:spPr>
        <p:txBody>
          <a:bodyPr wrap="square" rtlCol="0">
            <a:spAutoFit/>
          </a:bodyPr>
          <a:lstStyle/>
          <a:p>
            <a:r>
              <a:rPr lang="en-GB" sz="7200" dirty="0">
                <a:latin typeface="Twinkl Cursive Looped" panose="02000000000000000000" pitchFamily="2" charset="0"/>
              </a:rPr>
              <a:t>Etymology </a:t>
            </a:r>
          </a:p>
          <a:p>
            <a:endParaRPr lang="en-GB" sz="7200" dirty="0">
              <a:solidFill>
                <a:srgbClr val="FF0000"/>
              </a:solidFill>
              <a:latin typeface="Twinkl Cursive Looped" panose="02000000000000000000" pitchFamily="2" charset="0"/>
            </a:endParaRPr>
          </a:p>
          <a:p>
            <a:r>
              <a:rPr lang="en-GB" sz="7200" dirty="0">
                <a:solidFill>
                  <a:srgbClr val="FF0000"/>
                </a:solidFill>
                <a:latin typeface="Twinkl Cursive Looped" panose="02000000000000000000" pitchFamily="2" charset="0"/>
              </a:rPr>
              <a:t>The history of a word….</a:t>
            </a:r>
            <a:endParaRPr lang="en-GB" sz="4800" dirty="0">
              <a:solidFill>
                <a:srgbClr val="FF0000"/>
              </a:solidFill>
              <a:latin typeface="Twinkl Cursive Looped" panose="02000000000000000000" pitchFamily="2" charset="0"/>
            </a:endParaRPr>
          </a:p>
          <a:p>
            <a:endParaRPr lang="en-GB" sz="7200" dirty="0"/>
          </a:p>
        </p:txBody>
      </p:sp>
    </p:spTree>
    <p:extLst>
      <p:ext uri="{BB962C8B-B14F-4D97-AF65-F5344CB8AC3E}">
        <p14:creationId xmlns:p14="http://schemas.microsoft.com/office/powerpoint/2010/main" val="2837496174"/>
      </p:ext>
    </p:extLst>
  </p:cSld>
  <p:clrMapOvr>
    <a:masterClrMapping/>
  </p:clrMapOvr>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997839"/>
            <a:ext cx="11740242" cy="3416320"/>
          </a:xfrm>
          <a:prstGeom prst="rect">
            <a:avLst/>
          </a:prstGeom>
          <a:noFill/>
        </p:spPr>
        <p:txBody>
          <a:bodyPr wrap="square" rtlCol="0">
            <a:spAutoFit/>
          </a:bodyPr>
          <a:lstStyle/>
          <a:p>
            <a:r>
              <a:rPr lang="en-GB" b="1" dirty="0">
                <a:solidFill>
                  <a:srgbClr val="83001D"/>
                </a:solidFill>
              </a:rPr>
              <a:t>Told</a:t>
            </a:r>
            <a:endParaRPr lang="en-GB" b="1" dirty="0">
              <a:solidFill>
                <a:srgbClr val="83001D"/>
              </a:solidFill>
              <a:effectLst/>
            </a:endParaRPr>
          </a:p>
          <a:p>
            <a:endParaRPr lang="en-GB" b="1" dirty="0">
              <a:solidFill>
                <a:srgbClr val="83001D"/>
              </a:solidFill>
            </a:endParaRPr>
          </a:p>
          <a:p>
            <a:endParaRPr lang="en-GB" b="1" dirty="0">
              <a:solidFill>
                <a:srgbClr val="83001D"/>
              </a:solidFill>
              <a:effectLst/>
            </a:endParaRPr>
          </a:p>
          <a:p>
            <a:r>
              <a:rPr lang="en-GB" b="1" dirty="0">
                <a:solidFill>
                  <a:srgbClr val="83001D"/>
                </a:solidFill>
                <a:effectLst/>
              </a:rPr>
              <a:t>Old English </a:t>
            </a:r>
            <a:r>
              <a:rPr lang="en-GB" b="1" dirty="0" err="1">
                <a:solidFill>
                  <a:srgbClr val="83001D"/>
                </a:solidFill>
                <a:effectLst/>
              </a:rPr>
              <a:t>tellan</a:t>
            </a:r>
            <a:r>
              <a:rPr lang="en-GB" b="1" dirty="0">
                <a:solidFill>
                  <a:srgbClr val="83001D"/>
                </a:solidFill>
                <a:effectLst/>
              </a:rPr>
              <a:t> ‘relate, count, estimate’, of Germanic origin; related to German </a:t>
            </a:r>
            <a:r>
              <a:rPr lang="en-GB" b="1" dirty="0" err="1">
                <a:solidFill>
                  <a:srgbClr val="83001D"/>
                </a:solidFill>
                <a:effectLst/>
              </a:rPr>
              <a:t>zählen</a:t>
            </a:r>
            <a:r>
              <a:rPr lang="en-GB" b="1" dirty="0">
                <a:solidFill>
                  <a:srgbClr val="83001D"/>
                </a:solidFill>
                <a:effectLst/>
              </a:rPr>
              <a:t> ‘reckon, count’, </a:t>
            </a:r>
            <a:r>
              <a:rPr lang="en-GB" b="1" dirty="0" err="1">
                <a:solidFill>
                  <a:srgbClr val="83001D"/>
                </a:solidFill>
                <a:effectLst/>
              </a:rPr>
              <a:t>erzählen</a:t>
            </a:r>
            <a:r>
              <a:rPr lang="en-GB" b="1" dirty="0">
                <a:solidFill>
                  <a:srgbClr val="83001D"/>
                </a:solidFill>
                <a:effectLst/>
              </a:rPr>
              <a:t> ‘recount, relate’, also to tale. </a:t>
            </a:r>
          </a:p>
          <a:p>
            <a:endParaRPr lang="en-GB" b="1" dirty="0">
              <a:solidFill>
                <a:srgbClr val="83001D"/>
              </a:solidFill>
            </a:endParaRPr>
          </a:p>
          <a:p>
            <a:endParaRPr lang="en-GB" b="1" dirty="0">
              <a:solidFill>
                <a:srgbClr val="83001D"/>
              </a:solidFill>
              <a:effectLst/>
            </a:endParaRPr>
          </a:p>
          <a:p>
            <a:endParaRPr lang="en-GB" b="1" dirty="0">
              <a:solidFill>
                <a:srgbClr val="83001D"/>
              </a:solidFill>
              <a:effectLst/>
            </a:endParaRPr>
          </a:p>
          <a:p>
            <a:r>
              <a:rPr lang="en-GB" b="1" dirty="0">
                <a:solidFill>
                  <a:srgbClr val="83001D"/>
                </a:solidFill>
                <a:effectLst/>
              </a:rPr>
              <a:t>Called</a:t>
            </a:r>
          </a:p>
          <a:p>
            <a:endParaRPr lang="en-GB" b="1" dirty="0">
              <a:solidFill>
                <a:srgbClr val="83001D"/>
              </a:solidFill>
            </a:endParaRPr>
          </a:p>
          <a:p>
            <a:r>
              <a:rPr lang="en-GB" b="1" dirty="0">
                <a:solidFill>
                  <a:srgbClr val="83001D"/>
                </a:solidFill>
                <a:effectLst/>
              </a:rPr>
              <a:t>ate Old English </a:t>
            </a:r>
            <a:r>
              <a:rPr lang="en-GB" b="1" dirty="0" err="1">
                <a:solidFill>
                  <a:srgbClr val="83001D"/>
                </a:solidFill>
                <a:effectLst/>
              </a:rPr>
              <a:t>ceallian</a:t>
            </a:r>
            <a:r>
              <a:rPr lang="en-GB" b="1" dirty="0">
                <a:solidFill>
                  <a:srgbClr val="83001D"/>
                </a:solidFill>
                <a:effectLst/>
              </a:rPr>
              <a:t>, from Old Norse </a:t>
            </a:r>
            <a:r>
              <a:rPr lang="en-GB" b="1" dirty="0" err="1">
                <a:solidFill>
                  <a:srgbClr val="83001D"/>
                </a:solidFill>
                <a:effectLst/>
              </a:rPr>
              <a:t>kalla</a:t>
            </a:r>
            <a:r>
              <a:rPr lang="en-GB" b="1" dirty="0">
                <a:solidFill>
                  <a:srgbClr val="83001D"/>
                </a:solidFill>
                <a:effectLst/>
              </a:rPr>
              <a:t> ‘summon loudly’.</a:t>
            </a:r>
            <a:br>
              <a:rPr lang="en-GB" b="1" dirty="0">
                <a:solidFill>
                  <a:srgbClr val="83001D"/>
                </a:solidFill>
                <a:effectLst/>
                <a:hlinkClick r:id="rId3"/>
              </a:rPr>
            </a:br>
            <a:endParaRPr lang="en-GB" sz="1800" dirty="0">
              <a:effectLst/>
              <a:latin typeface="Calibri" panose="020F0502020204030204" pitchFamily="34" charset="0"/>
              <a:ea typeface="Calibri" panose="020F0502020204030204" pitchFamily="34" charset="0"/>
            </a:endParaRPr>
          </a:p>
        </p:txBody>
      </p:sp>
    </p:spTree>
    <p:extLst>
      <p:ext uri="{BB962C8B-B14F-4D97-AF65-F5344CB8AC3E}">
        <p14:creationId xmlns:p14="http://schemas.microsoft.com/office/powerpoint/2010/main" val="255817248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u="sng" dirty="0">
                <a:latin typeface="Twinkl Cursive Looped" panose="02000000000000000000" pitchFamily="2" charset="0"/>
              </a:rPr>
              <a:t>w</a:t>
            </a:r>
            <a:r>
              <a:rPr lang="en-GB" dirty="0">
                <a:latin typeface="Twinkl Cursive Looped" panose="02000000000000000000" pitchFamily="2" charset="0"/>
              </a:rPr>
              <a:t>ant</a:t>
            </a:r>
            <a:endParaRPr lang="en-GB" u="sng" dirty="0">
              <a:latin typeface="Twinkl Cursive Looped" panose="02000000000000000000" pitchFamily="2" charset="0"/>
            </a:endParaRPr>
          </a:p>
        </p:txBody>
      </p:sp>
      <p:sp>
        <p:nvSpPr>
          <p:cNvPr id="4" name="Rectangle 3">
            <a:extLst>
              <a:ext uri="{FF2B5EF4-FFF2-40B4-BE49-F238E27FC236}">
                <a16:creationId xmlns:a16="http://schemas.microsoft.com/office/drawing/2014/main" id="{C58AB573-DD11-E097-F7AA-65DC4AAE79EE}"/>
              </a:ext>
            </a:extLst>
          </p:cNvPr>
          <p:cNvSpPr/>
          <p:nvPr/>
        </p:nvSpPr>
        <p:spPr>
          <a:xfrm>
            <a:off x="6112328" y="3561670"/>
            <a:ext cx="555172"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6154" name="Picture 10" descr="want clipart - Clip Art Library">
            <a:extLst>
              <a:ext uri="{FF2B5EF4-FFF2-40B4-BE49-F238E27FC236}">
                <a16:creationId xmlns:a16="http://schemas.microsoft.com/office/drawing/2014/main" id="{C2DECC3B-FE0C-0A9B-16BB-028F7EC661F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2373" y="395968"/>
            <a:ext cx="1952625" cy="2343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1498557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5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225879" y="1050195"/>
            <a:ext cx="11740242" cy="3662541"/>
          </a:xfrm>
          <a:prstGeom prst="rect">
            <a:avLst/>
          </a:prstGeom>
          <a:noFill/>
        </p:spPr>
        <p:txBody>
          <a:bodyPr wrap="square" rtlCol="0">
            <a:spAutoFit/>
          </a:bodyPr>
          <a:lstStyle/>
          <a:p>
            <a:r>
              <a:rPr lang="en-GB" sz="7200" dirty="0">
                <a:latin typeface="Twinkl Cursive Looped" panose="02000000000000000000" pitchFamily="2" charset="0"/>
              </a:rPr>
              <a:t>Let’s </a:t>
            </a:r>
            <a:r>
              <a:rPr lang="en-GB" sz="7200" i="1" dirty="0">
                <a:latin typeface="Twinkl Cursive Looped" panose="02000000000000000000" pitchFamily="2" charset="0"/>
              </a:rPr>
              <a:t>investigate….</a:t>
            </a:r>
          </a:p>
          <a:p>
            <a:endParaRPr lang="en-GB" sz="7200" i="1" dirty="0">
              <a:latin typeface="Twinkl Cursive Looped" panose="02000000000000000000" pitchFamily="2" charset="0"/>
            </a:endParaRPr>
          </a:p>
          <a:p>
            <a:r>
              <a:rPr lang="en-GB" sz="4400" i="1" dirty="0">
                <a:latin typeface="Twinkl Cursive Looped" panose="02000000000000000000" pitchFamily="2" charset="0"/>
              </a:rPr>
              <a:t>Find synonyms and antonyms of the challenge words. </a:t>
            </a:r>
          </a:p>
        </p:txBody>
      </p:sp>
    </p:spTree>
    <p:extLst>
      <p:ext uri="{BB962C8B-B14F-4D97-AF65-F5344CB8AC3E}">
        <p14:creationId xmlns:p14="http://schemas.microsoft.com/office/powerpoint/2010/main" val="402739095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u="sng" dirty="0">
                <a:latin typeface="Twinkl Cursive Looped" panose="02000000000000000000" pitchFamily="2" charset="0"/>
              </a:rPr>
              <a:t>w</a:t>
            </a:r>
            <a:r>
              <a:rPr lang="en-GB" dirty="0">
                <a:latin typeface="Twinkl Cursive Looped" panose="02000000000000000000" pitchFamily="2" charset="0"/>
              </a:rPr>
              <a:t>atch</a:t>
            </a:r>
            <a:endParaRPr lang="en-GB" u="sng" dirty="0">
              <a:latin typeface="Twinkl Cursive Looped" panose="02000000000000000000" pitchFamily="2" charset="0"/>
            </a:endParaRPr>
          </a:p>
        </p:txBody>
      </p:sp>
      <p:sp>
        <p:nvSpPr>
          <p:cNvPr id="4" name="Rectangle 3">
            <a:extLst>
              <a:ext uri="{FF2B5EF4-FFF2-40B4-BE49-F238E27FC236}">
                <a16:creationId xmlns:a16="http://schemas.microsoft.com/office/drawing/2014/main" id="{C1A4DEA4-1DEE-2E60-0DC3-691FBB243058}"/>
              </a:ext>
            </a:extLst>
          </p:cNvPr>
          <p:cNvSpPr/>
          <p:nvPr/>
        </p:nvSpPr>
        <p:spPr>
          <a:xfrm>
            <a:off x="5932714" y="3561670"/>
            <a:ext cx="45720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31078" name="Picture 6" descr="Free I See Cliparts, Download Free I See Cliparts png images, Free ClipArts  on Clipart Library">
            <a:extLst>
              <a:ext uri="{FF2B5EF4-FFF2-40B4-BE49-F238E27FC236}">
                <a16:creationId xmlns:a16="http://schemas.microsoft.com/office/drawing/2014/main" id="{523A0C04-8B3D-E7D8-319E-C2A5767D8E9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6495" y="463324"/>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65079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3107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u="sng" dirty="0">
                <a:latin typeface="Twinkl Cursive Looped" panose="02000000000000000000" pitchFamily="2" charset="0"/>
              </a:rPr>
              <a:t>w</a:t>
            </a:r>
            <a:r>
              <a:rPr lang="en-GB" dirty="0">
                <a:latin typeface="Twinkl Cursive Looped" panose="02000000000000000000" pitchFamily="2" charset="0"/>
              </a:rPr>
              <a:t>ander</a:t>
            </a:r>
            <a:endParaRPr lang="en-GB" u="sng" dirty="0">
              <a:latin typeface="Twinkl Cursive Looped" panose="02000000000000000000" pitchFamily="2" charset="0"/>
            </a:endParaRPr>
          </a:p>
        </p:txBody>
      </p:sp>
      <p:sp>
        <p:nvSpPr>
          <p:cNvPr id="4" name="Rectangle 3">
            <a:extLst>
              <a:ext uri="{FF2B5EF4-FFF2-40B4-BE49-F238E27FC236}">
                <a16:creationId xmlns:a16="http://schemas.microsoft.com/office/drawing/2014/main" id="{C1A4DEA4-1DEE-2E60-0DC3-691FBB243058}"/>
              </a:ext>
            </a:extLst>
          </p:cNvPr>
          <p:cNvSpPr/>
          <p:nvPr/>
        </p:nvSpPr>
        <p:spPr>
          <a:xfrm>
            <a:off x="5867400" y="3547383"/>
            <a:ext cx="45720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66914" name="Picture 2" descr="An Old Man Wandering Royalty Free SVG, Cliparts, Vectors, And Stock  Illustration. Image 44988010.">
            <a:extLst>
              <a:ext uri="{FF2B5EF4-FFF2-40B4-BE49-F238E27FC236}">
                <a16:creationId xmlns:a16="http://schemas.microsoft.com/office/drawing/2014/main" id="{D154ED3C-305E-7FF3-76FF-6D3CB3ACF990}"/>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4813" y="594632"/>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367926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691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17CB77-1BC6-F944-148E-7718A4A87291}"/>
              </a:ext>
            </a:extLst>
          </p:cNvPr>
          <p:cNvSpPr>
            <a:spLocks noGrp="1"/>
          </p:cNvSpPr>
          <p:nvPr>
            <p:ph type="title"/>
          </p:nvPr>
        </p:nvSpPr>
        <p:spPr/>
        <p:txBody>
          <a:bodyPr/>
          <a:lstStyle/>
          <a:p>
            <a:r>
              <a:rPr lang="en-GB" dirty="0"/>
              <a:t>These slides are slightly different - to reduce the number there are now animations used</a:t>
            </a:r>
          </a:p>
        </p:txBody>
      </p:sp>
      <p:sp>
        <p:nvSpPr>
          <p:cNvPr id="3" name="Content Placeholder 2">
            <a:extLst>
              <a:ext uri="{FF2B5EF4-FFF2-40B4-BE49-F238E27FC236}">
                <a16:creationId xmlns:a16="http://schemas.microsoft.com/office/drawing/2014/main" id="{077E62D0-33DD-9CBA-3B37-C650BF8941B5}"/>
              </a:ext>
            </a:extLst>
          </p:cNvPr>
          <p:cNvSpPr>
            <a:spLocks noGrp="1"/>
          </p:cNvSpPr>
          <p:nvPr>
            <p:ph idx="1"/>
          </p:nvPr>
        </p:nvSpPr>
        <p:spPr/>
        <p:txBody>
          <a:bodyPr/>
          <a:lstStyle/>
          <a:p>
            <a:r>
              <a:rPr lang="en-GB" dirty="0"/>
              <a:t>Please use these slides in full screen slide show mode to ensure they work how they are designed with chunks of information being shown at a time to prevent overload </a:t>
            </a:r>
          </a:p>
          <a:p>
            <a:endParaRPr lang="en-GB" dirty="0"/>
          </a:p>
          <a:p>
            <a:r>
              <a:rPr lang="en-GB" dirty="0"/>
              <a:t>Thank you</a:t>
            </a:r>
          </a:p>
        </p:txBody>
      </p:sp>
    </p:spTree>
    <p:extLst>
      <p:ext uri="{BB962C8B-B14F-4D97-AF65-F5344CB8AC3E}">
        <p14:creationId xmlns:p14="http://schemas.microsoft.com/office/powerpoint/2010/main" val="147227911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a:t>
            </a:r>
            <a:r>
              <a:rPr lang="en-GB" u="sng" dirty="0">
                <a:latin typeface="Twinkl Cursive Looped" panose="02000000000000000000" pitchFamily="2" charset="0"/>
              </a:rPr>
              <a:t>w</a:t>
            </a:r>
            <a:r>
              <a:rPr lang="en-GB" dirty="0">
                <a:latin typeface="Twinkl Cursive Looped" panose="02000000000000000000" pitchFamily="2" charset="0"/>
              </a:rPr>
              <a:t>ap</a:t>
            </a:r>
            <a:endParaRPr lang="en-GB" u="sng" dirty="0">
              <a:latin typeface="Twinkl Cursive Looped" panose="02000000000000000000" pitchFamily="2" charset="0"/>
            </a:endParaRPr>
          </a:p>
        </p:txBody>
      </p:sp>
      <p:sp>
        <p:nvSpPr>
          <p:cNvPr id="4" name="Rectangle 3">
            <a:extLst>
              <a:ext uri="{FF2B5EF4-FFF2-40B4-BE49-F238E27FC236}">
                <a16:creationId xmlns:a16="http://schemas.microsoft.com/office/drawing/2014/main" id="{C1A4DEA4-1DEE-2E60-0DC3-691FBB243058}"/>
              </a:ext>
            </a:extLst>
          </p:cNvPr>
          <p:cNvSpPr/>
          <p:nvPr/>
        </p:nvSpPr>
        <p:spPr>
          <a:xfrm>
            <a:off x="6389914" y="3561670"/>
            <a:ext cx="45720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67938" name="Picture 2" descr="900+ Swap Clip Art | Royalty Free - GoGraph">
            <a:extLst>
              <a:ext uri="{FF2B5EF4-FFF2-40B4-BE49-F238E27FC236}">
                <a16:creationId xmlns:a16="http://schemas.microsoft.com/office/drawing/2014/main" id="{505929D5-6BA4-B00A-B994-6F768C8BEC0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6701"/>
          <a:stretch/>
        </p:blipFill>
        <p:spPr bwMode="auto">
          <a:xfrm>
            <a:off x="610280" y="676275"/>
            <a:ext cx="2219325" cy="17240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297670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679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want</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have a desire to possess or do (something) </a:t>
            </a:r>
            <a:endParaRPr lang="en-GB" sz="1400" dirty="0"/>
          </a:p>
        </p:txBody>
      </p:sp>
      <p:pic>
        <p:nvPicPr>
          <p:cNvPr id="11" name="Picture 10" descr="want clipart - Clip Art Library">
            <a:extLst>
              <a:ext uri="{FF2B5EF4-FFF2-40B4-BE49-F238E27FC236}">
                <a16:creationId xmlns:a16="http://schemas.microsoft.com/office/drawing/2014/main" id="{8768FA42-558B-6492-3989-C78EC826BCB6}"/>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82373" y="395968"/>
            <a:ext cx="1952625" cy="23431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982288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watch </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look at or observe attentively over a period of time </a:t>
            </a:r>
            <a:endParaRPr lang="en-GB" sz="1400" dirty="0"/>
          </a:p>
        </p:txBody>
      </p:sp>
      <p:pic>
        <p:nvPicPr>
          <p:cNvPr id="132098" name="Picture 2" descr="Free I See Cliparts, Download Free I See Cliparts png images, Free ClipArts  on Clipart Library">
            <a:extLst>
              <a:ext uri="{FF2B5EF4-FFF2-40B4-BE49-F238E27FC236}">
                <a16:creationId xmlns:a16="http://schemas.microsoft.com/office/drawing/2014/main" id="{CE47C745-71D8-51CD-BBF4-A67701522D12}"/>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9216" y="425622"/>
            <a:ext cx="2143125" cy="21431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707590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3209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wander </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walk or move in a leisurely or aimless way </a:t>
            </a:r>
            <a:endParaRPr lang="en-GB" sz="1400" dirty="0"/>
          </a:p>
        </p:txBody>
      </p:sp>
      <p:pic>
        <p:nvPicPr>
          <p:cNvPr id="3" name="Picture 2" descr="An Old Man Wandering Royalty Free SVG, Cliparts, Vectors, And Stock  Illustration. Image 44988010.">
            <a:extLst>
              <a:ext uri="{FF2B5EF4-FFF2-40B4-BE49-F238E27FC236}">
                <a16:creationId xmlns:a16="http://schemas.microsoft.com/office/drawing/2014/main" id="{31F6B0A4-5CA5-360A-48DF-84E50061A02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04813" y="594632"/>
            <a:ext cx="2466975" cy="18478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09765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swap</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830997"/>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take part in an exchange of </a:t>
            </a:r>
            <a:endParaRPr lang="en-GB" sz="1400" dirty="0"/>
          </a:p>
        </p:txBody>
      </p:sp>
      <p:pic>
        <p:nvPicPr>
          <p:cNvPr id="3" name="Picture 2">
            <a:extLst>
              <a:ext uri="{FF2B5EF4-FFF2-40B4-BE49-F238E27FC236}">
                <a16:creationId xmlns:a16="http://schemas.microsoft.com/office/drawing/2014/main" id="{3C8FBB8A-7BB3-ACB7-DB16-85FA17ECB55B}"/>
              </a:ext>
            </a:extLst>
          </p:cNvPr>
          <p:cNvPicPr>
            <a:picLocks noChangeAspect="1"/>
          </p:cNvPicPr>
          <p:nvPr/>
        </p:nvPicPr>
        <p:blipFill>
          <a:blip r:embed="rId2"/>
          <a:stretch>
            <a:fillRect/>
          </a:stretch>
        </p:blipFill>
        <p:spPr>
          <a:xfrm>
            <a:off x="402091" y="345655"/>
            <a:ext cx="2219136" cy="1725318"/>
          </a:xfrm>
          <a:prstGeom prst="rect">
            <a:avLst/>
          </a:prstGeom>
        </p:spPr>
      </p:pic>
    </p:spTree>
    <p:extLst>
      <p:ext uri="{BB962C8B-B14F-4D97-AF65-F5344CB8AC3E}">
        <p14:creationId xmlns:p14="http://schemas.microsoft.com/office/powerpoint/2010/main" val="8997322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I want a big present for Christmas.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1219200" y="3531221"/>
            <a:ext cx="1801586" cy="959900"/>
          </a:xfrm>
          <a:prstGeom prst="rect">
            <a:avLst/>
          </a:prstGeom>
          <a:solidFill>
            <a:schemeClr val="bg1">
              <a:lumMod val="95000"/>
            </a:schemeClr>
          </a:solidFill>
        </p:spPr>
        <p:txBody>
          <a:bodyPr vert="horz" lIns="91440" tIns="45720" rIns="91440" bIns="45720" rtlCol="0" anchor="b">
            <a:normAutofit fontScale="82500" lnSpcReduction="1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21998395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Lucy, watch the kettle and let me know when it has boiled.</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906486" y="2861750"/>
            <a:ext cx="1992085" cy="959900"/>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42629230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People wander over the footpaths to get fresh air and exercise.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971800" y="2861750"/>
            <a:ext cx="2416629" cy="959900"/>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2247509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Will you swap your crisps with mine?</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261757" y="2861750"/>
            <a:ext cx="1834243" cy="959900"/>
          </a:xfrm>
          <a:prstGeom prst="rect">
            <a:avLst/>
          </a:prstGeom>
          <a:solidFill>
            <a:schemeClr val="bg1">
              <a:lumMod val="95000"/>
            </a:schemeClr>
          </a:solidFill>
        </p:spPr>
        <p:txBody>
          <a:bodyPr vert="horz" lIns="91440" tIns="45720" rIns="91440" bIns="45720" rtlCol="0" anchor="b">
            <a:normAutofit fontScale="9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2549242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37254380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469571" y="1518558"/>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Spring 1</a:t>
            </a:r>
          </a:p>
          <a:p>
            <a:r>
              <a:rPr lang="en-GB" sz="7200" dirty="0">
                <a:latin typeface="Twinkl Cursive Looped" panose="02000000000000000000" pitchFamily="2" charset="0"/>
              </a:rPr>
              <a:t>Week 5 - Monday</a:t>
            </a:r>
          </a:p>
          <a:p>
            <a:endParaRPr lang="en-GB" sz="7200" dirty="0"/>
          </a:p>
        </p:txBody>
      </p:sp>
    </p:spTree>
    <p:extLst>
      <p:ext uri="{BB962C8B-B14F-4D97-AF65-F5344CB8AC3E}">
        <p14:creationId xmlns:p14="http://schemas.microsoft.com/office/powerpoint/2010/main" val="86437677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told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communicate information to someone in spoken or written words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9226" name="Picture 10" descr="Clipart of the friend is telling a secret free image download">
            <a:extLst>
              <a:ext uri="{FF2B5EF4-FFF2-40B4-BE49-F238E27FC236}">
                <a16:creationId xmlns:a16="http://schemas.microsoft.com/office/drawing/2014/main" id="{EDD97B92-9BC2-A7FA-910F-175F2B12E82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9381"/>
            <a:ext cx="2562225" cy="1790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302937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Our teacher told us to write the sum down.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212771" y="2933104"/>
            <a:ext cx="1551214"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15716605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called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819991"/>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give (a baby or animal) a specified name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3324" name="Picture 12" descr="Name Illustrations and Clipart. 248,792 Name royalty free illustrations,  drawings and graphics available to search from thousands of vector EPS clip  art providers.">
            <a:extLst>
              <a:ext uri="{FF2B5EF4-FFF2-40B4-BE49-F238E27FC236}">
                <a16:creationId xmlns:a16="http://schemas.microsoft.com/office/drawing/2014/main" id="{D5C5E1A8-FE7E-1E51-97E4-F5A0DDBC756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6031"/>
          <a:stretch/>
        </p:blipFill>
        <p:spPr bwMode="auto">
          <a:xfrm>
            <a:off x="386443" y="310243"/>
            <a:ext cx="2013857" cy="213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59700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3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They called their daughter Susan.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253341" y="3673929"/>
            <a:ext cx="2220688" cy="888546"/>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6118285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76862613"/>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43821332"/>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8458" y="938893"/>
            <a:ext cx="10450286"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The </a:t>
            </a:r>
            <a:r>
              <a:rPr lang="en-GB" sz="4000" dirty="0" err="1">
                <a:solidFill>
                  <a:srgbClr val="000000"/>
                </a:solidFill>
                <a:effectLst/>
                <a:latin typeface="Twinkl Cursive Looped" panose="02000000000000000000" pitchFamily="2" charset="0"/>
                <a:ea typeface="Times New Roman" panose="02020603050405020304" pitchFamily="18" charset="0"/>
              </a:rPr>
              <a:t>Indrik</a:t>
            </a:r>
            <a:r>
              <a:rPr lang="en-GB" sz="4000" dirty="0">
                <a:solidFill>
                  <a:srgbClr val="000000"/>
                </a:solidFill>
                <a:effectLst/>
                <a:latin typeface="Twinkl Cursive Looped" panose="02000000000000000000" pitchFamily="2" charset="0"/>
                <a:ea typeface="Times New Roman" panose="02020603050405020304" pitchFamily="18" charset="0"/>
              </a:rPr>
              <a:t> Beast</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This animal, called the </a:t>
            </a:r>
            <a:r>
              <a:rPr lang="en-GB" sz="4000" dirty="0" err="1">
                <a:solidFill>
                  <a:srgbClr val="000000"/>
                </a:solidFill>
                <a:effectLst/>
                <a:latin typeface="Twinkl Cursive Looped" panose="02000000000000000000" pitchFamily="2" charset="0"/>
                <a:ea typeface="Times New Roman" panose="02020603050405020304" pitchFamily="18" charset="0"/>
              </a:rPr>
              <a:t>Indrik</a:t>
            </a:r>
            <a:r>
              <a:rPr lang="en-GB" sz="4000" dirty="0">
                <a:solidFill>
                  <a:srgbClr val="000000"/>
                </a:solidFill>
                <a:effectLst/>
                <a:latin typeface="Twinkl Cursive Looped" panose="02000000000000000000" pitchFamily="2" charset="0"/>
                <a:ea typeface="Times New Roman" panose="02020603050405020304" pitchFamily="18" charset="0"/>
              </a:rPr>
              <a:t> Beast, lived in Asia about 30 million years ago.  It was the largest ever mammal to wander on land.  It was usual to measure about 4.5 metres high.  A squad of beasts could reach leaves high up in tall trees. </a:t>
            </a:r>
          </a:p>
        </p:txBody>
      </p:sp>
    </p:spTree>
    <p:extLst>
      <p:ext uri="{BB962C8B-B14F-4D97-AF65-F5344CB8AC3E}">
        <p14:creationId xmlns:p14="http://schemas.microsoft.com/office/powerpoint/2010/main" val="243350014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8458" y="938893"/>
            <a:ext cx="10450286"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The </a:t>
            </a:r>
            <a:r>
              <a:rPr lang="en-GB" sz="4000" dirty="0" err="1">
                <a:solidFill>
                  <a:srgbClr val="000000"/>
                </a:solidFill>
                <a:effectLst/>
                <a:latin typeface="Twinkl Cursive Looped" panose="02000000000000000000" pitchFamily="2" charset="0"/>
                <a:ea typeface="Times New Roman" panose="02020603050405020304" pitchFamily="18" charset="0"/>
              </a:rPr>
              <a:t>Indrik</a:t>
            </a:r>
            <a:r>
              <a:rPr lang="en-GB" sz="4000" dirty="0">
                <a:solidFill>
                  <a:srgbClr val="000000"/>
                </a:solidFill>
                <a:effectLst/>
                <a:latin typeface="Twinkl Cursive Looped" panose="02000000000000000000" pitchFamily="2" charset="0"/>
                <a:ea typeface="Times New Roman" panose="02020603050405020304" pitchFamily="18" charset="0"/>
              </a:rPr>
              <a:t> Beast</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This animal,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called</a:t>
            </a:r>
            <a:r>
              <a:rPr lang="en-GB" sz="4000" dirty="0">
                <a:solidFill>
                  <a:srgbClr val="000000"/>
                </a:solidFill>
                <a:effectLst/>
                <a:latin typeface="Twinkl Cursive Looped" panose="02000000000000000000" pitchFamily="2" charset="0"/>
                <a:ea typeface="Times New Roman" panose="02020603050405020304" pitchFamily="18" charset="0"/>
              </a:rPr>
              <a:t> the </a:t>
            </a:r>
            <a:r>
              <a:rPr lang="en-GB" sz="4000" dirty="0" err="1">
                <a:solidFill>
                  <a:srgbClr val="000000"/>
                </a:solidFill>
                <a:effectLst/>
                <a:latin typeface="Twinkl Cursive Looped" panose="02000000000000000000" pitchFamily="2" charset="0"/>
                <a:ea typeface="Times New Roman" panose="02020603050405020304" pitchFamily="18" charset="0"/>
              </a:rPr>
              <a:t>Indrik</a:t>
            </a:r>
            <a:r>
              <a:rPr lang="en-GB" sz="4000" dirty="0">
                <a:solidFill>
                  <a:srgbClr val="000000"/>
                </a:solidFill>
                <a:effectLst/>
                <a:latin typeface="Twinkl Cursive Looped" panose="02000000000000000000" pitchFamily="2" charset="0"/>
                <a:ea typeface="Times New Roman" panose="02020603050405020304" pitchFamily="18" charset="0"/>
              </a:rPr>
              <a:t> Beast, lived in Asia about 30 million years ago.  It was the largest ever mammal to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wander</a:t>
            </a:r>
            <a:r>
              <a:rPr lang="en-GB" sz="4000" dirty="0">
                <a:solidFill>
                  <a:srgbClr val="000000"/>
                </a:solidFill>
                <a:effectLst/>
                <a:latin typeface="Twinkl Cursive Looped" panose="02000000000000000000" pitchFamily="2" charset="0"/>
                <a:ea typeface="Times New Roman" panose="02020603050405020304" pitchFamily="18" charset="0"/>
              </a:rPr>
              <a:t> on land.  It was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usual</a:t>
            </a:r>
            <a:r>
              <a:rPr lang="en-GB" sz="4000" dirty="0">
                <a:solidFill>
                  <a:srgbClr val="000000"/>
                </a:solidFill>
                <a:effectLst/>
                <a:latin typeface="Twinkl Cursive Looped" panose="02000000000000000000" pitchFamily="2" charset="0"/>
                <a:ea typeface="Times New Roman" panose="02020603050405020304" pitchFamily="18" charset="0"/>
              </a:rPr>
              <a:t> to measure about 4.5 metres high.  A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squad</a:t>
            </a:r>
            <a:r>
              <a:rPr lang="en-GB" sz="4000" dirty="0">
                <a:solidFill>
                  <a:srgbClr val="000000"/>
                </a:solidFill>
                <a:effectLst/>
                <a:latin typeface="Twinkl Cursive Looped" panose="02000000000000000000" pitchFamily="2" charset="0"/>
                <a:ea typeface="Times New Roman" panose="02020603050405020304" pitchFamily="18" charset="0"/>
              </a:rPr>
              <a:t> of beasts could reach leaves high up in tall trees. </a:t>
            </a:r>
          </a:p>
        </p:txBody>
      </p:sp>
    </p:spTree>
    <p:extLst>
      <p:ext uri="{BB962C8B-B14F-4D97-AF65-F5344CB8AC3E}">
        <p14:creationId xmlns:p14="http://schemas.microsoft.com/office/powerpoint/2010/main" val="161191154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53423359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This animal, called the </a:t>
            </a:r>
            <a:r>
              <a:rPr lang="en-GB" sz="6000" dirty="0" err="1">
                <a:solidFill>
                  <a:srgbClr val="000000"/>
                </a:solidFill>
                <a:effectLst/>
                <a:latin typeface="Twinkl Cursive Looped" panose="02000000000000000000" pitchFamily="2" charset="0"/>
                <a:ea typeface="Times New Roman" panose="02020603050405020304" pitchFamily="18" charset="0"/>
              </a:rPr>
              <a:t>Indrik</a:t>
            </a:r>
            <a:r>
              <a:rPr lang="en-GB" sz="6000" dirty="0">
                <a:solidFill>
                  <a:srgbClr val="000000"/>
                </a:solidFill>
                <a:effectLst/>
                <a:latin typeface="Twinkl Cursive Looped" panose="02000000000000000000" pitchFamily="2" charset="0"/>
                <a:ea typeface="Times New Roman" panose="02020603050405020304" pitchFamily="18" charset="0"/>
              </a:rPr>
              <a:t> Beast, lived in Asia about 30 million years ago. </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95828850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CB2CF1FB-6B5A-68D8-4C84-8B148ABBD790}"/>
              </a:ext>
            </a:extLst>
          </p:cNvPr>
          <p:cNvPicPr>
            <a:picLocks noChangeAspect="1"/>
          </p:cNvPicPr>
          <p:nvPr/>
        </p:nvPicPr>
        <p:blipFill rotWithShape="1">
          <a:blip r:embed="rId2"/>
          <a:srcRect l="18348" t="24750" r="19242" b="8313"/>
          <a:stretch/>
        </p:blipFill>
        <p:spPr>
          <a:xfrm>
            <a:off x="277586" y="195943"/>
            <a:ext cx="10989128" cy="6626491"/>
          </a:xfrm>
          <a:prstGeom prst="rect">
            <a:avLst/>
          </a:prstGeom>
        </p:spPr>
      </p:pic>
    </p:spTree>
    <p:extLst>
      <p:ext uri="{BB962C8B-B14F-4D97-AF65-F5344CB8AC3E}">
        <p14:creationId xmlns:p14="http://schemas.microsoft.com/office/powerpoint/2010/main" val="3955913320"/>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Spring 1</a:t>
            </a:r>
          </a:p>
          <a:p>
            <a:r>
              <a:rPr lang="en-GB" sz="7200" dirty="0">
                <a:latin typeface="Twinkl Cursive Looped" panose="02000000000000000000" pitchFamily="2" charset="0"/>
              </a:rPr>
              <a:t>Week 5 - Tuesday</a:t>
            </a:r>
          </a:p>
          <a:p>
            <a:endParaRPr lang="en-GB" sz="7200" dirty="0"/>
          </a:p>
        </p:txBody>
      </p:sp>
    </p:spTree>
    <p:extLst>
      <p:ext uri="{BB962C8B-B14F-4D97-AF65-F5344CB8AC3E}">
        <p14:creationId xmlns:p14="http://schemas.microsoft.com/office/powerpoint/2010/main" val="258101762"/>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CB2CF1FB-6B5A-68D8-4C84-8B148ABBD790}"/>
              </a:ext>
            </a:extLst>
          </p:cNvPr>
          <p:cNvPicPr>
            <a:picLocks noChangeAspect="1"/>
          </p:cNvPicPr>
          <p:nvPr/>
        </p:nvPicPr>
        <p:blipFill rotWithShape="1">
          <a:blip r:embed="rId2"/>
          <a:srcRect l="18348" t="24750" r="19242" b="8313"/>
          <a:stretch/>
        </p:blipFill>
        <p:spPr>
          <a:xfrm>
            <a:off x="277586" y="195943"/>
            <a:ext cx="10989128" cy="6626491"/>
          </a:xfrm>
          <a:prstGeom prst="rect">
            <a:avLst/>
          </a:prstGeom>
        </p:spPr>
      </p:pic>
    </p:spTree>
    <p:extLst>
      <p:ext uri="{BB962C8B-B14F-4D97-AF65-F5344CB8AC3E}">
        <p14:creationId xmlns:p14="http://schemas.microsoft.com/office/powerpoint/2010/main" val="1907349990"/>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248176957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79681"/>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67266" y="2818517"/>
            <a:ext cx="10515600" cy="1481650"/>
          </a:xfrm>
        </p:spPr>
        <p:txBody>
          <a:bodyPr>
            <a:normAutofit fontScale="90000"/>
          </a:bodyPr>
          <a:lstStyle/>
          <a:p>
            <a:pPr algn="ctr"/>
            <a:r>
              <a:rPr lang="en-GB" dirty="0">
                <a:latin typeface="Twinkl Cursive Looped" panose="02000000000000000000" pitchFamily="2" charset="0"/>
              </a:rPr>
              <a:t>child</a:t>
            </a:r>
            <a:br>
              <a:rPr lang="en-GB" dirty="0">
                <a:latin typeface="Twinkl Cursive Looped" panose="02000000000000000000" pitchFamily="2" charset="0"/>
              </a:rPr>
            </a:br>
            <a:endParaRPr lang="en-GB" i="1" dirty="0">
              <a:latin typeface="Twinkl Cursive Looped" panose="02000000000000000000" pitchFamily="2" charset="0"/>
            </a:endParaRPr>
          </a:p>
        </p:txBody>
      </p:sp>
      <p:sp>
        <p:nvSpPr>
          <p:cNvPr id="4" name="TextBox 3">
            <a:extLst>
              <a:ext uri="{FF2B5EF4-FFF2-40B4-BE49-F238E27FC236}">
                <a16:creationId xmlns:a16="http://schemas.microsoft.com/office/drawing/2014/main" id="{5BD43014-6391-FC37-BF99-D8BB6D15C4BA}"/>
              </a:ext>
            </a:extLst>
          </p:cNvPr>
          <p:cNvSpPr txBox="1"/>
          <p:nvPr/>
        </p:nvSpPr>
        <p:spPr>
          <a:xfrm>
            <a:off x="831850" y="4300167"/>
            <a:ext cx="11186432" cy="1015663"/>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Everyone loves being a child.</a:t>
            </a:r>
            <a:endParaRPr lang="en-GB" dirty="0"/>
          </a:p>
        </p:txBody>
      </p:sp>
      <p:pic>
        <p:nvPicPr>
          <p:cNvPr id="1034" name="Picture 10" descr="Free Children &amp; Kids Clipart - Clip Art Pictures - Graphics - Illustrations">
            <a:extLst>
              <a:ext uri="{FF2B5EF4-FFF2-40B4-BE49-F238E27FC236}">
                <a16:creationId xmlns:a16="http://schemas.microsoft.com/office/drawing/2014/main" id="{6813D50A-B997-1C19-E641-1E213B18AFD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9134" y="450304"/>
            <a:ext cx="1695450" cy="2705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716621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67266" y="2818517"/>
            <a:ext cx="10515600" cy="1481650"/>
          </a:xfrm>
        </p:spPr>
        <p:txBody>
          <a:bodyPr>
            <a:normAutofit fontScale="90000"/>
          </a:bodyPr>
          <a:lstStyle/>
          <a:p>
            <a:pPr algn="ctr"/>
            <a:r>
              <a:rPr lang="en-GB" dirty="0">
                <a:latin typeface="Twinkl Cursive Looped" panose="02000000000000000000" pitchFamily="2" charset="0"/>
              </a:rPr>
              <a:t>children</a:t>
            </a:r>
            <a:br>
              <a:rPr lang="en-GB" dirty="0">
                <a:latin typeface="Twinkl Cursive Looped" panose="02000000000000000000" pitchFamily="2" charset="0"/>
              </a:rPr>
            </a:br>
            <a:endParaRPr lang="en-GB" i="1" dirty="0">
              <a:latin typeface="Twinkl Cursive Looped" panose="02000000000000000000" pitchFamily="2" charset="0"/>
            </a:endParaRPr>
          </a:p>
        </p:txBody>
      </p:sp>
      <p:sp>
        <p:nvSpPr>
          <p:cNvPr id="4" name="TextBox 3">
            <a:extLst>
              <a:ext uri="{FF2B5EF4-FFF2-40B4-BE49-F238E27FC236}">
                <a16:creationId xmlns:a16="http://schemas.microsoft.com/office/drawing/2014/main" id="{5BD43014-6391-FC37-BF99-D8BB6D15C4BA}"/>
              </a:ext>
            </a:extLst>
          </p:cNvPr>
          <p:cNvSpPr txBox="1"/>
          <p:nvPr/>
        </p:nvSpPr>
        <p:spPr>
          <a:xfrm>
            <a:off x="831850" y="4300167"/>
            <a:ext cx="11186432" cy="1015663"/>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The children loved to play.</a:t>
            </a:r>
            <a:endParaRPr lang="en-GB" dirty="0"/>
          </a:p>
        </p:txBody>
      </p:sp>
      <p:pic>
        <p:nvPicPr>
          <p:cNvPr id="1032" name="Picture 8" descr="Free Helping Friend Cliparts, Download Free Helping Friend Cliparts png  images, Free ClipArts on Clipart Library">
            <a:extLst>
              <a:ext uri="{FF2B5EF4-FFF2-40B4-BE49-F238E27FC236}">
                <a16:creationId xmlns:a16="http://schemas.microsoft.com/office/drawing/2014/main" id="{2CF7730E-84DC-C07B-ACAD-62E63F231F9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1771" y="522995"/>
            <a:ext cx="2238375"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843899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the sound ‘/</a:t>
            </a:r>
            <a:r>
              <a:rPr lang="en-GB" dirty="0" err="1">
                <a:latin typeface="Twinkl Cursive Looped" panose="02000000000000000000" pitchFamily="2" charset="0"/>
              </a:rPr>
              <a:t>zh</a:t>
            </a:r>
            <a:r>
              <a:rPr lang="en-GB" dirty="0">
                <a:latin typeface="Twinkl Cursive Looped" panose="02000000000000000000" pitchFamily="2" charset="0"/>
              </a:rPr>
              <a:t>/’ spelt in different ways?</a:t>
            </a:r>
          </a:p>
        </p:txBody>
      </p:sp>
    </p:spTree>
    <p:extLst>
      <p:ext uri="{BB962C8B-B14F-4D97-AF65-F5344CB8AC3E}">
        <p14:creationId xmlns:p14="http://schemas.microsoft.com/office/powerpoint/2010/main" val="62704470"/>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70592" y="4174075"/>
            <a:ext cx="10515600" cy="1481650"/>
          </a:xfrm>
        </p:spPr>
        <p:txBody>
          <a:bodyPr>
            <a:normAutofit fontScale="90000"/>
          </a:bodyPr>
          <a:lstStyle/>
          <a:p>
            <a:pPr algn="ctr"/>
            <a:r>
              <a:rPr lang="en-GB" dirty="0" err="1">
                <a:latin typeface="Twinkl Cursive Looped" panose="02000000000000000000" pitchFamily="2" charset="0"/>
              </a:rPr>
              <a:t>si</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sure</a:t>
            </a:r>
            <a:br>
              <a:rPr lang="en-GB" dirty="0">
                <a:latin typeface="Twinkl Cursive Looped" panose="02000000000000000000" pitchFamily="2" charset="0"/>
              </a:rPr>
            </a:br>
            <a:br>
              <a:rPr lang="en-GB" dirty="0">
                <a:latin typeface="Twinkl Cursive Looped" panose="02000000000000000000" pitchFamily="2" charset="0"/>
              </a:rPr>
            </a:br>
            <a:r>
              <a:rPr lang="en-GB" dirty="0" err="1">
                <a:latin typeface="Twinkl Cursive Looped" panose="02000000000000000000" pitchFamily="2" charset="0"/>
              </a:rPr>
              <a:t>su</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11937919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treasure</a:t>
            </a:r>
          </a:p>
        </p:txBody>
      </p:sp>
      <p:sp>
        <p:nvSpPr>
          <p:cNvPr id="3" name="Rectangle 2">
            <a:extLst>
              <a:ext uri="{FF2B5EF4-FFF2-40B4-BE49-F238E27FC236}">
                <a16:creationId xmlns:a16="http://schemas.microsoft.com/office/drawing/2014/main" id="{13BB5EC0-7A96-4D29-A835-6FAE896C31A4}"/>
              </a:ext>
            </a:extLst>
          </p:cNvPr>
          <p:cNvSpPr/>
          <p:nvPr/>
        </p:nvSpPr>
        <p:spPr>
          <a:xfrm>
            <a:off x="6368143" y="3561670"/>
            <a:ext cx="832757"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7874" name="Picture 2">
            <a:extLst>
              <a:ext uri="{FF2B5EF4-FFF2-40B4-BE49-F238E27FC236}">
                <a16:creationId xmlns:a16="http://schemas.microsoft.com/office/drawing/2014/main" id="{C67A2D8C-F796-EAF6-6B04-15D54872255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45647" y="391206"/>
            <a:ext cx="2152650" cy="21240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434482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787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pleasure</a:t>
            </a:r>
          </a:p>
        </p:txBody>
      </p:sp>
      <p:sp>
        <p:nvSpPr>
          <p:cNvPr id="3" name="Rectangle 2">
            <a:extLst>
              <a:ext uri="{FF2B5EF4-FFF2-40B4-BE49-F238E27FC236}">
                <a16:creationId xmlns:a16="http://schemas.microsoft.com/office/drawing/2014/main" id="{0366E0B6-702E-4814-82C6-08CA2D13F3C9}"/>
              </a:ext>
            </a:extLst>
          </p:cNvPr>
          <p:cNvSpPr/>
          <p:nvPr/>
        </p:nvSpPr>
        <p:spPr>
          <a:xfrm>
            <a:off x="6089649" y="3701655"/>
            <a:ext cx="752021" cy="86082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6850" name="Picture 2" descr="Pleasure Stock Illustrations – 55,843 Pleasure Stock Illustrations, Vectors  &amp; Clipart - Dreamstime">
            <a:extLst>
              <a:ext uri="{FF2B5EF4-FFF2-40B4-BE49-F238E27FC236}">
                <a16:creationId xmlns:a16="http://schemas.microsoft.com/office/drawing/2014/main" id="{375C4F5D-B450-C368-7650-6D2923DCC98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57175" y="510268"/>
            <a:ext cx="2762250" cy="1657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579793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685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3786236930"/>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1304367228"/>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44286" y="1464297"/>
            <a:ext cx="10515600" cy="1481650"/>
          </a:xfrm>
        </p:spPr>
        <p:txBody>
          <a:bodyPr>
            <a:normAutofit/>
          </a:bodyPr>
          <a:lstStyle/>
          <a:p>
            <a:pPr algn="ctr"/>
            <a:r>
              <a:rPr lang="en-GB" dirty="0">
                <a:latin typeface="Twinkl Cursive Looped" panose="02000000000000000000" pitchFamily="2" charset="0"/>
              </a:rPr>
              <a:t>‘a’</a:t>
            </a:r>
          </a:p>
        </p:txBody>
      </p:sp>
      <p:sp>
        <p:nvSpPr>
          <p:cNvPr id="6" name="TextBox 5">
            <a:extLst>
              <a:ext uri="{FF2B5EF4-FFF2-40B4-BE49-F238E27FC236}">
                <a16:creationId xmlns:a16="http://schemas.microsoft.com/office/drawing/2014/main" id="{335A4D39-0F71-AB18-FE2B-6A35CF4F16E8}"/>
              </a:ext>
            </a:extLst>
          </p:cNvPr>
          <p:cNvSpPr txBox="1"/>
          <p:nvPr/>
        </p:nvSpPr>
        <p:spPr>
          <a:xfrm>
            <a:off x="179613" y="3912054"/>
            <a:ext cx="11723915" cy="830997"/>
          </a:xfrm>
          <a:prstGeom prst="rect">
            <a:avLst/>
          </a:prstGeom>
          <a:noFill/>
        </p:spPr>
        <p:txBody>
          <a:bodyPr wrap="square">
            <a:spAutoFit/>
          </a:bodyPr>
          <a:lstStyle/>
          <a:p>
            <a:pPr algn="ctr"/>
            <a:r>
              <a:rPr lang="en-GB" sz="4800" dirty="0">
                <a:solidFill>
                  <a:prstClr val="black"/>
                </a:solidFill>
                <a:latin typeface="Twinkl Cursive Looped" panose="02000000000000000000" pitchFamily="2" charset="0"/>
                <a:ea typeface="+mj-ea"/>
                <a:cs typeface="+mj-cs"/>
              </a:rPr>
              <a:t>Sound ‘o’ spelt ‘a’ after w and q</a:t>
            </a:r>
            <a:endParaRPr lang="en-GB" sz="1400" dirty="0"/>
          </a:p>
        </p:txBody>
      </p:sp>
    </p:spTree>
    <p:extLst>
      <p:ext uri="{BB962C8B-B14F-4D97-AF65-F5344CB8AC3E}">
        <p14:creationId xmlns:p14="http://schemas.microsoft.com/office/powerpoint/2010/main" val="4238500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999183"/>
            <a:ext cx="10515600" cy="1481650"/>
          </a:xfrm>
        </p:spPr>
        <p:txBody>
          <a:bodyPr>
            <a:noAutofit/>
          </a:bodyPr>
          <a:lstStyle/>
          <a:p>
            <a:pPr algn="ctr"/>
            <a:r>
              <a:rPr lang="en-GB" sz="4800" dirty="0">
                <a:latin typeface="Twinkl Cursive Looped" panose="02000000000000000000" pitchFamily="2" charset="0"/>
              </a:rPr>
              <a:t>‘a’</a:t>
            </a:r>
          </a:p>
        </p:txBody>
      </p:sp>
    </p:spTree>
    <p:extLst>
      <p:ext uri="{BB962C8B-B14F-4D97-AF65-F5344CB8AC3E}">
        <p14:creationId xmlns:p14="http://schemas.microsoft.com/office/powerpoint/2010/main" val="160414198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a:t>
            </a:r>
            <a:r>
              <a:rPr lang="en-GB" u="sng" dirty="0">
                <a:latin typeface="Twinkl Cursive Looped" panose="02000000000000000000" pitchFamily="2" charset="0"/>
              </a:rPr>
              <a:t>qu</a:t>
            </a:r>
            <a:r>
              <a:rPr lang="en-GB" dirty="0">
                <a:latin typeface="Twinkl Cursive Looped" panose="02000000000000000000" pitchFamily="2" charset="0"/>
              </a:rPr>
              <a:t>ash</a:t>
            </a:r>
          </a:p>
        </p:txBody>
      </p:sp>
      <p:sp>
        <p:nvSpPr>
          <p:cNvPr id="4" name="Rectangle 3">
            <a:extLst>
              <a:ext uri="{FF2B5EF4-FFF2-40B4-BE49-F238E27FC236}">
                <a16:creationId xmlns:a16="http://schemas.microsoft.com/office/drawing/2014/main" id="{C58AB573-DD11-E097-F7AA-65DC4AAE79EE}"/>
              </a:ext>
            </a:extLst>
          </p:cNvPr>
          <p:cNvSpPr/>
          <p:nvPr/>
        </p:nvSpPr>
        <p:spPr>
          <a:xfrm>
            <a:off x="6389914" y="3561670"/>
            <a:ext cx="555172"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4802" name="Picture 2" descr="38,988 Squash Illustrations &amp; Clip Art - iStock">
            <a:extLst>
              <a:ext uri="{FF2B5EF4-FFF2-40B4-BE49-F238E27FC236}">
                <a16:creationId xmlns:a16="http://schemas.microsoft.com/office/drawing/2014/main" id="{44A2A7DF-6CD8-E2D3-9430-70F1BD594C5D}"/>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7110" y="637495"/>
            <a:ext cx="2295525" cy="1990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690177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480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u="sng" dirty="0">
                <a:latin typeface="Twinkl Cursive Looped" panose="02000000000000000000" pitchFamily="2" charset="0"/>
              </a:rPr>
              <a:t>qu</a:t>
            </a:r>
            <a:r>
              <a:rPr lang="en-GB" dirty="0">
                <a:latin typeface="Twinkl Cursive Looped" panose="02000000000000000000" pitchFamily="2" charset="0"/>
              </a:rPr>
              <a:t>antify</a:t>
            </a:r>
          </a:p>
        </p:txBody>
      </p:sp>
      <p:sp>
        <p:nvSpPr>
          <p:cNvPr id="4" name="Rectangle 3">
            <a:extLst>
              <a:ext uri="{FF2B5EF4-FFF2-40B4-BE49-F238E27FC236}">
                <a16:creationId xmlns:a16="http://schemas.microsoft.com/office/drawing/2014/main" id="{C58AB573-DD11-E097-F7AA-65DC4AAE79EE}"/>
              </a:ext>
            </a:extLst>
          </p:cNvPr>
          <p:cNvSpPr/>
          <p:nvPr/>
        </p:nvSpPr>
        <p:spPr>
          <a:xfrm>
            <a:off x="5834742" y="3561670"/>
            <a:ext cx="555172"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09922" name="Picture 2" descr="Free Measure Cliparts, Download Free Measure Cliparts png images, Free  ClipArts on Clipart Library">
            <a:extLst>
              <a:ext uri="{FF2B5EF4-FFF2-40B4-BE49-F238E27FC236}">
                <a16:creationId xmlns:a16="http://schemas.microsoft.com/office/drawing/2014/main" id="{FC34F1F9-6BD6-27CE-DA03-E56976ADD9C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352" y="633413"/>
            <a:ext cx="2676525" cy="1704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67287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0992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u="sng" dirty="0">
                <a:latin typeface="Twinkl Cursive Looped" panose="02000000000000000000" pitchFamily="2" charset="0"/>
              </a:rPr>
              <a:t>qu</a:t>
            </a:r>
            <a:r>
              <a:rPr lang="en-GB" dirty="0">
                <a:latin typeface="Twinkl Cursive Looped" panose="02000000000000000000" pitchFamily="2" charset="0"/>
              </a:rPr>
              <a:t>antity</a:t>
            </a:r>
          </a:p>
        </p:txBody>
      </p:sp>
      <p:sp>
        <p:nvSpPr>
          <p:cNvPr id="4" name="Rectangle 3">
            <a:extLst>
              <a:ext uri="{FF2B5EF4-FFF2-40B4-BE49-F238E27FC236}">
                <a16:creationId xmlns:a16="http://schemas.microsoft.com/office/drawing/2014/main" id="{C58AB573-DD11-E097-F7AA-65DC4AAE79EE}"/>
              </a:ext>
            </a:extLst>
          </p:cNvPr>
          <p:cNvSpPr/>
          <p:nvPr/>
        </p:nvSpPr>
        <p:spPr>
          <a:xfrm>
            <a:off x="5834742" y="3561670"/>
            <a:ext cx="555172"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210946" name="Picture 2" descr="Quantity Stock Illustrations – 19,657 Quantity Stock Illustrations, Vectors  &amp; Clipart - Dreamstime">
            <a:extLst>
              <a:ext uri="{FF2B5EF4-FFF2-40B4-BE49-F238E27FC236}">
                <a16:creationId xmlns:a16="http://schemas.microsoft.com/office/drawing/2014/main" id="{F4D83113-51DF-8400-9F32-0B5F5D027BF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981" y="536121"/>
            <a:ext cx="2447925" cy="1866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882331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21094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squash</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2185214"/>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c</a:t>
            </a:r>
            <a:r>
              <a:rPr lang="en-GB" sz="4400" dirty="0">
                <a:solidFill>
                  <a:prstClr val="black"/>
                </a:solidFill>
                <a:latin typeface="Twinkl Cursive Looped" panose="02000000000000000000" pitchFamily="2" charset="0"/>
              </a:rPr>
              <a:t>rush or squeeze (something) with force so that it becomes flat, soft, or out of shape</a:t>
            </a:r>
            <a:endParaRPr lang="en-GB" sz="1400" dirty="0"/>
          </a:p>
        </p:txBody>
      </p:sp>
      <p:pic>
        <p:nvPicPr>
          <p:cNvPr id="3" name="Picture 2" descr="38,988 Squash Illustrations &amp; Clip Art - iStock">
            <a:extLst>
              <a:ext uri="{FF2B5EF4-FFF2-40B4-BE49-F238E27FC236}">
                <a16:creationId xmlns:a16="http://schemas.microsoft.com/office/drawing/2014/main" id="{2AB938BC-4B41-A987-9914-50DA486E822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17110" y="637495"/>
            <a:ext cx="2295525" cy="19907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5345647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quantify </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express or measure the quantity of </a:t>
            </a:r>
            <a:endParaRPr lang="en-GB" sz="1400" dirty="0"/>
          </a:p>
        </p:txBody>
      </p:sp>
      <p:pic>
        <p:nvPicPr>
          <p:cNvPr id="3" name="Picture 2" descr="Free Measure Cliparts, Download Free Measure Cliparts png images, Free  ClipArts on Clipart Library">
            <a:extLst>
              <a:ext uri="{FF2B5EF4-FFF2-40B4-BE49-F238E27FC236}">
                <a16:creationId xmlns:a16="http://schemas.microsoft.com/office/drawing/2014/main" id="{A07FB506-8A7E-DDAE-15A5-B7B53C20849A}"/>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5352" y="633413"/>
            <a:ext cx="2676525" cy="170497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36466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quantity </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the amount or number of a material </a:t>
            </a:r>
            <a:endParaRPr lang="en-GB" sz="1400" dirty="0"/>
          </a:p>
        </p:txBody>
      </p:sp>
      <p:pic>
        <p:nvPicPr>
          <p:cNvPr id="4" name="Picture 2" descr="Quantity Stock Illustrations – 19,657 Quantity Stock Illustrations, Vectors  &amp; Clipart - Dreamstime">
            <a:extLst>
              <a:ext uri="{FF2B5EF4-FFF2-40B4-BE49-F238E27FC236}">
                <a16:creationId xmlns:a16="http://schemas.microsoft.com/office/drawing/2014/main" id="{5DC0D01F-593B-9AD6-C17B-2F5B2EEFA5E7}"/>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495981" y="536121"/>
            <a:ext cx="2447925" cy="18669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51120955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Be careful not to squash your sandwiches in your bookbag.</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6819900" y="2861750"/>
            <a:ext cx="2160814" cy="959900"/>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08841141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234300410"/>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I must quantify the number of sweets so I can share them with my friends.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722915" y="2108846"/>
            <a:ext cx="2792185" cy="959900"/>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a:t>
            </a:r>
            <a:endParaRPr lang="en-GB" i="1" dirty="0"/>
          </a:p>
        </p:txBody>
      </p:sp>
    </p:spTree>
    <p:extLst>
      <p:ext uri="{BB962C8B-B14F-4D97-AF65-F5344CB8AC3E}">
        <p14:creationId xmlns:p14="http://schemas.microsoft.com/office/powerpoint/2010/main" val="33613368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We will need a large quantity of chairs in the hall for the parents when they watch the children perform.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7952014" y="1392179"/>
            <a:ext cx="2710543" cy="959900"/>
          </a:xfrm>
          <a:prstGeom prst="rect">
            <a:avLst/>
          </a:prstGeom>
          <a:solidFill>
            <a:schemeClr val="bg1">
              <a:lumMod val="95000"/>
            </a:schemeClr>
          </a:solidFill>
        </p:spPr>
        <p:txBody>
          <a:bodyPr vert="horz" lIns="91440" tIns="45720" rIns="91440" bIns="45720" rtlCol="0" anchor="b">
            <a:normAutofit fontScale="675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18339892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33740956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told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communicate information to someone in spoken or written words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9226" name="Picture 10" descr="Clipart of the friend is telling a secret free image download">
            <a:extLst>
              <a:ext uri="{FF2B5EF4-FFF2-40B4-BE49-F238E27FC236}">
                <a16:creationId xmlns:a16="http://schemas.microsoft.com/office/drawing/2014/main" id="{EDD97B92-9BC2-A7FA-910F-175F2B12E82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9381"/>
            <a:ext cx="2562225" cy="1790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6050196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Our teacher told us to write the sum down.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212771" y="2933104"/>
            <a:ext cx="1551214"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38133778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called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819991"/>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give (a baby or animal) a specified name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3324" name="Picture 12" descr="Name Illustrations and Clipart. 248,792 Name royalty free illustrations,  drawings and graphics available to search from thousands of vector EPS clip  art providers.">
            <a:extLst>
              <a:ext uri="{FF2B5EF4-FFF2-40B4-BE49-F238E27FC236}">
                <a16:creationId xmlns:a16="http://schemas.microsoft.com/office/drawing/2014/main" id="{D5C5E1A8-FE7E-1E51-97E4-F5A0DDBC756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6031"/>
          <a:stretch/>
        </p:blipFill>
        <p:spPr bwMode="auto">
          <a:xfrm>
            <a:off x="386443" y="310243"/>
            <a:ext cx="2013857" cy="213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2842924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3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They called their daughter Susan.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253341" y="3673929"/>
            <a:ext cx="2220688" cy="888546"/>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27936647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739214432"/>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2680013374"/>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8458" y="938893"/>
            <a:ext cx="10450286"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The </a:t>
            </a:r>
            <a:r>
              <a:rPr lang="en-GB" sz="4000" dirty="0" err="1">
                <a:solidFill>
                  <a:srgbClr val="000000"/>
                </a:solidFill>
                <a:effectLst/>
                <a:latin typeface="Twinkl Cursive Looped" panose="02000000000000000000" pitchFamily="2" charset="0"/>
                <a:ea typeface="Times New Roman" panose="02020603050405020304" pitchFamily="18" charset="0"/>
              </a:rPr>
              <a:t>Indrik</a:t>
            </a:r>
            <a:r>
              <a:rPr lang="en-GB" sz="4000" dirty="0">
                <a:solidFill>
                  <a:srgbClr val="000000"/>
                </a:solidFill>
                <a:effectLst/>
                <a:latin typeface="Twinkl Cursive Looped" panose="02000000000000000000" pitchFamily="2" charset="0"/>
                <a:ea typeface="Times New Roman" panose="02020603050405020304" pitchFamily="18" charset="0"/>
              </a:rPr>
              <a:t> Beast</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This animal, called the </a:t>
            </a:r>
            <a:r>
              <a:rPr lang="en-GB" sz="4000" dirty="0" err="1">
                <a:solidFill>
                  <a:srgbClr val="000000"/>
                </a:solidFill>
                <a:effectLst/>
                <a:latin typeface="Twinkl Cursive Looped" panose="02000000000000000000" pitchFamily="2" charset="0"/>
                <a:ea typeface="Times New Roman" panose="02020603050405020304" pitchFamily="18" charset="0"/>
              </a:rPr>
              <a:t>Indrik</a:t>
            </a:r>
            <a:r>
              <a:rPr lang="en-GB" sz="4000" dirty="0">
                <a:solidFill>
                  <a:srgbClr val="000000"/>
                </a:solidFill>
                <a:effectLst/>
                <a:latin typeface="Twinkl Cursive Looped" panose="02000000000000000000" pitchFamily="2" charset="0"/>
                <a:ea typeface="Times New Roman" panose="02020603050405020304" pitchFamily="18" charset="0"/>
              </a:rPr>
              <a:t> Beast, lived in Asia about 30 million years ago.  It was the largest ever mammal to wander on land.  It was usual to measure about 4.5 metres high.  A squad of beasts could reach leaves high up in tall trees. </a:t>
            </a:r>
          </a:p>
        </p:txBody>
      </p:sp>
    </p:spTree>
    <p:extLst>
      <p:ext uri="{BB962C8B-B14F-4D97-AF65-F5344CB8AC3E}">
        <p14:creationId xmlns:p14="http://schemas.microsoft.com/office/powerpoint/2010/main" val="231948869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67266" y="2818517"/>
            <a:ext cx="10515600" cy="1481650"/>
          </a:xfrm>
        </p:spPr>
        <p:txBody>
          <a:bodyPr>
            <a:normAutofit fontScale="90000"/>
          </a:bodyPr>
          <a:lstStyle/>
          <a:p>
            <a:pPr algn="ctr"/>
            <a:r>
              <a:rPr lang="en-GB" dirty="0">
                <a:latin typeface="Twinkl Cursive Looped" panose="02000000000000000000" pitchFamily="2" charset="0"/>
              </a:rPr>
              <a:t>child</a:t>
            </a:r>
            <a:br>
              <a:rPr lang="en-GB" dirty="0">
                <a:latin typeface="Twinkl Cursive Looped" panose="02000000000000000000" pitchFamily="2" charset="0"/>
              </a:rPr>
            </a:br>
            <a:endParaRPr lang="en-GB" i="1" dirty="0">
              <a:latin typeface="Twinkl Cursive Looped" panose="02000000000000000000" pitchFamily="2" charset="0"/>
            </a:endParaRPr>
          </a:p>
        </p:txBody>
      </p:sp>
      <p:sp>
        <p:nvSpPr>
          <p:cNvPr id="4" name="TextBox 3">
            <a:extLst>
              <a:ext uri="{FF2B5EF4-FFF2-40B4-BE49-F238E27FC236}">
                <a16:creationId xmlns:a16="http://schemas.microsoft.com/office/drawing/2014/main" id="{5BD43014-6391-FC37-BF99-D8BB6D15C4BA}"/>
              </a:ext>
            </a:extLst>
          </p:cNvPr>
          <p:cNvSpPr txBox="1"/>
          <p:nvPr/>
        </p:nvSpPr>
        <p:spPr>
          <a:xfrm>
            <a:off x="831850" y="4300167"/>
            <a:ext cx="11186432" cy="1015663"/>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Everyone loves being a child.</a:t>
            </a:r>
            <a:endParaRPr lang="en-GB" dirty="0"/>
          </a:p>
        </p:txBody>
      </p:sp>
      <p:pic>
        <p:nvPicPr>
          <p:cNvPr id="1034" name="Picture 10" descr="Free Children &amp; Kids Clipart - Clip Art Pictures - Graphics - Illustrations">
            <a:extLst>
              <a:ext uri="{FF2B5EF4-FFF2-40B4-BE49-F238E27FC236}">
                <a16:creationId xmlns:a16="http://schemas.microsoft.com/office/drawing/2014/main" id="{6813D50A-B997-1C19-E641-1E213B18AFD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9134" y="450304"/>
            <a:ext cx="1695450" cy="2705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30787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8458" y="938893"/>
            <a:ext cx="10450286"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The </a:t>
            </a:r>
            <a:r>
              <a:rPr lang="en-GB" sz="4000" dirty="0" err="1">
                <a:solidFill>
                  <a:srgbClr val="000000"/>
                </a:solidFill>
                <a:effectLst/>
                <a:latin typeface="Twinkl Cursive Looped" panose="02000000000000000000" pitchFamily="2" charset="0"/>
                <a:ea typeface="Times New Roman" panose="02020603050405020304" pitchFamily="18" charset="0"/>
              </a:rPr>
              <a:t>Indrik</a:t>
            </a:r>
            <a:r>
              <a:rPr lang="en-GB" sz="4000" dirty="0">
                <a:solidFill>
                  <a:srgbClr val="000000"/>
                </a:solidFill>
                <a:effectLst/>
                <a:latin typeface="Twinkl Cursive Looped" panose="02000000000000000000" pitchFamily="2" charset="0"/>
                <a:ea typeface="Times New Roman" panose="02020603050405020304" pitchFamily="18" charset="0"/>
              </a:rPr>
              <a:t> Beast</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This animal,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called</a:t>
            </a:r>
            <a:r>
              <a:rPr lang="en-GB" sz="4000" dirty="0">
                <a:solidFill>
                  <a:srgbClr val="000000"/>
                </a:solidFill>
                <a:effectLst/>
                <a:latin typeface="Twinkl Cursive Looped" panose="02000000000000000000" pitchFamily="2" charset="0"/>
                <a:ea typeface="Times New Roman" panose="02020603050405020304" pitchFamily="18" charset="0"/>
              </a:rPr>
              <a:t> the </a:t>
            </a:r>
            <a:r>
              <a:rPr lang="en-GB" sz="4000" dirty="0" err="1">
                <a:solidFill>
                  <a:srgbClr val="000000"/>
                </a:solidFill>
                <a:effectLst/>
                <a:latin typeface="Twinkl Cursive Looped" panose="02000000000000000000" pitchFamily="2" charset="0"/>
                <a:ea typeface="Times New Roman" panose="02020603050405020304" pitchFamily="18" charset="0"/>
              </a:rPr>
              <a:t>Indrik</a:t>
            </a:r>
            <a:r>
              <a:rPr lang="en-GB" sz="4000" dirty="0">
                <a:solidFill>
                  <a:srgbClr val="000000"/>
                </a:solidFill>
                <a:effectLst/>
                <a:latin typeface="Twinkl Cursive Looped" panose="02000000000000000000" pitchFamily="2" charset="0"/>
                <a:ea typeface="Times New Roman" panose="02020603050405020304" pitchFamily="18" charset="0"/>
              </a:rPr>
              <a:t> Beast, lived in Asia about 30 million years ago.  It was the largest ever mammal to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wander</a:t>
            </a:r>
            <a:r>
              <a:rPr lang="en-GB" sz="4000" dirty="0">
                <a:solidFill>
                  <a:srgbClr val="000000"/>
                </a:solidFill>
                <a:effectLst/>
                <a:latin typeface="Twinkl Cursive Looped" panose="02000000000000000000" pitchFamily="2" charset="0"/>
                <a:ea typeface="Times New Roman" panose="02020603050405020304" pitchFamily="18" charset="0"/>
              </a:rPr>
              <a:t> on land.  It was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usual</a:t>
            </a:r>
            <a:r>
              <a:rPr lang="en-GB" sz="4000" dirty="0">
                <a:solidFill>
                  <a:srgbClr val="000000"/>
                </a:solidFill>
                <a:effectLst/>
                <a:latin typeface="Twinkl Cursive Looped" panose="02000000000000000000" pitchFamily="2" charset="0"/>
                <a:ea typeface="Times New Roman" panose="02020603050405020304" pitchFamily="18" charset="0"/>
              </a:rPr>
              <a:t> to measure about 4.5 metres high.  A </a:t>
            </a:r>
            <a:r>
              <a:rPr lang="en-GB" sz="4000" dirty="0">
                <a:solidFill>
                  <a:srgbClr val="000000"/>
                </a:solidFill>
                <a:effectLst/>
                <a:highlight>
                  <a:srgbClr val="FFFF00"/>
                </a:highlight>
                <a:latin typeface="Twinkl Cursive Looped" panose="02000000000000000000" pitchFamily="2" charset="0"/>
                <a:ea typeface="Times New Roman" panose="02020603050405020304" pitchFamily="18" charset="0"/>
              </a:rPr>
              <a:t>squad</a:t>
            </a:r>
            <a:r>
              <a:rPr lang="en-GB" sz="4000" dirty="0">
                <a:solidFill>
                  <a:srgbClr val="000000"/>
                </a:solidFill>
                <a:effectLst/>
                <a:latin typeface="Twinkl Cursive Looped" panose="02000000000000000000" pitchFamily="2" charset="0"/>
                <a:ea typeface="Times New Roman" panose="02020603050405020304" pitchFamily="18" charset="0"/>
              </a:rPr>
              <a:t> of beasts could reach leaves high up in tall trees. </a:t>
            </a:r>
          </a:p>
        </p:txBody>
      </p:sp>
    </p:spTree>
    <p:extLst>
      <p:ext uri="{BB962C8B-B14F-4D97-AF65-F5344CB8AC3E}">
        <p14:creationId xmlns:p14="http://schemas.microsoft.com/office/powerpoint/2010/main" val="330272280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Write this sentence as I dictate it to you.</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138547956"/>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7E26784-A357-92CE-B6B1-8F248D3D6650}"/>
              </a:ext>
            </a:extLst>
          </p:cNvPr>
          <p:cNvSpPr>
            <a:spLocks noGrp="1"/>
          </p:cNvSpPr>
          <p:nvPr>
            <p:ph type="title"/>
          </p:nvPr>
        </p:nvSpPr>
        <p:spPr>
          <a:xfrm>
            <a:off x="844550" y="2901724"/>
            <a:ext cx="10515600" cy="2852737"/>
          </a:xfrm>
        </p:spPr>
        <p:txBody>
          <a:bodyPr>
            <a:normAutofit/>
          </a:bodyPr>
          <a:lstStyle/>
          <a:p>
            <a:r>
              <a:rPr lang="en-GB" sz="6000" dirty="0">
                <a:solidFill>
                  <a:srgbClr val="000000"/>
                </a:solidFill>
                <a:effectLst/>
                <a:latin typeface="Twinkl Cursive Looped" panose="02000000000000000000" pitchFamily="2" charset="0"/>
                <a:ea typeface="Times New Roman" panose="02020603050405020304" pitchFamily="18" charset="0"/>
              </a:rPr>
              <a:t>It was the largest ever mammal to wander on land.</a:t>
            </a:r>
            <a:endParaRPr lang="en-GB" dirty="0"/>
          </a:p>
        </p:txBody>
      </p:sp>
      <p:sp>
        <p:nvSpPr>
          <p:cNvPr id="3" name="Text Placeholder 2">
            <a:extLst>
              <a:ext uri="{FF2B5EF4-FFF2-40B4-BE49-F238E27FC236}">
                <a16:creationId xmlns:a16="http://schemas.microsoft.com/office/drawing/2014/main" id="{2C093CA3-7411-8BC7-47E4-02215E91DB7B}"/>
              </a:ext>
            </a:extLst>
          </p:cNvPr>
          <p:cNvSpPr>
            <a:spLocks noGrp="1"/>
          </p:cNvSpPr>
          <p:nvPr>
            <p:ph type="body" idx="1"/>
          </p:nvPr>
        </p:nvSpPr>
        <p:spPr>
          <a:xfrm>
            <a:off x="844550" y="209551"/>
            <a:ext cx="10515600" cy="1500187"/>
          </a:xfrm>
        </p:spPr>
        <p:txBody>
          <a:bodyPr/>
          <a:lstStyle/>
          <a:p>
            <a:r>
              <a:rPr lang="en-GB" dirty="0"/>
              <a:t>Did you write it correctly?</a:t>
            </a:r>
          </a:p>
          <a:p>
            <a:r>
              <a:rPr lang="en-GB" dirty="0"/>
              <a:t>Edit your work and make sure you have it correct.</a:t>
            </a:r>
          </a:p>
          <a:p>
            <a:r>
              <a:rPr lang="en-GB" dirty="0"/>
              <a:t>Can you underline the spelling word that we have covered in this session?</a:t>
            </a:r>
          </a:p>
        </p:txBody>
      </p:sp>
    </p:spTree>
    <p:extLst>
      <p:ext uri="{BB962C8B-B14F-4D97-AF65-F5344CB8AC3E}">
        <p14:creationId xmlns:p14="http://schemas.microsoft.com/office/powerpoint/2010/main" val="412972121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a:extLst>
              <a:ext uri="{FF2B5EF4-FFF2-40B4-BE49-F238E27FC236}">
                <a16:creationId xmlns:a16="http://schemas.microsoft.com/office/drawing/2014/main" id="{02FB8773-AD3E-2543-510F-CEE32E75C793}"/>
              </a:ext>
            </a:extLst>
          </p:cNvPr>
          <p:cNvSpPr txBox="1"/>
          <p:nvPr/>
        </p:nvSpPr>
        <p:spPr>
          <a:xfrm>
            <a:off x="1698171" y="1720840"/>
            <a:ext cx="9046029" cy="3416320"/>
          </a:xfrm>
          <a:prstGeom prst="rect">
            <a:avLst/>
          </a:prstGeom>
          <a:noFill/>
        </p:spPr>
        <p:txBody>
          <a:bodyPr wrap="square" rtlCol="0">
            <a:spAutoFit/>
          </a:bodyPr>
          <a:lstStyle/>
          <a:p>
            <a:r>
              <a:rPr lang="en-GB" sz="7200" dirty="0">
                <a:latin typeface="Twinkl Cursive Looped" panose="02000000000000000000" pitchFamily="2" charset="0"/>
              </a:rPr>
              <a:t>Year 2  - Spring 1</a:t>
            </a:r>
          </a:p>
          <a:p>
            <a:r>
              <a:rPr lang="en-GB" sz="7200" dirty="0">
                <a:latin typeface="Twinkl Cursive Looped" panose="02000000000000000000" pitchFamily="2" charset="0"/>
              </a:rPr>
              <a:t>Week 5 - Wednesday</a:t>
            </a:r>
          </a:p>
          <a:p>
            <a:endParaRPr lang="en-GB" sz="7200" dirty="0"/>
          </a:p>
        </p:txBody>
      </p:sp>
    </p:spTree>
    <p:extLst>
      <p:ext uri="{BB962C8B-B14F-4D97-AF65-F5344CB8AC3E}">
        <p14:creationId xmlns:p14="http://schemas.microsoft.com/office/powerpoint/2010/main" val="3675583468"/>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CB2CF1FB-6B5A-68D8-4C84-8B148ABBD790}"/>
              </a:ext>
            </a:extLst>
          </p:cNvPr>
          <p:cNvPicPr>
            <a:picLocks noChangeAspect="1"/>
          </p:cNvPicPr>
          <p:nvPr/>
        </p:nvPicPr>
        <p:blipFill rotWithShape="1">
          <a:blip r:embed="rId2"/>
          <a:srcRect l="18348" t="24750" r="19242" b="8313"/>
          <a:stretch/>
        </p:blipFill>
        <p:spPr>
          <a:xfrm>
            <a:off x="277586" y="195943"/>
            <a:ext cx="10989128" cy="6626491"/>
          </a:xfrm>
          <a:prstGeom prst="rect">
            <a:avLst/>
          </a:prstGeom>
        </p:spPr>
      </p:pic>
    </p:spTree>
    <p:extLst>
      <p:ext uri="{BB962C8B-B14F-4D97-AF65-F5344CB8AC3E}">
        <p14:creationId xmlns:p14="http://schemas.microsoft.com/office/powerpoint/2010/main" val="2107240295"/>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Revisit and Review</a:t>
            </a:r>
            <a:r>
              <a:rPr lang="en-GB" dirty="0">
                <a:latin typeface="Twinkl Cursive Looped" panose="02000000000000000000" pitchFamily="2" charset="0"/>
              </a:rPr>
              <a:t>…</a:t>
            </a:r>
          </a:p>
        </p:txBody>
      </p:sp>
    </p:spTree>
    <p:extLst>
      <p:ext uri="{BB962C8B-B14F-4D97-AF65-F5344CB8AC3E}">
        <p14:creationId xmlns:p14="http://schemas.microsoft.com/office/powerpoint/2010/main" val="1060570166"/>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this challenge word?</a:t>
            </a:r>
          </a:p>
        </p:txBody>
      </p:sp>
    </p:spTree>
    <p:extLst>
      <p:ext uri="{BB962C8B-B14F-4D97-AF65-F5344CB8AC3E}">
        <p14:creationId xmlns:p14="http://schemas.microsoft.com/office/powerpoint/2010/main" val="4131282647"/>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67266" y="2818517"/>
            <a:ext cx="10515600" cy="1481650"/>
          </a:xfrm>
        </p:spPr>
        <p:txBody>
          <a:bodyPr>
            <a:normAutofit fontScale="90000"/>
          </a:bodyPr>
          <a:lstStyle/>
          <a:p>
            <a:pPr algn="ctr"/>
            <a:r>
              <a:rPr lang="en-GB" dirty="0">
                <a:latin typeface="Twinkl Cursive Looped" panose="02000000000000000000" pitchFamily="2" charset="0"/>
              </a:rPr>
              <a:t>child</a:t>
            </a:r>
            <a:br>
              <a:rPr lang="en-GB" dirty="0">
                <a:latin typeface="Twinkl Cursive Looped" panose="02000000000000000000" pitchFamily="2" charset="0"/>
              </a:rPr>
            </a:br>
            <a:endParaRPr lang="en-GB" i="1" dirty="0">
              <a:latin typeface="Twinkl Cursive Looped" panose="02000000000000000000" pitchFamily="2" charset="0"/>
            </a:endParaRPr>
          </a:p>
        </p:txBody>
      </p:sp>
      <p:sp>
        <p:nvSpPr>
          <p:cNvPr id="4" name="TextBox 3">
            <a:extLst>
              <a:ext uri="{FF2B5EF4-FFF2-40B4-BE49-F238E27FC236}">
                <a16:creationId xmlns:a16="http://schemas.microsoft.com/office/drawing/2014/main" id="{5BD43014-6391-FC37-BF99-D8BB6D15C4BA}"/>
              </a:ext>
            </a:extLst>
          </p:cNvPr>
          <p:cNvSpPr txBox="1"/>
          <p:nvPr/>
        </p:nvSpPr>
        <p:spPr>
          <a:xfrm>
            <a:off x="831850" y="4300167"/>
            <a:ext cx="11186432" cy="1015663"/>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Everyone loves being a child.</a:t>
            </a:r>
            <a:endParaRPr lang="en-GB" dirty="0"/>
          </a:p>
        </p:txBody>
      </p:sp>
      <p:pic>
        <p:nvPicPr>
          <p:cNvPr id="1034" name="Picture 10" descr="Free Children &amp; Kids Clipart - Clip Art Pictures - Graphics - Illustrations">
            <a:extLst>
              <a:ext uri="{FF2B5EF4-FFF2-40B4-BE49-F238E27FC236}">
                <a16:creationId xmlns:a16="http://schemas.microsoft.com/office/drawing/2014/main" id="{6813D50A-B997-1C19-E641-1E213B18AFD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09134" y="450304"/>
            <a:ext cx="1695450" cy="27051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59747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67266" y="2818517"/>
            <a:ext cx="10515600" cy="1481650"/>
          </a:xfrm>
        </p:spPr>
        <p:txBody>
          <a:bodyPr>
            <a:normAutofit fontScale="90000"/>
          </a:bodyPr>
          <a:lstStyle/>
          <a:p>
            <a:pPr algn="ctr"/>
            <a:r>
              <a:rPr lang="en-GB" dirty="0">
                <a:latin typeface="Twinkl Cursive Looped" panose="02000000000000000000" pitchFamily="2" charset="0"/>
              </a:rPr>
              <a:t>children</a:t>
            </a:r>
            <a:br>
              <a:rPr lang="en-GB" dirty="0">
                <a:latin typeface="Twinkl Cursive Looped" panose="02000000000000000000" pitchFamily="2" charset="0"/>
              </a:rPr>
            </a:br>
            <a:endParaRPr lang="en-GB" i="1" dirty="0">
              <a:latin typeface="Twinkl Cursive Looped" panose="02000000000000000000" pitchFamily="2" charset="0"/>
            </a:endParaRPr>
          </a:p>
        </p:txBody>
      </p:sp>
      <p:sp>
        <p:nvSpPr>
          <p:cNvPr id="4" name="TextBox 3">
            <a:extLst>
              <a:ext uri="{FF2B5EF4-FFF2-40B4-BE49-F238E27FC236}">
                <a16:creationId xmlns:a16="http://schemas.microsoft.com/office/drawing/2014/main" id="{5BD43014-6391-FC37-BF99-D8BB6D15C4BA}"/>
              </a:ext>
            </a:extLst>
          </p:cNvPr>
          <p:cNvSpPr txBox="1"/>
          <p:nvPr/>
        </p:nvSpPr>
        <p:spPr>
          <a:xfrm>
            <a:off x="831850" y="4300167"/>
            <a:ext cx="11186432" cy="1015663"/>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The children loved to play.</a:t>
            </a:r>
            <a:endParaRPr lang="en-GB" dirty="0"/>
          </a:p>
        </p:txBody>
      </p:sp>
      <p:pic>
        <p:nvPicPr>
          <p:cNvPr id="1032" name="Picture 8" descr="Free Helping Friend Cliparts, Download Free Helping Friend Cliparts png  images, Free ClipArts on Clipart Library">
            <a:extLst>
              <a:ext uri="{FF2B5EF4-FFF2-40B4-BE49-F238E27FC236}">
                <a16:creationId xmlns:a16="http://schemas.microsoft.com/office/drawing/2014/main" id="{2CF7730E-84DC-C07B-ACAD-62E63F231F9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1771" y="522995"/>
            <a:ext cx="2238375"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4961010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the sound ‘/</a:t>
            </a:r>
            <a:r>
              <a:rPr lang="en-GB" dirty="0" err="1">
                <a:latin typeface="Twinkl Cursive Looped" panose="02000000000000000000" pitchFamily="2" charset="0"/>
              </a:rPr>
              <a:t>zh</a:t>
            </a:r>
            <a:r>
              <a:rPr lang="en-GB" dirty="0">
                <a:latin typeface="Twinkl Cursive Looped" panose="02000000000000000000" pitchFamily="2" charset="0"/>
              </a:rPr>
              <a:t>/’ spelt in different ways?</a:t>
            </a:r>
          </a:p>
        </p:txBody>
      </p:sp>
    </p:spTree>
    <p:extLst>
      <p:ext uri="{BB962C8B-B14F-4D97-AF65-F5344CB8AC3E}">
        <p14:creationId xmlns:p14="http://schemas.microsoft.com/office/powerpoint/2010/main" val="14661694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67266" y="2818517"/>
            <a:ext cx="10515600" cy="1481650"/>
          </a:xfrm>
        </p:spPr>
        <p:txBody>
          <a:bodyPr>
            <a:normAutofit fontScale="90000"/>
          </a:bodyPr>
          <a:lstStyle/>
          <a:p>
            <a:pPr algn="ctr"/>
            <a:r>
              <a:rPr lang="en-GB" dirty="0">
                <a:latin typeface="Twinkl Cursive Looped" panose="02000000000000000000" pitchFamily="2" charset="0"/>
              </a:rPr>
              <a:t>children</a:t>
            </a:r>
            <a:br>
              <a:rPr lang="en-GB" dirty="0">
                <a:latin typeface="Twinkl Cursive Looped" panose="02000000000000000000" pitchFamily="2" charset="0"/>
              </a:rPr>
            </a:br>
            <a:endParaRPr lang="en-GB" i="1" dirty="0">
              <a:latin typeface="Twinkl Cursive Looped" panose="02000000000000000000" pitchFamily="2" charset="0"/>
            </a:endParaRPr>
          </a:p>
        </p:txBody>
      </p:sp>
      <p:sp>
        <p:nvSpPr>
          <p:cNvPr id="4" name="TextBox 3">
            <a:extLst>
              <a:ext uri="{FF2B5EF4-FFF2-40B4-BE49-F238E27FC236}">
                <a16:creationId xmlns:a16="http://schemas.microsoft.com/office/drawing/2014/main" id="{5BD43014-6391-FC37-BF99-D8BB6D15C4BA}"/>
              </a:ext>
            </a:extLst>
          </p:cNvPr>
          <p:cNvSpPr txBox="1"/>
          <p:nvPr/>
        </p:nvSpPr>
        <p:spPr>
          <a:xfrm>
            <a:off x="831850" y="4300167"/>
            <a:ext cx="11186432" cy="1015663"/>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The children loved to play.</a:t>
            </a:r>
            <a:endParaRPr lang="en-GB" dirty="0"/>
          </a:p>
        </p:txBody>
      </p:sp>
      <p:pic>
        <p:nvPicPr>
          <p:cNvPr id="1032" name="Picture 8" descr="Free Helping Friend Cliparts, Download Free Helping Friend Cliparts png  images, Free ClipArts on Clipart Library">
            <a:extLst>
              <a:ext uri="{FF2B5EF4-FFF2-40B4-BE49-F238E27FC236}">
                <a16:creationId xmlns:a16="http://schemas.microsoft.com/office/drawing/2014/main" id="{2CF7730E-84DC-C07B-ACAD-62E63F231F94}"/>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51771" y="522995"/>
            <a:ext cx="2238375" cy="20383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056438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70592" y="4174075"/>
            <a:ext cx="10515600" cy="1481650"/>
          </a:xfrm>
        </p:spPr>
        <p:txBody>
          <a:bodyPr>
            <a:normAutofit fontScale="90000"/>
          </a:bodyPr>
          <a:lstStyle/>
          <a:p>
            <a:pPr algn="ctr"/>
            <a:r>
              <a:rPr lang="en-GB" dirty="0" err="1">
                <a:latin typeface="Twinkl Cursive Looped" panose="02000000000000000000" pitchFamily="2" charset="0"/>
              </a:rPr>
              <a:t>si</a:t>
            </a:r>
            <a:br>
              <a:rPr lang="en-GB" dirty="0">
                <a:latin typeface="Twinkl Cursive Looped" panose="02000000000000000000" pitchFamily="2" charset="0"/>
              </a:rPr>
            </a:br>
            <a:br>
              <a:rPr lang="en-GB" dirty="0">
                <a:latin typeface="Twinkl Cursive Looped" panose="02000000000000000000" pitchFamily="2" charset="0"/>
              </a:rPr>
            </a:br>
            <a:r>
              <a:rPr lang="en-GB" dirty="0">
                <a:latin typeface="Twinkl Cursive Looped" panose="02000000000000000000" pitchFamily="2" charset="0"/>
              </a:rPr>
              <a:t>sure</a:t>
            </a:r>
            <a:br>
              <a:rPr lang="en-GB" dirty="0">
                <a:latin typeface="Twinkl Cursive Looped" panose="02000000000000000000" pitchFamily="2" charset="0"/>
              </a:rPr>
            </a:br>
            <a:br>
              <a:rPr lang="en-GB" dirty="0">
                <a:latin typeface="Twinkl Cursive Looped" panose="02000000000000000000" pitchFamily="2" charset="0"/>
              </a:rPr>
            </a:br>
            <a:r>
              <a:rPr lang="en-GB" dirty="0" err="1">
                <a:latin typeface="Twinkl Cursive Looped" panose="02000000000000000000" pitchFamily="2" charset="0"/>
              </a:rPr>
              <a:t>su</a:t>
            </a:r>
            <a:br>
              <a:rPr lang="en-GB" dirty="0">
                <a:latin typeface="Twinkl Cursive Looped" panose="02000000000000000000" pitchFamily="2" charset="0"/>
              </a:rPr>
            </a:br>
            <a:endParaRPr lang="en-GB" i="1" dirty="0">
              <a:latin typeface="Twinkl Cursive Looped" panose="02000000000000000000" pitchFamily="2" charset="0"/>
            </a:endParaRPr>
          </a:p>
        </p:txBody>
      </p:sp>
    </p:spTree>
    <p:extLst>
      <p:ext uri="{BB962C8B-B14F-4D97-AF65-F5344CB8AC3E}">
        <p14:creationId xmlns:p14="http://schemas.microsoft.com/office/powerpoint/2010/main" val="35669682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measure</a:t>
            </a:r>
          </a:p>
        </p:txBody>
      </p:sp>
      <p:sp>
        <p:nvSpPr>
          <p:cNvPr id="3" name="Rectangle 2">
            <a:extLst>
              <a:ext uri="{FF2B5EF4-FFF2-40B4-BE49-F238E27FC236}">
                <a16:creationId xmlns:a16="http://schemas.microsoft.com/office/drawing/2014/main" id="{13BB5EC0-7A96-4D29-A835-6FAE896C31A4}"/>
              </a:ext>
            </a:extLst>
          </p:cNvPr>
          <p:cNvSpPr/>
          <p:nvPr/>
        </p:nvSpPr>
        <p:spPr>
          <a:xfrm>
            <a:off x="6417129" y="3561670"/>
            <a:ext cx="783771"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94562" name="Picture 2" descr="Clip Art: Tools: Tape Measure | Clipart Panda - Free Clipart Images |  Measuring tape crafts, Clip art, Free clip art">
            <a:extLst>
              <a:ext uri="{FF2B5EF4-FFF2-40B4-BE49-F238E27FC236}">
                <a16:creationId xmlns:a16="http://schemas.microsoft.com/office/drawing/2014/main" id="{A78E3752-D917-0BA3-C43C-C259409464A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681" y="455160"/>
            <a:ext cx="2905125" cy="15716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8489973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456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leisure </a:t>
            </a:r>
          </a:p>
        </p:txBody>
      </p:sp>
      <p:sp>
        <p:nvSpPr>
          <p:cNvPr id="3" name="Rectangle 2">
            <a:extLst>
              <a:ext uri="{FF2B5EF4-FFF2-40B4-BE49-F238E27FC236}">
                <a16:creationId xmlns:a16="http://schemas.microsoft.com/office/drawing/2014/main" id="{0366E0B6-702E-4814-82C6-08CA2D13F3C9}"/>
              </a:ext>
            </a:extLst>
          </p:cNvPr>
          <p:cNvSpPr/>
          <p:nvPr/>
        </p:nvSpPr>
        <p:spPr>
          <a:xfrm>
            <a:off x="5812971" y="3701655"/>
            <a:ext cx="826409" cy="860820"/>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93538" name="Picture 2" descr="Leisure Stock Illustrations – 827,623 Leisure Stock Illustrations, Vectors  &amp; Clipart - Dreamstime">
            <a:extLst>
              <a:ext uri="{FF2B5EF4-FFF2-40B4-BE49-F238E27FC236}">
                <a16:creationId xmlns:a16="http://schemas.microsoft.com/office/drawing/2014/main" id="{65547659-1166-7D78-A519-37A906076763}"/>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4825" y="473528"/>
            <a:ext cx="2495550" cy="1828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93732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353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animBg="1"/>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Teach and Practise</a:t>
            </a:r>
          </a:p>
        </p:txBody>
      </p:sp>
    </p:spTree>
    <p:extLst>
      <p:ext uri="{BB962C8B-B14F-4D97-AF65-F5344CB8AC3E}">
        <p14:creationId xmlns:p14="http://schemas.microsoft.com/office/powerpoint/2010/main" val="755782736"/>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44286" y="1464297"/>
            <a:ext cx="10515600" cy="1481650"/>
          </a:xfrm>
        </p:spPr>
        <p:txBody>
          <a:bodyPr>
            <a:normAutofit/>
          </a:bodyPr>
          <a:lstStyle/>
          <a:p>
            <a:pPr algn="ctr"/>
            <a:r>
              <a:rPr lang="en-GB" dirty="0">
                <a:latin typeface="Twinkl Cursive Looped" panose="02000000000000000000" pitchFamily="2" charset="0"/>
              </a:rPr>
              <a:t>‘a’</a:t>
            </a:r>
          </a:p>
        </p:txBody>
      </p:sp>
      <p:sp>
        <p:nvSpPr>
          <p:cNvPr id="6" name="TextBox 5">
            <a:extLst>
              <a:ext uri="{FF2B5EF4-FFF2-40B4-BE49-F238E27FC236}">
                <a16:creationId xmlns:a16="http://schemas.microsoft.com/office/drawing/2014/main" id="{335A4D39-0F71-AB18-FE2B-6A35CF4F16E8}"/>
              </a:ext>
            </a:extLst>
          </p:cNvPr>
          <p:cNvSpPr txBox="1"/>
          <p:nvPr/>
        </p:nvSpPr>
        <p:spPr>
          <a:xfrm>
            <a:off x="179613" y="3912054"/>
            <a:ext cx="11723915" cy="830997"/>
          </a:xfrm>
          <a:prstGeom prst="rect">
            <a:avLst/>
          </a:prstGeom>
          <a:noFill/>
        </p:spPr>
        <p:txBody>
          <a:bodyPr wrap="square">
            <a:spAutoFit/>
          </a:bodyPr>
          <a:lstStyle/>
          <a:p>
            <a:pPr algn="ctr"/>
            <a:r>
              <a:rPr lang="en-GB" sz="4800" dirty="0">
                <a:solidFill>
                  <a:prstClr val="black"/>
                </a:solidFill>
                <a:latin typeface="Twinkl Cursive Looped" panose="02000000000000000000" pitchFamily="2" charset="0"/>
                <a:ea typeface="+mj-ea"/>
                <a:cs typeface="+mj-cs"/>
              </a:rPr>
              <a:t>Sound ‘o’ spelt ‘a’ after w and q</a:t>
            </a:r>
            <a:endParaRPr lang="en-GB" sz="1400" dirty="0"/>
          </a:p>
        </p:txBody>
      </p:sp>
    </p:spTree>
    <p:extLst>
      <p:ext uri="{BB962C8B-B14F-4D97-AF65-F5344CB8AC3E}">
        <p14:creationId xmlns:p14="http://schemas.microsoft.com/office/powerpoint/2010/main" val="23938775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6" grpId="0"/>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505278" y="2999183"/>
            <a:ext cx="10515600" cy="1481650"/>
          </a:xfrm>
        </p:spPr>
        <p:txBody>
          <a:bodyPr>
            <a:noAutofit/>
          </a:bodyPr>
          <a:lstStyle/>
          <a:p>
            <a:pPr algn="ctr"/>
            <a:r>
              <a:rPr lang="en-GB" sz="4800" dirty="0">
                <a:latin typeface="Twinkl Cursive Looped" panose="02000000000000000000" pitchFamily="2" charset="0"/>
              </a:rPr>
              <a:t>‘a’</a:t>
            </a:r>
          </a:p>
        </p:txBody>
      </p:sp>
    </p:spTree>
    <p:extLst>
      <p:ext uri="{BB962C8B-B14F-4D97-AF65-F5344CB8AC3E}">
        <p14:creationId xmlns:p14="http://schemas.microsoft.com/office/powerpoint/2010/main" val="4063898102"/>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a:t>
            </a:r>
            <a:r>
              <a:rPr lang="en-GB" u="sng" dirty="0">
                <a:latin typeface="Twinkl Cursive Looped" panose="02000000000000000000" pitchFamily="2" charset="0"/>
              </a:rPr>
              <a:t>qu</a:t>
            </a:r>
            <a:r>
              <a:rPr lang="en-GB" dirty="0">
                <a:latin typeface="Twinkl Cursive Looped" panose="02000000000000000000" pitchFamily="2" charset="0"/>
              </a:rPr>
              <a:t>abble</a:t>
            </a:r>
          </a:p>
        </p:txBody>
      </p:sp>
      <p:sp>
        <p:nvSpPr>
          <p:cNvPr id="4" name="Rectangle 3">
            <a:extLst>
              <a:ext uri="{FF2B5EF4-FFF2-40B4-BE49-F238E27FC236}">
                <a16:creationId xmlns:a16="http://schemas.microsoft.com/office/drawing/2014/main" id="{C58AB573-DD11-E097-F7AA-65DC4AAE79EE}"/>
              </a:ext>
            </a:extLst>
          </p:cNvPr>
          <p:cNvSpPr/>
          <p:nvPr/>
        </p:nvSpPr>
        <p:spPr>
          <a:xfrm>
            <a:off x="6112328" y="3561670"/>
            <a:ext cx="555172"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91490" name="Picture 2" descr="120 Squabble Clip Art | Royalty Free - GoGraph">
            <a:extLst>
              <a:ext uri="{FF2B5EF4-FFF2-40B4-BE49-F238E27FC236}">
                <a16:creationId xmlns:a16="http://schemas.microsoft.com/office/drawing/2014/main" id="{AF864133-D667-E9B2-D7F3-6B80765E7F3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585"/>
          <a:stretch/>
        </p:blipFill>
        <p:spPr bwMode="auto">
          <a:xfrm>
            <a:off x="387804" y="366032"/>
            <a:ext cx="2076450" cy="17076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6251732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1490"/>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132114" y="2961763"/>
            <a:ext cx="10515600" cy="1481650"/>
          </a:xfrm>
        </p:spPr>
        <p:txBody>
          <a:bodyPr>
            <a:normAutofit/>
          </a:bodyPr>
          <a:lstStyle/>
          <a:p>
            <a:pPr algn="ctr"/>
            <a:r>
              <a:rPr lang="en-GB" dirty="0">
                <a:latin typeface="Twinkl Cursive Looped" panose="02000000000000000000" pitchFamily="2" charset="0"/>
              </a:rPr>
              <a:t>s</a:t>
            </a:r>
            <a:r>
              <a:rPr lang="en-GB" u="sng" dirty="0">
                <a:latin typeface="Twinkl Cursive Looped" panose="02000000000000000000" pitchFamily="2" charset="0"/>
              </a:rPr>
              <a:t>qu</a:t>
            </a:r>
            <a:r>
              <a:rPr lang="en-GB" dirty="0">
                <a:latin typeface="Twinkl Cursive Looped" panose="02000000000000000000" pitchFamily="2" charset="0"/>
              </a:rPr>
              <a:t>ad</a:t>
            </a:r>
          </a:p>
        </p:txBody>
      </p:sp>
      <p:sp>
        <p:nvSpPr>
          <p:cNvPr id="4" name="Rectangle 3">
            <a:extLst>
              <a:ext uri="{FF2B5EF4-FFF2-40B4-BE49-F238E27FC236}">
                <a16:creationId xmlns:a16="http://schemas.microsoft.com/office/drawing/2014/main" id="{C1A4DEA4-1DEE-2E60-0DC3-691FBB243058}"/>
              </a:ext>
            </a:extLst>
          </p:cNvPr>
          <p:cNvSpPr/>
          <p:nvPr/>
        </p:nvSpPr>
        <p:spPr>
          <a:xfrm>
            <a:off x="6553200" y="3561670"/>
            <a:ext cx="457200" cy="881743"/>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pic>
        <p:nvPicPr>
          <p:cNvPr id="190466" name="Picture 2" descr="Sports Team Clipart, HD Png Download , Transparent Png Image - PNGitem">
            <a:extLst>
              <a:ext uri="{FF2B5EF4-FFF2-40B4-BE49-F238E27FC236}">
                <a16:creationId xmlns:a16="http://schemas.microsoft.com/office/drawing/2014/main" id="{18647894-A365-05ED-F94B-2672D1B9173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316" y="538842"/>
            <a:ext cx="2867025"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40950242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9046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animBg="1"/>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squabble</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VERB</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a:t>
            </a:r>
            <a:r>
              <a:rPr kumimoji="0" lang="en-GB" sz="4800" b="0" i="0" u="none" strike="noStrike" kern="1200" cap="none" spc="0" normalizeH="0" noProof="0" dirty="0">
                <a:ln>
                  <a:noFill/>
                </a:ln>
                <a:solidFill>
                  <a:prstClr val="black"/>
                </a:solidFill>
                <a:effectLst/>
                <a:uLnTx/>
                <a:uFillTx/>
                <a:latin typeface="Twinkl Cursive Looped" panose="02000000000000000000" pitchFamily="2" charset="0"/>
                <a:ea typeface="+mn-ea"/>
                <a:cs typeface="+mn-cs"/>
              </a:rPr>
              <a:t> </a:t>
            </a:r>
            <a:r>
              <a:rPr lang="en-GB" sz="4400" dirty="0">
                <a:solidFill>
                  <a:prstClr val="black"/>
                </a:solidFill>
                <a:latin typeface="Twinkl Cursive Looped" panose="02000000000000000000" pitchFamily="2" charset="0"/>
              </a:rPr>
              <a:t>quarrel noisily over a trivial matter </a:t>
            </a:r>
            <a:endParaRPr lang="en-GB" sz="1400" dirty="0"/>
          </a:p>
        </p:txBody>
      </p:sp>
      <p:pic>
        <p:nvPicPr>
          <p:cNvPr id="3" name="Picture 2" descr="120 Squabble Clip Art | Royalty Free - GoGraph">
            <a:extLst>
              <a:ext uri="{FF2B5EF4-FFF2-40B4-BE49-F238E27FC236}">
                <a16:creationId xmlns:a16="http://schemas.microsoft.com/office/drawing/2014/main" id="{B5574644-A993-281A-E0DD-203952ABAA35}"/>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b="7585"/>
          <a:stretch/>
        </p:blipFill>
        <p:spPr bwMode="auto">
          <a:xfrm>
            <a:off x="387804" y="366032"/>
            <a:ext cx="2076450" cy="17076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0711504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658586" y="189139"/>
            <a:ext cx="10515600" cy="1481650"/>
          </a:xfrm>
        </p:spPr>
        <p:txBody>
          <a:bodyPr>
            <a:normAutofit/>
          </a:bodyPr>
          <a:lstStyle/>
          <a:p>
            <a:pPr algn="ctr"/>
            <a:r>
              <a:rPr lang="en-GB" dirty="0">
                <a:latin typeface="Twinkl Cursive Looped" panose="02000000000000000000" pitchFamily="2" charset="0"/>
              </a:rPr>
              <a:t>squad </a:t>
            </a:r>
            <a:endParaRPr lang="en-GB" i="1" dirty="0">
              <a:latin typeface="Twinkl Cursive Looped" panose="02000000000000000000" pitchFamily="2" charset="0"/>
            </a:endParaRPr>
          </a:p>
        </p:txBody>
      </p:sp>
      <p:sp>
        <p:nvSpPr>
          <p:cNvPr id="10" name="TextBox 9">
            <a:extLst>
              <a:ext uri="{FF2B5EF4-FFF2-40B4-BE49-F238E27FC236}">
                <a16:creationId xmlns:a16="http://schemas.microsoft.com/office/drawing/2014/main" id="{003D53EA-1945-744E-2DD1-0312F4DE835F}"/>
              </a:ext>
            </a:extLst>
          </p:cNvPr>
          <p:cNvSpPr txBox="1"/>
          <p:nvPr/>
        </p:nvSpPr>
        <p:spPr>
          <a:xfrm>
            <a:off x="259216" y="3219608"/>
            <a:ext cx="11314340" cy="1292662"/>
          </a:xfrm>
          <a:prstGeom prst="rect">
            <a:avLst/>
          </a:prstGeom>
          <a:noFill/>
        </p:spPr>
        <p:txBody>
          <a:bodyPr wrap="square">
            <a:spAutoFit/>
          </a:bodyPr>
          <a:lstStyle/>
          <a:p>
            <a:pPr algn="ctr"/>
            <a: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NOUN</a:t>
            </a:r>
            <a:br>
              <a:rPr kumimoji="0" lang="en-GB" sz="60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sp>
        <p:nvSpPr>
          <p:cNvPr id="12" name="TextBox 11">
            <a:extLst>
              <a:ext uri="{FF2B5EF4-FFF2-40B4-BE49-F238E27FC236}">
                <a16:creationId xmlns:a16="http://schemas.microsoft.com/office/drawing/2014/main" id="{E384BFF7-3319-CAE2-192F-C4DCBBBBFCCA}"/>
              </a:ext>
            </a:extLst>
          </p:cNvPr>
          <p:cNvSpPr txBox="1"/>
          <p:nvPr/>
        </p:nvSpPr>
        <p:spPr>
          <a:xfrm>
            <a:off x="402091" y="4672786"/>
            <a:ext cx="11789909" cy="1508105"/>
          </a:xfrm>
          <a:prstGeom prst="rect">
            <a:avLst/>
          </a:prstGeom>
          <a:noFill/>
        </p:spPr>
        <p:txBody>
          <a:bodyPr wrap="square">
            <a:spAutoFit/>
          </a:bodyPr>
          <a:lstStyle/>
          <a:p>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t>Definition - </a:t>
            </a:r>
            <a:r>
              <a:rPr lang="en-GB" sz="4400" dirty="0">
                <a:solidFill>
                  <a:prstClr val="black"/>
                </a:solidFill>
                <a:latin typeface="Twinkl Cursive Looped" panose="02000000000000000000" pitchFamily="2" charset="0"/>
              </a:rPr>
              <a:t>a small group of people having a particular task </a:t>
            </a:r>
            <a:endParaRPr lang="en-GB" sz="1400" dirty="0"/>
          </a:p>
        </p:txBody>
      </p:sp>
      <p:pic>
        <p:nvPicPr>
          <p:cNvPr id="3" name="Picture 2" descr="Sports Team Clipart, HD Png Download , Transparent Png Image - PNGitem">
            <a:extLst>
              <a:ext uri="{FF2B5EF4-FFF2-40B4-BE49-F238E27FC236}">
                <a16:creationId xmlns:a16="http://schemas.microsoft.com/office/drawing/2014/main" id="{7734EE55-C744-C261-1ADD-165D58129E99}"/>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78316" y="538842"/>
            <a:ext cx="2867025" cy="16002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10861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0"/>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10" grpId="0"/>
      <p:bldP spid="12"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Do you remember the sound ‘/</a:t>
            </a:r>
            <a:r>
              <a:rPr lang="en-GB" dirty="0" err="1">
                <a:latin typeface="Twinkl Cursive Looped" panose="02000000000000000000" pitchFamily="2" charset="0"/>
              </a:rPr>
              <a:t>zh</a:t>
            </a:r>
            <a:r>
              <a:rPr lang="en-GB" dirty="0">
                <a:latin typeface="Twinkl Cursive Looped" panose="02000000000000000000" pitchFamily="2" charset="0"/>
              </a:rPr>
              <a:t>/’ spelt in different ways?</a:t>
            </a:r>
          </a:p>
        </p:txBody>
      </p:sp>
    </p:spTree>
    <p:extLst>
      <p:ext uri="{BB962C8B-B14F-4D97-AF65-F5344CB8AC3E}">
        <p14:creationId xmlns:p14="http://schemas.microsoft.com/office/powerpoint/2010/main" val="607385829"/>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Will you children stop, there is no need to squabble over the `bikes.</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3390899" y="3727928"/>
            <a:ext cx="3091543" cy="959900"/>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________</a:t>
            </a:r>
            <a:endParaRPr lang="en-GB" i="1" dirty="0"/>
          </a:p>
        </p:txBody>
      </p:sp>
    </p:spTree>
    <p:extLst>
      <p:ext uri="{BB962C8B-B14F-4D97-AF65-F5344CB8AC3E}">
        <p14:creationId xmlns:p14="http://schemas.microsoft.com/office/powerpoint/2010/main" val="40194207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 The football squad warmed up ready for their match.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474029" y="2861750"/>
            <a:ext cx="1992085" cy="959900"/>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a:t>
            </a:r>
            <a:endParaRPr lang="en-GB" i="1" dirty="0"/>
          </a:p>
        </p:txBody>
      </p:sp>
    </p:spTree>
    <p:extLst>
      <p:ext uri="{BB962C8B-B14F-4D97-AF65-F5344CB8AC3E}">
        <p14:creationId xmlns:p14="http://schemas.microsoft.com/office/powerpoint/2010/main" val="27011451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New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4215844426"/>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told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288812" y="3906610"/>
            <a:ext cx="11614375" cy="1846659"/>
          </a:xfrm>
          <a:prstGeom prst="rect">
            <a:avLst/>
          </a:prstGeom>
          <a:noFill/>
        </p:spPr>
        <p:txBody>
          <a:bodyPr wrap="square">
            <a:spAutoFit/>
          </a:bodyPr>
          <a:lstStyle/>
          <a:p>
            <a:pPr algn="ctr"/>
            <a:r>
              <a:rPr kumimoji="0" lang="en-GB" sz="4800" b="0" i="0" u="none" strike="noStrike" kern="1200" cap="none" spc="0" normalizeH="0" baseline="0" noProof="0" dirty="0">
                <a:ln>
                  <a:noFill/>
                </a:ln>
                <a:solidFill>
                  <a:prstClr val="black"/>
                </a:solidFill>
                <a:effectLst/>
                <a:uLnTx/>
                <a:uFillTx/>
                <a:latin typeface="Twinkl Cursive Looped" panose="02000000000000000000" pitchFamily="2" charset="0"/>
              </a:rPr>
              <a:t>Definition - </a:t>
            </a:r>
            <a:r>
              <a:rPr lang="en-GB" sz="4800" dirty="0">
                <a:solidFill>
                  <a:prstClr val="black"/>
                </a:solidFill>
                <a:latin typeface="Twinkl Cursive Looped" panose="02000000000000000000" pitchFamily="2" charset="0"/>
              </a:rPr>
              <a:t>communicate information to someone in spoken or written words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9226" name="Picture 10" descr="Clipart of the friend is telling a secret free image download">
            <a:extLst>
              <a:ext uri="{FF2B5EF4-FFF2-40B4-BE49-F238E27FC236}">
                <a16:creationId xmlns:a16="http://schemas.microsoft.com/office/drawing/2014/main" id="{EDD97B92-9BC2-A7FA-910F-175F2B12E82B}"/>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209381"/>
            <a:ext cx="2562225" cy="17907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379490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226"/>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fontScale="90000"/>
          </a:bodyPr>
          <a:lstStyle/>
          <a:p>
            <a:pPr algn="ctr"/>
            <a:r>
              <a:rPr lang="en-GB" dirty="0">
                <a:latin typeface="Twinkl Cursive Looped" panose="02000000000000000000" pitchFamily="2" charset="0"/>
              </a:rPr>
              <a:t>Our teacher told us to write the sum down.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4212771" y="2933104"/>
            <a:ext cx="1551214" cy="790575"/>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a:t>
            </a:r>
            <a:endParaRPr lang="en-GB" i="1" dirty="0"/>
          </a:p>
        </p:txBody>
      </p:sp>
    </p:spTree>
    <p:extLst>
      <p:ext uri="{BB962C8B-B14F-4D97-AF65-F5344CB8AC3E}">
        <p14:creationId xmlns:p14="http://schemas.microsoft.com/office/powerpoint/2010/main" val="41940881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1083128" y="310243"/>
            <a:ext cx="10515600" cy="1453242"/>
          </a:xfrm>
        </p:spPr>
        <p:txBody>
          <a:bodyPr>
            <a:noAutofit/>
          </a:bodyPr>
          <a:lstStyle/>
          <a:p>
            <a:pPr algn="ctr"/>
            <a:r>
              <a:rPr lang="en-GB" sz="6600" dirty="0">
                <a:latin typeface="Twinkl Cursive Looped" panose="02000000000000000000" pitchFamily="2" charset="0"/>
              </a:rPr>
              <a:t>called  </a:t>
            </a:r>
            <a:endParaRPr lang="en-GB" sz="6600" i="1" dirty="0">
              <a:latin typeface="Twinkl Cursive Looped" panose="02000000000000000000" pitchFamily="2" charset="0"/>
            </a:endParaRPr>
          </a:p>
        </p:txBody>
      </p:sp>
      <p:sp>
        <p:nvSpPr>
          <p:cNvPr id="4" name="TextBox 3">
            <a:extLst>
              <a:ext uri="{FF2B5EF4-FFF2-40B4-BE49-F238E27FC236}">
                <a16:creationId xmlns:a16="http://schemas.microsoft.com/office/drawing/2014/main" id="{C424366C-8EFB-1EF9-3E80-C6EE7BE15FA3}"/>
              </a:ext>
            </a:extLst>
          </p:cNvPr>
          <p:cNvSpPr txBox="1"/>
          <p:nvPr/>
        </p:nvSpPr>
        <p:spPr>
          <a:xfrm>
            <a:off x="386443" y="2312534"/>
            <a:ext cx="11614376" cy="1384995"/>
          </a:xfrm>
          <a:prstGeom prst="rect">
            <a:avLst/>
          </a:prstGeom>
          <a:noFill/>
        </p:spPr>
        <p:txBody>
          <a:bodyPr wrap="square">
            <a:spAutoFit/>
          </a:bodyPr>
          <a:lstStyle/>
          <a:p>
            <a:pPr algn="ctr"/>
            <a:r>
              <a:rPr lang="en-GB" sz="6600" dirty="0">
                <a:solidFill>
                  <a:prstClr val="black"/>
                </a:solidFill>
                <a:latin typeface="Twinkl Cursive Looped" panose="02000000000000000000" pitchFamily="2" charset="0"/>
                <a:ea typeface="+mj-ea"/>
                <a:cs typeface="+mj-cs"/>
              </a:rPr>
              <a:t>VERB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j-ea"/>
                <a:cs typeface="+mj-cs"/>
              </a:rPr>
            </a:br>
            <a:endParaRPr lang="en-GB" dirty="0"/>
          </a:p>
        </p:txBody>
      </p:sp>
      <p:sp>
        <p:nvSpPr>
          <p:cNvPr id="8" name="TextBox 7">
            <a:extLst>
              <a:ext uri="{FF2B5EF4-FFF2-40B4-BE49-F238E27FC236}">
                <a16:creationId xmlns:a16="http://schemas.microsoft.com/office/drawing/2014/main" id="{1FCDC8B7-0F0D-46B5-057E-579929B7D816}"/>
              </a:ext>
            </a:extLst>
          </p:cNvPr>
          <p:cNvSpPr txBox="1"/>
          <p:nvPr/>
        </p:nvSpPr>
        <p:spPr>
          <a:xfrm>
            <a:off x="191182" y="4819991"/>
            <a:ext cx="11614375" cy="1723549"/>
          </a:xfrm>
          <a:prstGeom prst="rect">
            <a:avLst/>
          </a:prstGeom>
          <a:noFill/>
        </p:spPr>
        <p:txBody>
          <a:bodyPr wrap="square">
            <a:spAutoFit/>
          </a:bodyPr>
          <a:lstStyle/>
          <a:p>
            <a:pPr algn="ctr"/>
            <a:r>
              <a:rPr lang="en-GB" sz="4400" dirty="0">
                <a:solidFill>
                  <a:prstClr val="black"/>
                </a:solidFill>
                <a:latin typeface="Twinkl Cursive Looped" panose="02000000000000000000" pitchFamily="2" charset="0"/>
              </a:rPr>
              <a:t>Definition - give (a baby or animal) a specified name </a:t>
            </a:r>
            <a:br>
              <a:rPr kumimoji="0" lang="en-GB" sz="6600" b="0" i="0" u="none" strike="noStrike" kern="1200" cap="none" spc="0" normalizeH="0" baseline="0" noProof="0" dirty="0">
                <a:ln>
                  <a:noFill/>
                </a:ln>
                <a:solidFill>
                  <a:prstClr val="black"/>
                </a:solidFill>
                <a:effectLst/>
                <a:uLnTx/>
                <a:uFillTx/>
                <a:latin typeface="Twinkl Cursive Looped" panose="02000000000000000000" pitchFamily="2" charset="0"/>
                <a:ea typeface="+mn-ea"/>
                <a:cs typeface="+mn-cs"/>
              </a:rPr>
            </a:br>
            <a:endParaRPr lang="en-GB" dirty="0"/>
          </a:p>
        </p:txBody>
      </p:sp>
      <p:pic>
        <p:nvPicPr>
          <p:cNvPr id="13324" name="Picture 12" descr="Name Illustrations and Clipart. 248,792 Name royalty free illustrations,  drawings and graphics available to search from thousands of vector EPS clip  art providers.">
            <a:extLst>
              <a:ext uri="{FF2B5EF4-FFF2-40B4-BE49-F238E27FC236}">
                <a16:creationId xmlns:a16="http://schemas.microsoft.com/office/drawing/2014/main" id="{D5C5E1A8-FE7E-1E51-97E4-F5A0DDBC756B}"/>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r="6031"/>
          <a:stretch/>
        </p:blipFill>
        <p:spPr bwMode="auto">
          <a:xfrm>
            <a:off x="386443" y="310243"/>
            <a:ext cx="2013857" cy="2133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8290357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3324"/>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4" grpId="0"/>
      <p:bldP spid="8" grpId="0"/>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310243" y="3080825"/>
            <a:ext cx="11560628" cy="1481650"/>
          </a:xfrm>
        </p:spPr>
        <p:txBody>
          <a:bodyPr>
            <a:normAutofit/>
          </a:bodyPr>
          <a:lstStyle/>
          <a:p>
            <a:pPr algn="ctr"/>
            <a:r>
              <a:rPr lang="en-GB" dirty="0">
                <a:latin typeface="Twinkl Cursive Looped" panose="02000000000000000000" pitchFamily="2" charset="0"/>
              </a:rPr>
              <a:t>They called their daughter Susan. </a:t>
            </a:r>
            <a:endParaRPr lang="en-GB" i="1" dirty="0"/>
          </a:p>
        </p:txBody>
      </p:sp>
      <p:sp>
        <p:nvSpPr>
          <p:cNvPr id="3" name="Title 1">
            <a:extLst>
              <a:ext uri="{FF2B5EF4-FFF2-40B4-BE49-F238E27FC236}">
                <a16:creationId xmlns:a16="http://schemas.microsoft.com/office/drawing/2014/main" id="{847A1AC9-9EC9-E1AA-348D-958CE44F2772}"/>
              </a:ext>
            </a:extLst>
          </p:cNvPr>
          <p:cNvSpPr txBox="1">
            <a:spLocks/>
          </p:cNvSpPr>
          <p:nvPr/>
        </p:nvSpPr>
        <p:spPr>
          <a:xfrm>
            <a:off x="2253341" y="3673929"/>
            <a:ext cx="2220688" cy="888546"/>
          </a:xfrm>
          <a:prstGeom prst="rect">
            <a:avLst/>
          </a:prstGeom>
          <a:solidFill>
            <a:schemeClr val="bg1">
              <a:lumMod val="95000"/>
            </a:schemeClr>
          </a:solidFill>
        </p:spPr>
        <p:txBody>
          <a:bodyPr vert="horz" lIns="91440" tIns="45720" rIns="91440" bIns="45720" rtlCol="0" anchor="b">
            <a:normAutofit fontScale="75000" lnSpcReduction="20000"/>
          </a:bodyPr>
          <a:lstStyle>
            <a:lvl1pPr algn="l" defTabSz="914400" rtl="0" eaLnBrk="1" latinLnBrk="0" hangingPunct="1">
              <a:lnSpc>
                <a:spcPct val="90000"/>
              </a:lnSpc>
              <a:spcBef>
                <a:spcPct val="0"/>
              </a:spcBef>
              <a:buNone/>
              <a:defRPr sz="6000" kern="1200">
                <a:solidFill>
                  <a:schemeClr val="tx1"/>
                </a:solidFill>
                <a:latin typeface="+mj-lt"/>
                <a:ea typeface="+mj-ea"/>
                <a:cs typeface="+mj-cs"/>
              </a:defRPr>
            </a:lvl1pPr>
          </a:lstStyle>
          <a:p>
            <a:pPr algn="ctr"/>
            <a:r>
              <a:rPr lang="en-GB" dirty="0">
                <a:latin typeface="Twinkl Cursive Looped" panose="02000000000000000000" pitchFamily="2" charset="0"/>
              </a:rPr>
              <a:t>______</a:t>
            </a:r>
            <a:endParaRPr lang="en-GB" i="1" dirty="0"/>
          </a:p>
        </p:txBody>
      </p:sp>
    </p:spTree>
    <p:extLst>
      <p:ext uri="{BB962C8B-B14F-4D97-AF65-F5344CB8AC3E}">
        <p14:creationId xmlns:p14="http://schemas.microsoft.com/office/powerpoint/2010/main" val="53032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xit" presetSubtype="0" fill="hold" grpId="1" nodeType="clickEffect">
                                  <p:stCondLst>
                                    <p:cond delay="0"/>
                                  </p:stCondLst>
                                  <p:childTnLst>
                                    <p:set>
                                      <p:cBhvr>
                                        <p:cTn id="10" dur="1" fill="hold">
                                          <p:stCondLst>
                                            <p:cond delay="0"/>
                                          </p:stCondLst>
                                        </p:cTn>
                                        <p:tgtEl>
                                          <p:spTgt spid="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3" grpId="1" animBg="1"/>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a:bodyPr>
          <a:lstStyle/>
          <a:p>
            <a:pPr algn="ctr"/>
            <a:r>
              <a:rPr lang="en-GB" dirty="0">
                <a:latin typeface="Twinkl Cursive Looped" panose="02000000000000000000" pitchFamily="2" charset="0"/>
              </a:rPr>
              <a:t>Let’s </a:t>
            </a:r>
            <a:r>
              <a:rPr lang="en-GB" i="1" dirty="0">
                <a:latin typeface="Twinkl Cursive Looped" panose="02000000000000000000" pitchFamily="2" charset="0"/>
              </a:rPr>
              <a:t>Practise and Apply</a:t>
            </a:r>
            <a:r>
              <a:rPr lang="en-GB" dirty="0">
                <a:latin typeface="Twinkl Cursive Looped" panose="02000000000000000000" pitchFamily="2" charset="0"/>
              </a:rPr>
              <a:t>.</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520223102"/>
      </p:ext>
    </p:extLst>
  </p:cSld>
  <p:clrMapOvr>
    <a:masterClrMapping/>
  </p:clrMapOvr>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831850" y="3080825"/>
            <a:ext cx="10515600" cy="1481650"/>
          </a:xfrm>
        </p:spPr>
        <p:txBody>
          <a:bodyPr>
            <a:normAutofit fontScale="90000"/>
          </a:bodyPr>
          <a:lstStyle/>
          <a:p>
            <a:pPr algn="ctr"/>
            <a:r>
              <a:rPr lang="en-GB" dirty="0">
                <a:latin typeface="Twinkl Cursive Looped" panose="02000000000000000000" pitchFamily="2" charset="0"/>
              </a:rPr>
              <a:t>Can you spot the spelling rule words and the challenge words?</a:t>
            </a:r>
            <a:endParaRPr lang="en-GB" i="1" dirty="0">
              <a:latin typeface="Twinkl Cursive Looped" panose="02000000000000000000" pitchFamily="2" charset="0"/>
            </a:endParaRPr>
          </a:p>
        </p:txBody>
      </p:sp>
    </p:spTree>
    <p:extLst>
      <p:ext uri="{BB962C8B-B14F-4D97-AF65-F5344CB8AC3E}">
        <p14:creationId xmlns:p14="http://schemas.microsoft.com/office/powerpoint/2010/main" val="896730510"/>
      </p:ext>
    </p:extLst>
  </p:cSld>
  <p:clrMapOvr>
    <a:masterClrMapping/>
  </p:clrMapOvr>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DA34BA-82FC-47C5-BCE1-BB65E08B92A1}"/>
              </a:ext>
            </a:extLst>
          </p:cNvPr>
          <p:cNvSpPr>
            <a:spLocks noGrp="1"/>
          </p:cNvSpPr>
          <p:nvPr>
            <p:ph type="title"/>
          </p:nvPr>
        </p:nvSpPr>
        <p:spPr>
          <a:xfrm>
            <a:off x="718458" y="938893"/>
            <a:ext cx="10450286" cy="4980213"/>
          </a:xfrm>
        </p:spPr>
        <p:txBody>
          <a:bodyPr>
            <a:noAutofit/>
          </a:bodyPr>
          <a:lstStyle/>
          <a:p>
            <a:pPr algn="l"/>
            <a:r>
              <a:rPr lang="en-GB" sz="4000" dirty="0">
                <a:solidFill>
                  <a:srgbClr val="000000"/>
                </a:solidFill>
                <a:effectLst/>
                <a:latin typeface="Twinkl Cursive Looped" panose="02000000000000000000" pitchFamily="2" charset="0"/>
                <a:ea typeface="Times New Roman" panose="02020603050405020304" pitchFamily="18" charset="0"/>
              </a:rPr>
              <a:t>The </a:t>
            </a:r>
            <a:r>
              <a:rPr lang="en-GB" sz="4000" dirty="0" err="1">
                <a:solidFill>
                  <a:srgbClr val="000000"/>
                </a:solidFill>
                <a:effectLst/>
                <a:latin typeface="Twinkl Cursive Looped" panose="02000000000000000000" pitchFamily="2" charset="0"/>
                <a:ea typeface="Times New Roman" panose="02020603050405020304" pitchFamily="18" charset="0"/>
              </a:rPr>
              <a:t>Indrik</a:t>
            </a:r>
            <a:r>
              <a:rPr lang="en-GB" sz="4000" dirty="0">
                <a:solidFill>
                  <a:srgbClr val="000000"/>
                </a:solidFill>
                <a:effectLst/>
                <a:latin typeface="Twinkl Cursive Looped" panose="02000000000000000000" pitchFamily="2" charset="0"/>
                <a:ea typeface="Times New Roman" panose="02020603050405020304" pitchFamily="18" charset="0"/>
              </a:rPr>
              <a:t> Beast</a:t>
            </a:r>
            <a:br>
              <a:rPr lang="en-GB" sz="4000" dirty="0">
                <a:solidFill>
                  <a:srgbClr val="000000"/>
                </a:solidFill>
                <a:effectLst/>
                <a:latin typeface="Twinkl Cursive Looped" panose="02000000000000000000" pitchFamily="2" charset="0"/>
                <a:ea typeface="Times New Roman" panose="02020603050405020304" pitchFamily="18" charset="0"/>
              </a:rPr>
            </a:br>
            <a:br>
              <a:rPr lang="en-GB" sz="4000" dirty="0">
                <a:solidFill>
                  <a:srgbClr val="000000"/>
                </a:solidFill>
                <a:effectLst/>
                <a:latin typeface="Twinkl Cursive Looped" panose="02000000000000000000" pitchFamily="2" charset="0"/>
                <a:ea typeface="Times New Roman" panose="02020603050405020304" pitchFamily="18" charset="0"/>
              </a:rPr>
            </a:br>
            <a:r>
              <a:rPr lang="en-GB" sz="4000" dirty="0">
                <a:solidFill>
                  <a:srgbClr val="000000"/>
                </a:solidFill>
                <a:effectLst/>
                <a:latin typeface="Twinkl Cursive Looped" panose="02000000000000000000" pitchFamily="2" charset="0"/>
                <a:ea typeface="Times New Roman" panose="02020603050405020304" pitchFamily="18" charset="0"/>
              </a:rPr>
              <a:t>This animal, called the </a:t>
            </a:r>
            <a:r>
              <a:rPr lang="en-GB" sz="4000" dirty="0" err="1">
                <a:solidFill>
                  <a:srgbClr val="000000"/>
                </a:solidFill>
                <a:effectLst/>
                <a:latin typeface="Twinkl Cursive Looped" panose="02000000000000000000" pitchFamily="2" charset="0"/>
                <a:ea typeface="Times New Roman" panose="02020603050405020304" pitchFamily="18" charset="0"/>
              </a:rPr>
              <a:t>Indrik</a:t>
            </a:r>
            <a:r>
              <a:rPr lang="en-GB" sz="4000" dirty="0">
                <a:solidFill>
                  <a:srgbClr val="000000"/>
                </a:solidFill>
                <a:effectLst/>
                <a:latin typeface="Twinkl Cursive Looped" panose="02000000000000000000" pitchFamily="2" charset="0"/>
                <a:ea typeface="Times New Roman" panose="02020603050405020304" pitchFamily="18" charset="0"/>
              </a:rPr>
              <a:t> Beast, lived in Asia about 30 million years ago.  It was the largest ever mammal to wander on land.  It was usual to measure about 4.5 metres high.  A squad of beasts could reach leaves high up in tall trees. </a:t>
            </a:r>
          </a:p>
        </p:txBody>
      </p:sp>
    </p:spTree>
    <p:extLst>
      <p:ext uri="{BB962C8B-B14F-4D97-AF65-F5344CB8AC3E}">
        <p14:creationId xmlns:p14="http://schemas.microsoft.com/office/powerpoint/2010/main" val="58895881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9572</TotalTime>
  <Words>2439</Words>
  <Application>Microsoft Office PowerPoint</Application>
  <PresentationFormat>Widescreen</PresentationFormat>
  <Paragraphs>368</Paragraphs>
  <Slides>170</Slides>
  <Notes>32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170</vt:i4>
      </vt:variant>
    </vt:vector>
  </HeadingPairs>
  <TitlesOfParts>
    <vt:vector size="176" baseType="lpstr">
      <vt:lpstr>Arial</vt:lpstr>
      <vt:lpstr>Calibri</vt:lpstr>
      <vt:lpstr>Calibri Light</vt:lpstr>
      <vt:lpstr>Times New Roman</vt:lpstr>
      <vt:lpstr>Twinkl Cursive Looped</vt:lpstr>
      <vt:lpstr>Office Theme</vt:lpstr>
      <vt:lpstr>Spelling Y2</vt:lpstr>
      <vt:lpstr>These slides are slightly different - to reduce the number there are now animations used</vt:lpstr>
      <vt:lpstr>PowerPoint Presentation</vt:lpstr>
      <vt:lpstr>PowerPoint Presentation</vt:lpstr>
      <vt:lpstr>Let’s Revisit and Review…</vt:lpstr>
      <vt:lpstr>Do you remember this challenge word?</vt:lpstr>
      <vt:lpstr>child </vt:lpstr>
      <vt:lpstr>children </vt:lpstr>
      <vt:lpstr>Do you remember the sound ‘/zh/’ spelt in different ways?</vt:lpstr>
      <vt:lpstr>si  sure  su </vt:lpstr>
      <vt:lpstr>television</vt:lpstr>
      <vt:lpstr>division </vt:lpstr>
      <vt:lpstr>occasion </vt:lpstr>
      <vt:lpstr>Let’s Teach and Practise</vt:lpstr>
      <vt:lpstr>‘a’</vt:lpstr>
      <vt:lpstr>‘a’</vt:lpstr>
      <vt:lpstr>want</vt:lpstr>
      <vt:lpstr>watch</vt:lpstr>
      <vt:lpstr>wander</vt:lpstr>
      <vt:lpstr>swap</vt:lpstr>
      <vt:lpstr>want</vt:lpstr>
      <vt:lpstr>watch </vt:lpstr>
      <vt:lpstr>wander </vt:lpstr>
      <vt:lpstr>swap</vt:lpstr>
      <vt:lpstr>I want a big present for Christmas.</vt:lpstr>
      <vt:lpstr> Lucy, watch the kettle and let me know when it has boiled.</vt:lpstr>
      <vt:lpstr>  People wander over the footpaths to get fresh air and exercise. </vt:lpstr>
      <vt:lpstr> Will you swap your crisps with mine?</vt:lpstr>
      <vt:lpstr>New CHALLENGE words.</vt:lpstr>
      <vt:lpstr>told </vt:lpstr>
      <vt:lpstr>Our teacher told us to write the sum down. </vt:lpstr>
      <vt:lpstr>called  </vt:lpstr>
      <vt:lpstr>They called their daughter Susan. </vt:lpstr>
      <vt:lpstr>Let’s Practise and Apply.</vt:lpstr>
      <vt:lpstr>Can you spot the spelling rule words and the challenge words?</vt:lpstr>
      <vt:lpstr>The Indrik Beast  This animal, called the Indrik Beast, lived in Asia about 30 million years ago.  It was the largest ever mammal to wander on land.  It was usual to measure about 4.5 metres high.  A squad of beasts could reach leaves high up in tall trees. </vt:lpstr>
      <vt:lpstr>The Indrik Beast  This animal, called the Indrik Beast, lived in Asia about 30 million years ago.  It was the largest ever mammal to wander on land.  It was usual to measure about 4.5 metres high.  A squad of beasts could reach leaves high up in tall trees. </vt:lpstr>
      <vt:lpstr>Write this sentence as I dictate it to you.</vt:lpstr>
      <vt:lpstr>This animal, called the Indrik Beast, lived in Asia about 30 million years ago. </vt:lpstr>
      <vt:lpstr>PowerPoint Presentation</vt:lpstr>
      <vt:lpstr>PowerPoint Presentation</vt:lpstr>
      <vt:lpstr>Let’s Revisit and Review…</vt:lpstr>
      <vt:lpstr>Do you remember this challenge word?</vt:lpstr>
      <vt:lpstr>child </vt:lpstr>
      <vt:lpstr>children </vt:lpstr>
      <vt:lpstr>Do you remember the sound ‘/zh/’ spelt in different ways?</vt:lpstr>
      <vt:lpstr>si  sure  su </vt:lpstr>
      <vt:lpstr>treasure</vt:lpstr>
      <vt:lpstr>pleasure</vt:lpstr>
      <vt:lpstr>Let’s Teach and Practise</vt:lpstr>
      <vt:lpstr>‘a’</vt:lpstr>
      <vt:lpstr>‘a’</vt:lpstr>
      <vt:lpstr>squash</vt:lpstr>
      <vt:lpstr>quantify</vt:lpstr>
      <vt:lpstr>quantity</vt:lpstr>
      <vt:lpstr>squash</vt:lpstr>
      <vt:lpstr>quantify </vt:lpstr>
      <vt:lpstr>quantity </vt:lpstr>
      <vt:lpstr>Be careful not to squash your sandwiches in your bookbag.</vt:lpstr>
      <vt:lpstr> I must quantify the number of sweets so I can share them with my friends.</vt:lpstr>
      <vt:lpstr>   We will need a large quantity of chairs in the hall for the parents when they watch the children perform. </vt:lpstr>
      <vt:lpstr>New CHALLENGE words.</vt:lpstr>
      <vt:lpstr>told </vt:lpstr>
      <vt:lpstr>Our teacher told us to write the sum down. </vt:lpstr>
      <vt:lpstr>called  </vt:lpstr>
      <vt:lpstr>They called their daughter Susan. </vt:lpstr>
      <vt:lpstr>Let’s Practise and Apply.</vt:lpstr>
      <vt:lpstr>Can you spot the spelling rule words and the challenge words?</vt:lpstr>
      <vt:lpstr>The Indrik Beast  This animal, called the Indrik Beast, lived in Asia about 30 million years ago.  It was the largest ever mammal to wander on land.  It was usual to measure about 4.5 metres high.  A squad of beasts could reach leaves high up in tall trees. </vt:lpstr>
      <vt:lpstr>The Indrik Beast  This animal, called the Indrik Beast, lived in Asia about 30 million years ago.  It was the largest ever mammal to wander on land.  It was usual to measure about 4.5 metres high.  A squad of beasts could reach leaves high up in tall trees. </vt:lpstr>
      <vt:lpstr>Write this sentence as I dictate it to you.</vt:lpstr>
      <vt:lpstr>It was the largest ever mammal to wander on land.</vt:lpstr>
      <vt:lpstr>PowerPoint Presentation</vt:lpstr>
      <vt:lpstr>PowerPoint Presentation</vt:lpstr>
      <vt:lpstr>Let’s Revisit and Review…</vt:lpstr>
      <vt:lpstr>Do you remember this challenge word?</vt:lpstr>
      <vt:lpstr>child </vt:lpstr>
      <vt:lpstr>children </vt:lpstr>
      <vt:lpstr>Do you remember the sound ‘/zh/’ spelt in different ways?</vt:lpstr>
      <vt:lpstr>si  sure  su </vt:lpstr>
      <vt:lpstr>measure</vt:lpstr>
      <vt:lpstr>leisure </vt:lpstr>
      <vt:lpstr>Let’s Teach and Practise</vt:lpstr>
      <vt:lpstr>‘a’</vt:lpstr>
      <vt:lpstr>‘a’</vt:lpstr>
      <vt:lpstr>squabble</vt:lpstr>
      <vt:lpstr>squad</vt:lpstr>
      <vt:lpstr>squabble</vt:lpstr>
      <vt:lpstr>squad </vt:lpstr>
      <vt:lpstr>– Will you children stop, there is no need to squabble over the `bikes.</vt:lpstr>
      <vt:lpstr> The football squad warmed up ready for their match. </vt:lpstr>
      <vt:lpstr>New CHALLENGE words.</vt:lpstr>
      <vt:lpstr>told </vt:lpstr>
      <vt:lpstr>Our teacher told us to write the sum down. </vt:lpstr>
      <vt:lpstr>called  </vt:lpstr>
      <vt:lpstr>They called their daughter Susan. </vt:lpstr>
      <vt:lpstr>Let’s Practise and Apply.</vt:lpstr>
      <vt:lpstr>Can you spot the spelling rule words and the challenge words?</vt:lpstr>
      <vt:lpstr>The Indrik Beast  This animal, called the Indrik Beast, lived in Asia about 30 million years ago.  It was the largest ever mammal to wander on land.  It was usual to measure about 4.5 metres high.  A squad of beasts could reach leaves high up in tall trees. </vt:lpstr>
      <vt:lpstr>The Indrik Beast  This animal, called the Indrik Beast, lived in Asia about 30 million years ago.  It was the largest ever mammal to wander on land.  It was usual to measure about 4.5 metres high.  A squad of beasts could reach leaves high up in tall trees. </vt:lpstr>
      <vt:lpstr>Write this sentence as I dictate it to you.</vt:lpstr>
      <vt:lpstr>It was usual to measure about 4.5 metres high. </vt:lpstr>
      <vt:lpstr>PowerPoint Presentation</vt:lpstr>
      <vt:lpstr>PowerPoint Presentation</vt:lpstr>
      <vt:lpstr>Let’s Revisit and Review…</vt:lpstr>
      <vt:lpstr>Do you remember this challenge word?</vt:lpstr>
      <vt:lpstr>child </vt:lpstr>
      <vt:lpstr>children </vt:lpstr>
      <vt:lpstr>Do you remember the sound ‘/zh/’ spelt in different ways?</vt:lpstr>
      <vt:lpstr>si  sure  su </vt:lpstr>
      <vt:lpstr>usual</vt:lpstr>
      <vt:lpstr>usually</vt:lpstr>
      <vt:lpstr>Let’s Teach and Practise</vt:lpstr>
      <vt:lpstr>‘a’</vt:lpstr>
      <vt:lpstr>‘a’</vt:lpstr>
      <vt:lpstr>quad</vt:lpstr>
      <vt:lpstr>quarrel</vt:lpstr>
      <vt:lpstr>quad</vt:lpstr>
      <vt:lpstr>quarrel </vt:lpstr>
      <vt:lpstr>The children met in the quad and sat on the grass eating lunch. </vt:lpstr>
      <vt:lpstr> The quarrel was over who ate the last biscuit in the barrel. </vt:lpstr>
      <vt:lpstr>New CHALLENGE words.</vt:lpstr>
      <vt:lpstr>told </vt:lpstr>
      <vt:lpstr>Our teacher told us to write the sum down. </vt:lpstr>
      <vt:lpstr>called  </vt:lpstr>
      <vt:lpstr>They called their daughter Susan. </vt:lpstr>
      <vt:lpstr>Let’s Practise and Apply.</vt:lpstr>
      <vt:lpstr>Can you spot the spelling rule words and the challenge words?</vt:lpstr>
      <vt:lpstr>The Indrik Beast  This animal, called the Indrik Beast, lived in Asia about 30 million years ago.  It was the largest ever mammal to wander on land.  It was usual to measure about 4.5 metres high.  A squad of beasts could reach leaves high up in tall trees. </vt:lpstr>
      <vt:lpstr>The Indrik Beast  This animal, called the Indrik Beast, lived in Asia about 30 million years ago.  It was the largest ever mammal to wander on land.  It was usual to measure about 4.5 metres high.  A squad of beasts could reach leaves high up in tall trees. </vt:lpstr>
      <vt:lpstr>Write this sentence as I dictate it to you.</vt:lpstr>
      <vt:lpstr>A squad of beasts could reach leaves high up in tall trees. </vt:lpstr>
      <vt:lpstr>PowerPoint Presentation</vt:lpstr>
      <vt:lpstr>PowerPoint Presentation</vt:lpstr>
      <vt:lpstr>Old challenge words…</vt:lpstr>
      <vt:lpstr>child</vt:lpstr>
      <vt:lpstr>children</vt:lpstr>
      <vt:lpstr>Old spelling rule words…</vt:lpstr>
      <vt:lpstr>television</vt:lpstr>
      <vt:lpstr>division</vt:lpstr>
      <vt:lpstr>occasion</vt:lpstr>
      <vt:lpstr>treasure</vt:lpstr>
      <vt:lpstr>pleasure</vt:lpstr>
      <vt:lpstr>measure</vt:lpstr>
      <vt:lpstr>leisure</vt:lpstr>
      <vt:lpstr>usual</vt:lpstr>
      <vt:lpstr>usually</vt:lpstr>
      <vt:lpstr>New spelling rule words…</vt:lpstr>
      <vt:lpstr>want</vt:lpstr>
      <vt:lpstr>watch</vt:lpstr>
      <vt:lpstr>wander</vt:lpstr>
      <vt:lpstr>swap</vt:lpstr>
      <vt:lpstr>squash</vt:lpstr>
      <vt:lpstr>quantify</vt:lpstr>
      <vt:lpstr>quantity</vt:lpstr>
      <vt:lpstr>squabble</vt:lpstr>
      <vt:lpstr>squad</vt:lpstr>
      <vt:lpstr>quad</vt:lpstr>
      <vt:lpstr>quarrel</vt:lpstr>
      <vt:lpstr>New challenge words…</vt:lpstr>
      <vt:lpstr>told</vt:lpstr>
      <vt:lpstr>called</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Spelling Y3</dc:title>
  <dc:creator>Kelly Stokes</dc:creator>
  <cp:lastModifiedBy>Kelly Stokes</cp:lastModifiedBy>
  <cp:revision>11</cp:revision>
  <cp:lastPrinted>2022-05-27T07:40:55Z</cp:lastPrinted>
  <dcterms:created xsi:type="dcterms:W3CDTF">2022-03-23T13:56:57Z</dcterms:created>
  <dcterms:modified xsi:type="dcterms:W3CDTF">2022-12-14T16:20:28Z</dcterms:modified>
</cp:coreProperties>
</file>