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1"/>
  </p:notesMasterIdLst>
  <p:sldIdLst>
    <p:sldId id="256" r:id="rId2"/>
    <p:sldId id="322" r:id="rId3"/>
    <p:sldId id="604" r:id="rId4"/>
    <p:sldId id="2546" r:id="rId5"/>
    <p:sldId id="2917" r:id="rId6"/>
    <p:sldId id="1182" r:id="rId7"/>
    <p:sldId id="1186" r:id="rId8"/>
    <p:sldId id="905" r:id="rId9"/>
    <p:sldId id="907" r:id="rId10"/>
    <p:sldId id="1170" r:id="rId11"/>
    <p:sldId id="1171" r:id="rId12"/>
    <p:sldId id="1634" r:id="rId13"/>
    <p:sldId id="2918" r:id="rId14"/>
    <p:sldId id="2919" r:id="rId15"/>
    <p:sldId id="1495" r:id="rId16"/>
    <p:sldId id="2920" r:id="rId17"/>
    <p:sldId id="2921" r:id="rId18"/>
    <p:sldId id="1462" r:id="rId19"/>
    <p:sldId id="2922" r:id="rId20"/>
    <p:sldId id="1499" r:id="rId21"/>
    <p:sldId id="1498" r:id="rId22"/>
    <p:sldId id="2923" r:id="rId23"/>
    <p:sldId id="1501" r:id="rId24"/>
    <p:sldId id="1502" r:id="rId25"/>
    <p:sldId id="1482" r:id="rId26"/>
    <p:sldId id="1485" r:id="rId27"/>
    <p:sldId id="1505" r:id="rId28"/>
    <p:sldId id="1504" r:id="rId29"/>
    <p:sldId id="1506" r:id="rId30"/>
    <p:sldId id="2518" r:id="rId31"/>
    <p:sldId id="2519" r:id="rId32"/>
    <p:sldId id="2520" r:id="rId33"/>
    <p:sldId id="3019" r:id="rId34"/>
    <p:sldId id="3022" r:id="rId35"/>
    <p:sldId id="3021" r:id="rId36"/>
    <p:sldId id="3020" r:id="rId37"/>
    <p:sldId id="3018" r:id="rId38"/>
    <p:sldId id="2508" r:id="rId39"/>
    <p:sldId id="2510" r:id="rId40"/>
    <p:sldId id="2574" r:id="rId41"/>
    <p:sldId id="2924" r:id="rId42"/>
    <p:sldId id="2925" r:id="rId43"/>
    <p:sldId id="2926" r:id="rId44"/>
    <p:sldId id="2927" r:id="rId45"/>
    <p:sldId id="2928" r:id="rId46"/>
    <p:sldId id="2929" r:id="rId47"/>
    <p:sldId id="2930" r:id="rId48"/>
    <p:sldId id="2931" r:id="rId49"/>
    <p:sldId id="1452" r:id="rId50"/>
    <p:sldId id="2932" r:id="rId51"/>
    <p:sldId id="2933" r:id="rId52"/>
    <p:sldId id="1459" r:id="rId53"/>
    <p:sldId id="2934" r:id="rId54"/>
    <p:sldId id="1466" r:id="rId55"/>
    <p:sldId id="1740" r:id="rId56"/>
    <p:sldId id="1741" r:id="rId57"/>
    <p:sldId id="1473" r:id="rId58"/>
    <p:sldId id="2935" r:id="rId59"/>
    <p:sldId id="2936" r:id="rId60"/>
    <p:sldId id="2937" r:id="rId61"/>
    <p:sldId id="2938" r:id="rId62"/>
    <p:sldId id="2939" r:id="rId63"/>
    <p:sldId id="2940" r:id="rId64"/>
    <p:sldId id="2941" r:id="rId65"/>
    <p:sldId id="2525" r:id="rId66"/>
    <p:sldId id="2526" r:id="rId67"/>
    <p:sldId id="3013" r:id="rId68"/>
    <p:sldId id="3014" r:id="rId69"/>
    <p:sldId id="3015" r:id="rId70"/>
    <p:sldId id="3017" r:id="rId71"/>
    <p:sldId id="3016" r:id="rId72"/>
    <p:sldId id="2907" r:id="rId73"/>
    <p:sldId id="2511" r:id="rId74"/>
    <p:sldId id="2509" r:id="rId75"/>
    <p:sldId id="2613" r:id="rId76"/>
    <p:sldId id="2532" r:id="rId77"/>
    <p:sldId id="2942" r:id="rId78"/>
    <p:sldId id="2943" r:id="rId79"/>
    <p:sldId id="2944" r:id="rId80"/>
    <p:sldId id="2945" r:id="rId81"/>
    <p:sldId id="2946" r:id="rId82"/>
    <p:sldId id="2947" r:id="rId83"/>
    <p:sldId id="2948" r:id="rId84"/>
    <p:sldId id="2949" r:id="rId85"/>
    <p:sldId id="2950" r:id="rId86"/>
    <p:sldId id="2951" r:id="rId87"/>
    <p:sldId id="2952" r:id="rId88"/>
    <p:sldId id="1846" r:id="rId89"/>
    <p:sldId id="1847" r:id="rId90"/>
    <p:sldId id="2953" r:id="rId91"/>
    <p:sldId id="1848" r:id="rId92"/>
    <p:sldId id="1849" r:id="rId93"/>
    <p:sldId id="2954" r:id="rId94"/>
    <p:sldId id="2955" r:id="rId95"/>
    <p:sldId id="2956" r:id="rId96"/>
    <p:sldId id="2957" r:id="rId97"/>
    <p:sldId id="2958" r:id="rId98"/>
    <p:sldId id="2959" r:id="rId99"/>
    <p:sldId id="2960" r:id="rId100"/>
    <p:sldId id="2961" r:id="rId101"/>
    <p:sldId id="2533" r:id="rId102"/>
    <p:sldId id="2534" r:id="rId103"/>
    <p:sldId id="3009" r:id="rId104"/>
    <p:sldId id="3012" r:id="rId105"/>
    <p:sldId id="3011" r:id="rId106"/>
    <p:sldId id="3010" r:id="rId107"/>
    <p:sldId id="3008" r:id="rId108"/>
    <p:sldId id="2512" r:id="rId109"/>
    <p:sldId id="2513" r:id="rId110"/>
    <p:sldId id="2652" r:id="rId111"/>
    <p:sldId id="2962" r:id="rId112"/>
    <p:sldId id="2963" r:id="rId113"/>
    <p:sldId id="2964" r:id="rId114"/>
    <p:sldId id="2965" r:id="rId115"/>
    <p:sldId id="2966" r:id="rId116"/>
    <p:sldId id="2967" r:id="rId117"/>
    <p:sldId id="2968" r:id="rId118"/>
    <p:sldId id="1965" r:id="rId119"/>
    <p:sldId id="2969" r:id="rId120"/>
    <p:sldId id="2970" r:id="rId121"/>
    <p:sldId id="2971" r:id="rId122"/>
    <p:sldId id="2972" r:id="rId123"/>
    <p:sldId id="1966" r:id="rId124"/>
    <p:sldId id="2973" r:id="rId125"/>
    <p:sldId id="1967" r:id="rId126"/>
    <p:sldId id="2974" r:id="rId127"/>
    <p:sldId id="1968" r:id="rId128"/>
    <p:sldId id="2975" r:id="rId129"/>
    <p:sldId id="2976" r:id="rId130"/>
    <p:sldId id="2977" r:id="rId131"/>
    <p:sldId id="2978" r:id="rId132"/>
    <p:sldId id="2979" r:id="rId133"/>
    <p:sldId id="2539" r:id="rId134"/>
    <p:sldId id="2540" r:id="rId135"/>
    <p:sldId id="3003" r:id="rId136"/>
    <p:sldId id="3004" r:id="rId137"/>
    <p:sldId id="3007" r:id="rId138"/>
    <p:sldId id="3006" r:id="rId139"/>
    <p:sldId id="3005" r:id="rId140"/>
    <p:sldId id="2541" r:id="rId141"/>
    <p:sldId id="2514" r:id="rId142"/>
    <p:sldId id="2515" r:id="rId143"/>
    <p:sldId id="258" r:id="rId144"/>
    <p:sldId id="333" r:id="rId145"/>
    <p:sldId id="2980" r:id="rId146"/>
    <p:sldId id="2066" r:id="rId147"/>
    <p:sldId id="2981" r:id="rId148"/>
    <p:sldId id="2982" r:id="rId149"/>
    <p:sldId id="2983" r:id="rId150"/>
    <p:sldId id="2984" r:id="rId151"/>
    <p:sldId id="2985" r:id="rId152"/>
    <p:sldId id="267" r:id="rId153"/>
    <p:sldId id="2986" r:id="rId154"/>
    <p:sldId id="2987" r:id="rId155"/>
    <p:sldId id="1456" r:id="rId156"/>
    <p:sldId id="2988" r:id="rId157"/>
    <p:sldId id="2068" r:id="rId158"/>
    <p:sldId id="2067" r:id="rId159"/>
    <p:sldId id="2989" r:id="rId160"/>
    <p:sldId id="2990" r:id="rId161"/>
    <p:sldId id="2069" r:id="rId162"/>
    <p:sldId id="2070" r:id="rId163"/>
    <p:sldId id="2991" r:id="rId164"/>
    <p:sldId id="2992" r:id="rId165"/>
    <p:sldId id="2072" r:id="rId166"/>
    <p:sldId id="2071" r:id="rId167"/>
    <p:sldId id="2993" r:id="rId168"/>
    <p:sldId id="2994" r:id="rId169"/>
    <p:sldId id="2995" r:id="rId170"/>
    <p:sldId id="2996" r:id="rId171"/>
    <p:sldId id="2997" r:id="rId172"/>
    <p:sldId id="304" r:id="rId173"/>
    <p:sldId id="318" r:id="rId174"/>
    <p:sldId id="2414" r:id="rId175"/>
    <p:sldId id="2999" r:id="rId176"/>
    <p:sldId id="3002" r:id="rId177"/>
    <p:sldId id="3001" r:id="rId178"/>
    <p:sldId id="3000" r:id="rId179"/>
    <p:sldId id="2998" r:id="rId180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45720-DC1B-442C-9DFE-1BCF04E97B12}" v="9" dt="2022-12-14T16:33:29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microsoft.com/office/2016/11/relationships/changesInfo" Target="changesInfos/changesInfo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38045720-DC1B-442C-9DFE-1BCF04E97B12}"/>
    <pc:docChg chg="custSel addSld delSld modSld sldOrd">
      <pc:chgData name="Kelly Stokes" userId="3e5c5154-569e-4d81-aa91-4f91841cdfa9" providerId="ADAL" clId="{38045720-DC1B-442C-9DFE-1BCF04E97B12}" dt="2022-12-14T16:46:17.635" v="864" actId="13926"/>
      <pc:docMkLst>
        <pc:docMk/>
      </pc:docMkLst>
      <pc:sldChg chg="modSp mod">
        <pc:chgData name="Kelly Stokes" userId="3e5c5154-569e-4d81-aa91-4f91841cdfa9" providerId="ADAL" clId="{38045720-DC1B-442C-9DFE-1BCF04E97B12}" dt="2022-12-14T16:21:32.401" v="1" actId="20577"/>
        <pc:sldMkLst>
          <pc:docMk/>
          <pc:sldMk cId="3945579917" sldId="256"/>
        </pc:sldMkLst>
        <pc:spChg chg="mod">
          <ac:chgData name="Kelly Stokes" userId="3e5c5154-569e-4d81-aa91-4f91841cdfa9" providerId="ADAL" clId="{38045720-DC1B-442C-9DFE-1BCF04E97B12}" dt="2022-12-14T16:21:32.401" v="1" actId="20577"/>
          <ac:spMkLst>
            <pc:docMk/>
            <pc:sldMk cId="3945579917" sldId="256"/>
            <ac:spMk id="2" creationId="{7EB92607-E334-409C-8872-AB6363C33D0F}"/>
          </ac:spMkLst>
        </pc:spChg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3148969883" sldId="267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1811321050" sldId="282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974002518" sldId="284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1000523104" sldId="285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1965264669" sldId="307"/>
        </pc:sldMkLst>
      </pc:sldChg>
      <pc:sldChg chg="modSp mod">
        <pc:chgData name="Kelly Stokes" userId="3e5c5154-569e-4d81-aa91-4f91841cdfa9" providerId="ADAL" clId="{38045720-DC1B-442C-9DFE-1BCF04E97B12}" dt="2022-12-14T16:21:36.422" v="3" actId="20577"/>
        <pc:sldMkLst>
          <pc:docMk/>
          <pc:sldMk cId="864376776" sldId="322"/>
        </pc:sldMkLst>
        <pc:spChg chg="mod">
          <ac:chgData name="Kelly Stokes" userId="3e5c5154-569e-4d81-aa91-4f91841cdfa9" providerId="ADAL" clId="{38045720-DC1B-442C-9DFE-1BCF04E97B12}" dt="2022-12-14T16:21:36.422" v="3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234300410" sldId="333"/>
        </pc:sldMkLst>
      </pc:sldChg>
      <pc:sldChg chg="addSp delSp modSp mod">
        <pc:chgData name="Kelly Stokes" userId="3e5c5154-569e-4d81-aa91-4f91841cdfa9" providerId="ADAL" clId="{38045720-DC1B-442C-9DFE-1BCF04E97B12}" dt="2022-12-14T16:28:11.937" v="16" actId="1076"/>
        <pc:sldMkLst>
          <pc:docMk/>
          <pc:sldMk cId="3955913320" sldId="604"/>
        </pc:sldMkLst>
        <pc:picChg chg="add del mod modCrop">
          <ac:chgData name="Kelly Stokes" userId="3e5c5154-569e-4d81-aa91-4f91841cdfa9" providerId="ADAL" clId="{38045720-DC1B-442C-9DFE-1BCF04E97B12}" dt="2022-12-14T16:22:14.543" v="10" actId="478"/>
          <ac:picMkLst>
            <pc:docMk/>
            <pc:sldMk cId="3955913320" sldId="604"/>
            <ac:picMk id="3" creationId="{2A9FEA42-373F-2A24-CC2C-37432F339C79}"/>
          </ac:picMkLst>
        </pc:picChg>
        <pc:picChg chg="del">
          <ac:chgData name="Kelly Stokes" userId="3e5c5154-569e-4d81-aa91-4f91841cdfa9" providerId="ADAL" clId="{38045720-DC1B-442C-9DFE-1BCF04E97B12}" dt="2022-12-14T16:21:38.235" v="4" actId="478"/>
          <ac:picMkLst>
            <pc:docMk/>
            <pc:sldMk cId="3955913320" sldId="604"/>
            <ac:picMk id="5" creationId="{2269F8CC-B71E-6F7D-30EF-3D0459F76028}"/>
          </ac:picMkLst>
        </pc:picChg>
        <pc:picChg chg="add mod modCrop">
          <ac:chgData name="Kelly Stokes" userId="3e5c5154-569e-4d81-aa91-4f91841cdfa9" providerId="ADAL" clId="{38045720-DC1B-442C-9DFE-1BCF04E97B12}" dt="2022-12-14T16:28:11.937" v="16" actId="1076"/>
          <ac:picMkLst>
            <pc:docMk/>
            <pc:sldMk cId="3955913320" sldId="604"/>
            <ac:picMk id="6" creationId="{0574012F-C745-9D1A-1295-51EDA7B16D78}"/>
          </ac:picMkLst>
        </pc:picChg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3375751367" sldId="605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638338362" sldId="606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2556295136" sldId="1452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4184682565" sldId="1453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559819222" sldId="1456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3115082935" sldId="1459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099598269" sldId="1462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3698170442" sldId="1466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4237085127" sldId="1473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4294902147" sldId="1477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3725438093" sldId="1482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330293709" sldId="1485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1842288125" sldId="1498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28576249" sldId="1499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652658603" sldId="1500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199949674" sldId="1501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203475726" sldId="1502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3833432609" sldId="1503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659700584" sldId="1504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1571660563" sldId="1505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611828572" sldId="1506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6340148" sldId="1635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3506214112" sldId="1845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415781612" sldId="1848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496568814" sldId="2071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3764817660" sldId="2074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126096976" sldId="2303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286427224" sldId="2307"/>
        </pc:sldMkLst>
      </pc:sldChg>
      <pc:sldChg chg="modSp mod">
        <pc:chgData name="Kelly Stokes" userId="3e5c5154-569e-4d81-aa91-4f91841cdfa9" providerId="ADAL" clId="{38045720-DC1B-442C-9DFE-1BCF04E97B12}" dt="2022-12-14T16:34:53.663" v="54" actId="20577"/>
        <pc:sldMkLst>
          <pc:docMk/>
          <pc:sldMk cId="2172205948" sldId="2414"/>
        </pc:sldMkLst>
        <pc:spChg chg="mod">
          <ac:chgData name="Kelly Stokes" userId="3e5c5154-569e-4d81-aa91-4f91841cdfa9" providerId="ADAL" clId="{38045720-DC1B-442C-9DFE-1BCF04E97B12}" dt="2022-12-14T16:34:53.663" v="54" actId="20577"/>
          <ac:spMkLst>
            <pc:docMk/>
            <pc:sldMk cId="2172205948" sldId="241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38045720-DC1B-442C-9DFE-1BCF04E97B12}" dt="2022-12-14T16:29:15.404" v="20" actId="20577"/>
        <pc:sldMkLst>
          <pc:docMk/>
          <pc:sldMk cId="2942521307" sldId="2508"/>
        </pc:sldMkLst>
        <pc:spChg chg="mod">
          <ac:chgData name="Kelly Stokes" userId="3e5c5154-569e-4d81-aa91-4f91841cdfa9" providerId="ADAL" clId="{38045720-DC1B-442C-9DFE-1BCF04E97B12}" dt="2022-12-14T16:29:15.404" v="20" actId="20577"/>
          <ac:spMkLst>
            <pc:docMk/>
            <pc:sldMk cId="2942521307" sldId="250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38045720-DC1B-442C-9DFE-1BCF04E97B12}" dt="2022-12-14T16:30:31.116" v="28"/>
        <pc:sldMkLst>
          <pc:docMk/>
          <pc:sldMk cId="3917742093" sldId="2509"/>
        </pc:sldMkLst>
        <pc:picChg chg="add mod">
          <ac:chgData name="Kelly Stokes" userId="3e5c5154-569e-4d81-aa91-4f91841cdfa9" providerId="ADAL" clId="{38045720-DC1B-442C-9DFE-1BCF04E97B12}" dt="2022-12-14T16:30:31.116" v="28"/>
          <ac:picMkLst>
            <pc:docMk/>
            <pc:sldMk cId="3917742093" sldId="2509"/>
            <ac:picMk id="2" creationId="{48B369D3-2C00-DFD8-3DB6-DEBBC840EE8B}"/>
          </ac:picMkLst>
        </pc:picChg>
        <pc:picChg chg="del">
          <ac:chgData name="Kelly Stokes" userId="3e5c5154-569e-4d81-aa91-4f91841cdfa9" providerId="ADAL" clId="{38045720-DC1B-442C-9DFE-1BCF04E97B12}" dt="2022-12-14T16:30:22.899" v="27" actId="478"/>
          <ac:picMkLst>
            <pc:docMk/>
            <pc:sldMk cId="3917742093" sldId="2509"/>
            <ac:picMk id="4" creationId="{872AEBE0-6B5A-9DB3-638E-D27660632176}"/>
          </ac:picMkLst>
        </pc:picChg>
      </pc:sldChg>
      <pc:sldChg chg="addSp delSp modSp mod">
        <pc:chgData name="Kelly Stokes" userId="3e5c5154-569e-4d81-aa91-4f91841cdfa9" providerId="ADAL" clId="{38045720-DC1B-442C-9DFE-1BCF04E97B12}" dt="2022-12-14T16:29:27.376" v="22"/>
        <pc:sldMkLst>
          <pc:docMk/>
          <pc:sldMk cId="1315889409" sldId="2510"/>
        </pc:sldMkLst>
        <pc:picChg chg="add mod">
          <ac:chgData name="Kelly Stokes" userId="3e5c5154-569e-4d81-aa91-4f91841cdfa9" providerId="ADAL" clId="{38045720-DC1B-442C-9DFE-1BCF04E97B12}" dt="2022-12-14T16:29:27.376" v="22"/>
          <ac:picMkLst>
            <pc:docMk/>
            <pc:sldMk cId="1315889409" sldId="2510"/>
            <ac:picMk id="2" creationId="{EE1D7817-20FE-BF4C-934C-05DD7A8BBB54}"/>
          </ac:picMkLst>
        </pc:picChg>
        <pc:picChg chg="del">
          <ac:chgData name="Kelly Stokes" userId="3e5c5154-569e-4d81-aa91-4f91841cdfa9" providerId="ADAL" clId="{38045720-DC1B-442C-9DFE-1BCF04E97B12}" dt="2022-12-14T16:29:17.288" v="21" actId="478"/>
          <ac:picMkLst>
            <pc:docMk/>
            <pc:sldMk cId="1315889409" sldId="2510"/>
            <ac:picMk id="4" creationId="{CF28A144-D70C-BB92-8350-853BADF60E8A}"/>
          </ac:picMkLst>
        </pc:picChg>
      </pc:sldChg>
      <pc:sldChg chg="modSp mod">
        <pc:chgData name="Kelly Stokes" userId="3e5c5154-569e-4d81-aa91-4f91841cdfa9" providerId="ADAL" clId="{38045720-DC1B-442C-9DFE-1BCF04E97B12}" dt="2022-12-14T16:30:21.147" v="26" actId="20577"/>
        <pc:sldMkLst>
          <pc:docMk/>
          <pc:sldMk cId="2775180122" sldId="2511"/>
        </pc:sldMkLst>
        <pc:spChg chg="mod">
          <ac:chgData name="Kelly Stokes" userId="3e5c5154-569e-4d81-aa91-4f91841cdfa9" providerId="ADAL" clId="{38045720-DC1B-442C-9DFE-1BCF04E97B12}" dt="2022-12-14T16:30:21.147" v="26" actId="20577"/>
          <ac:spMkLst>
            <pc:docMk/>
            <pc:sldMk cId="2775180122" sldId="2511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38045720-DC1B-442C-9DFE-1BCF04E97B12}" dt="2022-12-14T16:31:27.011" v="32" actId="20577"/>
        <pc:sldMkLst>
          <pc:docMk/>
          <pc:sldMk cId="3162211198" sldId="2512"/>
        </pc:sldMkLst>
        <pc:spChg chg="mod">
          <ac:chgData name="Kelly Stokes" userId="3e5c5154-569e-4d81-aa91-4f91841cdfa9" providerId="ADAL" clId="{38045720-DC1B-442C-9DFE-1BCF04E97B12}" dt="2022-12-14T16:31:27.011" v="32" actId="20577"/>
          <ac:spMkLst>
            <pc:docMk/>
            <pc:sldMk cId="3162211198" sldId="251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38045720-DC1B-442C-9DFE-1BCF04E97B12}" dt="2022-12-14T16:31:37.486" v="34"/>
        <pc:sldMkLst>
          <pc:docMk/>
          <pc:sldMk cId="927953685" sldId="2513"/>
        </pc:sldMkLst>
        <pc:picChg chg="add mod">
          <ac:chgData name="Kelly Stokes" userId="3e5c5154-569e-4d81-aa91-4f91841cdfa9" providerId="ADAL" clId="{38045720-DC1B-442C-9DFE-1BCF04E97B12}" dt="2022-12-14T16:31:37.486" v="34"/>
          <ac:picMkLst>
            <pc:docMk/>
            <pc:sldMk cId="927953685" sldId="2513"/>
            <ac:picMk id="2" creationId="{42DB8912-B34A-C36C-5875-5C78381DD398}"/>
          </ac:picMkLst>
        </pc:picChg>
        <pc:picChg chg="del">
          <ac:chgData name="Kelly Stokes" userId="3e5c5154-569e-4d81-aa91-4f91841cdfa9" providerId="ADAL" clId="{38045720-DC1B-442C-9DFE-1BCF04E97B12}" dt="2022-12-14T16:31:28.721" v="33" actId="478"/>
          <ac:picMkLst>
            <pc:docMk/>
            <pc:sldMk cId="927953685" sldId="2513"/>
            <ac:picMk id="5" creationId="{9D1B5AEA-EEE8-F761-FEB0-E5C90A995D45}"/>
          </ac:picMkLst>
        </pc:picChg>
      </pc:sldChg>
      <pc:sldChg chg="modSp mod">
        <pc:chgData name="Kelly Stokes" userId="3e5c5154-569e-4d81-aa91-4f91841cdfa9" providerId="ADAL" clId="{38045720-DC1B-442C-9DFE-1BCF04E97B12}" dt="2022-12-14T16:32:43.239" v="39" actId="20577"/>
        <pc:sldMkLst>
          <pc:docMk/>
          <pc:sldMk cId="998141047" sldId="2514"/>
        </pc:sldMkLst>
        <pc:spChg chg="mod">
          <ac:chgData name="Kelly Stokes" userId="3e5c5154-569e-4d81-aa91-4f91841cdfa9" providerId="ADAL" clId="{38045720-DC1B-442C-9DFE-1BCF04E97B12}" dt="2022-12-14T16:32:43.239" v="39" actId="20577"/>
          <ac:spMkLst>
            <pc:docMk/>
            <pc:sldMk cId="998141047" sldId="2514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38045720-DC1B-442C-9DFE-1BCF04E97B12}" dt="2022-12-14T16:32:56.320" v="41"/>
        <pc:sldMkLst>
          <pc:docMk/>
          <pc:sldMk cId="1749633838" sldId="2515"/>
        </pc:sldMkLst>
        <pc:picChg chg="add mod">
          <ac:chgData name="Kelly Stokes" userId="3e5c5154-569e-4d81-aa91-4f91841cdfa9" providerId="ADAL" clId="{38045720-DC1B-442C-9DFE-1BCF04E97B12}" dt="2022-12-14T16:32:56.320" v="41"/>
          <ac:picMkLst>
            <pc:docMk/>
            <pc:sldMk cId="1749633838" sldId="2515"/>
            <ac:picMk id="2" creationId="{5C441266-3D9A-2874-58F4-01499B5E2673}"/>
          </ac:picMkLst>
        </pc:picChg>
        <pc:picChg chg="del">
          <ac:chgData name="Kelly Stokes" userId="3e5c5154-569e-4d81-aa91-4f91841cdfa9" providerId="ADAL" clId="{38045720-DC1B-442C-9DFE-1BCF04E97B12}" dt="2022-12-14T16:32:46.330" v="40" actId="478"/>
          <ac:picMkLst>
            <pc:docMk/>
            <pc:sldMk cId="1749633838" sldId="2515"/>
            <ac:picMk id="3" creationId="{34F68455-8810-EA7C-A8E2-250EF120D3A6}"/>
          </ac:picMkLst>
        </pc:picChg>
      </pc:sldChg>
      <pc:sldChg chg="modSp mod">
        <pc:chgData name="Kelly Stokes" userId="3e5c5154-569e-4d81-aa91-4f91841cdfa9" providerId="ADAL" clId="{38045720-DC1B-442C-9DFE-1BCF04E97B12}" dt="2022-12-14T16:44:41.048" v="720" actId="6549"/>
        <pc:sldMkLst>
          <pc:docMk/>
          <pc:sldMk cId="3536576519" sldId="2520"/>
        </pc:sldMkLst>
        <pc:spChg chg="mod">
          <ac:chgData name="Kelly Stokes" userId="3e5c5154-569e-4d81-aa91-4f91841cdfa9" providerId="ADAL" clId="{38045720-DC1B-442C-9DFE-1BCF04E97B12}" dt="2022-12-14T16:44:41.048" v="720" actId="6549"/>
          <ac:spMkLst>
            <pc:docMk/>
            <pc:sldMk cId="3536576519" sldId="2520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38045720-DC1B-442C-9DFE-1BCF04E97B12}" dt="2022-12-14T16:41:38.252" v="548" actId="2696"/>
        <pc:sldMkLst>
          <pc:docMk/>
          <pc:sldMk cId="46344945" sldId="2527"/>
        </pc:sldMkLst>
      </pc:sldChg>
      <pc:sldChg chg="modSp mod">
        <pc:chgData name="Kelly Stokes" userId="3e5c5154-569e-4d81-aa91-4f91841cdfa9" providerId="ADAL" clId="{38045720-DC1B-442C-9DFE-1BCF04E97B12}" dt="2022-12-14T16:39:27.511" v="336" actId="6549"/>
        <pc:sldMkLst>
          <pc:docMk/>
          <pc:sldMk cId="1256833376" sldId="2534"/>
        </pc:sldMkLst>
        <pc:spChg chg="mod">
          <ac:chgData name="Kelly Stokes" userId="3e5c5154-569e-4d81-aa91-4f91841cdfa9" providerId="ADAL" clId="{38045720-DC1B-442C-9DFE-1BCF04E97B12}" dt="2022-12-14T16:39:27.511" v="336" actId="6549"/>
          <ac:spMkLst>
            <pc:docMk/>
            <pc:sldMk cId="1256833376" sldId="2534"/>
            <ac:spMk id="2" creationId="{52DA34BA-82FC-47C5-BCE1-BB65E08B92A1}"/>
          </ac:spMkLst>
        </pc:spChg>
      </pc:sldChg>
      <pc:sldChg chg="modSp mod ord">
        <pc:chgData name="Kelly Stokes" userId="3e5c5154-569e-4d81-aa91-4f91841cdfa9" providerId="ADAL" clId="{38045720-DC1B-442C-9DFE-1BCF04E97B12}" dt="2022-12-14T16:38:55.921" v="328" actId="13926"/>
        <pc:sldMkLst>
          <pc:docMk/>
          <pc:sldMk cId="1500708053" sldId="2541"/>
        </pc:sldMkLst>
        <pc:spChg chg="mod">
          <ac:chgData name="Kelly Stokes" userId="3e5c5154-569e-4d81-aa91-4f91841cdfa9" providerId="ADAL" clId="{38045720-DC1B-442C-9DFE-1BCF04E97B12}" dt="2022-12-14T16:38:55.921" v="328" actId="13926"/>
          <ac:spMkLst>
            <pc:docMk/>
            <pc:sldMk cId="1500708053" sldId="2541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318540565" sldId="2738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834204723" sldId="2799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839128054" sldId="2800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855181022" sldId="2801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817335207" sldId="2802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3880644436" sldId="2803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1149855702" sldId="2804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3292200701" sldId="2805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3096258409" sldId="2806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498228807" sldId="2807"/>
        </pc:sldMkLst>
      </pc:sldChg>
      <pc:sldChg chg="del">
        <pc:chgData name="Kelly Stokes" userId="3e5c5154-569e-4d81-aa91-4f91841cdfa9" providerId="ADAL" clId="{38045720-DC1B-442C-9DFE-1BCF04E97B12}" dt="2022-12-14T16:28:31.380" v="17" actId="2696"/>
        <pc:sldMkLst>
          <pc:docMk/>
          <pc:sldMk cId="2199839506" sldId="2808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2960278418" sldId="2809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2667277822" sldId="2810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998797329" sldId="2811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3558158608" sldId="2812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103068931" sldId="2813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3290201759" sldId="2814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1296567097" sldId="2815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3931985686" sldId="2816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1147810647" sldId="2817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1195229186" sldId="2818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448011918" sldId="2819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4220421081" sldId="2820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138916718" sldId="2821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4009155706" sldId="2822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1518172339" sldId="2823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2533241690" sldId="2824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626030426" sldId="2825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1659412154" sldId="2826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1174986095" sldId="2827"/>
        </pc:sldMkLst>
      </pc:sldChg>
      <pc:sldChg chg="del">
        <pc:chgData name="Kelly Stokes" userId="3e5c5154-569e-4d81-aa91-4f91841cdfa9" providerId="ADAL" clId="{38045720-DC1B-442C-9DFE-1BCF04E97B12}" dt="2022-12-14T16:29:58.371" v="23" actId="2696"/>
        <pc:sldMkLst>
          <pc:docMk/>
          <pc:sldMk cId="1649214036" sldId="2828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182787232" sldId="2829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1026037134" sldId="2830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1479450664" sldId="2831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10145343" sldId="2832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366641241" sldId="2833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1811934394" sldId="2834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1407671464" sldId="2835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3121495740" sldId="2836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000852651" sldId="2837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1906365298" sldId="2838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1867325553" sldId="2839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664107994" sldId="2840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754998282" sldId="2841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3266266326" sldId="2842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119635356" sldId="2843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054463820" sldId="2844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749812749" sldId="2845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1722007696" sldId="2846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235870906" sldId="2847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716973368" sldId="2848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072805578" sldId="2849"/>
        </pc:sldMkLst>
      </pc:sldChg>
      <pc:sldChg chg="del">
        <pc:chgData name="Kelly Stokes" userId="3e5c5154-569e-4d81-aa91-4f91841cdfa9" providerId="ADAL" clId="{38045720-DC1B-442C-9DFE-1BCF04E97B12}" dt="2022-12-14T16:30:40.966" v="29" actId="2696"/>
        <pc:sldMkLst>
          <pc:docMk/>
          <pc:sldMk cId="2740650198" sldId="2850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516522530" sldId="2851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2360235930" sldId="2852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416578722" sldId="2853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119690500" sldId="2854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3396929264" sldId="2855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823430503" sldId="2856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1045159288" sldId="2857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1204214280" sldId="2858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3615133900" sldId="2859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2744223272" sldId="2860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1470966337" sldId="2861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3482555784" sldId="2862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1889693892" sldId="2863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1964065943" sldId="2864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1814026220" sldId="2865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3541436547" sldId="2866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614029367" sldId="2867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803798178" sldId="2868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3895040421" sldId="2869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4068245676" sldId="2870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3255349436" sldId="2871"/>
        </pc:sldMkLst>
      </pc:sldChg>
      <pc:sldChg chg="del">
        <pc:chgData name="Kelly Stokes" userId="3e5c5154-569e-4d81-aa91-4f91841cdfa9" providerId="ADAL" clId="{38045720-DC1B-442C-9DFE-1BCF04E97B12}" dt="2022-12-14T16:31:50.663" v="35" actId="2696"/>
        <pc:sldMkLst>
          <pc:docMk/>
          <pc:sldMk cId="364225307" sldId="2872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4051895120" sldId="2873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3424700107" sldId="2874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3732040591" sldId="2875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3609594584" sldId="2876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1997347147" sldId="2877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3353948387" sldId="2878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1105347587" sldId="2879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1868114163" sldId="2880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2754287160" sldId="2881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1501811131" sldId="2882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4184847117" sldId="2883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911228061" sldId="2884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3691784678" sldId="2885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537376149" sldId="2886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1708075664" sldId="2887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915285749" sldId="2888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1205050971" sldId="2889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3590144602" sldId="2890"/>
        </pc:sldMkLst>
      </pc:sldChg>
      <pc:sldChg chg="del">
        <pc:chgData name="Kelly Stokes" userId="3e5c5154-569e-4d81-aa91-4f91841cdfa9" providerId="ADAL" clId="{38045720-DC1B-442C-9DFE-1BCF04E97B12}" dt="2022-12-14T16:33:06.918" v="42" actId="2696"/>
        <pc:sldMkLst>
          <pc:docMk/>
          <pc:sldMk cId="3309824214" sldId="2891"/>
        </pc:sldMkLst>
      </pc:sldChg>
      <pc:sldChg chg="del">
        <pc:chgData name="Kelly Stokes" userId="3e5c5154-569e-4d81-aa91-4f91841cdfa9" providerId="ADAL" clId="{38045720-DC1B-442C-9DFE-1BCF04E97B12}" dt="2022-12-14T16:34:36.040" v="44" actId="2696"/>
        <pc:sldMkLst>
          <pc:docMk/>
          <pc:sldMk cId="3740609794" sldId="2892"/>
        </pc:sldMkLst>
      </pc:sldChg>
      <pc:sldChg chg="del">
        <pc:chgData name="Kelly Stokes" userId="3e5c5154-569e-4d81-aa91-4f91841cdfa9" providerId="ADAL" clId="{38045720-DC1B-442C-9DFE-1BCF04E97B12}" dt="2022-12-14T16:34:36.040" v="44" actId="2696"/>
        <pc:sldMkLst>
          <pc:docMk/>
          <pc:sldMk cId="1535065689" sldId="2893"/>
        </pc:sldMkLst>
      </pc:sldChg>
      <pc:sldChg chg="del">
        <pc:chgData name="Kelly Stokes" userId="3e5c5154-569e-4d81-aa91-4f91841cdfa9" providerId="ADAL" clId="{38045720-DC1B-442C-9DFE-1BCF04E97B12}" dt="2022-12-14T16:34:36.040" v="44" actId="2696"/>
        <pc:sldMkLst>
          <pc:docMk/>
          <pc:sldMk cId="3726079758" sldId="2894"/>
        </pc:sldMkLst>
      </pc:sldChg>
      <pc:sldChg chg="del">
        <pc:chgData name="Kelly Stokes" userId="3e5c5154-569e-4d81-aa91-4f91841cdfa9" providerId="ADAL" clId="{38045720-DC1B-442C-9DFE-1BCF04E97B12}" dt="2022-12-14T16:34:36.040" v="44" actId="2696"/>
        <pc:sldMkLst>
          <pc:docMk/>
          <pc:sldMk cId="2030349545" sldId="2895"/>
        </pc:sldMkLst>
      </pc:sldChg>
      <pc:sldChg chg="del">
        <pc:chgData name="Kelly Stokes" userId="3e5c5154-569e-4d81-aa91-4f91841cdfa9" providerId="ADAL" clId="{38045720-DC1B-442C-9DFE-1BCF04E97B12}" dt="2022-12-14T16:34:36.040" v="44" actId="2696"/>
        <pc:sldMkLst>
          <pc:docMk/>
          <pc:sldMk cId="2236652148" sldId="2896"/>
        </pc:sldMkLst>
      </pc:sldChg>
      <pc:sldChg chg="del">
        <pc:chgData name="Kelly Stokes" userId="3e5c5154-569e-4d81-aa91-4f91841cdfa9" providerId="ADAL" clId="{38045720-DC1B-442C-9DFE-1BCF04E97B12}" dt="2022-12-14T16:36:52.984" v="191" actId="2696"/>
        <pc:sldMkLst>
          <pc:docMk/>
          <pc:sldMk cId="2988212966" sldId="2897"/>
        </pc:sldMkLst>
      </pc:sldChg>
      <pc:sldChg chg="del">
        <pc:chgData name="Kelly Stokes" userId="3e5c5154-569e-4d81-aa91-4f91841cdfa9" providerId="ADAL" clId="{38045720-DC1B-442C-9DFE-1BCF04E97B12}" dt="2022-12-14T16:36:52.984" v="191" actId="2696"/>
        <pc:sldMkLst>
          <pc:docMk/>
          <pc:sldMk cId="1156262779" sldId="2898"/>
        </pc:sldMkLst>
      </pc:sldChg>
      <pc:sldChg chg="del">
        <pc:chgData name="Kelly Stokes" userId="3e5c5154-569e-4d81-aa91-4f91841cdfa9" providerId="ADAL" clId="{38045720-DC1B-442C-9DFE-1BCF04E97B12}" dt="2022-12-14T16:36:52.984" v="191" actId="2696"/>
        <pc:sldMkLst>
          <pc:docMk/>
          <pc:sldMk cId="4279098322" sldId="2899"/>
        </pc:sldMkLst>
      </pc:sldChg>
      <pc:sldChg chg="del">
        <pc:chgData name="Kelly Stokes" userId="3e5c5154-569e-4d81-aa91-4f91841cdfa9" providerId="ADAL" clId="{38045720-DC1B-442C-9DFE-1BCF04E97B12}" dt="2022-12-14T16:36:52.984" v="191" actId="2696"/>
        <pc:sldMkLst>
          <pc:docMk/>
          <pc:sldMk cId="1450348624" sldId="2900"/>
        </pc:sldMkLst>
      </pc:sldChg>
      <pc:sldChg chg="del">
        <pc:chgData name="Kelly Stokes" userId="3e5c5154-569e-4d81-aa91-4f91841cdfa9" providerId="ADAL" clId="{38045720-DC1B-442C-9DFE-1BCF04E97B12}" dt="2022-12-14T16:36:52.984" v="191" actId="2696"/>
        <pc:sldMkLst>
          <pc:docMk/>
          <pc:sldMk cId="1882196229" sldId="2901"/>
        </pc:sldMkLst>
      </pc:sldChg>
      <pc:sldChg chg="del">
        <pc:chgData name="Kelly Stokes" userId="3e5c5154-569e-4d81-aa91-4f91841cdfa9" providerId="ADAL" clId="{38045720-DC1B-442C-9DFE-1BCF04E97B12}" dt="2022-12-14T16:39:10.546" v="329" actId="2696"/>
        <pc:sldMkLst>
          <pc:docMk/>
          <pc:sldMk cId="1847260476" sldId="2902"/>
        </pc:sldMkLst>
      </pc:sldChg>
      <pc:sldChg chg="del">
        <pc:chgData name="Kelly Stokes" userId="3e5c5154-569e-4d81-aa91-4f91841cdfa9" providerId="ADAL" clId="{38045720-DC1B-442C-9DFE-1BCF04E97B12}" dt="2022-12-14T16:39:10.546" v="329" actId="2696"/>
        <pc:sldMkLst>
          <pc:docMk/>
          <pc:sldMk cId="2723322920" sldId="2903"/>
        </pc:sldMkLst>
      </pc:sldChg>
      <pc:sldChg chg="del">
        <pc:chgData name="Kelly Stokes" userId="3e5c5154-569e-4d81-aa91-4f91841cdfa9" providerId="ADAL" clId="{38045720-DC1B-442C-9DFE-1BCF04E97B12}" dt="2022-12-14T16:39:10.546" v="329" actId="2696"/>
        <pc:sldMkLst>
          <pc:docMk/>
          <pc:sldMk cId="2056486456" sldId="2904"/>
        </pc:sldMkLst>
      </pc:sldChg>
      <pc:sldChg chg="del">
        <pc:chgData name="Kelly Stokes" userId="3e5c5154-569e-4d81-aa91-4f91841cdfa9" providerId="ADAL" clId="{38045720-DC1B-442C-9DFE-1BCF04E97B12}" dt="2022-12-14T16:39:10.546" v="329" actId="2696"/>
        <pc:sldMkLst>
          <pc:docMk/>
          <pc:sldMk cId="760934711" sldId="2905"/>
        </pc:sldMkLst>
      </pc:sldChg>
      <pc:sldChg chg="del">
        <pc:chgData name="Kelly Stokes" userId="3e5c5154-569e-4d81-aa91-4f91841cdfa9" providerId="ADAL" clId="{38045720-DC1B-442C-9DFE-1BCF04E97B12}" dt="2022-12-14T16:39:10.546" v="329" actId="2696"/>
        <pc:sldMkLst>
          <pc:docMk/>
          <pc:sldMk cId="1345973561" sldId="2906"/>
        </pc:sldMkLst>
      </pc:sldChg>
      <pc:sldChg chg="modSp mod ord">
        <pc:chgData name="Kelly Stokes" userId="3e5c5154-569e-4d81-aa91-4f91841cdfa9" providerId="ADAL" clId="{38045720-DC1B-442C-9DFE-1BCF04E97B12}" dt="2022-12-14T16:44:12.746" v="711" actId="13926"/>
        <pc:sldMkLst>
          <pc:docMk/>
          <pc:sldMk cId="2367184094" sldId="2907"/>
        </pc:sldMkLst>
        <pc:spChg chg="mod">
          <ac:chgData name="Kelly Stokes" userId="3e5c5154-569e-4d81-aa91-4f91841cdfa9" providerId="ADAL" clId="{38045720-DC1B-442C-9DFE-1BCF04E97B12}" dt="2022-12-14T16:44:12.746" v="711" actId="13926"/>
          <ac:spMkLst>
            <pc:docMk/>
            <pc:sldMk cId="2367184094" sldId="2907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38045720-DC1B-442C-9DFE-1BCF04E97B12}" dt="2022-12-14T16:41:38.252" v="548" actId="2696"/>
        <pc:sldMkLst>
          <pc:docMk/>
          <pc:sldMk cId="1757858437" sldId="2908"/>
        </pc:sldMkLst>
      </pc:sldChg>
      <pc:sldChg chg="del">
        <pc:chgData name="Kelly Stokes" userId="3e5c5154-569e-4d81-aa91-4f91841cdfa9" providerId="ADAL" clId="{38045720-DC1B-442C-9DFE-1BCF04E97B12}" dt="2022-12-14T16:41:38.252" v="548" actId="2696"/>
        <pc:sldMkLst>
          <pc:docMk/>
          <pc:sldMk cId="1274681774" sldId="2909"/>
        </pc:sldMkLst>
      </pc:sldChg>
      <pc:sldChg chg="del">
        <pc:chgData name="Kelly Stokes" userId="3e5c5154-569e-4d81-aa91-4f91841cdfa9" providerId="ADAL" clId="{38045720-DC1B-442C-9DFE-1BCF04E97B12}" dt="2022-12-14T16:41:38.252" v="548" actId="2696"/>
        <pc:sldMkLst>
          <pc:docMk/>
          <pc:sldMk cId="3043683572" sldId="2910"/>
        </pc:sldMkLst>
      </pc:sldChg>
      <pc:sldChg chg="del">
        <pc:chgData name="Kelly Stokes" userId="3e5c5154-569e-4d81-aa91-4f91841cdfa9" providerId="ADAL" clId="{38045720-DC1B-442C-9DFE-1BCF04E97B12}" dt="2022-12-14T16:41:38.252" v="548" actId="2696"/>
        <pc:sldMkLst>
          <pc:docMk/>
          <pc:sldMk cId="391485204" sldId="2911"/>
        </pc:sldMkLst>
      </pc:sldChg>
      <pc:sldChg chg="del">
        <pc:chgData name="Kelly Stokes" userId="3e5c5154-569e-4d81-aa91-4f91841cdfa9" providerId="ADAL" clId="{38045720-DC1B-442C-9DFE-1BCF04E97B12}" dt="2022-12-14T16:44:22.379" v="712" actId="2696"/>
        <pc:sldMkLst>
          <pc:docMk/>
          <pc:sldMk cId="794599736" sldId="2912"/>
        </pc:sldMkLst>
      </pc:sldChg>
      <pc:sldChg chg="del">
        <pc:chgData name="Kelly Stokes" userId="3e5c5154-569e-4d81-aa91-4f91841cdfa9" providerId="ADAL" clId="{38045720-DC1B-442C-9DFE-1BCF04E97B12}" dt="2022-12-14T16:44:22.379" v="712" actId="2696"/>
        <pc:sldMkLst>
          <pc:docMk/>
          <pc:sldMk cId="478338957" sldId="2913"/>
        </pc:sldMkLst>
      </pc:sldChg>
      <pc:sldChg chg="del">
        <pc:chgData name="Kelly Stokes" userId="3e5c5154-569e-4d81-aa91-4f91841cdfa9" providerId="ADAL" clId="{38045720-DC1B-442C-9DFE-1BCF04E97B12}" dt="2022-12-14T16:44:22.379" v="712" actId="2696"/>
        <pc:sldMkLst>
          <pc:docMk/>
          <pc:sldMk cId="3306690591" sldId="2914"/>
        </pc:sldMkLst>
      </pc:sldChg>
      <pc:sldChg chg="del">
        <pc:chgData name="Kelly Stokes" userId="3e5c5154-569e-4d81-aa91-4f91841cdfa9" providerId="ADAL" clId="{38045720-DC1B-442C-9DFE-1BCF04E97B12}" dt="2022-12-14T16:44:22.379" v="712" actId="2696"/>
        <pc:sldMkLst>
          <pc:docMk/>
          <pc:sldMk cId="954536011" sldId="2915"/>
        </pc:sldMkLst>
      </pc:sldChg>
      <pc:sldChg chg="del">
        <pc:chgData name="Kelly Stokes" userId="3e5c5154-569e-4d81-aa91-4f91841cdfa9" providerId="ADAL" clId="{38045720-DC1B-442C-9DFE-1BCF04E97B12}" dt="2022-12-14T16:44:22.379" v="712" actId="2696"/>
        <pc:sldMkLst>
          <pc:docMk/>
          <pc:sldMk cId="4136380821" sldId="2916"/>
        </pc:sldMkLst>
      </pc:sldChg>
      <pc:sldChg chg="modSp add mod">
        <pc:chgData name="Kelly Stokes" userId="3e5c5154-569e-4d81-aa91-4f91841cdfa9" providerId="ADAL" clId="{38045720-DC1B-442C-9DFE-1BCF04E97B12}" dt="2022-12-14T16:36:34.550" v="190" actId="13926"/>
        <pc:sldMkLst>
          <pc:docMk/>
          <pc:sldMk cId="2155686008" sldId="2998"/>
        </pc:sldMkLst>
        <pc:spChg chg="mod">
          <ac:chgData name="Kelly Stokes" userId="3e5c5154-569e-4d81-aa91-4f91841cdfa9" providerId="ADAL" clId="{38045720-DC1B-442C-9DFE-1BCF04E97B12}" dt="2022-12-14T16:36:34.550" v="190" actId="13926"/>
          <ac:spMkLst>
            <pc:docMk/>
            <pc:sldMk cId="2155686008" sldId="2998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35:06.467" v="58" actId="13926"/>
        <pc:sldMkLst>
          <pc:docMk/>
          <pc:sldMk cId="2292008385" sldId="2999"/>
        </pc:sldMkLst>
        <pc:spChg chg="mod">
          <ac:chgData name="Kelly Stokes" userId="3e5c5154-569e-4d81-aa91-4f91841cdfa9" providerId="ADAL" clId="{38045720-DC1B-442C-9DFE-1BCF04E97B12}" dt="2022-12-14T16:35:06.467" v="58" actId="13926"/>
          <ac:spMkLst>
            <pc:docMk/>
            <pc:sldMk cId="2292008385" sldId="2999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36:11.748" v="184" actId="20577"/>
        <pc:sldMkLst>
          <pc:docMk/>
          <pc:sldMk cId="110243781" sldId="3000"/>
        </pc:sldMkLst>
        <pc:spChg chg="mod">
          <ac:chgData name="Kelly Stokes" userId="3e5c5154-569e-4d81-aa91-4f91841cdfa9" providerId="ADAL" clId="{38045720-DC1B-442C-9DFE-1BCF04E97B12}" dt="2022-12-14T16:36:11.748" v="184" actId="20577"/>
          <ac:spMkLst>
            <pc:docMk/>
            <pc:sldMk cId="110243781" sldId="3000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35:52.317" v="138" actId="20577"/>
        <pc:sldMkLst>
          <pc:docMk/>
          <pc:sldMk cId="1014602467" sldId="3001"/>
        </pc:sldMkLst>
        <pc:spChg chg="mod">
          <ac:chgData name="Kelly Stokes" userId="3e5c5154-569e-4d81-aa91-4f91841cdfa9" providerId="ADAL" clId="{38045720-DC1B-442C-9DFE-1BCF04E97B12}" dt="2022-12-14T16:35:52.317" v="138" actId="20577"/>
          <ac:spMkLst>
            <pc:docMk/>
            <pc:sldMk cId="1014602467" sldId="3001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35:28.484" v="84" actId="20577"/>
        <pc:sldMkLst>
          <pc:docMk/>
          <pc:sldMk cId="506467632" sldId="3002"/>
        </pc:sldMkLst>
        <pc:spChg chg="mod">
          <ac:chgData name="Kelly Stokes" userId="3e5c5154-569e-4d81-aa91-4f91841cdfa9" providerId="ADAL" clId="{38045720-DC1B-442C-9DFE-1BCF04E97B12}" dt="2022-12-14T16:35:28.484" v="84" actId="20577"/>
          <ac:spMkLst>
            <pc:docMk/>
            <pc:sldMk cId="506467632" sldId="3002"/>
            <ac:spMk id="2" creationId="{52DA34BA-82FC-47C5-BCE1-BB65E08B92A1}"/>
          </ac:spMkLst>
        </pc:spChg>
      </pc:sldChg>
      <pc:sldChg chg="modSp add mod ord">
        <pc:chgData name="Kelly Stokes" userId="3e5c5154-569e-4d81-aa91-4f91841cdfa9" providerId="ADAL" clId="{38045720-DC1B-442C-9DFE-1BCF04E97B12}" dt="2022-12-14T16:37:18.056" v="203"/>
        <pc:sldMkLst>
          <pc:docMk/>
          <pc:sldMk cId="4251794818" sldId="3003"/>
        </pc:sldMkLst>
        <pc:spChg chg="mod">
          <ac:chgData name="Kelly Stokes" userId="3e5c5154-569e-4d81-aa91-4f91841cdfa9" providerId="ADAL" clId="{38045720-DC1B-442C-9DFE-1BCF04E97B12}" dt="2022-12-14T16:37:13.767" v="200" actId="20577"/>
          <ac:spMkLst>
            <pc:docMk/>
            <pc:sldMk cId="4251794818" sldId="3003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37:26.322" v="207" actId="13926"/>
        <pc:sldMkLst>
          <pc:docMk/>
          <pc:sldMk cId="3736019896" sldId="3004"/>
        </pc:sldMkLst>
        <pc:spChg chg="mod">
          <ac:chgData name="Kelly Stokes" userId="3e5c5154-569e-4d81-aa91-4f91841cdfa9" providerId="ADAL" clId="{38045720-DC1B-442C-9DFE-1BCF04E97B12}" dt="2022-12-14T16:37:26.322" v="207" actId="13926"/>
          <ac:spMkLst>
            <pc:docMk/>
            <pc:sldMk cId="3736019896" sldId="300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38:33.170" v="322" actId="20577"/>
        <pc:sldMkLst>
          <pc:docMk/>
          <pc:sldMk cId="1651820265" sldId="3005"/>
        </pc:sldMkLst>
        <pc:spChg chg="mod">
          <ac:chgData name="Kelly Stokes" userId="3e5c5154-569e-4d81-aa91-4f91841cdfa9" providerId="ADAL" clId="{38045720-DC1B-442C-9DFE-1BCF04E97B12}" dt="2022-12-14T16:38:33.170" v="322" actId="20577"/>
          <ac:spMkLst>
            <pc:docMk/>
            <pc:sldMk cId="1651820265" sldId="300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38:19.883" v="293" actId="20577"/>
        <pc:sldMkLst>
          <pc:docMk/>
          <pc:sldMk cId="3238893987" sldId="3006"/>
        </pc:sldMkLst>
        <pc:spChg chg="mod">
          <ac:chgData name="Kelly Stokes" userId="3e5c5154-569e-4d81-aa91-4f91841cdfa9" providerId="ADAL" clId="{38045720-DC1B-442C-9DFE-1BCF04E97B12}" dt="2022-12-14T16:38:19.883" v="293" actId="20577"/>
          <ac:spMkLst>
            <pc:docMk/>
            <pc:sldMk cId="3238893987" sldId="3006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37:51.007" v="245" actId="20577"/>
        <pc:sldMkLst>
          <pc:docMk/>
          <pc:sldMk cId="1342076662" sldId="3007"/>
        </pc:sldMkLst>
        <pc:spChg chg="mod">
          <ac:chgData name="Kelly Stokes" userId="3e5c5154-569e-4d81-aa91-4f91841cdfa9" providerId="ADAL" clId="{38045720-DC1B-442C-9DFE-1BCF04E97B12}" dt="2022-12-14T16:37:51.007" v="245" actId="20577"/>
          <ac:spMkLst>
            <pc:docMk/>
            <pc:sldMk cId="1342076662" sldId="300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1:25.208" v="547" actId="13926"/>
        <pc:sldMkLst>
          <pc:docMk/>
          <pc:sldMk cId="195220362" sldId="3008"/>
        </pc:sldMkLst>
        <pc:spChg chg="mod">
          <ac:chgData name="Kelly Stokes" userId="3e5c5154-569e-4d81-aa91-4f91841cdfa9" providerId="ADAL" clId="{38045720-DC1B-442C-9DFE-1BCF04E97B12}" dt="2022-12-14T16:41:25.208" v="547" actId="13926"/>
          <ac:spMkLst>
            <pc:docMk/>
            <pc:sldMk cId="195220362" sldId="3008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39:40.445" v="340" actId="13926"/>
        <pc:sldMkLst>
          <pc:docMk/>
          <pc:sldMk cId="2336229515" sldId="3009"/>
        </pc:sldMkLst>
        <pc:spChg chg="mod">
          <ac:chgData name="Kelly Stokes" userId="3e5c5154-569e-4d81-aa91-4f91841cdfa9" providerId="ADAL" clId="{38045720-DC1B-442C-9DFE-1BCF04E97B12}" dt="2022-12-14T16:39:40.445" v="340" actId="13926"/>
          <ac:spMkLst>
            <pc:docMk/>
            <pc:sldMk cId="2336229515" sldId="3009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1:06.065" v="541" actId="20577"/>
        <pc:sldMkLst>
          <pc:docMk/>
          <pc:sldMk cId="3810412865" sldId="3010"/>
        </pc:sldMkLst>
        <pc:spChg chg="mod">
          <ac:chgData name="Kelly Stokes" userId="3e5c5154-569e-4d81-aa91-4f91841cdfa9" providerId="ADAL" clId="{38045720-DC1B-442C-9DFE-1BCF04E97B12}" dt="2022-12-14T16:41:06.065" v="541" actId="20577"/>
          <ac:spMkLst>
            <pc:docMk/>
            <pc:sldMk cId="3810412865" sldId="3010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0:54.993" v="510" actId="20577"/>
        <pc:sldMkLst>
          <pc:docMk/>
          <pc:sldMk cId="1794107421" sldId="3011"/>
        </pc:sldMkLst>
        <pc:spChg chg="mod">
          <ac:chgData name="Kelly Stokes" userId="3e5c5154-569e-4d81-aa91-4f91841cdfa9" providerId="ADAL" clId="{38045720-DC1B-442C-9DFE-1BCF04E97B12}" dt="2022-12-14T16:40:54.993" v="510" actId="20577"/>
          <ac:spMkLst>
            <pc:docMk/>
            <pc:sldMk cId="1794107421" sldId="3011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0:33.397" v="482" actId="404"/>
        <pc:sldMkLst>
          <pc:docMk/>
          <pc:sldMk cId="804277073" sldId="3012"/>
        </pc:sldMkLst>
        <pc:spChg chg="mod">
          <ac:chgData name="Kelly Stokes" userId="3e5c5154-569e-4d81-aa91-4f91841cdfa9" providerId="ADAL" clId="{38045720-DC1B-442C-9DFE-1BCF04E97B12}" dt="2022-12-14T16:40:33.397" v="482" actId="404"/>
          <ac:spMkLst>
            <pc:docMk/>
            <pc:sldMk cId="804277073" sldId="3012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1:57.143" v="555" actId="20577"/>
        <pc:sldMkLst>
          <pc:docMk/>
          <pc:sldMk cId="1373092878" sldId="3013"/>
        </pc:sldMkLst>
        <pc:spChg chg="mod">
          <ac:chgData name="Kelly Stokes" userId="3e5c5154-569e-4d81-aa91-4f91841cdfa9" providerId="ADAL" clId="{38045720-DC1B-442C-9DFE-1BCF04E97B12}" dt="2022-12-14T16:41:57.143" v="555" actId="20577"/>
          <ac:spMkLst>
            <pc:docMk/>
            <pc:sldMk cId="1373092878" sldId="3013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2:10.118" v="559" actId="13926"/>
        <pc:sldMkLst>
          <pc:docMk/>
          <pc:sldMk cId="2876170551" sldId="3014"/>
        </pc:sldMkLst>
        <pc:spChg chg="mod">
          <ac:chgData name="Kelly Stokes" userId="3e5c5154-569e-4d81-aa91-4f91841cdfa9" providerId="ADAL" clId="{38045720-DC1B-442C-9DFE-1BCF04E97B12}" dt="2022-12-14T16:42:10.118" v="559" actId="13926"/>
          <ac:spMkLst>
            <pc:docMk/>
            <pc:sldMk cId="2876170551" sldId="301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2:33.162" v="588" actId="20577"/>
        <pc:sldMkLst>
          <pc:docMk/>
          <pc:sldMk cId="4152233942" sldId="3015"/>
        </pc:sldMkLst>
        <pc:spChg chg="mod">
          <ac:chgData name="Kelly Stokes" userId="3e5c5154-569e-4d81-aa91-4f91841cdfa9" providerId="ADAL" clId="{38045720-DC1B-442C-9DFE-1BCF04E97B12}" dt="2022-12-14T16:42:33.162" v="588" actId="20577"/>
          <ac:spMkLst>
            <pc:docMk/>
            <pc:sldMk cId="4152233942" sldId="301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3:53.695" v="705" actId="115"/>
        <pc:sldMkLst>
          <pc:docMk/>
          <pc:sldMk cId="1070993932" sldId="3016"/>
        </pc:sldMkLst>
        <pc:spChg chg="mod">
          <ac:chgData name="Kelly Stokes" userId="3e5c5154-569e-4d81-aa91-4f91841cdfa9" providerId="ADAL" clId="{38045720-DC1B-442C-9DFE-1BCF04E97B12}" dt="2022-12-14T16:43:53.695" v="705" actId="115"/>
          <ac:spMkLst>
            <pc:docMk/>
            <pc:sldMk cId="1070993932" sldId="3016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3:04.362" v="624" actId="20577"/>
        <pc:sldMkLst>
          <pc:docMk/>
          <pc:sldMk cId="2590663198" sldId="3017"/>
        </pc:sldMkLst>
        <pc:spChg chg="mod">
          <ac:chgData name="Kelly Stokes" userId="3e5c5154-569e-4d81-aa91-4f91841cdfa9" providerId="ADAL" clId="{38045720-DC1B-442C-9DFE-1BCF04E97B12}" dt="2022-12-14T16:43:04.362" v="624" actId="20577"/>
          <ac:spMkLst>
            <pc:docMk/>
            <pc:sldMk cId="2590663198" sldId="301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6:17.635" v="864" actId="13926"/>
        <pc:sldMkLst>
          <pc:docMk/>
          <pc:sldMk cId="565210223" sldId="3018"/>
        </pc:sldMkLst>
        <pc:spChg chg="mod">
          <ac:chgData name="Kelly Stokes" userId="3e5c5154-569e-4d81-aa91-4f91841cdfa9" providerId="ADAL" clId="{38045720-DC1B-442C-9DFE-1BCF04E97B12}" dt="2022-12-14T16:46:17.635" v="864" actId="13926"/>
          <ac:spMkLst>
            <pc:docMk/>
            <pc:sldMk cId="565210223" sldId="3018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5:02.046" v="726" actId="13926"/>
        <pc:sldMkLst>
          <pc:docMk/>
          <pc:sldMk cId="550280885" sldId="3019"/>
        </pc:sldMkLst>
        <pc:spChg chg="mod">
          <ac:chgData name="Kelly Stokes" userId="3e5c5154-569e-4d81-aa91-4f91841cdfa9" providerId="ADAL" clId="{38045720-DC1B-442C-9DFE-1BCF04E97B12}" dt="2022-12-14T16:45:02.046" v="726" actId="13926"/>
          <ac:spMkLst>
            <pc:docMk/>
            <pc:sldMk cId="550280885" sldId="3019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5:59.304" v="858" actId="20577"/>
        <pc:sldMkLst>
          <pc:docMk/>
          <pc:sldMk cId="314489796" sldId="3020"/>
        </pc:sldMkLst>
        <pc:spChg chg="mod">
          <ac:chgData name="Kelly Stokes" userId="3e5c5154-569e-4d81-aa91-4f91841cdfa9" providerId="ADAL" clId="{38045720-DC1B-442C-9DFE-1BCF04E97B12}" dt="2022-12-14T16:45:59.304" v="858" actId="20577"/>
          <ac:spMkLst>
            <pc:docMk/>
            <pc:sldMk cId="314489796" sldId="3020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5:45.937" v="814" actId="20577"/>
        <pc:sldMkLst>
          <pc:docMk/>
          <pc:sldMk cId="2324090572" sldId="3021"/>
        </pc:sldMkLst>
        <pc:spChg chg="mod">
          <ac:chgData name="Kelly Stokes" userId="3e5c5154-569e-4d81-aa91-4f91841cdfa9" providerId="ADAL" clId="{38045720-DC1B-442C-9DFE-1BCF04E97B12}" dt="2022-12-14T16:45:45.937" v="814" actId="20577"/>
          <ac:spMkLst>
            <pc:docMk/>
            <pc:sldMk cId="2324090572" sldId="3021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38045720-DC1B-442C-9DFE-1BCF04E97B12}" dt="2022-12-14T16:45:27.817" v="778" actId="20577"/>
        <pc:sldMkLst>
          <pc:docMk/>
          <pc:sldMk cId="1281312673" sldId="3022"/>
        </pc:sldMkLst>
        <pc:spChg chg="mod">
          <ac:chgData name="Kelly Stokes" userId="3e5c5154-569e-4d81-aa91-4f91841cdfa9" providerId="ADAL" clId="{38045720-DC1B-442C-9DFE-1BCF04E97B12}" dt="2022-12-14T16:45:27.817" v="778" actId="20577"/>
          <ac:spMkLst>
            <pc:docMk/>
            <pc:sldMk cId="1281312673" sldId="3022"/>
            <ac:spMk id="2" creationId="{52DA34BA-82FC-47C5-BCE1-BB65E08B92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9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View in slide show mode to have each aspect appear separately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6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View in slide show mode to have each aspect appear separately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585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2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View in slide show mode to have each aspect appear separately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2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View in slide show mode to have each aspect appear separately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8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4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View in slide show mode to have each aspect appear separately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2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View in slide show mode to have each aspect appear separately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6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View in slide show mode to have each aspect appear separately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View in slide show mode to have each aspect appear separately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8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8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View in slide show mode to have each aspect appear separately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View in slide show mode to have each aspect appear separately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8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Spring 1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878285" y="342900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Free All Together Cliparts, Download Free All Together Cliparts png images,  Free ClipArts on Clipart Library">
            <a:extLst>
              <a:ext uri="{FF2B5EF4-FFF2-40B4-BE49-F238E27FC236}">
                <a16:creationId xmlns:a16="http://schemas.microsoft.com/office/drawing/2014/main" id="{73759E26-C8ED-9581-704D-B45DAC17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5" y="547688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old tree still produced apples.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812470" y="3543301"/>
            <a:ext cx="1240973" cy="806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___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95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0178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easier </a:t>
            </a:r>
            <a:r>
              <a:rPr lang="en-GB" dirty="0" err="1">
                <a:latin typeface="Twinkl Cursive Looped" panose="02000000000000000000" pitchFamily="2" charset="0"/>
              </a:rPr>
              <a:t>pating</a:t>
            </a:r>
            <a:r>
              <a:rPr lang="en-GB" dirty="0">
                <a:latin typeface="Twinkl Cursive Looped" panose="02000000000000000000" pitchFamily="2" charset="0"/>
              </a:rPr>
              <a:t> od dogs as they don’t mid  the attention.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3337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easier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pating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od</a:t>
            </a:r>
            <a:r>
              <a:rPr lang="en-GB" dirty="0">
                <a:latin typeface="Twinkl Cursive Looped" panose="02000000000000000000" pitchFamily="2" charset="0"/>
              </a:rPr>
              <a:t> dogs as they don’t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mid </a:t>
            </a:r>
            <a:r>
              <a:rPr lang="en-GB" dirty="0">
                <a:latin typeface="Twinkl Cursive Looped" panose="02000000000000000000" pitchFamily="2" charset="0"/>
              </a:rPr>
              <a:t> the attention.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295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easier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pating</a:t>
            </a:r>
            <a:r>
              <a:rPr lang="en-GB" dirty="0">
                <a:latin typeface="Twinkl Cursive Looped" panose="02000000000000000000" pitchFamily="2" charset="0"/>
              </a:rPr>
              <a:t> od dogs as they don’t mid  the attention.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Patting – </a:t>
            </a:r>
            <a:r>
              <a:rPr lang="en-GB" sz="1800" dirty="0">
                <a:latin typeface="Twinkl Cursive Looped" panose="02000000000000000000" pitchFamily="2" charset="0"/>
              </a:rPr>
              <a:t>pat (o vowel and one syllable so double the consonant before adding the suffix)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pat +t + </a:t>
            </a:r>
            <a:r>
              <a:rPr lang="en-GB" dirty="0" err="1">
                <a:latin typeface="Twinkl Cursive Looped" panose="02000000000000000000" pitchFamily="2" charset="0"/>
              </a:rPr>
              <a:t>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770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easier </a:t>
            </a:r>
            <a:r>
              <a:rPr lang="en-GB" dirty="0" err="1">
                <a:latin typeface="Twinkl Cursive Looped" panose="02000000000000000000" pitchFamily="2" charset="0"/>
              </a:rPr>
              <a:t>pating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od</a:t>
            </a:r>
            <a:r>
              <a:rPr lang="en-GB" dirty="0">
                <a:latin typeface="Twinkl Cursive Looped" panose="02000000000000000000" pitchFamily="2" charset="0"/>
              </a:rPr>
              <a:t> dogs as they don’t mid  the attention.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old – missing the 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074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easier </a:t>
            </a:r>
            <a:r>
              <a:rPr lang="en-GB" dirty="0" err="1">
                <a:latin typeface="Twinkl Cursive Looped" panose="02000000000000000000" pitchFamily="2" charset="0"/>
              </a:rPr>
              <a:t>pating</a:t>
            </a:r>
            <a:r>
              <a:rPr lang="en-GB" dirty="0">
                <a:latin typeface="Twinkl Cursive Looped" panose="02000000000000000000" pitchFamily="2" charset="0"/>
              </a:rPr>
              <a:t> od dogs as they don’t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mid </a:t>
            </a:r>
            <a:r>
              <a:rPr lang="en-GB" dirty="0">
                <a:latin typeface="Twinkl Cursive Looped" panose="02000000000000000000" pitchFamily="2" charset="0"/>
              </a:rPr>
              <a:t> the attention.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mind – missing the 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128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easier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patting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old</a:t>
            </a:r>
            <a:r>
              <a:rPr lang="en-GB" dirty="0">
                <a:latin typeface="Twinkl Cursive Looped" panose="02000000000000000000" pitchFamily="2" charset="0"/>
              </a:rPr>
              <a:t> dogs as they don’t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mind</a:t>
            </a:r>
            <a:r>
              <a:rPr lang="en-GB" dirty="0">
                <a:latin typeface="Twinkl Cursive Looped" panose="02000000000000000000" pitchFamily="2" charset="0"/>
              </a:rPr>
              <a:t> the attention.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036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622111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B8912-B34A-C36C-5875-5C78381DD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5464" r="12545" b="6883"/>
          <a:stretch/>
        </p:blipFill>
        <p:spPr>
          <a:xfrm>
            <a:off x="257903" y="473529"/>
            <a:ext cx="11676193" cy="59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878288" y="3673928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Free Ball Cliparts, Download Free Ball Cliparts png images, Free ClipArts  on Clipart Library">
            <a:extLst>
              <a:ext uri="{FF2B5EF4-FFF2-40B4-BE49-F238E27FC236}">
                <a16:creationId xmlns:a16="http://schemas.microsoft.com/office/drawing/2014/main" id="{1469871A-E12F-3C33-06F4-0633A05D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4699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21416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4692269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266" y="281851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have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43014-6391-FC37-BF99-D8BB6D15C4BA}"/>
              </a:ext>
            </a:extLst>
          </p:cNvPr>
          <p:cNvSpPr txBox="1"/>
          <p:nvPr/>
        </p:nvSpPr>
        <p:spPr>
          <a:xfrm>
            <a:off x="831850" y="4300167"/>
            <a:ext cx="111864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We have lots of friends.</a:t>
            </a:r>
            <a:endParaRPr lang="en-GB" dirty="0"/>
          </a:p>
        </p:txBody>
      </p:sp>
      <p:pic>
        <p:nvPicPr>
          <p:cNvPr id="1032" name="Picture 8" descr="Free Helping Friend Cliparts, Download Free Helping Friend Cliparts png  images, Free ClipArts on Clipart Library">
            <a:extLst>
              <a:ext uri="{FF2B5EF4-FFF2-40B4-BE49-F238E27FC236}">
                <a16:creationId xmlns:a16="http://schemas.microsoft.com/office/drawing/2014/main" id="{2CF7730E-84DC-C07B-ACAD-62E63F23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1" y="522995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behind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D092C-41BA-93D0-7D69-E66DD6FF3F5D}"/>
              </a:ext>
            </a:extLst>
          </p:cNvPr>
          <p:cNvSpPr txBox="1"/>
          <p:nvPr/>
        </p:nvSpPr>
        <p:spPr>
          <a:xfrm>
            <a:off x="554491" y="4169539"/>
            <a:ext cx="11083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The little girl was behind the snowman.</a:t>
            </a:r>
            <a:endParaRPr lang="en-GB" sz="1400" dirty="0"/>
          </a:p>
        </p:txBody>
      </p:sp>
      <p:pic>
        <p:nvPicPr>
          <p:cNvPr id="2056" name="Picture 8" descr="Weather Clipart - little-girl-standing-behind-snowman-happily-clipart -  Classroom Clipart">
            <a:extLst>
              <a:ext uri="{FF2B5EF4-FFF2-40B4-BE49-F238E27FC236}">
                <a16:creationId xmlns:a16="http://schemas.microsoft.com/office/drawing/2014/main" id="{303771B1-5D32-F81C-7E2D-9AF8B018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92999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the sound ‘al’ spelt ‘in different ways at the end of words?</a:t>
            </a:r>
          </a:p>
        </p:txBody>
      </p:sp>
    </p:spTree>
    <p:extLst>
      <p:ext uri="{BB962C8B-B14F-4D97-AF65-F5344CB8AC3E}">
        <p14:creationId xmlns:p14="http://schemas.microsoft.com/office/powerpoint/2010/main" val="36900718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14806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     al     il      </a:t>
            </a:r>
            <a:r>
              <a:rPr lang="en-GB" dirty="0" err="1">
                <a:latin typeface="Twinkl Cursive Looped" panose="02000000000000000000" pitchFamily="2" charset="0"/>
              </a:rPr>
              <a:t>el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662058" y="3561670"/>
            <a:ext cx="734786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0" name="Picture 8" descr="Free Transparent Table Clipart, Download Free Transparent Table Clipart png  images, Free ClipArts on Clipart Library">
            <a:extLst>
              <a:ext uri="{FF2B5EF4-FFF2-40B4-BE49-F238E27FC236}">
                <a16:creationId xmlns:a16="http://schemas.microsoft.com/office/drawing/2014/main" id="{862AD113-EF29-EDF4-368B-648A00CE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4" y="540203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apple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433459" y="3575958"/>
            <a:ext cx="702128" cy="8608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4" name="Picture 8" descr="Apple clipart Images | Free Vectors, Stock Photos &amp; PSD">
            <a:extLst>
              <a:ext uri="{FF2B5EF4-FFF2-40B4-BE49-F238E27FC236}">
                <a16:creationId xmlns:a16="http://schemas.microsoft.com/office/drawing/2014/main" id="{EC62D86A-2B5E-E003-B7AC-FF4EFBCB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6" y="244928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bottle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433459" y="3575958"/>
            <a:ext cx="702128" cy="8608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0050" name="Picture 2" descr="Download and share clipart about Water Bottle Clipart Three Water - Water  Bottle Illustration, Find more high… | Bottle drawing, Water bottle  drawing, Bottle tattoo">
            <a:extLst>
              <a:ext uri="{FF2B5EF4-FFF2-40B4-BE49-F238E27FC236}">
                <a16:creationId xmlns:a16="http://schemas.microsoft.com/office/drawing/2014/main" id="{3BEF73C0-9BCB-9C98-63E6-E45C4F6C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480332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27974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878288" y="3673928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Phone Call Clipart Png, Transparent Png , Transparent Png Image - PNGitem">
            <a:extLst>
              <a:ext uri="{FF2B5EF4-FFF2-40B4-BE49-F238E27FC236}">
                <a16:creationId xmlns:a16="http://schemas.microsoft.com/office/drawing/2014/main" id="{92DC7B3E-AB54-BD99-88EE-36A090E1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89857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4642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Plurals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roots ending in ‘</a:t>
            </a:r>
            <a:r>
              <a:rPr lang="en-GB" dirty="0" err="1">
                <a:latin typeface="Twinkl Cursive Looped" panose="02000000000000000000" pitchFamily="2" charset="0"/>
              </a:rPr>
              <a:t>ey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A4D39-0F71-AB18-FE2B-6A35CF4F16E8}"/>
              </a:ext>
            </a:extLst>
          </p:cNvPr>
          <p:cNvSpPr txBox="1"/>
          <p:nvPr/>
        </p:nvSpPr>
        <p:spPr>
          <a:xfrm>
            <a:off x="179613" y="3912054"/>
            <a:ext cx="11723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Plural is more than one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675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999183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 err="1">
                <a:latin typeface="Twinkl Cursive Looped" panose="02000000000000000000" pitchFamily="2" charset="0"/>
              </a:rPr>
              <a:t>ey</a:t>
            </a:r>
            <a:r>
              <a:rPr lang="en-GB" sz="4800" dirty="0">
                <a:latin typeface="Twinkl Cursive Looped" panose="02000000000000000000" pitchFamily="2" charset="0"/>
              </a:rPr>
              <a:t> + s</a:t>
            </a:r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 err="1">
                <a:latin typeface="Twinkl Cursive Looped" panose="02000000000000000000" pitchFamily="2" charset="0"/>
              </a:rPr>
              <a:t>eys</a:t>
            </a:r>
            <a:endParaRPr lang="en-GB" sz="4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5073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donk</a:t>
            </a:r>
            <a:r>
              <a:rPr lang="en-GB" u="sng" dirty="0">
                <a:latin typeface="Twinkl Cursive Looped" panose="02000000000000000000" pitchFamily="2" charset="0"/>
              </a:rPr>
              <a:t>ey</a:t>
            </a:r>
            <a:r>
              <a:rPr lang="en-GB" dirty="0">
                <a:latin typeface="Twinkl Cursive Looped" panose="02000000000000000000" pitchFamily="2" charset="0"/>
              </a:rPr>
              <a:t>s</a:t>
            </a:r>
            <a:endParaRPr lang="en-GB" u="sng" dirty="0">
              <a:latin typeface="Twinkl Cursive Looped" panose="02000000000000000000" pitchFamily="2" charset="0"/>
            </a:endParaRPr>
          </a:p>
        </p:txBody>
      </p:sp>
      <p:pic>
        <p:nvPicPr>
          <p:cNvPr id="6152" name="Picture 8" descr="Free Vector | Horses and donkeys on white background">
            <a:extLst>
              <a:ext uri="{FF2B5EF4-FFF2-40B4-BE49-F238E27FC236}">
                <a16:creationId xmlns:a16="http://schemas.microsoft.com/office/drawing/2014/main" id="{F3DFB631-006C-2D67-25EA-968F9417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4" y="64429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8AB573-DD11-E097-F7AA-65DC4AAE79EE}"/>
              </a:ext>
            </a:extLst>
          </p:cNvPr>
          <p:cNvSpPr/>
          <p:nvPr/>
        </p:nvSpPr>
        <p:spPr>
          <a:xfrm>
            <a:off x="7413171" y="3561670"/>
            <a:ext cx="555172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monk</a:t>
            </a:r>
            <a:r>
              <a:rPr lang="en-GB" u="sng" dirty="0">
                <a:latin typeface="Twinkl Cursive Looped" panose="02000000000000000000" pitchFamily="2" charset="0"/>
              </a:rPr>
              <a:t>ey</a:t>
            </a:r>
            <a:r>
              <a:rPr lang="en-GB" dirty="0">
                <a:latin typeface="Twinkl Cursive Looped" panose="02000000000000000000" pitchFamily="2" charset="0"/>
              </a:rPr>
              <a:t>s</a:t>
            </a:r>
            <a:endParaRPr lang="en-GB" u="sng" dirty="0">
              <a:latin typeface="Twinkl Cursive Looped" panose="02000000000000000000" pitchFamily="2" charset="0"/>
            </a:endParaRPr>
          </a:p>
        </p:txBody>
      </p:sp>
      <p:pic>
        <p:nvPicPr>
          <p:cNvPr id="131074" name="Picture 2" descr="Monkey clip art Images | Free Vectors, Stock Photos &amp; PSD">
            <a:extLst>
              <a:ext uri="{FF2B5EF4-FFF2-40B4-BE49-F238E27FC236}">
                <a16:creationId xmlns:a16="http://schemas.microsoft.com/office/drawing/2014/main" id="{05CE317C-44CB-F0C6-60FD-62CAE02F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7" y="494620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A4DEA4-1DEE-2E60-0DC3-691FBB243058}"/>
              </a:ext>
            </a:extLst>
          </p:cNvPr>
          <p:cNvSpPr/>
          <p:nvPr/>
        </p:nvSpPr>
        <p:spPr>
          <a:xfrm>
            <a:off x="7511143" y="3561670"/>
            <a:ext cx="45720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donkeys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PLURAL 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domesticated hoofed mammal of the horse family with long ears and a braying call </a:t>
            </a:r>
            <a:endParaRPr lang="en-GB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398369-6BC4-831F-7991-9C3F91032799}"/>
              </a:ext>
            </a:extLst>
          </p:cNvPr>
          <p:cNvSpPr txBox="1">
            <a:spLocks/>
          </p:cNvSpPr>
          <p:nvPr/>
        </p:nvSpPr>
        <p:spPr>
          <a:xfrm>
            <a:off x="838200" y="1577442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donkey + s = donkeys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" name="Picture 8" descr="Free Vector | Horses and donkeys on white background">
            <a:extLst>
              <a:ext uri="{FF2B5EF4-FFF2-40B4-BE49-F238E27FC236}">
                <a16:creationId xmlns:a16="http://schemas.microsoft.com/office/drawing/2014/main" id="{5026FCE0-73B8-C7F6-5209-24A952B3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3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6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monkeys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PLURAL 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small to medium-sized primate that typically has a long tail </a:t>
            </a:r>
            <a:endParaRPr lang="en-GB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398369-6BC4-831F-7991-9C3F91032799}"/>
              </a:ext>
            </a:extLst>
          </p:cNvPr>
          <p:cNvSpPr txBox="1">
            <a:spLocks/>
          </p:cNvSpPr>
          <p:nvPr/>
        </p:nvSpPr>
        <p:spPr>
          <a:xfrm>
            <a:off x="838200" y="1577442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monkey + s = monkeys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Monkey clip art Images | Free Vectors, Stock Photos &amp; PSD">
            <a:extLst>
              <a:ext uri="{FF2B5EF4-FFF2-40B4-BE49-F238E27FC236}">
                <a16:creationId xmlns:a16="http://schemas.microsoft.com/office/drawing/2014/main" id="{87FD41AD-3B65-2434-C70D-1D248F208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6" y="264352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6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donkeys were looking sad.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427514" y="3602575"/>
            <a:ext cx="2830286" cy="959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539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monkeys were swinging from tree to tree.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313214" y="2861750"/>
            <a:ext cx="2830286" cy="959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629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1792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cold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of or at a low or relatively low temperature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9224" name="Picture 8" descr="Freezing Cold Cartoon Stock Illustrations – 1,569 Freezing Cold Cartoon  Stock Illustrations, Vectors &amp; Clipart - Dreamstime">
            <a:extLst>
              <a:ext uri="{FF2B5EF4-FFF2-40B4-BE49-F238E27FC236}">
                <a16:creationId xmlns:a16="http://schemas.microsoft.com/office/drawing/2014/main" id="{9A85D39F-AAFD-EBB5-9926-13267FD06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2" y="4082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32416286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cold snow was fun to play in.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139043" y="3771900"/>
            <a:ext cx="155121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871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gold 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4819991"/>
            <a:ext cx="1161437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a yellow precious metal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3322" name="Picture 10" descr="Gold Bars PNG Clip Art Image​ | Gallery Yopriceville - High-Quality Free  Images and Transparent PNG Clipart">
            <a:extLst>
              <a:ext uri="{FF2B5EF4-FFF2-40B4-BE49-F238E27FC236}">
                <a16:creationId xmlns:a16="http://schemas.microsoft.com/office/drawing/2014/main" id="{6004B860-C29F-D805-E172-49C52872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310243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found the gold buried deep underground.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943598" y="3014746"/>
            <a:ext cx="1469573" cy="806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863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5643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544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are many cod </a:t>
            </a:r>
            <a:r>
              <a:rPr lang="en-GB" dirty="0" err="1">
                <a:latin typeface="Twinkl Cursive Looped" panose="02000000000000000000" pitchFamily="2" charset="0"/>
              </a:rPr>
              <a:t>donkees</a:t>
            </a:r>
            <a:r>
              <a:rPr lang="en-GB" dirty="0">
                <a:latin typeface="Twinkl Cursive Looped" panose="02000000000000000000" pitchFamily="2" charset="0"/>
              </a:rPr>
              <a:t> that hide </a:t>
            </a:r>
            <a:r>
              <a:rPr lang="en-GB" dirty="0" err="1">
                <a:latin typeface="Twinkl Cursive Looped" panose="02000000000000000000" pitchFamily="2" charset="0"/>
              </a:rPr>
              <a:t>behid</a:t>
            </a:r>
            <a:r>
              <a:rPr lang="en-GB" dirty="0">
                <a:latin typeface="Twinkl Cursive Looped" panose="02000000000000000000" pitchFamily="2" charset="0"/>
              </a:rPr>
              <a:t> the trees to keep warm.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9481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are many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cod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donkees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that hide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behid</a:t>
            </a:r>
            <a:r>
              <a:rPr lang="en-GB" dirty="0">
                <a:latin typeface="Twinkl Cursive Looped" panose="02000000000000000000" pitchFamily="2" charset="0"/>
              </a:rPr>
              <a:t> the trees to keep warm.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1989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are many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cod </a:t>
            </a:r>
            <a:r>
              <a:rPr lang="en-GB" dirty="0" err="1">
                <a:latin typeface="Twinkl Cursive Looped" panose="02000000000000000000" pitchFamily="2" charset="0"/>
              </a:rPr>
              <a:t>donkees</a:t>
            </a:r>
            <a:r>
              <a:rPr lang="en-GB" dirty="0">
                <a:latin typeface="Twinkl Cursive Looped" panose="02000000000000000000" pitchFamily="2" charset="0"/>
              </a:rPr>
              <a:t> that hide </a:t>
            </a:r>
            <a:r>
              <a:rPr lang="en-GB" dirty="0" err="1">
                <a:latin typeface="Twinkl Cursive Looped" panose="02000000000000000000" pitchFamily="2" charset="0"/>
              </a:rPr>
              <a:t>behid</a:t>
            </a:r>
            <a:r>
              <a:rPr lang="en-GB" dirty="0">
                <a:latin typeface="Twinkl Cursive Looped" panose="02000000000000000000" pitchFamily="2" charset="0"/>
              </a:rPr>
              <a:t> the trees to keep warm.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cold – missing the l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7666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are many cod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donkees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that hide </a:t>
            </a:r>
            <a:r>
              <a:rPr lang="en-GB" dirty="0" err="1">
                <a:latin typeface="Twinkl Cursive Looped" panose="02000000000000000000" pitchFamily="2" charset="0"/>
              </a:rPr>
              <a:t>behid</a:t>
            </a:r>
            <a:r>
              <a:rPr lang="en-GB" dirty="0">
                <a:latin typeface="Twinkl Cursive Looped" panose="02000000000000000000" pitchFamily="2" charset="0"/>
              </a:rPr>
              <a:t> the trees to keep warm.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donkeys – </a:t>
            </a:r>
            <a:r>
              <a:rPr lang="en-GB" dirty="0" err="1">
                <a:latin typeface="Twinkl Cursive Looped" panose="02000000000000000000" pitchFamily="2" charset="0"/>
              </a:rPr>
              <a:t>ey</a:t>
            </a:r>
            <a:r>
              <a:rPr lang="en-GB" dirty="0">
                <a:latin typeface="Twinkl Cursive Looped" panose="02000000000000000000" pitchFamily="2" charset="0"/>
              </a:rPr>
              <a:t> endings add an s for plural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9398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are many cod </a:t>
            </a:r>
            <a:r>
              <a:rPr lang="en-GB" dirty="0" err="1">
                <a:latin typeface="Twinkl Cursive Looped" panose="02000000000000000000" pitchFamily="2" charset="0"/>
              </a:rPr>
              <a:t>donkees</a:t>
            </a:r>
            <a:r>
              <a:rPr lang="en-GB" dirty="0">
                <a:latin typeface="Twinkl Cursive Looped" panose="02000000000000000000" pitchFamily="2" charset="0"/>
              </a:rPr>
              <a:t> that hide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behid</a:t>
            </a:r>
            <a:r>
              <a:rPr lang="en-GB" dirty="0">
                <a:latin typeface="Twinkl Cursive Looped" panose="02000000000000000000" pitchFamily="2" charset="0"/>
              </a:rPr>
              <a:t> the trees to keep warm.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behind – missing the n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2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50239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 or near homophones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 = same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 = sound </a:t>
            </a:r>
          </a:p>
        </p:txBody>
      </p:sp>
    </p:spTree>
    <p:extLst>
      <p:ext uri="{BB962C8B-B14F-4D97-AF65-F5344CB8AC3E}">
        <p14:creationId xmlns:p14="http://schemas.microsoft.com/office/powerpoint/2010/main" val="281733520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are many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cold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donkeys</a:t>
            </a:r>
            <a:r>
              <a:rPr lang="en-GB" dirty="0">
                <a:latin typeface="Twinkl Cursive Looped" panose="02000000000000000000" pitchFamily="2" charset="0"/>
              </a:rPr>
              <a:t> that hide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behind</a:t>
            </a:r>
            <a:r>
              <a:rPr lang="en-GB" dirty="0">
                <a:latin typeface="Twinkl Cursive Looped" panose="02000000000000000000" pitchFamily="2" charset="0"/>
              </a:rPr>
              <a:t> the trees to keep warm.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0805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812471" y="1551215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9814104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441266-3D9A-2874-58F4-01499B5E2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5464" r="12545" b="6883"/>
          <a:stretch/>
        </p:blipFill>
        <p:spPr>
          <a:xfrm>
            <a:off x="257903" y="473529"/>
            <a:ext cx="11676193" cy="59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383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266" y="281851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child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43014-6391-FC37-BF99-D8BB6D15C4BA}"/>
              </a:ext>
            </a:extLst>
          </p:cNvPr>
          <p:cNvSpPr txBox="1"/>
          <p:nvPr/>
        </p:nvSpPr>
        <p:spPr>
          <a:xfrm>
            <a:off x="831850" y="4300167"/>
            <a:ext cx="111864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Everyone loves being a child.</a:t>
            </a:r>
            <a:endParaRPr lang="en-GB" dirty="0"/>
          </a:p>
        </p:txBody>
      </p:sp>
      <p:pic>
        <p:nvPicPr>
          <p:cNvPr id="1034" name="Picture 10" descr="Free Children &amp; Kids Clipart - Clip Art Pictures - Graphics - Illustrations">
            <a:extLst>
              <a:ext uri="{FF2B5EF4-FFF2-40B4-BE49-F238E27FC236}">
                <a16:creationId xmlns:a16="http://schemas.microsoft.com/office/drawing/2014/main" id="{6813D50A-B997-1C19-E641-1E213B18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4" y="450304"/>
            <a:ext cx="16954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266" y="281851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children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43014-6391-FC37-BF99-D8BB6D15C4BA}"/>
              </a:ext>
            </a:extLst>
          </p:cNvPr>
          <p:cNvSpPr txBox="1"/>
          <p:nvPr/>
        </p:nvSpPr>
        <p:spPr>
          <a:xfrm>
            <a:off x="831850" y="4300167"/>
            <a:ext cx="111864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The children loved to play.</a:t>
            </a:r>
            <a:endParaRPr lang="en-GB" dirty="0"/>
          </a:p>
        </p:txBody>
      </p:sp>
      <p:pic>
        <p:nvPicPr>
          <p:cNvPr id="1032" name="Picture 8" descr="Free Helping Friend Cliparts, Download Free Helping Friend Cliparts png  images, Free ClipArts on Clipart Library">
            <a:extLst>
              <a:ext uri="{FF2B5EF4-FFF2-40B4-BE49-F238E27FC236}">
                <a16:creationId xmlns:a16="http://schemas.microsoft.com/office/drawing/2014/main" id="{2CF7730E-84DC-C07B-ACAD-62E63F23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1" y="522995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the sound ‘/</a:t>
            </a:r>
            <a:r>
              <a:rPr lang="en-GB" dirty="0" err="1">
                <a:latin typeface="Twinkl Cursive Looped" panose="02000000000000000000" pitchFamily="2" charset="0"/>
              </a:rPr>
              <a:t>zh</a:t>
            </a:r>
            <a:r>
              <a:rPr lang="en-GB" dirty="0">
                <a:latin typeface="Twinkl Cursive Looped" panose="02000000000000000000" pitchFamily="2" charset="0"/>
              </a:rPr>
              <a:t>/’ spelt in different ways?</a:t>
            </a:r>
          </a:p>
        </p:txBody>
      </p:sp>
    </p:spTree>
    <p:extLst>
      <p:ext uri="{BB962C8B-B14F-4D97-AF65-F5344CB8AC3E}">
        <p14:creationId xmlns:p14="http://schemas.microsoft.com/office/powerpoint/2010/main" val="429178191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2" y="417407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si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sure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su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47757" y="3561670"/>
            <a:ext cx="653143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2" name="Picture 10" descr="TV Clip Art Free PNG Image｜Illustoon">
            <a:extLst>
              <a:ext uri="{FF2B5EF4-FFF2-40B4-BE49-F238E27FC236}">
                <a16:creationId xmlns:a16="http://schemas.microsoft.com/office/drawing/2014/main" id="{E5476599-2237-4FB9-F766-32D39155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510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0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homophones</a:t>
            </a:r>
          </a:p>
        </p:txBody>
      </p:sp>
    </p:spTree>
    <p:extLst>
      <p:ext uri="{BB962C8B-B14F-4D97-AF65-F5344CB8AC3E}">
        <p14:creationId xmlns:p14="http://schemas.microsoft.com/office/powerpoint/2010/main" val="403950454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division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089650" y="3701655"/>
            <a:ext cx="549730" cy="8608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6" name="Picture 10" descr="Children can have lots of fun while they learn to divide. Laugh Along and  Learn Pinterest, 'Learn Division Board' has been f… | Learn pinterest,  Learning, Clip art">
            <a:extLst>
              <a:ext uri="{FF2B5EF4-FFF2-40B4-BE49-F238E27FC236}">
                <a16:creationId xmlns:a16="http://schemas.microsoft.com/office/drawing/2014/main" id="{6102F097-A441-7080-123C-91C2405F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1" y="4469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occasion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096000" y="3701655"/>
            <a:ext cx="702128" cy="8608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0052" name="Picture 4" descr="Occasion Stock Illustrations – 141,612 Occasion Stock Illustrations,  Vectors &amp; Clipart - Dreamstime">
            <a:extLst>
              <a:ext uri="{FF2B5EF4-FFF2-40B4-BE49-F238E27FC236}">
                <a16:creationId xmlns:a16="http://schemas.microsoft.com/office/drawing/2014/main" id="{86FF1C51-51CF-92B6-A1DC-EF0C1F8A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6" y="67967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464297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‘a’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A4D39-0F71-AB18-FE2B-6A35CF4F16E8}"/>
              </a:ext>
            </a:extLst>
          </p:cNvPr>
          <p:cNvSpPr txBox="1"/>
          <p:nvPr/>
        </p:nvSpPr>
        <p:spPr>
          <a:xfrm>
            <a:off x="179613" y="3912054"/>
            <a:ext cx="11723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Sound ‘o’ spelt ‘a’ after w and q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64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999183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‘a’</a:t>
            </a:r>
          </a:p>
        </p:txBody>
      </p:sp>
    </p:spTree>
    <p:extLst>
      <p:ext uri="{BB962C8B-B14F-4D97-AF65-F5344CB8AC3E}">
        <p14:creationId xmlns:p14="http://schemas.microsoft.com/office/powerpoint/2010/main" val="148661619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w</a:t>
            </a:r>
            <a:r>
              <a:rPr lang="en-GB" dirty="0">
                <a:latin typeface="Twinkl Cursive Looped" panose="02000000000000000000" pitchFamily="2" charset="0"/>
              </a:rPr>
              <a:t>ant</a:t>
            </a:r>
            <a:endParaRPr lang="en-GB" u="sng" dirty="0">
              <a:latin typeface="Twinkl Cursive Loope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AB573-DD11-E097-F7AA-65DC4AAE79EE}"/>
              </a:ext>
            </a:extLst>
          </p:cNvPr>
          <p:cNvSpPr/>
          <p:nvPr/>
        </p:nvSpPr>
        <p:spPr>
          <a:xfrm>
            <a:off x="6112328" y="3561670"/>
            <a:ext cx="555172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4" name="Picture 10" descr="want clipart - Clip Art Library">
            <a:extLst>
              <a:ext uri="{FF2B5EF4-FFF2-40B4-BE49-F238E27FC236}">
                <a16:creationId xmlns:a16="http://schemas.microsoft.com/office/drawing/2014/main" id="{C2DECC3B-FE0C-0A9B-16BB-028F7EC6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3" y="395968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w</a:t>
            </a:r>
            <a:r>
              <a:rPr lang="en-GB" dirty="0">
                <a:latin typeface="Twinkl Cursive Looped" panose="02000000000000000000" pitchFamily="2" charset="0"/>
              </a:rPr>
              <a:t>atch</a:t>
            </a:r>
            <a:endParaRPr lang="en-GB" u="sng" dirty="0">
              <a:latin typeface="Twinkl Cursive Loope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4DEA4-1DEE-2E60-0DC3-691FBB243058}"/>
              </a:ext>
            </a:extLst>
          </p:cNvPr>
          <p:cNvSpPr/>
          <p:nvPr/>
        </p:nvSpPr>
        <p:spPr>
          <a:xfrm>
            <a:off x="5932714" y="3561670"/>
            <a:ext cx="45720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1078" name="Picture 6" descr="Free I See Cliparts, Download Free I See Cliparts png images, Free ClipArts  on Clipart Library">
            <a:extLst>
              <a:ext uri="{FF2B5EF4-FFF2-40B4-BE49-F238E27FC236}">
                <a16:creationId xmlns:a16="http://schemas.microsoft.com/office/drawing/2014/main" id="{523A0C04-8B3D-E7D8-319E-C2A5767D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5" y="4633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w</a:t>
            </a:r>
            <a:r>
              <a:rPr lang="en-GB" dirty="0">
                <a:latin typeface="Twinkl Cursive Looped" panose="02000000000000000000" pitchFamily="2" charset="0"/>
              </a:rPr>
              <a:t>ander</a:t>
            </a:r>
            <a:endParaRPr lang="en-GB" u="sng" dirty="0">
              <a:latin typeface="Twinkl Cursive Loope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4DEA4-1DEE-2E60-0DC3-691FBB243058}"/>
              </a:ext>
            </a:extLst>
          </p:cNvPr>
          <p:cNvSpPr/>
          <p:nvPr/>
        </p:nvSpPr>
        <p:spPr>
          <a:xfrm>
            <a:off x="5867400" y="3547383"/>
            <a:ext cx="45720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6914" name="Picture 2" descr="An Old Man Wandering Royalty Free SVG, Cliparts, Vectors, And Stock  Illustration. Image 44988010.">
            <a:extLst>
              <a:ext uri="{FF2B5EF4-FFF2-40B4-BE49-F238E27FC236}">
                <a16:creationId xmlns:a16="http://schemas.microsoft.com/office/drawing/2014/main" id="{D154ED3C-305E-7FF3-76FF-6D3CB3AC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9463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7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</a:t>
            </a:r>
            <a:r>
              <a:rPr lang="en-GB" u="sng" dirty="0">
                <a:latin typeface="Twinkl Cursive Looped" panose="02000000000000000000" pitchFamily="2" charset="0"/>
              </a:rPr>
              <a:t>w</a:t>
            </a:r>
            <a:r>
              <a:rPr lang="en-GB" dirty="0">
                <a:latin typeface="Twinkl Cursive Looped" panose="02000000000000000000" pitchFamily="2" charset="0"/>
              </a:rPr>
              <a:t>ap</a:t>
            </a:r>
            <a:endParaRPr lang="en-GB" u="sng" dirty="0">
              <a:latin typeface="Twinkl Cursive Loope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4DEA4-1DEE-2E60-0DC3-691FBB243058}"/>
              </a:ext>
            </a:extLst>
          </p:cNvPr>
          <p:cNvSpPr/>
          <p:nvPr/>
        </p:nvSpPr>
        <p:spPr>
          <a:xfrm>
            <a:off x="6389914" y="3561670"/>
            <a:ext cx="45720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7938" name="Picture 2" descr="900+ Swap Clip Art | Royalty Free - GoGraph">
            <a:extLst>
              <a:ext uri="{FF2B5EF4-FFF2-40B4-BE49-F238E27FC236}">
                <a16:creationId xmlns:a16="http://schemas.microsoft.com/office/drawing/2014/main" id="{505929D5-6BA4-B00A-B994-6F768C8BE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"/>
          <a:stretch/>
        </p:blipFill>
        <p:spPr bwMode="auto">
          <a:xfrm>
            <a:off x="610280" y="676275"/>
            <a:ext cx="22193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6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want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have a desire to possess or do (something) </a:t>
            </a:r>
            <a:endParaRPr lang="en-GB" sz="1400" dirty="0"/>
          </a:p>
        </p:txBody>
      </p:sp>
      <p:pic>
        <p:nvPicPr>
          <p:cNvPr id="11" name="Picture 10" descr="want clipart - Clip Art Library">
            <a:extLst>
              <a:ext uri="{FF2B5EF4-FFF2-40B4-BE49-F238E27FC236}">
                <a16:creationId xmlns:a16="http://schemas.microsoft.com/office/drawing/2014/main" id="{8768FA42-558B-6492-3989-C78EC826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3" y="395968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629399" y="3561670"/>
            <a:ext cx="685802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Here There Stock Illustrations – 1,773 Here There Stock Illustrations,  Vectors &amp; Clipart - Dreamstime">
            <a:extLst>
              <a:ext uri="{FF2B5EF4-FFF2-40B4-BE49-F238E27FC236}">
                <a16:creationId xmlns:a16="http://schemas.microsoft.com/office/drawing/2014/main" id="{806F26F0-E418-C2D8-888C-B1C8596A1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" y="256663"/>
            <a:ext cx="3461657" cy="24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watch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look at or observe attentively over a period of time </a:t>
            </a:r>
            <a:endParaRPr lang="en-GB" sz="1400" dirty="0"/>
          </a:p>
        </p:txBody>
      </p:sp>
      <p:pic>
        <p:nvPicPr>
          <p:cNvPr id="132098" name="Picture 2" descr="Free I See Cliparts, Download Free I See Cliparts png images, Free ClipArts  on Clipart Library">
            <a:extLst>
              <a:ext uri="{FF2B5EF4-FFF2-40B4-BE49-F238E27FC236}">
                <a16:creationId xmlns:a16="http://schemas.microsoft.com/office/drawing/2014/main" id="{CE47C745-71D8-51CD-BBF4-A6770152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6" y="4256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wander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walk or move in a leisurely or aimless way </a:t>
            </a:r>
            <a:endParaRPr lang="en-GB" sz="1400" dirty="0"/>
          </a:p>
        </p:txBody>
      </p:sp>
      <p:pic>
        <p:nvPicPr>
          <p:cNvPr id="3" name="Picture 2" descr="An Old Man Wandering Royalty Free SVG, Cliparts, Vectors, And Stock  Illustration. Image 44988010.">
            <a:extLst>
              <a:ext uri="{FF2B5EF4-FFF2-40B4-BE49-F238E27FC236}">
                <a16:creationId xmlns:a16="http://schemas.microsoft.com/office/drawing/2014/main" id="{31F6B0A4-5CA5-360A-48DF-84E50061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9463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swap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take part in an exchange of </a:t>
            </a:r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FBB8A-7BB3-ACB7-DB16-85FA17ECB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91" y="345655"/>
            <a:ext cx="2219136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 want a big present for Christmas.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219200" y="3531221"/>
            <a:ext cx="1801586" cy="959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164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Lucy, watch the kettle and let me know when it has boiled.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906486" y="2861750"/>
            <a:ext cx="1992085" cy="959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49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 People wander over the footpaths to get fresh air and exercise.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971800" y="2861750"/>
            <a:ext cx="2416629" cy="959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247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Will you swap your crisps with mine?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261757" y="2861750"/>
            <a:ext cx="1834243" cy="959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492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5223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told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communicate information to someone in spoken or written words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9226" name="Picture 10" descr="Clipart of the friend is telling a secret free image download">
            <a:extLst>
              <a:ext uri="{FF2B5EF4-FFF2-40B4-BE49-F238E27FC236}">
                <a16:creationId xmlns:a16="http://schemas.microsoft.com/office/drawing/2014/main" id="{EDD97B92-9BC2-A7FA-910F-175F2B12E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81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Our teacher told us to write the sum down.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212771" y="2933104"/>
            <a:ext cx="155121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44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373586" y="3657599"/>
            <a:ext cx="685798" cy="904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28,321 Reading Clipart Illustrations &amp; Clip Art - iStock">
            <a:extLst>
              <a:ext uri="{FF2B5EF4-FFF2-40B4-BE49-F238E27FC236}">
                <a16:creationId xmlns:a16="http://schemas.microsoft.com/office/drawing/2014/main" id="{40BDBC38-6766-EC30-C5CD-EC1C319A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4" y="2837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called 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VERB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4819991"/>
            <a:ext cx="1161437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give (a baby or animal) a specified name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3324" name="Picture 12" descr="Name Illustrations and Clipart. 248,792 Name royalty free illustrations,  drawings and graphics available to search from thousands of vector EPS clip  art providers.">
            <a:extLst>
              <a:ext uri="{FF2B5EF4-FFF2-40B4-BE49-F238E27FC236}">
                <a16:creationId xmlns:a16="http://schemas.microsoft.com/office/drawing/2014/main" id="{D5C5E1A8-FE7E-1E51-97E4-F5A0DDBC7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1"/>
          <a:stretch/>
        </p:blipFill>
        <p:spPr bwMode="auto">
          <a:xfrm>
            <a:off x="386443" y="310243"/>
            <a:ext cx="201385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4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called their daughter Susan.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253341" y="3673929"/>
            <a:ext cx="2220688" cy="8885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544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teachers </a:t>
            </a:r>
            <a:r>
              <a:rPr lang="en-GB" dirty="0" err="1">
                <a:latin typeface="Twinkl Cursive Looped" panose="02000000000000000000" pitchFamily="2" charset="0"/>
              </a:rPr>
              <a:t>towd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latin typeface="Twinkl Cursive Looped" panose="02000000000000000000" pitchFamily="2" charset="0"/>
              </a:rPr>
              <a:t>chiden</a:t>
            </a:r>
            <a:r>
              <a:rPr lang="en-GB" dirty="0">
                <a:latin typeface="Twinkl Cursive Looped" panose="02000000000000000000" pitchFamily="2" charset="0"/>
              </a:rPr>
              <a:t> to swop their books so they can mark each other’s work.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594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teachers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towd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chiden</a:t>
            </a:r>
            <a:r>
              <a:rPr lang="en-GB" dirty="0">
                <a:latin typeface="Twinkl Cursive Looped" panose="02000000000000000000" pitchFamily="2" charset="0"/>
              </a:rPr>
              <a:t> to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swop</a:t>
            </a:r>
            <a:r>
              <a:rPr lang="en-GB" dirty="0">
                <a:latin typeface="Twinkl Cursive Looped" panose="02000000000000000000" pitchFamily="2" charset="0"/>
              </a:rPr>
              <a:t> their books so they can mark each other’s work.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0838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teachers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towd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latin typeface="Twinkl Cursive Looped" panose="02000000000000000000" pitchFamily="2" charset="0"/>
              </a:rPr>
              <a:t>chiden</a:t>
            </a:r>
            <a:r>
              <a:rPr lang="en-GB" dirty="0">
                <a:latin typeface="Twinkl Cursive Looped" panose="02000000000000000000" pitchFamily="2" charset="0"/>
              </a:rPr>
              <a:t> to swop their books so they can mark each other’s work.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told – l not w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6763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teachers </a:t>
            </a:r>
            <a:r>
              <a:rPr lang="en-GB" dirty="0" err="1">
                <a:latin typeface="Twinkl Cursive Looped" panose="02000000000000000000" pitchFamily="2" charset="0"/>
              </a:rPr>
              <a:t>towd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chiden</a:t>
            </a:r>
            <a:r>
              <a:rPr lang="en-GB" dirty="0">
                <a:latin typeface="Twinkl Cursive Looped" panose="02000000000000000000" pitchFamily="2" charset="0"/>
              </a:rPr>
              <a:t> to swop their books so they can mark each other’s work.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children – missing the l and 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0246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teachers </a:t>
            </a:r>
            <a:r>
              <a:rPr lang="en-GB" dirty="0" err="1">
                <a:latin typeface="Twinkl Cursive Looped" panose="02000000000000000000" pitchFamily="2" charset="0"/>
              </a:rPr>
              <a:t>towd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latin typeface="Twinkl Cursive Looped" panose="02000000000000000000" pitchFamily="2" charset="0"/>
              </a:rPr>
              <a:t>chiden</a:t>
            </a:r>
            <a:r>
              <a:rPr lang="en-GB" dirty="0">
                <a:latin typeface="Twinkl Cursive Looped" panose="02000000000000000000" pitchFamily="2" charset="0"/>
              </a:rPr>
              <a:t> to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swop</a:t>
            </a:r>
            <a:r>
              <a:rPr lang="en-GB" dirty="0">
                <a:latin typeface="Twinkl Cursive Looped" panose="02000000000000000000" pitchFamily="2" charset="0"/>
              </a:rPr>
              <a:t> their books so they can mark each other’s work.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swap – ‘o’ sound is a after a ‘w’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378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teachers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told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children</a:t>
            </a:r>
            <a:r>
              <a:rPr lang="en-GB" dirty="0">
                <a:latin typeface="Twinkl Cursive Looped" panose="02000000000000000000" pitchFamily="2" charset="0"/>
              </a:rPr>
              <a:t> to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swap</a:t>
            </a:r>
            <a:r>
              <a:rPr lang="en-GB" dirty="0">
                <a:latin typeface="Twinkl Cursive Looped" panose="02000000000000000000" pitchFamily="2" charset="0"/>
              </a:rPr>
              <a:t> their books so they can mark each other’s work.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86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089650" y="3673930"/>
            <a:ext cx="1209221" cy="888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There, Their and They're Poster | Homophones Display">
            <a:extLst>
              <a:ext uri="{FF2B5EF4-FFF2-40B4-BE49-F238E27FC236}">
                <a16:creationId xmlns:a16="http://schemas.microsoft.com/office/drawing/2014/main" id="{5AB67D8A-C7D9-801A-7B26-5B405DB3E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55390" r="63118" b="20890"/>
          <a:stretch/>
        </p:blipFill>
        <p:spPr bwMode="auto">
          <a:xfrm>
            <a:off x="522514" y="636815"/>
            <a:ext cx="4077696" cy="13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ADVERB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in, at, or to that place or position</a:t>
            </a:r>
            <a:endParaRPr lang="en-GB" sz="1400" dirty="0"/>
          </a:p>
        </p:txBody>
      </p:sp>
      <p:pic>
        <p:nvPicPr>
          <p:cNvPr id="4" name="Picture 2" descr="Here There Stock Illustrations – 1,773 Here There Stock Illustrations,  Vectors &amp; Clipart - Dreamstime">
            <a:extLst>
              <a:ext uri="{FF2B5EF4-FFF2-40B4-BE49-F238E27FC236}">
                <a16:creationId xmlns:a16="http://schemas.microsoft.com/office/drawing/2014/main" id="{8B44C564-2115-9DBB-9651-416EDD76D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" y="256663"/>
            <a:ext cx="2661557" cy="18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DETERMINER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belonging to people </a:t>
            </a:r>
            <a:endParaRPr lang="en-GB" sz="1400" dirty="0"/>
          </a:p>
        </p:txBody>
      </p:sp>
      <p:pic>
        <p:nvPicPr>
          <p:cNvPr id="3" name="Picture 2" descr="28,321 Reading Clipart Illustrations &amp; Clip Art - iStock">
            <a:extLst>
              <a:ext uri="{FF2B5EF4-FFF2-40B4-BE49-F238E27FC236}">
                <a16:creationId xmlns:a16="http://schemas.microsoft.com/office/drawing/2014/main" id="{421DDB98-F939-F923-EFF4-78CF1954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4" y="2837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CONTRACTION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they are </a:t>
            </a:r>
            <a:endParaRPr lang="en-GB" sz="1400" dirty="0"/>
          </a:p>
        </p:txBody>
      </p:sp>
      <p:pic>
        <p:nvPicPr>
          <p:cNvPr id="3" name="Picture 2" descr="There, Their and They're Poster | Homophones Display">
            <a:extLst>
              <a:ext uri="{FF2B5EF4-FFF2-40B4-BE49-F238E27FC236}">
                <a16:creationId xmlns:a16="http://schemas.microsoft.com/office/drawing/2014/main" id="{A154EDC5-FFE3-B0F8-393E-ECD16787F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55390" r="63118" b="20890"/>
          <a:stretch/>
        </p:blipFill>
        <p:spPr bwMode="auto">
          <a:xfrm>
            <a:off x="-30434" y="234304"/>
            <a:ext cx="4077696" cy="13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I’m not going in there, it is freezing.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682343" y="3771900"/>
            <a:ext cx="1926772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_____,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998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Parents are keen to help their children.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9029700" y="3045278"/>
            <a:ext cx="1997302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99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 such happy horses in the field.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06638" y="2952069"/>
            <a:ext cx="3004005" cy="953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034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3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wild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(of an animal or plant) living or growing in the natural environment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9218" name="Picture 2" descr="Животных В Джунглях — стоковая векторная графика и другие изображения на  тему Животное - Животное, Комикс, Сафари - iStock">
            <a:extLst>
              <a:ext uri="{FF2B5EF4-FFF2-40B4-BE49-F238E27FC236}">
                <a16:creationId xmlns:a16="http://schemas.microsoft.com/office/drawing/2014/main" id="{AE8DD41C-81CF-6892-9C01-D65E4EC8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2" y="436109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children saw a herd of wild goats in the field.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9519556" y="2867789"/>
            <a:ext cx="145324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716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climb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VERB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4819991"/>
            <a:ext cx="1161437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go or come up a slope or staircase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03B0845-BCE1-C8D8-E619-945D8DD1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4633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children climb the hill everyday to get to school.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555671" y="2982854"/>
            <a:ext cx="179614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118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74012F-C745-9D1A-1295-51EDA7B16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5464" r="12545" b="6883"/>
          <a:stretch/>
        </p:blipFill>
        <p:spPr>
          <a:xfrm>
            <a:off x="257903" y="473529"/>
            <a:ext cx="11676193" cy="59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2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8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were </a:t>
            </a:r>
            <a:r>
              <a:rPr lang="en-GB" dirty="0" err="1">
                <a:latin typeface="Twinkl Cursive Looped" panose="02000000000000000000" pitchFamily="2" charset="0"/>
              </a:rPr>
              <a:t>wid</a:t>
            </a:r>
            <a:r>
              <a:rPr lang="en-GB" dirty="0">
                <a:latin typeface="Twinkl Cursive Looped" panose="02000000000000000000" pitchFamily="2" charset="0"/>
              </a:rPr>
              <a:t> animals trying to </a:t>
            </a:r>
            <a:r>
              <a:rPr lang="en-GB" dirty="0" err="1">
                <a:latin typeface="Twinkl Cursive Looped" panose="02000000000000000000" pitchFamily="2" charset="0"/>
              </a:rPr>
              <a:t>clim</a:t>
            </a:r>
            <a:r>
              <a:rPr lang="en-GB" dirty="0">
                <a:latin typeface="Twinkl Cursive Looped" panose="02000000000000000000" pitchFamily="2" charset="0"/>
              </a:rPr>
              <a:t> into our classroom window.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their</a:t>
            </a:r>
            <a:r>
              <a:rPr lang="en-GB" dirty="0">
                <a:latin typeface="Twinkl Cursive Looped" panose="02000000000000000000" pitchFamily="2" charset="0"/>
              </a:rPr>
              <a:t> were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wid</a:t>
            </a:r>
            <a:r>
              <a:rPr lang="en-GB" dirty="0">
                <a:latin typeface="Twinkl Cursive Looped" panose="02000000000000000000" pitchFamily="2" charset="0"/>
              </a:rPr>
              <a:t> animals trying to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clim</a:t>
            </a:r>
            <a:r>
              <a:rPr lang="en-GB" dirty="0">
                <a:latin typeface="Twinkl Cursive Looped" panose="02000000000000000000" pitchFamily="2" charset="0"/>
              </a:rPr>
              <a:t> into our classroom window.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80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their</a:t>
            </a:r>
            <a:r>
              <a:rPr lang="en-GB" dirty="0">
                <a:latin typeface="Twinkl Cursive Looped" panose="02000000000000000000" pitchFamily="2" charset="0"/>
              </a:rPr>
              <a:t> were </a:t>
            </a:r>
            <a:r>
              <a:rPr lang="en-GB" dirty="0" err="1">
                <a:latin typeface="Twinkl Cursive Looped" panose="02000000000000000000" pitchFamily="2" charset="0"/>
              </a:rPr>
              <a:t>wid</a:t>
            </a:r>
            <a:r>
              <a:rPr lang="en-GB" dirty="0">
                <a:latin typeface="Twinkl Cursive Looped" panose="02000000000000000000" pitchFamily="2" charset="0"/>
              </a:rPr>
              <a:t> animals trying to </a:t>
            </a:r>
            <a:r>
              <a:rPr lang="en-GB" dirty="0" err="1">
                <a:latin typeface="Twinkl Cursive Looped" panose="02000000000000000000" pitchFamily="2" charset="0"/>
              </a:rPr>
              <a:t>clim</a:t>
            </a:r>
            <a:r>
              <a:rPr lang="en-GB" dirty="0">
                <a:latin typeface="Twinkl Cursive Looped" panose="02000000000000000000" pitchFamily="2" charset="0"/>
              </a:rPr>
              <a:t> into our classroom window.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there – incorrect homophone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12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were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wid</a:t>
            </a:r>
            <a:r>
              <a:rPr lang="en-GB" dirty="0">
                <a:latin typeface="Twinkl Cursive Looped" panose="02000000000000000000" pitchFamily="2" charset="0"/>
              </a:rPr>
              <a:t> animals trying to </a:t>
            </a:r>
            <a:r>
              <a:rPr lang="en-GB" dirty="0" err="1">
                <a:latin typeface="Twinkl Cursive Looped" panose="02000000000000000000" pitchFamily="2" charset="0"/>
              </a:rPr>
              <a:t>clim</a:t>
            </a:r>
            <a:r>
              <a:rPr lang="en-GB" dirty="0">
                <a:latin typeface="Twinkl Cursive Looped" panose="02000000000000000000" pitchFamily="2" charset="0"/>
              </a:rPr>
              <a:t> into our classroom window.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wild – missing the 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90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were </a:t>
            </a:r>
            <a:r>
              <a:rPr lang="en-GB" dirty="0" err="1">
                <a:latin typeface="Twinkl Cursive Looped" panose="02000000000000000000" pitchFamily="2" charset="0"/>
              </a:rPr>
              <a:t>wid</a:t>
            </a:r>
            <a:r>
              <a:rPr lang="en-GB" dirty="0">
                <a:latin typeface="Twinkl Cursive Looped" panose="02000000000000000000" pitchFamily="2" charset="0"/>
              </a:rPr>
              <a:t> animals trying to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clim</a:t>
            </a:r>
            <a:r>
              <a:rPr lang="en-GB" dirty="0">
                <a:latin typeface="Twinkl Cursive Looped" panose="02000000000000000000" pitchFamily="2" charset="0"/>
              </a:rPr>
              <a:t> into our classroom window.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climb – silent letter b at the end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9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There</a:t>
            </a:r>
            <a:r>
              <a:rPr lang="en-GB" dirty="0">
                <a:latin typeface="Twinkl Cursive Looped" panose="02000000000000000000" pitchFamily="2" charset="0"/>
              </a:rPr>
              <a:t> were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wild</a:t>
            </a:r>
            <a:r>
              <a:rPr lang="en-GB" dirty="0">
                <a:latin typeface="Twinkl Cursive Looped" panose="02000000000000000000" pitchFamily="2" charset="0"/>
              </a:rPr>
              <a:t> animals trying to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climb</a:t>
            </a:r>
            <a:r>
              <a:rPr lang="en-GB" dirty="0">
                <a:latin typeface="Twinkl Cursive Looped" panose="02000000000000000000" pitchFamily="2" charset="0"/>
              </a:rPr>
              <a:t> into our classroom window.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10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42521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1D7817-20FE-BF4C-934C-05DD7A8BB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5464" r="12545" b="6883"/>
          <a:stretch/>
        </p:blipFill>
        <p:spPr>
          <a:xfrm>
            <a:off x="257903" y="473529"/>
            <a:ext cx="11676193" cy="59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35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6874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166027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poor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43014-6391-FC37-BF99-D8BB6D15C4BA}"/>
              </a:ext>
            </a:extLst>
          </p:cNvPr>
          <p:cNvSpPr txBox="1"/>
          <p:nvPr/>
        </p:nvSpPr>
        <p:spPr>
          <a:xfrm>
            <a:off x="831850" y="4300167"/>
            <a:ext cx="111864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Christians give money to poor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people. </a:t>
            </a:r>
            <a:endParaRPr lang="en-GB" dirty="0"/>
          </a:p>
        </p:txBody>
      </p:sp>
      <p:pic>
        <p:nvPicPr>
          <p:cNvPr id="1028" name="Picture 4" descr="Giving To The Poor Png Images Solve - Helping Other People Clipart  Transparent PNG - 795x590 - Free Download on NicePNG">
            <a:extLst>
              <a:ext uri="{FF2B5EF4-FFF2-40B4-BE49-F238E27FC236}">
                <a16:creationId xmlns:a16="http://schemas.microsoft.com/office/drawing/2014/main" id="{554B57DF-DF5F-DF27-00B8-4B324F79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624258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because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D092C-41BA-93D0-7D69-E66DD6FF3F5D}"/>
              </a:ext>
            </a:extLst>
          </p:cNvPr>
          <p:cNvSpPr txBox="1"/>
          <p:nvPr/>
        </p:nvSpPr>
        <p:spPr>
          <a:xfrm>
            <a:off x="554491" y="4169539"/>
            <a:ext cx="110830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Remember to eat fruit and vegetables because it keeps you healthy. </a:t>
            </a:r>
            <a:endParaRPr lang="en-GB" sz="1400" dirty="0"/>
          </a:p>
        </p:txBody>
      </p:sp>
      <p:pic>
        <p:nvPicPr>
          <p:cNvPr id="2052" name="Picture 4" descr="Learning at Home for Year 4">
            <a:extLst>
              <a:ext uri="{FF2B5EF4-FFF2-40B4-BE49-F238E27FC236}">
                <a16:creationId xmlns:a16="http://schemas.microsoft.com/office/drawing/2014/main" id="{C7E9AF97-9764-E73E-8BCA-0595646C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1" y="417739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the sound ‘</a:t>
            </a:r>
            <a:r>
              <a:rPr lang="en-GB" dirty="0" err="1">
                <a:latin typeface="Twinkl Cursive Looped" panose="02000000000000000000" pitchFamily="2" charset="0"/>
              </a:rPr>
              <a:t>igh</a:t>
            </a:r>
            <a:r>
              <a:rPr lang="en-GB" dirty="0">
                <a:latin typeface="Twinkl Cursive Looped" panose="02000000000000000000" pitchFamily="2" charset="0"/>
              </a:rPr>
              <a:t>’ spelt ‘y’ at the end of words?</a:t>
            </a:r>
          </a:p>
        </p:txBody>
      </p:sp>
    </p:spTree>
    <p:extLst>
      <p:ext uri="{BB962C8B-B14F-4D97-AF65-F5344CB8AC3E}">
        <p14:creationId xmlns:p14="http://schemas.microsoft.com/office/powerpoint/2010/main" val="3901783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14806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5228E-5A0C-D4D8-0A4F-1B2EB602A78D}"/>
              </a:ext>
            </a:extLst>
          </p:cNvPr>
          <p:cNvSpPr txBox="1"/>
          <p:nvPr/>
        </p:nvSpPr>
        <p:spPr>
          <a:xfrm>
            <a:off x="3046640" y="308686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Sounds ‘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0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64085" y="3561670"/>
            <a:ext cx="4082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Free Crying Clipart, Download Free Crying Clipart png images, Free ClipArts  on Clipart Library">
            <a:extLst>
              <a:ext uri="{FF2B5EF4-FFF2-40B4-BE49-F238E27FC236}">
                <a16:creationId xmlns:a16="http://schemas.microsoft.com/office/drawing/2014/main" id="{96E15B62-337E-9A07-D202-8F0D31E1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3" y="717096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139542" y="3837978"/>
            <a:ext cx="506187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 descr="Child Flying Clipart PNG Image | Transparent PNG Free Download on SeekPNG">
            <a:extLst>
              <a:ext uri="{FF2B5EF4-FFF2-40B4-BE49-F238E27FC236}">
                <a16:creationId xmlns:a16="http://schemas.microsoft.com/office/drawing/2014/main" id="{2552D0DE-3553-D08E-0150-180C76E2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7" y="705530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071435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4642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Suffixes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es / er / ed / </a:t>
            </a:r>
            <a:r>
              <a:rPr lang="en-GB" dirty="0" err="1">
                <a:latin typeface="Twinkl Cursive Looped" panose="02000000000000000000" pitchFamily="2" charset="0"/>
              </a:rPr>
              <a:t>est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A4D39-0F71-AB18-FE2B-6A35CF4F16E8}"/>
              </a:ext>
            </a:extLst>
          </p:cNvPr>
          <p:cNvSpPr txBox="1"/>
          <p:nvPr/>
        </p:nvSpPr>
        <p:spPr>
          <a:xfrm>
            <a:off x="903514" y="3912054"/>
            <a:ext cx="103849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change y to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then 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add…</a:t>
            </a:r>
          </a:p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es / er / ed /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est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69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897090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1988037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384471" y="3480027"/>
            <a:ext cx="767442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Peter Pan Flying Clipart - Peter Pan Flying - Free Transparent PNG Clipart  Images Download">
            <a:extLst>
              <a:ext uri="{FF2B5EF4-FFF2-40B4-BE49-F238E27FC236}">
                <a16:creationId xmlns:a16="http://schemas.microsoft.com/office/drawing/2014/main" id="{B506E1AC-B00C-255B-1AAF-9E38DADD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8" y="571500"/>
            <a:ext cx="2319317" cy="18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tries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096000" y="3641269"/>
            <a:ext cx="685798" cy="904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 descr="Free Trying Cliparts, Download Free Trying Cliparts png images, Free  ClipArts on Clipart Library">
            <a:extLst>
              <a:ext uri="{FF2B5EF4-FFF2-40B4-BE49-F238E27FC236}">
                <a16:creationId xmlns:a16="http://schemas.microsoft.com/office/drawing/2014/main" id="{9E9F28FD-8D37-5822-D5EA-06C37778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2" y="478292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replies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449786" y="3673930"/>
            <a:ext cx="783771" cy="888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6" name="Picture 4" descr="Free To Respond Cliparts, Download Free To Respond Cliparts png images,  Free ClipArts on Clipart Library">
            <a:extLst>
              <a:ext uri="{FF2B5EF4-FFF2-40B4-BE49-F238E27FC236}">
                <a16:creationId xmlns:a16="http://schemas.microsoft.com/office/drawing/2014/main" id="{961ABAA9-4EA3-017F-7BF0-C221F482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97328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(of a bird, bat, or insect) move through the air using wings </a:t>
            </a:r>
            <a:endParaRPr lang="en-GB" sz="1400" dirty="0"/>
          </a:p>
        </p:txBody>
      </p:sp>
      <p:pic>
        <p:nvPicPr>
          <p:cNvPr id="5" name="Picture 4" descr="Peter Pan Flying Clipart - Peter Pan Flying - Free Transparent PNG Clipart  Images Download">
            <a:extLst>
              <a:ext uri="{FF2B5EF4-FFF2-40B4-BE49-F238E27FC236}">
                <a16:creationId xmlns:a16="http://schemas.microsoft.com/office/drawing/2014/main" id="{E26AC575-0479-ABEA-6D5F-198C65A1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8" y="571500"/>
            <a:ext cx="2319317" cy="18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398369-6BC4-831F-7991-9C3F91032799}"/>
              </a:ext>
            </a:extLst>
          </p:cNvPr>
          <p:cNvSpPr txBox="1">
            <a:spLocks/>
          </p:cNvSpPr>
          <p:nvPr/>
        </p:nvSpPr>
        <p:spPr>
          <a:xfrm>
            <a:off x="838200" y="1577442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fly (-y +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) + es = flies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make an attempt or effort to do something</a:t>
            </a:r>
            <a:endParaRPr lang="en-GB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398369-6BC4-831F-7991-9C3F91032799}"/>
              </a:ext>
            </a:extLst>
          </p:cNvPr>
          <p:cNvSpPr txBox="1">
            <a:spLocks/>
          </p:cNvSpPr>
          <p:nvPr/>
        </p:nvSpPr>
        <p:spPr>
          <a:xfrm>
            <a:off x="838200" y="1577442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try (-y +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) + es = tries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4" descr="Free Trying Cliparts, Download Free Trying Cliparts png images, Free  ClipArts on Clipart Library">
            <a:extLst>
              <a:ext uri="{FF2B5EF4-FFF2-40B4-BE49-F238E27FC236}">
                <a16:creationId xmlns:a16="http://schemas.microsoft.com/office/drawing/2014/main" id="{45E64293-59FD-5275-28E1-86AFB25E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" y="189139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replies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say something or write something in response to something someone has said or written </a:t>
            </a:r>
            <a:endParaRPr lang="en-GB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398369-6BC4-831F-7991-9C3F91032799}"/>
              </a:ext>
            </a:extLst>
          </p:cNvPr>
          <p:cNvSpPr txBox="1">
            <a:spLocks/>
          </p:cNvSpPr>
          <p:nvPr/>
        </p:nvSpPr>
        <p:spPr>
          <a:xfrm>
            <a:off x="838200" y="1577442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reply (-y +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) + es = replies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4" descr="Free To Respond Cliparts, Download Free To Respond Cliparts png images,  Free ClipArts on Clipart Library">
            <a:extLst>
              <a:ext uri="{FF2B5EF4-FFF2-40B4-BE49-F238E27FC236}">
                <a16:creationId xmlns:a16="http://schemas.microsoft.com/office/drawing/2014/main" id="{CF01D7E8-126B-4C6F-AE60-CB518C5D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6" y="189139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bird flies for miles to get to a warmer land.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624943" y="3031075"/>
            <a:ext cx="143691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608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class tries hard to win golden time.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837215" y="3045278"/>
            <a:ext cx="1518556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073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teacher says ‘Good Morning’ and Bobby replies ‘Good morning, sir.’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086100" y="3820886"/>
            <a:ext cx="2024743" cy="741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896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door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43014-6391-FC37-BF99-D8BB6D15C4BA}"/>
              </a:ext>
            </a:extLst>
          </p:cNvPr>
          <p:cNvSpPr txBox="1"/>
          <p:nvPr/>
        </p:nvSpPr>
        <p:spPr>
          <a:xfrm>
            <a:off x="831850" y="4300167"/>
            <a:ext cx="111864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What could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be </a:t>
            </a:r>
            <a:r>
              <a:rPr kumimoji="0" lang="en-GB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behin</a:t>
            </a:r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d the door?</a:t>
            </a:r>
            <a:endParaRPr lang="en-GB" dirty="0"/>
          </a:p>
        </p:txBody>
      </p:sp>
      <p:pic>
        <p:nvPicPr>
          <p:cNvPr id="1026" name="Picture 2" descr="Door Clipart Stock Illustrations – 9,734 Door Clipart Stock Illustrations,  Vectors &amp; Clipart - Dreamstime">
            <a:extLst>
              <a:ext uri="{FF2B5EF4-FFF2-40B4-BE49-F238E27FC236}">
                <a16:creationId xmlns:a16="http://schemas.microsoft.com/office/drawing/2014/main" id="{1B9AE161-F6BD-9685-3906-31754186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5" y="580909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42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most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DETERMINER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greatest amount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9220" name="Picture 4" descr="Most Picture for Classroom / Therapy Use - Great Most Clipart">
            <a:extLst>
              <a:ext uri="{FF2B5EF4-FFF2-40B4-BE49-F238E27FC236}">
                <a16:creationId xmlns:a16="http://schemas.microsoft.com/office/drawing/2014/main" id="{CD593852-3D89-EF14-9665-9EA40F4A1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27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person with most votes wins.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6090557" y="3651561"/>
            <a:ext cx="1730829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333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only 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4819991"/>
            <a:ext cx="1161437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alone of its or their kind; single or solitary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3318" name="Picture 6" descr="Kids Only Sign Stock Illustration 1302882 | Shutterstock">
            <a:extLst>
              <a:ext uri="{FF2B5EF4-FFF2-40B4-BE49-F238E27FC236}">
                <a16:creationId xmlns:a16="http://schemas.microsoft.com/office/drawing/2014/main" id="{89AA4BC1-4511-5A2D-1CB3-35D9AF60F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5"/>
          <a:stretch/>
        </p:blipFill>
        <p:spPr bwMode="auto">
          <a:xfrm>
            <a:off x="593272" y="310243"/>
            <a:ext cx="2124075" cy="20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Jessica was an only child.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6939642" y="3755572"/>
            <a:ext cx="1796143" cy="806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3426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6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moast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flys</a:t>
            </a:r>
            <a:r>
              <a:rPr lang="en-GB" dirty="0">
                <a:latin typeface="Twinkl Cursive Looped" panose="02000000000000000000" pitchFamily="2" charset="0"/>
              </a:rPr>
              <a:t> are annoying because </a:t>
            </a:r>
            <a:r>
              <a:rPr lang="en-GB" dirty="0" err="1">
                <a:latin typeface="Twinkl Cursive Looped" panose="02000000000000000000" pitchFamily="2" charset="0"/>
              </a:rPr>
              <a:t>becoz</a:t>
            </a:r>
            <a:r>
              <a:rPr lang="en-GB" dirty="0">
                <a:latin typeface="Twinkl Cursive Looped" panose="02000000000000000000" pitchFamily="2" charset="0"/>
              </a:rPr>
              <a:t> they try to land on your food.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928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moast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flys</a:t>
            </a:r>
            <a:r>
              <a:rPr lang="en-GB" dirty="0">
                <a:latin typeface="Twinkl Cursive Looped" panose="02000000000000000000" pitchFamily="2" charset="0"/>
              </a:rPr>
              <a:t> are annoying because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becoz</a:t>
            </a:r>
            <a:r>
              <a:rPr lang="en-GB" dirty="0">
                <a:latin typeface="Twinkl Cursive Looped" panose="02000000000000000000" pitchFamily="2" charset="0"/>
              </a:rPr>
              <a:t> they try to land on your food.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705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moast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flys</a:t>
            </a:r>
            <a:r>
              <a:rPr lang="en-GB" dirty="0">
                <a:latin typeface="Twinkl Cursive Looped" panose="02000000000000000000" pitchFamily="2" charset="0"/>
              </a:rPr>
              <a:t> are annoying because </a:t>
            </a:r>
            <a:r>
              <a:rPr lang="en-GB" dirty="0" err="1">
                <a:latin typeface="Twinkl Cursive Looped" panose="02000000000000000000" pitchFamily="2" charset="0"/>
              </a:rPr>
              <a:t>becoz</a:t>
            </a:r>
            <a:r>
              <a:rPr lang="en-GB" dirty="0">
                <a:latin typeface="Twinkl Cursive Looped" panose="02000000000000000000" pitchFamily="2" charset="0"/>
              </a:rPr>
              <a:t> they try to land on your food.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most – no a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3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floor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D092C-41BA-93D0-7D69-E66DD6FF3F5D}"/>
              </a:ext>
            </a:extLst>
          </p:cNvPr>
          <p:cNvSpPr txBox="1"/>
          <p:nvPr/>
        </p:nvSpPr>
        <p:spPr>
          <a:xfrm>
            <a:off x="554491" y="4169539"/>
            <a:ext cx="110830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 careful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not to slip on the wet floor.</a:t>
            </a:r>
            <a:endParaRPr lang="en-GB" dirty="0"/>
          </a:p>
        </p:txBody>
      </p:sp>
      <p:pic>
        <p:nvPicPr>
          <p:cNvPr id="2050" name="Picture 2" descr="Clip Art: Basic Words: Floor Color Unlabeled – Abcteach">
            <a:extLst>
              <a:ext uri="{FF2B5EF4-FFF2-40B4-BE49-F238E27FC236}">
                <a16:creationId xmlns:a16="http://schemas.microsoft.com/office/drawing/2014/main" id="{938DCE55-B4BC-C113-8D92-250DCEA4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1" y="606081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moast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flys</a:t>
            </a:r>
            <a:r>
              <a:rPr lang="en-GB" dirty="0">
                <a:latin typeface="Twinkl Cursive Looped" panose="02000000000000000000" pitchFamily="2" charset="0"/>
              </a:rPr>
              <a:t> are annoying because </a:t>
            </a:r>
            <a:r>
              <a:rPr lang="en-GB" dirty="0" err="1">
                <a:latin typeface="Twinkl Cursive Looped" panose="02000000000000000000" pitchFamily="2" charset="0"/>
              </a:rPr>
              <a:t>becoz</a:t>
            </a:r>
            <a:r>
              <a:rPr lang="en-GB" dirty="0">
                <a:latin typeface="Twinkl Cursive Looped" panose="02000000000000000000" pitchFamily="2" charset="0"/>
              </a:rPr>
              <a:t> they try to land on your food.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flies – fly (-y +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) + 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631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moast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flys</a:t>
            </a:r>
            <a:r>
              <a:rPr lang="en-GB" dirty="0">
                <a:latin typeface="Twinkl Cursive Looped" panose="02000000000000000000" pitchFamily="2" charset="0"/>
              </a:rPr>
              <a:t> are annoying because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becoz</a:t>
            </a:r>
            <a:r>
              <a:rPr lang="en-GB" dirty="0">
                <a:latin typeface="Twinkl Cursive Looped" panose="02000000000000000000" pitchFamily="2" charset="0"/>
              </a:rPr>
              <a:t> they try to land on your food.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because – </a:t>
            </a:r>
            <a:r>
              <a:rPr lang="en-GB" u="sng" dirty="0">
                <a:latin typeface="Twinkl Cursive Looped" panose="02000000000000000000" pitchFamily="2" charset="0"/>
              </a:rPr>
              <a:t>b</a:t>
            </a:r>
            <a:r>
              <a:rPr lang="en-GB" dirty="0">
                <a:latin typeface="Twinkl Cursive Looped" panose="02000000000000000000" pitchFamily="2" charset="0"/>
              </a:rPr>
              <a:t>ig </a:t>
            </a:r>
            <a:r>
              <a:rPr lang="en-GB" u="sng" dirty="0">
                <a:latin typeface="Twinkl Cursive Looped" panose="02000000000000000000" pitchFamily="2" charset="0"/>
              </a:rPr>
              <a:t>e</a:t>
            </a:r>
            <a:r>
              <a:rPr lang="en-GB" dirty="0">
                <a:latin typeface="Twinkl Cursive Looped" panose="02000000000000000000" pitchFamily="2" charset="0"/>
              </a:rPr>
              <a:t>lephants </a:t>
            </a:r>
            <a:r>
              <a:rPr lang="en-GB" u="sng" dirty="0">
                <a:latin typeface="Twinkl Cursive Looped" panose="02000000000000000000" pitchFamily="2" charset="0"/>
              </a:rPr>
              <a:t>c</a:t>
            </a:r>
            <a:r>
              <a:rPr lang="en-GB" dirty="0">
                <a:latin typeface="Twinkl Cursive Looped" panose="02000000000000000000" pitchFamily="2" charset="0"/>
              </a:rPr>
              <a:t>an’t </a:t>
            </a:r>
            <a:r>
              <a:rPr lang="en-GB" u="sng" dirty="0">
                <a:latin typeface="Twinkl Cursive Looped" panose="02000000000000000000" pitchFamily="2" charset="0"/>
              </a:rPr>
              <a:t>a</a:t>
            </a:r>
            <a:r>
              <a:rPr lang="en-GB" dirty="0">
                <a:latin typeface="Twinkl Cursive Looped" panose="02000000000000000000" pitchFamily="2" charset="0"/>
              </a:rPr>
              <a:t>lways </a:t>
            </a:r>
            <a:r>
              <a:rPr lang="en-GB" u="sng" dirty="0">
                <a:latin typeface="Twinkl Cursive Looped" panose="02000000000000000000" pitchFamily="2" charset="0"/>
              </a:rPr>
              <a:t>u</a:t>
            </a:r>
            <a:r>
              <a:rPr lang="en-GB" dirty="0">
                <a:latin typeface="Twinkl Cursive Looped" panose="02000000000000000000" pitchFamily="2" charset="0"/>
              </a:rPr>
              <a:t>se </a:t>
            </a:r>
            <a:r>
              <a:rPr lang="en-GB" u="sng" dirty="0">
                <a:latin typeface="Twinkl Cursive Looped" panose="02000000000000000000" pitchFamily="2" charset="0"/>
              </a:rPr>
              <a:t>s</a:t>
            </a:r>
            <a:r>
              <a:rPr lang="en-GB" dirty="0">
                <a:latin typeface="Twinkl Cursive Looped" panose="02000000000000000000" pitchFamily="2" charset="0"/>
              </a:rPr>
              <a:t>mall </a:t>
            </a:r>
            <a:r>
              <a:rPr lang="en-GB" u="sng" dirty="0">
                <a:latin typeface="Twinkl Cursive Looped" panose="02000000000000000000" pitchFamily="2" charset="0"/>
              </a:rPr>
              <a:t>e</a:t>
            </a:r>
            <a:r>
              <a:rPr lang="en-GB" dirty="0">
                <a:latin typeface="Twinkl Cursive Looped" panose="02000000000000000000" pitchFamily="2" charset="0"/>
              </a:rPr>
              <a:t>xits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939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Most flies</a:t>
            </a:r>
            <a:r>
              <a:rPr lang="en-GB" dirty="0">
                <a:latin typeface="Twinkl Cursive Looped" panose="02000000000000000000" pitchFamily="2" charset="0"/>
              </a:rPr>
              <a:t> are annoying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because</a:t>
            </a:r>
            <a:r>
              <a:rPr lang="en-GB" dirty="0">
                <a:latin typeface="Twinkl Cursive Looped" panose="02000000000000000000" pitchFamily="2" charset="0"/>
              </a:rPr>
              <a:t> they try to land on your food.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840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751801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B369D3-2C00-DFD8-3DB6-DEBBC840E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5464" r="12545" b="6883"/>
          <a:stretch/>
        </p:blipFill>
        <p:spPr>
          <a:xfrm>
            <a:off x="257903" y="473529"/>
            <a:ext cx="11676193" cy="59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20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7371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77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9347859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266" y="281851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find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43014-6391-FC37-BF99-D8BB6D15C4BA}"/>
              </a:ext>
            </a:extLst>
          </p:cNvPr>
          <p:cNvSpPr txBox="1"/>
          <p:nvPr/>
        </p:nvSpPr>
        <p:spPr>
          <a:xfrm>
            <a:off x="831850" y="4300167"/>
            <a:ext cx="111864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At Easter we find eggs on our hunt.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Free See Cliparts, Download Free See Cliparts png images, Free ClipArts on  Clipart Library">
            <a:extLst>
              <a:ext uri="{FF2B5EF4-FFF2-40B4-BE49-F238E27FC236}">
                <a16:creationId xmlns:a16="http://schemas.microsoft.com/office/drawing/2014/main" id="{F60C1ABA-9C3D-C946-8552-181F99978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3" y="514544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mind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D092C-41BA-93D0-7D69-E66DD6FF3F5D}"/>
              </a:ext>
            </a:extLst>
          </p:cNvPr>
          <p:cNvSpPr txBox="1"/>
          <p:nvPr/>
        </p:nvSpPr>
        <p:spPr>
          <a:xfrm>
            <a:off x="554491" y="4169539"/>
            <a:ext cx="110830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Our minds are incredible and control our bodies all the time.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Brain Clipart Metacognition - Brain Clip Art - Free Transparent PNG Clipart  Images Download">
            <a:extLst>
              <a:ext uri="{FF2B5EF4-FFF2-40B4-BE49-F238E27FC236}">
                <a16:creationId xmlns:a16="http://schemas.microsoft.com/office/drawing/2014/main" id="{DC40AA1F-9004-EC5F-9E35-E4BEE0B5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1" y="298093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the sound ‘or’ spelt ‘a’ before ‘l’</a:t>
            </a:r>
          </a:p>
        </p:txBody>
      </p:sp>
    </p:spTree>
    <p:extLst>
      <p:ext uri="{BB962C8B-B14F-4D97-AF65-F5344CB8AC3E}">
        <p14:creationId xmlns:p14="http://schemas.microsoft.com/office/powerpoint/2010/main" val="6073858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the sound ‘ze’ spelt ‘</a:t>
            </a:r>
            <a:r>
              <a:rPr lang="en-GB" dirty="0" err="1">
                <a:latin typeface="Twinkl Cursive Looped" panose="02000000000000000000" pitchFamily="2" charset="0"/>
              </a:rPr>
              <a:t>dge</a:t>
            </a:r>
            <a:r>
              <a:rPr lang="en-GB" dirty="0">
                <a:latin typeface="Twinkl Cursive Looped" panose="02000000000000000000" pitchFamily="2" charset="0"/>
              </a:rPr>
              <a:t>’ at the end of words?</a:t>
            </a:r>
          </a:p>
        </p:txBody>
      </p:sp>
    </p:spTree>
    <p:extLst>
      <p:ext uri="{BB962C8B-B14F-4D97-AF65-F5344CB8AC3E}">
        <p14:creationId xmlns:p14="http://schemas.microsoft.com/office/powerpoint/2010/main" val="4741424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14806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dge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5228E-5A0C-D4D8-0A4F-1B2EB602A78D}"/>
              </a:ext>
            </a:extLst>
          </p:cNvPr>
          <p:cNvSpPr txBox="1"/>
          <p:nvPr/>
        </p:nvSpPr>
        <p:spPr>
          <a:xfrm>
            <a:off x="3046640" y="308686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Sounds ‘ze’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3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badge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302829" y="3561670"/>
            <a:ext cx="124097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Police Badge Png Clipart, Transparent Png , Transparent Png Image - PNGitem">
            <a:extLst>
              <a:ext uri="{FF2B5EF4-FFF2-40B4-BE49-F238E27FC236}">
                <a16:creationId xmlns:a16="http://schemas.microsoft.com/office/drawing/2014/main" id="{2DBF69C9-3666-C0B3-D0DB-8336330D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44286"/>
            <a:ext cx="20764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edge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731329" y="3657600"/>
            <a:ext cx="1273627" cy="8608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Cliff Edge Stock Illustrations – 1,672 Cliff Edge Stock Illustrations,  Vectors &amp; Clipart - Dreamstime">
            <a:extLst>
              <a:ext uri="{FF2B5EF4-FFF2-40B4-BE49-F238E27FC236}">
                <a16:creationId xmlns:a16="http://schemas.microsoft.com/office/drawing/2014/main" id="{B4DF73F2-8308-4EC9-8F7B-18FA07159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8"/>
          <a:stretch/>
        </p:blipFill>
        <p:spPr bwMode="auto">
          <a:xfrm>
            <a:off x="637495" y="576943"/>
            <a:ext cx="2066925" cy="19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7785252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4642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Suffixes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ing</a:t>
            </a:r>
            <a:r>
              <a:rPr lang="en-GB" dirty="0">
                <a:latin typeface="Twinkl Cursive Looped" panose="02000000000000000000" pitchFamily="2" charset="0"/>
              </a:rPr>
              <a:t> / er / ed / </a:t>
            </a:r>
            <a:r>
              <a:rPr lang="en-GB" dirty="0" err="1">
                <a:latin typeface="Twinkl Cursive Looped" panose="02000000000000000000" pitchFamily="2" charset="0"/>
              </a:rPr>
              <a:t>est</a:t>
            </a:r>
            <a:r>
              <a:rPr lang="en-GB" dirty="0">
                <a:latin typeface="Twinkl Cursive Looped" panose="02000000000000000000" pitchFamily="2" charset="0"/>
              </a:rPr>
              <a:t> /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A4D39-0F71-AB18-FE2B-6A35CF4F16E8}"/>
              </a:ext>
            </a:extLst>
          </p:cNvPr>
          <p:cNvSpPr txBox="1"/>
          <p:nvPr/>
        </p:nvSpPr>
        <p:spPr>
          <a:xfrm>
            <a:off x="179613" y="3912054"/>
            <a:ext cx="11723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When a vowel is followed by a consonant in a one-syllable word, double the consonant and then add the suffix.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 err="1">
                <a:latin typeface="Twinkl Cursive Looped" panose="02000000000000000000" pitchFamily="2" charset="0"/>
              </a:rPr>
              <a:t>ing</a:t>
            </a:r>
            <a:r>
              <a:rPr lang="en-GB" sz="4800" dirty="0">
                <a:latin typeface="Twinkl Cursive Looped" panose="02000000000000000000" pitchFamily="2" charset="0"/>
              </a:rPr>
              <a:t> / er / </a:t>
            </a:r>
            <a:r>
              <a:rPr lang="en-GB" sz="4800" dirty="0" err="1">
                <a:latin typeface="Twinkl Cursive Looped" panose="02000000000000000000" pitchFamily="2" charset="0"/>
              </a:rPr>
              <a:t>est</a:t>
            </a:r>
            <a:r>
              <a:rPr lang="en-GB" sz="4800" dirty="0">
                <a:latin typeface="Twinkl Cursive Looped" panose="02000000000000000000" pitchFamily="2" charset="0"/>
              </a:rPr>
              <a:t> / ed / y</a:t>
            </a:r>
          </a:p>
        </p:txBody>
      </p:sp>
    </p:spTree>
    <p:extLst>
      <p:ext uri="{BB962C8B-B14F-4D97-AF65-F5344CB8AC3E}">
        <p14:creationId xmlns:p14="http://schemas.microsoft.com/office/powerpoint/2010/main" val="38948248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a</a:t>
            </a:r>
            <a:r>
              <a:rPr lang="en-GB" u="sng" dirty="0">
                <a:latin typeface="Twinkl Cursive Looped" panose="02000000000000000000" pitchFamily="2" charset="0"/>
              </a:rPr>
              <a:t>t</a:t>
            </a:r>
          </a:p>
        </p:txBody>
      </p:sp>
      <p:pic>
        <p:nvPicPr>
          <p:cNvPr id="6150" name="Picture 6" descr="Clip Art: Basic Words: Pat Color Labeled – Abcteach">
            <a:extLst>
              <a:ext uri="{FF2B5EF4-FFF2-40B4-BE49-F238E27FC236}">
                <a16:creationId xmlns:a16="http://schemas.microsoft.com/office/drawing/2014/main" id="{672CD442-BF13-A21A-38DA-D4C31E7C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776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a</a:t>
            </a:r>
            <a:r>
              <a:rPr lang="en-GB" u="sng" dirty="0">
                <a:latin typeface="Twinkl Cursive Looped" panose="02000000000000000000" pitchFamily="2" charset="0"/>
              </a:rPr>
              <a:t>t</a:t>
            </a:r>
            <a:r>
              <a:rPr lang="en-GB" dirty="0">
                <a:latin typeface="Twinkl Cursive Looped" panose="02000000000000000000" pitchFamily="2" charset="0"/>
              </a:rPr>
              <a:t>ting</a:t>
            </a:r>
          </a:p>
        </p:txBody>
      </p:sp>
      <p:pic>
        <p:nvPicPr>
          <p:cNvPr id="6150" name="Picture 6" descr="Clip Art: Basic Words: Pat Color Labeled – Abcteach">
            <a:extLst>
              <a:ext uri="{FF2B5EF4-FFF2-40B4-BE49-F238E27FC236}">
                <a16:creationId xmlns:a16="http://schemas.microsoft.com/office/drawing/2014/main" id="{672CD442-BF13-A21A-38DA-D4C31E7C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776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954968-B4C3-BDB6-B603-8FC6A63A32FF}"/>
              </a:ext>
            </a:extLst>
          </p:cNvPr>
          <p:cNvSpPr/>
          <p:nvPr/>
        </p:nvSpPr>
        <p:spPr>
          <a:xfrm>
            <a:off x="6564086" y="3538537"/>
            <a:ext cx="1099455" cy="904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6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a</a:t>
            </a:r>
            <a:r>
              <a:rPr lang="en-GB" u="sng" dirty="0">
                <a:latin typeface="Twinkl Cursive Looped" panose="02000000000000000000" pitchFamily="2" charset="0"/>
              </a:rPr>
              <a:t>t</a:t>
            </a:r>
            <a:r>
              <a:rPr lang="en-GB" dirty="0">
                <a:latin typeface="Twinkl Cursive Looped" panose="02000000000000000000" pitchFamily="2" charset="0"/>
              </a:rPr>
              <a:t>ted</a:t>
            </a:r>
          </a:p>
        </p:txBody>
      </p:sp>
      <p:pic>
        <p:nvPicPr>
          <p:cNvPr id="6150" name="Picture 6" descr="Clip Art: Basic Words: Pat Color Labeled – Abcteach">
            <a:extLst>
              <a:ext uri="{FF2B5EF4-FFF2-40B4-BE49-F238E27FC236}">
                <a16:creationId xmlns:a16="http://schemas.microsoft.com/office/drawing/2014/main" id="{672CD442-BF13-A21A-38DA-D4C31E7C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776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954968-B4C3-BDB6-B603-8FC6A63A32FF}"/>
              </a:ext>
            </a:extLst>
          </p:cNvPr>
          <p:cNvSpPr/>
          <p:nvPr/>
        </p:nvSpPr>
        <p:spPr>
          <a:xfrm>
            <a:off x="6694715" y="3538537"/>
            <a:ext cx="849086" cy="904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14806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5228E-5A0C-D4D8-0A4F-1B2EB602A78D}"/>
              </a:ext>
            </a:extLst>
          </p:cNvPr>
          <p:cNvSpPr txBox="1"/>
          <p:nvPr/>
        </p:nvSpPr>
        <p:spPr>
          <a:xfrm>
            <a:off x="3046640" y="308686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Sounds ‘or’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0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pat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touch quickly and gently with the flat of the hand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398369-6BC4-831F-7991-9C3F91032799}"/>
              </a:ext>
            </a:extLst>
          </p:cNvPr>
          <p:cNvSpPr txBox="1">
            <a:spLocks/>
          </p:cNvSpPr>
          <p:nvPr/>
        </p:nvSpPr>
        <p:spPr>
          <a:xfrm>
            <a:off x="838200" y="1577442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(a = vowel)    (one syllable)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 Cursive Looped" panose="02000000000000000000" pitchFamily="2" charset="0"/>
              <a:ea typeface="+mj-ea"/>
              <a:cs typeface="+mj-cs"/>
            </a:endParaRPr>
          </a:p>
        </p:txBody>
      </p:sp>
      <p:pic>
        <p:nvPicPr>
          <p:cNvPr id="7" name="Picture 6" descr="Clip Art: Basic Words: Pat Color Labeled – Abcteach">
            <a:extLst>
              <a:ext uri="{FF2B5EF4-FFF2-40B4-BE49-F238E27FC236}">
                <a16:creationId xmlns:a16="http://schemas.microsoft.com/office/drawing/2014/main" id="{E77E2595-26CD-ED9C-B8EA-7EF26C42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patting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(present tense)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touch quickly and gently with the flat of the hand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398369-6BC4-831F-7991-9C3F91032799}"/>
              </a:ext>
            </a:extLst>
          </p:cNvPr>
          <p:cNvSpPr txBox="1">
            <a:spLocks/>
          </p:cNvSpPr>
          <p:nvPr/>
        </p:nvSpPr>
        <p:spPr>
          <a:xfrm>
            <a:off x="838200" y="1577442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pat (+t)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ing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patting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 Cursive Looped" panose="02000000000000000000" pitchFamily="2" charset="0"/>
              <a:ea typeface="+mj-ea"/>
              <a:cs typeface="+mj-cs"/>
            </a:endParaRPr>
          </a:p>
        </p:txBody>
      </p:sp>
      <p:pic>
        <p:nvPicPr>
          <p:cNvPr id="7" name="Picture 6" descr="Clip Art: Basic Words: Pat Color Labeled – Abcteach">
            <a:extLst>
              <a:ext uri="{FF2B5EF4-FFF2-40B4-BE49-F238E27FC236}">
                <a16:creationId xmlns:a16="http://schemas.microsoft.com/office/drawing/2014/main" id="{E77E2595-26CD-ED9C-B8EA-7EF26C42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patted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(past tense)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touch quickly and gently with the flat of the hand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398369-6BC4-831F-7991-9C3F91032799}"/>
              </a:ext>
            </a:extLst>
          </p:cNvPr>
          <p:cNvSpPr txBox="1">
            <a:spLocks/>
          </p:cNvSpPr>
          <p:nvPr/>
        </p:nvSpPr>
        <p:spPr>
          <a:xfrm>
            <a:off x="838200" y="1577442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pat (+t) + ed = patted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 Cursive Looped" panose="02000000000000000000" pitchFamily="2" charset="0"/>
              <a:ea typeface="+mj-ea"/>
              <a:cs typeface="+mj-cs"/>
            </a:endParaRPr>
          </a:p>
        </p:txBody>
      </p:sp>
      <p:pic>
        <p:nvPicPr>
          <p:cNvPr id="7" name="Picture 6" descr="Clip Art: Basic Words: Pat Color Labeled – Abcteach">
            <a:extLst>
              <a:ext uri="{FF2B5EF4-FFF2-40B4-BE49-F238E27FC236}">
                <a16:creationId xmlns:a16="http://schemas.microsoft.com/office/drawing/2014/main" id="{E77E2595-26CD-ED9C-B8EA-7EF26C42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Pat the dog when he brings back the stick.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21129" y="2916775"/>
            <a:ext cx="143691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___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84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makes me feel better when I am patting the dog.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641271" y="3795031"/>
            <a:ext cx="2269671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_______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47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patted the dog when he brought the stick back.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714500" y="2982090"/>
            <a:ext cx="2024743" cy="741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______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04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62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both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ADVERB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used before the first of two alternatives to emphasise that the statement being made applies to each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2" name="Picture 6" descr="both clipart - Clip Art Library">
            <a:extLst>
              <a:ext uri="{FF2B5EF4-FFF2-40B4-BE49-F238E27FC236}">
                <a16:creationId xmlns:a16="http://schemas.microsoft.com/office/drawing/2014/main" id="{D83131CB-6FE5-F29E-D849-96D902F3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608239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film has won over both young people and old people.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7821386" y="2959722"/>
            <a:ext cx="155121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____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64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old 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ADJECTIVE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4819991"/>
            <a:ext cx="1161437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 having lived for a long time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20" name="Picture 8" descr="Old People Clipart Old People Clip Art And Information - Senior Citizen Clip  Art Png, Transparent Png , Transparent Png Image - PNGitem">
            <a:extLst>
              <a:ext uri="{FF2B5EF4-FFF2-40B4-BE49-F238E27FC236}">
                <a16:creationId xmlns:a16="http://schemas.microsoft.com/office/drawing/2014/main" id="{8340B893-86DB-6629-AD96-F3AA9AB9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460602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9560</TotalTime>
  <Words>2070</Words>
  <Application>Microsoft Office PowerPoint</Application>
  <PresentationFormat>Widescreen</PresentationFormat>
  <Paragraphs>316</Paragraphs>
  <Slides>179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179</vt:i4>
      </vt:variant>
    </vt:vector>
  </HeadingPairs>
  <TitlesOfParts>
    <vt:vector size="184" baseType="lpstr">
      <vt:lpstr>Arial</vt:lpstr>
      <vt:lpstr>Calibri</vt:lpstr>
      <vt:lpstr>Calibri Light</vt:lpstr>
      <vt:lpstr>Twinkl Cursive Looped</vt:lpstr>
      <vt:lpstr>Office Theme</vt:lpstr>
      <vt:lpstr>Spelling Y2</vt:lpstr>
      <vt:lpstr>PowerPoint Presentation</vt:lpstr>
      <vt:lpstr>PowerPoint Presentation</vt:lpstr>
      <vt:lpstr>Let’s Revisit and Review…</vt:lpstr>
      <vt:lpstr>Do you remember this challenge word?</vt:lpstr>
      <vt:lpstr>door </vt:lpstr>
      <vt:lpstr>floor </vt:lpstr>
      <vt:lpstr>Do you remember the sound ‘or’ spelt ‘a’ before ‘l’</vt:lpstr>
      <vt:lpstr>al </vt:lpstr>
      <vt:lpstr>all</vt:lpstr>
      <vt:lpstr>ball</vt:lpstr>
      <vt:lpstr>call</vt:lpstr>
      <vt:lpstr>Let’s Teach and Practise</vt:lpstr>
      <vt:lpstr>homophones or near homophones  homo = same phone = sound </vt:lpstr>
      <vt:lpstr>homophones</vt:lpstr>
      <vt:lpstr>there</vt:lpstr>
      <vt:lpstr>their </vt:lpstr>
      <vt:lpstr>they’re</vt:lpstr>
      <vt:lpstr>there</vt:lpstr>
      <vt:lpstr>their</vt:lpstr>
      <vt:lpstr>they’re</vt:lpstr>
      <vt:lpstr>I’m not going in there, it is freezing. </vt:lpstr>
      <vt:lpstr>Parents are keen to help their children. </vt:lpstr>
      <vt:lpstr>They’re such happy horses in the field. </vt:lpstr>
      <vt:lpstr>New CHALLENGE words.</vt:lpstr>
      <vt:lpstr>wild </vt:lpstr>
      <vt:lpstr>The children saw a herd of wild goats in the field. </vt:lpstr>
      <vt:lpstr>climb </vt:lpstr>
      <vt:lpstr>The children climb the hill everyday to get to school. </vt:lpstr>
      <vt:lpstr>Let’s investigate.</vt:lpstr>
      <vt:lpstr>Can you spot the spelling errors in these sentences?  Write the correct spelling and explain where they went wrong. </vt:lpstr>
      <vt:lpstr>their were wid animals trying to clim into our classroom window.</vt:lpstr>
      <vt:lpstr>their were wid animals trying to clim into our classroom window.</vt:lpstr>
      <vt:lpstr>their were wid animals trying to clim into our classroom window.  there – incorrect homophone </vt:lpstr>
      <vt:lpstr>their were wid animals trying to clim into our classroom window.  wild – missing the l</vt:lpstr>
      <vt:lpstr>their were wid animals trying to clim into our classroom window.  climb – silent letter b at the end</vt:lpstr>
      <vt:lpstr>There were wild animals trying to climb into our classroom window.</vt:lpstr>
      <vt:lpstr>PowerPoint Presentation</vt:lpstr>
      <vt:lpstr>PowerPoint Presentation</vt:lpstr>
      <vt:lpstr>Let’s Revisit and Review…</vt:lpstr>
      <vt:lpstr>Do you remember this challenge word?</vt:lpstr>
      <vt:lpstr>poor </vt:lpstr>
      <vt:lpstr>because </vt:lpstr>
      <vt:lpstr>Do you remember the sound ‘igh’ spelt ‘y’ at the end of words?</vt:lpstr>
      <vt:lpstr>y </vt:lpstr>
      <vt:lpstr>cry</vt:lpstr>
      <vt:lpstr>fly</vt:lpstr>
      <vt:lpstr>Let’s Teach and Practise</vt:lpstr>
      <vt:lpstr>Suffixes  es / er / ed / est</vt:lpstr>
      <vt:lpstr>es</vt:lpstr>
      <vt:lpstr>flies</vt:lpstr>
      <vt:lpstr>tries </vt:lpstr>
      <vt:lpstr>replies</vt:lpstr>
      <vt:lpstr>flies</vt:lpstr>
      <vt:lpstr>tries</vt:lpstr>
      <vt:lpstr>replies</vt:lpstr>
      <vt:lpstr>The bird flies for miles to get to a warmer land. </vt:lpstr>
      <vt:lpstr>The class tries hard to win golden time. </vt:lpstr>
      <vt:lpstr>The teacher says ‘Good Morning’ and Bobby replies ‘Good morning, sir.’</vt:lpstr>
      <vt:lpstr>New CHALLENGE words.</vt:lpstr>
      <vt:lpstr>most </vt:lpstr>
      <vt:lpstr>The person with most votes wins. </vt:lpstr>
      <vt:lpstr>only  </vt:lpstr>
      <vt:lpstr>Jessica was an only child.</vt:lpstr>
      <vt:lpstr>Let’s investigate.</vt:lpstr>
      <vt:lpstr>Can you spot the spelling errors in these sentences?  Write the correct spelling and explain where they went wrong. </vt:lpstr>
      <vt:lpstr>moast flys are annoying because becoz they try to land on your food.</vt:lpstr>
      <vt:lpstr>moast flys are annoying because becoz they try to land on your food.</vt:lpstr>
      <vt:lpstr>moast flys are annoying because becoz they try to land on your food.  most – no a</vt:lpstr>
      <vt:lpstr>moast flys are annoying because becoz they try to land on your food.  flies – fly (-y +i) + es</vt:lpstr>
      <vt:lpstr>moast flys are annoying because becoz they try to land on your food.  because – big elephants can’t always use small exits</vt:lpstr>
      <vt:lpstr>Most flies are annoying because they try to land on your food.</vt:lpstr>
      <vt:lpstr>PowerPoint Presentation</vt:lpstr>
      <vt:lpstr>PowerPoint Presentation</vt:lpstr>
      <vt:lpstr>Let’s Revisit and Review…</vt:lpstr>
      <vt:lpstr>Let’s investigate.</vt:lpstr>
      <vt:lpstr>Do you remember this challenge word?</vt:lpstr>
      <vt:lpstr>find </vt:lpstr>
      <vt:lpstr>mind </vt:lpstr>
      <vt:lpstr>Do you remember the sound ‘ze’ spelt ‘dge’ at the end of words?</vt:lpstr>
      <vt:lpstr>dge </vt:lpstr>
      <vt:lpstr>badge</vt:lpstr>
      <vt:lpstr>edge</vt:lpstr>
      <vt:lpstr>Let’s Teach and Practise</vt:lpstr>
      <vt:lpstr>Suffixes  ing / er / ed / est / y</vt:lpstr>
      <vt:lpstr>ing / er / est / ed / y</vt:lpstr>
      <vt:lpstr>pat</vt:lpstr>
      <vt:lpstr>patting</vt:lpstr>
      <vt:lpstr>patted</vt:lpstr>
      <vt:lpstr>pat</vt:lpstr>
      <vt:lpstr>patting</vt:lpstr>
      <vt:lpstr>patted</vt:lpstr>
      <vt:lpstr>Pat the dog when he brings back the stick. </vt:lpstr>
      <vt:lpstr>It makes me feel better when I am patting the dog. </vt:lpstr>
      <vt:lpstr>He patted the dog when he brought the stick back. </vt:lpstr>
      <vt:lpstr>New CHALLENGE words.</vt:lpstr>
      <vt:lpstr>both </vt:lpstr>
      <vt:lpstr>The film has won over both young people and old people. </vt:lpstr>
      <vt:lpstr>old  </vt:lpstr>
      <vt:lpstr>The old tree still produced apples. </vt:lpstr>
      <vt:lpstr>Can you spot the spelling errors in these sentences?  Write the correct spelling and explain where they went wrong. </vt:lpstr>
      <vt:lpstr>It is easier pating od dogs as they don’t mid  the attention. </vt:lpstr>
      <vt:lpstr>It is easier pating od dogs as they don’t mid  the attention. </vt:lpstr>
      <vt:lpstr>It is easier pating od dogs as they don’t mid  the attention.   Patting – pat (o vowel and one syllable so double the consonant before adding the suffix) pat +t + ing</vt:lpstr>
      <vt:lpstr>It is easier pating od dogs as they don’t mid  the attention.   old – missing the l</vt:lpstr>
      <vt:lpstr>It is easier pating od dogs as they don’t mid  the attention.   mind – missing the n</vt:lpstr>
      <vt:lpstr>It is easier patting old dogs as they don’t mind the attention. </vt:lpstr>
      <vt:lpstr>PowerPoint Presentation</vt:lpstr>
      <vt:lpstr>PowerPoint Presentation</vt:lpstr>
      <vt:lpstr>Let’s Revisit and Review…</vt:lpstr>
      <vt:lpstr>Do you remember this challenge word?</vt:lpstr>
      <vt:lpstr>have </vt:lpstr>
      <vt:lpstr>behind </vt:lpstr>
      <vt:lpstr>Do you remember the sound ‘al’ spelt ‘in different ways at the end of words?</vt:lpstr>
      <vt:lpstr>le     al     il      el </vt:lpstr>
      <vt:lpstr>table</vt:lpstr>
      <vt:lpstr>apple</vt:lpstr>
      <vt:lpstr>bottle</vt:lpstr>
      <vt:lpstr>Let’s Teach and Practise</vt:lpstr>
      <vt:lpstr>Plurals   roots ending in ‘ey’</vt:lpstr>
      <vt:lpstr>ey + s  eys</vt:lpstr>
      <vt:lpstr>donkeys</vt:lpstr>
      <vt:lpstr>monkeys</vt:lpstr>
      <vt:lpstr>donkeys</vt:lpstr>
      <vt:lpstr>monkeys</vt:lpstr>
      <vt:lpstr>The donkeys were looking sad.</vt:lpstr>
      <vt:lpstr>The monkeys were swinging from tree to tree. </vt:lpstr>
      <vt:lpstr>New CHALLENGE words.</vt:lpstr>
      <vt:lpstr>cold </vt:lpstr>
      <vt:lpstr>The cold snow was fun to play in.</vt:lpstr>
      <vt:lpstr>gold  </vt:lpstr>
      <vt:lpstr>They found the gold buried deep underground. </vt:lpstr>
      <vt:lpstr>Let’s investigate.</vt:lpstr>
      <vt:lpstr>Can you spot the spelling errors in these sentences?  Write the correct spelling and explain where they went wrong. </vt:lpstr>
      <vt:lpstr>There are many cod donkees that hide behid the trees to keep warm.  </vt:lpstr>
      <vt:lpstr>There are many cod donkees that hide behid the trees to keep warm.  </vt:lpstr>
      <vt:lpstr>There are many cod donkees that hide behid the trees to keep warm.  cold – missing the l  </vt:lpstr>
      <vt:lpstr>There are many cod donkees that hide behid the trees to keep warm.  donkeys – ey endings add an s for plural  </vt:lpstr>
      <vt:lpstr>There are many cod donkees that hide behid the trees to keep warm.  behind – missing the n  </vt:lpstr>
      <vt:lpstr>There are many cold donkeys that hide behind the trees to keep warm.  </vt:lpstr>
      <vt:lpstr>PowerPoint Presentation</vt:lpstr>
      <vt:lpstr>PowerPoint Presentation</vt:lpstr>
      <vt:lpstr>Let’s Revisit and Review…</vt:lpstr>
      <vt:lpstr>Do you remember this challenge word?</vt:lpstr>
      <vt:lpstr>child </vt:lpstr>
      <vt:lpstr>children </vt:lpstr>
      <vt:lpstr>Do you remember the sound ‘/zh/’ spelt in different ways?</vt:lpstr>
      <vt:lpstr>si  sure  su </vt:lpstr>
      <vt:lpstr>television</vt:lpstr>
      <vt:lpstr>division </vt:lpstr>
      <vt:lpstr>occasion </vt:lpstr>
      <vt:lpstr>Let’s Teach and Practise</vt:lpstr>
      <vt:lpstr>‘a’</vt:lpstr>
      <vt:lpstr>‘a’</vt:lpstr>
      <vt:lpstr>want</vt:lpstr>
      <vt:lpstr>watch</vt:lpstr>
      <vt:lpstr>wander</vt:lpstr>
      <vt:lpstr>swap</vt:lpstr>
      <vt:lpstr>want</vt:lpstr>
      <vt:lpstr>watch </vt:lpstr>
      <vt:lpstr>wander </vt:lpstr>
      <vt:lpstr>swap</vt:lpstr>
      <vt:lpstr>I want a big present for Christmas.</vt:lpstr>
      <vt:lpstr> Lucy, watch the kettle and let me know when it has boiled.</vt:lpstr>
      <vt:lpstr>  People wander over the footpaths to get fresh air and exercise. </vt:lpstr>
      <vt:lpstr> Will you swap your crisps with mine?</vt:lpstr>
      <vt:lpstr>New CHALLENGE words.</vt:lpstr>
      <vt:lpstr>told </vt:lpstr>
      <vt:lpstr>Our teacher told us to write the sum down. </vt:lpstr>
      <vt:lpstr>called  </vt:lpstr>
      <vt:lpstr>They called their daughter Susan. </vt:lpstr>
      <vt:lpstr>Let’s investigate.</vt:lpstr>
      <vt:lpstr>Can you spot the spelling errors in these sentences?  Write the correct spelling and explain where they went wrong. </vt:lpstr>
      <vt:lpstr>The teachers towd the chiden to swop their books so they can mark each other’s work. </vt:lpstr>
      <vt:lpstr>The teachers towd the chiden to swop their books so they can mark each other’s work. </vt:lpstr>
      <vt:lpstr>The teachers towd the chiden to swop their books so they can mark each other’s work.   told – l not w</vt:lpstr>
      <vt:lpstr>The teachers towd the chiden to swop their books so they can mark each other’s work.   children – missing the l and r</vt:lpstr>
      <vt:lpstr>The teachers towd the chiden to swop their books so they can mark each other’s work.   swap – ‘o’ sound is a after a ‘w’</vt:lpstr>
      <vt:lpstr>The teachers told the children to swap their books so they can mark each other’s work.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13</cp:revision>
  <cp:lastPrinted>2022-05-27T07:40:55Z</cp:lastPrinted>
  <dcterms:created xsi:type="dcterms:W3CDTF">2022-03-23T13:56:57Z</dcterms:created>
  <dcterms:modified xsi:type="dcterms:W3CDTF">2022-12-14T16:46:20Z</dcterms:modified>
</cp:coreProperties>
</file>