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2"/>
  </p:notesMasterIdLst>
  <p:sldIdLst>
    <p:sldId id="256" r:id="rId2"/>
    <p:sldId id="322" r:id="rId3"/>
    <p:sldId id="604" r:id="rId4"/>
    <p:sldId id="258" r:id="rId5"/>
    <p:sldId id="333" r:id="rId6"/>
    <p:sldId id="1740" r:id="rId7"/>
    <p:sldId id="1741" r:id="rId8"/>
    <p:sldId id="1742" r:id="rId9"/>
    <p:sldId id="1743" r:id="rId10"/>
    <p:sldId id="1744" r:id="rId11"/>
    <p:sldId id="1746" r:id="rId12"/>
    <p:sldId id="1747" r:id="rId13"/>
    <p:sldId id="267" r:id="rId14"/>
    <p:sldId id="1452" r:id="rId15"/>
    <p:sldId id="1495" r:id="rId16"/>
    <p:sldId id="1456" r:id="rId17"/>
    <p:sldId id="1459" r:id="rId18"/>
    <p:sldId id="1462" r:id="rId19"/>
    <p:sldId id="1749" r:id="rId20"/>
    <p:sldId id="1466" r:id="rId21"/>
    <p:sldId id="1499" r:id="rId22"/>
    <p:sldId id="1498" r:id="rId23"/>
    <p:sldId id="1750" r:id="rId24"/>
    <p:sldId id="1473" r:id="rId25"/>
    <p:sldId id="1501" r:id="rId26"/>
    <p:sldId id="1502" r:id="rId27"/>
    <p:sldId id="1751" r:id="rId28"/>
    <p:sldId id="1482" r:id="rId29"/>
    <p:sldId id="1485" r:id="rId30"/>
    <p:sldId id="1505" r:id="rId31"/>
    <p:sldId id="1504" r:id="rId32"/>
    <p:sldId id="1506" r:id="rId33"/>
    <p:sldId id="304" r:id="rId34"/>
    <p:sldId id="318" r:id="rId35"/>
    <p:sldId id="316" r:id="rId36"/>
    <p:sldId id="1752" r:id="rId37"/>
    <p:sldId id="331" r:id="rId38"/>
    <p:sldId id="332" r:id="rId39"/>
    <p:sldId id="1636" r:id="rId40"/>
    <p:sldId id="1770" r:id="rId41"/>
    <p:sldId id="1771" r:id="rId42"/>
    <p:sldId id="1772" r:id="rId43"/>
    <p:sldId id="1773" r:id="rId44"/>
    <p:sldId id="1774" r:id="rId45"/>
    <p:sldId id="1775" r:id="rId46"/>
    <p:sldId id="1776" r:id="rId47"/>
    <p:sldId id="1777" r:id="rId48"/>
    <p:sldId id="1778" r:id="rId49"/>
    <p:sldId id="1779" r:id="rId50"/>
    <p:sldId id="1780" r:id="rId51"/>
    <p:sldId id="1781" r:id="rId52"/>
    <p:sldId id="1782" r:id="rId53"/>
    <p:sldId id="1783" r:id="rId54"/>
    <p:sldId id="1784" r:id="rId55"/>
    <p:sldId id="1785" r:id="rId56"/>
    <p:sldId id="1788" r:id="rId57"/>
    <p:sldId id="1789" r:id="rId58"/>
    <p:sldId id="1792" r:id="rId59"/>
    <p:sldId id="1793" r:id="rId60"/>
    <p:sldId id="1796" r:id="rId61"/>
    <p:sldId id="1797" r:id="rId62"/>
    <p:sldId id="1798" r:id="rId63"/>
    <p:sldId id="1799" r:id="rId64"/>
    <p:sldId id="1800" r:id="rId65"/>
    <p:sldId id="1801" r:id="rId66"/>
    <p:sldId id="1802" r:id="rId67"/>
    <p:sldId id="1803" r:id="rId68"/>
    <p:sldId id="1804" r:id="rId69"/>
    <p:sldId id="1805" r:id="rId70"/>
    <p:sldId id="1806" r:id="rId71"/>
    <p:sldId id="1753" r:id="rId72"/>
    <p:sldId id="1807" r:id="rId73"/>
    <p:sldId id="1808" r:id="rId74"/>
    <p:sldId id="1809" r:id="rId75"/>
    <p:sldId id="1810" r:id="rId76"/>
    <p:sldId id="1811" r:id="rId77"/>
    <p:sldId id="1812" r:id="rId78"/>
    <p:sldId id="1813" r:id="rId79"/>
    <p:sldId id="1814" r:id="rId80"/>
    <p:sldId id="1815" r:id="rId81"/>
    <p:sldId id="1816" r:id="rId82"/>
    <p:sldId id="1817" r:id="rId83"/>
    <p:sldId id="1881" r:id="rId84"/>
    <p:sldId id="1818" r:id="rId85"/>
    <p:sldId id="1819" r:id="rId86"/>
    <p:sldId id="1820" r:id="rId87"/>
    <p:sldId id="1821" r:id="rId88"/>
    <p:sldId id="1822" r:id="rId89"/>
    <p:sldId id="1825" r:id="rId90"/>
    <p:sldId id="1826" r:id="rId91"/>
    <p:sldId id="1829" r:id="rId92"/>
    <p:sldId id="1830" r:id="rId93"/>
    <p:sldId id="1833" r:id="rId94"/>
    <p:sldId id="1834" r:id="rId95"/>
    <p:sldId id="1835" r:id="rId96"/>
    <p:sldId id="1836" r:id="rId97"/>
    <p:sldId id="1837" r:id="rId98"/>
    <p:sldId id="1838" r:id="rId99"/>
    <p:sldId id="1839" r:id="rId100"/>
    <p:sldId id="1840" r:id="rId101"/>
    <p:sldId id="1841" r:id="rId102"/>
    <p:sldId id="1842" r:id="rId103"/>
    <p:sldId id="1843" r:id="rId104"/>
    <p:sldId id="1754" r:id="rId105"/>
    <p:sldId id="1844" r:id="rId106"/>
    <p:sldId id="1845" r:id="rId107"/>
    <p:sldId id="1846" r:id="rId108"/>
    <p:sldId id="1847" r:id="rId109"/>
    <p:sldId id="1848" r:id="rId110"/>
    <p:sldId id="1849" r:id="rId111"/>
    <p:sldId id="1850" r:id="rId112"/>
    <p:sldId id="1851" r:id="rId113"/>
    <p:sldId id="1852" r:id="rId114"/>
    <p:sldId id="1853" r:id="rId115"/>
    <p:sldId id="1854" r:id="rId116"/>
    <p:sldId id="1882" r:id="rId117"/>
    <p:sldId id="1883" r:id="rId118"/>
    <p:sldId id="1855" r:id="rId119"/>
    <p:sldId id="1856" r:id="rId120"/>
    <p:sldId id="1857" r:id="rId121"/>
    <p:sldId id="1858" r:id="rId122"/>
    <p:sldId id="1859" r:id="rId123"/>
    <p:sldId id="1862" r:id="rId124"/>
    <p:sldId id="1863" r:id="rId125"/>
    <p:sldId id="1866" r:id="rId126"/>
    <p:sldId id="1867" r:id="rId127"/>
    <p:sldId id="1870" r:id="rId128"/>
    <p:sldId id="1871" r:id="rId129"/>
    <p:sldId id="1872" r:id="rId130"/>
    <p:sldId id="1873" r:id="rId131"/>
    <p:sldId id="1874" r:id="rId132"/>
    <p:sldId id="1875" r:id="rId133"/>
    <p:sldId id="1876" r:id="rId134"/>
    <p:sldId id="1877" r:id="rId135"/>
    <p:sldId id="1878" r:id="rId136"/>
    <p:sldId id="1879" r:id="rId137"/>
    <p:sldId id="1880" r:id="rId138"/>
    <p:sldId id="328" r:id="rId139"/>
    <p:sldId id="1509" r:id="rId140"/>
    <p:sldId id="595" r:id="rId141"/>
    <p:sldId id="1768" r:id="rId142"/>
    <p:sldId id="1769" r:id="rId143"/>
    <p:sldId id="596" r:id="rId144"/>
    <p:sldId id="1755" r:id="rId145"/>
    <p:sldId id="1756" r:id="rId146"/>
    <p:sldId id="1757" r:id="rId147"/>
    <p:sldId id="1758" r:id="rId148"/>
    <p:sldId id="1759" r:id="rId149"/>
    <p:sldId id="594" r:id="rId150"/>
    <p:sldId id="558" r:id="rId151"/>
    <p:sldId id="559" r:id="rId152"/>
    <p:sldId id="555" r:id="rId153"/>
    <p:sldId id="566" r:id="rId154"/>
    <p:sldId id="567" r:id="rId155"/>
    <p:sldId id="568" r:id="rId156"/>
    <p:sldId id="573" r:id="rId157"/>
    <p:sldId id="574" r:id="rId158"/>
    <p:sldId id="575" r:id="rId159"/>
    <p:sldId id="580" r:id="rId160"/>
    <p:sldId id="560" r:id="rId161"/>
    <p:sldId id="593" r:id="rId162"/>
    <p:sldId id="561" r:id="rId163"/>
    <p:sldId id="550" r:id="rId164"/>
    <p:sldId id="597" r:id="rId165"/>
    <p:sldId id="583" r:id="rId166"/>
    <p:sldId id="1194" r:id="rId167"/>
    <p:sldId id="1631" r:id="rId168"/>
    <p:sldId id="590" r:id="rId169"/>
    <p:sldId id="591" r:id="rId170"/>
    <p:sldId id="598" r:id="rId17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8C5764-3027-404A-9CC6-01AE3D74A8D2}" v="462" dt="2023-02-07T11:54:55.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81447" autoAdjust="0"/>
  </p:normalViewPr>
  <p:slideViewPr>
    <p:cSldViewPr snapToGrid="0">
      <p:cViewPr varScale="1">
        <p:scale>
          <a:sx n="59" d="100"/>
          <a:sy n="59" d="100"/>
        </p:scale>
        <p:origin x="11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microsoft.com/office/2016/11/relationships/changesInfo" Target="changesInfos/changesInfo1.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98C5764-3027-404A-9CC6-01AE3D74A8D2}"/>
    <pc:docChg chg="custSel addSld delSld modSld sldOrd">
      <pc:chgData name="Kelly Stokes" userId="3e5c5154-569e-4d81-aa91-4f91841cdfa9" providerId="ADAL" clId="{E98C5764-3027-404A-9CC6-01AE3D74A8D2}" dt="2023-02-07T11:55:09.630" v="806" actId="20577"/>
      <pc:docMkLst>
        <pc:docMk/>
      </pc:docMkLst>
      <pc:sldChg chg="modSp mod">
        <pc:chgData name="Kelly Stokes" userId="3e5c5154-569e-4d81-aa91-4f91841cdfa9" providerId="ADAL" clId="{E98C5764-3027-404A-9CC6-01AE3D74A8D2}" dt="2023-02-07T08:42:59.779" v="1" actId="20577"/>
        <pc:sldMkLst>
          <pc:docMk/>
          <pc:sldMk cId="3945579917" sldId="256"/>
        </pc:sldMkLst>
        <pc:spChg chg="mod">
          <ac:chgData name="Kelly Stokes" userId="3e5c5154-569e-4d81-aa91-4f91841cdfa9" providerId="ADAL" clId="{E98C5764-3027-404A-9CC6-01AE3D74A8D2}" dt="2023-02-07T08:42:59.779" v="1" actId="20577"/>
          <ac:spMkLst>
            <pc:docMk/>
            <pc:sldMk cId="3945579917" sldId="256"/>
            <ac:spMk id="3" creationId="{9B667196-C5B4-45FC-B5E8-3B190D7A595C}"/>
          </ac:spMkLst>
        </pc:spChg>
      </pc:sldChg>
      <pc:sldChg chg="modSp mod">
        <pc:chgData name="Kelly Stokes" userId="3e5c5154-569e-4d81-aa91-4f91841cdfa9" providerId="ADAL" clId="{E98C5764-3027-404A-9CC6-01AE3D74A8D2}" dt="2023-02-07T09:00:08.255" v="323" actId="5793"/>
        <pc:sldMkLst>
          <pc:docMk/>
          <pc:sldMk cId="2433500145" sldId="316"/>
        </pc:sldMkLst>
        <pc:spChg chg="mod">
          <ac:chgData name="Kelly Stokes" userId="3e5c5154-569e-4d81-aa91-4f91841cdfa9" providerId="ADAL" clId="{E98C5764-3027-404A-9CC6-01AE3D74A8D2}" dt="2023-02-07T09:00:08.255" v="323" actId="5793"/>
          <ac:spMkLst>
            <pc:docMk/>
            <pc:sldMk cId="2433500145" sldId="316"/>
            <ac:spMk id="2" creationId="{52DA34BA-82FC-47C5-BCE1-BB65E08B92A1}"/>
          </ac:spMkLst>
        </pc:spChg>
      </pc:sldChg>
      <pc:sldChg chg="modSp mod">
        <pc:chgData name="Kelly Stokes" userId="3e5c5154-569e-4d81-aa91-4f91841cdfa9" providerId="ADAL" clId="{E98C5764-3027-404A-9CC6-01AE3D74A8D2}" dt="2023-02-07T08:43:07.955" v="4" actId="20577"/>
        <pc:sldMkLst>
          <pc:docMk/>
          <pc:sldMk cId="864376776" sldId="322"/>
        </pc:sldMkLst>
        <pc:spChg chg="mod">
          <ac:chgData name="Kelly Stokes" userId="3e5c5154-569e-4d81-aa91-4f91841cdfa9" providerId="ADAL" clId="{E98C5764-3027-404A-9CC6-01AE3D74A8D2}" dt="2023-02-07T08:43:07.955" v="4" actId="20577"/>
          <ac:spMkLst>
            <pc:docMk/>
            <pc:sldMk cId="864376776" sldId="322"/>
            <ac:spMk id="2" creationId="{02FB8773-AD3E-2543-510F-CEE32E75C793}"/>
          </ac:spMkLst>
        </pc:spChg>
      </pc:sldChg>
      <pc:sldChg chg="del">
        <pc:chgData name="Kelly Stokes" userId="3e5c5154-569e-4d81-aa91-4f91841cdfa9" providerId="ADAL" clId="{E98C5764-3027-404A-9CC6-01AE3D74A8D2}" dt="2023-02-07T09:01:44.702" v="334" actId="2696"/>
        <pc:sldMkLst>
          <pc:docMk/>
          <pc:sldMk cId="3634764576" sldId="323"/>
        </pc:sldMkLst>
      </pc:sldChg>
      <pc:sldChg chg="modSp mod">
        <pc:chgData name="Kelly Stokes" userId="3e5c5154-569e-4d81-aa91-4f91841cdfa9" providerId="ADAL" clId="{E98C5764-3027-404A-9CC6-01AE3D74A8D2}" dt="2023-02-07T09:02:08.045" v="350" actId="20577"/>
        <pc:sldMkLst>
          <pc:docMk/>
          <pc:sldMk cId="4214164962" sldId="328"/>
        </pc:sldMkLst>
        <pc:spChg chg="mod">
          <ac:chgData name="Kelly Stokes" userId="3e5c5154-569e-4d81-aa91-4f91841cdfa9" providerId="ADAL" clId="{E98C5764-3027-404A-9CC6-01AE3D74A8D2}" dt="2023-02-07T09:02:08.045" v="350" actId="20577"/>
          <ac:spMkLst>
            <pc:docMk/>
            <pc:sldMk cId="4214164962" sldId="328"/>
            <ac:spMk id="2" creationId="{02FB8773-AD3E-2543-510F-CEE32E75C793}"/>
          </ac:spMkLst>
        </pc:spChg>
      </pc:sldChg>
      <pc:sldChg chg="modNotesTx">
        <pc:chgData name="Kelly Stokes" userId="3e5c5154-569e-4d81-aa91-4f91841cdfa9" providerId="ADAL" clId="{E98C5764-3027-404A-9CC6-01AE3D74A8D2}" dt="2023-02-07T09:01:18.012" v="330"/>
        <pc:sldMkLst>
          <pc:docMk/>
          <pc:sldMk cId="2534233594" sldId="331"/>
        </pc:sldMkLst>
      </pc:sldChg>
      <pc:sldChg chg="modSp mod">
        <pc:chgData name="Kelly Stokes" userId="3e5c5154-569e-4d81-aa91-4f91841cdfa9" providerId="ADAL" clId="{E98C5764-3027-404A-9CC6-01AE3D74A8D2}" dt="2023-02-07T09:01:24.458" v="331"/>
        <pc:sldMkLst>
          <pc:docMk/>
          <pc:sldMk cId="958288502" sldId="332"/>
        </pc:sldMkLst>
        <pc:spChg chg="mod">
          <ac:chgData name="Kelly Stokes" userId="3e5c5154-569e-4d81-aa91-4f91841cdfa9" providerId="ADAL" clId="{E98C5764-3027-404A-9CC6-01AE3D74A8D2}" dt="2023-02-07T09:01:24.458" v="331"/>
          <ac:spMkLst>
            <pc:docMk/>
            <pc:sldMk cId="958288502" sldId="332"/>
            <ac:spMk id="2" creationId="{77E26784-A357-92CE-B6B1-8F248D3D6650}"/>
          </ac:spMkLst>
        </pc:spChg>
      </pc:sldChg>
      <pc:sldChg chg="modNotesTx">
        <pc:chgData name="Kelly Stokes" userId="3e5c5154-569e-4d81-aa91-4f91841cdfa9" providerId="ADAL" clId="{E98C5764-3027-404A-9CC6-01AE3D74A8D2}" dt="2023-02-07T09:05:54.658" v="470" actId="20577"/>
        <pc:sldMkLst>
          <pc:docMk/>
          <pc:sldMk cId="3625788919" sldId="550"/>
        </pc:sldMkLst>
      </pc:sldChg>
      <pc:sldChg chg="del">
        <pc:chgData name="Kelly Stokes" userId="3e5c5154-569e-4d81-aa91-4f91841cdfa9" providerId="ADAL" clId="{E98C5764-3027-404A-9CC6-01AE3D74A8D2}" dt="2023-02-07T09:02:36.648" v="353" actId="2696"/>
        <pc:sldMkLst>
          <pc:docMk/>
          <pc:sldMk cId="3866864438" sldId="551"/>
        </pc:sldMkLst>
      </pc:sldChg>
      <pc:sldChg chg="del">
        <pc:chgData name="Kelly Stokes" userId="3e5c5154-569e-4d81-aa91-4f91841cdfa9" providerId="ADAL" clId="{E98C5764-3027-404A-9CC6-01AE3D74A8D2}" dt="2023-02-07T09:02:36.648" v="353" actId="2696"/>
        <pc:sldMkLst>
          <pc:docMk/>
          <pc:sldMk cId="3221187074" sldId="552"/>
        </pc:sldMkLst>
      </pc:sldChg>
      <pc:sldChg chg="del">
        <pc:chgData name="Kelly Stokes" userId="3e5c5154-569e-4d81-aa91-4f91841cdfa9" providerId="ADAL" clId="{E98C5764-3027-404A-9CC6-01AE3D74A8D2}" dt="2023-02-07T09:02:44.015" v="354" actId="2696"/>
        <pc:sldMkLst>
          <pc:docMk/>
          <pc:sldMk cId="2916884084" sldId="553"/>
        </pc:sldMkLst>
      </pc:sldChg>
      <pc:sldChg chg="del">
        <pc:chgData name="Kelly Stokes" userId="3e5c5154-569e-4d81-aa91-4f91841cdfa9" providerId="ADAL" clId="{E98C5764-3027-404A-9CC6-01AE3D74A8D2}" dt="2023-02-07T09:02:44.015" v="354" actId="2696"/>
        <pc:sldMkLst>
          <pc:docMk/>
          <pc:sldMk cId="1612179683" sldId="554"/>
        </pc:sldMkLst>
      </pc:sldChg>
      <pc:sldChg chg="modSp mod">
        <pc:chgData name="Kelly Stokes" userId="3e5c5154-569e-4d81-aa91-4f91841cdfa9" providerId="ADAL" clId="{E98C5764-3027-404A-9CC6-01AE3D74A8D2}" dt="2023-02-07T09:04:28.386" v="404" actId="20577"/>
        <pc:sldMkLst>
          <pc:docMk/>
          <pc:sldMk cId="4213858259" sldId="555"/>
        </pc:sldMkLst>
        <pc:spChg chg="mod">
          <ac:chgData name="Kelly Stokes" userId="3e5c5154-569e-4d81-aa91-4f91841cdfa9" providerId="ADAL" clId="{E98C5764-3027-404A-9CC6-01AE3D74A8D2}" dt="2023-02-07T09:04:28.386" v="404" actId="20577"/>
          <ac:spMkLst>
            <pc:docMk/>
            <pc:sldMk cId="4213858259" sldId="555"/>
            <ac:spMk id="2" creationId="{52DA34BA-82FC-47C5-BCE1-BB65E08B92A1}"/>
          </ac:spMkLst>
        </pc:spChg>
      </pc:sldChg>
      <pc:sldChg chg="del">
        <pc:chgData name="Kelly Stokes" userId="3e5c5154-569e-4d81-aa91-4f91841cdfa9" providerId="ADAL" clId="{E98C5764-3027-404A-9CC6-01AE3D74A8D2}" dt="2023-02-07T09:02:44.015" v="354" actId="2696"/>
        <pc:sldMkLst>
          <pc:docMk/>
          <pc:sldMk cId="4118669830" sldId="556"/>
        </pc:sldMkLst>
      </pc:sldChg>
      <pc:sldChg chg="modSp mod">
        <pc:chgData name="Kelly Stokes" userId="3e5c5154-569e-4d81-aa91-4f91841cdfa9" providerId="ADAL" clId="{E98C5764-3027-404A-9CC6-01AE3D74A8D2}" dt="2023-02-07T09:04:19.817" v="394" actId="20577"/>
        <pc:sldMkLst>
          <pc:docMk/>
          <pc:sldMk cId="1413045715" sldId="558"/>
        </pc:sldMkLst>
        <pc:spChg chg="mod">
          <ac:chgData name="Kelly Stokes" userId="3e5c5154-569e-4d81-aa91-4f91841cdfa9" providerId="ADAL" clId="{E98C5764-3027-404A-9CC6-01AE3D74A8D2}" dt="2023-02-07T09:04:19.817" v="394" actId="20577"/>
          <ac:spMkLst>
            <pc:docMk/>
            <pc:sldMk cId="1413045715" sldId="558"/>
            <ac:spMk id="2" creationId="{52DA34BA-82FC-47C5-BCE1-BB65E08B92A1}"/>
          </ac:spMkLst>
        </pc:spChg>
      </pc:sldChg>
      <pc:sldChg chg="modSp mod">
        <pc:chgData name="Kelly Stokes" userId="3e5c5154-569e-4d81-aa91-4f91841cdfa9" providerId="ADAL" clId="{E98C5764-3027-404A-9CC6-01AE3D74A8D2}" dt="2023-02-07T09:04:23.670" v="399" actId="20577"/>
        <pc:sldMkLst>
          <pc:docMk/>
          <pc:sldMk cId="2938272345" sldId="559"/>
        </pc:sldMkLst>
        <pc:spChg chg="mod">
          <ac:chgData name="Kelly Stokes" userId="3e5c5154-569e-4d81-aa91-4f91841cdfa9" providerId="ADAL" clId="{E98C5764-3027-404A-9CC6-01AE3D74A8D2}" dt="2023-02-07T09:04:23.670" v="399" actId="20577"/>
          <ac:spMkLst>
            <pc:docMk/>
            <pc:sldMk cId="2938272345" sldId="559"/>
            <ac:spMk id="2" creationId="{52DA34BA-82FC-47C5-BCE1-BB65E08B92A1}"/>
          </ac:spMkLst>
        </pc:spChg>
      </pc:sldChg>
      <pc:sldChg chg="modSp mod">
        <pc:chgData name="Kelly Stokes" userId="3e5c5154-569e-4d81-aa91-4f91841cdfa9" providerId="ADAL" clId="{E98C5764-3027-404A-9CC6-01AE3D74A8D2}" dt="2023-02-07T09:05:40.833" v="467" actId="20577"/>
        <pc:sldMkLst>
          <pc:docMk/>
          <pc:sldMk cId="2844813666" sldId="561"/>
        </pc:sldMkLst>
        <pc:spChg chg="mod">
          <ac:chgData name="Kelly Stokes" userId="3e5c5154-569e-4d81-aa91-4f91841cdfa9" providerId="ADAL" clId="{E98C5764-3027-404A-9CC6-01AE3D74A8D2}" dt="2023-02-07T09:05:40.833" v="467" actId="20577"/>
          <ac:spMkLst>
            <pc:docMk/>
            <pc:sldMk cId="2844813666" sldId="561"/>
            <ac:spMk id="2" creationId="{52DA34BA-82FC-47C5-BCE1-BB65E08B92A1}"/>
          </ac:spMkLst>
        </pc:spChg>
      </pc:sldChg>
      <pc:sldChg chg="del">
        <pc:chgData name="Kelly Stokes" userId="3e5c5154-569e-4d81-aa91-4f91841cdfa9" providerId="ADAL" clId="{E98C5764-3027-404A-9CC6-01AE3D74A8D2}" dt="2023-02-07T09:02:44.015" v="354" actId="2696"/>
        <pc:sldMkLst>
          <pc:docMk/>
          <pc:sldMk cId="2242183891" sldId="562"/>
        </pc:sldMkLst>
      </pc:sldChg>
      <pc:sldChg chg="del">
        <pc:chgData name="Kelly Stokes" userId="3e5c5154-569e-4d81-aa91-4f91841cdfa9" providerId="ADAL" clId="{E98C5764-3027-404A-9CC6-01AE3D74A8D2}" dt="2023-02-07T09:02:44.015" v="354" actId="2696"/>
        <pc:sldMkLst>
          <pc:docMk/>
          <pc:sldMk cId="680978058" sldId="563"/>
        </pc:sldMkLst>
      </pc:sldChg>
      <pc:sldChg chg="del">
        <pc:chgData name="Kelly Stokes" userId="3e5c5154-569e-4d81-aa91-4f91841cdfa9" providerId="ADAL" clId="{E98C5764-3027-404A-9CC6-01AE3D74A8D2}" dt="2023-02-07T09:02:44.015" v="354" actId="2696"/>
        <pc:sldMkLst>
          <pc:docMk/>
          <pc:sldMk cId="4064547850" sldId="564"/>
        </pc:sldMkLst>
      </pc:sldChg>
      <pc:sldChg chg="del">
        <pc:chgData name="Kelly Stokes" userId="3e5c5154-569e-4d81-aa91-4f91841cdfa9" providerId="ADAL" clId="{E98C5764-3027-404A-9CC6-01AE3D74A8D2}" dt="2023-02-07T09:02:44.015" v="354" actId="2696"/>
        <pc:sldMkLst>
          <pc:docMk/>
          <pc:sldMk cId="606007093" sldId="565"/>
        </pc:sldMkLst>
      </pc:sldChg>
      <pc:sldChg chg="modSp mod">
        <pc:chgData name="Kelly Stokes" userId="3e5c5154-569e-4d81-aa91-4f91841cdfa9" providerId="ADAL" clId="{E98C5764-3027-404A-9CC6-01AE3D74A8D2}" dt="2023-02-07T09:04:38.544" v="410" actId="114"/>
        <pc:sldMkLst>
          <pc:docMk/>
          <pc:sldMk cId="2824879269" sldId="566"/>
        </pc:sldMkLst>
        <pc:spChg chg="mod">
          <ac:chgData name="Kelly Stokes" userId="3e5c5154-569e-4d81-aa91-4f91841cdfa9" providerId="ADAL" clId="{E98C5764-3027-404A-9CC6-01AE3D74A8D2}" dt="2023-02-07T09:04:38.544" v="410" actId="114"/>
          <ac:spMkLst>
            <pc:docMk/>
            <pc:sldMk cId="2824879269" sldId="566"/>
            <ac:spMk id="2" creationId="{52DA34BA-82FC-47C5-BCE1-BB65E08B92A1}"/>
          </ac:spMkLst>
        </pc:spChg>
      </pc:sldChg>
      <pc:sldChg chg="modSp mod">
        <pc:chgData name="Kelly Stokes" userId="3e5c5154-569e-4d81-aa91-4f91841cdfa9" providerId="ADAL" clId="{E98C5764-3027-404A-9CC6-01AE3D74A8D2}" dt="2023-02-07T09:04:45.629" v="414" actId="20577"/>
        <pc:sldMkLst>
          <pc:docMk/>
          <pc:sldMk cId="805782854" sldId="567"/>
        </pc:sldMkLst>
        <pc:spChg chg="mod">
          <ac:chgData name="Kelly Stokes" userId="3e5c5154-569e-4d81-aa91-4f91841cdfa9" providerId="ADAL" clId="{E98C5764-3027-404A-9CC6-01AE3D74A8D2}" dt="2023-02-07T09:04:45.629" v="414" actId="20577"/>
          <ac:spMkLst>
            <pc:docMk/>
            <pc:sldMk cId="805782854" sldId="567"/>
            <ac:spMk id="2" creationId="{52DA34BA-82FC-47C5-BCE1-BB65E08B92A1}"/>
          </ac:spMkLst>
        </pc:spChg>
      </pc:sldChg>
      <pc:sldChg chg="modSp mod">
        <pc:chgData name="Kelly Stokes" userId="3e5c5154-569e-4d81-aa91-4f91841cdfa9" providerId="ADAL" clId="{E98C5764-3027-404A-9CC6-01AE3D74A8D2}" dt="2023-02-07T09:04:51.699" v="421" actId="114"/>
        <pc:sldMkLst>
          <pc:docMk/>
          <pc:sldMk cId="2306067830" sldId="568"/>
        </pc:sldMkLst>
        <pc:spChg chg="mod">
          <ac:chgData name="Kelly Stokes" userId="3e5c5154-569e-4d81-aa91-4f91841cdfa9" providerId="ADAL" clId="{E98C5764-3027-404A-9CC6-01AE3D74A8D2}" dt="2023-02-07T09:04:51.699" v="421" actId="114"/>
          <ac:spMkLst>
            <pc:docMk/>
            <pc:sldMk cId="2306067830" sldId="568"/>
            <ac:spMk id="2" creationId="{52DA34BA-82FC-47C5-BCE1-BB65E08B92A1}"/>
          </ac:spMkLst>
        </pc:spChg>
      </pc:sldChg>
      <pc:sldChg chg="del">
        <pc:chgData name="Kelly Stokes" userId="3e5c5154-569e-4d81-aa91-4f91841cdfa9" providerId="ADAL" clId="{E98C5764-3027-404A-9CC6-01AE3D74A8D2}" dt="2023-02-07T09:02:44.015" v="354" actId="2696"/>
        <pc:sldMkLst>
          <pc:docMk/>
          <pc:sldMk cId="3828583464" sldId="570"/>
        </pc:sldMkLst>
      </pc:sldChg>
      <pc:sldChg chg="del">
        <pc:chgData name="Kelly Stokes" userId="3e5c5154-569e-4d81-aa91-4f91841cdfa9" providerId="ADAL" clId="{E98C5764-3027-404A-9CC6-01AE3D74A8D2}" dt="2023-02-07T09:02:44.015" v="354" actId="2696"/>
        <pc:sldMkLst>
          <pc:docMk/>
          <pc:sldMk cId="2974311952" sldId="571"/>
        </pc:sldMkLst>
      </pc:sldChg>
      <pc:sldChg chg="del">
        <pc:chgData name="Kelly Stokes" userId="3e5c5154-569e-4d81-aa91-4f91841cdfa9" providerId="ADAL" clId="{E98C5764-3027-404A-9CC6-01AE3D74A8D2}" dt="2023-02-07T09:02:44.015" v="354" actId="2696"/>
        <pc:sldMkLst>
          <pc:docMk/>
          <pc:sldMk cId="3931376148" sldId="572"/>
        </pc:sldMkLst>
      </pc:sldChg>
      <pc:sldChg chg="modSp mod">
        <pc:chgData name="Kelly Stokes" userId="3e5c5154-569e-4d81-aa91-4f91841cdfa9" providerId="ADAL" clId="{E98C5764-3027-404A-9CC6-01AE3D74A8D2}" dt="2023-02-07T09:04:56.531" v="424" actId="20577"/>
        <pc:sldMkLst>
          <pc:docMk/>
          <pc:sldMk cId="2792669322" sldId="573"/>
        </pc:sldMkLst>
        <pc:spChg chg="mod">
          <ac:chgData name="Kelly Stokes" userId="3e5c5154-569e-4d81-aa91-4f91841cdfa9" providerId="ADAL" clId="{E98C5764-3027-404A-9CC6-01AE3D74A8D2}" dt="2023-02-07T09:04:56.531" v="424" actId="20577"/>
          <ac:spMkLst>
            <pc:docMk/>
            <pc:sldMk cId="2792669322" sldId="573"/>
            <ac:spMk id="2" creationId="{52DA34BA-82FC-47C5-BCE1-BB65E08B92A1}"/>
          </ac:spMkLst>
        </pc:spChg>
      </pc:sldChg>
      <pc:sldChg chg="modSp mod">
        <pc:chgData name="Kelly Stokes" userId="3e5c5154-569e-4d81-aa91-4f91841cdfa9" providerId="ADAL" clId="{E98C5764-3027-404A-9CC6-01AE3D74A8D2}" dt="2023-02-07T09:05:04.139" v="430" actId="114"/>
        <pc:sldMkLst>
          <pc:docMk/>
          <pc:sldMk cId="1378953568" sldId="574"/>
        </pc:sldMkLst>
        <pc:spChg chg="mod">
          <ac:chgData name="Kelly Stokes" userId="3e5c5154-569e-4d81-aa91-4f91841cdfa9" providerId="ADAL" clId="{E98C5764-3027-404A-9CC6-01AE3D74A8D2}" dt="2023-02-07T09:05:04.139" v="430" actId="114"/>
          <ac:spMkLst>
            <pc:docMk/>
            <pc:sldMk cId="1378953568" sldId="574"/>
            <ac:spMk id="2" creationId="{52DA34BA-82FC-47C5-BCE1-BB65E08B92A1}"/>
          </ac:spMkLst>
        </pc:spChg>
      </pc:sldChg>
      <pc:sldChg chg="modSp mod">
        <pc:chgData name="Kelly Stokes" userId="3e5c5154-569e-4d81-aa91-4f91841cdfa9" providerId="ADAL" clId="{E98C5764-3027-404A-9CC6-01AE3D74A8D2}" dt="2023-02-07T09:05:12.205" v="442" actId="20577"/>
        <pc:sldMkLst>
          <pc:docMk/>
          <pc:sldMk cId="3670349578" sldId="575"/>
        </pc:sldMkLst>
        <pc:spChg chg="mod">
          <ac:chgData name="Kelly Stokes" userId="3e5c5154-569e-4d81-aa91-4f91841cdfa9" providerId="ADAL" clId="{E98C5764-3027-404A-9CC6-01AE3D74A8D2}" dt="2023-02-07T09:05:12.205" v="442" actId="20577"/>
          <ac:spMkLst>
            <pc:docMk/>
            <pc:sldMk cId="3670349578" sldId="575"/>
            <ac:spMk id="2" creationId="{52DA34BA-82FC-47C5-BCE1-BB65E08B92A1}"/>
          </ac:spMkLst>
        </pc:spChg>
      </pc:sldChg>
      <pc:sldChg chg="modSp mod">
        <pc:chgData name="Kelly Stokes" userId="3e5c5154-569e-4d81-aa91-4f91841cdfa9" providerId="ADAL" clId="{E98C5764-3027-404A-9CC6-01AE3D74A8D2}" dt="2023-02-07T09:05:17.475" v="446" actId="20577"/>
        <pc:sldMkLst>
          <pc:docMk/>
          <pc:sldMk cId="1304861550" sldId="580"/>
        </pc:sldMkLst>
        <pc:spChg chg="mod">
          <ac:chgData name="Kelly Stokes" userId="3e5c5154-569e-4d81-aa91-4f91841cdfa9" providerId="ADAL" clId="{E98C5764-3027-404A-9CC6-01AE3D74A8D2}" dt="2023-02-07T09:05:17.475" v="446" actId="20577"/>
          <ac:spMkLst>
            <pc:docMk/>
            <pc:sldMk cId="1304861550" sldId="580"/>
            <ac:spMk id="2" creationId="{52DA34BA-82FC-47C5-BCE1-BB65E08B92A1}"/>
          </ac:spMkLst>
        </pc:spChg>
      </pc:sldChg>
      <pc:sldChg chg="del">
        <pc:chgData name="Kelly Stokes" userId="3e5c5154-569e-4d81-aa91-4f91841cdfa9" providerId="ADAL" clId="{E98C5764-3027-404A-9CC6-01AE3D74A8D2}" dt="2023-02-07T09:05:23.389" v="447" actId="2696"/>
        <pc:sldMkLst>
          <pc:docMk/>
          <pc:sldMk cId="3759821407" sldId="581"/>
        </pc:sldMkLst>
      </pc:sldChg>
      <pc:sldChg chg="del">
        <pc:chgData name="Kelly Stokes" userId="3e5c5154-569e-4d81-aa91-4f91841cdfa9" providerId="ADAL" clId="{E98C5764-3027-404A-9CC6-01AE3D74A8D2}" dt="2023-02-07T09:05:23.389" v="447" actId="2696"/>
        <pc:sldMkLst>
          <pc:docMk/>
          <pc:sldMk cId="3893025048" sldId="582"/>
        </pc:sldMkLst>
      </pc:sldChg>
      <pc:sldChg chg="modSp mod">
        <pc:chgData name="Kelly Stokes" userId="3e5c5154-569e-4d81-aa91-4f91841cdfa9" providerId="ADAL" clId="{E98C5764-3027-404A-9CC6-01AE3D74A8D2}" dt="2023-02-07T09:08:29.105" v="507"/>
        <pc:sldMkLst>
          <pc:docMk/>
          <pc:sldMk cId="2558172481" sldId="591"/>
        </pc:sldMkLst>
        <pc:spChg chg="mod">
          <ac:chgData name="Kelly Stokes" userId="3e5c5154-569e-4d81-aa91-4f91841cdfa9" providerId="ADAL" clId="{E98C5764-3027-404A-9CC6-01AE3D74A8D2}" dt="2023-02-07T09:08:29.105" v="507"/>
          <ac:spMkLst>
            <pc:docMk/>
            <pc:sldMk cId="2558172481" sldId="591"/>
            <ac:spMk id="2" creationId="{02FB8773-AD3E-2543-510F-CEE32E75C793}"/>
          </ac:spMkLst>
        </pc:spChg>
      </pc:sldChg>
      <pc:sldChg chg="modSp mod">
        <pc:chgData name="Kelly Stokes" userId="3e5c5154-569e-4d81-aa91-4f91841cdfa9" providerId="ADAL" clId="{E98C5764-3027-404A-9CC6-01AE3D74A8D2}" dt="2023-02-07T09:05:27.518" v="452" actId="20577"/>
        <pc:sldMkLst>
          <pc:docMk/>
          <pc:sldMk cId="2335409816" sldId="593"/>
        </pc:sldMkLst>
        <pc:spChg chg="mod">
          <ac:chgData name="Kelly Stokes" userId="3e5c5154-569e-4d81-aa91-4f91841cdfa9" providerId="ADAL" clId="{E98C5764-3027-404A-9CC6-01AE3D74A8D2}" dt="2023-02-07T09:05:27.518" v="452" actId="20577"/>
          <ac:spMkLst>
            <pc:docMk/>
            <pc:sldMk cId="2335409816" sldId="593"/>
            <ac:spMk id="2" creationId="{52DA34BA-82FC-47C5-BCE1-BB65E08B92A1}"/>
          </ac:spMkLst>
        </pc:spChg>
      </pc:sldChg>
      <pc:sldChg chg="modSp mod">
        <pc:chgData name="Kelly Stokes" userId="3e5c5154-569e-4d81-aa91-4f91841cdfa9" providerId="ADAL" clId="{E98C5764-3027-404A-9CC6-01AE3D74A8D2}" dt="2023-02-07T09:06:03.028" v="473" actId="20577"/>
        <pc:sldMkLst>
          <pc:docMk/>
          <pc:sldMk cId="3886991875" sldId="597"/>
        </pc:sldMkLst>
        <pc:spChg chg="mod">
          <ac:chgData name="Kelly Stokes" userId="3e5c5154-569e-4d81-aa91-4f91841cdfa9" providerId="ADAL" clId="{E98C5764-3027-404A-9CC6-01AE3D74A8D2}" dt="2023-02-07T09:06:03.028" v="473" actId="20577"/>
          <ac:spMkLst>
            <pc:docMk/>
            <pc:sldMk cId="3886991875" sldId="597"/>
            <ac:spMk id="2" creationId="{02FB8773-AD3E-2543-510F-CEE32E75C793}"/>
          </ac:spMkLst>
        </pc:spChg>
      </pc:sldChg>
      <pc:sldChg chg="addSp delSp modSp mod">
        <pc:chgData name="Kelly Stokes" userId="3e5c5154-569e-4d81-aa91-4f91841cdfa9" providerId="ADAL" clId="{E98C5764-3027-404A-9CC6-01AE3D74A8D2}" dt="2023-02-07T08:43:49.511" v="10" actId="14100"/>
        <pc:sldMkLst>
          <pc:docMk/>
          <pc:sldMk cId="3955913320" sldId="604"/>
        </pc:sldMkLst>
        <pc:picChg chg="add mod modCrop">
          <ac:chgData name="Kelly Stokes" userId="3e5c5154-569e-4d81-aa91-4f91841cdfa9" providerId="ADAL" clId="{E98C5764-3027-404A-9CC6-01AE3D74A8D2}" dt="2023-02-07T08:43:49.511" v="10" actId="14100"/>
          <ac:picMkLst>
            <pc:docMk/>
            <pc:sldMk cId="3955913320" sldId="604"/>
            <ac:picMk id="3" creationId="{D7F73C71-838F-0159-E1D6-45CAFE411543}"/>
          </ac:picMkLst>
        </pc:picChg>
        <pc:picChg chg="del">
          <ac:chgData name="Kelly Stokes" userId="3e5c5154-569e-4d81-aa91-4f91841cdfa9" providerId="ADAL" clId="{E98C5764-3027-404A-9CC6-01AE3D74A8D2}" dt="2023-02-07T08:43:10.407" v="5" actId="478"/>
          <ac:picMkLst>
            <pc:docMk/>
            <pc:sldMk cId="3955913320" sldId="604"/>
            <ac:picMk id="4" creationId="{F0C2644A-AF0C-761C-7F2D-3F1E9422223B}"/>
          </ac:picMkLst>
        </pc:picChg>
      </pc:sldChg>
      <pc:sldChg chg="del">
        <pc:chgData name="Kelly Stokes" userId="3e5c5154-569e-4d81-aa91-4f91841cdfa9" providerId="ADAL" clId="{E98C5764-3027-404A-9CC6-01AE3D74A8D2}" dt="2023-02-07T08:44:20.109" v="11" actId="2696"/>
        <pc:sldMkLst>
          <pc:docMk/>
          <pc:sldMk cId="607385829" sldId="905"/>
        </pc:sldMkLst>
      </pc:sldChg>
      <pc:sldChg chg="del">
        <pc:chgData name="Kelly Stokes" userId="3e5c5154-569e-4d81-aa91-4f91841cdfa9" providerId="ADAL" clId="{E98C5764-3027-404A-9CC6-01AE3D74A8D2}" dt="2023-02-07T08:44:20.109" v="11" actId="2696"/>
        <pc:sldMkLst>
          <pc:docMk/>
          <pc:sldMk cId="1676013275" sldId="907"/>
        </pc:sldMkLst>
      </pc:sldChg>
      <pc:sldChg chg="del">
        <pc:chgData name="Kelly Stokes" userId="3e5c5154-569e-4d81-aa91-4f91841cdfa9" providerId="ADAL" clId="{E98C5764-3027-404A-9CC6-01AE3D74A8D2}" dt="2023-02-07T08:44:20.109" v="11" actId="2696"/>
        <pc:sldMkLst>
          <pc:docMk/>
          <pc:sldMk cId="2841568823" sldId="1170"/>
        </pc:sldMkLst>
      </pc:sldChg>
      <pc:sldChg chg="del">
        <pc:chgData name="Kelly Stokes" userId="3e5c5154-569e-4d81-aa91-4f91841cdfa9" providerId="ADAL" clId="{E98C5764-3027-404A-9CC6-01AE3D74A8D2}" dt="2023-02-07T08:44:20.109" v="11" actId="2696"/>
        <pc:sldMkLst>
          <pc:docMk/>
          <pc:sldMk cId="725034087" sldId="1171"/>
        </pc:sldMkLst>
      </pc:sldChg>
      <pc:sldChg chg="del">
        <pc:chgData name="Kelly Stokes" userId="3e5c5154-569e-4d81-aa91-4f91841cdfa9" providerId="ADAL" clId="{E98C5764-3027-404A-9CC6-01AE3D74A8D2}" dt="2023-02-07T08:44:20.109" v="11" actId="2696"/>
        <pc:sldMkLst>
          <pc:docMk/>
          <pc:sldMk cId="933078727" sldId="1182"/>
        </pc:sldMkLst>
      </pc:sldChg>
      <pc:sldChg chg="del">
        <pc:chgData name="Kelly Stokes" userId="3e5c5154-569e-4d81-aa91-4f91841cdfa9" providerId="ADAL" clId="{E98C5764-3027-404A-9CC6-01AE3D74A8D2}" dt="2023-02-07T08:44:20.109" v="11" actId="2696"/>
        <pc:sldMkLst>
          <pc:docMk/>
          <pc:sldMk cId="1633415360" sldId="1186"/>
        </pc:sldMkLst>
      </pc:sldChg>
      <pc:sldChg chg="modSp mod">
        <pc:chgData name="Kelly Stokes" userId="3e5c5154-569e-4d81-aa91-4f91841cdfa9" providerId="ADAL" clId="{E98C5764-3027-404A-9CC6-01AE3D74A8D2}" dt="2023-02-07T09:06:50.890" v="479" actId="14100"/>
        <pc:sldMkLst>
          <pc:docMk/>
          <pc:sldMk cId="2851453709" sldId="1194"/>
        </pc:sldMkLst>
        <pc:spChg chg="mod">
          <ac:chgData name="Kelly Stokes" userId="3e5c5154-569e-4d81-aa91-4f91841cdfa9" providerId="ADAL" clId="{E98C5764-3027-404A-9CC6-01AE3D74A8D2}" dt="2023-02-07T09:06:43.595" v="477" actId="1076"/>
          <ac:spMkLst>
            <pc:docMk/>
            <pc:sldMk cId="2851453709" sldId="1194"/>
            <ac:spMk id="2" creationId="{02FB8773-AD3E-2543-510F-CEE32E75C793}"/>
          </ac:spMkLst>
        </pc:spChg>
        <pc:spChg chg="mod">
          <ac:chgData name="Kelly Stokes" userId="3e5c5154-569e-4d81-aa91-4f91841cdfa9" providerId="ADAL" clId="{E98C5764-3027-404A-9CC6-01AE3D74A8D2}" dt="2023-02-07T09:06:23.061" v="474"/>
          <ac:spMkLst>
            <pc:docMk/>
            <pc:sldMk cId="2851453709" sldId="1194"/>
            <ac:spMk id="3" creationId="{E500F0D3-C8EE-77CA-D8A5-2252D46724AA}"/>
          </ac:spMkLst>
        </pc:spChg>
        <pc:spChg chg="mod">
          <ac:chgData name="Kelly Stokes" userId="3e5c5154-569e-4d81-aa91-4f91841cdfa9" providerId="ADAL" clId="{E98C5764-3027-404A-9CC6-01AE3D74A8D2}" dt="2023-02-07T09:06:28.776" v="475" actId="1076"/>
          <ac:spMkLst>
            <pc:docMk/>
            <pc:sldMk cId="2851453709" sldId="1194"/>
            <ac:spMk id="4" creationId="{B5313488-7E4A-79E2-52CD-B230AB2EBC8A}"/>
          </ac:spMkLst>
        </pc:spChg>
        <pc:spChg chg="mod">
          <ac:chgData name="Kelly Stokes" userId="3e5c5154-569e-4d81-aa91-4f91841cdfa9" providerId="ADAL" clId="{E98C5764-3027-404A-9CC6-01AE3D74A8D2}" dt="2023-02-07T09:06:50.890" v="479" actId="14100"/>
          <ac:spMkLst>
            <pc:docMk/>
            <pc:sldMk cId="2851453709" sldId="1194"/>
            <ac:spMk id="5" creationId="{E02A7888-AA45-7396-3E3D-4AC6E69CC2E9}"/>
          </ac:spMkLst>
        </pc:spChg>
      </pc:sldChg>
      <pc:sldChg chg="addSp delSp modSp mod modAnim">
        <pc:chgData name="Kelly Stokes" userId="3e5c5154-569e-4d81-aa91-4f91841cdfa9" providerId="ADAL" clId="{E98C5764-3027-404A-9CC6-01AE3D74A8D2}" dt="2023-02-07T08:50:08.501" v="92"/>
        <pc:sldMkLst>
          <pc:docMk/>
          <pc:sldMk cId="1149855702" sldId="1456"/>
        </pc:sldMkLst>
        <pc:spChg chg="mod">
          <ac:chgData name="Kelly Stokes" userId="3e5c5154-569e-4d81-aa91-4f91841cdfa9" providerId="ADAL" clId="{E98C5764-3027-404A-9CC6-01AE3D74A8D2}" dt="2023-02-07T08:49:30.073" v="87" actId="20577"/>
          <ac:spMkLst>
            <pc:docMk/>
            <pc:sldMk cId="1149855702" sldId="1456"/>
            <ac:spMk id="2" creationId="{52DA34BA-82FC-47C5-BCE1-BB65E08B92A1}"/>
          </ac:spMkLst>
        </pc:spChg>
        <pc:spChg chg="mod">
          <ac:chgData name="Kelly Stokes" userId="3e5c5154-569e-4d81-aa91-4f91841cdfa9" providerId="ADAL" clId="{E98C5764-3027-404A-9CC6-01AE3D74A8D2}" dt="2023-02-07T08:49:35.774" v="88" actId="14100"/>
          <ac:spMkLst>
            <pc:docMk/>
            <pc:sldMk cId="1149855702" sldId="1456"/>
            <ac:spMk id="3" creationId="{13BB5EC0-7A96-4D29-A835-6FAE896C31A4}"/>
          </ac:spMkLst>
        </pc:spChg>
        <pc:picChg chg="add mod">
          <ac:chgData name="Kelly Stokes" userId="3e5c5154-569e-4d81-aa91-4f91841cdfa9" providerId="ADAL" clId="{E98C5764-3027-404A-9CC6-01AE3D74A8D2}" dt="2023-02-07T08:50:06.989" v="91" actId="1076"/>
          <ac:picMkLst>
            <pc:docMk/>
            <pc:sldMk cId="1149855702" sldId="1456"/>
            <ac:picMk id="4098" creationId="{29D73650-5EBE-9EBF-C165-7DCEE15B0514}"/>
          </ac:picMkLst>
        </pc:picChg>
        <pc:picChg chg="del">
          <ac:chgData name="Kelly Stokes" userId="3e5c5154-569e-4d81-aa91-4f91841cdfa9" providerId="ADAL" clId="{E98C5764-3027-404A-9CC6-01AE3D74A8D2}" dt="2023-02-07T08:49:36.478" v="89" actId="478"/>
          <ac:picMkLst>
            <pc:docMk/>
            <pc:sldMk cId="1149855702" sldId="1456"/>
            <ac:picMk id="6146" creationId="{806F26F0-E418-C2D8-888C-B1C8596A1879}"/>
          </ac:picMkLst>
        </pc:picChg>
      </pc:sldChg>
      <pc:sldChg chg="addSp delSp modSp mod modAnim">
        <pc:chgData name="Kelly Stokes" userId="3e5c5154-569e-4d81-aa91-4f91841cdfa9" providerId="ADAL" clId="{E98C5764-3027-404A-9CC6-01AE3D74A8D2}" dt="2023-02-07T08:50:37.966" v="103"/>
        <pc:sldMkLst>
          <pc:docMk/>
          <pc:sldMk cId="3292200701" sldId="1459"/>
        </pc:sldMkLst>
        <pc:spChg chg="mod">
          <ac:chgData name="Kelly Stokes" userId="3e5c5154-569e-4d81-aa91-4f91841cdfa9" providerId="ADAL" clId="{E98C5764-3027-404A-9CC6-01AE3D74A8D2}" dt="2023-02-07T08:50:12.180" v="97" actId="20577"/>
          <ac:spMkLst>
            <pc:docMk/>
            <pc:sldMk cId="3292200701" sldId="1459"/>
            <ac:spMk id="2" creationId="{52DA34BA-82FC-47C5-BCE1-BB65E08B92A1}"/>
          </ac:spMkLst>
        </pc:spChg>
        <pc:spChg chg="mod">
          <ac:chgData name="Kelly Stokes" userId="3e5c5154-569e-4d81-aa91-4f91841cdfa9" providerId="ADAL" clId="{E98C5764-3027-404A-9CC6-01AE3D74A8D2}" dt="2023-02-07T08:50:17.552" v="98" actId="14100"/>
          <ac:spMkLst>
            <pc:docMk/>
            <pc:sldMk cId="3292200701" sldId="1459"/>
            <ac:spMk id="3" creationId="{0366E0B6-702E-4814-82C6-08CA2D13F3C9}"/>
          </ac:spMkLst>
        </pc:spChg>
        <pc:picChg chg="add mod">
          <ac:chgData name="Kelly Stokes" userId="3e5c5154-569e-4d81-aa91-4f91841cdfa9" providerId="ADAL" clId="{E98C5764-3027-404A-9CC6-01AE3D74A8D2}" dt="2023-02-07T08:50:34.092" v="102" actId="732"/>
          <ac:picMkLst>
            <pc:docMk/>
            <pc:sldMk cId="3292200701" sldId="1459"/>
            <ac:picMk id="5122" creationId="{23151965-8F4C-087D-4F46-792C938AABB6}"/>
          </ac:picMkLst>
        </pc:picChg>
        <pc:picChg chg="del">
          <ac:chgData name="Kelly Stokes" userId="3e5c5154-569e-4d81-aa91-4f91841cdfa9" providerId="ADAL" clId="{E98C5764-3027-404A-9CC6-01AE3D74A8D2}" dt="2023-02-07T08:50:18.707" v="99" actId="478"/>
          <ac:picMkLst>
            <pc:docMk/>
            <pc:sldMk cId="3292200701" sldId="1459"/>
            <ac:picMk id="7170" creationId="{40BDBC38-6766-EC30-C5CD-EC1C319A9110}"/>
          </ac:picMkLst>
        </pc:picChg>
      </pc:sldChg>
      <pc:sldChg chg="addSp delSp modSp mod modAnim">
        <pc:chgData name="Kelly Stokes" userId="3e5c5154-569e-4d81-aa91-4f91841cdfa9" providerId="ADAL" clId="{E98C5764-3027-404A-9CC6-01AE3D74A8D2}" dt="2023-02-07T08:51:13.304" v="112"/>
        <pc:sldMkLst>
          <pc:docMk/>
          <pc:sldMk cId="2099598269" sldId="1462"/>
        </pc:sldMkLst>
        <pc:spChg chg="mod">
          <ac:chgData name="Kelly Stokes" userId="3e5c5154-569e-4d81-aa91-4f91841cdfa9" providerId="ADAL" clId="{E98C5764-3027-404A-9CC6-01AE3D74A8D2}" dt="2023-02-07T08:50:51.414" v="106" actId="20577"/>
          <ac:spMkLst>
            <pc:docMk/>
            <pc:sldMk cId="2099598269" sldId="1462"/>
            <ac:spMk id="2" creationId="{52DA34BA-82FC-47C5-BCE1-BB65E08B92A1}"/>
          </ac:spMkLst>
        </pc:spChg>
        <pc:spChg chg="mod">
          <ac:chgData name="Kelly Stokes" userId="3e5c5154-569e-4d81-aa91-4f91841cdfa9" providerId="ADAL" clId="{E98C5764-3027-404A-9CC6-01AE3D74A8D2}" dt="2023-02-07T08:50:56.413" v="108" actId="14100"/>
          <ac:spMkLst>
            <pc:docMk/>
            <pc:sldMk cId="2099598269" sldId="1462"/>
            <ac:spMk id="3" creationId="{4BCBA2DA-E95C-434C-BE81-320E182AE5EF}"/>
          </ac:spMkLst>
        </pc:spChg>
        <pc:picChg chg="add mod">
          <ac:chgData name="Kelly Stokes" userId="3e5c5154-569e-4d81-aa91-4f91841cdfa9" providerId="ADAL" clId="{E98C5764-3027-404A-9CC6-01AE3D74A8D2}" dt="2023-02-07T08:51:12.467" v="111" actId="1076"/>
          <ac:picMkLst>
            <pc:docMk/>
            <pc:sldMk cId="2099598269" sldId="1462"/>
            <ac:picMk id="6146" creationId="{CA47996E-805B-8581-38A2-8E4079C8AFC4}"/>
          </ac:picMkLst>
        </pc:picChg>
        <pc:picChg chg="del">
          <ac:chgData name="Kelly Stokes" userId="3e5c5154-569e-4d81-aa91-4f91841cdfa9" providerId="ADAL" clId="{E98C5764-3027-404A-9CC6-01AE3D74A8D2}" dt="2023-02-07T08:50:57.152" v="109" actId="478"/>
          <ac:picMkLst>
            <pc:docMk/>
            <pc:sldMk cId="2099598269" sldId="1462"/>
            <ac:picMk id="8194" creationId="{5AB67D8A-C7D9-801A-7B26-5B405DB3E408}"/>
          </ac:picMkLst>
        </pc:picChg>
      </pc:sldChg>
      <pc:sldChg chg="addSp delSp modSp mod modAnim">
        <pc:chgData name="Kelly Stokes" userId="3e5c5154-569e-4d81-aa91-4f91841cdfa9" providerId="ADAL" clId="{E98C5764-3027-404A-9CC6-01AE3D74A8D2}" dt="2023-02-07T08:53:08.081" v="152"/>
        <pc:sldMkLst>
          <pc:docMk/>
          <pc:sldMk cId="498228807" sldId="1466"/>
        </pc:sldMkLst>
        <pc:spChg chg="mod">
          <ac:chgData name="Kelly Stokes" userId="3e5c5154-569e-4d81-aa91-4f91841cdfa9" providerId="ADAL" clId="{E98C5764-3027-404A-9CC6-01AE3D74A8D2}" dt="2023-02-07T08:51:48.339" v="133" actId="20577"/>
          <ac:spMkLst>
            <pc:docMk/>
            <pc:sldMk cId="498228807" sldId="1466"/>
            <ac:spMk id="2" creationId="{52DA34BA-82FC-47C5-BCE1-BB65E08B92A1}"/>
          </ac:spMkLst>
        </pc:spChg>
        <pc:spChg chg="mod">
          <ac:chgData name="Kelly Stokes" userId="3e5c5154-569e-4d81-aa91-4f91841cdfa9" providerId="ADAL" clId="{E98C5764-3027-404A-9CC6-01AE3D74A8D2}" dt="2023-02-07T08:52:29.909" v="137" actId="21"/>
          <ac:spMkLst>
            <pc:docMk/>
            <pc:sldMk cId="498228807" sldId="1466"/>
            <ac:spMk id="12" creationId="{E384BFF7-3319-CAE2-192F-C4DCBBBBFCCA}"/>
          </ac:spMkLst>
        </pc:spChg>
        <pc:picChg chg="add mod">
          <ac:chgData name="Kelly Stokes" userId="3e5c5154-569e-4d81-aa91-4f91841cdfa9" providerId="ADAL" clId="{E98C5764-3027-404A-9CC6-01AE3D74A8D2}" dt="2023-02-07T08:53:06.167" v="150"/>
          <ac:picMkLst>
            <pc:docMk/>
            <pc:sldMk cId="498228807" sldId="1466"/>
            <ac:picMk id="3" creationId="{15DD25A3-2B91-719B-A2DA-217F783D6742}"/>
          </ac:picMkLst>
        </pc:picChg>
        <pc:picChg chg="del">
          <ac:chgData name="Kelly Stokes" userId="3e5c5154-569e-4d81-aa91-4f91841cdfa9" providerId="ADAL" clId="{E98C5764-3027-404A-9CC6-01AE3D74A8D2}" dt="2023-02-07T08:53:05.761" v="149" actId="478"/>
          <ac:picMkLst>
            <pc:docMk/>
            <pc:sldMk cId="498228807" sldId="1466"/>
            <ac:picMk id="4" creationId="{8B44C564-2115-9DBB-9651-416EDD76D8C2}"/>
          </ac:picMkLst>
        </pc:picChg>
      </pc:sldChg>
      <pc:sldChg chg="modSp mod">
        <pc:chgData name="Kelly Stokes" userId="3e5c5154-569e-4d81-aa91-4f91841cdfa9" providerId="ADAL" clId="{E98C5764-3027-404A-9CC6-01AE3D74A8D2}" dt="2023-02-07T08:52:53.261" v="148" actId="20577"/>
        <pc:sldMkLst>
          <pc:docMk/>
          <pc:sldMk cId="2199839506" sldId="1473"/>
        </pc:sldMkLst>
        <pc:spChg chg="mod">
          <ac:chgData name="Kelly Stokes" userId="3e5c5154-569e-4d81-aa91-4f91841cdfa9" providerId="ADAL" clId="{E98C5764-3027-404A-9CC6-01AE3D74A8D2}" dt="2023-02-07T08:52:53.261" v="148" actId="20577"/>
          <ac:spMkLst>
            <pc:docMk/>
            <pc:sldMk cId="2199839506" sldId="1473"/>
            <ac:spMk id="2" creationId="{52DA34BA-82FC-47C5-BCE1-BB65E08B92A1}"/>
          </ac:spMkLst>
        </pc:spChg>
        <pc:spChg chg="mod">
          <ac:chgData name="Kelly Stokes" userId="3e5c5154-569e-4d81-aa91-4f91841cdfa9" providerId="ADAL" clId="{E98C5764-3027-404A-9CC6-01AE3D74A8D2}" dt="2023-02-07T08:52:50.376" v="146" actId="27636"/>
          <ac:spMkLst>
            <pc:docMk/>
            <pc:sldMk cId="2199839506" sldId="1473"/>
            <ac:spMk id="3" creationId="{847A1AC9-9EC9-E1AA-348D-958CE44F2772}"/>
          </ac:spMkLst>
        </pc:spChg>
      </pc:sldChg>
      <pc:sldChg chg="addSp delSp modSp modAnim">
        <pc:chgData name="Kelly Stokes" userId="3e5c5154-569e-4d81-aa91-4f91841cdfa9" providerId="ADAL" clId="{E98C5764-3027-404A-9CC6-01AE3D74A8D2}" dt="2023-02-07T08:57:45.102" v="248"/>
        <pc:sldMkLst>
          <pc:docMk/>
          <pc:sldMk cId="2330293709" sldId="1485"/>
        </pc:sldMkLst>
        <pc:spChg chg="mod">
          <ac:chgData name="Kelly Stokes" userId="3e5c5154-569e-4d81-aa91-4f91841cdfa9" providerId="ADAL" clId="{E98C5764-3027-404A-9CC6-01AE3D74A8D2}" dt="2023-02-07T08:56:59.612" v="231" actId="20577"/>
          <ac:spMkLst>
            <pc:docMk/>
            <pc:sldMk cId="2330293709" sldId="1485"/>
            <ac:spMk id="2" creationId="{52DA34BA-82FC-47C5-BCE1-BB65E08B92A1}"/>
          </ac:spMkLst>
        </pc:spChg>
        <pc:spChg chg="mod">
          <ac:chgData name="Kelly Stokes" userId="3e5c5154-569e-4d81-aa91-4f91841cdfa9" providerId="ADAL" clId="{E98C5764-3027-404A-9CC6-01AE3D74A8D2}" dt="2023-02-07T08:57:11.724" v="241" actId="20577"/>
          <ac:spMkLst>
            <pc:docMk/>
            <pc:sldMk cId="2330293709" sldId="1485"/>
            <ac:spMk id="4" creationId="{C424366C-8EFB-1EF9-3E80-C6EE7BE15FA3}"/>
          </ac:spMkLst>
        </pc:spChg>
        <pc:spChg chg="mod">
          <ac:chgData name="Kelly Stokes" userId="3e5c5154-569e-4d81-aa91-4f91841cdfa9" providerId="ADAL" clId="{E98C5764-3027-404A-9CC6-01AE3D74A8D2}" dt="2023-02-07T08:57:16.500" v="242"/>
          <ac:spMkLst>
            <pc:docMk/>
            <pc:sldMk cId="2330293709" sldId="1485"/>
            <ac:spMk id="8" creationId="{1FCDC8B7-0F0D-46B5-057E-579929B7D816}"/>
          </ac:spMkLst>
        </pc:spChg>
        <pc:picChg chg="add mod">
          <ac:chgData name="Kelly Stokes" userId="3e5c5154-569e-4d81-aa91-4f91841cdfa9" providerId="ADAL" clId="{E98C5764-3027-404A-9CC6-01AE3D74A8D2}" dt="2023-02-07T08:57:42.157" v="245" actId="1076"/>
          <ac:picMkLst>
            <pc:docMk/>
            <pc:sldMk cId="2330293709" sldId="1485"/>
            <ac:picMk id="8194" creationId="{A36577EC-60E6-2D5E-4E99-27A651A22615}"/>
          </ac:picMkLst>
        </pc:picChg>
        <pc:picChg chg="del">
          <ac:chgData name="Kelly Stokes" userId="3e5c5154-569e-4d81-aa91-4f91841cdfa9" providerId="ADAL" clId="{E98C5764-3027-404A-9CC6-01AE3D74A8D2}" dt="2023-02-07T08:57:20.993" v="243" actId="478"/>
          <ac:picMkLst>
            <pc:docMk/>
            <pc:sldMk cId="2330293709" sldId="1485"/>
            <ac:picMk id="9218" creationId="{AE8DD41C-81CF-6892-9C01-D65E4EC88779}"/>
          </ac:picMkLst>
        </pc:picChg>
      </pc:sldChg>
      <pc:sldChg chg="addSp delSp modSp modAnim">
        <pc:chgData name="Kelly Stokes" userId="3e5c5154-569e-4d81-aa91-4f91841cdfa9" providerId="ADAL" clId="{E98C5764-3027-404A-9CC6-01AE3D74A8D2}" dt="2023-02-07T08:55:17.703" v="200" actId="20577"/>
        <pc:sldMkLst>
          <pc:docMk/>
          <pc:sldMk cId="1842288125" sldId="1498"/>
        </pc:sldMkLst>
        <pc:spChg chg="mod">
          <ac:chgData name="Kelly Stokes" userId="3e5c5154-569e-4d81-aa91-4f91841cdfa9" providerId="ADAL" clId="{E98C5764-3027-404A-9CC6-01AE3D74A8D2}" dt="2023-02-07T08:54:42.353" v="195" actId="20577"/>
          <ac:spMkLst>
            <pc:docMk/>
            <pc:sldMk cId="1842288125" sldId="1498"/>
            <ac:spMk id="2" creationId="{52DA34BA-82FC-47C5-BCE1-BB65E08B92A1}"/>
          </ac:spMkLst>
        </pc:spChg>
        <pc:spChg chg="mod">
          <ac:chgData name="Kelly Stokes" userId="3e5c5154-569e-4d81-aa91-4f91841cdfa9" providerId="ADAL" clId="{E98C5764-3027-404A-9CC6-01AE3D74A8D2}" dt="2023-02-07T08:55:17.703" v="200" actId="20577"/>
          <ac:spMkLst>
            <pc:docMk/>
            <pc:sldMk cId="1842288125" sldId="1498"/>
            <ac:spMk id="10" creationId="{003D53EA-1945-744E-2DD1-0312F4DE835F}"/>
          </ac:spMkLst>
        </pc:spChg>
        <pc:spChg chg="mod">
          <ac:chgData name="Kelly Stokes" userId="3e5c5154-569e-4d81-aa91-4f91841cdfa9" providerId="ADAL" clId="{E98C5764-3027-404A-9CC6-01AE3D74A8D2}" dt="2023-02-07T08:55:07.225" v="196"/>
          <ac:spMkLst>
            <pc:docMk/>
            <pc:sldMk cId="1842288125" sldId="1498"/>
            <ac:spMk id="12" creationId="{E384BFF7-3319-CAE2-192F-C4DCBBBBFCCA}"/>
          </ac:spMkLst>
        </pc:spChg>
        <pc:picChg chg="del">
          <ac:chgData name="Kelly Stokes" userId="3e5c5154-569e-4d81-aa91-4f91841cdfa9" providerId="ADAL" clId="{E98C5764-3027-404A-9CC6-01AE3D74A8D2}" dt="2023-02-07T08:54:31.947" v="181" actId="478"/>
          <ac:picMkLst>
            <pc:docMk/>
            <pc:sldMk cId="1842288125" sldId="1498"/>
            <ac:picMk id="3" creationId="{A154EDC5-FFE3-B0F8-393E-ECD16787FD98}"/>
          </ac:picMkLst>
        </pc:picChg>
        <pc:picChg chg="add mod">
          <ac:chgData name="Kelly Stokes" userId="3e5c5154-569e-4d81-aa91-4f91841cdfa9" providerId="ADAL" clId="{E98C5764-3027-404A-9CC6-01AE3D74A8D2}" dt="2023-02-07T08:54:32.464" v="182"/>
          <ac:picMkLst>
            <pc:docMk/>
            <pc:sldMk cId="1842288125" sldId="1498"/>
            <ac:picMk id="4" creationId="{300FBF5B-B028-F731-A339-C1D0EF59E7F2}"/>
          </ac:picMkLst>
        </pc:picChg>
      </pc:sldChg>
      <pc:sldChg chg="addSp delSp modSp mod modAnim">
        <pc:chgData name="Kelly Stokes" userId="3e5c5154-569e-4d81-aa91-4f91841cdfa9" providerId="ADAL" clId="{E98C5764-3027-404A-9CC6-01AE3D74A8D2}" dt="2023-02-07T08:53:53.489" v="172" actId="21"/>
        <pc:sldMkLst>
          <pc:docMk/>
          <pc:sldMk cId="228576249" sldId="1499"/>
        </pc:sldMkLst>
        <pc:spChg chg="mod">
          <ac:chgData name="Kelly Stokes" userId="3e5c5154-569e-4d81-aa91-4f91841cdfa9" providerId="ADAL" clId="{E98C5764-3027-404A-9CC6-01AE3D74A8D2}" dt="2023-02-07T08:53:22.175" v="161" actId="20577"/>
          <ac:spMkLst>
            <pc:docMk/>
            <pc:sldMk cId="228576249" sldId="1499"/>
            <ac:spMk id="2" creationId="{52DA34BA-82FC-47C5-BCE1-BB65E08B92A1}"/>
          </ac:spMkLst>
        </pc:spChg>
        <pc:spChg chg="mod">
          <ac:chgData name="Kelly Stokes" userId="3e5c5154-569e-4d81-aa91-4f91841cdfa9" providerId="ADAL" clId="{E98C5764-3027-404A-9CC6-01AE3D74A8D2}" dt="2023-02-07T08:53:43.363" v="170" actId="20577"/>
          <ac:spMkLst>
            <pc:docMk/>
            <pc:sldMk cId="228576249" sldId="1499"/>
            <ac:spMk id="10" creationId="{003D53EA-1945-744E-2DD1-0312F4DE835F}"/>
          </ac:spMkLst>
        </pc:spChg>
        <pc:spChg chg="mod">
          <ac:chgData name="Kelly Stokes" userId="3e5c5154-569e-4d81-aa91-4f91841cdfa9" providerId="ADAL" clId="{E98C5764-3027-404A-9CC6-01AE3D74A8D2}" dt="2023-02-07T08:53:53.489" v="172" actId="21"/>
          <ac:spMkLst>
            <pc:docMk/>
            <pc:sldMk cId="228576249" sldId="1499"/>
            <ac:spMk id="12" creationId="{E384BFF7-3319-CAE2-192F-C4DCBBBBFCCA}"/>
          </ac:spMkLst>
        </pc:spChg>
        <pc:picChg chg="del">
          <ac:chgData name="Kelly Stokes" userId="3e5c5154-569e-4d81-aa91-4f91841cdfa9" providerId="ADAL" clId="{E98C5764-3027-404A-9CC6-01AE3D74A8D2}" dt="2023-02-07T08:53:15.686" v="153" actId="478"/>
          <ac:picMkLst>
            <pc:docMk/>
            <pc:sldMk cId="228576249" sldId="1499"/>
            <ac:picMk id="3" creationId="{421DDB98-F939-F923-EFF4-78CF19540B0A}"/>
          </ac:picMkLst>
        </pc:picChg>
        <pc:picChg chg="add mod">
          <ac:chgData name="Kelly Stokes" userId="3e5c5154-569e-4d81-aa91-4f91841cdfa9" providerId="ADAL" clId="{E98C5764-3027-404A-9CC6-01AE3D74A8D2}" dt="2023-02-07T08:53:16.072" v="154"/>
          <ac:picMkLst>
            <pc:docMk/>
            <pc:sldMk cId="228576249" sldId="1499"/>
            <ac:picMk id="4" creationId="{40910FFB-8F43-C7D3-A75D-15C910BBA45F}"/>
          </ac:picMkLst>
        </pc:picChg>
      </pc:sldChg>
      <pc:sldChg chg="modSp mod">
        <pc:chgData name="Kelly Stokes" userId="3e5c5154-569e-4d81-aa91-4f91841cdfa9" providerId="ADAL" clId="{E98C5764-3027-404A-9CC6-01AE3D74A8D2}" dt="2023-02-07T08:54:21.226" v="180" actId="20577"/>
        <pc:sldMkLst>
          <pc:docMk/>
          <pc:sldMk cId="199949674" sldId="1501"/>
        </pc:sldMkLst>
        <pc:spChg chg="mod">
          <ac:chgData name="Kelly Stokes" userId="3e5c5154-569e-4d81-aa91-4f91841cdfa9" providerId="ADAL" clId="{E98C5764-3027-404A-9CC6-01AE3D74A8D2}" dt="2023-02-07T08:54:21.226" v="180" actId="20577"/>
          <ac:spMkLst>
            <pc:docMk/>
            <pc:sldMk cId="199949674" sldId="1501"/>
            <ac:spMk id="2" creationId="{52DA34BA-82FC-47C5-BCE1-BB65E08B92A1}"/>
          </ac:spMkLst>
        </pc:spChg>
        <pc:spChg chg="mod">
          <ac:chgData name="Kelly Stokes" userId="3e5c5154-569e-4d81-aa91-4f91841cdfa9" providerId="ADAL" clId="{E98C5764-3027-404A-9CC6-01AE3D74A8D2}" dt="2023-02-07T08:54:11.692" v="177" actId="27636"/>
          <ac:spMkLst>
            <pc:docMk/>
            <pc:sldMk cId="199949674" sldId="1501"/>
            <ac:spMk id="3" creationId="{847A1AC9-9EC9-E1AA-348D-958CE44F2772}"/>
          </ac:spMkLst>
        </pc:spChg>
      </pc:sldChg>
      <pc:sldChg chg="modSp mod">
        <pc:chgData name="Kelly Stokes" userId="3e5c5154-569e-4d81-aa91-4f91841cdfa9" providerId="ADAL" clId="{E98C5764-3027-404A-9CC6-01AE3D74A8D2}" dt="2023-02-07T08:56:23.549" v="220" actId="27636"/>
        <pc:sldMkLst>
          <pc:docMk/>
          <pc:sldMk cId="2203475726" sldId="1502"/>
        </pc:sldMkLst>
        <pc:spChg chg="mod">
          <ac:chgData name="Kelly Stokes" userId="3e5c5154-569e-4d81-aa91-4f91841cdfa9" providerId="ADAL" clId="{E98C5764-3027-404A-9CC6-01AE3D74A8D2}" dt="2023-02-07T08:56:11.119" v="210"/>
          <ac:spMkLst>
            <pc:docMk/>
            <pc:sldMk cId="2203475726" sldId="1502"/>
            <ac:spMk id="2" creationId="{52DA34BA-82FC-47C5-BCE1-BB65E08B92A1}"/>
          </ac:spMkLst>
        </pc:spChg>
        <pc:spChg chg="mod">
          <ac:chgData name="Kelly Stokes" userId="3e5c5154-569e-4d81-aa91-4f91841cdfa9" providerId="ADAL" clId="{E98C5764-3027-404A-9CC6-01AE3D74A8D2}" dt="2023-02-07T08:56:23.549" v="220" actId="27636"/>
          <ac:spMkLst>
            <pc:docMk/>
            <pc:sldMk cId="2203475726" sldId="1502"/>
            <ac:spMk id="3" creationId="{847A1AC9-9EC9-E1AA-348D-958CE44F2772}"/>
          </ac:spMkLst>
        </pc:spChg>
      </pc:sldChg>
      <pc:sldChg chg="addSp delSp modSp modAnim">
        <pc:chgData name="Kelly Stokes" userId="3e5c5154-569e-4d81-aa91-4f91841cdfa9" providerId="ADAL" clId="{E98C5764-3027-404A-9CC6-01AE3D74A8D2}" dt="2023-02-07T08:58:51.130" v="294" actId="20577"/>
        <pc:sldMkLst>
          <pc:docMk/>
          <pc:sldMk cId="2659700584" sldId="1504"/>
        </pc:sldMkLst>
        <pc:spChg chg="mod">
          <ac:chgData name="Kelly Stokes" userId="3e5c5154-569e-4d81-aa91-4f91841cdfa9" providerId="ADAL" clId="{E98C5764-3027-404A-9CC6-01AE3D74A8D2}" dt="2023-02-07T08:58:25.207" v="266" actId="20577"/>
          <ac:spMkLst>
            <pc:docMk/>
            <pc:sldMk cId="2659700584" sldId="1504"/>
            <ac:spMk id="2" creationId="{52DA34BA-82FC-47C5-BCE1-BB65E08B92A1}"/>
          </ac:spMkLst>
        </pc:spChg>
        <pc:spChg chg="mod">
          <ac:chgData name="Kelly Stokes" userId="3e5c5154-569e-4d81-aa91-4f91841cdfa9" providerId="ADAL" clId="{E98C5764-3027-404A-9CC6-01AE3D74A8D2}" dt="2023-02-07T08:58:46.181" v="279" actId="20577"/>
          <ac:spMkLst>
            <pc:docMk/>
            <pc:sldMk cId="2659700584" sldId="1504"/>
            <ac:spMk id="4" creationId="{C424366C-8EFB-1EF9-3E80-C6EE7BE15FA3}"/>
          </ac:spMkLst>
        </pc:spChg>
        <pc:spChg chg="mod">
          <ac:chgData name="Kelly Stokes" userId="3e5c5154-569e-4d81-aa91-4f91841cdfa9" providerId="ADAL" clId="{E98C5764-3027-404A-9CC6-01AE3D74A8D2}" dt="2023-02-07T08:58:51.130" v="294" actId="20577"/>
          <ac:spMkLst>
            <pc:docMk/>
            <pc:sldMk cId="2659700584" sldId="1504"/>
            <ac:spMk id="8" creationId="{1FCDC8B7-0F0D-46B5-057E-579929B7D816}"/>
          </ac:spMkLst>
        </pc:spChg>
        <pc:picChg chg="add mod">
          <ac:chgData name="Kelly Stokes" userId="3e5c5154-569e-4d81-aa91-4f91841cdfa9" providerId="ADAL" clId="{E98C5764-3027-404A-9CC6-01AE3D74A8D2}" dt="2023-02-07T08:58:35.044" v="269" actId="1076"/>
          <ac:picMkLst>
            <pc:docMk/>
            <pc:sldMk cId="2659700584" sldId="1504"/>
            <ac:picMk id="3" creationId="{F4568103-2652-4362-18A4-0A066FEFF204}"/>
          </ac:picMkLst>
        </pc:picChg>
        <pc:picChg chg="del">
          <ac:chgData name="Kelly Stokes" userId="3e5c5154-569e-4d81-aa91-4f91841cdfa9" providerId="ADAL" clId="{E98C5764-3027-404A-9CC6-01AE3D74A8D2}" dt="2023-02-07T08:58:32.764" v="267" actId="478"/>
          <ac:picMkLst>
            <pc:docMk/>
            <pc:sldMk cId="2659700584" sldId="1504"/>
            <ac:picMk id="13314" creationId="{A03B0845-BCE1-C8D8-E619-945D8DD1236B}"/>
          </ac:picMkLst>
        </pc:picChg>
      </pc:sldChg>
      <pc:sldChg chg="modSp mod">
        <pc:chgData name="Kelly Stokes" userId="3e5c5154-569e-4d81-aa91-4f91841cdfa9" providerId="ADAL" clId="{E98C5764-3027-404A-9CC6-01AE3D74A8D2}" dt="2023-02-07T08:58:15.033" v="257" actId="1076"/>
        <pc:sldMkLst>
          <pc:docMk/>
          <pc:sldMk cId="1571660563" sldId="1505"/>
        </pc:sldMkLst>
        <pc:spChg chg="mod">
          <ac:chgData name="Kelly Stokes" userId="3e5c5154-569e-4d81-aa91-4f91841cdfa9" providerId="ADAL" clId="{E98C5764-3027-404A-9CC6-01AE3D74A8D2}" dt="2023-02-07T08:58:11.635" v="256" actId="14100"/>
          <ac:spMkLst>
            <pc:docMk/>
            <pc:sldMk cId="1571660563" sldId="1505"/>
            <ac:spMk id="2" creationId="{52DA34BA-82FC-47C5-BCE1-BB65E08B92A1}"/>
          </ac:spMkLst>
        </pc:spChg>
        <pc:spChg chg="mod">
          <ac:chgData name="Kelly Stokes" userId="3e5c5154-569e-4d81-aa91-4f91841cdfa9" providerId="ADAL" clId="{E98C5764-3027-404A-9CC6-01AE3D74A8D2}" dt="2023-02-07T08:58:15.033" v="257" actId="1076"/>
          <ac:spMkLst>
            <pc:docMk/>
            <pc:sldMk cId="1571660563" sldId="1505"/>
            <ac:spMk id="3" creationId="{847A1AC9-9EC9-E1AA-348D-958CE44F2772}"/>
          </ac:spMkLst>
        </pc:spChg>
      </pc:sldChg>
      <pc:sldChg chg="modSp mod">
        <pc:chgData name="Kelly Stokes" userId="3e5c5154-569e-4d81-aa91-4f91841cdfa9" providerId="ADAL" clId="{E98C5764-3027-404A-9CC6-01AE3D74A8D2}" dt="2023-02-07T08:59:16.031" v="305" actId="27636"/>
        <pc:sldMkLst>
          <pc:docMk/>
          <pc:sldMk cId="2611828572" sldId="1506"/>
        </pc:sldMkLst>
        <pc:spChg chg="mod">
          <ac:chgData name="Kelly Stokes" userId="3e5c5154-569e-4d81-aa91-4f91841cdfa9" providerId="ADAL" clId="{E98C5764-3027-404A-9CC6-01AE3D74A8D2}" dt="2023-02-07T08:59:07.851" v="295"/>
          <ac:spMkLst>
            <pc:docMk/>
            <pc:sldMk cId="2611828572" sldId="1506"/>
            <ac:spMk id="2" creationId="{52DA34BA-82FC-47C5-BCE1-BB65E08B92A1}"/>
          </ac:spMkLst>
        </pc:spChg>
        <pc:spChg chg="mod">
          <ac:chgData name="Kelly Stokes" userId="3e5c5154-569e-4d81-aa91-4f91841cdfa9" providerId="ADAL" clId="{E98C5764-3027-404A-9CC6-01AE3D74A8D2}" dt="2023-02-07T08:59:16.031" v="305" actId="27636"/>
          <ac:spMkLst>
            <pc:docMk/>
            <pc:sldMk cId="2611828572" sldId="1506"/>
            <ac:spMk id="3" creationId="{847A1AC9-9EC9-E1AA-348D-958CE44F2772}"/>
          </ac:spMkLst>
        </pc:spChg>
      </pc:sldChg>
      <pc:sldChg chg="addSp delSp modSp mod">
        <pc:chgData name="Kelly Stokes" userId="3e5c5154-569e-4d81-aa91-4f91841cdfa9" providerId="ADAL" clId="{E98C5764-3027-404A-9CC6-01AE3D74A8D2}" dt="2023-02-07T09:02:22.692" v="352"/>
        <pc:sldMkLst>
          <pc:docMk/>
          <pc:sldMk cId="3786602557" sldId="1509"/>
        </pc:sldMkLst>
        <pc:picChg chg="del">
          <ac:chgData name="Kelly Stokes" userId="3e5c5154-569e-4d81-aa91-4f91841cdfa9" providerId="ADAL" clId="{E98C5764-3027-404A-9CC6-01AE3D74A8D2}" dt="2023-02-07T09:02:13.294" v="351" actId="478"/>
          <ac:picMkLst>
            <pc:docMk/>
            <pc:sldMk cId="3786602557" sldId="1509"/>
            <ac:picMk id="2" creationId="{E5AE9094-426B-88CF-A687-FA994D23DDDF}"/>
          </ac:picMkLst>
        </pc:picChg>
        <pc:picChg chg="add mod">
          <ac:chgData name="Kelly Stokes" userId="3e5c5154-569e-4d81-aa91-4f91841cdfa9" providerId="ADAL" clId="{E98C5764-3027-404A-9CC6-01AE3D74A8D2}" dt="2023-02-07T09:02:22.692" v="352"/>
          <ac:picMkLst>
            <pc:docMk/>
            <pc:sldMk cId="3786602557" sldId="1509"/>
            <ac:picMk id="3" creationId="{BFA0F48D-27F4-9BA4-DA95-12BFF36BF2DC}"/>
          </ac:picMkLst>
        </pc:picChg>
      </pc:sldChg>
      <pc:sldChg chg="modSp mod">
        <pc:chgData name="Kelly Stokes" userId="3e5c5154-569e-4d81-aa91-4f91841cdfa9" providerId="ADAL" clId="{E98C5764-3027-404A-9CC6-01AE3D74A8D2}" dt="2023-02-07T09:07:42.795" v="487" actId="14100"/>
        <pc:sldMkLst>
          <pc:docMk/>
          <pc:sldMk cId="3605437593" sldId="1631"/>
        </pc:sldMkLst>
        <pc:spChg chg="mod">
          <ac:chgData name="Kelly Stokes" userId="3e5c5154-569e-4d81-aa91-4f91841cdfa9" providerId="ADAL" clId="{E98C5764-3027-404A-9CC6-01AE3D74A8D2}" dt="2023-02-07T09:07:37.969" v="485" actId="1076"/>
          <ac:spMkLst>
            <pc:docMk/>
            <pc:sldMk cId="3605437593" sldId="1631"/>
            <ac:spMk id="2" creationId="{02FB8773-AD3E-2543-510F-CEE32E75C793}"/>
          </ac:spMkLst>
        </pc:spChg>
        <pc:spChg chg="mod">
          <ac:chgData name="Kelly Stokes" userId="3e5c5154-569e-4d81-aa91-4f91841cdfa9" providerId="ADAL" clId="{E98C5764-3027-404A-9CC6-01AE3D74A8D2}" dt="2023-02-07T09:07:13.195" v="481" actId="1076"/>
          <ac:spMkLst>
            <pc:docMk/>
            <pc:sldMk cId="3605437593" sldId="1631"/>
            <ac:spMk id="3" creationId="{E500F0D3-C8EE-77CA-D8A5-2252D46724AA}"/>
          </ac:spMkLst>
        </pc:spChg>
        <pc:spChg chg="mod">
          <ac:chgData name="Kelly Stokes" userId="3e5c5154-569e-4d81-aa91-4f91841cdfa9" providerId="ADAL" clId="{E98C5764-3027-404A-9CC6-01AE3D74A8D2}" dt="2023-02-07T09:07:21.209" v="483" actId="14100"/>
          <ac:spMkLst>
            <pc:docMk/>
            <pc:sldMk cId="3605437593" sldId="1631"/>
            <ac:spMk id="4" creationId="{B5313488-7E4A-79E2-52CD-B230AB2EBC8A}"/>
          </ac:spMkLst>
        </pc:spChg>
        <pc:spChg chg="mod">
          <ac:chgData name="Kelly Stokes" userId="3e5c5154-569e-4d81-aa91-4f91841cdfa9" providerId="ADAL" clId="{E98C5764-3027-404A-9CC6-01AE3D74A8D2}" dt="2023-02-07T09:07:42.795" v="487" actId="14100"/>
          <ac:spMkLst>
            <pc:docMk/>
            <pc:sldMk cId="3605437593" sldId="1631"/>
            <ac:spMk id="5" creationId="{E02A7888-AA45-7396-3E3D-4AC6E69CC2E9}"/>
          </ac:spMkLst>
        </pc:spChg>
      </pc:sldChg>
      <pc:sldChg chg="del">
        <pc:chgData name="Kelly Stokes" userId="3e5c5154-569e-4d81-aa91-4f91841cdfa9" providerId="ADAL" clId="{E98C5764-3027-404A-9CC6-01AE3D74A8D2}" dt="2023-02-07T08:43:04.316" v="2" actId="2696"/>
        <pc:sldMkLst>
          <pc:docMk/>
          <pc:sldMk cId="1472279115" sldId="1633"/>
        </pc:sldMkLst>
      </pc:sldChg>
      <pc:sldChg chg="del">
        <pc:chgData name="Kelly Stokes" userId="3e5c5154-569e-4d81-aa91-4f91841cdfa9" providerId="ADAL" clId="{E98C5764-3027-404A-9CC6-01AE3D74A8D2}" dt="2023-02-07T08:44:20.109" v="11" actId="2696"/>
        <pc:sldMkLst>
          <pc:docMk/>
          <pc:sldMk cId="147483255" sldId="1634"/>
        </pc:sldMkLst>
      </pc:sldChg>
      <pc:sldChg chg="del">
        <pc:chgData name="Kelly Stokes" userId="3e5c5154-569e-4d81-aa91-4f91841cdfa9" providerId="ADAL" clId="{E98C5764-3027-404A-9CC6-01AE3D74A8D2}" dt="2023-02-07T09:00:17.573" v="324" actId="2696"/>
        <pc:sldMkLst>
          <pc:docMk/>
          <pc:sldMk cId="3524351159" sldId="1635"/>
        </pc:sldMkLst>
      </pc:sldChg>
      <pc:sldChg chg="modSp mod">
        <pc:chgData name="Kelly Stokes" userId="3e5c5154-569e-4d81-aa91-4f91841cdfa9" providerId="ADAL" clId="{E98C5764-3027-404A-9CC6-01AE3D74A8D2}" dt="2023-02-07T09:01:29.715" v="333" actId="20577"/>
        <pc:sldMkLst>
          <pc:docMk/>
          <pc:sldMk cId="258101762" sldId="1636"/>
        </pc:sldMkLst>
        <pc:spChg chg="mod">
          <ac:chgData name="Kelly Stokes" userId="3e5c5154-569e-4d81-aa91-4f91841cdfa9" providerId="ADAL" clId="{E98C5764-3027-404A-9CC6-01AE3D74A8D2}" dt="2023-02-07T09:01:29.715" v="333" actId="20577"/>
          <ac:spMkLst>
            <pc:docMk/>
            <pc:sldMk cId="258101762" sldId="1636"/>
            <ac:spMk id="2" creationId="{02FB8773-AD3E-2543-510F-CEE32E75C793}"/>
          </ac:spMkLst>
        </pc:spChg>
      </pc:sldChg>
      <pc:sldChg chg="del">
        <pc:chgData name="Kelly Stokes" userId="3e5c5154-569e-4d81-aa91-4f91841cdfa9" providerId="ADAL" clId="{E98C5764-3027-404A-9CC6-01AE3D74A8D2}" dt="2023-02-07T09:01:44.702" v="334" actId="2696"/>
        <pc:sldMkLst>
          <pc:docMk/>
          <pc:sldMk cId="2423677173" sldId="1637"/>
        </pc:sldMkLst>
      </pc:sldChg>
      <pc:sldChg chg="del">
        <pc:chgData name="Kelly Stokes" userId="3e5c5154-569e-4d81-aa91-4f91841cdfa9" providerId="ADAL" clId="{E98C5764-3027-404A-9CC6-01AE3D74A8D2}" dt="2023-02-07T09:01:44.702" v="334" actId="2696"/>
        <pc:sldMkLst>
          <pc:docMk/>
          <pc:sldMk cId="3373725243" sldId="1638"/>
        </pc:sldMkLst>
      </pc:sldChg>
      <pc:sldChg chg="del">
        <pc:chgData name="Kelly Stokes" userId="3e5c5154-569e-4d81-aa91-4f91841cdfa9" providerId="ADAL" clId="{E98C5764-3027-404A-9CC6-01AE3D74A8D2}" dt="2023-02-07T09:01:44.702" v="334" actId="2696"/>
        <pc:sldMkLst>
          <pc:docMk/>
          <pc:sldMk cId="1338699798" sldId="1639"/>
        </pc:sldMkLst>
      </pc:sldChg>
      <pc:sldChg chg="del">
        <pc:chgData name="Kelly Stokes" userId="3e5c5154-569e-4d81-aa91-4f91841cdfa9" providerId="ADAL" clId="{E98C5764-3027-404A-9CC6-01AE3D74A8D2}" dt="2023-02-07T09:01:44.702" v="334" actId="2696"/>
        <pc:sldMkLst>
          <pc:docMk/>
          <pc:sldMk cId="1563799149" sldId="1640"/>
        </pc:sldMkLst>
      </pc:sldChg>
      <pc:sldChg chg="del">
        <pc:chgData name="Kelly Stokes" userId="3e5c5154-569e-4d81-aa91-4f91841cdfa9" providerId="ADAL" clId="{E98C5764-3027-404A-9CC6-01AE3D74A8D2}" dt="2023-02-07T09:01:44.702" v="334" actId="2696"/>
        <pc:sldMkLst>
          <pc:docMk/>
          <pc:sldMk cId="809990984" sldId="1641"/>
        </pc:sldMkLst>
      </pc:sldChg>
      <pc:sldChg chg="del">
        <pc:chgData name="Kelly Stokes" userId="3e5c5154-569e-4d81-aa91-4f91841cdfa9" providerId="ADAL" clId="{E98C5764-3027-404A-9CC6-01AE3D74A8D2}" dt="2023-02-07T09:01:44.702" v="334" actId="2696"/>
        <pc:sldMkLst>
          <pc:docMk/>
          <pc:sldMk cId="628337805" sldId="1642"/>
        </pc:sldMkLst>
      </pc:sldChg>
      <pc:sldChg chg="del">
        <pc:chgData name="Kelly Stokes" userId="3e5c5154-569e-4d81-aa91-4f91841cdfa9" providerId="ADAL" clId="{E98C5764-3027-404A-9CC6-01AE3D74A8D2}" dt="2023-02-07T09:01:44.702" v="334" actId="2696"/>
        <pc:sldMkLst>
          <pc:docMk/>
          <pc:sldMk cId="841798903" sldId="1643"/>
        </pc:sldMkLst>
      </pc:sldChg>
      <pc:sldChg chg="del">
        <pc:chgData name="Kelly Stokes" userId="3e5c5154-569e-4d81-aa91-4f91841cdfa9" providerId="ADAL" clId="{E98C5764-3027-404A-9CC6-01AE3D74A8D2}" dt="2023-02-07T09:01:44.702" v="334" actId="2696"/>
        <pc:sldMkLst>
          <pc:docMk/>
          <pc:sldMk cId="2904340394" sldId="1644"/>
        </pc:sldMkLst>
      </pc:sldChg>
      <pc:sldChg chg="del">
        <pc:chgData name="Kelly Stokes" userId="3e5c5154-569e-4d81-aa91-4f91841cdfa9" providerId="ADAL" clId="{E98C5764-3027-404A-9CC6-01AE3D74A8D2}" dt="2023-02-07T09:01:44.702" v="334" actId="2696"/>
        <pc:sldMkLst>
          <pc:docMk/>
          <pc:sldMk cId="2389043434" sldId="1645"/>
        </pc:sldMkLst>
      </pc:sldChg>
      <pc:sldChg chg="del">
        <pc:chgData name="Kelly Stokes" userId="3e5c5154-569e-4d81-aa91-4f91841cdfa9" providerId="ADAL" clId="{E98C5764-3027-404A-9CC6-01AE3D74A8D2}" dt="2023-02-07T09:01:44.702" v="334" actId="2696"/>
        <pc:sldMkLst>
          <pc:docMk/>
          <pc:sldMk cId="2607862432" sldId="1646"/>
        </pc:sldMkLst>
      </pc:sldChg>
      <pc:sldChg chg="del">
        <pc:chgData name="Kelly Stokes" userId="3e5c5154-569e-4d81-aa91-4f91841cdfa9" providerId="ADAL" clId="{E98C5764-3027-404A-9CC6-01AE3D74A8D2}" dt="2023-02-07T09:01:44.702" v="334" actId="2696"/>
        <pc:sldMkLst>
          <pc:docMk/>
          <pc:sldMk cId="1081581602" sldId="1648"/>
        </pc:sldMkLst>
      </pc:sldChg>
      <pc:sldChg chg="del">
        <pc:chgData name="Kelly Stokes" userId="3e5c5154-569e-4d81-aa91-4f91841cdfa9" providerId="ADAL" clId="{E98C5764-3027-404A-9CC6-01AE3D74A8D2}" dt="2023-02-07T09:01:44.702" v="334" actId="2696"/>
        <pc:sldMkLst>
          <pc:docMk/>
          <pc:sldMk cId="3773232241" sldId="1649"/>
        </pc:sldMkLst>
      </pc:sldChg>
      <pc:sldChg chg="del">
        <pc:chgData name="Kelly Stokes" userId="3e5c5154-569e-4d81-aa91-4f91841cdfa9" providerId="ADAL" clId="{E98C5764-3027-404A-9CC6-01AE3D74A8D2}" dt="2023-02-07T09:01:44.702" v="334" actId="2696"/>
        <pc:sldMkLst>
          <pc:docMk/>
          <pc:sldMk cId="2006010117" sldId="1650"/>
        </pc:sldMkLst>
      </pc:sldChg>
      <pc:sldChg chg="del">
        <pc:chgData name="Kelly Stokes" userId="3e5c5154-569e-4d81-aa91-4f91841cdfa9" providerId="ADAL" clId="{E98C5764-3027-404A-9CC6-01AE3D74A8D2}" dt="2023-02-07T09:01:44.702" v="334" actId="2696"/>
        <pc:sldMkLst>
          <pc:docMk/>
          <pc:sldMk cId="788169898" sldId="1651"/>
        </pc:sldMkLst>
      </pc:sldChg>
      <pc:sldChg chg="del">
        <pc:chgData name="Kelly Stokes" userId="3e5c5154-569e-4d81-aa91-4f91841cdfa9" providerId="ADAL" clId="{E98C5764-3027-404A-9CC6-01AE3D74A8D2}" dt="2023-02-07T09:01:44.702" v="334" actId="2696"/>
        <pc:sldMkLst>
          <pc:docMk/>
          <pc:sldMk cId="651183107" sldId="1652"/>
        </pc:sldMkLst>
      </pc:sldChg>
      <pc:sldChg chg="del">
        <pc:chgData name="Kelly Stokes" userId="3e5c5154-569e-4d81-aa91-4f91841cdfa9" providerId="ADAL" clId="{E98C5764-3027-404A-9CC6-01AE3D74A8D2}" dt="2023-02-07T09:01:44.702" v="334" actId="2696"/>
        <pc:sldMkLst>
          <pc:docMk/>
          <pc:sldMk cId="2951097264" sldId="1653"/>
        </pc:sldMkLst>
      </pc:sldChg>
      <pc:sldChg chg="del">
        <pc:chgData name="Kelly Stokes" userId="3e5c5154-569e-4d81-aa91-4f91841cdfa9" providerId="ADAL" clId="{E98C5764-3027-404A-9CC6-01AE3D74A8D2}" dt="2023-02-07T09:01:44.702" v="334" actId="2696"/>
        <pc:sldMkLst>
          <pc:docMk/>
          <pc:sldMk cId="2857256479" sldId="1654"/>
        </pc:sldMkLst>
      </pc:sldChg>
      <pc:sldChg chg="del">
        <pc:chgData name="Kelly Stokes" userId="3e5c5154-569e-4d81-aa91-4f91841cdfa9" providerId="ADAL" clId="{E98C5764-3027-404A-9CC6-01AE3D74A8D2}" dt="2023-02-07T09:01:44.702" v="334" actId="2696"/>
        <pc:sldMkLst>
          <pc:docMk/>
          <pc:sldMk cId="436976780" sldId="1655"/>
        </pc:sldMkLst>
      </pc:sldChg>
      <pc:sldChg chg="del">
        <pc:chgData name="Kelly Stokes" userId="3e5c5154-569e-4d81-aa91-4f91841cdfa9" providerId="ADAL" clId="{E98C5764-3027-404A-9CC6-01AE3D74A8D2}" dt="2023-02-07T09:01:44.702" v="334" actId="2696"/>
        <pc:sldMkLst>
          <pc:docMk/>
          <pc:sldMk cId="3726603070" sldId="1656"/>
        </pc:sldMkLst>
      </pc:sldChg>
      <pc:sldChg chg="del">
        <pc:chgData name="Kelly Stokes" userId="3e5c5154-569e-4d81-aa91-4f91841cdfa9" providerId="ADAL" clId="{E98C5764-3027-404A-9CC6-01AE3D74A8D2}" dt="2023-02-07T09:01:44.702" v="334" actId="2696"/>
        <pc:sldMkLst>
          <pc:docMk/>
          <pc:sldMk cId="468112015" sldId="1657"/>
        </pc:sldMkLst>
      </pc:sldChg>
      <pc:sldChg chg="del">
        <pc:chgData name="Kelly Stokes" userId="3e5c5154-569e-4d81-aa91-4f91841cdfa9" providerId="ADAL" clId="{E98C5764-3027-404A-9CC6-01AE3D74A8D2}" dt="2023-02-07T09:01:44.702" v="334" actId="2696"/>
        <pc:sldMkLst>
          <pc:docMk/>
          <pc:sldMk cId="156950917" sldId="1658"/>
        </pc:sldMkLst>
      </pc:sldChg>
      <pc:sldChg chg="del">
        <pc:chgData name="Kelly Stokes" userId="3e5c5154-569e-4d81-aa91-4f91841cdfa9" providerId="ADAL" clId="{E98C5764-3027-404A-9CC6-01AE3D74A8D2}" dt="2023-02-07T09:01:44.702" v="334" actId="2696"/>
        <pc:sldMkLst>
          <pc:docMk/>
          <pc:sldMk cId="2285980401" sldId="1659"/>
        </pc:sldMkLst>
      </pc:sldChg>
      <pc:sldChg chg="del">
        <pc:chgData name="Kelly Stokes" userId="3e5c5154-569e-4d81-aa91-4f91841cdfa9" providerId="ADAL" clId="{E98C5764-3027-404A-9CC6-01AE3D74A8D2}" dt="2023-02-07T09:01:44.702" v="334" actId="2696"/>
        <pc:sldMkLst>
          <pc:docMk/>
          <pc:sldMk cId="2385933361" sldId="1660"/>
        </pc:sldMkLst>
      </pc:sldChg>
      <pc:sldChg chg="del">
        <pc:chgData name="Kelly Stokes" userId="3e5c5154-569e-4d81-aa91-4f91841cdfa9" providerId="ADAL" clId="{E98C5764-3027-404A-9CC6-01AE3D74A8D2}" dt="2023-02-07T09:01:44.702" v="334" actId="2696"/>
        <pc:sldMkLst>
          <pc:docMk/>
          <pc:sldMk cId="3469114486" sldId="1661"/>
        </pc:sldMkLst>
      </pc:sldChg>
      <pc:sldChg chg="del">
        <pc:chgData name="Kelly Stokes" userId="3e5c5154-569e-4d81-aa91-4f91841cdfa9" providerId="ADAL" clId="{E98C5764-3027-404A-9CC6-01AE3D74A8D2}" dt="2023-02-07T09:01:44.702" v="334" actId="2696"/>
        <pc:sldMkLst>
          <pc:docMk/>
          <pc:sldMk cId="2743594808" sldId="1662"/>
        </pc:sldMkLst>
      </pc:sldChg>
      <pc:sldChg chg="del">
        <pc:chgData name="Kelly Stokes" userId="3e5c5154-569e-4d81-aa91-4f91841cdfa9" providerId="ADAL" clId="{E98C5764-3027-404A-9CC6-01AE3D74A8D2}" dt="2023-02-07T09:01:44.702" v="334" actId="2696"/>
        <pc:sldMkLst>
          <pc:docMk/>
          <pc:sldMk cId="293913322" sldId="1663"/>
        </pc:sldMkLst>
      </pc:sldChg>
      <pc:sldChg chg="del">
        <pc:chgData name="Kelly Stokes" userId="3e5c5154-569e-4d81-aa91-4f91841cdfa9" providerId="ADAL" clId="{E98C5764-3027-404A-9CC6-01AE3D74A8D2}" dt="2023-02-07T09:01:44.702" v="334" actId="2696"/>
        <pc:sldMkLst>
          <pc:docMk/>
          <pc:sldMk cId="3244170570" sldId="1664"/>
        </pc:sldMkLst>
      </pc:sldChg>
      <pc:sldChg chg="del">
        <pc:chgData name="Kelly Stokes" userId="3e5c5154-569e-4d81-aa91-4f91841cdfa9" providerId="ADAL" clId="{E98C5764-3027-404A-9CC6-01AE3D74A8D2}" dt="2023-02-07T09:01:44.702" v="334" actId="2696"/>
        <pc:sldMkLst>
          <pc:docMk/>
          <pc:sldMk cId="3656573198" sldId="1665"/>
        </pc:sldMkLst>
      </pc:sldChg>
      <pc:sldChg chg="del">
        <pc:chgData name="Kelly Stokes" userId="3e5c5154-569e-4d81-aa91-4f91841cdfa9" providerId="ADAL" clId="{E98C5764-3027-404A-9CC6-01AE3D74A8D2}" dt="2023-02-07T09:01:44.702" v="334" actId="2696"/>
        <pc:sldMkLst>
          <pc:docMk/>
          <pc:sldMk cId="862307415" sldId="1666"/>
        </pc:sldMkLst>
      </pc:sldChg>
      <pc:sldChg chg="del">
        <pc:chgData name="Kelly Stokes" userId="3e5c5154-569e-4d81-aa91-4f91841cdfa9" providerId="ADAL" clId="{E98C5764-3027-404A-9CC6-01AE3D74A8D2}" dt="2023-02-07T09:01:44.702" v="334" actId="2696"/>
        <pc:sldMkLst>
          <pc:docMk/>
          <pc:sldMk cId="2691713155" sldId="1667"/>
        </pc:sldMkLst>
      </pc:sldChg>
      <pc:sldChg chg="del">
        <pc:chgData name="Kelly Stokes" userId="3e5c5154-569e-4d81-aa91-4f91841cdfa9" providerId="ADAL" clId="{E98C5764-3027-404A-9CC6-01AE3D74A8D2}" dt="2023-02-07T09:01:44.702" v="334" actId="2696"/>
        <pc:sldMkLst>
          <pc:docMk/>
          <pc:sldMk cId="3503669003" sldId="1668"/>
        </pc:sldMkLst>
      </pc:sldChg>
      <pc:sldChg chg="del">
        <pc:chgData name="Kelly Stokes" userId="3e5c5154-569e-4d81-aa91-4f91841cdfa9" providerId="ADAL" clId="{E98C5764-3027-404A-9CC6-01AE3D74A8D2}" dt="2023-02-07T09:01:44.702" v="334" actId="2696"/>
        <pc:sldMkLst>
          <pc:docMk/>
          <pc:sldMk cId="2461816916" sldId="1669"/>
        </pc:sldMkLst>
      </pc:sldChg>
      <pc:sldChg chg="del">
        <pc:chgData name="Kelly Stokes" userId="3e5c5154-569e-4d81-aa91-4f91841cdfa9" providerId="ADAL" clId="{E98C5764-3027-404A-9CC6-01AE3D74A8D2}" dt="2023-02-07T09:01:44.702" v="334" actId="2696"/>
        <pc:sldMkLst>
          <pc:docMk/>
          <pc:sldMk cId="927666726" sldId="1670"/>
        </pc:sldMkLst>
      </pc:sldChg>
      <pc:sldChg chg="del">
        <pc:chgData name="Kelly Stokes" userId="3e5c5154-569e-4d81-aa91-4f91841cdfa9" providerId="ADAL" clId="{E98C5764-3027-404A-9CC6-01AE3D74A8D2}" dt="2023-02-07T09:01:44.702" v="334" actId="2696"/>
        <pc:sldMkLst>
          <pc:docMk/>
          <pc:sldMk cId="940160828" sldId="1671"/>
        </pc:sldMkLst>
      </pc:sldChg>
      <pc:sldChg chg="del">
        <pc:chgData name="Kelly Stokes" userId="3e5c5154-569e-4d81-aa91-4f91841cdfa9" providerId="ADAL" clId="{E98C5764-3027-404A-9CC6-01AE3D74A8D2}" dt="2023-02-07T09:01:44.702" v="334" actId="2696"/>
        <pc:sldMkLst>
          <pc:docMk/>
          <pc:sldMk cId="2354005983" sldId="1672"/>
        </pc:sldMkLst>
      </pc:sldChg>
      <pc:sldChg chg="del">
        <pc:chgData name="Kelly Stokes" userId="3e5c5154-569e-4d81-aa91-4f91841cdfa9" providerId="ADAL" clId="{E98C5764-3027-404A-9CC6-01AE3D74A8D2}" dt="2023-02-07T09:01:44.702" v="334" actId="2696"/>
        <pc:sldMkLst>
          <pc:docMk/>
          <pc:sldMk cId="3885933239" sldId="1673"/>
        </pc:sldMkLst>
      </pc:sldChg>
      <pc:sldChg chg="del">
        <pc:chgData name="Kelly Stokes" userId="3e5c5154-569e-4d81-aa91-4f91841cdfa9" providerId="ADAL" clId="{E98C5764-3027-404A-9CC6-01AE3D74A8D2}" dt="2023-02-07T09:01:44.702" v="334" actId="2696"/>
        <pc:sldMkLst>
          <pc:docMk/>
          <pc:sldMk cId="3271791572" sldId="1674"/>
        </pc:sldMkLst>
      </pc:sldChg>
      <pc:sldChg chg="del">
        <pc:chgData name="Kelly Stokes" userId="3e5c5154-569e-4d81-aa91-4f91841cdfa9" providerId="ADAL" clId="{E98C5764-3027-404A-9CC6-01AE3D74A8D2}" dt="2023-02-07T09:01:44.702" v="334" actId="2696"/>
        <pc:sldMkLst>
          <pc:docMk/>
          <pc:sldMk cId="3874188230" sldId="1675"/>
        </pc:sldMkLst>
      </pc:sldChg>
      <pc:sldChg chg="del">
        <pc:chgData name="Kelly Stokes" userId="3e5c5154-569e-4d81-aa91-4f91841cdfa9" providerId="ADAL" clId="{E98C5764-3027-404A-9CC6-01AE3D74A8D2}" dt="2023-02-07T09:01:44.702" v="334" actId="2696"/>
        <pc:sldMkLst>
          <pc:docMk/>
          <pc:sldMk cId="1542760163" sldId="1676"/>
        </pc:sldMkLst>
      </pc:sldChg>
      <pc:sldChg chg="del">
        <pc:chgData name="Kelly Stokes" userId="3e5c5154-569e-4d81-aa91-4f91841cdfa9" providerId="ADAL" clId="{E98C5764-3027-404A-9CC6-01AE3D74A8D2}" dt="2023-02-07T09:01:44.702" v="334" actId="2696"/>
        <pc:sldMkLst>
          <pc:docMk/>
          <pc:sldMk cId="1644838640" sldId="1677"/>
        </pc:sldMkLst>
      </pc:sldChg>
      <pc:sldChg chg="del">
        <pc:chgData name="Kelly Stokes" userId="3e5c5154-569e-4d81-aa91-4f91841cdfa9" providerId="ADAL" clId="{E98C5764-3027-404A-9CC6-01AE3D74A8D2}" dt="2023-02-07T09:01:44.702" v="334" actId="2696"/>
        <pc:sldMkLst>
          <pc:docMk/>
          <pc:sldMk cId="834969585" sldId="1678"/>
        </pc:sldMkLst>
      </pc:sldChg>
      <pc:sldChg chg="del">
        <pc:chgData name="Kelly Stokes" userId="3e5c5154-569e-4d81-aa91-4f91841cdfa9" providerId="ADAL" clId="{E98C5764-3027-404A-9CC6-01AE3D74A8D2}" dt="2023-02-07T09:01:44.702" v="334" actId="2696"/>
        <pc:sldMkLst>
          <pc:docMk/>
          <pc:sldMk cId="2604013293" sldId="1679"/>
        </pc:sldMkLst>
      </pc:sldChg>
      <pc:sldChg chg="del">
        <pc:chgData name="Kelly Stokes" userId="3e5c5154-569e-4d81-aa91-4f91841cdfa9" providerId="ADAL" clId="{E98C5764-3027-404A-9CC6-01AE3D74A8D2}" dt="2023-02-07T09:01:44.702" v="334" actId="2696"/>
        <pc:sldMkLst>
          <pc:docMk/>
          <pc:sldMk cId="2447781819" sldId="1681"/>
        </pc:sldMkLst>
      </pc:sldChg>
      <pc:sldChg chg="del">
        <pc:chgData name="Kelly Stokes" userId="3e5c5154-569e-4d81-aa91-4f91841cdfa9" providerId="ADAL" clId="{E98C5764-3027-404A-9CC6-01AE3D74A8D2}" dt="2023-02-07T09:01:44.702" v="334" actId="2696"/>
        <pc:sldMkLst>
          <pc:docMk/>
          <pc:sldMk cId="2682820088" sldId="1682"/>
        </pc:sldMkLst>
      </pc:sldChg>
      <pc:sldChg chg="del">
        <pc:chgData name="Kelly Stokes" userId="3e5c5154-569e-4d81-aa91-4f91841cdfa9" providerId="ADAL" clId="{E98C5764-3027-404A-9CC6-01AE3D74A8D2}" dt="2023-02-07T09:01:44.702" v="334" actId="2696"/>
        <pc:sldMkLst>
          <pc:docMk/>
          <pc:sldMk cId="3777334070" sldId="1683"/>
        </pc:sldMkLst>
      </pc:sldChg>
      <pc:sldChg chg="del">
        <pc:chgData name="Kelly Stokes" userId="3e5c5154-569e-4d81-aa91-4f91841cdfa9" providerId="ADAL" clId="{E98C5764-3027-404A-9CC6-01AE3D74A8D2}" dt="2023-02-07T09:01:44.702" v="334" actId="2696"/>
        <pc:sldMkLst>
          <pc:docMk/>
          <pc:sldMk cId="3476417624" sldId="1684"/>
        </pc:sldMkLst>
      </pc:sldChg>
      <pc:sldChg chg="del">
        <pc:chgData name="Kelly Stokes" userId="3e5c5154-569e-4d81-aa91-4f91841cdfa9" providerId="ADAL" clId="{E98C5764-3027-404A-9CC6-01AE3D74A8D2}" dt="2023-02-07T09:01:44.702" v="334" actId="2696"/>
        <pc:sldMkLst>
          <pc:docMk/>
          <pc:sldMk cId="440422877" sldId="1685"/>
        </pc:sldMkLst>
      </pc:sldChg>
      <pc:sldChg chg="del">
        <pc:chgData name="Kelly Stokes" userId="3e5c5154-569e-4d81-aa91-4f91841cdfa9" providerId="ADAL" clId="{E98C5764-3027-404A-9CC6-01AE3D74A8D2}" dt="2023-02-07T09:01:44.702" v="334" actId="2696"/>
        <pc:sldMkLst>
          <pc:docMk/>
          <pc:sldMk cId="2732355048" sldId="1686"/>
        </pc:sldMkLst>
      </pc:sldChg>
      <pc:sldChg chg="del">
        <pc:chgData name="Kelly Stokes" userId="3e5c5154-569e-4d81-aa91-4f91841cdfa9" providerId="ADAL" clId="{E98C5764-3027-404A-9CC6-01AE3D74A8D2}" dt="2023-02-07T09:01:44.702" v="334" actId="2696"/>
        <pc:sldMkLst>
          <pc:docMk/>
          <pc:sldMk cId="49663632" sldId="1687"/>
        </pc:sldMkLst>
      </pc:sldChg>
      <pc:sldChg chg="del">
        <pc:chgData name="Kelly Stokes" userId="3e5c5154-569e-4d81-aa91-4f91841cdfa9" providerId="ADAL" clId="{E98C5764-3027-404A-9CC6-01AE3D74A8D2}" dt="2023-02-07T09:01:44.702" v="334" actId="2696"/>
        <pc:sldMkLst>
          <pc:docMk/>
          <pc:sldMk cId="1036236117" sldId="1688"/>
        </pc:sldMkLst>
      </pc:sldChg>
      <pc:sldChg chg="del">
        <pc:chgData name="Kelly Stokes" userId="3e5c5154-569e-4d81-aa91-4f91841cdfa9" providerId="ADAL" clId="{E98C5764-3027-404A-9CC6-01AE3D74A8D2}" dt="2023-02-07T09:01:44.702" v="334" actId="2696"/>
        <pc:sldMkLst>
          <pc:docMk/>
          <pc:sldMk cId="128970373" sldId="1689"/>
        </pc:sldMkLst>
      </pc:sldChg>
      <pc:sldChg chg="del">
        <pc:chgData name="Kelly Stokes" userId="3e5c5154-569e-4d81-aa91-4f91841cdfa9" providerId="ADAL" clId="{E98C5764-3027-404A-9CC6-01AE3D74A8D2}" dt="2023-02-07T09:01:44.702" v="334" actId="2696"/>
        <pc:sldMkLst>
          <pc:docMk/>
          <pc:sldMk cId="1101090556" sldId="1690"/>
        </pc:sldMkLst>
      </pc:sldChg>
      <pc:sldChg chg="del">
        <pc:chgData name="Kelly Stokes" userId="3e5c5154-569e-4d81-aa91-4f91841cdfa9" providerId="ADAL" clId="{E98C5764-3027-404A-9CC6-01AE3D74A8D2}" dt="2023-02-07T09:01:44.702" v="334" actId="2696"/>
        <pc:sldMkLst>
          <pc:docMk/>
          <pc:sldMk cId="3232296683" sldId="1691"/>
        </pc:sldMkLst>
      </pc:sldChg>
      <pc:sldChg chg="del">
        <pc:chgData name="Kelly Stokes" userId="3e5c5154-569e-4d81-aa91-4f91841cdfa9" providerId="ADAL" clId="{E98C5764-3027-404A-9CC6-01AE3D74A8D2}" dt="2023-02-07T09:01:44.702" v="334" actId="2696"/>
        <pc:sldMkLst>
          <pc:docMk/>
          <pc:sldMk cId="3360446131" sldId="1692"/>
        </pc:sldMkLst>
      </pc:sldChg>
      <pc:sldChg chg="del">
        <pc:chgData name="Kelly Stokes" userId="3e5c5154-569e-4d81-aa91-4f91841cdfa9" providerId="ADAL" clId="{E98C5764-3027-404A-9CC6-01AE3D74A8D2}" dt="2023-02-07T09:01:44.702" v="334" actId="2696"/>
        <pc:sldMkLst>
          <pc:docMk/>
          <pc:sldMk cId="1386249152" sldId="1693"/>
        </pc:sldMkLst>
      </pc:sldChg>
      <pc:sldChg chg="del">
        <pc:chgData name="Kelly Stokes" userId="3e5c5154-569e-4d81-aa91-4f91841cdfa9" providerId="ADAL" clId="{E98C5764-3027-404A-9CC6-01AE3D74A8D2}" dt="2023-02-07T09:01:44.702" v="334" actId="2696"/>
        <pc:sldMkLst>
          <pc:docMk/>
          <pc:sldMk cId="2806479113" sldId="1694"/>
        </pc:sldMkLst>
      </pc:sldChg>
      <pc:sldChg chg="del">
        <pc:chgData name="Kelly Stokes" userId="3e5c5154-569e-4d81-aa91-4f91841cdfa9" providerId="ADAL" clId="{E98C5764-3027-404A-9CC6-01AE3D74A8D2}" dt="2023-02-07T09:01:44.702" v="334" actId="2696"/>
        <pc:sldMkLst>
          <pc:docMk/>
          <pc:sldMk cId="3851301648" sldId="1695"/>
        </pc:sldMkLst>
      </pc:sldChg>
      <pc:sldChg chg="del">
        <pc:chgData name="Kelly Stokes" userId="3e5c5154-569e-4d81-aa91-4f91841cdfa9" providerId="ADAL" clId="{E98C5764-3027-404A-9CC6-01AE3D74A8D2}" dt="2023-02-07T09:01:44.702" v="334" actId="2696"/>
        <pc:sldMkLst>
          <pc:docMk/>
          <pc:sldMk cId="436843790" sldId="1696"/>
        </pc:sldMkLst>
      </pc:sldChg>
      <pc:sldChg chg="del">
        <pc:chgData name="Kelly Stokes" userId="3e5c5154-569e-4d81-aa91-4f91841cdfa9" providerId="ADAL" clId="{E98C5764-3027-404A-9CC6-01AE3D74A8D2}" dt="2023-02-07T09:01:44.702" v="334" actId="2696"/>
        <pc:sldMkLst>
          <pc:docMk/>
          <pc:sldMk cId="851540075" sldId="1697"/>
        </pc:sldMkLst>
      </pc:sldChg>
      <pc:sldChg chg="del">
        <pc:chgData name="Kelly Stokes" userId="3e5c5154-569e-4d81-aa91-4f91841cdfa9" providerId="ADAL" clId="{E98C5764-3027-404A-9CC6-01AE3D74A8D2}" dt="2023-02-07T09:01:44.702" v="334" actId="2696"/>
        <pc:sldMkLst>
          <pc:docMk/>
          <pc:sldMk cId="2812772615" sldId="1698"/>
        </pc:sldMkLst>
      </pc:sldChg>
      <pc:sldChg chg="del">
        <pc:chgData name="Kelly Stokes" userId="3e5c5154-569e-4d81-aa91-4f91841cdfa9" providerId="ADAL" clId="{E98C5764-3027-404A-9CC6-01AE3D74A8D2}" dt="2023-02-07T09:01:44.702" v="334" actId="2696"/>
        <pc:sldMkLst>
          <pc:docMk/>
          <pc:sldMk cId="2731113325" sldId="1699"/>
        </pc:sldMkLst>
      </pc:sldChg>
      <pc:sldChg chg="del">
        <pc:chgData name="Kelly Stokes" userId="3e5c5154-569e-4d81-aa91-4f91841cdfa9" providerId="ADAL" clId="{E98C5764-3027-404A-9CC6-01AE3D74A8D2}" dt="2023-02-07T09:01:44.702" v="334" actId="2696"/>
        <pc:sldMkLst>
          <pc:docMk/>
          <pc:sldMk cId="1491092502" sldId="1700"/>
        </pc:sldMkLst>
      </pc:sldChg>
      <pc:sldChg chg="del">
        <pc:chgData name="Kelly Stokes" userId="3e5c5154-569e-4d81-aa91-4f91841cdfa9" providerId="ADAL" clId="{E98C5764-3027-404A-9CC6-01AE3D74A8D2}" dt="2023-02-07T09:01:44.702" v="334" actId="2696"/>
        <pc:sldMkLst>
          <pc:docMk/>
          <pc:sldMk cId="1058244736" sldId="1701"/>
        </pc:sldMkLst>
      </pc:sldChg>
      <pc:sldChg chg="del">
        <pc:chgData name="Kelly Stokes" userId="3e5c5154-569e-4d81-aa91-4f91841cdfa9" providerId="ADAL" clId="{E98C5764-3027-404A-9CC6-01AE3D74A8D2}" dt="2023-02-07T09:01:44.702" v="334" actId="2696"/>
        <pc:sldMkLst>
          <pc:docMk/>
          <pc:sldMk cId="3843707204" sldId="1702"/>
        </pc:sldMkLst>
      </pc:sldChg>
      <pc:sldChg chg="del">
        <pc:chgData name="Kelly Stokes" userId="3e5c5154-569e-4d81-aa91-4f91841cdfa9" providerId="ADAL" clId="{E98C5764-3027-404A-9CC6-01AE3D74A8D2}" dt="2023-02-07T09:01:44.702" v="334" actId="2696"/>
        <pc:sldMkLst>
          <pc:docMk/>
          <pc:sldMk cId="2704255281" sldId="1703"/>
        </pc:sldMkLst>
      </pc:sldChg>
      <pc:sldChg chg="del">
        <pc:chgData name="Kelly Stokes" userId="3e5c5154-569e-4d81-aa91-4f91841cdfa9" providerId="ADAL" clId="{E98C5764-3027-404A-9CC6-01AE3D74A8D2}" dt="2023-02-07T09:01:44.702" v="334" actId="2696"/>
        <pc:sldMkLst>
          <pc:docMk/>
          <pc:sldMk cId="2415201085" sldId="1704"/>
        </pc:sldMkLst>
      </pc:sldChg>
      <pc:sldChg chg="del">
        <pc:chgData name="Kelly Stokes" userId="3e5c5154-569e-4d81-aa91-4f91841cdfa9" providerId="ADAL" clId="{E98C5764-3027-404A-9CC6-01AE3D74A8D2}" dt="2023-02-07T09:01:44.702" v="334" actId="2696"/>
        <pc:sldMkLst>
          <pc:docMk/>
          <pc:sldMk cId="127937681" sldId="1705"/>
        </pc:sldMkLst>
      </pc:sldChg>
      <pc:sldChg chg="del">
        <pc:chgData name="Kelly Stokes" userId="3e5c5154-569e-4d81-aa91-4f91841cdfa9" providerId="ADAL" clId="{E98C5764-3027-404A-9CC6-01AE3D74A8D2}" dt="2023-02-07T09:01:44.702" v="334" actId="2696"/>
        <pc:sldMkLst>
          <pc:docMk/>
          <pc:sldMk cId="3050686113" sldId="1706"/>
        </pc:sldMkLst>
      </pc:sldChg>
      <pc:sldChg chg="del">
        <pc:chgData name="Kelly Stokes" userId="3e5c5154-569e-4d81-aa91-4f91841cdfa9" providerId="ADAL" clId="{E98C5764-3027-404A-9CC6-01AE3D74A8D2}" dt="2023-02-07T09:01:44.702" v="334" actId="2696"/>
        <pc:sldMkLst>
          <pc:docMk/>
          <pc:sldMk cId="1828329960" sldId="1707"/>
        </pc:sldMkLst>
      </pc:sldChg>
      <pc:sldChg chg="del">
        <pc:chgData name="Kelly Stokes" userId="3e5c5154-569e-4d81-aa91-4f91841cdfa9" providerId="ADAL" clId="{E98C5764-3027-404A-9CC6-01AE3D74A8D2}" dt="2023-02-07T09:01:44.702" v="334" actId="2696"/>
        <pc:sldMkLst>
          <pc:docMk/>
          <pc:sldMk cId="1367284172" sldId="1708"/>
        </pc:sldMkLst>
      </pc:sldChg>
      <pc:sldChg chg="del">
        <pc:chgData name="Kelly Stokes" userId="3e5c5154-569e-4d81-aa91-4f91841cdfa9" providerId="ADAL" clId="{E98C5764-3027-404A-9CC6-01AE3D74A8D2}" dt="2023-02-07T09:01:44.702" v="334" actId="2696"/>
        <pc:sldMkLst>
          <pc:docMk/>
          <pc:sldMk cId="562430152" sldId="1709"/>
        </pc:sldMkLst>
      </pc:sldChg>
      <pc:sldChg chg="del">
        <pc:chgData name="Kelly Stokes" userId="3e5c5154-569e-4d81-aa91-4f91841cdfa9" providerId="ADAL" clId="{E98C5764-3027-404A-9CC6-01AE3D74A8D2}" dt="2023-02-07T09:01:44.702" v="334" actId="2696"/>
        <pc:sldMkLst>
          <pc:docMk/>
          <pc:sldMk cId="620334305" sldId="1710"/>
        </pc:sldMkLst>
      </pc:sldChg>
      <pc:sldChg chg="del">
        <pc:chgData name="Kelly Stokes" userId="3e5c5154-569e-4d81-aa91-4f91841cdfa9" providerId="ADAL" clId="{E98C5764-3027-404A-9CC6-01AE3D74A8D2}" dt="2023-02-07T09:01:44.702" v="334" actId="2696"/>
        <pc:sldMkLst>
          <pc:docMk/>
          <pc:sldMk cId="1242043527" sldId="1711"/>
        </pc:sldMkLst>
      </pc:sldChg>
      <pc:sldChg chg="del">
        <pc:chgData name="Kelly Stokes" userId="3e5c5154-569e-4d81-aa91-4f91841cdfa9" providerId="ADAL" clId="{E98C5764-3027-404A-9CC6-01AE3D74A8D2}" dt="2023-02-07T09:01:44.702" v="334" actId="2696"/>
        <pc:sldMkLst>
          <pc:docMk/>
          <pc:sldMk cId="3846126363" sldId="1712"/>
        </pc:sldMkLst>
      </pc:sldChg>
      <pc:sldChg chg="del">
        <pc:chgData name="Kelly Stokes" userId="3e5c5154-569e-4d81-aa91-4f91841cdfa9" providerId="ADAL" clId="{E98C5764-3027-404A-9CC6-01AE3D74A8D2}" dt="2023-02-07T09:01:44.702" v="334" actId="2696"/>
        <pc:sldMkLst>
          <pc:docMk/>
          <pc:sldMk cId="981085133" sldId="1713"/>
        </pc:sldMkLst>
      </pc:sldChg>
      <pc:sldChg chg="del">
        <pc:chgData name="Kelly Stokes" userId="3e5c5154-569e-4d81-aa91-4f91841cdfa9" providerId="ADAL" clId="{E98C5764-3027-404A-9CC6-01AE3D74A8D2}" dt="2023-02-07T09:01:44.702" v="334" actId="2696"/>
        <pc:sldMkLst>
          <pc:docMk/>
          <pc:sldMk cId="1407728417" sldId="1714"/>
        </pc:sldMkLst>
      </pc:sldChg>
      <pc:sldChg chg="del">
        <pc:chgData name="Kelly Stokes" userId="3e5c5154-569e-4d81-aa91-4f91841cdfa9" providerId="ADAL" clId="{E98C5764-3027-404A-9CC6-01AE3D74A8D2}" dt="2023-02-07T09:01:44.702" v="334" actId="2696"/>
        <pc:sldMkLst>
          <pc:docMk/>
          <pc:sldMk cId="3562754091" sldId="1715"/>
        </pc:sldMkLst>
      </pc:sldChg>
      <pc:sldChg chg="del">
        <pc:chgData name="Kelly Stokes" userId="3e5c5154-569e-4d81-aa91-4f91841cdfa9" providerId="ADAL" clId="{E98C5764-3027-404A-9CC6-01AE3D74A8D2}" dt="2023-02-07T09:01:44.702" v="334" actId="2696"/>
        <pc:sldMkLst>
          <pc:docMk/>
          <pc:sldMk cId="1893117398" sldId="1716"/>
        </pc:sldMkLst>
      </pc:sldChg>
      <pc:sldChg chg="del">
        <pc:chgData name="Kelly Stokes" userId="3e5c5154-569e-4d81-aa91-4f91841cdfa9" providerId="ADAL" clId="{E98C5764-3027-404A-9CC6-01AE3D74A8D2}" dt="2023-02-07T09:01:44.702" v="334" actId="2696"/>
        <pc:sldMkLst>
          <pc:docMk/>
          <pc:sldMk cId="3863384908" sldId="1717"/>
        </pc:sldMkLst>
      </pc:sldChg>
      <pc:sldChg chg="del">
        <pc:chgData name="Kelly Stokes" userId="3e5c5154-569e-4d81-aa91-4f91841cdfa9" providerId="ADAL" clId="{E98C5764-3027-404A-9CC6-01AE3D74A8D2}" dt="2023-02-07T09:01:44.702" v="334" actId="2696"/>
        <pc:sldMkLst>
          <pc:docMk/>
          <pc:sldMk cId="3552159047" sldId="1718"/>
        </pc:sldMkLst>
      </pc:sldChg>
      <pc:sldChg chg="del">
        <pc:chgData name="Kelly Stokes" userId="3e5c5154-569e-4d81-aa91-4f91841cdfa9" providerId="ADAL" clId="{E98C5764-3027-404A-9CC6-01AE3D74A8D2}" dt="2023-02-07T09:01:44.702" v="334" actId="2696"/>
        <pc:sldMkLst>
          <pc:docMk/>
          <pc:sldMk cId="1570071141" sldId="1720"/>
        </pc:sldMkLst>
      </pc:sldChg>
      <pc:sldChg chg="del">
        <pc:chgData name="Kelly Stokes" userId="3e5c5154-569e-4d81-aa91-4f91841cdfa9" providerId="ADAL" clId="{E98C5764-3027-404A-9CC6-01AE3D74A8D2}" dt="2023-02-07T09:01:44.702" v="334" actId="2696"/>
        <pc:sldMkLst>
          <pc:docMk/>
          <pc:sldMk cId="4169390470" sldId="1721"/>
        </pc:sldMkLst>
      </pc:sldChg>
      <pc:sldChg chg="del">
        <pc:chgData name="Kelly Stokes" userId="3e5c5154-569e-4d81-aa91-4f91841cdfa9" providerId="ADAL" clId="{E98C5764-3027-404A-9CC6-01AE3D74A8D2}" dt="2023-02-07T09:01:44.702" v="334" actId="2696"/>
        <pc:sldMkLst>
          <pc:docMk/>
          <pc:sldMk cId="2838119059" sldId="1723"/>
        </pc:sldMkLst>
      </pc:sldChg>
      <pc:sldChg chg="del">
        <pc:chgData name="Kelly Stokes" userId="3e5c5154-569e-4d81-aa91-4f91841cdfa9" providerId="ADAL" clId="{E98C5764-3027-404A-9CC6-01AE3D74A8D2}" dt="2023-02-07T09:01:44.702" v="334" actId="2696"/>
        <pc:sldMkLst>
          <pc:docMk/>
          <pc:sldMk cId="407738780" sldId="1724"/>
        </pc:sldMkLst>
      </pc:sldChg>
      <pc:sldChg chg="del">
        <pc:chgData name="Kelly Stokes" userId="3e5c5154-569e-4d81-aa91-4f91841cdfa9" providerId="ADAL" clId="{E98C5764-3027-404A-9CC6-01AE3D74A8D2}" dt="2023-02-07T09:01:44.702" v="334" actId="2696"/>
        <pc:sldMkLst>
          <pc:docMk/>
          <pc:sldMk cId="3814289264" sldId="1726"/>
        </pc:sldMkLst>
      </pc:sldChg>
      <pc:sldChg chg="del">
        <pc:chgData name="Kelly Stokes" userId="3e5c5154-569e-4d81-aa91-4f91841cdfa9" providerId="ADAL" clId="{E98C5764-3027-404A-9CC6-01AE3D74A8D2}" dt="2023-02-07T09:01:44.702" v="334" actId="2696"/>
        <pc:sldMkLst>
          <pc:docMk/>
          <pc:sldMk cId="2390796061" sldId="1727"/>
        </pc:sldMkLst>
      </pc:sldChg>
      <pc:sldChg chg="del">
        <pc:chgData name="Kelly Stokes" userId="3e5c5154-569e-4d81-aa91-4f91841cdfa9" providerId="ADAL" clId="{E98C5764-3027-404A-9CC6-01AE3D74A8D2}" dt="2023-02-07T09:01:44.702" v="334" actId="2696"/>
        <pc:sldMkLst>
          <pc:docMk/>
          <pc:sldMk cId="949684868" sldId="1728"/>
        </pc:sldMkLst>
      </pc:sldChg>
      <pc:sldChg chg="del">
        <pc:chgData name="Kelly Stokes" userId="3e5c5154-569e-4d81-aa91-4f91841cdfa9" providerId="ADAL" clId="{E98C5764-3027-404A-9CC6-01AE3D74A8D2}" dt="2023-02-07T09:01:44.702" v="334" actId="2696"/>
        <pc:sldMkLst>
          <pc:docMk/>
          <pc:sldMk cId="2578105728" sldId="1729"/>
        </pc:sldMkLst>
      </pc:sldChg>
      <pc:sldChg chg="del">
        <pc:chgData name="Kelly Stokes" userId="3e5c5154-569e-4d81-aa91-4f91841cdfa9" providerId="ADAL" clId="{E98C5764-3027-404A-9CC6-01AE3D74A8D2}" dt="2023-02-07T09:01:44.702" v="334" actId="2696"/>
        <pc:sldMkLst>
          <pc:docMk/>
          <pc:sldMk cId="847157937" sldId="1730"/>
        </pc:sldMkLst>
      </pc:sldChg>
      <pc:sldChg chg="del">
        <pc:chgData name="Kelly Stokes" userId="3e5c5154-569e-4d81-aa91-4f91841cdfa9" providerId="ADAL" clId="{E98C5764-3027-404A-9CC6-01AE3D74A8D2}" dt="2023-02-07T09:01:44.702" v="334" actId="2696"/>
        <pc:sldMkLst>
          <pc:docMk/>
          <pc:sldMk cId="2730871956" sldId="1731"/>
        </pc:sldMkLst>
      </pc:sldChg>
      <pc:sldChg chg="del">
        <pc:chgData name="Kelly Stokes" userId="3e5c5154-569e-4d81-aa91-4f91841cdfa9" providerId="ADAL" clId="{E98C5764-3027-404A-9CC6-01AE3D74A8D2}" dt="2023-02-07T09:01:44.702" v="334" actId="2696"/>
        <pc:sldMkLst>
          <pc:docMk/>
          <pc:sldMk cId="1574759411" sldId="1732"/>
        </pc:sldMkLst>
      </pc:sldChg>
      <pc:sldChg chg="del">
        <pc:chgData name="Kelly Stokes" userId="3e5c5154-569e-4d81-aa91-4f91841cdfa9" providerId="ADAL" clId="{E98C5764-3027-404A-9CC6-01AE3D74A8D2}" dt="2023-02-07T09:01:44.702" v="334" actId="2696"/>
        <pc:sldMkLst>
          <pc:docMk/>
          <pc:sldMk cId="3475705405" sldId="1733"/>
        </pc:sldMkLst>
      </pc:sldChg>
      <pc:sldChg chg="del">
        <pc:chgData name="Kelly Stokes" userId="3e5c5154-569e-4d81-aa91-4f91841cdfa9" providerId="ADAL" clId="{E98C5764-3027-404A-9CC6-01AE3D74A8D2}" dt="2023-02-07T09:01:44.702" v="334" actId="2696"/>
        <pc:sldMkLst>
          <pc:docMk/>
          <pc:sldMk cId="2886725665" sldId="1734"/>
        </pc:sldMkLst>
      </pc:sldChg>
      <pc:sldChg chg="del">
        <pc:chgData name="Kelly Stokes" userId="3e5c5154-569e-4d81-aa91-4f91841cdfa9" providerId="ADAL" clId="{E98C5764-3027-404A-9CC6-01AE3D74A8D2}" dt="2023-02-07T09:01:44.702" v="334" actId="2696"/>
        <pc:sldMkLst>
          <pc:docMk/>
          <pc:sldMk cId="2730038414" sldId="1735"/>
        </pc:sldMkLst>
      </pc:sldChg>
      <pc:sldChg chg="del">
        <pc:chgData name="Kelly Stokes" userId="3e5c5154-569e-4d81-aa91-4f91841cdfa9" providerId="ADAL" clId="{E98C5764-3027-404A-9CC6-01AE3D74A8D2}" dt="2023-02-07T09:01:44.702" v="334" actId="2696"/>
        <pc:sldMkLst>
          <pc:docMk/>
          <pc:sldMk cId="3647250367" sldId="1736"/>
        </pc:sldMkLst>
      </pc:sldChg>
      <pc:sldChg chg="del">
        <pc:chgData name="Kelly Stokes" userId="3e5c5154-569e-4d81-aa91-4f91841cdfa9" providerId="ADAL" clId="{E98C5764-3027-404A-9CC6-01AE3D74A8D2}" dt="2023-02-07T09:01:44.702" v="334" actId="2696"/>
        <pc:sldMkLst>
          <pc:docMk/>
          <pc:sldMk cId="2619343452" sldId="1737"/>
        </pc:sldMkLst>
      </pc:sldChg>
      <pc:sldChg chg="del">
        <pc:chgData name="Kelly Stokes" userId="3e5c5154-569e-4d81-aa91-4f91841cdfa9" providerId="ADAL" clId="{E98C5764-3027-404A-9CC6-01AE3D74A8D2}" dt="2023-02-07T09:01:44.702" v="334" actId="2696"/>
        <pc:sldMkLst>
          <pc:docMk/>
          <pc:sldMk cId="1480463558" sldId="1738"/>
        </pc:sldMkLst>
      </pc:sldChg>
      <pc:sldChg chg="del">
        <pc:chgData name="Kelly Stokes" userId="3e5c5154-569e-4d81-aa91-4f91841cdfa9" providerId="ADAL" clId="{E98C5764-3027-404A-9CC6-01AE3D74A8D2}" dt="2023-02-07T09:01:44.702" v="334" actId="2696"/>
        <pc:sldMkLst>
          <pc:docMk/>
          <pc:sldMk cId="1983872143" sldId="1739"/>
        </pc:sldMkLst>
      </pc:sldChg>
      <pc:sldChg chg="modSp mod">
        <pc:chgData name="Kelly Stokes" userId="3e5c5154-569e-4d81-aa91-4f91841cdfa9" providerId="ADAL" clId="{E98C5764-3027-404A-9CC6-01AE3D74A8D2}" dt="2023-02-07T08:46:51.316" v="53" actId="1076"/>
        <pc:sldMkLst>
          <pc:docMk/>
          <pc:sldMk cId="203546883" sldId="1744"/>
        </pc:sldMkLst>
        <pc:spChg chg="mod">
          <ac:chgData name="Kelly Stokes" userId="3e5c5154-569e-4d81-aa91-4f91841cdfa9" providerId="ADAL" clId="{E98C5764-3027-404A-9CC6-01AE3D74A8D2}" dt="2023-02-07T08:46:51.316" v="53" actId="1076"/>
          <ac:spMkLst>
            <pc:docMk/>
            <pc:sldMk cId="203546883" sldId="1744"/>
            <ac:spMk id="2" creationId="{52DA34BA-82FC-47C5-BCE1-BB65E08B92A1}"/>
          </ac:spMkLst>
        </pc:spChg>
      </pc:sldChg>
      <pc:sldChg chg="del">
        <pc:chgData name="Kelly Stokes" userId="3e5c5154-569e-4d81-aa91-4f91841cdfa9" providerId="ADAL" clId="{E98C5764-3027-404A-9CC6-01AE3D74A8D2}" dt="2023-02-07T08:46:38.822" v="40" actId="2696"/>
        <pc:sldMkLst>
          <pc:docMk/>
          <pc:sldMk cId="1460080142" sldId="1745"/>
        </pc:sldMkLst>
      </pc:sldChg>
      <pc:sldChg chg="addSp delSp modSp mod modAnim">
        <pc:chgData name="Kelly Stokes" userId="3e5c5154-569e-4d81-aa91-4f91841cdfa9" providerId="ADAL" clId="{E98C5764-3027-404A-9CC6-01AE3D74A8D2}" dt="2023-02-07T08:47:52.056" v="66"/>
        <pc:sldMkLst>
          <pc:docMk/>
          <pc:sldMk cId="2289859951" sldId="1746"/>
        </pc:sldMkLst>
        <pc:spChg chg="mod">
          <ac:chgData name="Kelly Stokes" userId="3e5c5154-569e-4d81-aa91-4f91841cdfa9" providerId="ADAL" clId="{E98C5764-3027-404A-9CC6-01AE3D74A8D2}" dt="2023-02-07T08:46:43.434" v="51" actId="20577"/>
          <ac:spMkLst>
            <pc:docMk/>
            <pc:sldMk cId="2289859951" sldId="1746"/>
            <ac:spMk id="2" creationId="{52DA34BA-82FC-47C5-BCE1-BB65E08B92A1}"/>
          </ac:spMkLst>
        </pc:spChg>
        <pc:spChg chg="mod">
          <ac:chgData name="Kelly Stokes" userId="3e5c5154-569e-4d81-aa91-4f91841cdfa9" providerId="ADAL" clId="{E98C5764-3027-404A-9CC6-01AE3D74A8D2}" dt="2023-02-07T08:46:46.618" v="52" actId="1076"/>
          <ac:spMkLst>
            <pc:docMk/>
            <pc:sldMk cId="2289859951" sldId="1746"/>
            <ac:spMk id="3" creationId="{13BB5EC0-7A96-4D29-A835-6FAE896C31A4}"/>
          </ac:spMkLst>
        </pc:spChg>
        <pc:picChg chg="add mod">
          <ac:chgData name="Kelly Stokes" userId="3e5c5154-569e-4d81-aa91-4f91841cdfa9" providerId="ADAL" clId="{E98C5764-3027-404A-9CC6-01AE3D74A8D2}" dt="2023-02-07T08:47:47.145" v="65" actId="732"/>
          <ac:picMkLst>
            <pc:docMk/>
            <pc:sldMk cId="2289859951" sldId="1746"/>
            <ac:picMk id="1026" creationId="{CE6A7007-3270-79E1-D186-D22DDE1C278A}"/>
          </ac:picMkLst>
        </pc:picChg>
        <pc:picChg chg="del">
          <ac:chgData name="Kelly Stokes" userId="3e5c5154-569e-4d81-aa91-4f91841cdfa9" providerId="ADAL" clId="{E98C5764-3027-404A-9CC6-01AE3D74A8D2}" dt="2023-02-07T08:46:53.508" v="54" actId="478"/>
          <ac:picMkLst>
            <pc:docMk/>
            <pc:sldMk cId="2289859951" sldId="1746"/>
            <ac:picMk id="6146" creationId="{806F26F0-E418-C2D8-888C-B1C8596A1879}"/>
          </ac:picMkLst>
        </pc:picChg>
      </pc:sldChg>
      <pc:sldChg chg="addSp delSp modSp mod modAnim">
        <pc:chgData name="Kelly Stokes" userId="3e5c5154-569e-4d81-aa91-4f91841cdfa9" providerId="ADAL" clId="{E98C5764-3027-404A-9CC6-01AE3D74A8D2}" dt="2023-02-07T08:48:34.751" v="70"/>
        <pc:sldMkLst>
          <pc:docMk/>
          <pc:sldMk cId="3638136978" sldId="1747"/>
        </pc:sldMkLst>
        <pc:spChg chg="mod">
          <ac:chgData name="Kelly Stokes" userId="3e5c5154-569e-4d81-aa91-4f91841cdfa9" providerId="ADAL" clId="{E98C5764-3027-404A-9CC6-01AE3D74A8D2}" dt="2023-02-07T08:47:02.300" v="61" actId="20577"/>
          <ac:spMkLst>
            <pc:docMk/>
            <pc:sldMk cId="3638136978" sldId="1747"/>
            <ac:spMk id="2" creationId="{52DA34BA-82FC-47C5-BCE1-BB65E08B92A1}"/>
          </ac:spMkLst>
        </pc:spChg>
        <pc:spChg chg="mod">
          <ac:chgData name="Kelly Stokes" userId="3e5c5154-569e-4d81-aa91-4f91841cdfa9" providerId="ADAL" clId="{E98C5764-3027-404A-9CC6-01AE3D74A8D2}" dt="2023-02-07T08:47:06.140" v="62" actId="1076"/>
          <ac:spMkLst>
            <pc:docMk/>
            <pc:sldMk cId="3638136978" sldId="1747"/>
            <ac:spMk id="3" creationId="{0366E0B6-702E-4814-82C6-08CA2D13F3C9}"/>
          </ac:spMkLst>
        </pc:spChg>
        <pc:picChg chg="add mod">
          <ac:chgData name="Kelly Stokes" userId="3e5c5154-569e-4d81-aa91-4f91841cdfa9" providerId="ADAL" clId="{E98C5764-3027-404A-9CC6-01AE3D74A8D2}" dt="2023-02-07T08:48:33.817" v="69" actId="1076"/>
          <ac:picMkLst>
            <pc:docMk/>
            <pc:sldMk cId="3638136978" sldId="1747"/>
            <ac:picMk id="2050" creationId="{2F2698C9-A5EB-6A31-364C-BC2E0E6DC2F8}"/>
          </ac:picMkLst>
        </pc:picChg>
        <pc:picChg chg="del">
          <ac:chgData name="Kelly Stokes" userId="3e5c5154-569e-4d81-aa91-4f91841cdfa9" providerId="ADAL" clId="{E98C5764-3027-404A-9CC6-01AE3D74A8D2}" dt="2023-02-07T08:47:57.021" v="67" actId="478"/>
          <ac:picMkLst>
            <pc:docMk/>
            <pc:sldMk cId="3638136978" sldId="1747"/>
            <ac:picMk id="7170" creationId="{40BDBC38-6766-EC30-C5CD-EC1C319A9110}"/>
          </ac:picMkLst>
        </pc:picChg>
      </pc:sldChg>
      <pc:sldChg chg="addSp delSp modSp del mod modAnim">
        <pc:chgData name="Kelly Stokes" userId="3e5c5154-569e-4d81-aa91-4f91841cdfa9" providerId="ADAL" clId="{E98C5764-3027-404A-9CC6-01AE3D74A8D2}" dt="2023-02-07T09:09:44.163" v="510" actId="2696"/>
        <pc:sldMkLst>
          <pc:docMk/>
          <pc:sldMk cId="1080161524" sldId="1748"/>
        </pc:sldMkLst>
        <pc:spChg chg="mod">
          <ac:chgData name="Kelly Stokes" userId="3e5c5154-569e-4d81-aa91-4f91841cdfa9" providerId="ADAL" clId="{E98C5764-3027-404A-9CC6-01AE3D74A8D2}" dt="2023-02-07T08:48:40.094" v="77" actId="20577"/>
          <ac:spMkLst>
            <pc:docMk/>
            <pc:sldMk cId="1080161524" sldId="1748"/>
            <ac:spMk id="2" creationId="{52DA34BA-82FC-47C5-BCE1-BB65E08B92A1}"/>
          </ac:spMkLst>
        </pc:spChg>
        <pc:spChg chg="mod">
          <ac:chgData name="Kelly Stokes" userId="3e5c5154-569e-4d81-aa91-4f91841cdfa9" providerId="ADAL" clId="{E98C5764-3027-404A-9CC6-01AE3D74A8D2}" dt="2023-02-07T08:48:45.962" v="79" actId="14100"/>
          <ac:spMkLst>
            <pc:docMk/>
            <pc:sldMk cId="1080161524" sldId="1748"/>
            <ac:spMk id="3" creationId="{4BCBA2DA-E95C-434C-BE81-320E182AE5EF}"/>
          </ac:spMkLst>
        </pc:spChg>
        <pc:picChg chg="add mod">
          <ac:chgData name="Kelly Stokes" userId="3e5c5154-569e-4d81-aa91-4f91841cdfa9" providerId="ADAL" clId="{E98C5764-3027-404A-9CC6-01AE3D74A8D2}" dt="2023-02-07T08:49:06.415" v="82" actId="1076"/>
          <ac:picMkLst>
            <pc:docMk/>
            <pc:sldMk cId="1080161524" sldId="1748"/>
            <ac:picMk id="3074" creationId="{6FFD9EED-0031-9708-7541-0DDA3F66556B}"/>
          </ac:picMkLst>
        </pc:picChg>
        <pc:picChg chg="del">
          <ac:chgData name="Kelly Stokes" userId="3e5c5154-569e-4d81-aa91-4f91841cdfa9" providerId="ADAL" clId="{E98C5764-3027-404A-9CC6-01AE3D74A8D2}" dt="2023-02-07T08:48:46.608" v="80" actId="478"/>
          <ac:picMkLst>
            <pc:docMk/>
            <pc:sldMk cId="1080161524" sldId="1748"/>
            <ac:picMk id="8194" creationId="{5AB67D8A-C7D9-801A-7B26-5B405DB3E408}"/>
          </ac:picMkLst>
        </pc:picChg>
      </pc:sldChg>
      <pc:sldChg chg="del">
        <pc:chgData name="Kelly Stokes" userId="3e5c5154-569e-4d81-aa91-4f91841cdfa9" providerId="ADAL" clId="{E98C5764-3027-404A-9CC6-01AE3D74A8D2}" dt="2023-02-07T08:46:32.823" v="39" actId="2696"/>
        <pc:sldMkLst>
          <pc:docMk/>
          <pc:sldMk cId="1838584653" sldId="1749"/>
        </pc:sldMkLst>
      </pc:sldChg>
      <pc:sldChg chg="addSp delSp modSp add modAnim">
        <pc:chgData name="Kelly Stokes" userId="3e5c5154-569e-4d81-aa91-4f91841cdfa9" providerId="ADAL" clId="{E98C5764-3027-404A-9CC6-01AE3D74A8D2}" dt="2023-02-07T08:51:39.797" v="119"/>
        <pc:sldMkLst>
          <pc:docMk/>
          <pc:sldMk cId="3424624900" sldId="1749"/>
        </pc:sldMkLst>
        <pc:spChg chg="mod">
          <ac:chgData name="Kelly Stokes" userId="3e5c5154-569e-4d81-aa91-4f91841cdfa9" providerId="ADAL" clId="{E98C5764-3027-404A-9CC6-01AE3D74A8D2}" dt="2023-02-07T08:51:20.860" v="115" actId="20577"/>
          <ac:spMkLst>
            <pc:docMk/>
            <pc:sldMk cId="3424624900" sldId="1749"/>
            <ac:spMk id="2" creationId="{52DA34BA-82FC-47C5-BCE1-BB65E08B92A1}"/>
          </ac:spMkLst>
        </pc:spChg>
        <pc:picChg chg="del">
          <ac:chgData name="Kelly Stokes" userId="3e5c5154-569e-4d81-aa91-4f91841cdfa9" providerId="ADAL" clId="{E98C5764-3027-404A-9CC6-01AE3D74A8D2}" dt="2023-02-07T08:51:22.322" v="116" actId="478"/>
          <ac:picMkLst>
            <pc:docMk/>
            <pc:sldMk cId="3424624900" sldId="1749"/>
            <ac:picMk id="6146" creationId="{CA47996E-805B-8581-38A2-8E4079C8AFC4}"/>
          </ac:picMkLst>
        </pc:picChg>
        <pc:picChg chg="add mod">
          <ac:chgData name="Kelly Stokes" userId="3e5c5154-569e-4d81-aa91-4f91841cdfa9" providerId="ADAL" clId="{E98C5764-3027-404A-9CC6-01AE3D74A8D2}" dt="2023-02-07T08:51:38.968" v="118" actId="1076"/>
          <ac:picMkLst>
            <pc:docMk/>
            <pc:sldMk cId="3424624900" sldId="1749"/>
            <ac:picMk id="7170" creationId="{61974969-6123-89EE-D58E-AAC9ACB1EA4C}"/>
          </ac:picMkLst>
        </pc:picChg>
      </pc:sldChg>
      <pc:sldChg chg="del">
        <pc:chgData name="Kelly Stokes" userId="3e5c5154-569e-4d81-aa91-4f91841cdfa9" providerId="ADAL" clId="{E98C5764-3027-404A-9CC6-01AE3D74A8D2}" dt="2023-02-07T08:46:32.823" v="39" actId="2696"/>
        <pc:sldMkLst>
          <pc:docMk/>
          <pc:sldMk cId="885313873" sldId="1750"/>
        </pc:sldMkLst>
      </pc:sldChg>
      <pc:sldChg chg="addSp delSp modSp add modAnim">
        <pc:chgData name="Kelly Stokes" userId="3e5c5154-569e-4d81-aa91-4f91841cdfa9" providerId="ADAL" clId="{E98C5764-3027-404A-9CC6-01AE3D74A8D2}" dt="2023-02-07T09:17:30.777" v="682" actId="20577"/>
        <pc:sldMkLst>
          <pc:docMk/>
          <pc:sldMk cId="4171526632" sldId="1750"/>
        </pc:sldMkLst>
        <pc:spChg chg="mod">
          <ac:chgData name="Kelly Stokes" userId="3e5c5154-569e-4d81-aa91-4f91841cdfa9" providerId="ADAL" clId="{E98C5764-3027-404A-9CC6-01AE3D74A8D2}" dt="2023-02-07T08:55:22.239" v="203" actId="20577"/>
          <ac:spMkLst>
            <pc:docMk/>
            <pc:sldMk cId="4171526632" sldId="1750"/>
            <ac:spMk id="2" creationId="{52DA34BA-82FC-47C5-BCE1-BB65E08B92A1}"/>
          </ac:spMkLst>
        </pc:spChg>
        <pc:spChg chg="mod">
          <ac:chgData name="Kelly Stokes" userId="3e5c5154-569e-4d81-aa91-4f91841cdfa9" providerId="ADAL" clId="{E98C5764-3027-404A-9CC6-01AE3D74A8D2}" dt="2023-02-07T09:17:30.777" v="682" actId="20577"/>
          <ac:spMkLst>
            <pc:docMk/>
            <pc:sldMk cId="4171526632" sldId="1750"/>
            <ac:spMk id="10" creationId="{003D53EA-1945-744E-2DD1-0312F4DE835F}"/>
          </ac:spMkLst>
        </pc:spChg>
        <pc:spChg chg="mod">
          <ac:chgData name="Kelly Stokes" userId="3e5c5154-569e-4d81-aa91-4f91841cdfa9" providerId="ADAL" clId="{E98C5764-3027-404A-9CC6-01AE3D74A8D2}" dt="2023-02-07T08:55:47.328" v="208"/>
          <ac:spMkLst>
            <pc:docMk/>
            <pc:sldMk cId="4171526632" sldId="1750"/>
            <ac:spMk id="12" creationId="{E384BFF7-3319-CAE2-192F-C4DCBBBBFCCA}"/>
          </ac:spMkLst>
        </pc:spChg>
        <pc:picChg chg="add mod">
          <ac:chgData name="Kelly Stokes" userId="3e5c5154-569e-4d81-aa91-4f91841cdfa9" providerId="ADAL" clId="{E98C5764-3027-404A-9CC6-01AE3D74A8D2}" dt="2023-02-07T08:55:31.319" v="205"/>
          <ac:picMkLst>
            <pc:docMk/>
            <pc:sldMk cId="4171526632" sldId="1750"/>
            <ac:picMk id="3" creationId="{31A142C7-7585-2B11-A75E-F28D29A34D82}"/>
          </ac:picMkLst>
        </pc:picChg>
        <pc:picChg chg="del">
          <ac:chgData name="Kelly Stokes" userId="3e5c5154-569e-4d81-aa91-4f91841cdfa9" providerId="ADAL" clId="{E98C5764-3027-404A-9CC6-01AE3D74A8D2}" dt="2023-02-07T08:55:24.971" v="204" actId="478"/>
          <ac:picMkLst>
            <pc:docMk/>
            <pc:sldMk cId="4171526632" sldId="1750"/>
            <ac:picMk id="4" creationId="{300FBF5B-B028-F731-A339-C1D0EF59E7F2}"/>
          </ac:picMkLst>
        </pc:picChg>
      </pc:sldChg>
      <pc:sldChg chg="modSp add mod">
        <pc:chgData name="Kelly Stokes" userId="3e5c5154-569e-4d81-aa91-4f91841cdfa9" providerId="ADAL" clId="{E98C5764-3027-404A-9CC6-01AE3D74A8D2}" dt="2023-02-07T08:56:48.755" v="226" actId="1076"/>
        <pc:sldMkLst>
          <pc:docMk/>
          <pc:sldMk cId="2592489006" sldId="1751"/>
        </pc:sldMkLst>
        <pc:spChg chg="mod">
          <ac:chgData name="Kelly Stokes" userId="3e5c5154-569e-4d81-aa91-4f91841cdfa9" providerId="ADAL" clId="{E98C5764-3027-404A-9CC6-01AE3D74A8D2}" dt="2023-02-07T08:56:38.575" v="221"/>
          <ac:spMkLst>
            <pc:docMk/>
            <pc:sldMk cId="2592489006" sldId="1751"/>
            <ac:spMk id="2" creationId="{52DA34BA-82FC-47C5-BCE1-BB65E08B92A1}"/>
          </ac:spMkLst>
        </pc:spChg>
        <pc:spChg chg="mod">
          <ac:chgData name="Kelly Stokes" userId="3e5c5154-569e-4d81-aa91-4f91841cdfa9" providerId="ADAL" clId="{E98C5764-3027-404A-9CC6-01AE3D74A8D2}" dt="2023-02-07T08:56:48.755" v="226" actId="1076"/>
          <ac:spMkLst>
            <pc:docMk/>
            <pc:sldMk cId="2592489006" sldId="1751"/>
            <ac:spMk id="3" creationId="{847A1AC9-9EC9-E1AA-348D-958CE44F2772}"/>
          </ac:spMkLst>
        </pc:spChg>
      </pc:sldChg>
      <pc:sldChg chg="del">
        <pc:chgData name="Kelly Stokes" userId="3e5c5154-569e-4d81-aa91-4f91841cdfa9" providerId="ADAL" clId="{E98C5764-3027-404A-9CC6-01AE3D74A8D2}" dt="2023-02-07T08:46:32.823" v="39" actId="2696"/>
        <pc:sldMkLst>
          <pc:docMk/>
          <pc:sldMk cId="4165552966" sldId="1751"/>
        </pc:sldMkLst>
      </pc:sldChg>
      <pc:sldChg chg="del">
        <pc:chgData name="Kelly Stokes" userId="3e5c5154-569e-4d81-aa91-4f91841cdfa9" providerId="ADAL" clId="{E98C5764-3027-404A-9CC6-01AE3D74A8D2}" dt="2023-02-07T08:46:32.823" v="39" actId="2696"/>
        <pc:sldMkLst>
          <pc:docMk/>
          <pc:sldMk cId="749458959" sldId="1752"/>
        </pc:sldMkLst>
      </pc:sldChg>
      <pc:sldChg chg="modSp add mod">
        <pc:chgData name="Kelly Stokes" userId="3e5c5154-569e-4d81-aa91-4f91841cdfa9" providerId="ADAL" clId="{E98C5764-3027-404A-9CC6-01AE3D74A8D2}" dt="2023-02-07T09:00:44.988" v="329" actId="13926"/>
        <pc:sldMkLst>
          <pc:docMk/>
          <pc:sldMk cId="870377215" sldId="1752"/>
        </pc:sldMkLst>
        <pc:spChg chg="mod">
          <ac:chgData name="Kelly Stokes" userId="3e5c5154-569e-4d81-aa91-4f91841cdfa9" providerId="ADAL" clId="{E98C5764-3027-404A-9CC6-01AE3D74A8D2}" dt="2023-02-07T09:00:44.988" v="329" actId="13926"/>
          <ac:spMkLst>
            <pc:docMk/>
            <pc:sldMk cId="870377215" sldId="1752"/>
            <ac:spMk id="2" creationId="{52DA34BA-82FC-47C5-BCE1-BB65E08B92A1}"/>
          </ac:spMkLst>
        </pc:spChg>
      </pc:sldChg>
      <pc:sldChg chg="modSp add mod">
        <pc:chgData name="Kelly Stokes" userId="3e5c5154-569e-4d81-aa91-4f91841cdfa9" providerId="ADAL" clId="{E98C5764-3027-404A-9CC6-01AE3D74A8D2}" dt="2023-02-07T09:01:50.288" v="341" actId="20577"/>
        <pc:sldMkLst>
          <pc:docMk/>
          <pc:sldMk cId="441639046" sldId="1753"/>
        </pc:sldMkLst>
        <pc:spChg chg="mod">
          <ac:chgData name="Kelly Stokes" userId="3e5c5154-569e-4d81-aa91-4f91841cdfa9" providerId="ADAL" clId="{E98C5764-3027-404A-9CC6-01AE3D74A8D2}" dt="2023-02-07T09:01:50.288" v="341" actId="20577"/>
          <ac:spMkLst>
            <pc:docMk/>
            <pc:sldMk cId="441639046" sldId="1753"/>
            <ac:spMk id="2" creationId="{02FB8773-AD3E-2543-510F-CEE32E75C793}"/>
          </ac:spMkLst>
        </pc:spChg>
      </pc:sldChg>
      <pc:sldChg chg="del">
        <pc:chgData name="Kelly Stokes" userId="3e5c5154-569e-4d81-aa91-4f91841cdfa9" providerId="ADAL" clId="{E98C5764-3027-404A-9CC6-01AE3D74A8D2}" dt="2023-02-07T08:46:32.823" v="39" actId="2696"/>
        <pc:sldMkLst>
          <pc:docMk/>
          <pc:sldMk cId="767606515" sldId="1753"/>
        </pc:sldMkLst>
      </pc:sldChg>
      <pc:sldChg chg="del">
        <pc:chgData name="Kelly Stokes" userId="3e5c5154-569e-4d81-aa91-4f91841cdfa9" providerId="ADAL" clId="{E98C5764-3027-404A-9CC6-01AE3D74A8D2}" dt="2023-02-07T08:46:32.823" v="39" actId="2696"/>
        <pc:sldMkLst>
          <pc:docMk/>
          <pc:sldMk cId="254904042" sldId="1754"/>
        </pc:sldMkLst>
      </pc:sldChg>
      <pc:sldChg chg="modSp add mod">
        <pc:chgData name="Kelly Stokes" userId="3e5c5154-569e-4d81-aa91-4f91841cdfa9" providerId="ADAL" clId="{E98C5764-3027-404A-9CC6-01AE3D74A8D2}" dt="2023-02-07T09:01:57.728" v="348" actId="20577"/>
        <pc:sldMkLst>
          <pc:docMk/>
          <pc:sldMk cId="3121430995" sldId="1754"/>
        </pc:sldMkLst>
        <pc:spChg chg="mod">
          <ac:chgData name="Kelly Stokes" userId="3e5c5154-569e-4d81-aa91-4f91841cdfa9" providerId="ADAL" clId="{E98C5764-3027-404A-9CC6-01AE3D74A8D2}" dt="2023-02-07T09:01:57.728" v="348" actId="20577"/>
          <ac:spMkLst>
            <pc:docMk/>
            <pc:sldMk cId="3121430995" sldId="1754"/>
            <ac:spMk id="2" creationId="{02FB8773-AD3E-2543-510F-CEE32E75C793}"/>
          </ac:spMkLst>
        </pc:spChg>
      </pc:sldChg>
      <pc:sldChg chg="modSp mod">
        <pc:chgData name="Kelly Stokes" userId="3e5c5154-569e-4d81-aa91-4f91841cdfa9" providerId="ADAL" clId="{E98C5764-3027-404A-9CC6-01AE3D74A8D2}" dt="2023-02-07T09:03:37.196" v="363" actId="20577"/>
        <pc:sldMkLst>
          <pc:docMk/>
          <pc:sldMk cId="3303138135" sldId="1755"/>
        </pc:sldMkLst>
        <pc:spChg chg="mod">
          <ac:chgData name="Kelly Stokes" userId="3e5c5154-569e-4d81-aa91-4f91841cdfa9" providerId="ADAL" clId="{E98C5764-3027-404A-9CC6-01AE3D74A8D2}" dt="2023-02-07T09:03:37.196" v="363" actId="20577"/>
          <ac:spMkLst>
            <pc:docMk/>
            <pc:sldMk cId="3303138135" sldId="1755"/>
            <ac:spMk id="2" creationId="{52DA34BA-82FC-47C5-BCE1-BB65E08B92A1}"/>
          </ac:spMkLst>
        </pc:spChg>
      </pc:sldChg>
      <pc:sldChg chg="modSp mod">
        <pc:chgData name="Kelly Stokes" userId="3e5c5154-569e-4d81-aa91-4f91841cdfa9" providerId="ADAL" clId="{E98C5764-3027-404A-9CC6-01AE3D74A8D2}" dt="2023-02-07T09:03:41.434" v="370" actId="20577"/>
        <pc:sldMkLst>
          <pc:docMk/>
          <pc:sldMk cId="2042747774" sldId="1756"/>
        </pc:sldMkLst>
        <pc:spChg chg="mod">
          <ac:chgData name="Kelly Stokes" userId="3e5c5154-569e-4d81-aa91-4f91841cdfa9" providerId="ADAL" clId="{E98C5764-3027-404A-9CC6-01AE3D74A8D2}" dt="2023-02-07T09:03:41.434" v="370" actId="20577"/>
          <ac:spMkLst>
            <pc:docMk/>
            <pc:sldMk cId="2042747774" sldId="1756"/>
            <ac:spMk id="2" creationId="{52DA34BA-82FC-47C5-BCE1-BB65E08B92A1}"/>
          </ac:spMkLst>
        </pc:spChg>
      </pc:sldChg>
      <pc:sldChg chg="modSp mod">
        <pc:chgData name="Kelly Stokes" userId="3e5c5154-569e-4d81-aa91-4f91841cdfa9" providerId="ADAL" clId="{E98C5764-3027-404A-9CC6-01AE3D74A8D2}" dt="2023-02-07T09:03:45.140" v="375" actId="20577"/>
        <pc:sldMkLst>
          <pc:docMk/>
          <pc:sldMk cId="2462489311" sldId="1757"/>
        </pc:sldMkLst>
        <pc:spChg chg="mod">
          <ac:chgData name="Kelly Stokes" userId="3e5c5154-569e-4d81-aa91-4f91841cdfa9" providerId="ADAL" clId="{E98C5764-3027-404A-9CC6-01AE3D74A8D2}" dt="2023-02-07T09:03:45.140" v="375" actId="20577"/>
          <ac:spMkLst>
            <pc:docMk/>
            <pc:sldMk cId="2462489311" sldId="1757"/>
            <ac:spMk id="2" creationId="{52DA34BA-82FC-47C5-BCE1-BB65E08B92A1}"/>
          </ac:spMkLst>
        </pc:spChg>
      </pc:sldChg>
      <pc:sldChg chg="modSp mod">
        <pc:chgData name="Kelly Stokes" userId="3e5c5154-569e-4d81-aa91-4f91841cdfa9" providerId="ADAL" clId="{E98C5764-3027-404A-9CC6-01AE3D74A8D2}" dt="2023-02-07T09:03:55.197" v="381" actId="20577"/>
        <pc:sldMkLst>
          <pc:docMk/>
          <pc:sldMk cId="2777173541" sldId="1758"/>
        </pc:sldMkLst>
        <pc:spChg chg="mod">
          <ac:chgData name="Kelly Stokes" userId="3e5c5154-569e-4d81-aa91-4f91841cdfa9" providerId="ADAL" clId="{E98C5764-3027-404A-9CC6-01AE3D74A8D2}" dt="2023-02-07T09:03:55.197" v="381" actId="20577"/>
          <ac:spMkLst>
            <pc:docMk/>
            <pc:sldMk cId="2777173541" sldId="1758"/>
            <ac:spMk id="2" creationId="{52DA34BA-82FC-47C5-BCE1-BB65E08B92A1}"/>
          </ac:spMkLst>
        </pc:spChg>
      </pc:sldChg>
      <pc:sldChg chg="modSp mod">
        <pc:chgData name="Kelly Stokes" userId="3e5c5154-569e-4d81-aa91-4f91841cdfa9" providerId="ADAL" clId="{E98C5764-3027-404A-9CC6-01AE3D74A8D2}" dt="2023-02-07T09:03:59.115" v="388" actId="20577"/>
        <pc:sldMkLst>
          <pc:docMk/>
          <pc:sldMk cId="4156189298" sldId="1759"/>
        </pc:sldMkLst>
        <pc:spChg chg="mod">
          <ac:chgData name="Kelly Stokes" userId="3e5c5154-569e-4d81-aa91-4f91841cdfa9" providerId="ADAL" clId="{E98C5764-3027-404A-9CC6-01AE3D74A8D2}" dt="2023-02-07T09:03:59.115" v="388" actId="20577"/>
          <ac:spMkLst>
            <pc:docMk/>
            <pc:sldMk cId="4156189298" sldId="1759"/>
            <ac:spMk id="2" creationId="{52DA34BA-82FC-47C5-BCE1-BB65E08B92A1}"/>
          </ac:spMkLst>
        </pc:spChg>
      </pc:sldChg>
      <pc:sldChg chg="del">
        <pc:chgData name="Kelly Stokes" userId="3e5c5154-569e-4d81-aa91-4f91841cdfa9" providerId="ADAL" clId="{E98C5764-3027-404A-9CC6-01AE3D74A8D2}" dt="2023-02-07T09:04:08.978" v="389" actId="2696"/>
        <pc:sldMkLst>
          <pc:docMk/>
          <pc:sldMk cId="1962126159" sldId="1760"/>
        </pc:sldMkLst>
      </pc:sldChg>
      <pc:sldChg chg="del">
        <pc:chgData name="Kelly Stokes" userId="3e5c5154-569e-4d81-aa91-4f91841cdfa9" providerId="ADAL" clId="{E98C5764-3027-404A-9CC6-01AE3D74A8D2}" dt="2023-02-07T09:04:08.978" v="389" actId="2696"/>
        <pc:sldMkLst>
          <pc:docMk/>
          <pc:sldMk cId="1903358922" sldId="1761"/>
        </pc:sldMkLst>
      </pc:sldChg>
      <pc:sldChg chg="del">
        <pc:chgData name="Kelly Stokes" userId="3e5c5154-569e-4d81-aa91-4f91841cdfa9" providerId="ADAL" clId="{E98C5764-3027-404A-9CC6-01AE3D74A8D2}" dt="2023-02-07T09:04:08.978" v="389" actId="2696"/>
        <pc:sldMkLst>
          <pc:docMk/>
          <pc:sldMk cId="1570725688" sldId="1762"/>
        </pc:sldMkLst>
      </pc:sldChg>
      <pc:sldChg chg="del">
        <pc:chgData name="Kelly Stokes" userId="3e5c5154-569e-4d81-aa91-4f91841cdfa9" providerId="ADAL" clId="{E98C5764-3027-404A-9CC6-01AE3D74A8D2}" dt="2023-02-07T09:04:08.978" v="389" actId="2696"/>
        <pc:sldMkLst>
          <pc:docMk/>
          <pc:sldMk cId="1836229523" sldId="1763"/>
        </pc:sldMkLst>
      </pc:sldChg>
      <pc:sldChg chg="del">
        <pc:chgData name="Kelly Stokes" userId="3e5c5154-569e-4d81-aa91-4f91841cdfa9" providerId="ADAL" clId="{E98C5764-3027-404A-9CC6-01AE3D74A8D2}" dt="2023-02-07T09:04:08.978" v="389" actId="2696"/>
        <pc:sldMkLst>
          <pc:docMk/>
          <pc:sldMk cId="1805630901" sldId="1764"/>
        </pc:sldMkLst>
      </pc:sldChg>
      <pc:sldChg chg="del">
        <pc:chgData name="Kelly Stokes" userId="3e5c5154-569e-4d81-aa91-4f91841cdfa9" providerId="ADAL" clId="{E98C5764-3027-404A-9CC6-01AE3D74A8D2}" dt="2023-02-07T09:04:08.978" v="389" actId="2696"/>
        <pc:sldMkLst>
          <pc:docMk/>
          <pc:sldMk cId="3418226190" sldId="1765"/>
        </pc:sldMkLst>
      </pc:sldChg>
      <pc:sldChg chg="del">
        <pc:chgData name="Kelly Stokes" userId="3e5c5154-569e-4d81-aa91-4f91841cdfa9" providerId="ADAL" clId="{E98C5764-3027-404A-9CC6-01AE3D74A8D2}" dt="2023-02-07T09:04:08.978" v="389" actId="2696"/>
        <pc:sldMkLst>
          <pc:docMk/>
          <pc:sldMk cId="269396648" sldId="1766"/>
        </pc:sldMkLst>
      </pc:sldChg>
      <pc:sldChg chg="del">
        <pc:chgData name="Kelly Stokes" userId="3e5c5154-569e-4d81-aa91-4f91841cdfa9" providerId="ADAL" clId="{E98C5764-3027-404A-9CC6-01AE3D74A8D2}" dt="2023-02-07T09:03:14.344" v="355" actId="2696"/>
        <pc:sldMkLst>
          <pc:docMk/>
          <pc:sldMk cId="3824200792" sldId="1767"/>
        </pc:sldMkLst>
      </pc:sldChg>
      <pc:sldChg chg="ord">
        <pc:chgData name="Kelly Stokes" userId="3e5c5154-569e-4d81-aa91-4f91841cdfa9" providerId="ADAL" clId="{E98C5764-3027-404A-9CC6-01AE3D74A8D2}" dt="2023-02-07T09:03:22.108" v="357"/>
        <pc:sldMkLst>
          <pc:docMk/>
          <pc:sldMk cId="2797566214" sldId="1768"/>
        </pc:sldMkLst>
      </pc:sldChg>
      <pc:sldChg chg="ord">
        <pc:chgData name="Kelly Stokes" userId="3e5c5154-569e-4d81-aa91-4f91841cdfa9" providerId="ADAL" clId="{E98C5764-3027-404A-9CC6-01AE3D74A8D2}" dt="2023-02-07T09:03:22.108" v="357"/>
        <pc:sldMkLst>
          <pc:docMk/>
          <pc:sldMk cId="2766023497" sldId="1769"/>
        </pc:sldMkLst>
      </pc:sldChg>
      <pc:sldChg chg="addSp delSp modSp mod modAnim">
        <pc:chgData name="Kelly Stokes" userId="3e5c5154-569e-4d81-aa91-4f91841cdfa9" providerId="ADAL" clId="{E98C5764-3027-404A-9CC6-01AE3D74A8D2}" dt="2023-02-07T09:10:20.188" v="519"/>
        <pc:sldMkLst>
          <pc:docMk/>
          <pc:sldMk cId="3162076790" sldId="1784"/>
        </pc:sldMkLst>
        <pc:spChg chg="mod">
          <ac:chgData name="Kelly Stokes" userId="3e5c5154-569e-4d81-aa91-4f91841cdfa9" providerId="ADAL" clId="{E98C5764-3027-404A-9CC6-01AE3D74A8D2}" dt="2023-02-07T09:10:00.365" v="514" actId="20577"/>
          <ac:spMkLst>
            <pc:docMk/>
            <pc:sldMk cId="3162076790" sldId="1784"/>
            <ac:spMk id="2" creationId="{52DA34BA-82FC-47C5-BCE1-BB65E08B92A1}"/>
          </ac:spMkLst>
        </pc:spChg>
        <pc:spChg chg="mod">
          <ac:chgData name="Kelly Stokes" userId="3e5c5154-569e-4d81-aa91-4f91841cdfa9" providerId="ADAL" clId="{E98C5764-3027-404A-9CC6-01AE3D74A8D2}" dt="2023-02-07T09:10:03.890" v="515" actId="14100"/>
          <ac:spMkLst>
            <pc:docMk/>
            <pc:sldMk cId="3162076790" sldId="1784"/>
            <ac:spMk id="3" creationId="{13BB5EC0-7A96-4D29-A835-6FAE896C31A4}"/>
          </ac:spMkLst>
        </pc:spChg>
        <pc:picChg chg="del">
          <ac:chgData name="Kelly Stokes" userId="3e5c5154-569e-4d81-aa91-4f91841cdfa9" providerId="ADAL" clId="{E98C5764-3027-404A-9CC6-01AE3D74A8D2}" dt="2023-02-07T09:10:04.677" v="516" actId="478"/>
          <ac:picMkLst>
            <pc:docMk/>
            <pc:sldMk cId="3162076790" sldId="1784"/>
            <ac:picMk id="4098" creationId="{29D73650-5EBE-9EBF-C165-7DCEE15B0514}"/>
          </ac:picMkLst>
        </pc:picChg>
        <pc:picChg chg="add mod">
          <ac:chgData name="Kelly Stokes" userId="3e5c5154-569e-4d81-aa91-4f91841cdfa9" providerId="ADAL" clId="{E98C5764-3027-404A-9CC6-01AE3D74A8D2}" dt="2023-02-07T09:10:18.629" v="518" actId="1076"/>
          <ac:picMkLst>
            <pc:docMk/>
            <pc:sldMk cId="3162076790" sldId="1784"/>
            <ac:picMk id="50178" creationId="{3D544596-1262-47A9-7508-32C5083F84B6}"/>
          </ac:picMkLst>
        </pc:picChg>
      </pc:sldChg>
      <pc:sldChg chg="addSp delSp modSp mod modAnim">
        <pc:chgData name="Kelly Stokes" userId="3e5c5154-569e-4d81-aa91-4f91841cdfa9" providerId="ADAL" clId="{E98C5764-3027-404A-9CC6-01AE3D74A8D2}" dt="2023-02-07T09:10:46.133" v="536"/>
        <pc:sldMkLst>
          <pc:docMk/>
          <pc:sldMk cId="3344185335" sldId="1785"/>
        </pc:sldMkLst>
        <pc:spChg chg="mod">
          <ac:chgData name="Kelly Stokes" userId="3e5c5154-569e-4d81-aa91-4f91841cdfa9" providerId="ADAL" clId="{E98C5764-3027-404A-9CC6-01AE3D74A8D2}" dt="2023-02-07T09:10:27.101" v="531" actId="20577"/>
          <ac:spMkLst>
            <pc:docMk/>
            <pc:sldMk cId="3344185335" sldId="1785"/>
            <ac:spMk id="2" creationId="{52DA34BA-82FC-47C5-BCE1-BB65E08B92A1}"/>
          </ac:spMkLst>
        </pc:spChg>
        <pc:spChg chg="mod">
          <ac:chgData name="Kelly Stokes" userId="3e5c5154-569e-4d81-aa91-4f91841cdfa9" providerId="ADAL" clId="{E98C5764-3027-404A-9CC6-01AE3D74A8D2}" dt="2023-02-07T09:10:31.860" v="532" actId="14100"/>
          <ac:spMkLst>
            <pc:docMk/>
            <pc:sldMk cId="3344185335" sldId="1785"/>
            <ac:spMk id="3" creationId="{0366E0B6-702E-4814-82C6-08CA2D13F3C9}"/>
          </ac:spMkLst>
        </pc:spChg>
        <pc:picChg chg="del">
          <ac:chgData name="Kelly Stokes" userId="3e5c5154-569e-4d81-aa91-4f91841cdfa9" providerId="ADAL" clId="{E98C5764-3027-404A-9CC6-01AE3D74A8D2}" dt="2023-02-07T09:10:32.492" v="533" actId="478"/>
          <ac:picMkLst>
            <pc:docMk/>
            <pc:sldMk cId="3344185335" sldId="1785"/>
            <ac:picMk id="5122" creationId="{23151965-8F4C-087D-4F46-792C938AABB6}"/>
          </ac:picMkLst>
        </pc:picChg>
        <pc:picChg chg="add mod">
          <ac:chgData name="Kelly Stokes" userId="3e5c5154-569e-4d81-aa91-4f91841cdfa9" providerId="ADAL" clId="{E98C5764-3027-404A-9CC6-01AE3D74A8D2}" dt="2023-02-07T09:10:45.443" v="535" actId="1076"/>
          <ac:picMkLst>
            <pc:docMk/>
            <pc:sldMk cId="3344185335" sldId="1785"/>
            <ac:picMk id="49154" creationId="{9C6585FA-A878-D6CC-C525-B5EE494546BA}"/>
          </ac:picMkLst>
        </pc:picChg>
      </pc:sldChg>
      <pc:sldChg chg="del">
        <pc:chgData name="Kelly Stokes" userId="3e5c5154-569e-4d81-aa91-4f91841cdfa9" providerId="ADAL" clId="{E98C5764-3027-404A-9CC6-01AE3D74A8D2}" dt="2023-02-07T09:10:52.983" v="537" actId="2696"/>
        <pc:sldMkLst>
          <pc:docMk/>
          <pc:sldMk cId="3368543409" sldId="1786"/>
        </pc:sldMkLst>
      </pc:sldChg>
      <pc:sldChg chg="del">
        <pc:chgData name="Kelly Stokes" userId="3e5c5154-569e-4d81-aa91-4f91841cdfa9" providerId="ADAL" clId="{E98C5764-3027-404A-9CC6-01AE3D74A8D2}" dt="2023-02-07T09:10:52.983" v="537" actId="2696"/>
        <pc:sldMkLst>
          <pc:docMk/>
          <pc:sldMk cId="2504393889" sldId="1787"/>
        </pc:sldMkLst>
      </pc:sldChg>
      <pc:sldChg chg="addSp delSp modSp modAnim">
        <pc:chgData name="Kelly Stokes" userId="3e5c5154-569e-4d81-aa91-4f91841cdfa9" providerId="ADAL" clId="{E98C5764-3027-404A-9CC6-01AE3D74A8D2}" dt="2023-02-07T09:12:07.451" v="573" actId="20577"/>
        <pc:sldMkLst>
          <pc:docMk/>
          <pc:sldMk cId="1626792348" sldId="1788"/>
        </pc:sldMkLst>
        <pc:spChg chg="mod">
          <ac:chgData name="Kelly Stokes" userId="3e5c5154-569e-4d81-aa91-4f91841cdfa9" providerId="ADAL" clId="{E98C5764-3027-404A-9CC6-01AE3D74A8D2}" dt="2023-02-07T09:12:07.451" v="573" actId="20577"/>
          <ac:spMkLst>
            <pc:docMk/>
            <pc:sldMk cId="1626792348" sldId="1788"/>
            <ac:spMk id="2" creationId="{52DA34BA-82FC-47C5-BCE1-BB65E08B92A1}"/>
          </ac:spMkLst>
        </pc:spChg>
        <pc:spChg chg="mod">
          <ac:chgData name="Kelly Stokes" userId="3e5c5154-569e-4d81-aa91-4f91841cdfa9" providerId="ADAL" clId="{E98C5764-3027-404A-9CC6-01AE3D74A8D2}" dt="2023-02-07T09:11:16.431" v="549" actId="20577"/>
          <ac:spMkLst>
            <pc:docMk/>
            <pc:sldMk cId="1626792348" sldId="1788"/>
            <ac:spMk id="10" creationId="{003D53EA-1945-744E-2DD1-0312F4DE835F}"/>
          </ac:spMkLst>
        </pc:spChg>
        <pc:spChg chg="mod">
          <ac:chgData name="Kelly Stokes" userId="3e5c5154-569e-4d81-aa91-4f91841cdfa9" providerId="ADAL" clId="{E98C5764-3027-404A-9CC6-01AE3D74A8D2}" dt="2023-02-07T09:11:12.836" v="542"/>
          <ac:spMkLst>
            <pc:docMk/>
            <pc:sldMk cId="1626792348" sldId="1788"/>
            <ac:spMk id="12" creationId="{E384BFF7-3319-CAE2-192F-C4DCBBBBFCCA}"/>
          </ac:spMkLst>
        </pc:spChg>
        <pc:picChg chg="del">
          <ac:chgData name="Kelly Stokes" userId="3e5c5154-569e-4d81-aa91-4f91841cdfa9" providerId="ADAL" clId="{E98C5764-3027-404A-9CC6-01AE3D74A8D2}" dt="2023-02-07T09:10:57.885" v="538" actId="478"/>
          <ac:picMkLst>
            <pc:docMk/>
            <pc:sldMk cId="1626792348" sldId="1788"/>
            <ac:picMk id="3" creationId="{15DD25A3-2B91-719B-A2DA-217F783D6742}"/>
          </ac:picMkLst>
        </pc:picChg>
        <pc:picChg chg="add mod">
          <ac:chgData name="Kelly Stokes" userId="3e5c5154-569e-4d81-aa91-4f91841cdfa9" providerId="ADAL" clId="{E98C5764-3027-404A-9CC6-01AE3D74A8D2}" dt="2023-02-07T09:10:58.279" v="539"/>
          <ac:picMkLst>
            <pc:docMk/>
            <pc:sldMk cId="1626792348" sldId="1788"/>
            <ac:picMk id="4" creationId="{F3BBED45-CC9A-DFAA-7094-1A0013FFF900}"/>
          </ac:picMkLst>
        </pc:picChg>
      </pc:sldChg>
      <pc:sldChg chg="addSp delSp modSp modAnim">
        <pc:chgData name="Kelly Stokes" userId="3e5c5154-569e-4d81-aa91-4f91841cdfa9" providerId="ADAL" clId="{E98C5764-3027-404A-9CC6-01AE3D74A8D2}" dt="2023-02-07T09:11:47.884" v="568" actId="20577"/>
        <pc:sldMkLst>
          <pc:docMk/>
          <pc:sldMk cId="2105817255" sldId="1789"/>
        </pc:sldMkLst>
        <pc:spChg chg="mod">
          <ac:chgData name="Kelly Stokes" userId="3e5c5154-569e-4d81-aa91-4f91841cdfa9" providerId="ADAL" clId="{E98C5764-3027-404A-9CC6-01AE3D74A8D2}" dt="2023-02-07T09:11:27.354" v="557" actId="20577"/>
          <ac:spMkLst>
            <pc:docMk/>
            <pc:sldMk cId="2105817255" sldId="1789"/>
            <ac:spMk id="2" creationId="{52DA34BA-82FC-47C5-BCE1-BB65E08B92A1}"/>
          </ac:spMkLst>
        </pc:spChg>
        <pc:spChg chg="mod">
          <ac:chgData name="Kelly Stokes" userId="3e5c5154-569e-4d81-aa91-4f91841cdfa9" providerId="ADAL" clId="{E98C5764-3027-404A-9CC6-01AE3D74A8D2}" dt="2023-02-07T09:11:31.229" v="561" actId="20577"/>
          <ac:spMkLst>
            <pc:docMk/>
            <pc:sldMk cId="2105817255" sldId="1789"/>
            <ac:spMk id="10" creationId="{003D53EA-1945-744E-2DD1-0312F4DE835F}"/>
          </ac:spMkLst>
        </pc:spChg>
        <pc:spChg chg="mod">
          <ac:chgData name="Kelly Stokes" userId="3e5c5154-569e-4d81-aa91-4f91841cdfa9" providerId="ADAL" clId="{E98C5764-3027-404A-9CC6-01AE3D74A8D2}" dt="2023-02-07T09:11:47.884" v="568" actId="20577"/>
          <ac:spMkLst>
            <pc:docMk/>
            <pc:sldMk cId="2105817255" sldId="1789"/>
            <ac:spMk id="12" creationId="{E384BFF7-3319-CAE2-192F-C4DCBBBBFCCA}"/>
          </ac:spMkLst>
        </pc:spChg>
        <pc:picChg chg="add mod">
          <ac:chgData name="Kelly Stokes" userId="3e5c5154-569e-4d81-aa91-4f91841cdfa9" providerId="ADAL" clId="{E98C5764-3027-404A-9CC6-01AE3D74A8D2}" dt="2023-02-07T09:11:22.960" v="551"/>
          <ac:picMkLst>
            <pc:docMk/>
            <pc:sldMk cId="2105817255" sldId="1789"/>
            <ac:picMk id="3" creationId="{36DD3021-8F53-3113-F55A-46C0518A0AC3}"/>
          </ac:picMkLst>
        </pc:picChg>
        <pc:picChg chg="del">
          <ac:chgData name="Kelly Stokes" userId="3e5c5154-569e-4d81-aa91-4f91841cdfa9" providerId="ADAL" clId="{E98C5764-3027-404A-9CC6-01AE3D74A8D2}" dt="2023-02-07T09:11:22.604" v="550" actId="478"/>
          <ac:picMkLst>
            <pc:docMk/>
            <pc:sldMk cId="2105817255" sldId="1789"/>
            <ac:picMk id="4" creationId="{40910FFB-8F43-C7D3-A75D-15C910BBA45F}"/>
          </ac:picMkLst>
        </pc:picChg>
      </pc:sldChg>
      <pc:sldChg chg="del">
        <pc:chgData name="Kelly Stokes" userId="3e5c5154-569e-4d81-aa91-4f91841cdfa9" providerId="ADAL" clId="{E98C5764-3027-404A-9CC6-01AE3D74A8D2}" dt="2023-02-07T09:11:57.591" v="569" actId="2696"/>
        <pc:sldMkLst>
          <pc:docMk/>
          <pc:sldMk cId="2898439122" sldId="1790"/>
        </pc:sldMkLst>
      </pc:sldChg>
      <pc:sldChg chg="del">
        <pc:chgData name="Kelly Stokes" userId="3e5c5154-569e-4d81-aa91-4f91841cdfa9" providerId="ADAL" clId="{E98C5764-3027-404A-9CC6-01AE3D74A8D2}" dt="2023-02-07T09:11:57.591" v="569" actId="2696"/>
        <pc:sldMkLst>
          <pc:docMk/>
          <pc:sldMk cId="329579377" sldId="1791"/>
        </pc:sldMkLst>
      </pc:sldChg>
      <pc:sldChg chg="modSp mod">
        <pc:chgData name="Kelly Stokes" userId="3e5c5154-569e-4d81-aa91-4f91841cdfa9" providerId="ADAL" clId="{E98C5764-3027-404A-9CC6-01AE3D74A8D2}" dt="2023-02-07T09:12:33.591" v="579" actId="27636"/>
        <pc:sldMkLst>
          <pc:docMk/>
          <pc:sldMk cId="598640674" sldId="1792"/>
        </pc:sldMkLst>
        <pc:spChg chg="mod">
          <ac:chgData name="Kelly Stokes" userId="3e5c5154-569e-4d81-aa91-4f91841cdfa9" providerId="ADAL" clId="{E98C5764-3027-404A-9CC6-01AE3D74A8D2}" dt="2023-02-07T09:12:25.728" v="574"/>
          <ac:spMkLst>
            <pc:docMk/>
            <pc:sldMk cId="598640674" sldId="1792"/>
            <ac:spMk id="2" creationId="{52DA34BA-82FC-47C5-BCE1-BB65E08B92A1}"/>
          </ac:spMkLst>
        </pc:spChg>
        <pc:spChg chg="mod">
          <ac:chgData name="Kelly Stokes" userId="3e5c5154-569e-4d81-aa91-4f91841cdfa9" providerId="ADAL" clId="{E98C5764-3027-404A-9CC6-01AE3D74A8D2}" dt="2023-02-07T09:12:33.591" v="579" actId="27636"/>
          <ac:spMkLst>
            <pc:docMk/>
            <pc:sldMk cId="598640674" sldId="1792"/>
            <ac:spMk id="3" creationId="{847A1AC9-9EC9-E1AA-348D-958CE44F2772}"/>
          </ac:spMkLst>
        </pc:spChg>
      </pc:sldChg>
      <pc:sldChg chg="modSp mod">
        <pc:chgData name="Kelly Stokes" userId="3e5c5154-569e-4d81-aa91-4f91841cdfa9" providerId="ADAL" clId="{E98C5764-3027-404A-9CC6-01AE3D74A8D2}" dt="2023-02-07T09:12:51.386" v="583" actId="27636"/>
        <pc:sldMkLst>
          <pc:docMk/>
          <pc:sldMk cId="3280383421" sldId="1793"/>
        </pc:sldMkLst>
        <pc:spChg chg="mod">
          <ac:chgData name="Kelly Stokes" userId="3e5c5154-569e-4d81-aa91-4f91841cdfa9" providerId="ADAL" clId="{E98C5764-3027-404A-9CC6-01AE3D74A8D2}" dt="2023-02-07T09:12:48.015" v="580"/>
          <ac:spMkLst>
            <pc:docMk/>
            <pc:sldMk cId="3280383421" sldId="1793"/>
            <ac:spMk id="2" creationId="{52DA34BA-82FC-47C5-BCE1-BB65E08B92A1}"/>
          </ac:spMkLst>
        </pc:spChg>
        <pc:spChg chg="mod">
          <ac:chgData name="Kelly Stokes" userId="3e5c5154-569e-4d81-aa91-4f91841cdfa9" providerId="ADAL" clId="{E98C5764-3027-404A-9CC6-01AE3D74A8D2}" dt="2023-02-07T09:12:51.386" v="583" actId="27636"/>
          <ac:spMkLst>
            <pc:docMk/>
            <pc:sldMk cId="3280383421" sldId="1793"/>
            <ac:spMk id="3" creationId="{847A1AC9-9EC9-E1AA-348D-958CE44F2772}"/>
          </ac:spMkLst>
        </pc:spChg>
      </pc:sldChg>
      <pc:sldChg chg="del">
        <pc:chgData name="Kelly Stokes" userId="3e5c5154-569e-4d81-aa91-4f91841cdfa9" providerId="ADAL" clId="{E98C5764-3027-404A-9CC6-01AE3D74A8D2}" dt="2023-02-07T09:12:58.870" v="584" actId="2696"/>
        <pc:sldMkLst>
          <pc:docMk/>
          <pc:sldMk cId="3023668623" sldId="1794"/>
        </pc:sldMkLst>
      </pc:sldChg>
      <pc:sldChg chg="del">
        <pc:chgData name="Kelly Stokes" userId="3e5c5154-569e-4d81-aa91-4f91841cdfa9" providerId="ADAL" clId="{E98C5764-3027-404A-9CC6-01AE3D74A8D2}" dt="2023-02-07T09:12:58.870" v="584" actId="2696"/>
        <pc:sldMkLst>
          <pc:docMk/>
          <pc:sldMk cId="2285772357" sldId="1795"/>
        </pc:sldMkLst>
      </pc:sldChg>
      <pc:sldChg chg="modNotesTx">
        <pc:chgData name="Kelly Stokes" userId="3e5c5154-569e-4d81-aa91-4f91841cdfa9" providerId="ADAL" clId="{E98C5764-3027-404A-9CC6-01AE3D74A8D2}" dt="2023-02-07T09:13:29.282" v="591" actId="20577"/>
        <pc:sldMkLst>
          <pc:docMk/>
          <pc:sldMk cId="3110146900" sldId="1805"/>
        </pc:sldMkLst>
      </pc:sldChg>
      <pc:sldChg chg="modSp mod">
        <pc:chgData name="Kelly Stokes" userId="3e5c5154-569e-4d81-aa91-4f91841cdfa9" providerId="ADAL" clId="{E98C5764-3027-404A-9CC6-01AE3D74A8D2}" dt="2023-02-07T09:13:38.235" v="593" actId="20577"/>
        <pc:sldMkLst>
          <pc:docMk/>
          <pc:sldMk cId="577901771" sldId="1806"/>
        </pc:sldMkLst>
        <pc:spChg chg="mod">
          <ac:chgData name="Kelly Stokes" userId="3e5c5154-569e-4d81-aa91-4f91841cdfa9" providerId="ADAL" clId="{E98C5764-3027-404A-9CC6-01AE3D74A8D2}" dt="2023-02-07T09:13:38.235" v="593" actId="20577"/>
          <ac:spMkLst>
            <pc:docMk/>
            <pc:sldMk cId="577901771" sldId="1806"/>
            <ac:spMk id="2" creationId="{77E26784-A357-92CE-B6B1-8F248D3D6650}"/>
          </ac:spMkLst>
        </pc:spChg>
      </pc:sldChg>
      <pc:sldChg chg="addSp delSp modSp mod modAnim">
        <pc:chgData name="Kelly Stokes" userId="3e5c5154-569e-4d81-aa91-4f91841cdfa9" providerId="ADAL" clId="{E98C5764-3027-404A-9CC6-01AE3D74A8D2}" dt="2023-02-07T09:15:19.189" v="625"/>
        <pc:sldMkLst>
          <pc:docMk/>
          <pc:sldMk cId="1640083267" sldId="1821"/>
        </pc:sldMkLst>
        <pc:spChg chg="mod">
          <ac:chgData name="Kelly Stokes" userId="3e5c5154-569e-4d81-aa91-4f91841cdfa9" providerId="ADAL" clId="{E98C5764-3027-404A-9CC6-01AE3D74A8D2}" dt="2023-02-07T09:15:01.168" v="620" actId="20577"/>
          <ac:spMkLst>
            <pc:docMk/>
            <pc:sldMk cId="1640083267" sldId="1821"/>
            <ac:spMk id="2" creationId="{52DA34BA-82FC-47C5-BCE1-BB65E08B92A1}"/>
          </ac:spMkLst>
        </pc:spChg>
        <pc:spChg chg="mod">
          <ac:chgData name="Kelly Stokes" userId="3e5c5154-569e-4d81-aa91-4f91841cdfa9" providerId="ADAL" clId="{E98C5764-3027-404A-9CC6-01AE3D74A8D2}" dt="2023-02-07T09:15:05.359" v="621" actId="1076"/>
          <ac:spMkLst>
            <pc:docMk/>
            <pc:sldMk cId="1640083267" sldId="1821"/>
            <ac:spMk id="3" creationId="{13BB5EC0-7A96-4D29-A835-6FAE896C31A4}"/>
          </ac:spMkLst>
        </pc:spChg>
        <pc:picChg chg="del">
          <ac:chgData name="Kelly Stokes" userId="3e5c5154-569e-4d81-aa91-4f91841cdfa9" providerId="ADAL" clId="{E98C5764-3027-404A-9CC6-01AE3D74A8D2}" dt="2023-02-07T09:15:06.031" v="622" actId="478"/>
          <ac:picMkLst>
            <pc:docMk/>
            <pc:sldMk cId="1640083267" sldId="1821"/>
            <ac:picMk id="4098" creationId="{29D73650-5EBE-9EBF-C165-7DCEE15B0514}"/>
          </ac:picMkLst>
        </pc:picChg>
        <pc:picChg chg="add mod">
          <ac:chgData name="Kelly Stokes" userId="3e5c5154-569e-4d81-aa91-4f91841cdfa9" providerId="ADAL" clId="{E98C5764-3027-404A-9CC6-01AE3D74A8D2}" dt="2023-02-07T09:15:18.425" v="624" actId="1076"/>
          <ac:picMkLst>
            <pc:docMk/>
            <pc:sldMk cId="1640083267" sldId="1821"/>
            <ac:picMk id="36866" creationId="{B0CB44C2-4E6B-C262-9E1C-0B157D252EE8}"/>
          </ac:picMkLst>
        </pc:picChg>
      </pc:sldChg>
      <pc:sldChg chg="addSp delSp modSp mod modAnim">
        <pc:chgData name="Kelly Stokes" userId="3e5c5154-569e-4d81-aa91-4f91841cdfa9" providerId="ADAL" clId="{E98C5764-3027-404A-9CC6-01AE3D74A8D2}" dt="2023-02-07T09:15:46.658" v="643"/>
        <pc:sldMkLst>
          <pc:docMk/>
          <pc:sldMk cId="2165822402" sldId="1822"/>
        </pc:sldMkLst>
        <pc:spChg chg="mod">
          <ac:chgData name="Kelly Stokes" userId="3e5c5154-569e-4d81-aa91-4f91841cdfa9" providerId="ADAL" clId="{E98C5764-3027-404A-9CC6-01AE3D74A8D2}" dt="2023-02-07T09:15:25.588" v="638" actId="20577"/>
          <ac:spMkLst>
            <pc:docMk/>
            <pc:sldMk cId="2165822402" sldId="1822"/>
            <ac:spMk id="2" creationId="{52DA34BA-82FC-47C5-BCE1-BB65E08B92A1}"/>
          </ac:spMkLst>
        </pc:spChg>
        <pc:spChg chg="mod">
          <ac:chgData name="Kelly Stokes" userId="3e5c5154-569e-4d81-aa91-4f91841cdfa9" providerId="ADAL" clId="{E98C5764-3027-404A-9CC6-01AE3D74A8D2}" dt="2023-02-07T09:15:28.984" v="639" actId="1076"/>
          <ac:spMkLst>
            <pc:docMk/>
            <pc:sldMk cId="2165822402" sldId="1822"/>
            <ac:spMk id="3" creationId="{0366E0B6-702E-4814-82C6-08CA2D13F3C9}"/>
          </ac:spMkLst>
        </pc:spChg>
        <pc:picChg chg="del">
          <ac:chgData name="Kelly Stokes" userId="3e5c5154-569e-4d81-aa91-4f91841cdfa9" providerId="ADAL" clId="{E98C5764-3027-404A-9CC6-01AE3D74A8D2}" dt="2023-02-07T09:15:29.611" v="640" actId="478"/>
          <ac:picMkLst>
            <pc:docMk/>
            <pc:sldMk cId="2165822402" sldId="1822"/>
            <ac:picMk id="5122" creationId="{23151965-8F4C-087D-4F46-792C938AABB6}"/>
          </ac:picMkLst>
        </pc:picChg>
        <pc:picChg chg="add mod">
          <ac:chgData name="Kelly Stokes" userId="3e5c5154-569e-4d81-aa91-4f91841cdfa9" providerId="ADAL" clId="{E98C5764-3027-404A-9CC6-01AE3D74A8D2}" dt="2023-02-07T09:15:45.295" v="642" actId="1076"/>
          <ac:picMkLst>
            <pc:docMk/>
            <pc:sldMk cId="2165822402" sldId="1822"/>
            <ac:picMk id="35842" creationId="{1A756052-8D76-A70A-91B9-B67C2720C321}"/>
          </ac:picMkLst>
        </pc:picChg>
      </pc:sldChg>
      <pc:sldChg chg="del">
        <pc:chgData name="Kelly Stokes" userId="3e5c5154-569e-4d81-aa91-4f91841cdfa9" providerId="ADAL" clId="{E98C5764-3027-404A-9CC6-01AE3D74A8D2}" dt="2023-02-07T09:15:52.796" v="644" actId="2696"/>
        <pc:sldMkLst>
          <pc:docMk/>
          <pc:sldMk cId="3221287191" sldId="1823"/>
        </pc:sldMkLst>
      </pc:sldChg>
      <pc:sldChg chg="del">
        <pc:chgData name="Kelly Stokes" userId="3e5c5154-569e-4d81-aa91-4f91841cdfa9" providerId="ADAL" clId="{E98C5764-3027-404A-9CC6-01AE3D74A8D2}" dt="2023-02-07T09:15:52.796" v="644" actId="2696"/>
        <pc:sldMkLst>
          <pc:docMk/>
          <pc:sldMk cId="2070532258" sldId="1824"/>
        </pc:sldMkLst>
      </pc:sldChg>
      <pc:sldChg chg="addSp delSp modSp modAnim">
        <pc:chgData name="Kelly Stokes" userId="3e5c5154-569e-4d81-aa91-4f91841cdfa9" providerId="ADAL" clId="{E98C5764-3027-404A-9CC6-01AE3D74A8D2}" dt="2023-02-07T09:16:25.121" v="660" actId="20577"/>
        <pc:sldMkLst>
          <pc:docMk/>
          <pc:sldMk cId="264967797" sldId="1825"/>
        </pc:sldMkLst>
        <pc:spChg chg="mod">
          <ac:chgData name="Kelly Stokes" userId="3e5c5154-569e-4d81-aa91-4f91841cdfa9" providerId="ADAL" clId="{E98C5764-3027-404A-9CC6-01AE3D74A8D2}" dt="2023-02-07T09:16:04.939" v="651" actId="20577"/>
          <ac:spMkLst>
            <pc:docMk/>
            <pc:sldMk cId="264967797" sldId="1825"/>
            <ac:spMk id="2" creationId="{52DA34BA-82FC-47C5-BCE1-BB65E08B92A1}"/>
          </ac:spMkLst>
        </pc:spChg>
        <pc:spChg chg="mod">
          <ac:chgData name="Kelly Stokes" userId="3e5c5154-569e-4d81-aa91-4f91841cdfa9" providerId="ADAL" clId="{E98C5764-3027-404A-9CC6-01AE3D74A8D2}" dt="2023-02-07T09:16:09.016" v="655" actId="20577"/>
          <ac:spMkLst>
            <pc:docMk/>
            <pc:sldMk cId="264967797" sldId="1825"/>
            <ac:spMk id="10" creationId="{003D53EA-1945-744E-2DD1-0312F4DE835F}"/>
          </ac:spMkLst>
        </pc:spChg>
        <pc:spChg chg="mod">
          <ac:chgData name="Kelly Stokes" userId="3e5c5154-569e-4d81-aa91-4f91841cdfa9" providerId="ADAL" clId="{E98C5764-3027-404A-9CC6-01AE3D74A8D2}" dt="2023-02-07T09:16:25.121" v="660" actId="20577"/>
          <ac:spMkLst>
            <pc:docMk/>
            <pc:sldMk cId="264967797" sldId="1825"/>
            <ac:spMk id="12" creationId="{E384BFF7-3319-CAE2-192F-C4DCBBBBFCCA}"/>
          </ac:spMkLst>
        </pc:spChg>
        <pc:picChg chg="del">
          <ac:chgData name="Kelly Stokes" userId="3e5c5154-569e-4d81-aa91-4f91841cdfa9" providerId="ADAL" clId="{E98C5764-3027-404A-9CC6-01AE3D74A8D2}" dt="2023-02-07T09:15:58.366" v="645" actId="478"/>
          <ac:picMkLst>
            <pc:docMk/>
            <pc:sldMk cId="264967797" sldId="1825"/>
            <ac:picMk id="3" creationId="{15DD25A3-2B91-719B-A2DA-217F783D6742}"/>
          </ac:picMkLst>
        </pc:picChg>
        <pc:picChg chg="add mod">
          <ac:chgData name="Kelly Stokes" userId="3e5c5154-569e-4d81-aa91-4f91841cdfa9" providerId="ADAL" clId="{E98C5764-3027-404A-9CC6-01AE3D74A8D2}" dt="2023-02-07T09:15:58.757" v="646"/>
          <ac:picMkLst>
            <pc:docMk/>
            <pc:sldMk cId="264967797" sldId="1825"/>
            <ac:picMk id="4" creationId="{19BC5043-B261-B2E6-2507-8FB47C7D288B}"/>
          </ac:picMkLst>
        </pc:picChg>
      </pc:sldChg>
      <pc:sldChg chg="addSp delSp modSp modAnim">
        <pc:chgData name="Kelly Stokes" userId="3e5c5154-569e-4d81-aa91-4f91841cdfa9" providerId="ADAL" clId="{E98C5764-3027-404A-9CC6-01AE3D74A8D2}" dt="2023-02-07T09:16:56.852" v="677" actId="20577"/>
        <pc:sldMkLst>
          <pc:docMk/>
          <pc:sldMk cId="2331732562" sldId="1826"/>
        </pc:sldMkLst>
        <pc:spChg chg="mod">
          <ac:chgData name="Kelly Stokes" userId="3e5c5154-569e-4d81-aa91-4f91841cdfa9" providerId="ADAL" clId="{E98C5764-3027-404A-9CC6-01AE3D74A8D2}" dt="2023-02-07T09:16:36.862" v="672" actId="20577"/>
          <ac:spMkLst>
            <pc:docMk/>
            <pc:sldMk cId="2331732562" sldId="1826"/>
            <ac:spMk id="2" creationId="{52DA34BA-82FC-47C5-BCE1-BB65E08B92A1}"/>
          </ac:spMkLst>
        </pc:spChg>
        <pc:spChg chg="mod">
          <ac:chgData name="Kelly Stokes" userId="3e5c5154-569e-4d81-aa91-4f91841cdfa9" providerId="ADAL" clId="{E98C5764-3027-404A-9CC6-01AE3D74A8D2}" dt="2023-02-07T09:16:56.852" v="677" actId="20577"/>
          <ac:spMkLst>
            <pc:docMk/>
            <pc:sldMk cId="2331732562" sldId="1826"/>
            <ac:spMk id="10" creationId="{003D53EA-1945-744E-2DD1-0312F4DE835F}"/>
          </ac:spMkLst>
        </pc:spChg>
        <pc:spChg chg="mod">
          <ac:chgData name="Kelly Stokes" userId="3e5c5154-569e-4d81-aa91-4f91841cdfa9" providerId="ADAL" clId="{E98C5764-3027-404A-9CC6-01AE3D74A8D2}" dt="2023-02-07T09:16:52.510" v="673"/>
          <ac:spMkLst>
            <pc:docMk/>
            <pc:sldMk cId="2331732562" sldId="1826"/>
            <ac:spMk id="12" creationId="{E384BFF7-3319-CAE2-192F-C4DCBBBBFCCA}"/>
          </ac:spMkLst>
        </pc:spChg>
        <pc:picChg chg="add mod">
          <ac:chgData name="Kelly Stokes" userId="3e5c5154-569e-4d81-aa91-4f91841cdfa9" providerId="ADAL" clId="{E98C5764-3027-404A-9CC6-01AE3D74A8D2}" dt="2023-02-07T09:16:32.206" v="662"/>
          <ac:picMkLst>
            <pc:docMk/>
            <pc:sldMk cId="2331732562" sldId="1826"/>
            <ac:picMk id="3" creationId="{E359148D-5DE3-69C4-5DA4-F9491AF99B46}"/>
          </ac:picMkLst>
        </pc:picChg>
        <pc:picChg chg="del">
          <ac:chgData name="Kelly Stokes" userId="3e5c5154-569e-4d81-aa91-4f91841cdfa9" providerId="ADAL" clId="{E98C5764-3027-404A-9CC6-01AE3D74A8D2}" dt="2023-02-07T09:16:28.158" v="661" actId="478"/>
          <ac:picMkLst>
            <pc:docMk/>
            <pc:sldMk cId="2331732562" sldId="1826"/>
            <ac:picMk id="4" creationId="{40910FFB-8F43-C7D3-A75D-15C910BBA45F}"/>
          </ac:picMkLst>
        </pc:picChg>
      </pc:sldChg>
      <pc:sldChg chg="del">
        <pc:chgData name="Kelly Stokes" userId="3e5c5154-569e-4d81-aa91-4f91841cdfa9" providerId="ADAL" clId="{E98C5764-3027-404A-9CC6-01AE3D74A8D2}" dt="2023-02-07T09:17:12.736" v="678" actId="2696"/>
        <pc:sldMkLst>
          <pc:docMk/>
          <pc:sldMk cId="2891378654" sldId="1827"/>
        </pc:sldMkLst>
      </pc:sldChg>
      <pc:sldChg chg="del">
        <pc:chgData name="Kelly Stokes" userId="3e5c5154-569e-4d81-aa91-4f91841cdfa9" providerId="ADAL" clId="{E98C5764-3027-404A-9CC6-01AE3D74A8D2}" dt="2023-02-07T09:17:12.736" v="678" actId="2696"/>
        <pc:sldMkLst>
          <pc:docMk/>
          <pc:sldMk cId="958846140" sldId="1828"/>
        </pc:sldMkLst>
      </pc:sldChg>
      <pc:sldChg chg="modSp mod">
        <pc:chgData name="Kelly Stokes" userId="3e5c5154-569e-4d81-aa91-4f91841cdfa9" providerId="ADAL" clId="{E98C5764-3027-404A-9CC6-01AE3D74A8D2}" dt="2023-02-07T09:18:23.239" v="689" actId="27636"/>
        <pc:sldMkLst>
          <pc:docMk/>
          <pc:sldMk cId="246398196" sldId="1829"/>
        </pc:sldMkLst>
        <pc:spChg chg="mod">
          <ac:chgData name="Kelly Stokes" userId="3e5c5154-569e-4d81-aa91-4f91841cdfa9" providerId="ADAL" clId="{E98C5764-3027-404A-9CC6-01AE3D74A8D2}" dt="2023-02-07T09:18:16.724" v="683"/>
          <ac:spMkLst>
            <pc:docMk/>
            <pc:sldMk cId="246398196" sldId="1829"/>
            <ac:spMk id="2" creationId="{52DA34BA-82FC-47C5-BCE1-BB65E08B92A1}"/>
          </ac:spMkLst>
        </pc:spChg>
        <pc:spChg chg="mod">
          <ac:chgData name="Kelly Stokes" userId="3e5c5154-569e-4d81-aa91-4f91841cdfa9" providerId="ADAL" clId="{E98C5764-3027-404A-9CC6-01AE3D74A8D2}" dt="2023-02-07T09:18:23.239" v="689" actId="27636"/>
          <ac:spMkLst>
            <pc:docMk/>
            <pc:sldMk cId="246398196" sldId="1829"/>
            <ac:spMk id="3" creationId="{847A1AC9-9EC9-E1AA-348D-958CE44F2772}"/>
          </ac:spMkLst>
        </pc:spChg>
      </pc:sldChg>
      <pc:sldChg chg="modSp mod">
        <pc:chgData name="Kelly Stokes" userId="3e5c5154-569e-4d81-aa91-4f91841cdfa9" providerId="ADAL" clId="{E98C5764-3027-404A-9CC6-01AE3D74A8D2}" dt="2023-02-07T11:48:55.791" v="697" actId="27636"/>
        <pc:sldMkLst>
          <pc:docMk/>
          <pc:sldMk cId="1427238391" sldId="1830"/>
        </pc:sldMkLst>
        <pc:spChg chg="mod">
          <ac:chgData name="Kelly Stokes" userId="3e5c5154-569e-4d81-aa91-4f91841cdfa9" providerId="ADAL" clId="{E98C5764-3027-404A-9CC6-01AE3D74A8D2}" dt="2023-02-07T11:48:48.350" v="690"/>
          <ac:spMkLst>
            <pc:docMk/>
            <pc:sldMk cId="1427238391" sldId="1830"/>
            <ac:spMk id="2" creationId="{52DA34BA-82FC-47C5-BCE1-BB65E08B92A1}"/>
          </ac:spMkLst>
        </pc:spChg>
        <pc:spChg chg="mod">
          <ac:chgData name="Kelly Stokes" userId="3e5c5154-569e-4d81-aa91-4f91841cdfa9" providerId="ADAL" clId="{E98C5764-3027-404A-9CC6-01AE3D74A8D2}" dt="2023-02-07T11:48:55.791" v="697" actId="27636"/>
          <ac:spMkLst>
            <pc:docMk/>
            <pc:sldMk cId="1427238391" sldId="1830"/>
            <ac:spMk id="3" creationId="{847A1AC9-9EC9-E1AA-348D-958CE44F2772}"/>
          </ac:spMkLst>
        </pc:spChg>
      </pc:sldChg>
      <pc:sldChg chg="del">
        <pc:chgData name="Kelly Stokes" userId="3e5c5154-569e-4d81-aa91-4f91841cdfa9" providerId="ADAL" clId="{E98C5764-3027-404A-9CC6-01AE3D74A8D2}" dt="2023-02-07T11:49:00.507" v="698" actId="2696"/>
        <pc:sldMkLst>
          <pc:docMk/>
          <pc:sldMk cId="2222823589" sldId="1831"/>
        </pc:sldMkLst>
      </pc:sldChg>
      <pc:sldChg chg="del">
        <pc:chgData name="Kelly Stokes" userId="3e5c5154-569e-4d81-aa91-4f91841cdfa9" providerId="ADAL" clId="{E98C5764-3027-404A-9CC6-01AE3D74A8D2}" dt="2023-02-07T11:49:03.364" v="699" actId="2696"/>
        <pc:sldMkLst>
          <pc:docMk/>
          <pc:sldMk cId="861047719" sldId="1832"/>
        </pc:sldMkLst>
      </pc:sldChg>
      <pc:sldChg chg="modNotesTx">
        <pc:chgData name="Kelly Stokes" userId="3e5c5154-569e-4d81-aa91-4f91841cdfa9" providerId="ADAL" clId="{E98C5764-3027-404A-9CC6-01AE3D74A8D2}" dt="2023-02-07T11:49:26.586" v="700"/>
        <pc:sldMkLst>
          <pc:docMk/>
          <pc:sldMk cId="4084079683" sldId="1842"/>
        </pc:sldMkLst>
      </pc:sldChg>
      <pc:sldChg chg="modSp mod">
        <pc:chgData name="Kelly Stokes" userId="3e5c5154-569e-4d81-aa91-4f91841cdfa9" providerId="ADAL" clId="{E98C5764-3027-404A-9CC6-01AE3D74A8D2}" dt="2023-02-07T11:49:34.557" v="701"/>
        <pc:sldMkLst>
          <pc:docMk/>
          <pc:sldMk cId="519713509" sldId="1843"/>
        </pc:sldMkLst>
        <pc:spChg chg="mod">
          <ac:chgData name="Kelly Stokes" userId="3e5c5154-569e-4d81-aa91-4f91841cdfa9" providerId="ADAL" clId="{E98C5764-3027-404A-9CC6-01AE3D74A8D2}" dt="2023-02-07T11:49:34.557" v="701"/>
          <ac:spMkLst>
            <pc:docMk/>
            <pc:sldMk cId="519713509" sldId="1843"/>
            <ac:spMk id="2" creationId="{77E26784-A357-92CE-B6B1-8F248D3D6650}"/>
          </ac:spMkLst>
        </pc:spChg>
      </pc:sldChg>
      <pc:sldChg chg="addSp delSp modSp mod modAnim">
        <pc:chgData name="Kelly Stokes" userId="3e5c5154-569e-4d81-aa91-4f91841cdfa9" providerId="ADAL" clId="{E98C5764-3027-404A-9CC6-01AE3D74A8D2}" dt="2023-02-07T11:51:39.968" v="723"/>
        <pc:sldMkLst>
          <pc:docMk/>
          <pc:sldMk cId="2002288087" sldId="1858"/>
        </pc:sldMkLst>
        <pc:spChg chg="mod">
          <ac:chgData name="Kelly Stokes" userId="3e5c5154-569e-4d81-aa91-4f91841cdfa9" providerId="ADAL" clId="{E98C5764-3027-404A-9CC6-01AE3D74A8D2}" dt="2023-02-07T11:50:56.927" v="717" actId="20577"/>
          <ac:spMkLst>
            <pc:docMk/>
            <pc:sldMk cId="2002288087" sldId="1858"/>
            <ac:spMk id="2" creationId="{52DA34BA-82FC-47C5-BCE1-BB65E08B92A1}"/>
          </ac:spMkLst>
        </pc:spChg>
        <pc:spChg chg="mod">
          <ac:chgData name="Kelly Stokes" userId="3e5c5154-569e-4d81-aa91-4f91841cdfa9" providerId="ADAL" clId="{E98C5764-3027-404A-9CC6-01AE3D74A8D2}" dt="2023-02-07T11:51:02.663" v="718" actId="1076"/>
          <ac:spMkLst>
            <pc:docMk/>
            <pc:sldMk cId="2002288087" sldId="1858"/>
            <ac:spMk id="3" creationId="{13BB5EC0-7A96-4D29-A835-6FAE896C31A4}"/>
          </ac:spMkLst>
        </pc:spChg>
        <pc:picChg chg="del">
          <ac:chgData name="Kelly Stokes" userId="3e5c5154-569e-4d81-aa91-4f91841cdfa9" providerId="ADAL" clId="{E98C5764-3027-404A-9CC6-01AE3D74A8D2}" dt="2023-02-07T11:51:03.431" v="719" actId="478"/>
          <ac:picMkLst>
            <pc:docMk/>
            <pc:sldMk cId="2002288087" sldId="1858"/>
            <ac:picMk id="4098" creationId="{29D73650-5EBE-9EBF-C165-7DCEE15B0514}"/>
          </ac:picMkLst>
        </pc:picChg>
        <pc:picChg chg="add mod">
          <ac:chgData name="Kelly Stokes" userId="3e5c5154-569e-4d81-aa91-4f91841cdfa9" providerId="ADAL" clId="{E98C5764-3027-404A-9CC6-01AE3D74A8D2}" dt="2023-02-07T11:51:36.088" v="722" actId="732"/>
          <ac:picMkLst>
            <pc:docMk/>
            <pc:sldMk cId="2002288087" sldId="1858"/>
            <ac:picMk id="23554" creationId="{00557E50-7014-FA97-03EE-C8F7A1CDC31A}"/>
          </ac:picMkLst>
        </pc:picChg>
      </pc:sldChg>
      <pc:sldChg chg="addSp delSp modSp mod modAnim">
        <pc:chgData name="Kelly Stokes" userId="3e5c5154-569e-4d81-aa91-4f91841cdfa9" providerId="ADAL" clId="{E98C5764-3027-404A-9CC6-01AE3D74A8D2}" dt="2023-02-07T11:52:07.935" v="732"/>
        <pc:sldMkLst>
          <pc:docMk/>
          <pc:sldMk cId="3293175362" sldId="1859"/>
        </pc:sldMkLst>
        <pc:spChg chg="mod">
          <ac:chgData name="Kelly Stokes" userId="3e5c5154-569e-4d81-aa91-4f91841cdfa9" providerId="ADAL" clId="{E98C5764-3027-404A-9CC6-01AE3D74A8D2}" dt="2023-02-07T11:51:47.035" v="727" actId="20577"/>
          <ac:spMkLst>
            <pc:docMk/>
            <pc:sldMk cId="3293175362" sldId="1859"/>
            <ac:spMk id="2" creationId="{52DA34BA-82FC-47C5-BCE1-BB65E08B92A1}"/>
          </ac:spMkLst>
        </pc:spChg>
        <pc:spChg chg="mod">
          <ac:chgData name="Kelly Stokes" userId="3e5c5154-569e-4d81-aa91-4f91841cdfa9" providerId="ADAL" clId="{E98C5764-3027-404A-9CC6-01AE3D74A8D2}" dt="2023-02-07T11:51:53.498" v="728" actId="1076"/>
          <ac:spMkLst>
            <pc:docMk/>
            <pc:sldMk cId="3293175362" sldId="1859"/>
            <ac:spMk id="3" creationId="{0366E0B6-702E-4814-82C6-08CA2D13F3C9}"/>
          </ac:spMkLst>
        </pc:spChg>
        <pc:picChg chg="del">
          <ac:chgData name="Kelly Stokes" userId="3e5c5154-569e-4d81-aa91-4f91841cdfa9" providerId="ADAL" clId="{E98C5764-3027-404A-9CC6-01AE3D74A8D2}" dt="2023-02-07T11:51:54.553" v="729" actId="478"/>
          <ac:picMkLst>
            <pc:docMk/>
            <pc:sldMk cId="3293175362" sldId="1859"/>
            <ac:picMk id="5122" creationId="{23151965-8F4C-087D-4F46-792C938AABB6}"/>
          </ac:picMkLst>
        </pc:picChg>
        <pc:picChg chg="add mod">
          <ac:chgData name="Kelly Stokes" userId="3e5c5154-569e-4d81-aa91-4f91841cdfa9" providerId="ADAL" clId="{E98C5764-3027-404A-9CC6-01AE3D74A8D2}" dt="2023-02-07T11:52:07.218" v="731" actId="1076"/>
          <ac:picMkLst>
            <pc:docMk/>
            <pc:sldMk cId="3293175362" sldId="1859"/>
            <ac:picMk id="22530" creationId="{20D98F28-3344-2515-2E4B-86B360824254}"/>
          </ac:picMkLst>
        </pc:picChg>
      </pc:sldChg>
      <pc:sldChg chg="del">
        <pc:chgData name="Kelly Stokes" userId="3e5c5154-569e-4d81-aa91-4f91841cdfa9" providerId="ADAL" clId="{E98C5764-3027-404A-9CC6-01AE3D74A8D2}" dt="2023-02-07T11:52:16.623" v="733" actId="2696"/>
        <pc:sldMkLst>
          <pc:docMk/>
          <pc:sldMk cId="4288618885" sldId="1860"/>
        </pc:sldMkLst>
      </pc:sldChg>
      <pc:sldChg chg="del">
        <pc:chgData name="Kelly Stokes" userId="3e5c5154-569e-4d81-aa91-4f91841cdfa9" providerId="ADAL" clId="{E98C5764-3027-404A-9CC6-01AE3D74A8D2}" dt="2023-02-07T11:52:16.623" v="733" actId="2696"/>
        <pc:sldMkLst>
          <pc:docMk/>
          <pc:sldMk cId="1867682504" sldId="1861"/>
        </pc:sldMkLst>
      </pc:sldChg>
      <pc:sldChg chg="addSp delSp modSp modAnim">
        <pc:chgData name="Kelly Stokes" userId="3e5c5154-569e-4d81-aa91-4f91841cdfa9" providerId="ADAL" clId="{E98C5764-3027-404A-9CC6-01AE3D74A8D2}" dt="2023-02-07T11:53:12.773" v="786" actId="20577"/>
        <pc:sldMkLst>
          <pc:docMk/>
          <pc:sldMk cId="232450254" sldId="1862"/>
        </pc:sldMkLst>
        <pc:spChg chg="mod">
          <ac:chgData name="Kelly Stokes" userId="3e5c5154-569e-4d81-aa91-4f91841cdfa9" providerId="ADAL" clId="{E98C5764-3027-404A-9CC6-01AE3D74A8D2}" dt="2023-02-07T11:52:38.958" v="749" actId="20577"/>
          <ac:spMkLst>
            <pc:docMk/>
            <pc:sldMk cId="232450254" sldId="1862"/>
            <ac:spMk id="2" creationId="{52DA34BA-82FC-47C5-BCE1-BB65E08B92A1}"/>
          </ac:spMkLst>
        </pc:spChg>
        <pc:spChg chg="mod">
          <ac:chgData name="Kelly Stokes" userId="3e5c5154-569e-4d81-aa91-4f91841cdfa9" providerId="ADAL" clId="{E98C5764-3027-404A-9CC6-01AE3D74A8D2}" dt="2023-02-07T11:53:12.773" v="786" actId="20577"/>
          <ac:spMkLst>
            <pc:docMk/>
            <pc:sldMk cId="232450254" sldId="1862"/>
            <ac:spMk id="10" creationId="{003D53EA-1945-744E-2DD1-0312F4DE835F}"/>
          </ac:spMkLst>
        </pc:spChg>
        <pc:spChg chg="mod">
          <ac:chgData name="Kelly Stokes" userId="3e5c5154-569e-4d81-aa91-4f91841cdfa9" providerId="ADAL" clId="{E98C5764-3027-404A-9CC6-01AE3D74A8D2}" dt="2023-02-07T11:52:55.165" v="754" actId="20577"/>
          <ac:spMkLst>
            <pc:docMk/>
            <pc:sldMk cId="232450254" sldId="1862"/>
            <ac:spMk id="12" creationId="{E384BFF7-3319-CAE2-192F-C4DCBBBBFCCA}"/>
          </ac:spMkLst>
        </pc:spChg>
        <pc:picChg chg="del">
          <ac:chgData name="Kelly Stokes" userId="3e5c5154-569e-4d81-aa91-4f91841cdfa9" providerId="ADAL" clId="{E98C5764-3027-404A-9CC6-01AE3D74A8D2}" dt="2023-02-07T11:52:20.858" v="734" actId="478"/>
          <ac:picMkLst>
            <pc:docMk/>
            <pc:sldMk cId="232450254" sldId="1862"/>
            <ac:picMk id="3" creationId="{15DD25A3-2B91-719B-A2DA-217F783D6742}"/>
          </ac:picMkLst>
        </pc:picChg>
        <pc:picChg chg="add mod">
          <ac:chgData name="Kelly Stokes" userId="3e5c5154-569e-4d81-aa91-4f91841cdfa9" providerId="ADAL" clId="{E98C5764-3027-404A-9CC6-01AE3D74A8D2}" dt="2023-02-07T11:52:21.173" v="735"/>
          <ac:picMkLst>
            <pc:docMk/>
            <pc:sldMk cId="232450254" sldId="1862"/>
            <ac:picMk id="4" creationId="{08F745E3-07CF-E85C-85A4-64925AF9B310}"/>
          </ac:picMkLst>
        </pc:picChg>
      </pc:sldChg>
      <pc:sldChg chg="addSp delSp modSp modAnim">
        <pc:chgData name="Kelly Stokes" userId="3e5c5154-569e-4d81-aa91-4f91841cdfa9" providerId="ADAL" clId="{E98C5764-3027-404A-9CC6-01AE3D74A8D2}" dt="2023-02-07T11:53:28.975" v="787"/>
        <pc:sldMkLst>
          <pc:docMk/>
          <pc:sldMk cId="2661747036" sldId="1863"/>
        </pc:sldMkLst>
        <pc:spChg chg="mod">
          <ac:chgData name="Kelly Stokes" userId="3e5c5154-569e-4d81-aa91-4f91841cdfa9" providerId="ADAL" clId="{E98C5764-3027-404A-9CC6-01AE3D74A8D2}" dt="2023-02-07T11:52:34.559" v="745" actId="20577"/>
          <ac:spMkLst>
            <pc:docMk/>
            <pc:sldMk cId="2661747036" sldId="1863"/>
            <ac:spMk id="2" creationId="{52DA34BA-82FC-47C5-BCE1-BB65E08B92A1}"/>
          </ac:spMkLst>
        </pc:spChg>
        <pc:spChg chg="mod">
          <ac:chgData name="Kelly Stokes" userId="3e5c5154-569e-4d81-aa91-4f91841cdfa9" providerId="ADAL" clId="{E98C5764-3027-404A-9CC6-01AE3D74A8D2}" dt="2023-02-07T11:53:28.975" v="787"/>
          <ac:spMkLst>
            <pc:docMk/>
            <pc:sldMk cId="2661747036" sldId="1863"/>
            <ac:spMk id="12" creationId="{E384BFF7-3319-CAE2-192F-C4DCBBBBFCCA}"/>
          </ac:spMkLst>
        </pc:spChg>
        <pc:picChg chg="add mod">
          <ac:chgData name="Kelly Stokes" userId="3e5c5154-569e-4d81-aa91-4f91841cdfa9" providerId="ADAL" clId="{E98C5764-3027-404A-9CC6-01AE3D74A8D2}" dt="2023-02-07T11:52:28.439" v="739"/>
          <ac:picMkLst>
            <pc:docMk/>
            <pc:sldMk cId="2661747036" sldId="1863"/>
            <ac:picMk id="3" creationId="{69C02B87-98E0-9A77-D5A2-BE068F5F2270}"/>
          </ac:picMkLst>
        </pc:picChg>
        <pc:picChg chg="del">
          <ac:chgData name="Kelly Stokes" userId="3e5c5154-569e-4d81-aa91-4f91841cdfa9" providerId="ADAL" clId="{E98C5764-3027-404A-9CC6-01AE3D74A8D2}" dt="2023-02-07T11:52:28.074" v="738" actId="478"/>
          <ac:picMkLst>
            <pc:docMk/>
            <pc:sldMk cId="2661747036" sldId="1863"/>
            <ac:picMk id="4" creationId="{40910FFB-8F43-C7D3-A75D-15C910BBA45F}"/>
          </ac:picMkLst>
        </pc:picChg>
      </pc:sldChg>
      <pc:sldChg chg="del">
        <pc:chgData name="Kelly Stokes" userId="3e5c5154-569e-4d81-aa91-4f91841cdfa9" providerId="ADAL" clId="{E98C5764-3027-404A-9CC6-01AE3D74A8D2}" dt="2023-02-07T11:53:37.424" v="788" actId="2696"/>
        <pc:sldMkLst>
          <pc:docMk/>
          <pc:sldMk cId="128649028" sldId="1864"/>
        </pc:sldMkLst>
      </pc:sldChg>
      <pc:sldChg chg="del">
        <pc:chgData name="Kelly Stokes" userId="3e5c5154-569e-4d81-aa91-4f91841cdfa9" providerId="ADAL" clId="{E98C5764-3027-404A-9CC6-01AE3D74A8D2}" dt="2023-02-07T11:53:37.424" v="788" actId="2696"/>
        <pc:sldMkLst>
          <pc:docMk/>
          <pc:sldMk cId="1716558434" sldId="1865"/>
        </pc:sldMkLst>
      </pc:sldChg>
      <pc:sldChg chg="modSp mod">
        <pc:chgData name="Kelly Stokes" userId="3e5c5154-569e-4d81-aa91-4f91841cdfa9" providerId="ADAL" clId="{E98C5764-3027-404A-9CC6-01AE3D74A8D2}" dt="2023-02-07T11:53:57.274" v="794" actId="27636"/>
        <pc:sldMkLst>
          <pc:docMk/>
          <pc:sldMk cId="765050954" sldId="1866"/>
        </pc:sldMkLst>
        <pc:spChg chg="mod">
          <ac:chgData name="Kelly Stokes" userId="3e5c5154-569e-4d81-aa91-4f91841cdfa9" providerId="ADAL" clId="{E98C5764-3027-404A-9CC6-01AE3D74A8D2}" dt="2023-02-07T11:53:49.194" v="789"/>
          <ac:spMkLst>
            <pc:docMk/>
            <pc:sldMk cId="765050954" sldId="1866"/>
            <ac:spMk id="2" creationId="{52DA34BA-82FC-47C5-BCE1-BB65E08B92A1}"/>
          </ac:spMkLst>
        </pc:spChg>
        <pc:spChg chg="mod">
          <ac:chgData name="Kelly Stokes" userId="3e5c5154-569e-4d81-aa91-4f91841cdfa9" providerId="ADAL" clId="{E98C5764-3027-404A-9CC6-01AE3D74A8D2}" dt="2023-02-07T11:53:57.274" v="794" actId="27636"/>
          <ac:spMkLst>
            <pc:docMk/>
            <pc:sldMk cId="765050954" sldId="1866"/>
            <ac:spMk id="3" creationId="{847A1AC9-9EC9-E1AA-348D-958CE44F2772}"/>
          </ac:spMkLst>
        </pc:spChg>
      </pc:sldChg>
      <pc:sldChg chg="modSp mod">
        <pc:chgData name="Kelly Stokes" userId="3e5c5154-569e-4d81-aa91-4f91841cdfa9" providerId="ADAL" clId="{E98C5764-3027-404A-9CC6-01AE3D74A8D2}" dt="2023-02-07T11:54:19.722" v="798" actId="27636"/>
        <pc:sldMkLst>
          <pc:docMk/>
          <pc:sldMk cId="2032923974" sldId="1867"/>
        </pc:sldMkLst>
        <pc:spChg chg="mod">
          <ac:chgData name="Kelly Stokes" userId="3e5c5154-569e-4d81-aa91-4f91841cdfa9" providerId="ADAL" clId="{E98C5764-3027-404A-9CC6-01AE3D74A8D2}" dt="2023-02-07T11:54:15.465" v="795"/>
          <ac:spMkLst>
            <pc:docMk/>
            <pc:sldMk cId="2032923974" sldId="1867"/>
            <ac:spMk id="2" creationId="{52DA34BA-82FC-47C5-BCE1-BB65E08B92A1}"/>
          </ac:spMkLst>
        </pc:spChg>
        <pc:spChg chg="mod">
          <ac:chgData name="Kelly Stokes" userId="3e5c5154-569e-4d81-aa91-4f91841cdfa9" providerId="ADAL" clId="{E98C5764-3027-404A-9CC6-01AE3D74A8D2}" dt="2023-02-07T11:54:19.722" v="798" actId="27636"/>
          <ac:spMkLst>
            <pc:docMk/>
            <pc:sldMk cId="2032923974" sldId="1867"/>
            <ac:spMk id="3" creationId="{847A1AC9-9EC9-E1AA-348D-958CE44F2772}"/>
          </ac:spMkLst>
        </pc:spChg>
      </pc:sldChg>
      <pc:sldChg chg="del">
        <pc:chgData name="Kelly Stokes" userId="3e5c5154-569e-4d81-aa91-4f91841cdfa9" providerId="ADAL" clId="{E98C5764-3027-404A-9CC6-01AE3D74A8D2}" dt="2023-02-07T11:54:28.092" v="799" actId="2696"/>
        <pc:sldMkLst>
          <pc:docMk/>
          <pc:sldMk cId="3130539047" sldId="1868"/>
        </pc:sldMkLst>
      </pc:sldChg>
      <pc:sldChg chg="del">
        <pc:chgData name="Kelly Stokes" userId="3e5c5154-569e-4d81-aa91-4f91841cdfa9" providerId="ADAL" clId="{E98C5764-3027-404A-9CC6-01AE3D74A8D2}" dt="2023-02-07T11:54:28.092" v="799" actId="2696"/>
        <pc:sldMkLst>
          <pc:docMk/>
          <pc:sldMk cId="515992473" sldId="1869"/>
        </pc:sldMkLst>
      </pc:sldChg>
      <pc:sldChg chg="modNotesTx">
        <pc:chgData name="Kelly Stokes" userId="3e5c5154-569e-4d81-aa91-4f91841cdfa9" providerId="ADAL" clId="{E98C5764-3027-404A-9CC6-01AE3D74A8D2}" dt="2023-02-07T11:55:01.412" v="804" actId="6549"/>
        <pc:sldMkLst>
          <pc:docMk/>
          <pc:sldMk cId="1148133003" sldId="1879"/>
        </pc:sldMkLst>
      </pc:sldChg>
      <pc:sldChg chg="modSp mod">
        <pc:chgData name="Kelly Stokes" userId="3e5c5154-569e-4d81-aa91-4f91841cdfa9" providerId="ADAL" clId="{E98C5764-3027-404A-9CC6-01AE3D74A8D2}" dt="2023-02-07T11:55:09.630" v="806" actId="20577"/>
        <pc:sldMkLst>
          <pc:docMk/>
          <pc:sldMk cId="3228713495" sldId="1880"/>
        </pc:sldMkLst>
        <pc:spChg chg="mod">
          <ac:chgData name="Kelly Stokes" userId="3e5c5154-569e-4d81-aa91-4f91841cdfa9" providerId="ADAL" clId="{E98C5764-3027-404A-9CC6-01AE3D74A8D2}" dt="2023-02-07T11:55:09.630" v="806" actId="20577"/>
          <ac:spMkLst>
            <pc:docMk/>
            <pc:sldMk cId="3228713495" sldId="1880"/>
            <ac:spMk id="2" creationId="{77E26784-A357-92CE-B6B1-8F248D3D6650}"/>
          </ac:spMkLst>
        </pc:spChg>
      </pc:sldChg>
      <pc:sldChg chg="add del">
        <pc:chgData name="Kelly Stokes" userId="3e5c5154-569e-4d81-aa91-4f91841cdfa9" providerId="ADAL" clId="{E98C5764-3027-404A-9CC6-01AE3D74A8D2}" dt="2023-02-07T09:09:36.138" v="509" actId="2696"/>
        <pc:sldMkLst>
          <pc:docMk/>
          <pc:sldMk cId="361972981" sldId="1881"/>
        </pc:sldMkLst>
      </pc:sldChg>
      <pc:sldChg chg="addSp delSp modSp add mod modAnim">
        <pc:chgData name="Kelly Stokes" userId="3e5c5154-569e-4d81-aa91-4f91841cdfa9" providerId="ADAL" clId="{E98C5764-3027-404A-9CC6-01AE3D74A8D2}" dt="2023-02-07T09:14:47.557" v="617"/>
        <pc:sldMkLst>
          <pc:docMk/>
          <pc:sldMk cId="812724689" sldId="1881"/>
        </pc:sldMkLst>
        <pc:spChg chg="mod">
          <ac:chgData name="Kelly Stokes" userId="3e5c5154-569e-4d81-aa91-4f91841cdfa9" providerId="ADAL" clId="{E98C5764-3027-404A-9CC6-01AE3D74A8D2}" dt="2023-02-07T09:14:18.293" v="612" actId="20577"/>
          <ac:spMkLst>
            <pc:docMk/>
            <pc:sldMk cId="812724689" sldId="1881"/>
            <ac:spMk id="2" creationId="{52DA34BA-82FC-47C5-BCE1-BB65E08B92A1}"/>
          </ac:spMkLst>
        </pc:spChg>
        <pc:spChg chg="mod">
          <ac:chgData name="Kelly Stokes" userId="3e5c5154-569e-4d81-aa91-4f91841cdfa9" providerId="ADAL" clId="{E98C5764-3027-404A-9CC6-01AE3D74A8D2}" dt="2023-02-07T09:14:21.080" v="613" actId="1076"/>
          <ac:spMkLst>
            <pc:docMk/>
            <pc:sldMk cId="812724689" sldId="1881"/>
            <ac:spMk id="3" creationId="{4BCBA2DA-E95C-434C-BE81-320E182AE5EF}"/>
          </ac:spMkLst>
        </pc:spChg>
        <pc:picChg chg="del">
          <ac:chgData name="Kelly Stokes" userId="3e5c5154-569e-4d81-aa91-4f91841cdfa9" providerId="ADAL" clId="{E98C5764-3027-404A-9CC6-01AE3D74A8D2}" dt="2023-02-07T09:14:21.770" v="614" actId="478"/>
          <ac:picMkLst>
            <pc:docMk/>
            <pc:sldMk cId="812724689" sldId="1881"/>
            <ac:picMk id="3074" creationId="{6FFD9EED-0031-9708-7541-0DDA3F66556B}"/>
          </ac:picMkLst>
        </pc:picChg>
        <pc:picChg chg="add mod">
          <ac:chgData name="Kelly Stokes" userId="3e5c5154-569e-4d81-aa91-4f91841cdfa9" providerId="ADAL" clId="{E98C5764-3027-404A-9CC6-01AE3D74A8D2}" dt="2023-02-07T09:14:41.343" v="616" actId="1076"/>
          <ac:picMkLst>
            <pc:docMk/>
            <pc:sldMk cId="812724689" sldId="1881"/>
            <ac:picMk id="54274" creationId="{003F3AA0-49C6-2577-40AD-59573614B0AB}"/>
          </ac:picMkLst>
        </pc:picChg>
      </pc:sldChg>
      <pc:sldChg chg="addSp delSp modSp add modAnim">
        <pc:chgData name="Kelly Stokes" userId="3e5c5154-569e-4d81-aa91-4f91841cdfa9" providerId="ADAL" clId="{E98C5764-3027-404A-9CC6-01AE3D74A8D2}" dt="2023-02-07T11:50:42.810" v="713"/>
        <pc:sldMkLst>
          <pc:docMk/>
          <pc:sldMk cId="1790307490" sldId="1883"/>
        </pc:sldMkLst>
        <pc:spChg chg="mod">
          <ac:chgData name="Kelly Stokes" userId="3e5c5154-569e-4d81-aa91-4f91841cdfa9" providerId="ADAL" clId="{E98C5764-3027-404A-9CC6-01AE3D74A8D2}" dt="2023-02-07T11:50:21.842" v="709" actId="20577"/>
          <ac:spMkLst>
            <pc:docMk/>
            <pc:sldMk cId="1790307490" sldId="1883"/>
            <ac:spMk id="2" creationId="{52DA34BA-82FC-47C5-BCE1-BB65E08B92A1}"/>
          </ac:spMkLst>
        </pc:spChg>
        <pc:picChg chg="del">
          <ac:chgData name="Kelly Stokes" userId="3e5c5154-569e-4d81-aa91-4f91841cdfa9" providerId="ADAL" clId="{E98C5764-3027-404A-9CC6-01AE3D74A8D2}" dt="2023-02-07T11:50:23.429" v="710" actId="478"/>
          <ac:picMkLst>
            <pc:docMk/>
            <pc:sldMk cId="1790307490" sldId="1883"/>
            <ac:picMk id="54274" creationId="{003F3AA0-49C6-2577-40AD-59573614B0AB}"/>
          </ac:picMkLst>
        </pc:picChg>
        <pc:picChg chg="add mod">
          <ac:chgData name="Kelly Stokes" userId="3e5c5154-569e-4d81-aa91-4f91841cdfa9" providerId="ADAL" clId="{E98C5764-3027-404A-9CC6-01AE3D74A8D2}" dt="2023-02-07T11:50:40.871" v="712" actId="1076"/>
          <ac:picMkLst>
            <pc:docMk/>
            <pc:sldMk cId="1790307490" sldId="1883"/>
            <ac:picMk id="55298" creationId="{EAB866F3-AE77-CBCE-C7CA-A8A8A4FE7D0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07/02/2023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But we know now that the mammoth was quite a large type of  elephant.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102</a:t>
            </a:fld>
            <a:endParaRPr lang="en-GB"/>
          </a:p>
        </p:txBody>
      </p:sp>
    </p:spTree>
    <p:extLst>
      <p:ext uri="{BB962C8B-B14F-4D97-AF65-F5344CB8AC3E}">
        <p14:creationId xmlns:p14="http://schemas.microsoft.com/office/powerpoint/2010/main" val="521196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2620997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dirty="0"/>
          </a:p>
        </p:txBody>
      </p:sp>
    </p:spTree>
    <p:extLst>
      <p:ext uri="{BB962C8B-B14F-4D97-AF65-F5344CB8AC3E}">
        <p14:creationId xmlns:p14="http://schemas.microsoft.com/office/powerpoint/2010/main" val="10031891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Mammoths grew bigger than most bears.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333389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every  everybody wild climb  mother nothing see son bear blew</a:t>
            </a:r>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Everybody used to believe that this animal was a giant.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dirty="0"/>
          </a:p>
        </p:txBody>
      </p:sp>
    </p:spTree>
    <p:extLst>
      <p:ext uri="{BB962C8B-B14F-4D97-AF65-F5344CB8AC3E}">
        <p14:creationId xmlns:p14="http://schemas.microsoft.com/office/powerpoint/2010/main" val="1024982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They thought it lived every day underground.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1460895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3635600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2710216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07/02/2023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07/02/2023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2068454"/>
            <a:ext cx="10515600" cy="1481650"/>
          </a:xfrm>
        </p:spPr>
        <p:txBody>
          <a:bodyPr>
            <a:normAutofit/>
          </a:bodyPr>
          <a:lstStyle/>
          <a:p>
            <a:pPr algn="ctr"/>
            <a:r>
              <a:rPr lang="en-GB" dirty="0">
                <a:latin typeface="Twinkl Cursive Looped" panose="02000000000000000000" pitchFamily="2" charset="0"/>
              </a:rPr>
              <a:t>‘U’ sound as ‘O’</a:t>
            </a:r>
          </a:p>
        </p:txBody>
      </p:sp>
    </p:spTree>
    <p:extLst>
      <p:ext uri="{BB962C8B-B14F-4D97-AF65-F5344CB8AC3E}">
        <p14:creationId xmlns:p14="http://schemas.microsoft.com/office/powerpoint/2010/main" val="20354688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a:t>
            </a:r>
          </a:p>
        </p:txBody>
      </p:sp>
    </p:spTree>
    <p:extLst>
      <p:ext uri="{BB962C8B-B14F-4D97-AF65-F5344CB8AC3E}">
        <p14:creationId xmlns:p14="http://schemas.microsoft.com/office/powerpoint/2010/main" val="19820327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used to believe that this animal was a giant.  They thought it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day underground and died when it saw the sun.  But we know now that the mammoth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large type of  elephant.   Mammoths grew up to three metres high, which is bigger than most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bears</a:t>
            </a:r>
            <a:r>
              <a:rPr lang="en-GB" sz="4000" dirty="0">
                <a:solidFill>
                  <a:srgbClr val="000000"/>
                </a:solidFill>
                <a:effectLst/>
                <a:latin typeface="Twinkl Cursive Looped" panose="02000000000000000000" pitchFamily="2" charset="0"/>
                <a:ea typeface="Times New Roman" panose="02020603050405020304" pitchFamily="18" charset="0"/>
              </a:rPr>
              <a:t>. They ate mostly grass and bushes.  They had two long tusks which they used to protect themselves from other mammoths. </a:t>
            </a:r>
          </a:p>
        </p:txBody>
      </p:sp>
    </p:spTree>
    <p:extLst>
      <p:ext uri="{BB962C8B-B14F-4D97-AF65-F5344CB8AC3E}">
        <p14:creationId xmlns:p14="http://schemas.microsoft.com/office/powerpoint/2010/main" val="22397950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840796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But we know now that the mammoth was quite a large type of  elephant.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1971350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31214309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F73C71-838F-0159-E1D6-45CAFE411543}"/>
              </a:ext>
            </a:extLst>
          </p:cNvPr>
          <p:cNvPicPr>
            <a:picLocks noChangeAspect="1"/>
          </p:cNvPicPr>
          <p:nvPr/>
        </p:nvPicPr>
        <p:blipFill rotWithShape="1">
          <a:blip r:embed="rId2"/>
          <a:srcRect l="11518" t="13792" r="10401" b="10457"/>
          <a:stretch/>
        </p:blipFill>
        <p:spPr>
          <a:xfrm>
            <a:off x="114300" y="0"/>
            <a:ext cx="12077700" cy="6587836"/>
          </a:xfrm>
          <a:prstGeom prst="rect">
            <a:avLst/>
          </a:prstGeom>
        </p:spPr>
      </p:pic>
    </p:spTree>
    <p:extLst>
      <p:ext uri="{BB962C8B-B14F-4D97-AF65-F5344CB8AC3E}">
        <p14:creationId xmlns:p14="http://schemas.microsoft.com/office/powerpoint/2010/main" val="256442904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1272605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6667280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wild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an animal or plant) living or growing in the natural environment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18" name="Picture 2" descr="Животных В Джунглях — стоковая векторная графика и другие изображения на  тему Животное - Животное, Комикс, Сафари - iStock">
            <a:extLst>
              <a:ext uri="{FF2B5EF4-FFF2-40B4-BE49-F238E27FC236}">
                <a16:creationId xmlns:a16="http://schemas.microsoft.com/office/drawing/2014/main" id="{AE8DD41C-81CF-6892-9C01-D65E4EC887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36109"/>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07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saw a herd of wild goats in the field.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519556" y="2867789"/>
            <a:ext cx="14532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7066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mother</a:t>
            </a:r>
          </a:p>
        </p:txBody>
      </p:sp>
      <p:sp>
        <p:nvSpPr>
          <p:cNvPr id="3" name="Rectangle 2">
            <a:extLst>
              <a:ext uri="{FF2B5EF4-FFF2-40B4-BE49-F238E27FC236}">
                <a16:creationId xmlns:a16="http://schemas.microsoft.com/office/drawing/2014/main" id="{13BB5EC0-7A96-4D29-A835-6FAE896C31A4}"/>
              </a:ext>
            </a:extLst>
          </p:cNvPr>
          <p:cNvSpPr/>
          <p:nvPr/>
        </p:nvSpPr>
        <p:spPr>
          <a:xfrm>
            <a:off x="5753099" y="3580040"/>
            <a:ext cx="68580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other Clipart #1189834 - Illustration by Johnny Sajem">
            <a:extLst>
              <a:ext uri="{FF2B5EF4-FFF2-40B4-BE49-F238E27FC236}">
                <a16:creationId xmlns:a16="http://schemas.microsoft.com/office/drawing/2014/main" id="{CE6A7007-3270-79E1-D186-D22DDE1C27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953"/>
          <a:stretch/>
        </p:blipFill>
        <p:spPr bwMode="auto">
          <a:xfrm>
            <a:off x="644299" y="644635"/>
            <a:ext cx="2085975" cy="2082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859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climb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go or come up a slope or staircase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4" name="Picture 2">
            <a:extLst>
              <a:ext uri="{FF2B5EF4-FFF2-40B4-BE49-F238E27FC236}">
                <a16:creationId xmlns:a16="http://schemas.microsoft.com/office/drawing/2014/main" id="{A03B0845-BCE1-C8D8-E619-945D8DD12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785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climb the hill everyday to get to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55671" y="2982854"/>
            <a:ext cx="17961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2856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2068454"/>
            <a:ext cx="10515600" cy="1481650"/>
          </a:xfrm>
        </p:spPr>
        <p:txBody>
          <a:bodyPr>
            <a:normAutofit/>
          </a:bodyPr>
          <a:lstStyle/>
          <a:p>
            <a:pPr algn="ctr"/>
            <a:r>
              <a:rPr lang="en-GB" dirty="0">
                <a:latin typeface="Twinkl Cursive Looped" panose="02000000000000000000" pitchFamily="2" charset="0"/>
              </a:rPr>
              <a:t>‘U’ sound as ‘O’</a:t>
            </a:r>
          </a:p>
        </p:txBody>
      </p:sp>
    </p:spTree>
    <p:extLst>
      <p:ext uri="{BB962C8B-B14F-4D97-AF65-F5344CB8AC3E}">
        <p14:creationId xmlns:p14="http://schemas.microsoft.com/office/powerpoint/2010/main" val="8466021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mother</a:t>
            </a:r>
          </a:p>
        </p:txBody>
      </p:sp>
      <p:sp>
        <p:nvSpPr>
          <p:cNvPr id="3" name="Rectangle 2">
            <a:extLst>
              <a:ext uri="{FF2B5EF4-FFF2-40B4-BE49-F238E27FC236}">
                <a16:creationId xmlns:a16="http://schemas.microsoft.com/office/drawing/2014/main" id="{13BB5EC0-7A96-4D29-A835-6FAE896C31A4}"/>
              </a:ext>
            </a:extLst>
          </p:cNvPr>
          <p:cNvSpPr/>
          <p:nvPr/>
        </p:nvSpPr>
        <p:spPr>
          <a:xfrm>
            <a:off x="5753099" y="3580040"/>
            <a:ext cx="68580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other Clipart #1189834 - Illustration by Johnny Sajem">
            <a:extLst>
              <a:ext uri="{FF2B5EF4-FFF2-40B4-BE49-F238E27FC236}">
                <a16:creationId xmlns:a16="http://schemas.microsoft.com/office/drawing/2014/main" id="{CE6A7007-3270-79E1-D186-D22DDE1C27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953"/>
          <a:stretch/>
        </p:blipFill>
        <p:spPr bwMode="auto">
          <a:xfrm>
            <a:off x="644299" y="644635"/>
            <a:ext cx="2085975" cy="2082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3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 </a:t>
            </a:r>
          </a:p>
        </p:txBody>
      </p:sp>
      <p:sp>
        <p:nvSpPr>
          <p:cNvPr id="3" name="Rectangle 2">
            <a:extLst>
              <a:ext uri="{FF2B5EF4-FFF2-40B4-BE49-F238E27FC236}">
                <a16:creationId xmlns:a16="http://schemas.microsoft.com/office/drawing/2014/main" id="{0366E0B6-702E-4814-82C6-08CA2D13F3C9}"/>
              </a:ext>
            </a:extLst>
          </p:cNvPr>
          <p:cNvSpPr/>
          <p:nvPr/>
        </p:nvSpPr>
        <p:spPr>
          <a:xfrm>
            <a:off x="5410202" y="3657598"/>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clipart brothers | Carol's Carousel Creations">
            <a:extLst>
              <a:ext uri="{FF2B5EF4-FFF2-40B4-BE49-F238E27FC236}">
                <a16:creationId xmlns:a16="http://schemas.microsoft.com/office/drawing/2014/main" id="{2F2698C9-A5EB-6A31-364C-BC2E0E6DC2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53785"/>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23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other</a:t>
            </a:r>
          </a:p>
        </p:txBody>
      </p:sp>
      <p:sp>
        <p:nvSpPr>
          <p:cNvPr id="3" name="Rectangle 2">
            <a:extLst>
              <a:ext uri="{FF2B5EF4-FFF2-40B4-BE49-F238E27FC236}">
                <a16:creationId xmlns:a16="http://schemas.microsoft.com/office/drawing/2014/main" id="{4BCBA2DA-E95C-434C-BE81-320E182AE5EF}"/>
              </a:ext>
            </a:extLst>
          </p:cNvPr>
          <p:cNvSpPr/>
          <p:nvPr/>
        </p:nvSpPr>
        <p:spPr>
          <a:xfrm>
            <a:off x="5143500" y="3673930"/>
            <a:ext cx="66593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Same Different Vector Art, Icons, and Graphics for Free Download">
            <a:extLst>
              <a:ext uri="{FF2B5EF4-FFF2-40B4-BE49-F238E27FC236}">
                <a16:creationId xmlns:a16="http://schemas.microsoft.com/office/drawing/2014/main" id="{6FFD9EED-0031-9708-7541-0DDA3F665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966" y="471488"/>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28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Monday</a:t>
            </a:r>
          </a:p>
        </p:txBody>
      </p:sp>
      <p:sp>
        <p:nvSpPr>
          <p:cNvPr id="3" name="Rectangle 2">
            <a:extLst>
              <a:ext uri="{FF2B5EF4-FFF2-40B4-BE49-F238E27FC236}">
                <a16:creationId xmlns:a16="http://schemas.microsoft.com/office/drawing/2014/main" id="{4BCBA2DA-E95C-434C-BE81-320E182AE5EF}"/>
              </a:ext>
            </a:extLst>
          </p:cNvPr>
          <p:cNvSpPr/>
          <p:nvPr/>
        </p:nvSpPr>
        <p:spPr>
          <a:xfrm>
            <a:off x="5159829" y="3673930"/>
            <a:ext cx="66593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4274" name="Picture 2" descr="Calendar Clipart - day-week-calendar-monday-7615 - Classroom Clipart">
            <a:extLst>
              <a:ext uri="{FF2B5EF4-FFF2-40B4-BE49-F238E27FC236}">
                <a16:creationId xmlns:a16="http://schemas.microsoft.com/office/drawing/2014/main" id="{003F3AA0-49C6-2577-40AD-59573614B0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56" y="434068"/>
            <a:ext cx="2009775"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63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nothing</a:t>
            </a:r>
          </a:p>
        </p:txBody>
      </p:sp>
      <p:sp>
        <p:nvSpPr>
          <p:cNvPr id="3" name="Rectangle 2">
            <a:extLst>
              <a:ext uri="{FF2B5EF4-FFF2-40B4-BE49-F238E27FC236}">
                <a16:creationId xmlns:a16="http://schemas.microsoft.com/office/drawing/2014/main" id="{4BCBA2DA-E95C-434C-BE81-320E182AE5EF}"/>
              </a:ext>
            </a:extLst>
          </p:cNvPr>
          <p:cNvSpPr/>
          <p:nvPr/>
        </p:nvSpPr>
        <p:spPr>
          <a:xfrm>
            <a:off x="5159829" y="3673930"/>
            <a:ext cx="66593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Free None Cliparts, Download Free None Cliparts png images, Free ClipArts  on Clipart Library">
            <a:extLst>
              <a:ext uri="{FF2B5EF4-FFF2-40B4-BE49-F238E27FC236}">
                <a16:creationId xmlns:a16="http://schemas.microsoft.com/office/drawing/2014/main" id="{EAB866F3-AE77-CBCE-C7CA-A8A8A4FE7D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30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827918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3833771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 </a:t>
            </a:r>
          </a:p>
        </p:txBody>
      </p:sp>
      <p:sp>
        <p:nvSpPr>
          <p:cNvPr id="3" name="Rectangle 2">
            <a:extLst>
              <a:ext uri="{FF2B5EF4-FFF2-40B4-BE49-F238E27FC236}">
                <a16:creationId xmlns:a16="http://schemas.microsoft.com/office/drawing/2014/main" id="{0366E0B6-702E-4814-82C6-08CA2D13F3C9}"/>
              </a:ext>
            </a:extLst>
          </p:cNvPr>
          <p:cNvSpPr/>
          <p:nvPr/>
        </p:nvSpPr>
        <p:spPr>
          <a:xfrm>
            <a:off x="5410202" y="3657598"/>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clipart brothers | Carol's Carousel Creations">
            <a:extLst>
              <a:ext uri="{FF2B5EF4-FFF2-40B4-BE49-F238E27FC236}">
                <a16:creationId xmlns:a16="http://schemas.microsoft.com/office/drawing/2014/main" id="{2F2698C9-A5EB-6A31-364C-BC2E0E6DC2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53785"/>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13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408988064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blew</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865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385 In The Wind Blowing Leaves Clip Art Clip Arts Images, Stock Photos &amp;  Vectors | Shutterstock">
            <a:extLst>
              <a:ext uri="{FF2B5EF4-FFF2-40B4-BE49-F238E27FC236}">
                <a16:creationId xmlns:a16="http://schemas.microsoft.com/office/drawing/2014/main" id="{00557E50-7014-FA97-03EE-C8F7A1CDC3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342900" y="392566"/>
            <a:ext cx="2590800" cy="1632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228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blue </a:t>
            </a:r>
          </a:p>
        </p:txBody>
      </p:sp>
      <p:sp>
        <p:nvSpPr>
          <p:cNvPr id="3" name="Rectangle 2">
            <a:extLst>
              <a:ext uri="{FF2B5EF4-FFF2-40B4-BE49-F238E27FC236}">
                <a16:creationId xmlns:a16="http://schemas.microsoft.com/office/drawing/2014/main" id="{0366E0B6-702E-4814-82C6-08CA2D13F3C9}"/>
              </a:ext>
            </a:extLst>
          </p:cNvPr>
          <p:cNvSpPr/>
          <p:nvPr/>
        </p:nvSpPr>
        <p:spPr>
          <a:xfrm>
            <a:off x="5932714"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530" name="Picture 2" descr="Blue Clip Art at Clker.com - vector clip art online, royalty free &amp; public  domain">
            <a:extLst>
              <a:ext uri="{FF2B5EF4-FFF2-40B4-BE49-F238E27FC236}">
                <a16:creationId xmlns:a16="http://schemas.microsoft.com/office/drawing/2014/main" id="{20D98F28-3344-2515-2E4B-86B360824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149" y="366032"/>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17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blew</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 past tense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lang="en-GB" sz="4400" dirty="0">
                <a:solidFill>
                  <a:prstClr val="black"/>
                </a:solidFill>
                <a:latin typeface="Twinkl Cursive Looped" panose="02000000000000000000" pitchFamily="2" charset="0"/>
              </a:rPr>
              <a:t>(of wind) move creating an air current</a:t>
            </a:r>
          </a:p>
        </p:txBody>
      </p:sp>
      <p:pic>
        <p:nvPicPr>
          <p:cNvPr id="4" name="Picture 2" descr="385 In The Wind Blowing Leaves Clip Art Clip Arts Images, Stock Photos &amp;  Vectors | Shutterstock">
            <a:extLst>
              <a:ext uri="{FF2B5EF4-FFF2-40B4-BE49-F238E27FC236}">
                <a16:creationId xmlns:a16="http://schemas.microsoft.com/office/drawing/2014/main" id="{08F745E3-07CF-E85C-85A4-64925AF9B3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342900" y="392566"/>
            <a:ext cx="2590800" cy="1632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5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blue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a colour intermediate between green and violet, as of the sky or sea on a sunny day</a:t>
            </a:r>
            <a:endParaRPr lang="en-GB" sz="1400" dirty="0"/>
          </a:p>
        </p:txBody>
      </p:sp>
      <p:pic>
        <p:nvPicPr>
          <p:cNvPr id="3" name="Picture 2" descr="Blue Clip Art at Clker.com - vector clip art online, royalty free &amp; public  domain">
            <a:extLst>
              <a:ext uri="{FF2B5EF4-FFF2-40B4-BE49-F238E27FC236}">
                <a16:creationId xmlns:a16="http://schemas.microsoft.com/office/drawing/2014/main" id="{69C02B87-98E0-9A77-D5A2-BE068F5F22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149" y="366032"/>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74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cold breeze blew in through the window.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27171" y="2106386"/>
            <a:ext cx="1747158" cy="81642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65050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It was a beautiful day with a clear blue sky</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55671" y="3821650"/>
            <a:ext cx="1698171" cy="76744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03292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2519637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44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983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86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0641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536772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9870880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a:t>
            </a:r>
          </a:p>
        </p:txBody>
      </p:sp>
    </p:spTree>
    <p:extLst>
      <p:ext uri="{BB962C8B-B14F-4D97-AF65-F5344CB8AC3E}">
        <p14:creationId xmlns:p14="http://schemas.microsoft.com/office/powerpoint/2010/main" val="312952866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used to believe that this animal was a giant.  They thought it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day underground and died when it saw the sun.  But we know now that the mammoth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large type of  elephant.   Mammoths grew up to three metres high, which is bigger than most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bears</a:t>
            </a:r>
            <a:r>
              <a:rPr lang="en-GB" sz="4000" dirty="0">
                <a:solidFill>
                  <a:srgbClr val="000000"/>
                </a:solidFill>
                <a:effectLst/>
                <a:latin typeface="Twinkl Cursive Looped" panose="02000000000000000000" pitchFamily="2" charset="0"/>
                <a:ea typeface="Times New Roman" panose="02020603050405020304" pitchFamily="18" charset="0"/>
              </a:rPr>
              <a:t>. They ate mostly grass and bushes.  They had two long tusks which they used to protect themselves from other mammoths. </a:t>
            </a:r>
          </a:p>
        </p:txBody>
      </p:sp>
    </p:spTree>
    <p:extLst>
      <p:ext uri="{BB962C8B-B14F-4D97-AF65-F5344CB8AC3E}">
        <p14:creationId xmlns:p14="http://schemas.microsoft.com/office/powerpoint/2010/main" val="405382611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813300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Mammoths grew bigger than most bears.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22871349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FA0F48D-27F4-9BA4-DA95-12BFF36BF2DC}"/>
              </a:ext>
            </a:extLst>
          </p:cNvPr>
          <p:cNvPicPr>
            <a:picLocks noChangeAspect="1"/>
          </p:cNvPicPr>
          <p:nvPr/>
        </p:nvPicPr>
        <p:blipFill rotWithShape="1">
          <a:blip r:embed="rId2"/>
          <a:srcRect l="11518" t="13792" r="10401" b="10457"/>
          <a:stretch/>
        </p:blipFill>
        <p:spPr>
          <a:xfrm>
            <a:off x="114300" y="0"/>
            <a:ext cx="12077700" cy="6587836"/>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281733520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756621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climb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602349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mother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31381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a:t>
            </a:r>
          </a:p>
        </p:txBody>
      </p:sp>
    </p:spTree>
    <p:extLst>
      <p:ext uri="{BB962C8B-B14F-4D97-AF65-F5344CB8AC3E}">
        <p14:creationId xmlns:p14="http://schemas.microsoft.com/office/powerpoint/2010/main" val="204274777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other</a:t>
            </a:r>
          </a:p>
        </p:txBody>
      </p:sp>
    </p:spTree>
    <p:extLst>
      <p:ext uri="{BB962C8B-B14F-4D97-AF65-F5344CB8AC3E}">
        <p14:creationId xmlns:p14="http://schemas.microsoft.com/office/powerpoint/2010/main" val="246248931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Monday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71735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nothing</a:t>
            </a:r>
          </a:p>
        </p:txBody>
      </p:sp>
    </p:spTree>
    <p:extLst>
      <p:ext uri="{BB962C8B-B14F-4D97-AF65-F5344CB8AC3E}">
        <p14:creationId xmlns:p14="http://schemas.microsoft.com/office/powerpoint/2010/main" val="415618929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403950454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a:t>
            </a:r>
          </a:p>
        </p:txBody>
      </p:sp>
    </p:spTree>
    <p:extLst>
      <p:ext uri="{BB962C8B-B14F-4D97-AF65-F5344CB8AC3E}">
        <p14:creationId xmlns:p14="http://schemas.microsoft.com/office/powerpoint/2010/main" val="293827234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a:t>
            </a:r>
          </a:p>
        </p:txBody>
      </p:sp>
    </p:spTree>
    <p:extLst>
      <p:ext uri="{BB962C8B-B14F-4D97-AF65-F5344CB8AC3E}">
        <p14:creationId xmlns:p14="http://schemas.microsoft.com/office/powerpoint/2010/main" val="421385825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a:t>
            </a:r>
          </a:p>
        </p:txBody>
      </p:sp>
    </p:spTree>
    <p:extLst>
      <p:ext uri="{BB962C8B-B14F-4D97-AF65-F5344CB8AC3E}">
        <p14:creationId xmlns:p14="http://schemas.microsoft.com/office/powerpoint/2010/main" val="282487926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bare</a:t>
            </a:r>
          </a:p>
        </p:txBody>
      </p:sp>
    </p:spTree>
    <p:extLst>
      <p:ext uri="{BB962C8B-B14F-4D97-AF65-F5344CB8AC3E}">
        <p14:creationId xmlns:p14="http://schemas.microsoft.com/office/powerpoint/2010/main" val="80578285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bear</a:t>
            </a:r>
          </a:p>
        </p:txBody>
      </p:sp>
    </p:spTree>
    <p:extLst>
      <p:ext uri="{BB962C8B-B14F-4D97-AF65-F5344CB8AC3E}">
        <p14:creationId xmlns:p14="http://schemas.microsoft.com/office/powerpoint/2010/main" val="230606783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son</a:t>
            </a:r>
          </a:p>
        </p:txBody>
      </p:sp>
    </p:spTree>
    <p:extLst>
      <p:ext uri="{BB962C8B-B14F-4D97-AF65-F5344CB8AC3E}">
        <p14:creationId xmlns:p14="http://schemas.microsoft.com/office/powerpoint/2010/main" val="279266932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sun</a:t>
            </a:r>
          </a:p>
        </p:txBody>
      </p:sp>
    </p:spTree>
    <p:extLst>
      <p:ext uri="{BB962C8B-B14F-4D97-AF65-F5344CB8AC3E}">
        <p14:creationId xmlns:p14="http://schemas.microsoft.com/office/powerpoint/2010/main" val="137895356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blew</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quite</a:t>
            </a:r>
          </a:p>
        </p:txBody>
      </p:sp>
      <p:sp>
        <p:nvSpPr>
          <p:cNvPr id="3" name="Rectangle 2">
            <a:extLst>
              <a:ext uri="{FF2B5EF4-FFF2-40B4-BE49-F238E27FC236}">
                <a16:creationId xmlns:a16="http://schemas.microsoft.com/office/drawing/2014/main" id="{13BB5EC0-7A96-4D29-A835-6FAE896C31A4}"/>
              </a:ext>
            </a:extLst>
          </p:cNvPr>
          <p:cNvSpPr/>
          <p:nvPr/>
        </p:nvSpPr>
        <p:spPr>
          <a:xfrm>
            <a:off x="6449786" y="3561670"/>
            <a:ext cx="865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Hand Gesture A Little Bit Royalty Free SVG, Cliparts, Vectors, And Stock  Illustration. Image 76882913.">
            <a:extLst>
              <a:ext uri="{FF2B5EF4-FFF2-40B4-BE49-F238E27FC236}">
                <a16:creationId xmlns:a16="http://schemas.microsoft.com/office/drawing/2014/main" id="{29D73650-5EBE-9EBF-C165-7DCEE15B05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09"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everybody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every  everybody wild climb  mother nothing see son bear blew</a:t>
            </a:r>
          </a:p>
        </p:txBody>
      </p:sp>
    </p:spTree>
    <p:extLst>
      <p:ext uri="{BB962C8B-B14F-4D97-AF65-F5344CB8AC3E}">
        <p14:creationId xmlns:p14="http://schemas.microsoft.com/office/powerpoint/2010/main" val="388699187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13045"/>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determiner noun adverb</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children sang every note perfectly</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604658" y="2130821"/>
            <a:ext cx="12464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02530" y="3670874"/>
            <a:ext cx="181247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7" y="47483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Everybody agrees with our teacher.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5620" y="2090756"/>
            <a:ext cx="246289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45619" y="4702157"/>
            <a:ext cx="151583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2585323"/>
          </a:xfrm>
          <a:prstGeom prst="rect">
            <a:avLst/>
          </a:prstGeom>
          <a:noFill/>
        </p:spPr>
        <p:txBody>
          <a:bodyPr wrap="square" rtlCol="0">
            <a:spAutoFit/>
          </a:bodyPr>
          <a:lstStyle/>
          <a:p>
            <a:r>
              <a:rPr lang="en-GB" b="1" dirty="0">
                <a:solidFill>
                  <a:srgbClr val="83001D"/>
                </a:solidFill>
                <a:effectLst/>
              </a:rPr>
              <a:t>every</a:t>
            </a:r>
          </a:p>
          <a:p>
            <a:endParaRPr lang="en-GB" b="1" dirty="0">
              <a:solidFill>
                <a:srgbClr val="83001D"/>
              </a:solidFill>
            </a:endParaRPr>
          </a:p>
          <a:p>
            <a:r>
              <a:rPr lang="en-GB" b="1" dirty="0">
                <a:solidFill>
                  <a:srgbClr val="83001D"/>
                </a:solidFill>
                <a:effectLst/>
              </a:rPr>
              <a:t>Old English</a:t>
            </a:r>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Everybody</a:t>
            </a:r>
          </a:p>
          <a:p>
            <a:endParaRPr lang="en-GB" b="1" dirty="0">
              <a:solidFill>
                <a:srgbClr val="83001D"/>
              </a:solidFill>
            </a:endParaRPr>
          </a:p>
          <a:p>
            <a:r>
              <a:rPr lang="en-GB" b="1" dirty="0">
                <a:solidFill>
                  <a:srgbClr val="83001D"/>
                </a:solidFill>
                <a:effectLst/>
              </a:rPr>
              <a:t>Old English 15th century</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Quiet Clip Art and Stock Illustrations. 26,085 Quiet EPS illustrations and  vector clip art graphics available to search from thousands of royalty free  stock art creators.">
            <a:extLst>
              <a:ext uri="{FF2B5EF4-FFF2-40B4-BE49-F238E27FC236}">
                <a16:creationId xmlns:a16="http://schemas.microsoft.com/office/drawing/2014/main" id="{23151965-8F4C-087D-4F46-792C938AAB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216"/>
          <a:stretch/>
        </p:blipFill>
        <p:spPr bwMode="auto">
          <a:xfrm>
            <a:off x="502103" y="336779"/>
            <a:ext cx="2076450" cy="2063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a:t>
            </a:r>
          </a:p>
        </p:txBody>
      </p:sp>
      <p:sp>
        <p:nvSpPr>
          <p:cNvPr id="3" name="Rectangle 2">
            <a:extLst>
              <a:ext uri="{FF2B5EF4-FFF2-40B4-BE49-F238E27FC236}">
                <a16:creationId xmlns:a16="http://schemas.microsoft.com/office/drawing/2014/main" id="{4BCBA2DA-E95C-434C-BE81-320E182AE5EF}"/>
              </a:ext>
            </a:extLst>
          </p:cNvPr>
          <p:cNvSpPr/>
          <p:nvPr/>
        </p:nvSpPr>
        <p:spPr>
          <a:xfrm>
            <a:off x="5910944" y="3673930"/>
            <a:ext cx="7511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Look Stock Illustrations – 364,341 Look Stock Illustrations, Vectors &amp;  Clipart - Dreamstime">
            <a:extLst>
              <a:ext uri="{FF2B5EF4-FFF2-40B4-BE49-F238E27FC236}">
                <a16:creationId xmlns:a16="http://schemas.microsoft.com/office/drawing/2014/main" id="{CA47996E-805B-8581-38A2-8E4079C8AF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42" y="46400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sea</a:t>
            </a:r>
          </a:p>
        </p:txBody>
      </p:sp>
      <p:sp>
        <p:nvSpPr>
          <p:cNvPr id="3" name="Rectangle 2">
            <a:extLst>
              <a:ext uri="{FF2B5EF4-FFF2-40B4-BE49-F238E27FC236}">
                <a16:creationId xmlns:a16="http://schemas.microsoft.com/office/drawing/2014/main" id="{4BCBA2DA-E95C-434C-BE81-320E182AE5EF}"/>
              </a:ext>
            </a:extLst>
          </p:cNvPr>
          <p:cNvSpPr/>
          <p:nvPr/>
        </p:nvSpPr>
        <p:spPr>
          <a:xfrm>
            <a:off x="5910944" y="3673930"/>
            <a:ext cx="75111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Free Ocean Clipart Transparent, Download Free Ocean Clipart Transparent png  images, Free ClipArts on Clipart Library">
            <a:extLst>
              <a:ext uri="{FF2B5EF4-FFF2-40B4-BE49-F238E27FC236}">
                <a16:creationId xmlns:a16="http://schemas.microsoft.com/office/drawing/2014/main" id="{61974969-6123-89EE-D58E-AAC9ACB1EA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86481"/>
            <a:ext cx="3514725" cy="130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62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quite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to a certain or fairly significant extent or degree</a:t>
            </a:r>
          </a:p>
        </p:txBody>
      </p:sp>
      <p:pic>
        <p:nvPicPr>
          <p:cNvPr id="3" name="Picture 2" descr="Hand Gesture A Little Bit Royalty Free SVG, Cliparts, Vectors, And Stock  Illustration. Image 76882913.">
            <a:extLst>
              <a:ext uri="{FF2B5EF4-FFF2-40B4-BE49-F238E27FC236}">
                <a16:creationId xmlns:a16="http://schemas.microsoft.com/office/drawing/2014/main" id="{15DD25A3-2B91-719B-A2DA-217F783D6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09"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quiet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making little or no noise</a:t>
            </a:r>
            <a:endParaRPr lang="en-GB" sz="1400" dirty="0"/>
          </a:p>
        </p:txBody>
      </p:sp>
      <p:pic>
        <p:nvPicPr>
          <p:cNvPr id="4" name="Picture 2" descr="Quiet Clip Art and Stock Illustrations. 26,085 Quiet EPS illustrations and  vector clip art graphics available to search from thousands of royalty free  stock art creators.">
            <a:extLst>
              <a:ext uri="{FF2B5EF4-FFF2-40B4-BE49-F238E27FC236}">
                <a16:creationId xmlns:a16="http://schemas.microsoft.com/office/drawing/2014/main" id="{40910FFB-8F43-C7D3-A75D-15C910BBA45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216"/>
          <a:stretch/>
        </p:blipFill>
        <p:spPr bwMode="auto">
          <a:xfrm>
            <a:off x="502103" y="336779"/>
            <a:ext cx="2076450" cy="2063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perceive with the eyes; discern visually</a:t>
            </a:r>
            <a:endParaRPr lang="en-GB" sz="1400" dirty="0"/>
          </a:p>
        </p:txBody>
      </p:sp>
      <p:pic>
        <p:nvPicPr>
          <p:cNvPr id="4" name="Picture 2" descr="Look Stock Illustrations – 364,341 Look Stock Illustrations, Vectors &amp;  Clipart - Dreamstime">
            <a:extLst>
              <a:ext uri="{FF2B5EF4-FFF2-40B4-BE49-F238E27FC236}">
                <a16:creationId xmlns:a16="http://schemas.microsoft.com/office/drawing/2014/main" id="{300FBF5B-B028-F731-A339-C1D0EF59E7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42" y="46400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sea</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expanse of salt water that covers most of the earth's surface and surrounds its land masses</a:t>
            </a:r>
            <a:endParaRPr lang="en-GB" sz="1400" dirty="0"/>
          </a:p>
        </p:txBody>
      </p:sp>
      <p:pic>
        <p:nvPicPr>
          <p:cNvPr id="3" name="Picture 2" descr="Free Ocean Clipart Transparent, Download Free Ocean Clipart Transparent png  images, Free ClipArts on Clipart Library">
            <a:extLst>
              <a:ext uri="{FF2B5EF4-FFF2-40B4-BE49-F238E27FC236}">
                <a16:creationId xmlns:a16="http://schemas.microsoft.com/office/drawing/2014/main" id="{31A142C7-7585-2B11-A75E-F28D29A34D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86481"/>
            <a:ext cx="3514725" cy="130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52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It's quite warm outside.</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494314" y="2890157"/>
            <a:ext cx="19267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was as quiet as I could be, but she knew I was there.</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96343" y="3045278"/>
            <a:ext cx="1698171"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In the distance she could see the ocean.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062357" y="3010919"/>
            <a:ext cx="1159330" cy="84262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rocky bay was lapped by waves of the vivid blue sea.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17781" y="3821650"/>
            <a:ext cx="1126219" cy="6892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59248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F73C71-838F-0159-E1D6-45CAFE411543}"/>
              </a:ext>
            </a:extLst>
          </p:cNvPr>
          <p:cNvPicPr>
            <a:picLocks noChangeAspect="1"/>
          </p:cNvPicPr>
          <p:nvPr/>
        </p:nvPicPr>
        <p:blipFill rotWithShape="1">
          <a:blip r:embed="rId2"/>
          <a:srcRect l="11518" t="13792" r="10401" b="10457"/>
          <a:stretch/>
        </p:blipFill>
        <p:spPr>
          <a:xfrm>
            <a:off x="114300" y="0"/>
            <a:ext cx="12077700" cy="6587836"/>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a:t>
            </a:r>
          </a:p>
        </p:txBody>
      </p:sp>
    </p:spTree>
    <p:extLst>
      <p:ext uri="{BB962C8B-B14F-4D97-AF65-F5344CB8AC3E}">
        <p14:creationId xmlns:p14="http://schemas.microsoft.com/office/powerpoint/2010/main" val="2433500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used to believe that this animal was a giant.  They thought it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day underground and died when it saw the sun.  But we know now that the mammoth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large type of  elephant.   Mammoths grew up to three metres high, which is bigger than most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bears</a:t>
            </a:r>
            <a:r>
              <a:rPr lang="en-GB" sz="4000" dirty="0">
                <a:solidFill>
                  <a:srgbClr val="000000"/>
                </a:solidFill>
                <a:effectLst/>
                <a:latin typeface="Twinkl Cursive Looped" panose="02000000000000000000" pitchFamily="2" charset="0"/>
                <a:ea typeface="Times New Roman" panose="02020603050405020304" pitchFamily="18" charset="0"/>
              </a:rPr>
              <a:t>. They ate mostly grass and bushes.  They had two long tusks which they used to protect themselves from other mammoths. </a:t>
            </a:r>
          </a:p>
        </p:txBody>
      </p:sp>
    </p:spTree>
    <p:extLst>
      <p:ext uri="{BB962C8B-B14F-4D97-AF65-F5344CB8AC3E}">
        <p14:creationId xmlns:p14="http://schemas.microsoft.com/office/powerpoint/2010/main" val="8703772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Everybody used to believe that this animal was a giant.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F73C71-838F-0159-E1D6-45CAFE411543}"/>
              </a:ext>
            </a:extLst>
          </p:cNvPr>
          <p:cNvPicPr>
            <a:picLocks noChangeAspect="1"/>
          </p:cNvPicPr>
          <p:nvPr/>
        </p:nvPicPr>
        <p:blipFill rotWithShape="1">
          <a:blip r:embed="rId2"/>
          <a:srcRect l="11518" t="13792" r="10401" b="10457"/>
          <a:stretch/>
        </p:blipFill>
        <p:spPr>
          <a:xfrm>
            <a:off x="114300" y="0"/>
            <a:ext cx="12077700" cy="6587836"/>
          </a:xfrm>
          <a:prstGeom prst="rect">
            <a:avLst/>
          </a:prstGeom>
        </p:spPr>
      </p:pic>
    </p:spTree>
    <p:extLst>
      <p:ext uri="{BB962C8B-B14F-4D97-AF65-F5344CB8AC3E}">
        <p14:creationId xmlns:p14="http://schemas.microsoft.com/office/powerpoint/2010/main" val="2273550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6678115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934691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wild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an animal or plant) living or growing in the natural environment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18" name="Picture 2" descr="Животных В Джунглях — стоковая векторная графика и другие изображения на  тему Животное - Животное, Комикс, Сафари - iStock">
            <a:extLst>
              <a:ext uri="{FF2B5EF4-FFF2-40B4-BE49-F238E27FC236}">
                <a16:creationId xmlns:a16="http://schemas.microsoft.com/office/drawing/2014/main" id="{AE8DD41C-81CF-6892-9C01-D65E4EC887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36109"/>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89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saw a herd of wild goats in the field.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519556" y="2867789"/>
            <a:ext cx="14532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6977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climb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go or come up a slope or staircase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4" name="Picture 2">
            <a:extLst>
              <a:ext uri="{FF2B5EF4-FFF2-40B4-BE49-F238E27FC236}">
                <a16:creationId xmlns:a16="http://schemas.microsoft.com/office/drawing/2014/main" id="{A03B0845-BCE1-C8D8-E619-945D8DD12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99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climb the hill everyday to get to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55671" y="2982854"/>
            <a:ext cx="17961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06105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2068454"/>
            <a:ext cx="10515600" cy="1481650"/>
          </a:xfrm>
        </p:spPr>
        <p:txBody>
          <a:bodyPr>
            <a:normAutofit/>
          </a:bodyPr>
          <a:lstStyle/>
          <a:p>
            <a:pPr algn="ctr"/>
            <a:r>
              <a:rPr lang="en-GB" dirty="0">
                <a:latin typeface="Twinkl Cursive Looped" panose="02000000000000000000" pitchFamily="2" charset="0"/>
              </a:rPr>
              <a:t>‘U’ sound as ‘O’</a:t>
            </a:r>
          </a:p>
        </p:txBody>
      </p:sp>
    </p:spTree>
    <p:extLst>
      <p:ext uri="{BB962C8B-B14F-4D97-AF65-F5344CB8AC3E}">
        <p14:creationId xmlns:p14="http://schemas.microsoft.com/office/powerpoint/2010/main" val="10406182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mother</a:t>
            </a:r>
          </a:p>
        </p:txBody>
      </p:sp>
      <p:sp>
        <p:nvSpPr>
          <p:cNvPr id="3" name="Rectangle 2">
            <a:extLst>
              <a:ext uri="{FF2B5EF4-FFF2-40B4-BE49-F238E27FC236}">
                <a16:creationId xmlns:a16="http://schemas.microsoft.com/office/drawing/2014/main" id="{13BB5EC0-7A96-4D29-A835-6FAE896C31A4}"/>
              </a:ext>
            </a:extLst>
          </p:cNvPr>
          <p:cNvSpPr/>
          <p:nvPr/>
        </p:nvSpPr>
        <p:spPr>
          <a:xfrm>
            <a:off x="5753099" y="3580040"/>
            <a:ext cx="68580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other Clipart #1189834 - Illustration by Johnny Sajem">
            <a:extLst>
              <a:ext uri="{FF2B5EF4-FFF2-40B4-BE49-F238E27FC236}">
                <a16:creationId xmlns:a16="http://schemas.microsoft.com/office/drawing/2014/main" id="{CE6A7007-3270-79E1-D186-D22DDE1C27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953"/>
          <a:stretch/>
        </p:blipFill>
        <p:spPr bwMode="auto">
          <a:xfrm>
            <a:off x="644299" y="644635"/>
            <a:ext cx="2085975" cy="2082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549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 </a:t>
            </a:r>
          </a:p>
        </p:txBody>
      </p:sp>
      <p:sp>
        <p:nvSpPr>
          <p:cNvPr id="3" name="Rectangle 2">
            <a:extLst>
              <a:ext uri="{FF2B5EF4-FFF2-40B4-BE49-F238E27FC236}">
                <a16:creationId xmlns:a16="http://schemas.microsoft.com/office/drawing/2014/main" id="{0366E0B6-702E-4814-82C6-08CA2D13F3C9}"/>
              </a:ext>
            </a:extLst>
          </p:cNvPr>
          <p:cNvSpPr/>
          <p:nvPr/>
        </p:nvSpPr>
        <p:spPr>
          <a:xfrm>
            <a:off x="5410202" y="3657598"/>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clipart brothers | Carol's Carousel Creations">
            <a:extLst>
              <a:ext uri="{FF2B5EF4-FFF2-40B4-BE49-F238E27FC236}">
                <a16:creationId xmlns:a16="http://schemas.microsoft.com/office/drawing/2014/main" id="{2F2698C9-A5EB-6A31-364C-BC2E0E6DC2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53785"/>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59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other</a:t>
            </a:r>
          </a:p>
        </p:txBody>
      </p:sp>
      <p:sp>
        <p:nvSpPr>
          <p:cNvPr id="3" name="Rectangle 2">
            <a:extLst>
              <a:ext uri="{FF2B5EF4-FFF2-40B4-BE49-F238E27FC236}">
                <a16:creationId xmlns:a16="http://schemas.microsoft.com/office/drawing/2014/main" id="{4BCBA2DA-E95C-434C-BE81-320E182AE5EF}"/>
              </a:ext>
            </a:extLst>
          </p:cNvPr>
          <p:cNvSpPr/>
          <p:nvPr/>
        </p:nvSpPr>
        <p:spPr>
          <a:xfrm>
            <a:off x="5143500" y="3673930"/>
            <a:ext cx="66593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Same Different Vector Art, Icons, and Graphics for Free Download">
            <a:extLst>
              <a:ext uri="{FF2B5EF4-FFF2-40B4-BE49-F238E27FC236}">
                <a16:creationId xmlns:a16="http://schemas.microsoft.com/office/drawing/2014/main" id="{6FFD9EED-0031-9708-7541-0DDA3F665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966" y="471488"/>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25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7621637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22986969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23390020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bare</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1670"/>
            <a:ext cx="1219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Bare Stock Illustrations – 18,269 Bare Stock Illustrations, Vectors &amp;  Clipart - Dreamstime">
            <a:extLst>
              <a:ext uri="{FF2B5EF4-FFF2-40B4-BE49-F238E27FC236}">
                <a16:creationId xmlns:a16="http://schemas.microsoft.com/office/drawing/2014/main" id="{3D544596-1262-47A9-7508-32C5083F84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315006"/>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07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bear </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657599"/>
            <a:ext cx="119742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Bear Clipart Images - Free Download on Freepik">
            <a:extLst>
              <a:ext uri="{FF2B5EF4-FFF2-40B4-BE49-F238E27FC236}">
                <a16:creationId xmlns:a16="http://schemas.microsoft.com/office/drawing/2014/main" id="{9C6585FA-A878-D6CC-C525-B5EE494546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236" y="362631"/>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18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not clothed or covered</a:t>
            </a:r>
          </a:p>
        </p:txBody>
      </p:sp>
      <p:pic>
        <p:nvPicPr>
          <p:cNvPr id="4" name="Picture 2" descr="Bare Stock Illustrations – 18,269 Bare Stock Illustrations, Vectors &amp;  Clipart - Dreamstime">
            <a:extLst>
              <a:ext uri="{FF2B5EF4-FFF2-40B4-BE49-F238E27FC236}">
                <a16:creationId xmlns:a16="http://schemas.microsoft.com/office/drawing/2014/main" id="{F3BBED45-CC9A-DFAA-7094-1A0013FFF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315006"/>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79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bear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large, heavy mammal that walks on the soles of its feet, having thick fur and a very short tail</a:t>
            </a:r>
            <a:endParaRPr lang="en-GB" sz="1400" dirty="0"/>
          </a:p>
        </p:txBody>
      </p:sp>
      <p:pic>
        <p:nvPicPr>
          <p:cNvPr id="3" name="Picture 2" descr="Bear Clipart Images - Free Download on Freepik">
            <a:extLst>
              <a:ext uri="{FF2B5EF4-FFF2-40B4-BE49-F238E27FC236}">
                <a16:creationId xmlns:a16="http://schemas.microsoft.com/office/drawing/2014/main" id="{36DD3021-8F53-3113-F55A-46C0518A0A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236" y="362631"/>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581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padded in bare feet towards the door.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2" y="2841171"/>
            <a:ext cx="1469571" cy="84908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9864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bear charged forward ready to attack.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43100" y="3045278"/>
            <a:ext cx="1698171" cy="76744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28038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wild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an animal or plant) living or growing in the natural environment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18" name="Picture 2" descr="Животных В Джунглях — стоковая векторная графика и другие изображения на  тему Животное - Животное, Комикс, Сафари - iStock">
            <a:extLst>
              <a:ext uri="{FF2B5EF4-FFF2-40B4-BE49-F238E27FC236}">
                <a16:creationId xmlns:a16="http://schemas.microsoft.com/office/drawing/2014/main" id="{AE8DD41C-81CF-6892-9C01-D65E4EC887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36109"/>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57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569505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52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6639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35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3694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96680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644254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a:t>
            </a:r>
          </a:p>
        </p:txBody>
      </p:sp>
    </p:spTree>
    <p:extLst>
      <p:ext uri="{BB962C8B-B14F-4D97-AF65-F5344CB8AC3E}">
        <p14:creationId xmlns:p14="http://schemas.microsoft.com/office/powerpoint/2010/main" val="36223719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Earth Mole   (or mammoth)</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Everybody</a:t>
            </a:r>
            <a:r>
              <a:rPr lang="en-GB" sz="4000" dirty="0">
                <a:solidFill>
                  <a:srgbClr val="000000"/>
                </a:solidFill>
                <a:effectLst/>
                <a:latin typeface="Twinkl Cursive Looped" panose="02000000000000000000" pitchFamily="2" charset="0"/>
                <a:ea typeface="Times New Roman" panose="02020603050405020304" pitchFamily="18" charset="0"/>
              </a:rPr>
              <a:t> used to believe that this animal was a giant.  They thought it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day underground and died when it saw the sun.  But we know now that the mammoth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large type of  elephant.   Mammoths grew up to three metres high, which is bigger than most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bears</a:t>
            </a:r>
            <a:r>
              <a:rPr lang="en-GB" sz="4000" dirty="0">
                <a:solidFill>
                  <a:srgbClr val="000000"/>
                </a:solidFill>
                <a:effectLst/>
                <a:latin typeface="Twinkl Cursive Looped" panose="02000000000000000000" pitchFamily="2" charset="0"/>
                <a:ea typeface="Times New Roman" panose="02020603050405020304" pitchFamily="18" charset="0"/>
              </a:rPr>
              <a:t>. They ate mostly grass and bushes.  They had two long tusks which they used to protect themselves from other mammoths. </a:t>
            </a:r>
          </a:p>
        </p:txBody>
      </p:sp>
    </p:spTree>
    <p:extLst>
      <p:ext uri="{BB962C8B-B14F-4D97-AF65-F5344CB8AC3E}">
        <p14:creationId xmlns:p14="http://schemas.microsoft.com/office/powerpoint/2010/main" val="24805807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10146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saw a herd of wild goats in the field.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519556" y="2867789"/>
            <a:ext cx="14532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72418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thought it lived every day underground.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779017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4416390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F73C71-838F-0159-E1D6-45CAFE411543}"/>
              </a:ext>
            </a:extLst>
          </p:cNvPr>
          <p:cNvPicPr>
            <a:picLocks noChangeAspect="1"/>
          </p:cNvPicPr>
          <p:nvPr/>
        </p:nvPicPr>
        <p:blipFill rotWithShape="1">
          <a:blip r:embed="rId2"/>
          <a:srcRect l="11518" t="13792" r="10401" b="10457"/>
          <a:stretch/>
        </p:blipFill>
        <p:spPr>
          <a:xfrm>
            <a:off x="114300" y="0"/>
            <a:ext cx="12077700" cy="6587836"/>
          </a:xfrm>
          <a:prstGeom prst="rect">
            <a:avLst/>
          </a:prstGeom>
        </p:spPr>
      </p:pic>
    </p:spTree>
    <p:extLst>
      <p:ext uri="{BB962C8B-B14F-4D97-AF65-F5344CB8AC3E}">
        <p14:creationId xmlns:p14="http://schemas.microsoft.com/office/powerpoint/2010/main" val="3741617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259198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433320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wild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an animal or plant) living or growing in the natural environment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18" name="Picture 2" descr="Животных В Джунглях — стоковая векторная графика и другие изображения на  тему Животное - Животное, Комикс, Сафари - iStock">
            <a:extLst>
              <a:ext uri="{FF2B5EF4-FFF2-40B4-BE49-F238E27FC236}">
                <a16:creationId xmlns:a16="http://schemas.microsoft.com/office/drawing/2014/main" id="{AE8DD41C-81CF-6892-9C01-D65E4EC887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436109"/>
            <a:ext cx="24288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254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saw a herd of wild goats in the field.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519556" y="2867789"/>
            <a:ext cx="14532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136077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climb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go or come up a slope or staircase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4" name="Picture 2">
            <a:extLst>
              <a:ext uri="{FF2B5EF4-FFF2-40B4-BE49-F238E27FC236}">
                <a16:creationId xmlns:a16="http://schemas.microsoft.com/office/drawing/2014/main" id="{A03B0845-BCE1-C8D8-E619-945D8DD12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2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climb the hill everyday to get to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55671" y="2982854"/>
            <a:ext cx="17961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6640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2068454"/>
            <a:ext cx="10515600" cy="1481650"/>
          </a:xfrm>
        </p:spPr>
        <p:txBody>
          <a:bodyPr>
            <a:normAutofit/>
          </a:bodyPr>
          <a:lstStyle/>
          <a:p>
            <a:pPr algn="ctr"/>
            <a:r>
              <a:rPr lang="en-GB" dirty="0">
                <a:latin typeface="Twinkl Cursive Looped" panose="02000000000000000000" pitchFamily="2" charset="0"/>
              </a:rPr>
              <a:t>‘U’ sound as ‘O’</a:t>
            </a:r>
          </a:p>
        </p:txBody>
      </p:sp>
    </p:spTree>
    <p:extLst>
      <p:ext uri="{BB962C8B-B14F-4D97-AF65-F5344CB8AC3E}">
        <p14:creationId xmlns:p14="http://schemas.microsoft.com/office/powerpoint/2010/main" val="1688283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climb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go or come up a slope or staircase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4" name="Picture 2">
            <a:extLst>
              <a:ext uri="{FF2B5EF4-FFF2-40B4-BE49-F238E27FC236}">
                <a16:creationId xmlns:a16="http://schemas.microsoft.com/office/drawing/2014/main" id="{A03B0845-BCE1-C8D8-E619-945D8DD123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08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mother</a:t>
            </a:r>
          </a:p>
        </p:txBody>
      </p:sp>
      <p:sp>
        <p:nvSpPr>
          <p:cNvPr id="3" name="Rectangle 2">
            <a:extLst>
              <a:ext uri="{FF2B5EF4-FFF2-40B4-BE49-F238E27FC236}">
                <a16:creationId xmlns:a16="http://schemas.microsoft.com/office/drawing/2014/main" id="{13BB5EC0-7A96-4D29-A835-6FAE896C31A4}"/>
              </a:ext>
            </a:extLst>
          </p:cNvPr>
          <p:cNvSpPr/>
          <p:nvPr/>
        </p:nvSpPr>
        <p:spPr>
          <a:xfrm>
            <a:off x="5753099" y="3580040"/>
            <a:ext cx="68580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other Clipart #1189834 - Illustration by Johnny Sajem">
            <a:extLst>
              <a:ext uri="{FF2B5EF4-FFF2-40B4-BE49-F238E27FC236}">
                <a16:creationId xmlns:a16="http://schemas.microsoft.com/office/drawing/2014/main" id="{CE6A7007-3270-79E1-D186-D22DDE1C27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953"/>
          <a:stretch/>
        </p:blipFill>
        <p:spPr bwMode="auto">
          <a:xfrm>
            <a:off x="644299" y="644635"/>
            <a:ext cx="2085975" cy="2082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95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 </a:t>
            </a:r>
          </a:p>
        </p:txBody>
      </p:sp>
      <p:sp>
        <p:nvSpPr>
          <p:cNvPr id="3" name="Rectangle 2">
            <a:extLst>
              <a:ext uri="{FF2B5EF4-FFF2-40B4-BE49-F238E27FC236}">
                <a16:creationId xmlns:a16="http://schemas.microsoft.com/office/drawing/2014/main" id="{0366E0B6-702E-4814-82C6-08CA2D13F3C9}"/>
              </a:ext>
            </a:extLst>
          </p:cNvPr>
          <p:cNvSpPr/>
          <p:nvPr/>
        </p:nvSpPr>
        <p:spPr>
          <a:xfrm>
            <a:off x="5410202" y="3657598"/>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clipart brothers | Carol's Carousel Creations">
            <a:extLst>
              <a:ext uri="{FF2B5EF4-FFF2-40B4-BE49-F238E27FC236}">
                <a16:creationId xmlns:a16="http://schemas.microsoft.com/office/drawing/2014/main" id="{2F2698C9-A5EB-6A31-364C-BC2E0E6DC2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353785"/>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31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other</a:t>
            </a:r>
          </a:p>
        </p:txBody>
      </p:sp>
      <p:sp>
        <p:nvSpPr>
          <p:cNvPr id="3" name="Rectangle 2">
            <a:extLst>
              <a:ext uri="{FF2B5EF4-FFF2-40B4-BE49-F238E27FC236}">
                <a16:creationId xmlns:a16="http://schemas.microsoft.com/office/drawing/2014/main" id="{4BCBA2DA-E95C-434C-BE81-320E182AE5EF}"/>
              </a:ext>
            </a:extLst>
          </p:cNvPr>
          <p:cNvSpPr/>
          <p:nvPr/>
        </p:nvSpPr>
        <p:spPr>
          <a:xfrm>
            <a:off x="5143500" y="3673930"/>
            <a:ext cx="66593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Same Different Vector Art, Icons, and Graphics for Free Download">
            <a:extLst>
              <a:ext uri="{FF2B5EF4-FFF2-40B4-BE49-F238E27FC236}">
                <a16:creationId xmlns:a16="http://schemas.microsoft.com/office/drawing/2014/main" id="{6FFD9EED-0031-9708-7541-0DDA3F665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966" y="471488"/>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41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Monday</a:t>
            </a:r>
          </a:p>
        </p:txBody>
      </p:sp>
      <p:sp>
        <p:nvSpPr>
          <p:cNvPr id="3" name="Rectangle 2">
            <a:extLst>
              <a:ext uri="{FF2B5EF4-FFF2-40B4-BE49-F238E27FC236}">
                <a16:creationId xmlns:a16="http://schemas.microsoft.com/office/drawing/2014/main" id="{4BCBA2DA-E95C-434C-BE81-320E182AE5EF}"/>
              </a:ext>
            </a:extLst>
          </p:cNvPr>
          <p:cNvSpPr/>
          <p:nvPr/>
        </p:nvSpPr>
        <p:spPr>
          <a:xfrm>
            <a:off x="5159829" y="3673930"/>
            <a:ext cx="66593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4274" name="Picture 2" descr="Calendar Clipart - day-week-calendar-monday-7615 - Classroom Clipart">
            <a:extLst>
              <a:ext uri="{FF2B5EF4-FFF2-40B4-BE49-F238E27FC236}">
                <a16:creationId xmlns:a16="http://schemas.microsoft.com/office/drawing/2014/main" id="{003F3AA0-49C6-2577-40AD-59573614B0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56" y="434068"/>
            <a:ext cx="2009775"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72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942501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homophones or near homophones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 same</a:t>
            </a:r>
            <a:br>
              <a:rPr lang="en-GB" dirty="0">
                <a:latin typeface="Twinkl Cursive Looped" panose="02000000000000000000" pitchFamily="2" charset="0"/>
              </a:rPr>
            </a:br>
            <a:r>
              <a:rPr lang="en-GB" dirty="0">
                <a:latin typeface="Twinkl Cursive Looped" panose="02000000000000000000" pitchFamily="2" charset="0"/>
              </a:rPr>
              <a:t>phone = sound </a:t>
            </a:r>
          </a:p>
        </p:txBody>
      </p:sp>
    </p:spTree>
    <p:extLst>
      <p:ext uri="{BB962C8B-B14F-4D97-AF65-F5344CB8AC3E}">
        <p14:creationId xmlns:p14="http://schemas.microsoft.com/office/powerpoint/2010/main" val="4326937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homophones</a:t>
            </a:r>
          </a:p>
        </p:txBody>
      </p:sp>
    </p:spTree>
    <p:extLst>
      <p:ext uri="{BB962C8B-B14F-4D97-AF65-F5344CB8AC3E}">
        <p14:creationId xmlns:p14="http://schemas.microsoft.com/office/powerpoint/2010/main" val="5790624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sun</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63711"/>
            <a:ext cx="8654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866" name="Picture 2" descr="Sun Clipart Vector Art, Icons, and Graphics for Free Download">
            <a:extLst>
              <a:ext uri="{FF2B5EF4-FFF2-40B4-BE49-F238E27FC236}">
                <a16:creationId xmlns:a16="http://schemas.microsoft.com/office/drawing/2014/main" id="{B0CB44C2-4E6B-C262-9E1C-0B157D252E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3816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08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son</a:t>
            </a:r>
          </a:p>
        </p:txBody>
      </p:sp>
      <p:sp>
        <p:nvSpPr>
          <p:cNvPr id="3" name="Rectangle 2">
            <a:extLst>
              <a:ext uri="{FF2B5EF4-FFF2-40B4-BE49-F238E27FC236}">
                <a16:creationId xmlns:a16="http://schemas.microsoft.com/office/drawing/2014/main" id="{0366E0B6-702E-4814-82C6-08CA2D13F3C9}"/>
              </a:ext>
            </a:extLst>
          </p:cNvPr>
          <p:cNvSpPr/>
          <p:nvPr/>
        </p:nvSpPr>
        <p:spPr>
          <a:xfrm>
            <a:off x="5900057"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842" name="Picture 2" descr="63,232 Son Illustrations &amp; Clip Art - iStock">
            <a:extLst>
              <a:ext uri="{FF2B5EF4-FFF2-40B4-BE49-F238E27FC236}">
                <a16:creationId xmlns:a16="http://schemas.microsoft.com/office/drawing/2014/main" id="{1A756052-8D76-A70A-91B9-B67C2720C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0" y="202066"/>
            <a:ext cx="1762125" cy="260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2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sun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lang="en-GB" sz="4400" dirty="0">
                <a:solidFill>
                  <a:prstClr val="black"/>
                </a:solidFill>
                <a:latin typeface="Twinkl Cursive Looped" panose="02000000000000000000" pitchFamily="2" charset="0"/>
              </a:rPr>
              <a:t>the star round which the earth orbits </a:t>
            </a:r>
          </a:p>
        </p:txBody>
      </p:sp>
      <p:pic>
        <p:nvPicPr>
          <p:cNvPr id="4" name="Picture 2" descr="Sun Clipart Vector Art, Icons, and Graphics for Free Download">
            <a:extLst>
              <a:ext uri="{FF2B5EF4-FFF2-40B4-BE49-F238E27FC236}">
                <a16:creationId xmlns:a16="http://schemas.microsoft.com/office/drawing/2014/main" id="{19BC5043-B261-B2E6-2507-8FB47C7D28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3816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6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climb the hill everyday to get to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55671" y="2982854"/>
            <a:ext cx="179614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83098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boy or man in relation to either or both of his parents. </a:t>
            </a:r>
            <a:endParaRPr lang="en-GB" sz="1400" dirty="0"/>
          </a:p>
        </p:txBody>
      </p:sp>
      <p:pic>
        <p:nvPicPr>
          <p:cNvPr id="3" name="Picture 2" descr="63,232 Son Illustrations &amp; Clip Art - iStock">
            <a:extLst>
              <a:ext uri="{FF2B5EF4-FFF2-40B4-BE49-F238E27FC236}">
                <a16:creationId xmlns:a16="http://schemas.microsoft.com/office/drawing/2014/main" id="{E359148D-5DE3-69C4-5DA4-F9491AF99B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0" y="202066"/>
            <a:ext cx="1762125" cy="260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73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sun shone brightly in the sky.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20686" y="3031076"/>
            <a:ext cx="1224643" cy="7734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46398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son smiled at his dad in the audience as he sang on stage.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81943" y="3045278"/>
            <a:ext cx="1126671" cy="7102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142723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167321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a singular noun to refer to all the individual members of a set without exception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Everyone-the-same-all-unique Clip Art at Clker.com - vector clip art  online, royalty free &amp; public domain">
            <a:extLst>
              <a:ext uri="{FF2B5EF4-FFF2-40B4-BE49-F238E27FC236}">
                <a16:creationId xmlns:a16="http://schemas.microsoft.com/office/drawing/2014/main" id="{A36577EC-60E6-2D5E-4E99-27A651A226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715524"/>
            <a:ext cx="2714625"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370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fontScale="90000"/>
          </a:bodyPr>
          <a:lstStyle/>
          <a:p>
            <a:pPr algn="ctr"/>
            <a:r>
              <a:rPr lang="en-GB" dirty="0">
                <a:latin typeface="Twinkl Cursive Looped" panose="02000000000000000000" pitchFamily="2" charset="0"/>
              </a:rPr>
              <a:t>The children sang every note perfectly.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98670" y="3771900"/>
            <a:ext cx="164918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25368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everybody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every person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2" descr="Clipart Images – Browse 3,810,132 Stock Photos, Vectors, and Video | Adobe  Stock">
            <a:extLst>
              <a:ext uri="{FF2B5EF4-FFF2-40B4-BE49-F238E27FC236}">
                <a16:creationId xmlns:a16="http://schemas.microsoft.com/office/drawing/2014/main" id="{F4568103-2652-4362-18A4-0A066FEFF2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79651"/>
            <a:ext cx="408622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82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Everybody agrees with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3249387" cy="910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4012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6075048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62389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9576</TotalTime>
  <Words>2582</Words>
  <Application>Microsoft Office PowerPoint</Application>
  <PresentationFormat>Widescreen</PresentationFormat>
  <Paragraphs>354</Paragraphs>
  <Slides>170</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170</vt:i4>
      </vt:variant>
    </vt:vector>
  </HeadingPairs>
  <TitlesOfParts>
    <vt:vector size="176"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wild </vt:lpstr>
      <vt:lpstr>The children saw a herd of wild goats in the field. </vt:lpstr>
      <vt:lpstr>climb </vt:lpstr>
      <vt:lpstr>The children climb the hill everyday to get to school. </vt:lpstr>
      <vt:lpstr>‘U’ sound as ‘O’</vt:lpstr>
      <vt:lpstr>mother</vt:lpstr>
      <vt:lpstr>brother </vt:lpstr>
      <vt:lpstr>Let’s Teach and Practise</vt:lpstr>
      <vt:lpstr>homophones or near homophones  homo = same phone = sound </vt:lpstr>
      <vt:lpstr>homophones</vt:lpstr>
      <vt:lpstr>quite</vt:lpstr>
      <vt:lpstr>quiet </vt:lpstr>
      <vt:lpstr>see</vt:lpstr>
      <vt:lpstr>sea</vt:lpstr>
      <vt:lpstr>quite</vt:lpstr>
      <vt:lpstr>quiet</vt:lpstr>
      <vt:lpstr>see</vt:lpstr>
      <vt:lpstr>sea</vt:lpstr>
      <vt:lpstr>It's quite warm outside. </vt:lpstr>
      <vt:lpstr> I was as quiet as I could be, but she knew I was there.</vt:lpstr>
      <vt:lpstr> In the distance she could see the ocean. </vt:lpstr>
      <vt:lpstr>The rocky bay was lapped by waves of the vivid blue sea. </vt:lpstr>
      <vt:lpstr>New CHALLENGE words.</vt:lpstr>
      <vt:lpstr>every </vt:lpstr>
      <vt:lpstr>The children sang every note perfectly.</vt:lpstr>
      <vt:lpstr>everybody </vt:lpstr>
      <vt:lpstr>Everybody agrees with our teacher. </vt:lpstr>
      <vt:lpstr>Let’s Practise and Apply.</vt:lpstr>
      <vt:lpstr>Can you spot the spelling rule words and the challenge words?</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Write this sentence as I dictate it to you.</vt:lpstr>
      <vt:lpstr>Everybody used to believe that this animal was a giant. </vt:lpstr>
      <vt:lpstr>PowerPoint Presentation</vt:lpstr>
      <vt:lpstr>PowerPoint Presentation</vt:lpstr>
      <vt:lpstr>Let’s Revisit and Review…</vt:lpstr>
      <vt:lpstr>Do you remember this challenge word?</vt:lpstr>
      <vt:lpstr>wild </vt:lpstr>
      <vt:lpstr>The children saw a herd of wild goats in the field. </vt:lpstr>
      <vt:lpstr>climb </vt:lpstr>
      <vt:lpstr>The children climb the hill everyday to get to school. </vt:lpstr>
      <vt:lpstr>‘U’ sound as ‘O’</vt:lpstr>
      <vt:lpstr>mother</vt:lpstr>
      <vt:lpstr>brother </vt:lpstr>
      <vt:lpstr>other</vt:lpstr>
      <vt:lpstr>Let’s Teach and Practise</vt:lpstr>
      <vt:lpstr>homophones or near homophones  homo = same phone = sound </vt:lpstr>
      <vt:lpstr>homophones</vt:lpstr>
      <vt:lpstr>bare</vt:lpstr>
      <vt:lpstr>bear </vt:lpstr>
      <vt:lpstr>bare</vt:lpstr>
      <vt:lpstr>bear</vt:lpstr>
      <vt:lpstr>She padded in bare feet towards the door.</vt:lpstr>
      <vt:lpstr> The bear charged forward ready to attack. </vt:lpstr>
      <vt:lpstr>New CHALLENGE words.</vt:lpstr>
      <vt:lpstr>every </vt:lpstr>
      <vt:lpstr>The children sang every note perfectly.</vt:lpstr>
      <vt:lpstr>everybody </vt:lpstr>
      <vt:lpstr>Everybody agrees with our teacher. </vt:lpstr>
      <vt:lpstr>Let’s Practise and Apply.</vt:lpstr>
      <vt:lpstr>Can you spot the spelling rule words and the challenge words?</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Write this sentence as I dictate it to you.</vt:lpstr>
      <vt:lpstr>They thought it lived every day underground. </vt:lpstr>
      <vt:lpstr>PowerPoint Presentation</vt:lpstr>
      <vt:lpstr>PowerPoint Presentation</vt:lpstr>
      <vt:lpstr>Let’s Revisit and Review…</vt:lpstr>
      <vt:lpstr>Do you remember this challenge word?</vt:lpstr>
      <vt:lpstr>wild </vt:lpstr>
      <vt:lpstr>The children saw a herd of wild goats in the field. </vt:lpstr>
      <vt:lpstr>climb </vt:lpstr>
      <vt:lpstr>The children climb the hill everyday to get to school. </vt:lpstr>
      <vt:lpstr>‘U’ sound as ‘O’</vt:lpstr>
      <vt:lpstr>mother</vt:lpstr>
      <vt:lpstr>brother </vt:lpstr>
      <vt:lpstr>other</vt:lpstr>
      <vt:lpstr>Monday</vt:lpstr>
      <vt:lpstr>Let’s Teach and Practise</vt:lpstr>
      <vt:lpstr>homophones or near homophones  homo = same phone = sound </vt:lpstr>
      <vt:lpstr>homophones</vt:lpstr>
      <vt:lpstr>sun</vt:lpstr>
      <vt:lpstr>son</vt:lpstr>
      <vt:lpstr>sun</vt:lpstr>
      <vt:lpstr>son</vt:lpstr>
      <vt:lpstr>The sun shone brightly in the sky.  </vt:lpstr>
      <vt:lpstr> The son smiled at his dad in the audience as he sang on stage. </vt:lpstr>
      <vt:lpstr>New CHALLENGE words.</vt:lpstr>
      <vt:lpstr>every </vt:lpstr>
      <vt:lpstr>The children sang every note perfectly.</vt:lpstr>
      <vt:lpstr>everybody </vt:lpstr>
      <vt:lpstr>Everybody agrees with our teacher. </vt:lpstr>
      <vt:lpstr>Let’s Practise and Apply.</vt:lpstr>
      <vt:lpstr>Can you spot the spelling rule words and the challenge words?</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Write this sentence as I dictate it to you.</vt:lpstr>
      <vt:lpstr>But we know now that the mammoth was quite a large type of  elephant.</vt:lpstr>
      <vt:lpstr>PowerPoint Presentation</vt:lpstr>
      <vt:lpstr>PowerPoint Presentation</vt:lpstr>
      <vt:lpstr>Let’s Revisit and Review…</vt:lpstr>
      <vt:lpstr>Do you remember this challenge word?</vt:lpstr>
      <vt:lpstr>wild </vt:lpstr>
      <vt:lpstr>The children saw a herd of wild goats in the field. </vt:lpstr>
      <vt:lpstr>climb </vt:lpstr>
      <vt:lpstr>The children climb the hill everyday to get to school. </vt:lpstr>
      <vt:lpstr>‘U’ sound as ‘O’</vt:lpstr>
      <vt:lpstr>mother</vt:lpstr>
      <vt:lpstr>brother </vt:lpstr>
      <vt:lpstr>other</vt:lpstr>
      <vt:lpstr>Monday</vt:lpstr>
      <vt:lpstr>nothing</vt:lpstr>
      <vt:lpstr>Let’s Teach and Practise</vt:lpstr>
      <vt:lpstr>homophones or near homophones  homo = same phone = sound </vt:lpstr>
      <vt:lpstr>homophones</vt:lpstr>
      <vt:lpstr>blew</vt:lpstr>
      <vt:lpstr>blue </vt:lpstr>
      <vt:lpstr>blew</vt:lpstr>
      <vt:lpstr>blue</vt:lpstr>
      <vt:lpstr>A cold breeze blew in through the window.  </vt:lpstr>
      <vt:lpstr> It was a beautiful day with a clear blue sky</vt:lpstr>
      <vt:lpstr>New CHALLENGE words.</vt:lpstr>
      <vt:lpstr>every </vt:lpstr>
      <vt:lpstr>The children sang every note perfectly.</vt:lpstr>
      <vt:lpstr>everybody </vt:lpstr>
      <vt:lpstr>Everybody agrees with our teacher. </vt:lpstr>
      <vt:lpstr>Let’s Practise and Apply.</vt:lpstr>
      <vt:lpstr>Can you spot the spelling rule words and the challenge words?</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Ancient Ancestors continued… The Earth Mole   (or mammoth)  Everybody used to believe that this animal was a giant.  They thought it lived  every day underground and died when it saw the sun.  But we know now that the mammoth was quite a large type of  elephant.   Mammoths grew up to three metres high, which is bigger than most bears. They ate mostly grass and bushes.  They had two long tusks which they used to protect themselves from other mammoths. </vt:lpstr>
      <vt:lpstr>Write this sentence as I dictate it to you.</vt:lpstr>
      <vt:lpstr>Mammoths grew bigger than most bears.</vt:lpstr>
      <vt:lpstr>PowerPoint Presentation</vt:lpstr>
      <vt:lpstr>PowerPoint Presentation</vt:lpstr>
      <vt:lpstr>Old challenge words…</vt:lpstr>
      <vt:lpstr>wild</vt:lpstr>
      <vt:lpstr>climb</vt:lpstr>
      <vt:lpstr>Old spelling rule words…</vt:lpstr>
      <vt:lpstr>mother</vt:lpstr>
      <vt:lpstr>brother</vt:lpstr>
      <vt:lpstr>other</vt:lpstr>
      <vt:lpstr>Monday</vt:lpstr>
      <vt:lpstr>nothing</vt:lpstr>
      <vt:lpstr>New spelling rule words…</vt:lpstr>
      <vt:lpstr>quite</vt:lpstr>
      <vt:lpstr>quiet</vt:lpstr>
      <vt:lpstr>see</vt:lpstr>
      <vt:lpstr>see</vt:lpstr>
      <vt:lpstr>bare</vt:lpstr>
      <vt:lpstr>bear</vt:lpstr>
      <vt:lpstr>son</vt:lpstr>
      <vt:lpstr>sun</vt:lpstr>
      <vt:lpstr>blew</vt:lpstr>
      <vt:lpstr>blue</vt:lpstr>
      <vt:lpstr>New challenge words…</vt:lpstr>
      <vt:lpstr>every</vt:lpstr>
      <vt:lpstr>everybody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2023-02-07T11:55:13Z</dcterms:modified>
</cp:coreProperties>
</file>