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3"/>
  </p:notesMasterIdLst>
  <p:sldIdLst>
    <p:sldId id="256" r:id="rId2"/>
    <p:sldId id="322" r:id="rId3"/>
    <p:sldId id="604" r:id="rId4"/>
    <p:sldId id="258" r:id="rId5"/>
    <p:sldId id="333" r:id="rId6"/>
    <p:sldId id="1884" r:id="rId7"/>
    <p:sldId id="1885" r:id="rId8"/>
    <p:sldId id="1886" r:id="rId9"/>
    <p:sldId id="1887" r:id="rId10"/>
    <p:sldId id="1888" r:id="rId11"/>
    <p:sldId id="1889" r:id="rId12"/>
    <p:sldId id="1890" r:id="rId13"/>
    <p:sldId id="1891" r:id="rId14"/>
    <p:sldId id="1892" r:id="rId15"/>
    <p:sldId id="267" r:id="rId16"/>
    <p:sldId id="1452" r:id="rId17"/>
    <p:sldId id="1495" r:id="rId18"/>
    <p:sldId id="1456" r:id="rId19"/>
    <p:sldId id="1893" r:id="rId20"/>
    <p:sldId id="1894" r:id="rId21"/>
    <p:sldId id="1895" r:id="rId22"/>
    <p:sldId id="1466" r:id="rId23"/>
    <p:sldId id="1896" r:id="rId24"/>
    <p:sldId id="1897" r:id="rId25"/>
    <p:sldId id="1898" r:id="rId26"/>
    <p:sldId id="1473" r:id="rId27"/>
    <p:sldId id="1501" r:id="rId28"/>
    <p:sldId id="1502" r:id="rId29"/>
    <p:sldId id="1751" r:id="rId30"/>
    <p:sldId id="1482" r:id="rId31"/>
    <p:sldId id="1485" r:id="rId32"/>
    <p:sldId id="1505" r:id="rId33"/>
    <p:sldId id="1504" r:id="rId34"/>
    <p:sldId id="1506" r:id="rId35"/>
    <p:sldId id="304" r:id="rId36"/>
    <p:sldId id="318" r:id="rId37"/>
    <p:sldId id="316" r:id="rId38"/>
    <p:sldId id="1899" r:id="rId39"/>
    <p:sldId id="331" r:id="rId40"/>
    <p:sldId id="332" r:id="rId41"/>
    <p:sldId id="1636" r:id="rId42"/>
    <p:sldId id="1913" r:id="rId43"/>
    <p:sldId id="1914" r:id="rId44"/>
    <p:sldId id="1915" r:id="rId45"/>
    <p:sldId id="1916" r:id="rId46"/>
    <p:sldId id="1917" r:id="rId47"/>
    <p:sldId id="1918" r:id="rId48"/>
    <p:sldId id="1919" r:id="rId49"/>
    <p:sldId id="1920" r:id="rId50"/>
    <p:sldId id="1921" r:id="rId51"/>
    <p:sldId id="1922" r:id="rId52"/>
    <p:sldId id="1951" r:id="rId53"/>
    <p:sldId id="1923" r:id="rId54"/>
    <p:sldId id="1925" r:id="rId55"/>
    <p:sldId id="1926" r:id="rId56"/>
    <p:sldId id="1927" r:id="rId57"/>
    <p:sldId id="1928" r:id="rId58"/>
    <p:sldId id="1952" r:id="rId59"/>
    <p:sldId id="1953" r:id="rId60"/>
    <p:sldId id="1932" r:id="rId61"/>
    <p:sldId id="1955" r:id="rId62"/>
    <p:sldId id="1956" r:id="rId63"/>
    <p:sldId id="1936" r:id="rId64"/>
    <p:sldId id="1937" r:id="rId65"/>
    <p:sldId id="1938" r:id="rId66"/>
    <p:sldId id="1940" r:id="rId67"/>
    <p:sldId id="1941" r:id="rId68"/>
    <p:sldId id="1942" r:id="rId69"/>
    <p:sldId id="1943" r:id="rId70"/>
    <p:sldId id="1944" r:id="rId71"/>
    <p:sldId id="1945" r:id="rId72"/>
    <p:sldId id="1946" r:id="rId73"/>
    <p:sldId id="1947" r:id="rId74"/>
    <p:sldId id="1948" r:id="rId75"/>
    <p:sldId id="1949" r:id="rId76"/>
    <p:sldId id="1950" r:id="rId77"/>
    <p:sldId id="1900" r:id="rId78"/>
    <p:sldId id="1957" r:id="rId79"/>
    <p:sldId id="1958" r:id="rId80"/>
    <p:sldId id="1959" r:id="rId81"/>
    <p:sldId id="1960" r:id="rId82"/>
    <p:sldId id="1961" r:id="rId83"/>
    <p:sldId id="1962" r:id="rId84"/>
    <p:sldId id="1963" r:id="rId85"/>
    <p:sldId id="1964" r:id="rId86"/>
    <p:sldId id="1965" r:id="rId87"/>
    <p:sldId id="1966" r:id="rId88"/>
    <p:sldId id="1967" r:id="rId89"/>
    <p:sldId id="1968" r:id="rId90"/>
    <p:sldId id="2033" r:id="rId91"/>
    <p:sldId id="1969" r:id="rId92"/>
    <p:sldId id="1970" r:id="rId93"/>
    <p:sldId id="1971" r:id="rId94"/>
    <p:sldId id="1972" r:id="rId95"/>
    <p:sldId id="2035" r:id="rId96"/>
    <p:sldId id="2034" r:id="rId97"/>
    <p:sldId id="1976" r:id="rId98"/>
    <p:sldId id="1977" r:id="rId99"/>
    <p:sldId id="2036" r:id="rId100"/>
    <p:sldId id="1980" r:id="rId101"/>
    <p:sldId id="1981" r:id="rId102"/>
    <p:sldId id="1982" r:id="rId103"/>
    <p:sldId id="1984" r:id="rId104"/>
    <p:sldId id="1985" r:id="rId105"/>
    <p:sldId id="1986" r:id="rId106"/>
    <p:sldId id="1987" r:id="rId107"/>
    <p:sldId id="1988" r:id="rId108"/>
    <p:sldId id="1989" r:id="rId109"/>
    <p:sldId id="1990" r:id="rId110"/>
    <p:sldId id="1991" r:id="rId111"/>
    <p:sldId id="1992" r:id="rId112"/>
    <p:sldId id="1993" r:id="rId113"/>
    <p:sldId id="1994" r:id="rId114"/>
    <p:sldId id="1901" r:id="rId115"/>
    <p:sldId id="1995" r:id="rId116"/>
    <p:sldId id="1996" r:id="rId117"/>
    <p:sldId id="1997" r:id="rId118"/>
    <p:sldId id="1998" r:id="rId119"/>
    <p:sldId id="1999" r:id="rId120"/>
    <p:sldId id="2000" r:id="rId121"/>
    <p:sldId id="2001" r:id="rId122"/>
    <p:sldId id="2002" r:id="rId123"/>
    <p:sldId id="2003" r:id="rId124"/>
    <p:sldId id="2004" r:id="rId125"/>
    <p:sldId id="2005" r:id="rId126"/>
    <p:sldId id="2007" r:id="rId127"/>
    <p:sldId id="2008" r:id="rId128"/>
    <p:sldId id="2009" r:id="rId129"/>
    <p:sldId id="2010" r:id="rId130"/>
    <p:sldId id="2037" r:id="rId131"/>
    <p:sldId id="2038" r:id="rId132"/>
    <p:sldId id="2014" r:id="rId133"/>
    <p:sldId id="2039" r:id="rId134"/>
    <p:sldId id="2040" r:id="rId135"/>
    <p:sldId id="2018" r:id="rId136"/>
    <p:sldId id="2019" r:id="rId137"/>
    <p:sldId id="2020" r:id="rId138"/>
    <p:sldId id="2022" r:id="rId139"/>
    <p:sldId id="2023" r:id="rId140"/>
    <p:sldId id="2024" r:id="rId141"/>
    <p:sldId id="2025" r:id="rId142"/>
    <p:sldId id="2026" r:id="rId143"/>
    <p:sldId id="2027" r:id="rId144"/>
    <p:sldId id="2028" r:id="rId145"/>
    <p:sldId id="2029" r:id="rId146"/>
    <p:sldId id="2030" r:id="rId147"/>
    <p:sldId id="2031" r:id="rId148"/>
    <p:sldId id="2032" r:id="rId149"/>
    <p:sldId id="328" r:id="rId150"/>
    <p:sldId id="1509" r:id="rId151"/>
    <p:sldId id="595" r:id="rId152"/>
    <p:sldId id="1768" r:id="rId153"/>
    <p:sldId id="1769" r:id="rId154"/>
    <p:sldId id="596" r:id="rId155"/>
    <p:sldId id="1755" r:id="rId156"/>
    <p:sldId id="1756" r:id="rId157"/>
    <p:sldId id="1757" r:id="rId158"/>
    <p:sldId id="1758" r:id="rId159"/>
    <p:sldId id="1759" r:id="rId160"/>
    <p:sldId id="1902" r:id="rId161"/>
    <p:sldId id="1903" r:id="rId162"/>
    <p:sldId id="1909" r:id="rId163"/>
    <p:sldId id="1908" r:id="rId164"/>
    <p:sldId id="1907" r:id="rId165"/>
    <p:sldId id="1906" r:id="rId166"/>
    <p:sldId id="1905" r:id="rId167"/>
    <p:sldId id="594" r:id="rId168"/>
    <p:sldId id="558" r:id="rId169"/>
    <p:sldId id="559" r:id="rId170"/>
    <p:sldId id="555" r:id="rId171"/>
    <p:sldId id="566" r:id="rId172"/>
    <p:sldId id="567" r:id="rId173"/>
    <p:sldId id="568" r:id="rId174"/>
    <p:sldId id="573" r:id="rId175"/>
    <p:sldId id="574" r:id="rId176"/>
    <p:sldId id="575" r:id="rId177"/>
    <p:sldId id="580" r:id="rId178"/>
    <p:sldId id="1911" r:id="rId179"/>
    <p:sldId id="1912" r:id="rId180"/>
    <p:sldId id="1910" r:id="rId181"/>
    <p:sldId id="560" r:id="rId182"/>
    <p:sldId id="593" r:id="rId183"/>
    <p:sldId id="561" r:id="rId184"/>
    <p:sldId id="550" r:id="rId185"/>
    <p:sldId id="597" r:id="rId186"/>
    <p:sldId id="583" r:id="rId187"/>
    <p:sldId id="1194" r:id="rId188"/>
    <p:sldId id="1631" r:id="rId189"/>
    <p:sldId id="590" r:id="rId190"/>
    <p:sldId id="591" r:id="rId191"/>
    <p:sldId id="598" r:id="rId192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B16B2A-4B16-478D-9FF9-2C0061B1FF71}" v="558" dt="2023-02-08T09:54:30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presProps" Target="presProps.xml"/><Relationship Id="rId199" Type="http://schemas.microsoft.com/office/2015/10/relationships/revisionInfo" Target="revisionInfo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viewProps" Target="viewProps.xml"/><Relationship Id="rId190" Type="http://schemas.openxmlformats.org/officeDocument/2006/relationships/slide" Target="slides/slide189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theme" Target="theme/theme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tableStyles" Target="tableStyles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microsoft.com/office/2016/11/relationships/changesInfo" Target="changesInfos/changesInfo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12B16B2A-4B16-478D-9FF9-2C0061B1FF71}"/>
    <pc:docChg chg="custSel addSld delSld modSld">
      <pc:chgData name="Kelly Stokes" userId="3e5c5154-569e-4d81-aa91-4f91841cdfa9" providerId="ADAL" clId="{12B16B2A-4B16-478D-9FF9-2C0061B1FF71}" dt="2023-02-08T09:54:37.576" v="996"/>
      <pc:docMkLst>
        <pc:docMk/>
      </pc:docMkLst>
      <pc:sldChg chg="modSp mod">
        <pc:chgData name="Kelly Stokes" userId="3e5c5154-569e-4d81-aa91-4f91841cdfa9" providerId="ADAL" clId="{12B16B2A-4B16-478D-9FF9-2C0061B1FF71}" dt="2023-02-07T12:01:46.984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12B16B2A-4B16-478D-9FF9-2C0061B1FF71}" dt="2023-02-07T12:01:46.984" v="1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modSp mod">
        <pc:chgData name="Kelly Stokes" userId="3e5c5154-569e-4d81-aa91-4f91841cdfa9" providerId="ADAL" clId="{12B16B2A-4B16-478D-9FF9-2C0061B1FF71}" dt="2023-02-07T12:16:28.831" v="199"/>
        <pc:sldMkLst>
          <pc:docMk/>
          <pc:sldMk cId="2433500145" sldId="316"/>
        </pc:sldMkLst>
        <pc:spChg chg="mod">
          <ac:chgData name="Kelly Stokes" userId="3e5c5154-569e-4d81-aa91-4f91841cdfa9" providerId="ADAL" clId="{12B16B2A-4B16-478D-9FF9-2C0061B1FF71}" dt="2023-02-07T12:16:28.831" v="199"/>
          <ac:spMkLst>
            <pc:docMk/>
            <pc:sldMk cId="2433500145" sldId="31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7T12:01:49.710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12B16B2A-4B16-478D-9FF9-2C0061B1FF71}" dt="2023-02-07T12:01:49.710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modNotesTx">
        <pc:chgData name="Kelly Stokes" userId="3e5c5154-569e-4d81-aa91-4f91841cdfa9" providerId="ADAL" clId="{12B16B2A-4B16-478D-9FF9-2C0061B1FF71}" dt="2023-02-07T12:18:14.026" v="219" actId="20577"/>
        <pc:sldMkLst>
          <pc:docMk/>
          <pc:sldMk cId="2534233594" sldId="331"/>
        </pc:sldMkLst>
      </pc:sldChg>
      <pc:sldChg chg="modSp mod">
        <pc:chgData name="Kelly Stokes" userId="3e5c5154-569e-4d81-aa91-4f91841cdfa9" providerId="ADAL" clId="{12B16B2A-4B16-478D-9FF9-2C0061B1FF71}" dt="2023-02-07T12:18:27.039" v="228" actId="20577"/>
        <pc:sldMkLst>
          <pc:docMk/>
          <pc:sldMk cId="958288502" sldId="332"/>
        </pc:sldMkLst>
        <pc:spChg chg="mod">
          <ac:chgData name="Kelly Stokes" userId="3e5c5154-569e-4d81-aa91-4f91841cdfa9" providerId="ADAL" clId="{12B16B2A-4B16-478D-9FF9-2C0061B1FF71}" dt="2023-02-07T12:18:27.039" v="228" actId="20577"/>
          <ac:spMkLst>
            <pc:docMk/>
            <pc:sldMk cId="958288502" sldId="332"/>
            <ac:spMk id="2" creationId="{77E26784-A357-92CE-B6B1-8F248D3D6650}"/>
          </ac:spMkLst>
        </pc:spChg>
      </pc:sldChg>
      <pc:sldChg chg="modNotesTx">
        <pc:chgData name="Kelly Stokes" userId="3e5c5154-569e-4d81-aa91-4f91841cdfa9" providerId="ADAL" clId="{12B16B2A-4B16-478D-9FF9-2C0061B1FF71}" dt="2023-02-08T09:18:25.138" v="400"/>
        <pc:sldMkLst>
          <pc:docMk/>
          <pc:sldMk cId="3625788919" sldId="550"/>
        </pc:sldMkLst>
      </pc:sldChg>
      <pc:sldChg chg="modSp mod">
        <pc:chgData name="Kelly Stokes" userId="3e5c5154-569e-4d81-aa91-4f91841cdfa9" providerId="ADAL" clId="{12B16B2A-4B16-478D-9FF9-2C0061B1FF71}" dt="2023-02-08T09:16:52.153" v="335" actId="20577"/>
        <pc:sldMkLst>
          <pc:docMk/>
          <pc:sldMk cId="4213858259" sldId="555"/>
        </pc:sldMkLst>
        <pc:spChg chg="mod">
          <ac:chgData name="Kelly Stokes" userId="3e5c5154-569e-4d81-aa91-4f91841cdfa9" providerId="ADAL" clId="{12B16B2A-4B16-478D-9FF9-2C0061B1FF71}" dt="2023-02-08T09:16:52.153" v="335" actId="20577"/>
          <ac:spMkLst>
            <pc:docMk/>
            <pc:sldMk cId="4213858259" sldId="55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6:42.959" v="324" actId="20577"/>
        <pc:sldMkLst>
          <pc:docMk/>
          <pc:sldMk cId="1413045715" sldId="558"/>
        </pc:sldMkLst>
        <pc:spChg chg="mod">
          <ac:chgData name="Kelly Stokes" userId="3e5c5154-569e-4d81-aa91-4f91841cdfa9" providerId="ADAL" clId="{12B16B2A-4B16-478D-9FF9-2C0061B1FF71}" dt="2023-02-08T09:16:42.959" v="324" actId="20577"/>
          <ac:spMkLst>
            <pc:docMk/>
            <pc:sldMk cId="1413045715" sldId="55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6:47.251" v="330" actId="20577"/>
        <pc:sldMkLst>
          <pc:docMk/>
          <pc:sldMk cId="2938272345" sldId="559"/>
        </pc:sldMkLst>
        <pc:spChg chg="mod">
          <ac:chgData name="Kelly Stokes" userId="3e5c5154-569e-4d81-aa91-4f91841cdfa9" providerId="ADAL" clId="{12B16B2A-4B16-478D-9FF9-2C0061B1FF71}" dt="2023-02-08T09:16:47.251" v="330" actId="20577"/>
          <ac:spMkLst>
            <pc:docMk/>
            <pc:sldMk cId="2938272345" sldId="55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8:10.314" v="399" actId="20577"/>
        <pc:sldMkLst>
          <pc:docMk/>
          <pc:sldMk cId="2844813666" sldId="561"/>
        </pc:sldMkLst>
        <pc:spChg chg="mod">
          <ac:chgData name="Kelly Stokes" userId="3e5c5154-569e-4d81-aa91-4f91841cdfa9" providerId="ADAL" clId="{12B16B2A-4B16-478D-9FF9-2C0061B1FF71}" dt="2023-02-08T09:18:10.314" v="399" actId="20577"/>
          <ac:spMkLst>
            <pc:docMk/>
            <pc:sldMk cId="2844813666" sldId="56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6:56.780" v="340" actId="20577"/>
        <pc:sldMkLst>
          <pc:docMk/>
          <pc:sldMk cId="2824879269" sldId="566"/>
        </pc:sldMkLst>
        <pc:spChg chg="mod">
          <ac:chgData name="Kelly Stokes" userId="3e5c5154-569e-4d81-aa91-4f91841cdfa9" providerId="ADAL" clId="{12B16B2A-4B16-478D-9FF9-2C0061B1FF71}" dt="2023-02-08T09:16:56.780" v="340" actId="20577"/>
          <ac:spMkLst>
            <pc:docMk/>
            <pc:sldMk cId="2824879269" sldId="56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7:03.634" v="344" actId="20577"/>
        <pc:sldMkLst>
          <pc:docMk/>
          <pc:sldMk cId="805782854" sldId="567"/>
        </pc:sldMkLst>
        <pc:spChg chg="mod">
          <ac:chgData name="Kelly Stokes" userId="3e5c5154-569e-4d81-aa91-4f91841cdfa9" providerId="ADAL" clId="{12B16B2A-4B16-478D-9FF9-2C0061B1FF71}" dt="2023-02-08T09:17:03.634" v="344" actId="20577"/>
          <ac:spMkLst>
            <pc:docMk/>
            <pc:sldMk cId="805782854" sldId="56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7:08.954" v="349" actId="20577"/>
        <pc:sldMkLst>
          <pc:docMk/>
          <pc:sldMk cId="2306067830" sldId="568"/>
        </pc:sldMkLst>
        <pc:spChg chg="mod">
          <ac:chgData name="Kelly Stokes" userId="3e5c5154-569e-4d81-aa91-4f91841cdfa9" providerId="ADAL" clId="{12B16B2A-4B16-478D-9FF9-2C0061B1FF71}" dt="2023-02-08T09:17:08.954" v="349" actId="20577"/>
          <ac:spMkLst>
            <pc:docMk/>
            <pc:sldMk cId="2306067830" sldId="56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7:13.557" v="355" actId="20577"/>
        <pc:sldMkLst>
          <pc:docMk/>
          <pc:sldMk cId="2792669322" sldId="573"/>
        </pc:sldMkLst>
        <pc:spChg chg="mod">
          <ac:chgData name="Kelly Stokes" userId="3e5c5154-569e-4d81-aa91-4f91841cdfa9" providerId="ADAL" clId="{12B16B2A-4B16-478D-9FF9-2C0061B1FF71}" dt="2023-02-08T09:17:13.557" v="355" actId="20577"/>
          <ac:spMkLst>
            <pc:docMk/>
            <pc:sldMk cId="2792669322" sldId="57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7:22.931" v="361" actId="20577"/>
        <pc:sldMkLst>
          <pc:docMk/>
          <pc:sldMk cId="1378953568" sldId="574"/>
        </pc:sldMkLst>
        <pc:spChg chg="mod">
          <ac:chgData name="Kelly Stokes" userId="3e5c5154-569e-4d81-aa91-4f91841cdfa9" providerId="ADAL" clId="{12B16B2A-4B16-478D-9FF9-2C0061B1FF71}" dt="2023-02-08T09:17:22.931" v="361" actId="20577"/>
          <ac:spMkLst>
            <pc:docMk/>
            <pc:sldMk cId="1378953568" sldId="57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7:26.837" v="366" actId="20577"/>
        <pc:sldMkLst>
          <pc:docMk/>
          <pc:sldMk cId="3670349578" sldId="575"/>
        </pc:sldMkLst>
        <pc:spChg chg="mod">
          <ac:chgData name="Kelly Stokes" userId="3e5c5154-569e-4d81-aa91-4f91841cdfa9" providerId="ADAL" clId="{12B16B2A-4B16-478D-9FF9-2C0061B1FF71}" dt="2023-02-08T09:17:26.837" v="366" actId="20577"/>
          <ac:spMkLst>
            <pc:docMk/>
            <pc:sldMk cId="3670349578" sldId="57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7:32.475" v="373" actId="20577"/>
        <pc:sldMkLst>
          <pc:docMk/>
          <pc:sldMk cId="1304861550" sldId="580"/>
        </pc:sldMkLst>
        <pc:spChg chg="mod">
          <ac:chgData name="Kelly Stokes" userId="3e5c5154-569e-4d81-aa91-4f91841cdfa9" providerId="ADAL" clId="{12B16B2A-4B16-478D-9FF9-2C0061B1FF71}" dt="2023-02-08T09:17:32.475" v="373" actId="20577"/>
          <ac:spMkLst>
            <pc:docMk/>
            <pc:sldMk cId="1304861550" sldId="58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21:20.608" v="444" actId="6549"/>
        <pc:sldMkLst>
          <pc:docMk/>
          <pc:sldMk cId="2558172481" sldId="591"/>
        </pc:sldMkLst>
        <pc:spChg chg="mod">
          <ac:chgData name="Kelly Stokes" userId="3e5c5154-569e-4d81-aa91-4f91841cdfa9" providerId="ADAL" clId="{12B16B2A-4B16-478D-9FF9-2C0061B1FF71}" dt="2023-02-08T09:21:20.608" v="444" actId="6549"/>
          <ac:spMkLst>
            <pc:docMk/>
            <pc:sldMk cId="2558172481" sldId="59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12B16B2A-4B16-478D-9FF9-2C0061B1FF71}" dt="2023-02-08T09:18:04.567" v="395" actId="20577"/>
        <pc:sldMkLst>
          <pc:docMk/>
          <pc:sldMk cId="2335409816" sldId="593"/>
        </pc:sldMkLst>
        <pc:spChg chg="mod">
          <ac:chgData name="Kelly Stokes" userId="3e5c5154-569e-4d81-aa91-4f91841cdfa9" providerId="ADAL" clId="{12B16B2A-4B16-478D-9FF9-2C0061B1FF71}" dt="2023-02-08T09:18:04.567" v="395" actId="20577"/>
          <ac:spMkLst>
            <pc:docMk/>
            <pc:sldMk cId="2335409816" sldId="59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8:49.901" v="413" actId="20577"/>
        <pc:sldMkLst>
          <pc:docMk/>
          <pc:sldMk cId="3886991875" sldId="597"/>
        </pc:sldMkLst>
        <pc:spChg chg="mod">
          <ac:chgData name="Kelly Stokes" userId="3e5c5154-569e-4d81-aa91-4f91841cdfa9" providerId="ADAL" clId="{12B16B2A-4B16-478D-9FF9-2C0061B1FF71}" dt="2023-02-08T09:18:49.901" v="413" actId="20577"/>
          <ac:spMkLst>
            <pc:docMk/>
            <pc:sldMk cId="3886991875" sldId="597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12B16B2A-4B16-478D-9FF9-2C0061B1FF71}" dt="2023-02-08T09:21:44.961" v="445"/>
        <pc:sldMkLst>
          <pc:docMk/>
          <pc:sldMk cId="4027390957" sldId="598"/>
        </pc:sldMkLst>
        <pc:spChg chg="mod">
          <ac:chgData name="Kelly Stokes" userId="3e5c5154-569e-4d81-aa91-4f91841cdfa9" providerId="ADAL" clId="{12B16B2A-4B16-478D-9FF9-2C0061B1FF71}" dt="2023-02-08T09:21:44.961" v="445"/>
          <ac:spMkLst>
            <pc:docMk/>
            <pc:sldMk cId="4027390957" sldId="59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12B16B2A-4B16-478D-9FF9-2C0061B1FF71}" dt="2023-02-07T12:04:08.624" v="9" actId="14100"/>
        <pc:sldMkLst>
          <pc:docMk/>
          <pc:sldMk cId="3955913320" sldId="604"/>
        </pc:sldMkLst>
        <pc:picChg chg="del">
          <ac:chgData name="Kelly Stokes" userId="3e5c5154-569e-4d81-aa91-4f91841cdfa9" providerId="ADAL" clId="{12B16B2A-4B16-478D-9FF9-2C0061B1FF71}" dt="2023-02-07T12:01:51.707" v="4" actId="478"/>
          <ac:picMkLst>
            <pc:docMk/>
            <pc:sldMk cId="3955913320" sldId="604"/>
            <ac:picMk id="3" creationId="{D7F73C71-838F-0159-E1D6-45CAFE411543}"/>
          </ac:picMkLst>
        </pc:picChg>
        <pc:picChg chg="add mod modCrop">
          <ac:chgData name="Kelly Stokes" userId="3e5c5154-569e-4d81-aa91-4f91841cdfa9" providerId="ADAL" clId="{12B16B2A-4B16-478D-9FF9-2C0061B1FF71}" dt="2023-02-07T12:04:08.624" v="9" actId="14100"/>
          <ac:picMkLst>
            <pc:docMk/>
            <pc:sldMk cId="3955913320" sldId="604"/>
            <ac:picMk id="6" creationId="{D44B2C43-1E59-CFBF-087C-09115BCD2F92}"/>
          </ac:picMkLst>
        </pc:picChg>
      </pc:sldChg>
      <pc:sldChg chg="modSp mod">
        <pc:chgData name="Kelly Stokes" userId="3e5c5154-569e-4d81-aa91-4f91841cdfa9" providerId="ADAL" clId="{12B16B2A-4B16-478D-9FF9-2C0061B1FF71}" dt="2023-02-08T09:19:50.293" v="421" actId="1076"/>
        <pc:sldMkLst>
          <pc:docMk/>
          <pc:sldMk cId="2851453709" sldId="1194"/>
        </pc:sldMkLst>
        <pc:spChg chg="mod">
          <ac:chgData name="Kelly Stokes" userId="3e5c5154-569e-4d81-aa91-4f91841cdfa9" providerId="ADAL" clId="{12B16B2A-4B16-478D-9FF9-2C0061B1FF71}" dt="2023-02-08T09:19:50.293" v="421" actId="1076"/>
          <ac:spMkLst>
            <pc:docMk/>
            <pc:sldMk cId="2851453709" sldId="1194"/>
            <ac:spMk id="2" creationId="{02FB8773-AD3E-2543-510F-CEE32E75C793}"/>
          </ac:spMkLst>
        </pc:spChg>
        <pc:spChg chg="mod">
          <ac:chgData name="Kelly Stokes" userId="3e5c5154-569e-4d81-aa91-4f91841cdfa9" providerId="ADAL" clId="{12B16B2A-4B16-478D-9FF9-2C0061B1FF71}" dt="2023-02-08T09:19:22.095" v="417" actId="20577"/>
          <ac:spMkLst>
            <pc:docMk/>
            <pc:sldMk cId="2851453709" sldId="1194"/>
            <ac:spMk id="3" creationId="{E500F0D3-C8EE-77CA-D8A5-2252D46724AA}"/>
          </ac:spMkLst>
        </pc:spChg>
        <pc:spChg chg="mod">
          <ac:chgData name="Kelly Stokes" userId="3e5c5154-569e-4d81-aa91-4f91841cdfa9" providerId="ADAL" clId="{12B16B2A-4B16-478D-9FF9-2C0061B1FF71}" dt="2023-02-08T09:19:20.420" v="416" actId="14100"/>
          <ac:spMkLst>
            <pc:docMk/>
            <pc:sldMk cId="2851453709" sldId="1194"/>
            <ac:spMk id="4" creationId="{B5313488-7E4A-79E2-52CD-B230AB2EBC8A}"/>
          </ac:spMkLst>
        </pc:spChg>
        <pc:spChg chg="mod">
          <ac:chgData name="Kelly Stokes" userId="3e5c5154-569e-4d81-aa91-4f91841cdfa9" providerId="ADAL" clId="{12B16B2A-4B16-478D-9FF9-2C0061B1FF71}" dt="2023-02-08T09:19:45.233" v="420" actId="14100"/>
          <ac:spMkLst>
            <pc:docMk/>
            <pc:sldMk cId="2851453709" sldId="1194"/>
            <ac:spMk id="5" creationId="{E02A7888-AA45-7396-3E3D-4AC6E69CC2E9}"/>
          </ac:spMkLst>
        </pc:spChg>
      </pc:sldChg>
      <pc:sldChg chg="modSp mod">
        <pc:chgData name="Kelly Stokes" userId="3e5c5154-569e-4d81-aa91-4f91841cdfa9" providerId="ADAL" clId="{12B16B2A-4B16-478D-9FF9-2C0061B1FF71}" dt="2023-02-07T12:08:07.160" v="39" actId="20577"/>
        <pc:sldMkLst>
          <pc:docMk/>
          <pc:sldMk cId="2817335207" sldId="1452"/>
        </pc:sldMkLst>
        <pc:spChg chg="mod">
          <ac:chgData name="Kelly Stokes" userId="3e5c5154-569e-4d81-aa91-4f91841cdfa9" providerId="ADAL" clId="{12B16B2A-4B16-478D-9FF9-2C0061B1FF71}" dt="2023-02-07T12:08:07.160" v="39" actId="20577"/>
          <ac:spMkLst>
            <pc:docMk/>
            <pc:sldMk cId="2817335207" sldId="1452"/>
            <ac:spMk id="2" creationId="{52DA34BA-82FC-47C5-BCE1-BB65E08B92A1}"/>
          </ac:spMkLst>
        </pc:spChg>
      </pc:sldChg>
      <pc:sldChg chg="addSp delSp modSp mod modAnim">
        <pc:chgData name="Kelly Stokes" userId="3e5c5154-569e-4d81-aa91-4f91841cdfa9" providerId="ADAL" clId="{12B16B2A-4B16-478D-9FF9-2C0061B1FF71}" dt="2023-02-07T12:08:52.833" v="57"/>
        <pc:sldMkLst>
          <pc:docMk/>
          <pc:sldMk cId="1149855702" sldId="1456"/>
        </pc:sldMkLst>
        <pc:spChg chg="mod">
          <ac:chgData name="Kelly Stokes" userId="3e5c5154-569e-4d81-aa91-4f91841cdfa9" providerId="ADAL" clId="{12B16B2A-4B16-478D-9FF9-2C0061B1FF71}" dt="2023-02-07T12:08:26.209" v="51" actId="20577"/>
          <ac:spMkLst>
            <pc:docMk/>
            <pc:sldMk cId="1149855702" sldId="1456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08:33.040" v="53" actId="14100"/>
          <ac:spMkLst>
            <pc:docMk/>
            <pc:sldMk cId="1149855702" sldId="1456"/>
            <ac:spMk id="3" creationId="{13BB5EC0-7A96-4D29-A835-6FAE896C31A4}"/>
          </ac:spMkLst>
        </pc:spChg>
        <pc:picChg chg="del">
          <ac:chgData name="Kelly Stokes" userId="3e5c5154-569e-4d81-aa91-4f91841cdfa9" providerId="ADAL" clId="{12B16B2A-4B16-478D-9FF9-2C0061B1FF71}" dt="2023-02-07T12:08:33.712" v="54" actId="478"/>
          <ac:picMkLst>
            <pc:docMk/>
            <pc:sldMk cId="1149855702" sldId="1456"/>
            <ac:picMk id="4098" creationId="{29D73650-5EBE-9EBF-C165-7DCEE15B0514}"/>
          </ac:picMkLst>
        </pc:picChg>
        <pc:picChg chg="add mod">
          <ac:chgData name="Kelly Stokes" userId="3e5c5154-569e-4d81-aa91-4f91841cdfa9" providerId="ADAL" clId="{12B16B2A-4B16-478D-9FF9-2C0061B1FF71}" dt="2023-02-07T12:08:51.361" v="56" actId="1076"/>
          <ac:picMkLst>
            <pc:docMk/>
            <pc:sldMk cId="1149855702" sldId="1456"/>
            <ac:picMk id="4100" creationId="{DA895516-1D2D-7060-439F-14461AC08B4E}"/>
          </ac:picMkLst>
        </pc:picChg>
      </pc:sldChg>
      <pc:sldChg chg="delSp del modAnim">
        <pc:chgData name="Kelly Stokes" userId="3e5c5154-569e-4d81-aa91-4f91841cdfa9" providerId="ADAL" clId="{12B16B2A-4B16-478D-9FF9-2C0061B1FF71}" dt="2023-02-07T12:09:21.150" v="66" actId="2696"/>
        <pc:sldMkLst>
          <pc:docMk/>
          <pc:sldMk cId="3292200701" sldId="1459"/>
        </pc:sldMkLst>
        <pc:picChg chg="del">
          <ac:chgData name="Kelly Stokes" userId="3e5c5154-569e-4d81-aa91-4f91841cdfa9" providerId="ADAL" clId="{12B16B2A-4B16-478D-9FF9-2C0061B1FF71}" dt="2023-02-07T12:09:11.958" v="65" actId="478"/>
          <ac:picMkLst>
            <pc:docMk/>
            <pc:sldMk cId="3292200701" sldId="1459"/>
            <ac:picMk id="5122" creationId="{23151965-8F4C-087D-4F46-792C938AABB6}"/>
          </ac:picMkLst>
        </pc:picChg>
      </pc:sldChg>
      <pc:sldChg chg="del">
        <pc:chgData name="Kelly Stokes" userId="3e5c5154-569e-4d81-aa91-4f91841cdfa9" providerId="ADAL" clId="{12B16B2A-4B16-478D-9FF9-2C0061B1FF71}" dt="2023-02-07T12:09:23.347" v="67" actId="2696"/>
        <pc:sldMkLst>
          <pc:docMk/>
          <pc:sldMk cId="2099598269" sldId="1462"/>
        </pc:sldMkLst>
      </pc:sldChg>
      <pc:sldChg chg="addSp delSp modSp mod modAnim">
        <pc:chgData name="Kelly Stokes" userId="3e5c5154-569e-4d81-aa91-4f91841cdfa9" providerId="ADAL" clId="{12B16B2A-4B16-478D-9FF9-2C0061B1FF71}" dt="2023-02-08T09:22:43.383" v="466"/>
        <pc:sldMkLst>
          <pc:docMk/>
          <pc:sldMk cId="498228807" sldId="1466"/>
        </pc:sldMkLst>
        <pc:spChg chg="mod">
          <ac:chgData name="Kelly Stokes" userId="3e5c5154-569e-4d81-aa91-4f91841cdfa9" providerId="ADAL" clId="{12B16B2A-4B16-478D-9FF9-2C0061B1FF71}" dt="2023-02-07T12:10:02.280" v="89" actId="20577"/>
          <ac:spMkLst>
            <pc:docMk/>
            <pc:sldMk cId="498228807" sldId="1466"/>
            <ac:spMk id="2" creationId="{52DA34BA-82FC-47C5-BCE1-BB65E08B92A1}"/>
          </ac:spMkLst>
        </pc:spChg>
        <pc:spChg chg="add mod">
          <ac:chgData name="Kelly Stokes" userId="3e5c5154-569e-4d81-aa91-4f91841cdfa9" providerId="ADAL" clId="{12B16B2A-4B16-478D-9FF9-2C0061B1FF71}" dt="2023-02-08T09:22:24.288" v="464" actId="13926"/>
          <ac:spMkLst>
            <pc:docMk/>
            <pc:sldMk cId="498228807" sldId="1466"/>
            <ac:spMk id="3" creationId="{B548C542-2DBB-77E4-067F-CB52D1045816}"/>
          </ac:spMkLst>
        </pc:spChg>
        <pc:spChg chg="mod">
          <ac:chgData name="Kelly Stokes" userId="3e5c5154-569e-4d81-aa91-4f91841cdfa9" providerId="ADAL" clId="{12B16B2A-4B16-478D-9FF9-2C0061B1FF71}" dt="2023-02-07T12:10:21.055" v="94" actId="20577"/>
          <ac:spMkLst>
            <pc:docMk/>
            <pc:sldMk cId="498228807" sldId="1466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7T12:10:17.129" v="90"/>
          <ac:spMkLst>
            <pc:docMk/>
            <pc:sldMk cId="498228807" sldId="1466"/>
            <ac:spMk id="12" creationId="{E384BFF7-3319-CAE2-192F-C4DCBBBBFCCA}"/>
          </ac:spMkLst>
        </pc:spChg>
        <pc:picChg chg="del">
          <ac:chgData name="Kelly Stokes" userId="3e5c5154-569e-4d81-aa91-4f91841cdfa9" providerId="ADAL" clId="{12B16B2A-4B16-478D-9FF9-2C0061B1FF71}" dt="2023-02-07T12:09:56.526" v="80" actId="478"/>
          <ac:picMkLst>
            <pc:docMk/>
            <pc:sldMk cId="498228807" sldId="1466"/>
            <ac:picMk id="3" creationId="{15DD25A3-2B91-719B-A2DA-217F783D6742}"/>
          </ac:picMkLst>
        </pc:picChg>
        <pc:picChg chg="add mod">
          <ac:chgData name="Kelly Stokes" userId="3e5c5154-569e-4d81-aa91-4f91841cdfa9" providerId="ADAL" clId="{12B16B2A-4B16-478D-9FF9-2C0061B1FF71}" dt="2023-02-07T12:09:56.883" v="81"/>
          <ac:picMkLst>
            <pc:docMk/>
            <pc:sldMk cId="498228807" sldId="1466"/>
            <ac:picMk id="5" creationId="{DEBE5692-D693-84AF-CDF4-9BD1D7FA3A5E}"/>
          </ac:picMkLst>
        </pc:picChg>
      </pc:sldChg>
      <pc:sldChg chg="modSp mod">
        <pc:chgData name="Kelly Stokes" userId="3e5c5154-569e-4d81-aa91-4f91841cdfa9" providerId="ADAL" clId="{12B16B2A-4B16-478D-9FF9-2C0061B1FF71}" dt="2023-02-07T12:12:11.935" v="120" actId="27636"/>
        <pc:sldMkLst>
          <pc:docMk/>
          <pc:sldMk cId="2199839506" sldId="1473"/>
        </pc:sldMkLst>
        <pc:spChg chg="mod">
          <ac:chgData name="Kelly Stokes" userId="3e5c5154-569e-4d81-aa91-4f91841cdfa9" providerId="ADAL" clId="{12B16B2A-4B16-478D-9FF9-2C0061B1FF71}" dt="2023-02-07T12:12:06.283" v="115" actId="1076"/>
          <ac:spMkLst>
            <pc:docMk/>
            <pc:sldMk cId="2199839506" sldId="1473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12:11.935" v="120" actId="27636"/>
          <ac:spMkLst>
            <pc:docMk/>
            <pc:sldMk cId="2199839506" sldId="1473"/>
            <ac:spMk id="3" creationId="{847A1AC9-9EC9-E1AA-348D-958CE44F2772}"/>
          </ac:spMkLst>
        </pc:spChg>
      </pc:sldChg>
      <pc:sldChg chg="addSp delSp modSp modAnim">
        <pc:chgData name="Kelly Stokes" userId="3e5c5154-569e-4d81-aa91-4f91841cdfa9" providerId="ADAL" clId="{12B16B2A-4B16-478D-9FF9-2C0061B1FF71}" dt="2023-02-07T12:14:19.602" v="158"/>
        <pc:sldMkLst>
          <pc:docMk/>
          <pc:sldMk cId="2330293709" sldId="1485"/>
        </pc:sldMkLst>
        <pc:spChg chg="mod">
          <ac:chgData name="Kelly Stokes" userId="3e5c5154-569e-4d81-aa91-4f91841cdfa9" providerId="ADAL" clId="{12B16B2A-4B16-478D-9FF9-2C0061B1FF71}" dt="2023-02-07T12:13:39.178" v="148" actId="20577"/>
          <ac:spMkLst>
            <pc:docMk/>
            <pc:sldMk cId="2330293709" sldId="1485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13:37.174" v="147" actId="20577"/>
          <ac:spMkLst>
            <pc:docMk/>
            <pc:sldMk cId="2330293709" sldId="1485"/>
            <ac:spMk id="4" creationId="{C424366C-8EFB-1EF9-3E80-C6EE7BE15FA3}"/>
          </ac:spMkLst>
        </pc:spChg>
        <pc:spChg chg="mod">
          <ac:chgData name="Kelly Stokes" userId="3e5c5154-569e-4d81-aa91-4f91841cdfa9" providerId="ADAL" clId="{12B16B2A-4B16-478D-9FF9-2C0061B1FF71}" dt="2023-02-07T12:13:47.091" v="152" actId="20577"/>
          <ac:spMkLst>
            <pc:docMk/>
            <pc:sldMk cId="2330293709" sldId="1485"/>
            <ac:spMk id="8" creationId="{1FCDC8B7-0F0D-46B5-057E-579929B7D816}"/>
          </ac:spMkLst>
        </pc:spChg>
        <pc:picChg chg="del">
          <ac:chgData name="Kelly Stokes" userId="3e5c5154-569e-4d81-aa91-4f91841cdfa9" providerId="ADAL" clId="{12B16B2A-4B16-478D-9FF9-2C0061B1FF71}" dt="2023-02-07T12:14:12.450" v="153" actId="478"/>
          <ac:picMkLst>
            <pc:docMk/>
            <pc:sldMk cId="2330293709" sldId="1485"/>
            <ac:picMk id="8194" creationId="{A36577EC-60E6-2D5E-4E99-27A651A22615}"/>
          </ac:picMkLst>
        </pc:picChg>
        <pc:picChg chg="add mod">
          <ac:chgData name="Kelly Stokes" userId="3e5c5154-569e-4d81-aa91-4f91841cdfa9" providerId="ADAL" clId="{12B16B2A-4B16-478D-9FF9-2C0061B1FF71}" dt="2023-02-07T12:14:15.186" v="155" actId="1076"/>
          <ac:picMkLst>
            <pc:docMk/>
            <pc:sldMk cId="2330293709" sldId="1485"/>
            <ac:picMk id="8196" creationId="{F6AD0BCF-CB32-17C9-EA54-ADCF9C516AC9}"/>
          </ac:picMkLst>
        </pc:picChg>
      </pc:sldChg>
      <pc:sldChg chg="modSp mod">
        <pc:chgData name="Kelly Stokes" userId="3e5c5154-569e-4d81-aa91-4f91841cdfa9" providerId="ADAL" clId="{12B16B2A-4B16-478D-9FF9-2C0061B1FF71}" dt="2023-02-07T12:08:15.303" v="47" actId="20577"/>
        <pc:sldMkLst>
          <pc:docMk/>
          <pc:sldMk cId="4039504546" sldId="1495"/>
        </pc:sldMkLst>
        <pc:spChg chg="mod">
          <ac:chgData name="Kelly Stokes" userId="3e5c5154-569e-4d81-aa91-4f91841cdfa9" providerId="ADAL" clId="{12B16B2A-4B16-478D-9FF9-2C0061B1FF71}" dt="2023-02-07T12:08:15.303" v="47" actId="20577"/>
          <ac:spMkLst>
            <pc:docMk/>
            <pc:sldMk cId="4039504546" sldId="1495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12B16B2A-4B16-478D-9FF9-2C0061B1FF71}" dt="2023-02-07T12:10:39.362" v="98" actId="2696"/>
        <pc:sldMkLst>
          <pc:docMk/>
          <pc:sldMk cId="1842288125" sldId="1498"/>
        </pc:sldMkLst>
      </pc:sldChg>
      <pc:sldChg chg="del">
        <pc:chgData name="Kelly Stokes" userId="3e5c5154-569e-4d81-aa91-4f91841cdfa9" providerId="ADAL" clId="{12B16B2A-4B16-478D-9FF9-2C0061B1FF71}" dt="2023-02-07T12:10:39.362" v="98" actId="2696"/>
        <pc:sldMkLst>
          <pc:docMk/>
          <pc:sldMk cId="228576249" sldId="1499"/>
        </pc:sldMkLst>
      </pc:sldChg>
      <pc:sldChg chg="modSp mod">
        <pc:chgData name="Kelly Stokes" userId="3e5c5154-569e-4d81-aa91-4f91841cdfa9" providerId="ADAL" clId="{12B16B2A-4B16-478D-9FF9-2C0061B1FF71}" dt="2023-02-08T09:13:12.816" v="251" actId="27636"/>
        <pc:sldMkLst>
          <pc:docMk/>
          <pc:sldMk cId="199949674" sldId="1501"/>
        </pc:sldMkLst>
        <pc:spChg chg="mod">
          <ac:chgData name="Kelly Stokes" userId="3e5c5154-569e-4d81-aa91-4f91841cdfa9" providerId="ADAL" clId="{12B16B2A-4B16-478D-9FF9-2C0061B1FF71}" dt="2023-02-07T12:12:25.393" v="121"/>
          <ac:spMkLst>
            <pc:docMk/>
            <pc:sldMk cId="199949674" sldId="1501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13:12.816" v="251" actId="27636"/>
          <ac:spMkLst>
            <pc:docMk/>
            <pc:sldMk cId="199949674" sldId="1501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12B16B2A-4B16-478D-9FF9-2C0061B1FF71}" dt="2023-02-07T12:12:53.120" v="132" actId="27636"/>
        <pc:sldMkLst>
          <pc:docMk/>
          <pc:sldMk cId="2203475726" sldId="1502"/>
        </pc:sldMkLst>
        <pc:spChg chg="mod">
          <ac:chgData name="Kelly Stokes" userId="3e5c5154-569e-4d81-aa91-4f91841cdfa9" providerId="ADAL" clId="{12B16B2A-4B16-478D-9FF9-2C0061B1FF71}" dt="2023-02-07T12:12:46.257" v="125"/>
          <ac:spMkLst>
            <pc:docMk/>
            <pc:sldMk cId="2203475726" sldId="1502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12:53.120" v="132" actId="27636"/>
          <ac:spMkLst>
            <pc:docMk/>
            <pc:sldMk cId="2203475726" sldId="1502"/>
            <ac:spMk id="3" creationId="{847A1AC9-9EC9-E1AA-348D-958CE44F2772}"/>
          </ac:spMkLst>
        </pc:spChg>
      </pc:sldChg>
      <pc:sldChg chg="addSp delSp modSp mod modAnim">
        <pc:chgData name="Kelly Stokes" userId="3e5c5154-569e-4d81-aa91-4f91841cdfa9" providerId="ADAL" clId="{12B16B2A-4B16-478D-9FF9-2C0061B1FF71}" dt="2023-02-07T12:15:49.375" v="184"/>
        <pc:sldMkLst>
          <pc:docMk/>
          <pc:sldMk cId="2659700584" sldId="1504"/>
        </pc:sldMkLst>
        <pc:spChg chg="mod">
          <ac:chgData name="Kelly Stokes" userId="3e5c5154-569e-4d81-aa91-4f91841cdfa9" providerId="ADAL" clId="{12B16B2A-4B16-478D-9FF9-2C0061B1FF71}" dt="2023-02-07T12:14:52.907" v="172" actId="20577"/>
          <ac:spMkLst>
            <pc:docMk/>
            <pc:sldMk cId="2659700584" sldId="1504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14:56.060" v="175" actId="20577"/>
          <ac:spMkLst>
            <pc:docMk/>
            <pc:sldMk cId="2659700584" sldId="1504"/>
            <ac:spMk id="4" creationId="{C424366C-8EFB-1EF9-3E80-C6EE7BE15FA3}"/>
          </ac:spMkLst>
        </pc:spChg>
        <pc:spChg chg="mod">
          <ac:chgData name="Kelly Stokes" userId="3e5c5154-569e-4d81-aa91-4f91841cdfa9" providerId="ADAL" clId="{12B16B2A-4B16-478D-9FF9-2C0061B1FF71}" dt="2023-02-07T12:15:12.404" v="177" actId="1076"/>
          <ac:spMkLst>
            <pc:docMk/>
            <pc:sldMk cId="2659700584" sldId="1504"/>
            <ac:spMk id="8" creationId="{1FCDC8B7-0F0D-46B5-057E-579929B7D816}"/>
          </ac:spMkLst>
        </pc:spChg>
        <pc:picChg chg="del">
          <ac:chgData name="Kelly Stokes" userId="3e5c5154-569e-4d81-aa91-4f91841cdfa9" providerId="ADAL" clId="{12B16B2A-4B16-478D-9FF9-2C0061B1FF71}" dt="2023-02-07T12:15:13.914" v="178" actId="478"/>
          <ac:picMkLst>
            <pc:docMk/>
            <pc:sldMk cId="2659700584" sldId="1504"/>
            <ac:picMk id="3" creationId="{F4568103-2652-4362-18A4-0A066FEFF204}"/>
          </ac:picMkLst>
        </pc:picChg>
        <pc:picChg chg="add mod">
          <ac:chgData name="Kelly Stokes" userId="3e5c5154-569e-4d81-aa91-4f91841cdfa9" providerId="ADAL" clId="{12B16B2A-4B16-478D-9FF9-2C0061B1FF71}" dt="2023-02-07T12:15:41.278" v="181" actId="732"/>
          <ac:picMkLst>
            <pc:docMk/>
            <pc:sldMk cId="2659700584" sldId="1504"/>
            <ac:picMk id="13316" creationId="{903DAD07-70C0-E4F4-785A-03D5CDB8FA36}"/>
          </ac:picMkLst>
        </pc:picChg>
      </pc:sldChg>
      <pc:sldChg chg="modSp mod">
        <pc:chgData name="Kelly Stokes" userId="3e5c5154-569e-4d81-aa91-4f91841cdfa9" providerId="ADAL" clId="{12B16B2A-4B16-478D-9FF9-2C0061B1FF71}" dt="2023-02-07T12:14:47.196" v="168" actId="1076"/>
        <pc:sldMkLst>
          <pc:docMk/>
          <pc:sldMk cId="1571660563" sldId="1505"/>
        </pc:sldMkLst>
        <pc:spChg chg="mod">
          <ac:chgData name="Kelly Stokes" userId="3e5c5154-569e-4d81-aa91-4f91841cdfa9" providerId="ADAL" clId="{12B16B2A-4B16-478D-9FF9-2C0061B1FF71}" dt="2023-02-07T12:14:39.490" v="161" actId="20577"/>
          <ac:spMkLst>
            <pc:docMk/>
            <pc:sldMk cId="1571660563" sldId="1505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14:47.196" v="168" actId="1076"/>
          <ac:spMkLst>
            <pc:docMk/>
            <pc:sldMk cId="1571660563" sldId="1505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12B16B2A-4B16-478D-9FF9-2C0061B1FF71}" dt="2023-02-07T12:16:13.375" v="198" actId="14100"/>
        <pc:sldMkLst>
          <pc:docMk/>
          <pc:sldMk cId="2611828572" sldId="1506"/>
        </pc:sldMkLst>
        <pc:spChg chg="mod">
          <ac:chgData name="Kelly Stokes" userId="3e5c5154-569e-4d81-aa91-4f91841cdfa9" providerId="ADAL" clId="{12B16B2A-4B16-478D-9FF9-2C0061B1FF71}" dt="2023-02-07T12:16:06.328" v="186" actId="27636"/>
          <ac:spMkLst>
            <pc:docMk/>
            <pc:sldMk cId="2611828572" sldId="1506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16:13.375" v="198" actId="14100"/>
          <ac:spMkLst>
            <pc:docMk/>
            <pc:sldMk cId="2611828572" sldId="1506"/>
            <ac:spMk id="3" creationId="{847A1AC9-9EC9-E1AA-348D-958CE44F2772}"/>
          </ac:spMkLst>
        </pc:spChg>
      </pc:sldChg>
      <pc:sldChg chg="addSp delSp modSp mod">
        <pc:chgData name="Kelly Stokes" userId="3e5c5154-569e-4d81-aa91-4f91841cdfa9" providerId="ADAL" clId="{12B16B2A-4B16-478D-9FF9-2C0061B1FF71}" dt="2023-02-08T09:14:02.940" v="253"/>
        <pc:sldMkLst>
          <pc:docMk/>
          <pc:sldMk cId="3786602557" sldId="1509"/>
        </pc:sldMkLst>
        <pc:picChg chg="add mod">
          <ac:chgData name="Kelly Stokes" userId="3e5c5154-569e-4d81-aa91-4f91841cdfa9" providerId="ADAL" clId="{12B16B2A-4B16-478D-9FF9-2C0061B1FF71}" dt="2023-02-08T09:14:02.940" v="253"/>
          <ac:picMkLst>
            <pc:docMk/>
            <pc:sldMk cId="3786602557" sldId="1509"/>
            <ac:picMk id="2" creationId="{31529410-AF9C-C29B-6936-D12332D73020}"/>
          </ac:picMkLst>
        </pc:picChg>
        <pc:picChg chg="del">
          <ac:chgData name="Kelly Stokes" userId="3e5c5154-569e-4d81-aa91-4f91841cdfa9" providerId="ADAL" clId="{12B16B2A-4B16-478D-9FF9-2C0061B1FF71}" dt="2023-02-08T09:13:53.249" v="252" actId="478"/>
          <ac:picMkLst>
            <pc:docMk/>
            <pc:sldMk cId="3786602557" sldId="1509"/>
            <ac:picMk id="3" creationId="{BFA0F48D-27F4-9BA4-DA95-12BFF36BF2DC}"/>
          </ac:picMkLst>
        </pc:picChg>
      </pc:sldChg>
      <pc:sldChg chg="modSp mod">
        <pc:chgData name="Kelly Stokes" userId="3e5c5154-569e-4d81-aa91-4f91841cdfa9" providerId="ADAL" clId="{12B16B2A-4B16-478D-9FF9-2C0061B1FF71}" dt="2023-02-08T09:20:32.248" v="425" actId="14100"/>
        <pc:sldMkLst>
          <pc:docMk/>
          <pc:sldMk cId="3605437593" sldId="1631"/>
        </pc:sldMkLst>
        <pc:spChg chg="mod">
          <ac:chgData name="Kelly Stokes" userId="3e5c5154-569e-4d81-aa91-4f91841cdfa9" providerId="ADAL" clId="{12B16B2A-4B16-478D-9FF9-2C0061B1FF71}" dt="2023-02-08T09:20:28.025" v="424"/>
          <ac:spMkLst>
            <pc:docMk/>
            <pc:sldMk cId="3605437593" sldId="1631"/>
            <ac:spMk id="2" creationId="{02FB8773-AD3E-2543-510F-CEE32E75C793}"/>
          </ac:spMkLst>
        </pc:spChg>
        <pc:spChg chg="mod">
          <ac:chgData name="Kelly Stokes" userId="3e5c5154-569e-4d81-aa91-4f91841cdfa9" providerId="ADAL" clId="{12B16B2A-4B16-478D-9FF9-2C0061B1FF71}" dt="2023-02-08T09:20:10.215" v="422"/>
          <ac:spMkLst>
            <pc:docMk/>
            <pc:sldMk cId="3605437593" sldId="1631"/>
            <ac:spMk id="3" creationId="{E500F0D3-C8EE-77CA-D8A5-2252D46724AA}"/>
          </ac:spMkLst>
        </pc:spChg>
        <pc:spChg chg="mod">
          <ac:chgData name="Kelly Stokes" userId="3e5c5154-569e-4d81-aa91-4f91841cdfa9" providerId="ADAL" clId="{12B16B2A-4B16-478D-9FF9-2C0061B1FF71}" dt="2023-02-08T09:20:13.246" v="423" actId="14100"/>
          <ac:spMkLst>
            <pc:docMk/>
            <pc:sldMk cId="3605437593" sldId="1631"/>
            <ac:spMk id="4" creationId="{B5313488-7E4A-79E2-52CD-B230AB2EBC8A}"/>
          </ac:spMkLst>
        </pc:spChg>
        <pc:spChg chg="mod">
          <ac:chgData name="Kelly Stokes" userId="3e5c5154-569e-4d81-aa91-4f91841cdfa9" providerId="ADAL" clId="{12B16B2A-4B16-478D-9FF9-2C0061B1FF71}" dt="2023-02-08T09:20:32.248" v="425" actId="14100"/>
          <ac:spMkLst>
            <pc:docMk/>
            <pc:sldMk cId="3605437593" sldId="1631"/>
            <ac:spMk id="5" creationId="{E02A7888-AA45-7396-3E3D-4AC6E69CC2E9}"/>
          </ac:spMkLst>
        </pc:spChg>
      </pc:sldChg>
      <pc:sldChg chg="modSp mod">
        <pc:chgData name="Kelly Stokes" userId="3e5c5154-569e-4d81-aa91-4f91841cdfa9" providerId="ADAL" clId="{12B16B2A-4B16-478D-9FF9-2C0061B1FF71}" dt="2023-02-07T12:18:32.611" v="230" actId="20577"/>
        <pc:sldMkLst>
          <pc:docMk/>
          <pc:sldMk cId="258101762" sldId="1636"/>
        </pc:sldMkLst>
        <pc:spChg chg="mod">
          <ac:chgData name="Kelly Stokes" userId="3e5c5154-569e-4d81-aa91-4f91841cdfa9" providerId="ADAL" clId="{12B16B2A-4B16-478D-9FF9-2C0061B1FF71}" dt="2023-02-07T12:18:32.611" v="230" actId="20577"/>
          <ac:spMkLst>
            <pc:docMk/>
            <pc:sldMk cId="258101762" sldId="1636"/>
            <ac:spMk id="2" creationId="{02FB8773-AD3E-2543-510F-CEE32E75C793}"/>
          </ac:spMkLst>
        </pc:spChg>
      </pc:sldChg>
      <pc:sldChg chg="del">
        <pc:chgData name="Kelly Stokes" userId="3e5c5154-569e-4d81-aa91-4f91841cdfa9" providerId="ADAL" clId="{12B16B2A-4B16-478D-9FF9-2C0061B1FF71}" dt="2023-02-07T12:04:25.139" v="10" actId="2696"/>
        <pc:sldMkLst>
          <pc:docMk/>
          <pc:sldMk cId="2870573886" sldId="1740"/>
        </pc:sldMkLst>
      </pc:sldChg>
      <pc:sldChg chg="del">
        <pc:chgData name="Kelly Stokes" userId="3e5c5154-569e-4d81-aa91-4f91841cdfa9" providerId="ADAL" clId="{12B16B2A-4B16-478D-9FF9-2C0061B1FF71}" dt="2023-02-07T12:04:25.139" v="10" actId="2696"/>
        <pc:sldMkLst>
          <pc:docMk/>
          <pc:sldMk cId="3724183786" sldId="1741"/>
        </pc:sldMkLst>
      </pc:sldChg>
      <pc:sldChg chg="del">
        <pc:chgData name="Kelly Stokes" userId="3e5c5154-569e-4d81-aa91-4f91841cdfa9" providerId="ADAL" clId="{12B16B2A-4B16-478D-9FF9-2C0061B1FF71}" dt="2023-02-07T12:04:25.139" v="10" actId="2696"/>
        <pc:sldMkLst>
          <pc:docMk/>
          <pc:sldMk cId="1657082590" sldId="1742"/>
        </pc:sldMkLst>
      </pc:sldChg>
      <pc:sldChg chg="del">
        <pc:chgData name="Kelly Stokes" userId="3e5c5154-569e-4d81-aa91-4f91841cdfa9" providerId="ADAL" clId="{12B16B2A-4B16-478D-9FF9-2C0061B1FF71}" dt="2023-02-07T12:04:25.139" v="10" actId="2696"/>
        <pc:sldMkLst>
          <pc:docMk/>
          <pc:sldMk cId="1830981296" sldId="1743"/>
        </pc:sldMkLst>
      </pc:sldChg>
      <pc:sldChg chg="del">
        <pc:chgData name="Kelly Stokes" userId="3e5c5154-569e-4d81-aa91-4f91841cdfa9" providerId="ADAL" clId="{12B16B2A-4B16-478D-9FF9-2C0061B1FF71}" dt="2023-02-07T12:05:55.420" v="11" actId="2696"/>
        <pc:sldMkLst>
          <pc:docMk/>
          <pc:sldMk cId="203546883" sldId="1744"/>
        </pc:sldMkLst>
      </pc:sldChg>
      <pc:sldChg chg="del">
        <pc:chgData name="Kelly Stokes" userId="3e5c5154-569e-4d81-aa91-4f91841cdfa9" providerId="ADAL" clId="{12B16B2A-4B16-478D-9FF9-2C0061B1FF71}" dt="2023-02-07T12:05:55.420" v="11" actId="2696"/>
        <pc:sldMkLst>
          <pc:docMk/>
          <pc:sldMk cId="2289859951" sldId="1746"/>
        </pc:sldMkLst>
      </pc:sldChg>
      <pc:sldChg chg="del">
        <pc:chgData name="Kelly Stokes" userId="3e5c5154-569e-4d81-aa91-4f91841cdfa9" providerId="ADAL" clId="{12B16B2A-4B16-478D-9FF9-2C0061B1FF71}" dt="2023-02-07T12:05:55.420" v="11" actId="2696"/>
        <pc:sldMkLst>
          <pc:docMk/>
          <pc:sldMk cId="3638136978" sldId="1747"/>
        </pc:sldMkLst>
      </pc:sldChg>
      <pc:sldChg chg="del">
        <pc:chgData name="Kelly Stokes" userId="3e5c5154-569e-4d81-aa91-4f91841cdfa9" providerId="ADAL" clId="{12B16B2A-4B16-478D-9FF9-2C0061B1FF71}" dt="2023-02-07T12:09:49.348" v="79" actId="2696"/>
        <pc:sldMkLst>
          <pc:docMk/>
          <pc:sldMk cId="3424624900" sldId="1749"/>
        </pc:sldMkLst>
      </pc:sldChg>
      <pc:sldChg chg="del">
        <pc:chgData name="Kelly Stokes" userId="3e5c5154-569e-4d81-aa91-4f91841cdfa9" providerId="ADAL" clId="{12B16B2A-4B16-478D-9FF9-2C0061B1FF71}" dt="2023-02-07T12:10:39.362" v="98" actId="2696"/>
        <pc:sldMkLst>
          <pc:docMk/>
          <pc:sldMk cId="4171526632" sldId="1750"/>
        </pc:sldMkLst>
      </pc:sldChg>
      <pc:sldChg chg="modSp mod">
        <pc:chgData name="Kelly Stokes" userId="3e5c5154-569e-4d81-aa91-4f91841cdfa9" providerId="ADAL" clId="{12B16B2A-4B16-478D-9FF9-2C0061B1FF71}" dt="2023-02-07T12:13:12.956" v="141" actId="27636"/>
        <pc:sldMkLst>
          <pc:docMk/>
          <pc:sldMk cId="2592489006" sldId="1751"/>
        </pc:sldMkLst>
        <pc:spChg chg="mod">
          <ac:chgData name="Kelly Stokes" userId="3e5c5154-569e-4d81-aa91-4f91841cdfa9" providerId="ADAL" clId="{12B16B2A-4B16-478D-9FF9-2C0061B1FF71}" dt="2023-02-07T12:13:06.161" v="134" actId="27636"/>
          <ac:spMkLst>
            <pc:docMk/>
            <pc:sldMk cId="2592489006" sldId="1751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13:12.956" v="141" actId="27636"/>
          <ac:spMkLst>
            <pc:docMk/>
            <pc:sldMk cId="2592489006" sldId="1751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12B16B2A-4B16-478D-9FF9-2C0061B1FF71}" dt="2023-02-07T12:16:33.061" v="200" actId="2696"/>
        <pc:sldMkLst>
          <pc:docMk/>
          <pc:sldMk cId="870377215" sldId="175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41639046" sldId="175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121430995" sldId="1754"/>
        </pc:sldMkLst>
      </pc:sldChg>
      <pc:sldChg chg="modSp mod">
        <pc:chgData name="Kelly Stokes" userId="3e5c5154-569e-4d81-aa91-4f91841cdfa9" providerId="ADAL" clId="{12B16B2A-4B16-478D-9FF9-2C0061B1FF71}" dt="2023-02-08T09:14:40.048" v="270" actId="20577"/>
        <pc:sldMkLst>
          <pc:docMk/>
          <pc:sldMk cId="3303138135" sldId="1755"/>
        </pc:sldMkLst>
        <pc:spChg chg="mod">
          <ac:chgData name="Kelly Stokes" userId="3e5c5154-569e-4d81-aa91-4f91841cdfa9" providerId="ADAL" clId="{12B16B2A-4B16-478D-9FF9-2C0061B1FF71}" dt="2023-02-08T09:14:40.048" v="270" actId="20577"/>
          <ac:spMkLst>
            <pc:docMk/>
            <pc:sldMk cId="3303138135" sldId="175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4:44.307" v="275" actId="20577"/>
        <pc:sldMkLst>
          <pc:docMk/>
          <pc:sldMk cId="2042747774" sldId="1756"/>
        </pc:sldMkLst>
        <pc:spChg chg="mod">
          <ac:chgData name="Kelly Stokes" userId="3e5c5154-569e-4d81-aa91-4f91841cdfa9" providerId="ADAL" clId="{12B16B2A-4B16-478D-9FF9-2C0061B1FF71}" dt="2023-02-08T09:14:44.307" v="275" actId="20577"/>
          <ac:spMkLst>
            <pc:docMk/>
            <pc:sldMk cId="2042747774" sldId="175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4:51.345" v="286" actId="20577"/>
        <pc:sldMkLst>
          <pc:docMk/>
          <pc:sldMk cId="2462489311" sldId="1757"/>
        </pc:sldMkLst>
        <pc:spChg chg="mod">
          <ac:chgData name="Kelly Stokes" userId="3e5c5154-569e-4d81-aa91-4f91841cdfa9" providerId="ADAL" clId="{12B16B2A-4B16-478D-9FF9-2C0061B1FF71}" dt="2023-02-08T09:14:51.345" v="286" actId="20577"/>
          <ac:spMkLst>
            <pc:docMk/>
            <pc:sldMk cId="2462489311" sldId="175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4:58.129" v="288" actId="20577"/>
        <pc:sldMkLst>
          <pc:docMk/>
          <pc:sldMk cId="2777173541" sldId="1758"/>
        </pc:sldMkLst>
        <pc:spChg chg="mod">
          <ac:chgData name="Kelly Stokes" userId="3e5c5154-569e-4d81-aa91-4f91841cdfa9" providerId="ADAL" clId="{12B16B2A-4B16-478D-9FF9-2C0061B1FF71}" dt="2023-02-08T09:14:58.129" v="288" actId="20577"/>
          <ac:spMkLst>
            <pc:docMk/>
            <pc:sldMk cId="2777173541" sldId="175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5:01.960" v="291" actId="20577"/>
        <pc:sldMkLst>
          <pc:docMk/>
          <pc:sldMk cId="4156189298" sldId="1759"/>
        </pc:sldMkLst>
        <pc:spChg chg="mod">
          <ac:chgData name="Kelly Stokes" userId="3e5c5154-569e-4d81-aa91-4f91841cdfa9" providerId="ADAL" clId="{12B16B2A-4B16-478D-9FF9-2C0061B1FF71}" dt="2023-02-08T09:15:01.960" v="291" actId="20577"/>
          <ac:spMkLst>
            <pc:docMk/>
            <pc:sldMk cId="4156189298" sldId="175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4:27.234" v="257" actId="20577"/>
        <pc:sldMkLst>
          <pc:docMk/>
          <pc:sldMk cId="2797566214" sldId="1768"/>
        </pc:sldMkLst>
        <pc:spChg chg="mod">
          <ac:chgData name="Kelly Stokes" userId="3e5c5154-569e-4d81-aa91-4f91841cdfa9" providerId="ADAL" clId="{12B16B2A-4B16-478D-9FF9-2C0061B1FF71}" dt="2023-02-08T09:14:27.234" v="257" actId="20577"/>
          <ac:spMkLst>
            <pc:docMk/>
            <pc:sldMk cId="2797566214" sldId="176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2B16B2A-4B16-478D-9FF9-2C0061B1FF71}" dt="2023-02-08T09:14:31.895" v="261" actId="20577"/>
        <pc:sldMkLst>
          <pc:docMk/>
          <pc:sldMk cId="2766023497" sldId="1769"/>
        </pc:sldMkLst>
        <pc:spChg chg="mod">
          <ac:chgData name="Kelly Stokes" userId="3e5c5154-569e-4d81-aa91-4f91841cdfa9" providerId="ADAL" clId="{12B16B2A-4B16-478D-9FF9-2C0061B1FF71}" dt="2023-02-08T09:14:31.895" v="261" actId="20577"/>
          <ac:spMkLst>
            <pc:docMk/>
            <pc:sldMk cId="2766023497" sldId="1769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273550591" sldId="177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667811541" sldId="177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593469152" sldId="177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000899053" sldId="177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69774185" sldId="1774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800999534" sldId="177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061056562" sldId="177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040618226" sldId="177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193549520" sldId="177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554593063" sldId="177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580254600" sldId="178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762163790" sldId="178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298696953" sldId="178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339002022" sldId="178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162076790" sldId="1784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344185335" sldId="178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626792348" sldId="178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105817255" sldId="178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598640674" sldId="179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280383421" sldId="179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956950504" sldId="179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033521161" sldId="179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166399125" sldId="179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777353684" sldId="179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236948512" sldId="180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179668022" sldId="180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864425456" sldId="180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622371940" sldId="180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480580754" sldId="1804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110146900" sldId="180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577901771" sldId="180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74161703" sldId="180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825919836" sldId="180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443332010" sldId="180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062549479" sldId="181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136077615" sldId="181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25126828" sldId="181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266405900" sldId="181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688283281" sldId="1814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598954183" sldId="181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114310027" sldId="181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019415237" sldId="181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594250135" sldId="181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32693749" sldId="181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579062437" sldId="182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640083267" sldId="182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165822402" sldId="182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64967797" sldId="182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331732562" sldId="182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46398196" sldId="182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427238391" sldId="183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301673215" sldId="183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543700440" sldId="1834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253683659" sldId="183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652822338" sldId="183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740124590" sldId="183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660750485" sldId="183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662389623" sldId="183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982032777" sldId="184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23979504" sldId="184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084079683" sldId="184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519713509" sldId="184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564429043" sldId="1844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012726051" sldId="184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666728035" sldId="184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553077294" sldId="184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70661401" sldId="184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707858699" sldId="184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828569501" sldId="185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846602130" sldId="185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835380636" sldId="185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479239690" sldId="185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767284162" sldId="1854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182791851" sldId="185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833771850" sldId="185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089880642" sldId="185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002288087" sldId="185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293175362" sldId="185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32450254" sldId="186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661747036" sldId="186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765050954" sldId="186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032923974" sldId="186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125196379" sldId="187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218444180" sldId="187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49837449" sldId="187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609861962" sldId="1873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306410570" sldId="1874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353677240" sldId="1875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498708803" sldId="1876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129528661" sldId="1877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4053826113" sldId="1878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148133003" sldId="1879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3228713495" sldId="1880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812724689" sldId="1881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2820639208" sldId="1882"/>
        </pc:sldMkLst>
      </pc:sldChg>
      <pc:sldChg chg="del">
        <pc:chgData name="Kelly Stokes" userId="3e5c5154-569e-4d81-aa91-4f91841cdfa9" providerId="ADAL" clId="{12B16B2A-4B16-478D-9FF9-2C0061B1FF71}" dt="2023-02-07T12:18:42.452" v="231" actId="2696"/>
        <pc:sldMkLst>
          <pc:docMk/>
          <pc:sldMk cId="1790307490" sldId="1883"/>
        </pc:sldMkLst>
      </pc:sldChg>
      <pc:sldChg chg="del">
        <pc:chgData name="Kelly Stokes" userId="3e5c5154-569e-4d81-aa91-4f91841cdfa9" providerId="ADAL" clId="{12B16B2A-4B16-478D-9FF9-2C0061B1FF71}" dt="2023-02-07T12:07:21.339" v="12" actId="2696"/>
        <pc:sldMkLst>
          <pc:docMk/>
          <pc:sldMk cId="2454529525" sldId="1890"/>
        </pc:sldMkLst>
      </pc:sldChg>
      <pc:sldChg chg="del">
        <pc:chgData name="Kelly Stokes" userId="3e5c5154-569e-4d81-aa91-4f91841cdfa9" providerId="ADAL" clId="{12B16B2A-4B16-478D-9FF9-2C0061B1FF71}" dt="2023-02-07T12:07:21.339" v="12" actId="2696"/>
        <pc:sldMkLst>
          <pc:docMk/>
          <pc:sldMk cId="680106480" sldId="1891"/>
        </pc:sldMkLst>
      </pc:sldChg>
      <pc:sldChg chg="del">
        <pc:chgData name="Kelly Stokes" userId="3e5c5154-569e-4d81-aa91-4f91841cdfa9" providerId="ADAL" clId="{12B16B2A-4B16-478D-9FF9-2C0061B1FF71}" dt="2023-02-07T12:07:21.339" v="12" actId="2696"/>
        <pc:sldMkLst>
          <pc:docMk/>
          <pc:sldMk cId="2139402956" sldId="1892"/>
        </pc:sldMkLst>
      </pc:sldChg>
      <pc:sldChg chg="modSp add mod">
        <pc:chgData name="Kelly Stokes" userId="3e5c5154-569e-4d81-aa91-4f91841cdfa9" providerId="ADAL" clId="{12B16B2A-4B16-478D-9FF9-2C0061B1FF71}" dt="2023-02-07T12:09:06.299" v="64" actId="14100"/>
        <pc:sldMkLst>
          <pc:docMk/>
          <pc:sldMk cId="307904903" sldId="1893"/>
        </pc:sldMkLst>
        <pc:spChg chg="mod">
          <ac:chgData name="Kelly Stokes" userId="3e5c5154-569e-4d81-aa91-4f91841cdfa9" providerId="ADAL" clId="{12B16B2A-4B16-478D-9FF9-2C0061B1FF71}" dt="2023-02-07T12:09:00.999" v="62" actId="20577"/>
          <ac:spMkLst>
            <pc:docMk/>
            <pc:sldMk cId="307904903" sldId="1893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09:06.299" v="64" actId="14100"/>
          <ac:spMkLst>
            <pc:docMk/>
            <pc:sldMk cId="307904903" sldId="1893"/>
            <ac:spMk id="3" creationId="{13BB5EC0-7A96-4D29-A835-6FAE896C31A4}"/>
          </ac:spMkLst>
        </pc:spChg>
      </pc:sldChg>
      <pc:sldChg chg="del">
        <pc:chgData name="Kelly Stokes" userId="3e5c5154-569e-4d81-aa91-4f91841cdfa9" providerId="ADAL" clId="{12B16B2A-4B16-478D-9FF9-2C0061B1FF71}" dt="2023-02-07T12:07:21.339" v="12" actId="2696"/>
        <pc:sldMkLst>
          <pc:docMk/>
          <pc:sldMk cId="2626096452" sldId="1893"/>
        </pc:sldMkLst>
      </pc:sldChg>
      <pc:sldChg chg="modSp add mod">
        <pc:chgData name="Kelly Stokes" userId="3e5c5154-569e-4d81-aa91-4f91841cdfa9" providerId="ADAL" clId="{12B16B2A-4B16-478D-9FF9-2C0061B1FF71}" dt="2023-02-07T12:09:33.748" v="75" actId="14100"/>
        <pc:sldMkLst>
          <pc:docMk/>
          <pc:sldMk cId="973430116" sldId="1894"/>
        </pc:sldMkLst>
        <pc:spChg chg="mod">
          <ac:chgData name="Kelly Stokes" userId="3e5c5154-569e-4d81-aa91-4f91841cdfa9" providerId="ADAL" clId="{12B16B2A-4B16-478D-9FF9-2C0061B1FF71}" dt="2023-02-07T12:09:28.802" v="73" actId="20577"/>
          <ac:spMkLst>
            <pc:docMk/>
            <pc:sldMk cId="973430116" sldId="1894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7T12:09:33.748" v="75" actId="14100"/>
          <ac:spMkLst>
            <pc:docMk/>
            <pc:sldMk cId="973430116" sldId="1894"/>
            <ac:spMk id="3" creationId="{13BB5EC0-7A96-4D29-A835-6FAE896C31A4}"/>
          </ac:spMkLst>
        </pc:spChg>
      </pc:sldChg>
      <pc:sldChg chg="modSp add">
        <pc:chgData name="Kelly Stokes" userId="3e5c5154-569e-4d81-aa91-4f91841cdfa9" providerId="ADAL" clId="{12B16B2A-4B16-478D-9FF9-2C0061B1FF71}" dt="2023-02-07T12:09:40.997" v="78" actId="20577"/>
        <pc:sldMkLst>
          <pc:docMk/>
          <pc:sldMk cId="3373210654" sldId="1895"/>
        </pc:sldMkLst>
        <pc:spChg chg="mod">
          <ac:chgData name="Kelly Stokes" userId="3e5c5154-569e-4d81-aa91-4f91841cdfa9" providerId="ADAL" clId="{12B16B2A-4B16-478D-9FF9-2C0061B1FF71}" dt="2023-02-07T12:09:40.997" v="78" actId="20577"/>
          <ac:spMkLst>
            <pc:docMk/>
            <pc:sldMk cId="3373210654" sldId="1895"/>
            <ac:spMk id="2" creationId="{52DA34BA-82FC-47C5-BCE1-BB65E08B92A1}"/>
          </ac:spMkLst>
        </pc:spChg>
      </pc:sldChg>
      <pc:sldChg chg="addSp modSp add mod modAnim">
        <pc:chgData name="Kelly Stokes" userId="3e5c5154-569e-4d81-aa91-4f91841cdfa9" providerId="ADAL" clId="{12B16B2A-4B16-478D-9FF9-2C0061B1FF71}" dt="2023-02-08T09:23:15.424" v="492"/>
        <pc:sldMkLst>
          <pc:docMk/>
          <pc:sldMk cId="3125554530" sldId="1896"/>
        </pc:sldMkLst>
        <pc:spChg chg="mod">
          <ac:chgData name="Kelly Stokes" userId="3e5c5154-569e-4d81-aa91-4f91841cdfa9" providerId="ADAL" clId="{12B16B2A-4B16-478D-9FF9-2C0061B1FF71}" dt="2023-02-07T12:10:45.520" v="102" actId="20577"/>
          <ac:spMkLst>
            <pc:docMk/>
            <pc:sldMk cId="3125554530" sldId="1896"/>
            <ac:spMk id="2" creationId="{52DA34BA-82FC-47C5-BCE1-BB65E08B92A1}"/>
          </ac:spMkLst>
        </pc:spChg>
        <pc:spChg chg="add mod">
          <ac:chgData name="Kelly Stokes" userId="3e5c5154-569e-4d81-aa91-4f91841cdfa9" providerId="ADAL" clId="{12B16B2A-4B16-478D-9FF9-2C0061B1FF71}" dt="2023-02-08T09:23:12.821" v="490" actId="1076"/>
          <ac:spMkLst>
            <pc:docMk/>
            <pc:sldMk cId="3125554530" sldId="1896"/>
            <ac:spMk id="3" creationId="{EC2FC21F-F840-9568-F4E6-C25C1FFB0F67}"/>
          </ac:spMkLst>
        </pc:spChg>
        <pc:spChg chg="mod">
          <ac:chgData name="Kelly Stokes" userId="3e5c5154-569e-4d81-aa91-4f91841cdfa9" providerId="ADAL" clId="{12B16B2A-4B16-478D-9FF9-2C0061B1FF71}" dt="2023-02-07T12:11:08.220" v="105" actId="20577"/>
          <ac:spMkLst>
            <pc:docMk/>
            <pc:sldMk cId="3125554530" sldId="1896"/>
            <ac:spMk id="12" creationId="{E384BFF7-3319-CAE2-192F-C4DCBBBBFCCA}"/>
          </ac:spMkLst>
        </pc:spChg>
      </pc:sldChg>
      <pc:sldChg chg="addSp modSp add modAnim">
        <pc:chgData name="Kelly Stokes" userId="3e5c5154-569e-4d81-aa91-4f91841cdfa9" providerId="ADAL" clId="{12B16B2A-4B16-478D-9FF9-2C0061B1FF71}" dt="2023-02-08T09:23:32.733" v="502" actId="20577"/>
        <pc:sldMkLst>
          <pc:docMk/>
          <pc:sldMk cId="1473615075" sldId="1897"/>
        </pc:sldMkLst>
        <pc:spChg chg="mod">
          <ac:chgData name="Kelly Stokes" userId="3e5c5154-569e-4d81-aa91-4f91841cdfa9" providerId="ADAL" clId="{12B16B2A-4B16-478D-9FF9-2C0061B1FF71}" dt="2023-02-07T12:11:13.193" v="106" actId="20577"/>
          <ac:spMkLst>
            <pc:docMk/>
            <pc:sldMk cId="1473615075" sldId="1897"/>
            <ac:spMk id="2" creationId="{52DA34BA-82FC-47C5-BCE1-BB65E08B92A1}"/>
          </ac:spMkLst>
        </pc:spChg>
        <pc:spChg chg="add mod">
          <ac:chgData name="Kelly Stokes" userId="3e5c5154-569e-4d81-aa91-4f91841cdfa9" providerId="ADAL" clId="{12B16B2A-4B16-478D-9FF9-2C0061B1FF71}" dt="2023-02-08T09:23:32.733" v="502" actId="20577"/>
          <ac:spMkLst>
            <pc:docMk/>
            <pc:sldMk cId="1473615075" sldId="1897"/>
            <ac:spMk id="3" creationId="{A346FD62-E1BA-8D65-A996-A33139563F6A}"/>
          </ac:spMkLst>
        </pc:spChg>
        <pc:spChg chg="mod">
          <ac:chgData name="Kelly Stokes" userId="3e5c5154-569e-4d81-aa91-4f91841cdfa9" providerId="ADAL" clId="{12B16B2A-4B16-478D-9FF9-2C0061B1FF71}" dt="2023-02-07T12:11:27.228" v="107"/>
          <ac:spMkLst>
            <pc:docMk/>
            <pc:sldMk cId="1473615075" sldId="1897"/>
            <ac:spMk id="12" creationId="{E384BFF7-3319-CAE2-192F-C4DCBBBBFCCA}"/>
          </ac:spMkLst>
        </pc:spChg>
      </pc:sldChg>
      <pc:sldChg chg="addSp modSp add modAnim">
        <pc:chgData name="Kelly Stokes" userId="3e5c5154-569e-4d81-aa91-4f91841cdfa9" providerId="ADAL" clId="{12B16B2A-4B16-478D-9FF9-2C0061B1FF71}" dt="2023-02-08T09:23:48.581" v="515" actId="20577"/>
        <pc:sldMkLst>
          <pc:docMk/>
          <pc:sldMk cId="1059113023" sldId="1898"/>
        </pc:sldMkLst>
        <pc:spChg chg="mod">
          <ac:chgData name="Kelly Stokes" userId="3e5c5154-569e-4d81-aa91-4f91841cdfa9" providerId="ADAL" clId="{12B16B2A-4B16-478D-9FF9-2C0061B1FF71}" dt="2023-02-07T12:11:30.368" v="108" actId="20577"/>
          <ac:spMkLst>
            <pc:docMk/>
            <pc:sldMk cId="1059113023" sldId="1898"/>
            <ac:spMk id="2" creationId="{52DA34BA-82FC-47C5-BCE1-BB65E08B92A1}"/>
          </ac:spMkLst>
        </pc:spChg>
        <pc:spChg chg="add mod">
          <ac:chgData name="Kelly Stokes" userId="3e5c5154-569e-4d81-aa91-4f91841cdfa9" providerId="ADAL" clId="{12B16B2A-4B16-478D-9FF9-2C0061B1FF71}" dt="2023-02-08T09:23:48.581" v="515" actId="20577"/>
          <ac:spMkLst>
            <pc:docMk/>
            <pc:sldMk cId="1059113023" sldId="1898"/>
            <ac:spMk id="3" creationId="{D1A5E02B-AA35-351C-6D0A-9D50086A565E}"/>
          </ac:spMkLst>
        </pc:spChg>
        <pc:spChg chg="mod">
          <ac:chgData name="Kelly Stokes" userId="3e5c5154-569e-4d81-aa91-4f91841cdfa9" providerId="ADAL" clId="{12B16B2A-4B16-478D-9FF9-2C0061B1FF71}" dt="2023-02-07T12:11:34.286" v="112" actId="20577"/>
          <ac:spMkLst>
            <pc:docMk/>
            <pc:sldMk cId="1059113023" sldId="1898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7T12:11:49.318" v="113"/>
          <ac:spMkLst>
            <pc:docMk/>
            <pc:sldMk cId="1059113023" sldId="1898"/>
            <ac:spMk id="12" creationId="{E384BFF7-3319-CAE2-192F-C4DCBBBBFCCA}"/>
          </ac:spMkLst>
        </pc:spChg>
      </pc:sldChg>
      <pc:sldChg chg="modSp add mod">
        <pc:chgData name="Kelly Stokes" userId="3e5c5154-569e-4d81-aa91-4f91841cdfa9" providerId="ADAL" clId="{12B16B2A-4B16-478D-9FF9-2C0061B1FF71}" dt="2023-02-07T12:17:40.223" v="205" actId="13926"/>
        <pc:sldMkLst>
          <pc:docMk/>
          <pc:sldMk cId="2385088135" sldId="1899"/>
        </pc:sldMkLst>
        <pc:spChg chg="mod">
          <ac:chgData name="Kelly Stokes" userId="3e5c5154-569e-4d81-aa91-4f91841cdfa9" providerId="ADAL" clId="{12B16B2A-4B16-478D-9FF9-2C0061B1FF71}" dt="2023-02-07T12:17:40.223" v="205" actId="13926"/>
          <ac:spMkLst>
            <pc:docMk/>
            <pc:sldMk cId="2385088135" sldId="189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7T12:18:47.736" v="238" actId="20577"/>
        <pc:sldMkLst>
          <pc:docMk/>
          <pc:sldMk cId="1126999683" sldId="1900"/>
        </pc:sldMkLst>
        <pc:spChg chg="mod">
          <ac:chgData name="Kelly Stokes" userId="3e5c5154-569e-4d81-aa91-4f91841cdfa9" providerId="ADAL" clId="{12B16B2A-4B16-478D-9FF9-2C0061B1FF71}" dt="2023-02-07T12:18:47.736" v="238" actId="20577"/>
          <ac:spMkLst>
            <pc:docMk/>
            <pc:sldMk cId="1126999683" sldId="1900"/>
            <ac:spMk id="2" creationId="{02FB8773-AD3E-2543-510F-CEE32E75C793}"/>
          </ac:spMkLst>
        </pc:spChg>
      </pc:sldChg>
      <pc:sldChg chg="modSp add mod">
        <pc:chgData name="Kelly Stokes" userId="3e5c5154-569e-4d81-aa91-4f91841cdfa9" providerId="ADAL" clId="{12B16B2A-4B16-478D-9FF9-2C0061B1FF71}" dt="2023-02-07T12:18:53.431" v="248" actId="20577"/>
        <pc:sldMkLst>
          <pc:docMk/>
          <pc:sldMk cId="1516594811" sldId="1901"/>
        </pc:sldMkLst>
        <pc:spChg chg="mod">
          <ac:chgData name="Kelly Stokes" userId="3e5c5154-569e-4d81-aa91-4f91841cdfa9" providerId="ADAL" clId="{12B16B2A-4B16-478D-9FF9-2C0061B1FF71}" dt="2023-02-07T12:18:53.431" v="248" actId="20577"/>
          <ac:spMkLst>
            <pc:docMk/>
            <pc:sldMk cId="1516594811" sldId="1901"/>
            <ac:spMk id="2" creationId="{02FB8773-AD3E-2543-510F-CEE32E75C793}"/>
          </ac:spMkLst>
        </pc:spChg>
      </pc:sldChg>
      <pc:sldChg chg="modSp add mod">
        <pc:chgData name="Kelly Stokes" userId="3e5c5154-569e-4d81-aa91-4f91841cdfa9" providerId="ADAL" clId="{12B16B2A-4B16-478D-9FF9-2C0061B1FF71}" dt="2023-02-08T09:15:12.069" v="295" actId="20577"/>
        <pc:sldMkLst>
          <pc:docMk/>
          <pc:sldMk cId="3385297149" sldId="1902"/>
        </pc:sldMkLst>
        <pc:spChg chg="mod">
          <ac:chgData name="Kelly Stokes" userId="3e5c5154-569e-4d81-aa91-4f91841cdfa9" providerId="ADAL" clId="{12B16B2A-4B16-478D-9FF9-2C0061B1FF71}" dt="2023-02-08T09:15:12.069" v="295" actId="20577"/>
          <ac:spMkLst>
            <pc:docMk/>
            <pc:sldMk cId="3385297149" sldId="190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15:23.796" v="298" actId="20577"/>
        <pc:sldMkLst>
          <pc:docMk/>
          <pc:sldMk cId="3291114269" sldId="1903"/>
        </pc:sldMkLst>
        <pc:spChg chg="mod">
          <ac:chgData name="Kelly Stokes" userId="3e5c5154-569e-4d81-aa91-4f91841cdfa9" providerId="ADAL" clId="{12B16B2A-4B16-478D-9FF9-2C0061B1FF71}" dt="2023-02-08T09:15:23.796" v="298" actId="20577"/>
          <ac:spMkLst>
            <pc:docMk/>
            <pc:sldMk cId="3291114269" sldId="1903"/>
            <ac:spMk id="2" creationId="{52DA34BA-82FC-47C5-BCE1-BB65E08B92A1}"/>
          </ac:spMkLst>
        </pc:spChg>
      </pc:sldChg>
      <pc:sldChg chg="add del">
        <pc:chgData name="Kelly Stokes" userId="3e5c5154-569e-4d81-aa91-4f91841cdfa9" providerId="ADAL" clId="{12B16B2A-4B16-478D-9FF9-2C0061B1FF71}" dt="2023-02-08T09:16:34.188" v="320" actId="2696"/>
        <pc:sldMkLst>
          <pc:docMk/>
          <pc:sldMk cId="2566790303" sldId="1904"/>
        </pc:sldMkLst>
      </pc:sldChg>
      <pc:sldChg chg="modSp add mod">
        <pc:chgData name="Kelly Stokes" userId="3e5c5154-569e-4d81-aa91-4f91841cdfa9" providerId="ADAL" clId="{12B16B2A-4B16-478D-9FF9-2C0061B1FF71}" dt="2023-02-08T09:16:00.716" v="319" actId="20577"/>
        <pc:sldMkLst>
          <pc:docMk/>
          <pc:sldMk cId="1729583426" sldId="1905"/>
        </pc:sldMkLst>
        <pc:spChg chg="mod">
          <ac:chgData name="Kelly Stokes" userId="3e5c5154-569e-4d81-aa91-4f91841cdfa9" providerId="ADAL" clId="{12B16B2A-4B16-478D-9FF9-2C0061B1FF71}" dt="2023-02-08T09:16:00.716" v="319" actId="20577"/>
          <ac:spMkLst>
            <pc:docMk/>
            <pc:sldMk cId="1729583426" sldId="190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15:56.611" v="316" actId="20577"/>
        <pc:sldMkLst>
          <pc:docMk/>
          <pc:sldMk cId="3880696092" sldId="1906"/>
        </pc:sldMkLst>
        <pc:spChg chg="mod">
          <ac:chgData name="Kelly Stokes" userId="3e5c5154-569e-4d81-aa91-4f91841cdfa9" providerId="ADAL" clId="{12B16B2A-4B16-478D-9FF9-2C0061B1FF71}" dt="2023-02-08T09:15:56.611" v="316" actId="20577"/>
          <ac:spMkLst>
            <pc:docMk/>
            <pc:sldMk cId="3880696092" sldId="190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15:48.226" v="313" actId="20577"/>
        <pc:sldMkLst>
          <pc:docMk/>
          <pc:sldMk cId="352366988" sldId="1907"/>
        </pc:sldMkLst>
        <pc:spChg chg="mod">
          <ac:chgData name="Kelly Stokes" userId="3e5c5154-569e-4d81-aa91-4f91841cdfa9" providerId="ADAL" clId="{12B16B2A-4B16-478D-9FF9-2C0061B1FF71}" dt="2023-02-08T09:15:48.226" v="313" actId="20577"/>
          <ac:spMkLst>
            <pc:docMk/>
            <pc:sldMk cId="352366988" sldId="190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15:43.450" v="309" actId="20577"/>
        <pc:sldMkLst>
          <pc:docMk/>
          <pc:sldMk cId="466375966" sldId="1908"/>
        </pc:sldMkLst>
        <pc:spChg chg="mod">
          <ac:chgData name="Kelly Stokes" userId="3e5c5154-569e-4d81-aa91-4f91841cdfa9" providerId="ADAL" clId="{12B16B2A-4B16-478D-9FF9-2C0061B1FF71}" dt="2023-02-08T09:15:43.450" v="309" actId="20577"/>
          <ac:spMkLst>
            <pc:docMk/>
            <pc:sldMk cId="466375966" sldId="190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15:39.096" v="305" actId="20577"/>
        <pc:sldMkLst>
          <pc:docMk/>
          <pc:sldMk cId="1293069067" sldId="1909"/>
        </pc:sldMkLst>
        <pc:spChg chg="mod">
          <ac:chgData name="Kelly Stokes" userId="3e5c5154-569e-4d81-aa91-4f91841cdfa9" providerId="ADAL" clId="{12B16B2A-4B16-478D-9FF9-2C0061B1FF71}" dt="2023-02-08T09:15:39.096" v="305" actId="20577"/>
          <ac:spMkLst>
            <pc:docMk/>
            <pc:sldMk cId="1293069067" sldId="190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17:57.436" v="392" actId="20577"/>
        <pc:sldMkLst>
          <pc:docMk/>
          <pc:sldMk cId="925040108" sldId="1910"/>
        </pc:sldMkLst>
        <pc:spChg chg="mod">
          <ac:chgData name="Kelly Stokes" userId="3e5c5154-569e-4d81-aa91-4f91841cdfa9" providerId="ADAL" clId="{12B16B2A-4B16-478D-9FF9-2C0061B1FF71}" dt="2023-02-08T09:17:57.436" v="392" actId="20577"/>
          <ac:spMkLst>
            <pc:docMk/>
            <pc:sldMk cId="925040108" sldId="191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17:47.886" v="381" actId="20577"/>
        <pc:sldMkLst>
          <pc:docMk/>
          <pc:sldMk cId="2969009821" sldId="1911"/>
        </pc:sldMkLst>
        <pc:spChg chg="mod">
          <ac:chgData name="Kelly Stokes" userId="3e5c5154-569e-4d81-aa91-4f91841cdfa9" providerId="ADAL" clId="{12B16B2A-4B16-478D-9FF9-2C0061B1FF71}" dt="2023-02-08T09:17:47.886" v="381" actId="20577"/>
          <ac:spMkLst>
            <pc:docMk/>
            <pc:sldMk cId="2969009821" sldId="191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17:52.207" v="386" actId="20577"/>
        <pc:sldMkLst>
          <pc:docMk/>
          <pc:sldMk cId="1148110910" sldId="1912"/>
        </pc:sldMkLst>
        <pc:spChg chg="mod">
          <ac:chgData name="Kelly Stokes" userId="3e5c5154-569e-4d81-aa91-4f91841cdfa9" providerId="ADAL" clId="{12B16B2A-4B16-478D-9FF9-2C0061B1FF71}" dt="2023-02-08T09:17:52.207" v="386" actId="20577"/>
          <ac:spMkLst>
            <pc:docMk/>
            <pc:sldMk cId="1148110910" sldId="1912"/>
            <ac:spMk id="2" creationId="{52DA34BA-82FC-47C5-BCE1-BB65E08B92A1}"/>
          </ac:spMkLst>
        </pc:spChg>
      </pc:sldChg>
      <pc:sldChg chg="addSp delSp modSp mod modAnim">
        <pc:chgData name="Kelly Stokes" userId="3e5c5154-569e-4d81-aa91-4f91841cdfa9" providerId="ADAL" clId="{12B16B2A-4B16-478D-9FF9-2C0061B1FF71}" dt="2023-02-08T09:25:06.631" v="525"/>
        <pc:sldMkLst>
          <pc:docMk/>
          <pc:sldMk cId="3171000042" sldId="1922"/>
        </pc:sldMkLst>
        <pc:spChg chg="mod">
          <ac:chgData name="Kelly Stokes" userId="3e5c5154-569e-4d81-aa91-4f91841cdfa9" providerId="ADAL" clId="{12B16B2A-4B16-478D-9FF9-2C0061B1FF71}" dt="2023-02-08T09:24:29.455" v="520" actId="20577"/>
          <ac:spMkLst>
            <pc:docMk/>
            <pc:sldMk cId="3171000042" sldId="1922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24:32.250" v="521" actId="1076"/>
          <ac:spMkLst>
            <pc:docMk/>
            <pc:sldMk cId="3171000042" sldId="1922"/>
            <ac:spMk id="3" creationId="{13BB5EC0-7A96-4D29-A835-6FAE896C31A4}"/>
          </ac:spMkLst>
        </pc:spChg>
        <pc:picChg chg="add mod">
          <ac:chgData name="Kelly Stokes" userId="3e5c5154-569e-4d81-aa91-4f91841cdfa9" providerId="ADAL" clId="{12B16B2A-4B16-478D-9FF9-2C0061B1FF71}" dt="2023-02-08T09:25:04.478" v="524" actId="1076"/>
          <ac:picMkLst>
            <pc:docMk/>
            <pc:sldMk cId="3171000042" sldId="1922"/>
            <ac:picMk id="1026" creationId="{E2792F22-896E-1B5D-5F47-D2551144C604}"/>
          </ac:picMkLst>
        </pc:picChg>
        <pc:picChg chg="del">
          <ac:chgData name="Kelly Stokes" userId="3e5c5154-569e-4d81-aa91-4f91841cdfa9" providerId="ADAL" clId="{12B16B2A-4B16-478D-9FF9-2C0061B1FF71}" dt="2023-02-08T09:24:33.133" v="522" actId="478"/>
          <ac:picMkLst>
            <pc:docMk/>
            <pc:sldMk cId="3171000042" sldId="1922"/>
            <ac:picMk id="6146" creationId="{806F26F0-E418-C2D8-888C-B1C8596A1879}"/>
          </ac:picMkLst>
        </pc:picChg>
      </pc:sldChg>
      <pc:sldChg chg="addSp delSp modSp mod modAnim">
        <pc:chgData name="Kelly Stokes" userId="3e5c5154-569e-4d81-aa91-4f91841cdfa9" providerId="ADAL" clId="{12B16B2A-4B16-478D-9FF9-2C0061B1FF71}" dt="2023-02-08T09:26:11.228" v="546" actId="1076"/>
        <pc:sldMkLst>
          <pc:docMk/>
          <pc:sldMk cId="3782630737" sldId="1923"/>
        </pc:sldMkLst>
        <pc:spChg chg="mod">
          <ac:chgData name="Kelly Stokes" userId="3e5c5154-569e-4d81-aa91-4f91841cdfa9" providerId="ADAL" clId="{12B16B2A-4B16-478D-9FF9-2C0061B1FF71}" dt="2023-02-08T09:25:44.100" v="539" actId="20577"/>
          <ac:spMkLst>
            <pc:docMk/>
            <pc:sldMk cId="3782630737" sldId="1923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25:49.539" v="541" actId="14100"/>
          <ac:spMkLst>
            <pc:docMk/>
            <pc:sldMk cId="3782630737" sldId="1923"/>
            <ac:spMk id="3" creationId="{0366E0B6-702E-4814-82C6-08CA2D13F3C9}"/>
          </ac:spMkLst>
        </pc:spChg>
        <pc:picChg chg="add mod">
          <ac:chgData name="Kelly Stokes" userId="3e5c5154-569e-4d81-aa91-4f91841cdfa9" providerId="ADAL" clId="{12B16B2A-4B16-478D-9FF9-2C0061B1FF71}" dt="2023-02-08T09:26:11.228" v="546" actId="1076"/>
          <ac:picMkLst>
            <pc:docMk/>
            <pc:sldMk cId="3782630737" sldId="1923"/>
            <ac:picMk id="3074" creationId="{CCCA446C-BE2A-4E9A-25BA-804D695B487D}"/>
          </ac:picMkLst>
        </pc:picChg>
        <pc:picChg chg="del">
          <ac:chgData name="Kelly Stokes" userId="3e5c5154-569e-4d81-aa91-4f91841cdfa9" providerId="ADAL" clId="{12B16B2A-4B16-478D-9FF9-2C0061B1FF71}" dt="2023-02-08T09:25:51.455" v="542" actId="478"/>
          <ac:picMkLst>
            <pc:docMk/>
            <pc:sldMk cId="3782630737" sldId="1923"/>
            <ac:picMk id="7170" creationId="{40BDBC38-6766-EC30-C5CD-EC1C319A9110}"/>
          </ac:picMkLst>
        </pc:picChg>
      </pc:sldChg>
      <pc:sldChg chg="del">
        <pc:chgData name="Kelly Stokes" userId="3e5c5154-569e-4d81-aa91-4f91841cdfa9" providerId="ADAL" clId="{12B16B2A-4B16-478D-9FF9-2C0061B1FF71}" dt="2023-02-08T09:26:21.610" v="547" actId="2696"/>
        <pc:sldMkLst>
          <pc:docMk/>
          <pc:sldMk cId="1951802830" sldId="1924"/>
        </pc:sldMkLst>
      </pc:sldChg>
      <pc:sldChg chg="addSp delSp modSp modAnim">
        <pc:chgData name="Kelly Stokes" userId="3e5c5154-569e-4d81-aa91-4f91841cdfa9" providerId="ADAL" clId="{12B16B2A-4B16-478D-9FF9-2C0061B1FF71}" dt="2023-02-08T09:27:50.680" v="563"/>
        <pc:sldMkLst>
          <pc:docMk/>
          <pc:sldMk cId="388403910" sldId="1928"/>
        </pc:sldMkLst>
        <pc:spChg chg="mod">
          <ac:chgData name="Kelly Stokes" userId="3e5c5154-569e-4d81-aa91-4f91841cdfa9" providerId="ADAL" clId="{12B16B2A-4B16-478D-9FF9-2C0061B1FF71}" dt="2023-02-08T09:26:34.745" v="555" actId="20577"/>
          <ac:spMkLst>
            <pc:docMk/>
            <pc:sldMk cId="388403910" sldId="1928"/>
            <ac:spMk id="2" creationId="{52DA34BA-82FC-47C5-BCE1-BB65E08B92A1}"/>
          </ac:spMkLst>
        </pc:spChg>
        <pc:picChg chg="add mod">
          <ac:chgData name="Kelly Stokes" userId="3e5c5154-569e-4d81-aa91-4f91841cdfa9" providerId="ADAL" clId="{12B16B2A-4B16-478D-9FF9-2C0061B1FF71}" dt="2023-02-08T09:27:13.757" v="558" actId="1076"/>
          <ac:picMkLst>
            <pc:docMk/>
            <pc:sldMk cId="388403910" sldId="1928"/>
            <ac:picMk id="4098" creationId="{E4FF6EA4-6F04-C871-C6E7-7CC05942BDFA}"/>
          </ac:picMkLst>
        </pc:picChg>
        <pc:picChg chg="del">
          <ac:chgData name="Kelly Stokes" userId="3e5c5154-569e-4d81-aa91-4f91841cdfa9" providerId="ADAL" clId="{12B16B2A-4B16-478D-9FF9-2C0061B1FF71}" dt="2023-02-08T09:26:39.804" v="556" actId="478"/>
          <ac:picMkLst>
            <pc:docMk/>
            <pc:sldMk cId="388403910" sldId="1928"/>
            <ac:picMk id="4100" creationId="{DA895516-1D2D-7060-439F-14461AC08B4E}"/>
          </ac:picMkLst>
        </pc:picChg>
      </pc:sldChg>
      <pc:sldChg chg="del">
        <pc:chgData name="Kelly Stokes" userId="3e5c5154-569e-4d81-aa91-4f91841cdfa9" providerId="ADAL" clId="{12B16B2A-4B16-478D-9FF9-2C0061B1FF71}" dt="2023-02-08T09:27:28.160" v="559" actId="2696"/>
        <pc:sldMkLst>
          <pc:docMk/>
          <pc:sldMk cId="3785730341" sldId="1929"/>
        </pc:sldMkLst>
      </pc:sldChg>
      <pc:sldChg chg="del">
        <pc:chgData name="Kelly Stokes" userId="3e5c5154-569e-4d81-aa91-4f91841cdfa9" providerId="ADAL" clId="{12B16B2A-4B16-478D-9FF9-2C0061B1FF71}" dt="2023-02-08T09:27:28.160" v="559" actId="2696"/>
        <pc:sldMkLst>
          <pc:docMk/>
          <pc:sldMk cId="1561680243" sldId="1930"/>
        </pc:sldMkLst>
      </pc:sldChg>
      <pc:sldChg chg="del">
        <pc:chgData name="Kelly Stokes" userId="3e5c5154-569e-4d81-aa91-4f91841cdfa9" providerId="ADAL" clId="{12B16B2A-4B16-478D-9FF9-2C0061B1FF71}" dt="2023-02-08T09:27:28.160" v="559" actId="2696"/>
        <pc:sldMkLst>
          <pc:docMk/>
          <pc:sldMk cId="2951166364" sldId="1931"/>
        </pc:sldMkLst>
      </pc:sldChg>
      <pc:sldChg chg="addSp delSp modSp modAnim">
        <pc:chgData name="Kelly Stokes" userId="3e5c5154-569e-4d81-aa91-4f91841cdfa9" providerId="ADAL" clId="{12B16B2A-4B16-478D-9FF9-2C0061B1FF71}" dt="2023-02-08T09:29:04.110" v="599" actId="20577"/>
        <pc:sldMkLst>
          <pc:docMk/>
          <pc:sldMk cId="2730806327" sldId="1932"/>
        </pc:sldMkLst>
        <pc:spChg chg="mod">
          <ac:chgData name="Kelly Stokes" userId="3e5c5154-569e-4d81-aa91-4f91841cdfa9" providerId="ADAL" clId="{12B16B2A-4B16-478D-9FF9-2C0061B1FF71}" dt="2023-02-08T09:28:30.342" v="581" actId="20577"/>
          <ac:spMkLst>
            <pc:docMk/>
            <pc:sldMk cId="2730806327" sldId="1932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28:42.168" v="589" actId="13926"/>
          <ac:spMkLst>
            <pc:docMk/>
            <pc:sldMk cId="2730806327" sldId="1932"/>
            <ac:spMk id="3" creationId="{B548C542-2DBB-77E4-067F-CB52D1045816}"/>
          </ac:spMkLst>
        </pc:spChg>
        <pc:spChg chg="mod">
          <ac:chgData name="Kelly Stokes" userId="3e5c5154-569e-4d81-aa91-4f91841cdfa9" providerId="ADAL" clId="{12B16B2A-4B16-478D-9FF9-2C0061B1FF71}" dt="2023-02-08T09:29:04.110" v="599" actId="20577"/>
          <ac:spMkLst>
            <pc:docMk/>
            <pc:sldMk cId="2730806327" sldId="1932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8T09:28:58.494" v="590"/>
          <ac:spMkLst>
            <pc:docMk/>
            <pc:sldMk cId="2730806327" sldId="1932"/>
            <ac:spMk id="12" creationId="{E384BFF7-3319-CAE2-192F-C4DCBBBBFCCA}"/>
          </ac:spMkLst>
        </pc:spChg>
        <pc:picChg chg="add mod">
          <ac:chgData name="Kelly Stokes" userId="3e5c5154-569e-4d81-aa91-4f91841cdfa9" providerId="ADAL" clId="{12B16B2A-4B16-478D-9FF9-2C0061B1FF71}" dt="2023-02-08T09:28:21.429" v="573"/>
          <ac:picMkLst>
            <pc:docMk/>
            <pc:sldMk cId="2730806327" sldId="1932"/>
            <ac:picMk id="4" creationId="{41684D1A-D674-2CC1-9759-A20434671663}"/>
          </ac:picMkLst>
        </pc:picChg>
        <pc:picChg chg="del">
          <ac:chgData name="Kelly Stokes" userId="3e5c5154-569e-4d81-aa91-4f91841cdfa9" providerId="ADAL" clId="{12B16B2A-4B16-478D-9FF9-2C0061B1FF71}" dt="2023-02-08T09:28:21.072" v="572" actId="478"/>
          <ac:picMkLst>
            <pc:docMk/>
            <pc:sldMk cId="2730806327" sldId="1932"/>
            <ac:picMk id="5" creationId="{DEBE5692-D693-84AF-CDF4-9BD1D7FA3A5E}"/>
          </ac:picMkLst>
        </pc:picChg>
      </pc:sldChg>
      <pc:sldChg chg="del">
        <pc:chgData name="Kelly Stokes" userId="3e5c5154-569e-4d81-aa91-4f91841cdfa9" providerId="ADAL" clId="{12B16B2A-4B16-478D-9FF9-2C0061B1FF71}" dt="2023-02-08T09:29:23.251" v="602" actId="2696"/>
        <pc:sldMkLst>
          <pc:docMk/>
          <pc:sldMk cId="312482027" sldId="1933"/>
        </pc:sldMkLst>
      </pc:sldChg>
      <pc:sldChg chg="del">
        <pc:chgData name="Kelly Stokes" userId="3e5c5154-569e-4d81-aa91-4f91841cdfa9" providerId="ADAL" clId="{12B16B2A-4B16-478D-9FF9-2C0061B1FF71}" dt="2023-02-08T09:29:23.251" v="602" actId="2696"/>
        <pc:sldMkLst>
          <pc:docMk/>
          <pc:sldMk cId="2049705855" sldId="1934"/>
        </pc:sldMkLst>
      </pc:sldChg>
      <pc:sldChg chg="del">
        <pc:chgData name="Kelly Stokes" userId="3e5c5154-569e-4d81-aa91-4f91841cdfa9" providerId="ADAL" clId="{12B16B2A-4B16-478D-9FF9-2C0061B1FF71}" dt="2023-02-08T09:29:23.251" v="602" actId="2696"/>
        <pc:sldMkLst>
          <pc:docMk/>
          <pc:sldMk cId="1540476305" sldId="1935"/>
        </pc:sldMkLst>
      </pc:sldChg>
      <pc:sldChg chg="modSp mod">
        <pc:chgData name="Kelly Stokes" userId="3e5c5154-569e-4d81-aa91-4f91841cdfa9" providerId="ADAL" clId="{12B16B2A-4B16-478D-9FF9-2C0061B1FF71}" dt="2023-02-08T09:31:29.682" v="676" actId="1076"/>
        <pc:sldMkLst>
          <pc:docMk/>
          <pc:sldMk cId="21257364" sldId="1936"/>
        </pc:sldMkLst>
        <pc:spChg chg="mod">
          <ac:chgData name="Kelly Stokes" userId="3e5c5154-569e-4d81-aa91-4f91841cdfa9" providerId="ADAL" clId="{12B16B2A-4B16-478D-9FF9-2C0061B1FF71}" dt="2023-02-08T09:31:26.740" v="675"/>
          <ac:spMkLst>
            <pc:docMk/>
            <pc:sldMk cId="21257364" sldId="1936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31:29.682" v="676" actId="1076"/>
          <ac:spMkLst>
            <pc:docMk/>
            <pc:sldMk cId="21257364" sldId="1936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12B16B2A-4B16-478D-9FF9-2C0061B1FF71}" dt="2023-02-08T09:31:52.617" v="682" actId="27636"/>
        <pc:sldMkLst>
          <pc:docMk/>
          <pc:sldMk cId="920727212" sldId="1937"/>
        </pc:sldMkLst>
        <pc:spChg chg="mod">
          <ac:chgData name="Kelly Stokes" userId="3e5c5154-569e-4d81-aa91-4f91841cdfa9" providerId="ADAL" clId="{12B16B2A-4B16-478D-9FF9-2C0061B1FF71}" dt="2023-02-08T09:31:46.038" v="677"/>
          <ac:spMkLst>
            <pc:docMk/>
            <pc:sldMk cId="920727212" sldId="1937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31:52.617" v="682" actId="27636"/>
          <ac:spMkLst>
            <pc:docMk/>
            <pc:sldMk cId="920727212" sldId="1937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12B16B2A-4B16-478D-9FF9-2C0061B1FF71}" dt="2023-02-08T09:32:16.860" v="688" actId="27636"/>
        <pc:sldMkLst>
          <pc:docMk/>
          <pc:sldMk cId="1139836574" sldId="1938"/>
        </pc:sldMkLst>
        <pc:spChg chg="mod">
          <ac:chgData name="Kelly Stokes" userId="3e5c5154-569e-4d81-aa91-4f91841cdfa9" providerId="ADAL" clId="{12B16B2A-4B16-478D-9FF9-2C0061B1FF71}" dt="2023-02-08T09:32:07.325" v="683"/>
          <ac:spMkLst>
            <pc:docMk/>
            <pc:sldMk cId="1139836574" sldId="1938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32:16.860" v="688" actId="27636"/>
          <ac:spMkLst>
            <pc:docMk/>
            <pc:sldMk cId="1139836574" sldId="1938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12B16B2A-4B16-478D-9FF9-2C0061B1FF71}" dt="2023-02-08T09:32:26.225" v="689" actId="2696"/>
        <pc:sldMkLst>
          <pc:docMk/>
          <pc:sldMk cId="2031347456" sldId="1939"/>
        </pc:sldMkLst>
      </pc:sldChg>
      <pc:sldChg chg="modNotesTx">
        <pc:chgData name="Kelly Stokes" userId="3e5c5154-569e-4d81-aa91-4f91841cdfa9" providerId="ADAL" clId="{12B16B2A-4B16-478D-9FF9-2C0061B1FF71}" dt="2023-02-08T09:32:48.156" v="690"/>
        <pc:sldMkLst>
          <pc:docMk/>
          <pc:sldMk cId="165428369" sldId="1949"/>
        </pc:sldMkLst>
      </pc:sldChg>
      <pc:sldChg chg="modSp mod">
        <pc:chgData name="Kelly Stokes" userId="3e5c5154-569e-4d81-aa91-4f91841cdfa9" providerId="ADAL" clId="{12B16B2A-4B16-478D-9FF9-2C0061B1FF71}" dt="2023-02-08T09:32:52.826" v="691"/>
        <pc:sldMkLst>
          <pc:docMk/>
          <pc:sldMk cId="2674105517" sldId="1950"/>
        </pc:sldMkLst>
        <pc:spChg chg="mod">
          <ac:chgData name="Kelly Stokes" userId="3e5c5154-569e-4d81-aa91-4f91841cdfa9" providerId="ADAL" clId="{12B16B2A-4B16-478D-9FF9-2C0061B1FF71}" dt="2023-02-08T09:32:52.826" v="691"/>
          <ac:spMkLst>
            <pc:docMk/>
            <pc:sldMk cId="2674105517" sldId="1950"/>
            <ac:spMk id="2" creationId="{77E26784-A357-92CE-B6B1-8F248D3D6650}"/>
          </ac:spMkLst>
        </pc:spChg>
      </pc:sldChg>
      <pc:sldChg chg="addSp delSp modSp add mod modAnim">
        <pc:chgData name="Kelly Stokes" userId="3e5c5154-569e-4d81-aa91-4f91841cdfa9" providerId="ADAL" clId="{12B16B2A-4B16-478D-9FF9-2C0061B1FF71}" dt="2023-02-08T09:25:36.199" v="533"/>
        <pc:sldMkLst>
          <pc:docMk/>
          <pc:sldMk cId="3229520915" sldId="1951"/>
        </pc:sldMkLst>
        <pc:spChg chg="mod">
          <ac:chgData name="Kelly Stokes" userId="3e5c5154-569e-4d81-aa91-4f91841cdfa9" providerId="ADAL" clId="{12B16B2A-4B16-478D-9FF9-2C0061B1FF71}" dt="2023-02-08T09:25:13.288" v="527" actId="20577"/>
          <ac:spMkLst>
            <pc:docMk/>
            <pc:sldMk cId="3229520915" sldId="1951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25:17.628" v="529" actId="14100"/>
          <ac:spMkLst>
            <pc:docMk/>
            <pc:sldMk cId="3229520915" sldId="1951"/>
            <ac:spMk id="3" creationId="{13BB5EC0-7A96-4D29-A835-6FAE896C31A4}"/>
          </ac:spMkLst>
        </pc:spChg>
        <pc:picChg chg="del">
          <ac:chgData name="Kelly Stokes" userId="3e5c5154-569e-4d81-aa91-4f91841cdfa9" providerId="ADAL" clId="{12B16B2A-4B16-478D-9FF9-2C0061B1FF71}" dt="2023-02-08T09:25:33.086" v="530" actId="478"/>
          <ac:picMkLst>
            <pc:docMk/>
            <pc:sldMk cId="3229520915" sldId="1951"/>
            <ac:picMk id="1026" creationId="{E2792F22-896E-1B5D-5F47-D2551144C604}"/>
          </ac:picMkLst>
        </pc:picChg>
        <pc:picChg chg="add mod">
          <ac:chgData name="Kelly Stokes" userId="3e5c5154-569e-4d81-aa91-4f91841cdfa9" providerId="ADAL" clId="{12B16B2A-4B16-478D-9FF9-2C0061B1FF71}" dt="2023-02-08T09:25:35.381" v="532" actId="1076"/>
          <ac:picMkLst>
            <pc:docMk/>
            <pc:sldMk cId="3229520915" sldId="1951"/>
            <ac:picMk id="2050" creationId="{AF54DCA9-C008-CB8A-F494-6073486D6152}"/>
          </ac:picMkLst>
        </pc:picChg>
      </pc:sldChg>
      <pc:sldChg chg="modSp add mod modAnim">
        <pc:chgData name="Kelly Stokes" userId="3e5c5154-569e-4d81-aa91-4f91841cdfa9" providerId="ADAL" clId="{12B16B2A-4B16-478D-9FF9-2C0061B1FF71}" dt="2023-02-08T09:28:11.609" v="571" actId="14100"/>
        <pc:sldMkLst>
          <pc:docMk/>
          <pc:sldMk cId="3179079847" sldId="1952"/>
        </pc:sldMkLst>
        <pc:spChg chg="mod">
          <ac:chgData name="Kelly Stokes" userId="3e5c5154-569e-4d81-aa91-4f91841cdfa9" providerId="ADAL" clId="{12B16B2A-4B16-478D-9FF9-2C0061B1FF71}" dt="2023-02-08T09:27:36.359" v="561" actId="20577"/>
          <ac:spMkLst>
            <pc:docMk/>
            <pc:sldMk cId="3179079847" sldId="1952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28:11.609" v="571" actId="14100"/>
          <ac:spMkLst>
            <pc:docMk/>
            <pc:sldMk cId="3179079847" sldId="1952"/>
            <ac:spMk id="3" creationId="{13BB5EC0-7A96-4D29-A835-6FAE896C31A4}"/>
          </ac:spMkLst>
        </pc:spChg>
      </pc:sldChg>
      <pc:sldChg chg="modSp add mod">
        <pc:chgData name="Kelly Stokes" userId="3e5c5154-569e-4d81-aa91-4f91841cdfa9" providerId="ADAL" clId="{12B16B2A-4B16-478D-9FF9-2C0061B1FF71}" dt="2023-02-08T09:28:04.986" v="569" actId="14100"/>
        <pc:sldMkLst>
          <pc:docMk/>
          <pc:sldMk cId="1981495742" sldId="1953"/>
        </pc:sldMkLst>
        <pc:spChg chg="mod">
          <ac:chgData name="Kelly Stokes" userId="3e5c5154-569e-4d81-aa91-4f91841cdfa9" providerId="ADAL" clId="{12B16B2A-4B16-478D-9FF9-2C0061B1FF71}" dt="2023-02-08T09:27:59.691" v="567" actId="20577"/>
          <ac:spMkLst>
            <pc:docMk/>
            <pc:sldMk cId="1981495742" sldId="1953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28:04.986" v="569" actId="14100"/>
          <ac:spMkLst>
            <pc:docMk/>
            <pc:sldMk cId="1981495742" sldId="1953"/>
            <ac:spMk id="3" creationId="{13BB5EC0-7A96-4D29-A835-6FAE896C31A4}"/>
          </ac:spMkLst>
        </pc:spChg>
      </pc:sldChg>
      <pc:sldChg chg="add del">
        <pc:chgData name="Kelly Stokes" userId="3e5c5154-569e-4d81-aa91-4f91841cdfa9" providerId="ADAL" clId="{12B16B2A-4B16-478D-9FF9-2C0061B1FF71}" dt="2023-02-08T09:30:35.505" v="654" actId="2696"/>
        <pc:sldMkLst>
          <pc:docMk/>
          <pc:sldMk cId="2697627268" sldId="1954"/>
        </pc:sldMkLst>
      </pc:sldChg>
      <pc:sldChg chg="modSp add mod">
        <pc:chgData name="Kelly Stokes" userId="3e5c5154-569e-4d81-aa91-4f91841cdfa9" providerId="ADAL" clId="{12B16B2A-4B16-478D-9FF9-2C0061B1FF71}" dt="2023-02-08T09:30:20.978" v="653" actId="20577"/>
        <pc:sldMkLst>
          <pc:docMk/>
          <pc:sldMk cId="1021269444" sldId="1955"/>
        </pc:sldMkLst>
        <pc:spChg chg="mod">
          <ac:chgData name="Kelly Stokes" userId="3e5c5154-569e-4d81-aa91-4f91841cdfa9" providerId="ADAL" clId="{12B16B2A-4B16-478D-9FF9-2C0061B1FF71}" dt="2023-02-08T09:29:44.216" v="617" actId="20577"/>
          <ac:spMkLst>
            <pc:docMk/>
            <pc:sldMk cId="1021269444" sldId="1955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29:55.535" v="640" actId="1076"/>
          <ac:spMkLst>
            <pc:docMk/>
            <pc:sldMk cId="1021269444" sldId="1955"/>
            <ac:spMk id="3" creationId="{B548C542-2DBB-77E4-067F-CB52D1045816}"/>
          </ac:spMkLst>
        </pc:spChg>
        <pc:spChg chg="mod">
          <ac:chgData name="Kelly Stokes" userId="3e5c5154-569e-4d81-aa91-4f91841cdfa9" providerId="ADAL" clId="{12B16B2A-4B16-478D-9FF9-2C0061B1FF71}" dt="2023-02-08T09:30:20.978" v="653" actId="20577"/>
          <ac:spMkLst>
            <pc:docMk/>
            <pc:sldMk cId="1021269444" sldId="1955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8T09:30:17.568" v="641"/>
          <ac:spMkLst>
            <pc:docMk/>
            <pc:sldMk cId="1021269444" sldId="1955"/>
            <ac:spMk id="12" creationId="{E384BFF7-3319-CAE2-192F-C4DCBBBBFCCA}"/>
          </ac:spMkLst>
        </pc:spChg>
      </pc:sldChg>
      <pc:sldChg chg="modSp add">
        <pc:chgData name="Kelly Stokes" userId="3e5c5154-569e-4d81-aa91-4f91841cdfa9" providerId="ADAL" clId="{12B16B2A-4B16-478D-9FF9-2C0061B1FF71}" dt="2023-02-08T09:31:08.456" v="674"/>
        <pc:sldMkLst>
          <pc:docMk/>
          <pc:sldMk cId="3059955084" sldId="1956"/>
        </pc:sldMkLst>
        <pc:spChg chg="mod">
          <ac:chgData name="Kelly Stokes" userId="3e5c5154-569e-4d81-aa91-4f91841cdfa9" providerId="ADAL" clId="{12B16B2A-4B16-478D-9FF9-2C0061B1FF71}" dt="2023-02-08T09:30:52.948" v="673" actId="20577"/>
          <ac:spMkLst>
            <pc:docMk/>
            <pc:sldMk cId="3059955084" sldId="1956"/>
            <ac:spMk id="3" creationId="{B548C542-2DBB-77E4-067F-CB52D1045816}"/>
          </ac:spMkLst>
        </pc:spChg>
        <pc:spChg chg="mod">
          <ac:chgData name="Kelly Stokes" userId="3e5c5154-569e-4d81-aa91-4f91841cdfa9" providerId="ADAL" clId="{12B16B2A-4B16-478D-9FF9-2C0061B1FF71}" dt="2023-02-08T09:30:43.044" v="663" actId="20577"/>
          <ac:spMkLst>
            <pc:docMk/>
            <pc:sldMk cId="3059955084" sldId="1956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8T09:31:08.456" v="674"/>
          <ac:spMkLst>
            <pc:docMk/>
            <pc:sldMk cId="3059955084" sldId="1956"/>
            <ac:spMk id="12" creationId="{E384BFF7-3319-CAE2-192F-C4DCBBBBFCCA}"/>
          </ac:spMkLst>
        </pc:spChg>
      </pc:sldChg>
      <pc:sldChg chg="addSp delSp modSp mod modAnim">
        <pc:chgData name="Kelly Stokes" userId="3e5c5154-569e-4d81-aa91-4f91841cdfa9" providerId="ADAL" clId="{12B16B2A-4B16-478D-9FF9-2C0061B1FF71}" dt="2023-02-08T09:39:17.418" v="697"/>
        <pc:sldMkLst>
          <pc:docMk/>
          <pc:sldMk cId="1779022271" sldId="1966"/>
        </pc:sldMkLst>
        <pc:spChg chg="mod">
          <ac:chgData name="Kelly Stokes" userId="3e5c5154-569e-4d81-aa91-4f91841cdfa9" providerId="ADAL" clId="{12B16B2A-4B16-478D-9FF9-2C0061B1FF71}" dt="2023-02-08T09:38:55.385" v="692" actId="20577"/>
          <ac:spMkLst>
            <pc:docMk/>
            <pc:sldMk cId="1779022271" sldId="1966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38:58.445" v="693" actId="1076"/>
          <ac:spMkLst>
            <pc:docMk/>
            <pc:sldMk cId="1779022271" sldId="1966"/>
            <ac:spMk id="3" creationId="{13BB5EC0-7A96-4D29-A835-6FAE896C31A4}"/>
          </ac:spMkLst>
        </pc:spChg>
        <pc:picChg chg="add mod">
          <ac:chgData name="Kelly Stokes" userId="3e5c5154-569e-4d81-aa91-4f91841cdfa9" providerId="ADAL" clId="{12B16B2A-4B16-478D-9FF9-2C0061B1FF71}" dt="2023-02-08T09:39:15.841" v="696" actId="1076"/>
          <ac:picMkLst>
            <pc:docMk/>
            <pc:sldMk cId="1779022271" sldId="1966"/>
            <ac:picMk id="5122" creationId="{BAD5F84C-465B-2BC1-9B81-547A5D67C238}"/>
          </ac:picMkLst>
        </pc:picChg>
        <pc:picChg chg="del">
          <ac:chgData name="Kelly Stokes" userId="3e5c5154-569e-4d81-aa91-4f91841cdfa9" providerId="ADAL" clId="{12B16B2A-4B16-478D-9FF9-2C0061B1FF71}" dt="2023-02-08T09:39:13.985" v="694" actId="478"/>
          <ac:picMkLst>
            <pc:docMk/>
            <pc:sldMk cId="1779022271" sldId="1966"/>
            <ac:picMk id="6146" creationId="{806F26F0-E418-C2D8-888C-B1C8596A1879}"/>
          </ac:picMkLst>
        </pc:picChg>
      </pc:sldChg>
      <pc:sldChg chg="addSp delSp modSp mod modAnim">
        <pc:chgData name="Kelly Stokes" userId="3e5c5154-569e-4d81-aa91-4f91841cdfa9" providerId="ADAL" clId="{12B16B2A-4B16-478D-9FF9-2C0061B1FF71}" dt="2023-02-08T09:39:40.016" v="706"/>
        <pc:sldMkLst>
          <pc:docMk/>
          <pc:sldMk cId="1173168998" sldId="1967"/>
        </pc:sldMkLst>
        <pc:spChg chg="mod">
          <ac:chgData name="Kelly Stokes" userId="3e5c5154-569e-4d81-aa91-4f91841cdfa9" providerId="ADAL" clId="{12B16B2A-4B16-478D-9FF9-2C0061B1FF71}" dt="2023-02-08T09:39:21.976" v="700" actId="20577"/>
          <ac:spMkLst>
            <pc:docMk/>
            <pc:sldMk cId="1173168998" sldId="1967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39:26.343" v="702" actId="14100"/>
          <ac:spMkLst>
            <pc:docMk/>
            <pc:sldMk cId="1173168998" sldId="1967"/>
            <ac:spMk id="3" creationId="{0366E0B6-702E-4814-82C6-08CA2D13F3C9}"/>
          </ac:spMkLst>
        </pc:spChg>
        <pc:picChg chg="add mod">
          <ac:chgData name="Kelly Stokes" userId="3e5c5154-569e-4d81-aa91-4f91841cdfa9" providerId="ADAL" clId="{12B16B2A-4B16-478D-9FF9-2C0061B1FF71}" dt="2023-02-08T09:39:39.251" v="705" actId="1076"/>
          <ac:picMkLst>
            <pc:docMk/>
            <pc:sldMk cId="1173168998" sldId="1967"/>
            <ac:picMk id="6146" creationId="{358EEAAA-F838-D977-CCF0-8B389920A4A8}"/>
          </ac:picMkLst>
        </pc:picChg>
        <pc:picChg chg="del">
          <ac:chgData name="Kelly Stokes" userId="3e5c5154-569e-4d81-aa91-4f91841cdfa9" providerId="ADAL" clId="{12B16B2A-4B16-478D-9FF9-2C0061B1FF71}" dt="2023-02-08T09:39:27.662" v="703" actId="478"/>
          <ac:picMkLst>
            <pc:docMk/>
            <pc:sldMk cId="1173168998" sldId="1967"/>
            <ac:picMk id="7170" creationId="{40BDBC38-6766-EC30-C5CD-EC1C319A9110}"/>
          </ac:picMkLst>
        </pc:picChg>
      </pc:sldChg>
      <pc:sldChg chg="addSp delSp modSp mod modAnim">
        <pc:chgData name="Kelly Stokes" userId="3e5c5154-569e-4d81-aa91-4f91841cdfa9" providerId="ADAL" clId="{12B16B2A-4B16-478D-9FF9-2C0061B1FF71}" dt="2023-02-08T09:40:07.488" v="714"/>
        <pc:sldMkLst>
          <pc:docMk/>
          <pc:sldMk cId="2060719460" sldId="1968"/>
        </pc:sldMkLst>
        <pc:spChg chg="mod">
          <ac:chgData name="Kelly Stokes" userId="3e5c5154-569e-4d81-aa91-4f91841cdfa9" providerId="ADAL" clId="{12B16B2A-4B16-478D-9FF9-2C0061B1FF71}" dt="2023-02-08T09:39:47.346" v="709" actId="20577"/>
          <ac:spMkLst>
            <pc:docMk/>
            <pc:sldMk cId="2060719460" sldId="1968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39:50.921" v="710" actId="1076"/>
          <ac:spMkLst>
            <pc:docMk/>
            <pc:sldMk cId="2060719460" sldId="1968"/>
            <ac:spMk id="3" creationId="{4BCBA2DA-E95C-434C-BE81-320E182AE5EF}"/>
          </ac:spMkLst>
        </pc:spChg>
        <pc:picChg chg="add mod">
          <ac:chgData name="Kelly Stokes" userId="3e5c5154-569e-4d81-aa91-4f91841cdfa9" providerId="ADAL" clId="{12B16B2A-4B16-478D-9FF9-2C0061B1FF71}" dt="2023-02-08T09:40:06.753" v="713" actId="1076"/>
          <ac:picMkLst>
            <pc:docMk/>
            <pc:sldMk cId="2060719460" sldId="1968"/>
            <ac:picMk id="7170" creationId="{60C6FD05-0106-863C-BF47-8568D0FD4189}"/>
          </ac:picMkLst>
        </pc:picChg>
        <pc:picChg chg="del">
          <ac:chgData name="Kelly Stokes" userId="3e5c5154-569e-4d81-aa91-4f91841cdfa9" providerId="ADAL" clId="{12B16B2A-4B16-478D-9FF9-2C0061B1FF71}" dt="2023-02-08T09:39:51.559" v="711" actId="478"/>
          <ac:picMkLst>
            <pc:docMk/>
            <pc:sldMk cId="2060719460" sldId="1968"/>
            <ac:picMk id="8194" creationId="{5AB67D8A-C7D9-801A-7B26-5B405DB3E408}"/>
          </ac:picMkLst>
        </pc:picChg>
      </pc:sldChg>
      <pc:sldChg chg="addSp delSp modSp mod modAnim">
        <pc:chgData name="Kelly Stokes" userId="3e5c5154-569e-4d81-aa91-4f91841cdfa9" providerId="ADAL" clId="{12B16B2A-4B16-478D-9FF9-2C0061B1FF71}" dt="2023-02-08T09:41:52.201" v="733"/>
        <pc:sldMkLst>
          <pc:docMk/>
          <pc:sldMk cId="4021965799" sldId="1972"/>
        </pc:sldMkLst>
        <pc:spChg chg="mod">
          <ac:chgData name="Kelly Stokes" userId="3e5c5154-569e-4d81-aa91-4f91841cdfa9" providerId="ADAL" clId="{12B16B2A-4B16-478D-9FF9-2C0061B1FF71}" dt="2023-02-08T09:41:26.334" v="728" actId="20577"/>
          <ac:spMkLst>
            <pc:docMk/>
            <pc:sldMk cId="4021965799" sldId="1972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1:29.288" v="729" actId="1076"/>
          <ac:spMkLst>
            <pc:docMk/>
            <pc:sldMk cId="4021965799" sldId="1972"/>
            <ac:spMk id="3" creationId="{13BB5EC0-7A96-4D29-A835-6FAE896C31A4}"/>
          </ac:spMkLst>
        </pc:spChg>
        <pc:picChg chg="del">
          <ac:chgData name="Kelly Stokes" userId="3e5c5154-569e-4d81-aa91-4f91841cdfa9" providerId="ADAL" clId="{12B16B2A-4B16-478D-9FF9-2C0061B1FF71}" dt="2023-02-08T09:41:30.113" v="730" actId="478"/>
          <ac:picMkLst>
            <pc:docMk/>
            <pc:sldMk cId="4021965799" sldId="1972"/>
            <ac:picMk id="4100" creationId="{DA895516-1D2D-7060-439F-14461AC08B4E}"/>
          </ac:picMkLst>
        </pc:picChg>
        <pc:picChg chg="add mod">
          <ac:chgData name="Kelly Stokes" userId="3e5c5154-569e-4d81-aa91-4f91841cdfa9" providerId="ADAL" clId="{12B16B2A-4B16-478D-9FF9-2C0061B1FF71}" dt="2023-02-08T09:41:51.281" v="732" actId="1076"/>
          <ac:picMkLst>
            <pc:docMk/>
            <pc:sldMk cId="4021965799" sldId="1972"/>
            <ac:picMk id="9218" creationId="{CF37B06E-A361-B173-F177-E561001ABE4B}"/>
          </ac:picMkLst>
        </pc:picChg>
      </pc:sldChg>
      <pc:sldChg chg="del">
        <pc:chgData name="Kelly Stokes" userId="3e5c5154-569e-4d81-aa91-4f91841cdfa9" providerId="ADAL" clId="{12B16B2A-4B16-478D-9FF9-2C0061B1FF71}" dt="2023-02-08T09:41:58.558" v="734" actId="2696"/>
        <pc:sldMkLst>
          <pc:docMk/>
          <pc:sldMk cId="3832684766" sldId="1973"/>
        </pc:sldMkLst>
      </pc:sldChg>
      <pc:sldChg chg="del">
        <pc:chgData name="Kelly Stokes" userId="3e5c5154-569e-4d81-aa91-4f91841cdfa9" providerId="ADAL" clId="{12B16B2A-4B16-478D-9FF9-2C0061B1FF71}" dt="2023-02-08T09:42:01.695" v="735" actId="2696"/>
        <pc:sldMkLst>
          <pc:docMk/>
          <pc:sldMk cId="4123312939" sldId="1974"/>
        </pc:sldMkLst>
      </pc:sldChg>
      <pc:sldChg chg="del">
        <pc:chgData name="Kelly Stokes" userId="3e5c5154-569e-4d81-aa91-4f91841cdfa9" providerId="ADAL" clId="{12B16B2A-4B16-478D-9FF9-2C0061B1FF71}" dt="2023-02-08T09:42:04.511" v="736" actId="2696"/>
        <pc:sldMkLst>
          <pc:docMk/>
          <pc:sldMk cId="805343334" sldId="1975"/>
        </pc:sldMkLst>
      </pc:sldChg>
      <pc:sldChg chg="addSp delSp modSp mod modAnim">
        <pc:chgData name="Kelly Stokes" userId="3e5c5154-569e-4d81-aa91-4f91841cdfa9" providerId="ADAL" clId="{12B16B2A-4B16-478D-9FF9-2C0061B1FF71}" dt="2023-02-08T09:43:28.889" v="777" actId="478"/>
        <pc:sldMkLst>
          <pc:docMk/>
          <pc:sldMk cId="1354911556" sldId="1976"/>
        </pc:sldMkLst>
        <pc:spChg chg="mod">
          <ac:chgData name="Kelly Stokes" userId="3e5c5154-569e-4d81-aa91-4f91841cdfa9" providerId="ADAL" clId="{12B16B2A-4B16-478D-9FF9-2C0061B1FF71}" dt="2023-02-08T09:42:43.672" v="758" actId="20577"/>
          <ac:spMkLst>
            <pc:docMk/>
            <pc:sldMk cId="1354911556" sldId="1976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2:52.338" v="768" actId="13926"/>
          <ac:spMkLst>
            <pc:docMk/>
            <pc:sldMk cId="1354911556" sldId="1976"/>
            <ac:spMk id="3" creationId="{B548C542-2DBB-77E4-067F-CB52D1045816}"/>
          </ac:spMkLst>
        </pc:spChg>
        <pc:spChg chg="mod">
          <ac:chgData name="Kelly Stokes" userId="3e5c5154-569e-4d81-aa91-4f91841cdfa9" providerId="ADAL" clId="{12B16B2A-4B16-478D-9FF9-2C0061B1FF71}" dt="2023-02-08T09:43:07.379" v="772" actId="20577"/>
          <ac:spMkLst>
            <pc:docMk/>
            <pc:sldMk cId="1354911556" sldId="1976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8T09:43:18.471" v="774"/>
          <ac:spMkLst>
            <pc:docMk/>
            <pc:sldMk cId="1354911556" sldId="1976"/>
            <ac:spMk id="12" creationId="{E384BFF7-3319-CAE2-192F-C4DCBBBBFCCA}"/>
          </ac:spMkLst>
        </pc:spChg>
        <pc:picChg chg="add del mod">
          <ac:chgData name="Kelly Stokes" userId="3e5c5154-569e-4d81-aa91-4f91841cdfa9" providerId="ADAL" clId="{12B16B2A-4B16-478D-9FF9-2C0061B1FF71}" dt="2023-02-08T09:43:28.889" v="777" actId="478"/>
          <ac:picMkLst>
            <pc:docMk/>
            <pc:sldMk cId="1354911556" sldId="1976"/>
            <ac:picMk id="4" creationId="{4C00240E-FE4F-0E2D-4CC1-670028BE002E}"/>
          </ac:picMkLst>
        </pc:picChg>
        <pc:picChg chg="del">
          <ac:chgData name="Kelly Stokes" userId="3e5c5154-569e-4d81-aa91-4f91841cdfa9" providerId="ADAL" clId="{12B16B2A-4B16-478D-9FF9-2C0061B1FF71}" dt="2023-02-08T09:42:36.951" v="747" actId="478"/>
          <ac:picMkLst>
            <pc:docMk/>
            <pc:sldMk cId="1354911556" sldId="1976"/>
            <ac:picMk id="5" creationId="{DEBE5692-D693-84AF-CDF4-9BD1D7FA3A5E}"/>
          </ac:picMkLst>
        </pc:picChg>
      </pc:sldChg>
      <pc:sldChg chg="addSp delSp modSp modAnim">
        <pc:chgData name="Kelly Stokes" userId="3e5c5154-569e-4d81-aa91-4f91841cdfa9" providerId="ADAL" clId="{12B16B2A-4B16-478D-9FF9-2C0061B1FF71}" dt="2023-02-08T09:44:19.042" v="806" actId="20577"/>
        <pc:sldMkLst>
          <pc:docMk/>
          <pc:sldMk cId="179044972" sldId="1977"/>
        </pc:sldMkLst>
        <pc:spChg chg="mod">
          <ac:chgData name="Kelly Stokes" userId="3e5c5154-569e-4d81-aa91-4f91841cdfa9" providerId="ADAL" clId="{12B16B2A-4B16-478D-9FF9-2C0061B1FF71}" dt="2023-02-08T09:43:41.922" v="786" actId="20577"/>
          <ac:spMkLst>
            <pc:docMk/>
            <pc:sldMk cId="179044972" sldId="1977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3:52.740" v="796" actId="20577"/>
          <ac:spMkLst>
            <pc:docMk/>
            <pc:sldMk cId="179044972" sldId="1977"/>
            <ac:spMk id="3" creationId="{EC2FC21F-F840-9568-F4E6-C25C1FFB0F67}"/>
          </ac:spMkLst>
        </pc:spChg>
        <pc:spChg chg="mod">
          <ac:chgData name="Kelly Stokes" userId="3e5c5154-569e-4d81-aa91-4f91841cdfa9" providerId="ADAL" clId="{12B16B2A-4B16-478D-9FF9-2C0061B1FF71}" dt="2023-02-08T09:44:19.042" v="806" actId="20577"/>
          <ac:spMkLst>
            <pc:docMk/>
            <pc:sldMk cId="179044972" sldId="1977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8T09:44:15.489" v="797"/>
          <ac:spMkLst>
            <pc:docMk/>
            <pc:sldMk cId="179044972" sldId="1977"/>
            <ac:spMk id="12" creationId="{E384BFF7-3319-CAE2-192F-C4DCBBBBFCCA}"/>
          </ac:spMkLst>
        </pc:spChg>
        <pc:picChg chg="add mod">
          <ac:chgData name="Kelly Stokes" userId="3e5c5154-569e-4d81-aa91-4f91841cdfa9" providerId="ADAL" clId="{12B16B2A-4B16-478D-9FF9-2C0061B1FF71}" dt="2023-02-08T09:43:33.029" v="778"/>
          <ac:picMkLst>
            <pc:docMk/>
            <pc:sldMk cId="179044972" sldId="1977"/>
            <ac:picMk id="4" creationId="{30B4AA0A-6DE3-2D6C-0C28-F25E8D39703F}"/>
          </ac:picMkLst>
        </pc:picChg>
        <pc:picChg chg="del">
          <ac:chgData name="Kelly Stokes" userId="3e5c5154-569e-4d81-aa91-4f91841cdfa9" providerId="ADAL" clId="{12B16B2A-4B16-478D-9FF9-2C0061B1FF71}" dt="2023-02-08T09:43:25.248" v="775" actId="478"/>
          <ac:picMkLst>
            <pc:docMk/>
            <pc:sldMk cId="179044972" sldId="1977"/>
            <ac:picMk id="5" creationId="{DEBE5692-D693-84AF-CDF4-9BD1D7FA3A5E}"/>
          </ac:picMkLst>
        </pc:picChg>
      </pc:sldChg>
      <pc:sldChg chg="del">
        <pc:chgData name="Kelly Stokes" userId="3e5c5154-569e-4d81-aa91-4f91841cdfa9" providerId="ADAL" clId="{12B16B2A-4B16-478D-9FF9-2C0061B1FF71}" dt="2023-02-08T09:44:23.852" v="807" actId="2696"/>
        <pc:sldMkLst>
          <pc:docMk/>
          <pc:sldMk cId="499605162" sldId="1978"/>
        </pc:sldMkLst>
      </pc:sldChg>
      <pc:sldChg chg="del">
        <pc:chgData name="Kelly Stokes" userId="3e5c5154-569e-4d81-aa91-4f91841cdfa9" providerId="ADAL" clId="{12B16B2A-4B16-478D-9FF9-2C0061B1FF71}" dt="2023-02-08T09:44:26.036" v="808" actId="2696"/>
        <pc:sldMkLst>
          <pc:docMk/>
          <pc:sldMk cId="2726079495" sldId="1979"/>
        </pc:sldMkLst>
      </pc:sldChg>
      <pc:sldChg chg="modSp mod">
        <pc:chgData name="Kelly Stokes" userId="3e5c5154-569e-4d81-aa91-4f91841cdfa9" providerId="ADAL" clId="{12B16B2A-4B16-478D-9FF9-2C0061B1FF71}" dt="2023-02-08T09:45:41.403" v="839" actId="27636"/>
        <pc:sldMkLst>
          <pc:docMk/>
          <pc:sldMk cId="1957603339" sldId="1980"/>
        </pc:sldMkLst>
        <pc:spChg chg="mod">
          <ac:chgData name="Kelly Stokes" userId="3e5c5154-569e-4d81-aa91-4f91841cdfa9" providerId="ADAL" clId="{12B16B2A-4B16-478D-9FF9-2C0061B1FF71}" dt="2023-02-08T09:45:33.290" v="832"/>
          <ac:spMkLst>
            <pc:docMk/>
            <pc:sldMk cId="1957603339" sldId="1980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5:41.403" v="839" actId="27636"/>
          <ac:spMkLst>
            <pc:docMk/>
            <pc:sldMk cId="1957603339" sldId="1980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12B16B2A-4B16-478D-9FF9-2C0061B1FF71}" dt="2023-02-08T09:46:00.994" v="843" actId="27636"/>
        <pc:sldMkLst>
          <pc:docMk/>
          <pc:sldMk cId="2373833223" sldId="1981"/>
        </pc:sldMkLst>
        <pc:spChg chg="mod">
          <ac:chgData name="Kelly Stokes" userId="3e5c5154-569e-4d81-aa91-4f91841cdfa9" providerId="ADAL" clId="{12B16B2A-4B16-478D-9FF9-2C0061B1FF71}" dt="2023-02-08T09:45:54.721" v="840"/>
          <ac:spMkLst>
            <pc:docMk/>
            <pc:sldMk cId="2373833223" sldId="1981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6:00.994" v="843" actId="27636"/>
          <ac:spMkLst>
            <pc:docMk/>
            <pc:sldMk cId="2373833223" sldId="1981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12B16B2A-4B16-478D-9FF9-2C0061B1FF71}" dt="2023-02-08T09:46:31.241" v="853" actId="14100"/>
        <pc:sldMkLst>
          <pc:docMk/>
          <pc:sldMk cId="2928041685" sldId="1982"/>
        </pc:sldMkLst>
        <pc:spChg chg="mod">
          <ac:chgData name="Kelly Stokes" userId="3e5c5154-569e-4d81-aa91-4f91841cdfa9" providerId="ADAL" clId="{12B16B2A-4B16-478D-9FF9-2C0061B1FF71}" dt="2023-02-08T09:46:14" v="845" actId="27636"/>
          <ac:spMkLst>
            <pc:docMk/>
            <pc:sldMk cId="2928041685" sldId="1982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6:31.241" v="853" actId="14100"/>
          <ac:spMkLst>
            <pc:docMk/>
            <pc:sldMk cId="2928041685" sldId="1982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12B16B2A-4B16-478D-9FF9-2C0061B1FF71}" dt="2023-02-08T09:46:34.510" v="854" actId="2696"/>
        <pc:sldMkLst>
          <pc:docMk/>
          <pc:sldMk cId="1086300062" sldId="1983"/>
        </pc:sldMkLst>
      </pc:sldChg>
      <pc:sldChg chg="modNotesTx">
        <pc:chgData name="Kelly Stokes" userId="3e5c5154-569e-4d81-aa91-4f91841cdfa9" providerId="ADAL" clId="{12B16B2A-4B16-478D-9FF9-2C0061B1FF71}" dt="2023-02-08T09:47:02.398" v="857" actId="20577"/>
        <pc:sldMkLst>
          <pc:docMk/>
          <pc:sldMk cId="1096173183" sldId="1993"/>
        </pc:sldMkLst>
      </pc:sldChg>
      <pc:sldChg chg="modSp mod">
        <pc:chgData name="Kelly Stokes" userId="3e5c5154-569e-4d81-aa91-4f91841cdfa9" providerId="ADAL" clId="{12B16B2A-4B16-478D-9FF9-2C0061B1FF71}" dt="2023-02-08T09:47:09.871" v="861" actId="20577"/>
        <pc:sldMkLst>
          <pc:docMk/>
          <pc:sldMk cId="2077104981" sldId="1994"/>
        </pc:sldMkLst>
        <pc:spChg chg="mod">
          <ac:chgData name="Kelly Stokes" userId="3e5c5154-569e-4d81-aa91-4f91841cdfa9" providerId="ADAL" clId="{12B16B2A-4B16-478D-9FF9-2C0061B1FF71}" dt="2023-02-08T09:47:09.871" v="861" actId="20577"/>
          <ac:spMkLst>
            <pc:docMk/>
            <pc:sldMk cId="2077104981" sldId="1994"/>
            <ac:spMk id="2" creationId="{77E26784-A357-92CE-B6B1-8F248D3D6650}"/>
          </ac:spMkLst>
        </pc:spChg>
      </pc:sldChg>
      <pc:sldChg chg="addSp delSp modSp mod modAnim">
        <pc:chgData name="Kelly Stokes" userId="3e5c5154-569e-4d81-aa91-4f91841cdfa9" providerId="ADAL" clId="{12B16B2A-4B16-478D-9FF9-2C0061B1FF71}" dt="2023-02-08T09:49:25.750" v="880"/>
        <pc:sldMkLst>
          <pc:docMk/>
          <pc:sldMk cId="4051755835" sldId="2004"/>
        </pc:sldMkLst>
        <pc:spChg chg="mod">
          <ac:chgData name="Kelly Stokes" userId="3e5c5154-569e-4d81-aa91-4f91841cdfa9" providerId="ADAL" clId="{12B16B2A-4B16-478D-9FF9-2C0061B1FF71}" dt="2023-02-08T09:48:19.847" v="864" actId="20577"/>
          <ac:spMkLst>
            <pc:docMk/>
            <pc:sldMk cId="4051755835" sldId="2004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8:30.438" v="867" actId="14100"/>
          <ac:spMkLst>
            <pc:docMk/>
            <pc:sldMk cId="4051755835" sldId="2004"/>
            <ac:spMk id="3" creationId="{13BB5EC0-7A96-4D29-A835-6FAE896C31A4}"/>
          </ac:spMkLst>
        </pc:spChg>
        <pc:picChg chg="del">
          <ac:chgData name="Kelly Stokes" userId="3e5c5154-569e-4d81-aa91-4f91841cdfa9" providerId="ADAL" clId="{12B16B2A-4B16-478D-9FF9-2C0061B1FF71}" dt="2023-02-08T09:48:31.562" v="868" actId="478"/>
          <ac:picMkLst>
            <pc:docMk/>
            <pc:sldMk cId="4051755835" sldId="2004"/>
            <ac:picMk id="6146" creationId="{806F26F0-E418-C2D8-888C-B1C8596A1879}"/>
          </ac:picMkLst>
        </pc:picChg>
        <pc:picChg chg="add mod">
          <ac:chgData name="Kelly Stokes" userId="3e5c5154-569e-4d81-aa91-4f91841cdfa9" providerId="ADAL" clId="{12B16B2A-4B16-478D-9FF9-2C0061B1FF71}" dt="2023-02-08T09:48:43.266" v="870" actId="1076"/>
          <ac:picMkLst>
            <pc:docMk/>
            <pc:sldMk cId="4051755835" sldId="2004"/>
            <ac:picMk id="10242" creationId="{A4AFA048-74B5-9575-A5B4-288B6D1735F2}"/>
          </ac:picMkLst>
        </pc:picChg>
      </pc:sldChg>
      <pc:sldChg chg="addSp delSp modSp mod modAnim">
        <pc:chgData name="Kelly Stokes" userId="3e5c5154-569e-4d81-aa91-4f91841cdfa9" providerId="ADAL" clId="{12B16B2A-4B16-478D-9FF9-2C0061B1FF71}" dt="2023-02-08T09:49:22.073" v="879"/>
        <pc:sldMkLst>
          <pc:docMk/>
          <pc:sldMk cId="3388360835" sldId="2005"/>
        </pc:sldMkLst>
        <pc:spChg chg="mod">
          <ac:chgData name="Kelly Stokes" userId="3e5c5154-569e-4d81-aa91-4f91841cdfa9" providerId="ADAL" clId="{12B16B2A-4B16-478D-9FF9-2C0061B1FF71}" dt="2023-02-08T09:48:48.034" v="873" actId="20577"/>
          <ac:spMkLst>
            <pc:docMk/>
            <pc:sldMk cId="3388360835" sldId="2005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8:54.670" v="875" actId="14100"/>
          <ac:spMkLst>
            <pc:docMk/>
            <pc:sldMk cId="3388360835" sldId="2005"/>
            <ac:spMk id="3" creationId="{0366E0B6-702E-4814-82C6-08CA2D13F3C9}"/>
          </ac:spMkLst>
        </pc:spChg>
        <pc:picChg chg="del">
          <ac:chgData name="Kelly Stokes" userId="3e5c5154-569e-4d81-aa91-4f91841cdfa9" providerId="ADAL" clId="{12B16B2A-4B16-478D-9FF9-2C0061B1FF71}" dt="2023-02-08T09:48:56.363" v="876" actId="478"/>
          <ac:picMkLst>
            <pc:docMk/>
            <pc:sldMk cId="3388360835" sldId="2005"/>
            <ac:picMk id="7170" creationId="{40BDBC38-6766-EC30-C5CD-EC1C319A9110}"/>
          </ac:picMkLst>
        </pc:picChg>
        <pc:picChg chg="add mod">
          <ac:chgData name="Kelly Stokes" userId="3e5c5154-569e-4d81-aa91-4f91841cdfa9" providerId="ADAL" clId="{12B16B2A-4B16-478D-9FF9-2C0061B1FF71}" dt="2023-02-08T09:49:20.942" v="878" actId="1076"/>
          <ac:picMkLst>
            <pc:docMk/>
            <pc:sldMk cId="3388360835" sldId="2005"/>
            <ac:picMk id="11266" creationId="{917E669F-85C3-A229-70C6-143E1F40F2F6}"/>
          </ac:picMkLst>
        </pc:picChg>
      </pc:sldChg>
      <pc:sldChg chg="del">
        <pc:chgData name="Kelly Stokes" userId="3e5c5154-569e-4d81-aa91-4f91841cdfa9" providerId="ADAL" clId="{12B16B2A-4B16-478D-9FF9-2C0061B1FF71}" dt="2023-02-08T09:49:32.938" v="881" actId="2696"/>
        <pc:sldMkLst>
          <pc:docMk/>
          <pc:sldMk cId="741031703" sldId="2006"/>
        </pc:sldMkLst>
      </pc:sldChg>
      <pc:sldChg chg="addSp delSp modSp mod modAnim">
        <pc:chgData name="Kelly Stokes" userId="3e5c5154-569e-4d81-aa91-4f91841cdfa9" providerId="ADAL" clId="{12B16B2A-4B16-478D-9FF9-2C0061B1FF71}" dt="2023-02-08T09:50:06.846" v="890"/>
        <pc:sldMkLst>
          <pc:docMk/>
          <pc:sldMk cId="1983950278" sldId="2010"/>
        </pc:sldMkLst>
        <pc:spChg chg="mod">
          <ac:chgData name="Kelly Stokes" userId="3e5c5154-569e-4d81-aa91-4f91841cdfa9" providerId="ADAL" clId="{12B16B2A-4B16-478D-9FF9-2C0061B1FF71}" dt="2023-02-08T09:49:44.407" v="885" actId="20577"/>
          <ac:spMkLst>
            <pc:docMk/>
            <pc:sldMk cId="1983950278" sldId="2010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9:48.647" v="886" actId="1076"/>
          <ac:spMkLst>
            <pc:docMk/>
            <pc:sldMk cId="1983950278" sldId="2010"/>
            <ac:spMk id="3" creationId="{13BB5EC0-7A96-4D29-A835-6FAE896C31A4}"/>
          </ac:spMkLst>
        </pc:spChg>
        <pc:picChg chg="del">
          <ac:chgData name="Kelly Stokes" userId="3e5c5154-569e-4d81-aa91-4f91841cdfa9" providerId="ADAL" clId="{12B16B2A-4B16-478D-9FF9-2C0061B1FF71}" dt="2023-02-08T09:49:49.300" v="887" actId="478"/>
          <ac:picMkLst>
            <pc:docMk/>
            <pc:sldMk cId="1983950278" sldId="2010"/>
            <ac:picMk id="4100" creationId="{DA895516-1D2D-7060-439F-14461AC08B4E}"/>
          </ac:picMkLst>
        </pc:picChg>
        <pc:picChg chg="add mod">
          <ac:chgData name="Kelly Stokes" userId="3e5c5154-569e-4d81-aa91-4f91841cdfa9" providerId="ADAL" clId="{12B16B2A-4B16-478D-9FF9-2C0061B1FF71}" dt="2023-02-08T09:50:05.119" v="889" actId="1076"/>
          <ac:picMkLst>
            <pc:docMk/>
            <pc:sldMk cId="1983950278" sldId="2010"/>
            <ac:picMk id="12290" creationId="{8523A811-4E7D-1458-C40C-5F4A26C290A8}"/>
          </ac:picMkLst>
        </pc:picChg>
      </pc:sldChg>
      <pc:sldChg chg="del">
        <pc:chgData name="Kelly Stokes" userId="3e5c5154-569e-4d81-aa91-4f91841cdfa9" providerId="ADAL" clId="{12B16B2A-4B16-478D-9FF9-2C0061B1FF71}" dt="2023-02-08T09:50:19.504" v="891" actId="2696"/>
        <pc:sldMkLst>
          <pc:docMk/>
          <pc:sldMk cId="2676069565" sldId="2011"/>
        </pc:sldMkLst>
      </pc:sldChg>
      <pc:sldChg chg="del">
        <pc:chgData name="Kelly Stokes" userId="3e5c5154-569e-4d81-aa91-4f91841cdfa9" providerId="ADAL" clId="{12B16B2A-4B16-478D-9FF9-2C0061B1FF71}" dt="2023-02-08T09:50:19.504" v="891" actId="2696"/>
        <pc:sldMkLst>
          <pc:docMk/>
          <pc:sldMk cId="3770817871" sldId="2012"/>
        </pc:sldMkLst>
      </pc:sldChg>
      <pc:sldChg chg="del">
        <pc:chgData name="Kelly Stokes" userId="3e5c5154-569e-4d81-aa91-4f91841cdfa9" providerId="ADAL" clId="{12B16B2A-4B16-478D-9FF9-2C0061B1FF71}" dt="2023-02-08T09:50:19.504" v="891" actId="2696"/>
        <pc:sldMkLst>
          <pc:docMk/>
          <pc:sldMk cId="2975727717" sldId="2013"/>
        </pc:sldMkLst>
      </pc:sldChg>
      <pc:sldChg chg="addSp delSp modSp modAnim">
        <pc:chgData name="Kelly Stokes" userId="3e5c5154-569e-4d81-aa91-4f91841cdfa9" providerId="ADAL" clId="{12B16B2A-4B16-478D-9FF9-2C0061B1FF71}" dt="2023-02-08T09:51:21.553" v="921"/>
        <pc:sldMkLst>
          <pc:docMk/>
          <pc:sldMk cId="3016831914" sldId="2014"/>
        </pc:sldMkLst>
        <pc:spChg chg="mod">
          <ac:chgData name="Kelly Stokes" userId="3e5c5154-569e-4d81-aa91-4f91841cdfa9" providerId="ADAL" clId="{12B16B2A-4B16-478D-9FF9-2C0061B1FF71}" dt="2023-02-08T09:50:49.471" v="906" actId="20577"/>
          <ac:spMkLst>
            <pc:docMk/>
            <pc:sldMk cId="3016831914" sldId="2014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50:58.622" v="913" actId="13926"/>
          <ac:spMkLst>
            <pc:docMk/>
            <pc:sldMk cId="3016831914" sldId="2014"/>
            <ac:spMk id="3" creationId="{B548C542-2DBB-77E4-067F-CB52D1045816}"/>
          </ac:spMkLst>
        </pc:spChg>
        <pc:spChg chg="mod">
          <ac:chgData name="Kelly Stokes" userId="3e5c5154-569e-4d81-aa91-4f91841cdfa9" providerId="ADAL" clId="{12B16B2A-4B16-478D-9FF9-2C0061B1FF71}" dt="2023-02-08T09:51:12.798" v="919" actId="20577"/>
          <ac:spMkLst>
            <pc:docMk/>
            <pc:sldMk cId="3016831914" sldId="2014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8T09:51:21.553" v="921"/>
          <ac:spMkLst>
            <pc:docMk/>
            <pc:sldMk cId="3016831914" sldId="2014"/>
            <ac:spMk id="12" creationId="{E384BFF7-3319-CAE2-192F-C4DCBBBBFCCA}"/>
          </ac:spMkLst>
        </pc:spChg>
        <pc:picChg chg="add mod">
          <ac:chgData name="Kelly Stokes" userId="3e5c5154-569e-4d81-aa91-4f91841cdfa9" providerId="ADAL" clId="{12B16B2A-4B16-478D-9FF9-2C0061B1FF71}" dt="2023-02-08T09:50:44.473" v="899"/>
          <ac:picMkLst>
            <pc:docMk/>
            <pc:sldMk cId="3016831914" sldId="2014"/>
            <ac:picMk id="4" creationId="{8ADE4E72-827E-E198-61A6-6A3B874B319D}"/>
          </ac:picMkLst>
        </pc:picChg>
        <pc:picChg chg="del">
          <ac:chgData name="Kelly Stokes" userId="3e5c5154-569e-4d81-aa91-4f91841cdfa9" providerId="ADAL" clId="{12B16B2A-4B16-478D-9FF9-2C0061B1FF71}" dt="2023-02-08T09:50:44.166" v="898" actId="478"/>
          <ac:picMkLst>
            <pc:docMk/>
            <pc:sldMk cId="3016831914" sldId="2014"/>
            <ac:picMk id="5" creationId="{DEBE5692-D693-84AF-CDF4-9BD1D7FA3A5E}"/>
          </ac:picMkLst>
        </pc:picChg>
      </pc:sldChg>
      <pc:sldChg chg="del">
        <pc:chgData name="Kelly Stokes" userId="3e5c5154-569e-4d81-aa91-4f91841cdfa9" providerId="ADAL" clId="{12B16B2A-4B16-478D-9FF9-2C0061B1FF71}" dt="2023-02-08T09:51:35.862" v="922" actId="2696"/>
        <pc:sldMkLst>
          <pc:docMk/>
          <pc:sldMk cId="1031859058" sldId="2015"/>
        </pc:sldMkLst>
      </pc:sldChg>
      <pc:sldChg chg="del">
        <pc:chgData name="Kelly Stokes" userId="3e5c5154-569e-4d81-aa91-4f91841cdfa9" providerId="ADAL" clId="{12B16B2A-4B16-478D-9FF9-2C0061B1FF71}" dt="2023-02-08T09:51:35.862" v="922" actId="2696"/>
        <pc:sldMkLst>
          <pc:docMk/>
          <pc:sldMk cId="21172551" sldId="2016"/>
        </pc:sldMkLst>
      </pc:sldChg>
      <pc:sldChg chg="del">
        <pc:chgData name="Kelly Stokes" userId="3e5c5154-569e-4d81-aa91-4f91841cdfa9" providerId="ADAL" clId="{12B16B2A-4B16-478D-9FF9-2C0061B1FF71}" dt="2023-02-08T09:51:35.862" v="922" actId="2696"/>
        <pc:sldMkLst>
          <pc:docMk/>
          <pc:sldMk cId="2861693330" sldId="2017"/>
        </pc:sldMkLst>
      </pc:sldChg>
      <pc:sldChg chg="modSp mod">
        <pc:chgData name="Kelly Stokes" userId="3e5c5154-569e-4d81-aa91-4f91841cdfa9" providerId="ADAL" clId="{12B16B2A-4B16-478D-9FF9-2C0061B1FF71}" dt="2023-02-08T09:53:23.756" v="980" actId="27636"/>
        <pc:sldMkLst>
          <pc:docMk/>
          <pc:sldMk cId="2066792421" sldId="2018"/>
        </pc:sldMkLst>
        <pc:spChg chg="mod">
          <ac:chgData name="Kelly Stokes" userId="3e5c5154-569e-4d81-aa91-4f91841cdfa9" providerId="ADAL" clId="{12B16B2A-4B16-478D-9FF9-2C0061B1FF71}" dt="2023-02-08T09:53:17.366" v="975" actId="20577"/>
          <ac:spMkLst>
            <pc:docMk/>
            <pc:sldMk cId="2066792421" sldId="2018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53:23.756" v="980" actId="27636"/>
          <ac:spMkLst>
            <pc:docMk/>
            <pc:sldMk cId="2066792421" sldId="2018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12B16B2A-4B16-478D-9FF9-2C0061B1FF71}" dt="2023-02-08T09:53:47.304" v="986" actId="27636"/>
        <pc:sldMkLst>
          <pc:docMk/>
          <pc:sldMk cId="4171504236" sldId="2019"/>
        </pc:sldMkLst>
        <pc:spChg chg="mod">
          <ac:chgData name="Kelly Stokes" userId="3e5c5154-569e-4d81-aa91-4f91841cdfa9" providerId="ADAL" clId="{12B16B2A-4B16-478D-9FF9-2C0061B1FF71}" dt="2023-02-08T09:53:39.219" v="981"/>
          <ac:spMkLst>
            <pc:docMk/>
            <pc:sldMk cId="4171504236" sldId="2019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53:47.304" v="986" actId="27636"/>
          <ac:spMkLst>
            <pc:docMk/>
            <pc:sldMk cId="4171504236" sldId="2019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12B16B2A-4B16-478D-9FF9-2C0061B1FF71}" dt="2023-02-08T09:54:09.999" v="993" actId="27636"/>
        <pc:sldMkLst>
          <pc:docMk/>
          <pc:sldMk cId="2202294808" sldId="2020"/>
        </pc:sldMkLst>
        <pc:spChg chg="mod">
          <ac:chgData name="Kelly Stokes" userId="3e5c5154-569e-4d81-aa91-4f91841cdfa9" providerId="ADAL" clId="{12B16B2A-4B16-478D-9FF9-2C0061B1FF71}" dt="2023-02-08T09:54:02.834" v="988" actId="27636"/>
          <ac:spMkLst>
            <pc:docMk/>
            <pc:sldMk cId="2202294808" sldId="2020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54:09.999" v="993" actId="27636"/>
          <ac:spMkLst>
            <pc:docMk/>
            <pc:sldMk cId="2202294808" sldId="2020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12B16B2A-4B16-478D-9FF9-2C0061B1FF71}" dt="2023-02-08T09:54:13.136" v="994" actId="2696"/>
        <pc:sldMkLst>
          <pc:docMk/>
          <pc:sldMk cId="2199030206" sldId="2021"/>
        </pc:sldMkLst>
      </pc:sldChg>
      <pc:sldChg chg="modNotesTx">
        <pc:chgData name="Kelly Stokes" userId="3e5c5154-569e-4d81-aa91-4f91841cdfa9" providerId="ADAL" clId="{12B16B2A-4B16-478D-9FF9-2C0061B1FF71}" dt="2023-02-08T09:54:31.624" v="995"/>
        <pc:sldMkLst>
          <pc:docMk/>
          <pc:sldMk cId="940975779" sldId="2031"/>
        </pc:sldMkLst>
      </pc:sldChg>
      <pc:sldChg chg="modSp mod">
        <pc:chgData name="Kelly Stokes" userId="3e5c5154-569e-4d81-aa91-4f91841cdfa9" providerId="ADAL" clId="{12B16B2A-4B16-478D-9FF9-2C0061B1FF71}" dt="2023-02-08T09:54:37.576" v="996"/>
        <pc:sldMkLst>
          <pc:docMk/>
          <pc:sldMk cId="2659994999" sldId="2032"/>
        </pc:sldMkLst>
        <pc:spChg chg="mod">
          <ac:chgData name="Kelly Stokes" userId="3e5c5154-569e-4d81-aa91-4f91841cdfa9" providerId="ADAL" clId="{12B16B2A-4B16-478D-9FF9-2C0061B1FF71}" dt="2023-02-08T09:54:37.576" v="996"/>
          <ac:spMkLst>
            <pc:docMk/>
            <pc:sldMk cId="2659994999" sldId="2032"/>
            <ac:spMk id="2" creationId="{77E26784-A357-92CE-B6B1-8F248D3D6650}"/>
          </ac:spMkLst>
        </pc:spChg>
      </pc:sldChg>
      <pc:sldChg chg="addSp delSp modSp add mod modAnim">
        <pc:chgData name="Kelly Stokes" userId="3e5c5154-569e-4d81-aa91-4f91841cdfa9" providerId="ADAL" clId="{12B16B2A-4B16-478D-9FF9-2C0061B1FF71}" dt="2023-02-08T09:41:13.753" v="724"/>
        <pc:sldMkLst>
          <pc:docMk/>
          <pc:sldMk cId="1932690415" sldId="2033"/>
        </pc:sldMkLst>
        <pc:spChg chg="mod">
          <ac:chgData name="Kelly Stokes" userId="3e5c5154-569e-4d81-aa91-4f91841cdfa9" providerId="ADAL" clId="{12B16B2A-4B16-478D-9FF9-2C0061B1FF71}" dt="2023-02-08T09:40:15.042" v="719" actId="20577"/>
          <ac:spMkLst>
            <pc:docMk/>
            <pc:sldMk cId="1932690415" sldId="2033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0:18.162" v="720" actId="1076"/>
          <ac:spMkLst>
            <pc:docMk/>
            <pc:sldMk cId="1932690415" sldId="2033"/>
            <ac:spMk id="3" creationId="{4BCBA2DA-E95C-434C-BE81-320E182AE5EF}"/>
          </ac:spMkLst>
        </pc:spChg>
        <pc:picChg chg="del">
          <ac:chgData name="Kelly Stokes" userId="3e5c5154-569e-4d81-aa91-4f91841cdfa9" providerId="ADAL" clId="{12B16B2A-4B16-478D-9FF9-2C0061B1FF71}" dt="2023-02-08T09:40:19.028" v="721" actId="478"/>
          <ac:picMkLst>
            <pc:docMk/>
            <pc:sldMk cId="1932690415" sldId="2033"/>
            <ac:picMk id="7170" creationId="{60C6FD05-0106-863C-BF47-8568D0FD4189}"/>
          </ac:picMkLst>
        </pc:picChg>
        <pc:picChg chg="add mod">
          <ac:chgData name="Kelly Stokes" userId="3e5c5154-569e-4d81-aa91-4f91841cdfa9" providerId="ADAL" clId="{12B16B2A-4B16-478D-9FF9-2C0061B1FF71}" dt="2023-02-08T09:41:12.595" v="723" actId="1076"/>
          <ac:picMkLst>
            <pc:docMk/>
            <pc:sldMk cId="1932690415" sldId="2033"/>
            <ac:picMk id="8194" creationId="{DBDBCD6E-61EB-E4AE-3BF7-1B271EA57A55}"/>
          </ac:picMkLst>
        </pc:picChg>
      </pc:sldChg>
      <pc:sldChg chg="modSp add mod">
        <pc:chgData name="Kelly Stokes" userId="3e5c5154-569e-4d81-aa91-4f91841cdfa9" providerId="ADAL" clId="{12B16B2A-4B16-478D-9FF9-2C0061B1FF71}" dt="2023-02-08T09:42:29.428" v="746" actId="14100"/>
        <pc:sldMkLst>
          <pc:docMk/>
          <pc:sldMk cId="3627666734" sldId="2034"/>
        </pc:sldMkLst>
        <pc:spChg chg="mod">
          <ac:chgData name="Kelly Stokes" userId="3e5c5154-569e-4d81-aa91-4f91841cdfa9" providerId="ADAL" clId="{12B16B2A-4B16-478D-9FF9-2C0061B1FF71}" dt="2023-02-08T09:42:23.310" v="744" actId="20577"/>
          <ac:spMkLst>
            <pc:docMk/>
            <pc:sldMk cId="3627666734" sldId="2034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2:29.428" v="746" actId="14100"/>
          <ac:spMkLst>
            <pc:docMk/>
            <pc:sldMk cId="3627666734" sldId="2034"/>
            <ac:spMk id="3" creationId="{13BB5EC0-7A96-4D29-A835-6FAE896C31A4}"/>
          </ac:spMkLst>
        </pc:spChg>
      </pc:sldChg>
      <pc:sldChg chg="modSp add">
        <pc:chgData name="Kelly Stokes" userId="3e5c5154-569e-4d81-aa91-4f91841cdfa9" providerId="ADAL" clId="{12B16B2A-4B16-478D-9FF9-2C0061B1FF71}" dt="2023-02-08T09:42:17.409" v="740" actId="20577"/>
        <pc:sldMkLst>
          <pc:docMk/>
          <pc:sldMk cId="1608557399" sldId="2035"/>
        </pc:sldMkLst>
        <pc:spChg chg="mod">
          <ac:chgData name="Kelly Stokes" userId="3e5c5154-569e-4d81-aa91-4f91841cdfa9" providerId="ADAL" clId="{12B16B2A-4B16-478D-9FF9-2C0061B1FF71}" dt="2023-02-08T09:42:17.409" v="740" actId="20577"/>
          <ac:spMkLst>
            <pc:docMk/>
            <pc:sldMk cId="1608557399" sldId="203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45:06.066" v="831" actId="20577"/>
        <pc:sldMkLst>
          <pc:docMk/>
          <pc:sldMk cId="215049955" sldId="2036"/>
        </pc:sldMkLst>
        <pc:spChg chg="mod">
          <ac:chgData name="Kelly Stokes" userId="3e5c5154-569e-4d81-aa91-4f91841cdfa9" providerId="ADAL" clId="{12B16B2A-4B16-478D-9FF9-2C0061B1FF71}" dt="2023-02-08T09:45:06.066" v="831" actId="20577"/>
          <ac:spMkLst>
            <pc:docMk/>
            <pc:sldMk cId="215049955" sldId="2036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44:45.287" v="826" actId="20577"/>
          <ac:spMkLst>
            <pc:docMk/>
            <pc:sldMk cId="215049955" sldId="2036"/>
            <ac:spMk id="3" creationId="{EC2FC21F-F840-9568-F4E6-C25C1FFB0F67}"/>
          </ac:spMkLst>
        </pc:spChg>
        <pc:spChg chg="mod">
          <ac:chgData name="Kelly Stokes" userId="3e5c5154-569e-4d81-aa91-4f91841cdfa9" providerId="ADAL" clId="{12B16B2A-4B16-478D-9FF9-2C0061B1FF71}" dt="2023-02-08T09:45:04.095" v="827"/>
          <ac:spMkLst>
            <pc:docMk/>
            <pc:sldMk cId="215049955" sldId="2036"/>
            <ac:spMk id="12" creationId="{E384BFF7-3319-CAE2-192F-C4DCBBBBFCCA}"/>
          </ac:spMkLst>
        </pc:spChg>
        <pc:picChg chg="mod">
          <ac:chgData name="Kelly Stokes" userId="3e5c5154-569e-4d81-aa91-4f91841cdfa9" providerId="ADAL" clId="{12B16B2A-4B16-478D-9FF9-2C0061B1FF71}" dt="2023-02-08T09:44:39.145" v="821" actId="1076"/>
          <ac:picMkLst>
            <pc:docMk/>
            <pc:sldMk cId="215049955" sldId="2036"/>
            <ac:picMk id="4" creationId="{30B4AA0A-6DE3-2D6C-0C28-F25E8D39703F}"/>
          </ac:picMkLst>
        </pc:picChg>
      </pc:sldChg>
      <pc:sldChg chg="modSp add">
        <pc:chgData name="Kelly Stokes" userId="3e5c5154-569e-4d81-aa91-4f91841cdfa9" providerId="ADAL" clId="{12B16B2A-4B16-478D-9FF9-2C0061B1FF71}" dt="2023-02-08T09:50:27.921" v="895" actId="20577"/>
        <pc:sldMkLst>
          <pc:docMk/>
          <pc:sldMk cId="97518581" sldId="2037"/>
        </pc:sldMkLst>
        <pc:spChg chg="mod">
          <ac:chgData name="Kelly Stokes" userId="3e5c5154-569e-4d81-aa91-4f91841cdfa9" providerId="ADAL" clId="{12B16B2A-4B16-478D-9FF9-2C0061B1FF71}" dt="2023-02-08T09:50:27.921" v="895" actId="20577"/>
          <ac:spMkLst>
            <pc:docMk/>
            <pc:sldMk cId="97518581" sldId="203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2B16B2A-4B16-478D-9FF9-2C0061B1FF71}" dt="2023-02-08T09:50:36.403" v="897" actId="14100"/>
        <pc:sldMkLst>
          <pc:docMk/>
          <pc:sldMk cId="1999852862" sldId="2038"/>
        </pc:sldMkLst>
        <pc:spChg chg="mod">
          <ac:chgData name="Kelly Stokes" userId="3e5c5154-569e-4d81-aa91-4f91841cdfa9" providerId="ADAL" clId="{12B16B2A-4B16-478D-9FF9-2C0061B1FF71}" dt="2023-02-08T09:50:31.658" v="896" actId="20577"/>
          <ac:spMkLst>
            <pc:docMk/>
            <pc:sldMk cId="1999852862" sldId="2038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50:36.403" v="897" actId="14100"/>
          <ac:spMkLst>
            <pc:docMk/>
            <pc:sldMk cId="1999852862" sldId="2038"/>
            <ac:spMk id="3" creationId="{13BB5EC0-7A96-4D29-A835-6FAE896C31A4}"/>
          </ac:spMkLst>
        </pc:spChg>
      </pc:sldChg>
      <pc:sldChg chg="modSp add">
        <pc:chgData name="Kelly Stokes" userId="3e5c5154-569e-4d81-aa91-4f91841cdfa9" providerId="ADAL" clId="{12B16B2A-4B16-478D-9FF9-2C0061B1FF71}" dt="2023-02-08T09:52:29.998" v="952" actId="20577"/>
        <pc:sldMkLst>
          <pc:docMk/>
          <pc:sldMk cId="3542751198" sldId="2039"/>
        </pc:sldMkLst>
        <pc:spChg chg="mod">
          <ac:chgData name="Kelly Stokes" userId="3e5c5154-569e-4d81-aa91-4f91841cdfa9" providerId="ADAL" clId="{12B16B2A-4B16-478D-9FF9-2C0061B1FF71}" dt="2023-02-08T09:52:03.729" v="925" actId="20577"/>
          <ac:spMkLst>
            <pc:docMk/>
            <pc:sldMk cId="3542751198" sldId="2039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52:14.526" v="942" actId="20577"/>
          <ac:spMkLst>
            <pc:docMk/>
            <pc:sldMk cId="3542751198" sldId="2039"/>
            <ac:spMk id="3" creationId="{B548C542-2DBB-77E4-067F-CB52D1045816}"/>
          </ac:spMkLst>
        </pc:spChg>
        <pc:spChg chg="mod">
          <ac:chgData name="Kelly Stokes" userId="3e5c5154-569e-4d81-aa91-4f91841cdfa9" providerId="ADAL" clId="{12B16B2A-4B16-478D-9FF9-2C0061B1FF71}" dt="2023-02-08T09:52:29.998" v="952" actId="20577"/>
          <ac:spMkLst>
            <pc:docMk/>
            <pc:sldMk cId="3542751198" sldId="2039"/>
            <ac:spMk id="10" creationId="{003D53EA-1945-744E-2DD1-0312F4DE835F}"/>
          </ac:spMkLst>
        </pc:spChg>
        <pc:spChg chg="mod">
          <ac:chgData name="Kelly Stokes" userId="3e5c5154-569e-4d81-aa91-4f91841cdfa9" providerId="ADAL" clId="{12B16B2A-4B16-478D-9FF9-2C0061B1FF71}" dt="2023-02-08T09:52:26.700" v="943"/>
          <ac:spMkLst>
            <pc:docMk/>
            <pc:sldMk cId="3542751198" sldId="2039"/>
            <ac:spMk id="12" creationId="{E384BFF7-3319-CAE2-192F-C4DCBBBBFCCA}"/>
          </ac:spMkLst>
        </pc:spChg>
      </pc:sldChg>
      <pc:sldChg chg="modSp add">
        <pc:chgData name="Kelly Stokes" userId="3e5c5154-569e-4d81-aa91-4f91841cdfa9" providerId="ADAL" clId="{12B16B2A-4B16-478D-9FF9-2C0061B1FF71}" dt="2023-02-08T09:53:02.352" v="972" actId="1076"/>
        <pc:sldMkLst>
          <pc:docMk/>
          <pc:sldMk cId="3640562214" sldId="2040"/>
        </pc:sldMkLst>
        <pc:spChg chg="mod">
          <ac:chgData name="Kelly Stokes" userId="3e5c5154-569e-4d81-aa91-4f91841cdfa9" providerId="ADAL" clId="{12B16B2A-4B16-478D-9FF9-2C0061B1FF71}" dt="2023-02-08T09:52:52.892" v="961" actId="20577"/>
          <ac:spMkLst>
            <pc:docMk/>
            <pc:sldMk cId="3640562214" sldId="2040"/>
            <ac:spMk id="2" creationId="{52DA34BA-82FC-47C5-BCE1-BB65E08B92A1}"/>
          </ac:spMkLst>
        </pc:spChg>
        <pc:spChg chg="mod">
          <ac:chgData name="Kelly Stokes" userId="3e5c5154-569e-4d81-aa91-4f91841cdfa9" providerId="ADAL" clId="{12B16B2A-4B16-478D-9FF9-2C0061B1FF71}" dt="2023-02-08T09:52:58.346" v="971" actId="20577"/>
          <ac:spMkLst>
            <pc:docMk/>
            <pc:sldMk cId="3640562214" sldId="2040"/>
            <ac:spMk id="3" creationId="{B548C542-2DBB-77E4-067F-CB52D1045816}"/>
          </ac:spMkLst>
        </pc:spChg>
        <pc:spChg chg="mod">
          <ac:chgData name="Kelly Stokes" userId="3e5c5154-569e-4d81-aa91-4f91841cdfa9" providerId="ADAL" clId="{12B16B2A-4B16-478D-9FF9-2C0061B1FF71}" dt="2023-02-08T09:52:47.304" v="954"/>
          <ac:spMkLst>
            <pc:docMk/>
            <pc:sldMk cId="3640562214" sldId="2040"/>
            <ac:spMk id="12" creationId="{E384BFF7-3319-CAE2-192F-C4DCBBBBFCCA}"/>
          </ac:spMkLst>
        </pc:spChg>
        <pc:picChg chg="mod">
          <ac:chgData name="Kelly Stokes" userId="3e5c5154-569e-4d81-aa91-4f91841cdfa9" providerId="ADAL" clId="{12B16B2A-4B16-478D-9FF9-2C0061B1FF71}" dt="2023-02-08T09:53:02.352" v="972" actId="1076"/>
          <ac:picMkLst>
            <pc:docMk/>
            <pc:sldMk cId="3640562214" sldId="2040"/>
            <ac:picMk id="4" creationId="{8ADE4E72-827E-E198-61A6-6A3B874B319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was only about 60 centimetres high.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551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2379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5825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scared little animal ate only nice fruit and leaves.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508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through the slides for all the R+R words for the week (both the focus and the challenge words)</a:t>
            </a:r>
          </a:p>
          <a:p>
            <a:r>
              <a:rPr lang="en-GB" dirty="0"/>
              <a:t>Click through the slides for all the new learning this week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40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quiz</a:t>
            </a:r>
          </a:p>
          <a:p>
            <a:r>
              <a:rPr lang="en-GB" dirty="0"/>
              <a:t>Mr Mrs most only </a:t>
            </a:r>
          </a:p>
          <a:p>
            <a:r>
              <a:rPr lang="en-GB" dirty="0"/>
              <a:t>their here hiking</a:t>
            </a:r>
          </a:p>
          <a:p>
            <a:r>
              <a:rPr lang="en-GB" dirty="0"/>
              <a:t>nicest</a:t>
            </a:r>
          </a:p>
          <a:p>
            <a:r>
              <a:rPr lang="en-GB" dirty="0"/>
              <a:t>shiny</a:t>
            </a:r>
          </a:p>
          <a:p>
            <a:r>
              <a:rPr lang="en-GB" dirty="0"/>
              <a:t>scared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62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687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1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13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12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7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07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small animal grew to look like a little horse, but nicer.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48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7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590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didn’t have hoofs on its feet or five toes like a hiker.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747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13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99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sure#etymonline_v_22407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2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239350171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sun shines in the sky during the day.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84070" y="1992850"/>
            <a:ext cx="1992087" cy="9470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5760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shampoo promised shiny hair.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017328" y="3721553"/>
            <a:ext cx="1877786" cy="8409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7383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sun was shining in the sky.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290457" y="3655302"/>
            <a:ext cx="2579914" cy="907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2804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9569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title used before a surname or full name to address or refer to a man without a higher or honorific or professional title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Mr Benn | TV fanart | fanart.tv">
            <a:extLst>
              <a:ext uri="{FF2B5EF4-FFF2-40B4-BE49-F238E27FC236}">
                <a16:creationId xmlns:a16="http://schemas.microsoft.com/office/drawing/2014/main" id="{F6AD0BCF-CB32-17C9-EA54-ADCF9C516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3781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63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Mr. Robert Smith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1129" y="3739243"/>
            <a:ext cx="164918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7989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Mrs.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– the title used before a surname or full name to address or refer to a married woman without a higher or honorific or professional title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6" name="Picture 4" descr="Mrs Claus Clipart #1219755 - Illustration by yayayoyo">
            <a:extLst>
              <a:ext uri="{FF2B5EF4-FFF2-40B4-BE49-F238E27FC236}">
                <a16:creationId xmlns:a16="http://schemas.microsoft.com/office/drawing/2014/main" id="{903DAD07-70C0-E4F4-785A-03D5CDB8FA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21"/>
          <a:stretch/>
        </p:blipFill>
        <p:spPr bwMode="auto">
          <a:xfrm>
            <a:off x="392225" y="244929"/>
            <a:ext cx="2085975" cy="206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34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Mrs Sally Jones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51113" y="3652325"/>
            <a:ext cx="1583873" cy="910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2848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36261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41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152409846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4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middle horse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(Mesohippus)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a:t>
            </a:r>
          </a:p>
        </p:txBody>
      </p:sp>
    </p:spTree>
    <p:extLst>
      <p:ext uri="{BB962C8B-B14F-4D97-AF65-F5344CB8AC3E}">
        <p14:creationId xmlns:p14="http://schemas.microsoft.com/office/powerpoint/2010/main" val="30545364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4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middle horse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(Mesohippus)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About 40 million years ago, this small dog-sized animal grew to look like a little horse, but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nicer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.  It didn’t have hoofs on its feet or five toes like a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hiker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.  Instead, it had three toes on each foot.  It was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only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about 60 centimetres high, but it had long legs.  This meant that it could run fast and escape from sabre-toothed cats.   This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scared 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little animal ate only nice fruit and leaves. </a:t>
            </a:r>
          </a:p>
        </p:txBody>
      </p:sp>
    </p:spTree>
    <p:extLst>
      <p:ext uri="{BB962C8B-B14F-4D97-AF65-F5344CB8AC3E}">
        <p14:creationId xmlns:p14="http://schemas.microsoft.com/office/powerpoint/2010/main" val="233062947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7318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It was only about 60 centimetres high.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207710498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2 -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51659481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44B2C43-1E59-CFBF-087C-09115BCD2F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3553" r="10536" b="7122"/>
          <a:stretch/>
        </p:blipFill>
        <p:spPr>
          <a:xfrm>
            <a:off x="163285" y="130629"/>
            <a:ext cx="11625944" cy="667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72939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7575593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46811160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most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DETERMINER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greatest amount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0" name="Picture 4" descr="Most Picture for Classroom / Therapy Use - Great Most Clipart">
            <a:extLst>
              <a:ext uri="{FF2B5EF4-FFF2-40B4-BE49-F238E27FC236}">
                <a16:creationId xmlns:a16="http://schemas.microsoft.com/office/drawing/2014/main" id="{CD593852-3D89-EF14-9665-9EA40F4A1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9276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95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person with most votes wins.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3651561"/>
            <a:ext cx="173082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5592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29399" y="3561670"/>
            <a:ext cx="68580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 descr="Here There Stock Illustrations – 1,773 Here There Stock Illustrations,  Vectors &amp; Clipart - Dreamstime">
            <a:extLst>
              <a:ext uri="{FF2B5EF4-FFF2-40B4-BE49-F238E27FC236}">
                <a16:creationId xmlns:a16="http://schemas.microsoft.com/office/drawing/2014/main" id="{806F26F0-E418-C2D8-888C-B1C8596A1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43" y="256663"/>
            <a:ext cx="3461657" cy="245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30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only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alone of its or their kind; single or solitary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8" name="Picture 6" descr="Kids Only Sign Stock Illustration 1302882 | Shutterstock">
            <a:extLst>
              <a:ext uri="{FF2B5EF4-FFF2-40B4-BE49-F238E27FC236}">
                <a16:creationId xmlns:a16="http://schemas.microsoft.com/office/drawing/2014/main" id="{89AA4BC1-4511-5A2D-1CB3-35D9AF60F1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5"/>
          <a:stretch/>
        </p:blipFill>
        <p:spPr bwMode="auto">
          <a:xfrm>
            <a:off x="593272" y="310243"/>
            <a:ext cx="2124075" cy="20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80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Jessica was an only child.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39642" y="3755572"/>
            <a:ext cx="179614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7789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344878021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422242231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18514" y="3561670"/>
            <a:ext cx="5497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2" name="Picture 2" descr="Number 1 Clipart Outline - Number One Clipart Png Transparent PNG - 390x597  - Free Download on NicePNG">
            <a:extLst>
              <a:ext uri="{FF2B5EF4-FFF2-40B4-BE49-F238E27FC236}">
                <a16:creationId xmlns:a16="http://schemas.microsoft.com/office/drawing/2014/main" id="{A4AFA048-74B5-9575-A5B4-288B6D173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20" y="481693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75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403852" y="3657599"/>
            <a:ext cx="556077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266" name="Picture 2" descr="Pin on Download">
            <a:extLst>
              <a:ext uri="{FF2B5EF4-FFF2-40B4-BE49-F238E27FC236}">
                <a16:creationId xmlns:a16="http://schemas.microsoft.com/office/drawing/2014/main" id="{917E669F-85C3-A229-70C6-143E1F40F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43" y="363991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36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23667599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21" y="389725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    ed      er    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root ending in e</a:t>
            </a:r>
          </a:p>
        </p:txBody>
      </p:sp>
    </p:spTree>
    <p:extLst>
      <p:ext uri="{BB962C8B-B14F-4D97-AF65-F5344CB8AC3E}">
        <p14:creationId xmlns:p14="http://schemas.microsoft.com/office/powerpoint/2010/main" val="335033819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45878177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939644" y="3561670"/>
            <a:ext cx="5551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90" name="Picture 2" descr="scared face Free afraid face cliparts download clip art png - Clipartix">
            <a:extLst>
              <a:ext uri="{FF2B5EF4-FFF2-40B4-BE49-F238E27FC236}">
                <a16:creationId xmlns:a16="http://schemas.microsoft.com/office/drawing/2014/main" id="{8523A811-4E7D-1458-C40C-5F4A26C29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1" y="2510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95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their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373586" y="3657599"/>
            <a:ext cx="68579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0" name="Picture 2" descr="28,321 Reading Clipart Illustrations &amp; Clip Art - iStock">
            <a:extLst>
              <a:ext uri="{FF2B5EF4-FFF2-40B4-BE49-F238E27FC236}">
                <a16:creationId xmlns:a16="http://schemas.microsoft.com/office/drawing/2014/main" id="{40BDBC38-6766-EC30-C5CD-EC1C319A9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24" y="28371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24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939644" y="3561670"/>
            <a:ext cx="5551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90" name="Picture 2" descr="scared face Free afraid face cliparts download clip art png - Clipartix">
            <a:extLst>
              <a:ext uri="{FF2B5EF4-FFF2-40B4-BE49-F238E27FC236}">
                <a16:creationId xmlns:a16="http://schemas.microsoft.com/office/drawing/2014/main" id="{8523A811-4E7D-1458-C40C-5F4A26C29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1" y="2510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43700" y="3561670"/>
            <a:ext cx="751115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90" name="Picture 2" descr="scared face Free afraid face cliparts download clip art png - Clipartix">
            <a:extLst>
              <a:ext uri="{FF2B5EF4-FFF2-40B4-BE49-F238E27FC236}">
                <a16:creationId xmlns:a16="http://schemas.microsoft.com/office/drawing/2014/main" id="{8523A811-4E7D-1458-C40C-5F4A26C29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1" y="2510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5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VERB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cause great fear or nervousness in; frighten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367638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scar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– ends in 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scared face Free afraid face cliparts download clip art png - Clipartix">
            <a:extLst>
              <a:ext uri="{FF2B5EF4-FFF2-40B4-BE49-F238E27FC236}">
                <a16:creationId xmlns:a16="http://schemas.microsoft.com/office/drawing/2014/main" id="{8ADE4E72-827E-E198-61A6-6A3B874B3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1" y="2510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83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ADJECTIVE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frightening; causing fear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367638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scar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+y = scary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scared face Free afraid face cliparts download clip art png - Clipartix">
            <a:extLst>
              <a:ext uri="{FF2B5EF4-FFF2-40B4-BE49-F238E27FC236}">
                <a16:creationId xmlns:a16="http://schemas.microsoft.com/office/drawing/2014/main" id="{8ADE4E72-827E-E198-61A6-6A3B874B3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1" y="2510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75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ADJECTIVE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fearful; frightened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367638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scar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+ed = scared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scared face Free afraid face cliparts download clip art png - Clipartix">
            <a:extLst>
              <a:ext uri="{FF2B5EF4-FFF2-40B4-BE49-F238E27FC236}">
                <a16:creationId xmlns:a16="http://schemas.microsoft.com/office/drawing/2014/main" id="{8ADE4E72-827E-E198-61A6-6A3B874B3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56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Please do not scare me.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727370" y="2638425"/>
            <a:ext cx="1632859" cy="9212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6679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 watched a scary movie.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3721553"/>
            <a:ext cx="1828800" cy="8409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7150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I wasn't scared at all.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437414" y="3575958"/>
            <a:ext cx="2269672" cy="8490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229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328564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title used before a surname or full name to address or refer to a man without a higher or honorific or professional title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Mr Benn | TV fanart | fanart.tv">
            <a:extLst>
              <a:ext uri="{FF2B5EF4-FFF2-40B4-BE49-F238E27FC236}">
                <a16:creationId xmlns:a16="http://schemas.microsoft.com/office/drawing/2014/main" id="{F6AD0BCF-CB32-17C9-EA54-ADCF9C516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3781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22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they’re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89650" y="3673930"/>
            <a:ext cx="1209221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194" name="Picture 2" descr="There, Their and They're Poster | Homophones Display">
            <a:extLst>
              <a:ext uri="{FF2B5EF4-FFF2-40B4-BE49-F238E27FC236}">
                <a16:creationId xmlns:a16="http://schemas.microsoft.com/office/drawing/2014/main" id="{5AB67D8A-C7D9-801A-7B26-5B405DB3E4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t="55390" r="63118" b="20890"/>
          <a:stretch/>
        </p:blipFill>
        <p:spPr bwMode="auto">
          <a:xfrm>
            <a:off x="522514" y="636815"/>
            <a:ext cx="4077696" cy="133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52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Mr. Robert Smith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1129" y="3739243"/>
            <a:ext cx="164918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0515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Mrs.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– the title used before a surname or full name to address or refer to a married woman without a higher or honorific or professional title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6" name="Picture 4" descr="Mrs Claus Clipart #1219755 - Illustration by yayayoyo">
            <a:extLst>
              <a:ext uri="{FF2B5EF4-FFF2-40B4-BE49-F238E27FC236}">
                <a16:creationId xmlns:a16="http://schemas.microsoft.com/office/drawing/2014/main" id="{903DAD07-70C0-E4F4-785A-03D5CDB8FA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21"/>
          <a:stretch/>
        </p:blipFill>
        <p:spPr bwMode="auto">
          <a:xfrm>
            <a:off x="392225" y="244929"/>
            <a:ext cx="2085975" cy="206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05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Mrs Sally Jones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51113" y="3652325"/>
            <a:ext cx="1583873" cy="910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7607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2071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5731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4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middle horse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(Mesohippus)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a:t>
            </a:r>
          </a:p>
        </p:txBody>
      </p:sp>
    </p:spTree>
    <p:extLst>
      <p:ext uri="{BB962C8B-B14F-4D97-AF65-F5344CB8AC3E}">
        <p14:creationId xmlns:p14="http://schemas.microsoft.com/office/powerpoint/2010/main" val="316734751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4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middle horse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(Mesohippus)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About 40 million years ago, this small dog-sized animal grew to look like a little horse, but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nicer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.  It didn’t have hoofs on its feet or five toes like a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hiker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.  Instead, it had three toes on each foot.  It was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only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about 60 centimetres high, but it had long legs.  This meant that it could run fast and escape from sabre-toothed cats.   This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scared 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little animal ate only nice fruit and leaves. </a:t>
            </a:r>
          </a:p>
        </p:txBody>
      </p:sp>
    </p:spTree>
    <p:extLst>
      <p:ext uri="{BB962C8B-B14F-4D97-AF65-F5344CB8AC3E}">
        <p14:creationId xmlns:p14="http://schemas.microsoft.com/office/powerpoint/2010/main" val="78460848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7577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This scared little animal ate only nice fruit and leaves.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265999499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1 -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214164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1529410-AF9C-C29B-6936-D12332D730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3553" r="10536" b="7122"/>
          <a:stretch/>
        </p:blipFill>
        <p:spPr>
          <a:xfrm>
            <a:off x="163285" y="130629"/>
            <a:ext cx="11625944" cy="667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0255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02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most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6621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only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02349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9309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138135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2042747774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they’re</a:t>
            </a:r>
          </a:p>
        </p:txBody>
      </p:sp>
    </p:spTree>
    <p:extLst>
      <p:ext uri="{BB962C8B-B14F-4D97-AF65-F5344CB8AC3E}">
        <p14:creationId xmlns:p14="http://schemas.microsoft.com/office/powerpoint/2010/main" val="246248931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17354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too</a:t>
            </a:r>
          </a:p>
        </p:txBody>
      </p:sp>
    </p:spTree>
    <p:extLst>
      <p:ext uri="{BB962C8B-B14F-4D97-AF65-F5344CB8AC3E}">
        <p14:creationId xmlns:p14="http://schemas.microsoft.com/office/powerpoint/2010/main" val="4156189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21" y="389725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    ed      er    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root ending in e</a:t>
            </a: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338529714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</a:t>
            </a:r>
          </a:p>
        </p:txBody>
      </p:sp>
    </p:spTree>
    <p:extLst>
      <p:ext uri="{BB962C8B-B14F-4D97-AF65-F5344CB8AC3E}">
        <p14:creationId xmlns:p14="http://schemas.microsoft.com/office/powerpoint/2010/main" val="3291114269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</a:t>
            </a:r>
          </a:p>
        </p:txBody>
      </p:sp>
    </p:spTree>
    <p:extLst>
      <p:ext uri="{BB962C8B-B14F-4D97-AF65-F5344CB8AC3E}">
        <p14:creationId xmlns:p14="http://schemas.microsoft.com/office/powerpoint/2010/main" val="129306906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hear</a:t>
            </a:r>
          </a:p>
        </p:txBody>
      </p:sp>
    </p:spTree>
    <p:extLst>
      <p:ext uri="{BB962C8B-B14F-4D97-AF65-F5344CB8AC3E}">
        <p14:creationId xmlns:p14="http://schemas.microsoft.com/office/powerpoint/2010/main" val="46637596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5236698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one</a:t>
            </a:r>
          </a:p>
        </p:txBody>
      </p:sp>
    </p:spTree>
    <p:extLst>
      <p:ext uri="{BB962C8B-B14F-4D97-AF65-F5344CB8AC3E}">
        <p14:creationId xmlns:p14="http://schemas.microsoft.com/office/powerpoint/2010/main" val="3880696092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won</a:t>
            </a:r>
          </a:p>
        </p:txBody>
      </p:sp>
    </p:spTree>
    <p:extLst>
      <p:ext uri="{BB962C8B-B14F-4D97-AF65-F5344CB8AC3E}">
        <p14:creationId xmlns:p14="http://schemas.microsoft.com/office/powerpoint/2010/main" val="172958342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74783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45715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hiking</a:t>
            </a:r>
          </a:p>
        </p:txBody>
      </p:sp>
    </p:spTree>
    <p:extLst>
      <p:ext uri="{BB962C8B-B14F-4D97-AF65-F5344CB8AC3E}">
        <p14:creationId xmlns:p14="http://schemas.microsoft.com/office/powerpoint/2010/main" val="2938272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4039504546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hiker</a:t>
            </a:r>
          </a:p>
        </p:txBody>
      </p:sp>
    </p:spTree>
    <p:extLst>
      <p:ext uri="{BB962C8B-B14F-4D97-AF65-F5344CB8AC3E}">
        <p14:creationId xmlns:p14="http://schemas.microsoft.com/office/powerpoint/2010/main" val="4213858259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hiked</a:t>
            </a:r>
          </a:p>
        </p:txBody>
      </p:sp>
    </p:spTree>
    <p:extLst>
      <p:ext uri="{BB962C8B-B14F-4D97-AF65-F5344CB8AC3E}">
        <p14:creationId xmlns:p14="http://schemas.microsoft.com/office/powerpoint/2010/main" val="282487926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</a:t>
            </a:r>
          </a:p>
        </p:txBody>
      </p:sp>
    </p:spTree>
    <p:extLst>
      <p:ext uri="{BB962C8B-B14F-4D97-AF65-F5344CB8AC3E}">
        <p14:creationId xmlns:p14="http://schemas.microsoft.com/office/powerpoint/2010/main" val="80578285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nicer</a:t>
            </a:r>
          </a:p>
        </p:txBody>
      </p:sp>
    </p:spTree>
    <p:extLst>
      <p:ext uri="{BB962C8B-B14F-4D97-AF65-F5344CB8AC3E}">
        <p14:creationId xmlns:p14="http://schemas.microsoft.com/office/powerpoint/2010/main" val="2306067830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nicest</a:t>
            </a:r>
          </a:p>
        </p:txBody>
      </p:sp>
    </p:spTree>
    <p:extLst>
      <p:ext uri="{BB962C8B-B14F-4D97-AF65-F5344CB8AC3E}">
        <p14:creationId xmlns:p14="http://schemas.microsoft.com/office/powerpoint/2010/main" val="2792669322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shine</a:t>
            </a:r>
          </a:p>
        </p:txBody>
      </p:sp>
    </p:spTree>
    <p:extLst>
      <p:ext uri="{BB962C8B-B14F-4D97-AF65-F5344CB8AC3E}">
        <p14:creationId xmlns:p14="http://schemas.microsoft.com/office/powerpoint/2010/main" val="1378953568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49578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861550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00982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10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94715" y="3561670"/>
            <a:ext cx="5551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A895516-1D2D-7060-439F-14461AC08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scared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040108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55451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09816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13666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25788919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2258" y="560338"/>
            <a:ext cx="1116874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Did you get them correct?</a:t>
            </a:r>
          </a:p>
          <a:p>
            <a:r>
              <a:rPr lang="en-GB" sz="4400" i="1" dirty="0">
                <a:latin typeface="Twinkl Cursive Looped" panose="02000000000000000000" pitchFamily="2" charset="0"/>
              </a:rPr>
              <a:t>Edit your work.</a:t>
            </a:r>
          </a:p>
          <a:p>
            <a:pPr algn="ctr"/>
            <a:endParaRPr lang="en-GB" sz="5400" dirty="0">
              <a:latin typeface="Twinkl Cursive Looped" panose="02000000000000000000" pitchFamily="2" charset="0"/>
            </a:endParaRPr>
          </a:p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Mr. Mrs. most only their here hiking</a:t>
            </a:r>
          </a:p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nicest shiny scared</a:t>
            </a:r>
          </a:p>
        </p:txBody>
      </p:sp>
    </p:spTree>
    <p:extLst>
      <p:ext uri="{BB962C8B-B14F-4D97-AF65-F5344CB8AC3E}">
        <p14:creationId xmlns:p14="http://schemas.microsoft.com/office/powerpoint/2010/main" val="3886991875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0161792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310243" y="3755216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Noun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verb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endParaRPr lang="nl-NL" sz="2800" dirty="0">
              <a:solidFill>
                <a:schemeClr val="accent2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451759" y="1956022"/>
            <a:ext cx="11517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Mr. Robert Smith is our teacher.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223157" y="2048355"/>
            <a:ext cx="1099457" cy="657724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416379" y="3755216"/>
            <a:ext cx="906235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337457" y="4748324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Noun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verb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337457" y="2044590"/>
            <a:ext cx="11517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Mrs Sally Jones is our teacher.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345621" y="2090756"/>
            <a:ext cx="960666" cy="615553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345620" y="4702157"/>
            <a:ext cx="960668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837496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400800" y="3561670"/>
            <a:ext cx="114299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A895516-1D2D-7060-439F-14461AC08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0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451758" y="1752324"/>
            <a:ext cx="11740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3001D"/>
                </a:solidFill>
              </a:rPr>
              <a:t>Mr.</a:t>
            </a: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</a:rPr>
              <a:t>late Middle English: originally an abbreviation of master; compare with mister</a:t>
            </a:r>
            <a:endParaRPr lang="en-GB" b="1" dirty="0">
              <a:solidFill>
                <a:srgbClr val="83001D"/>
              </a:solidFill>
              <a:effectLst/>
            </a:endParaRP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Mrs.</a:t>
            </a:r>
          </a:p>
          <a:p>
            <a:endParaRPr lang="en-GB" b="1" dirty="0">
              <a:solidFill>
                <a:srgbClr val="83001D"/>
              </a:solidFill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early 17th century: abbreviation of mistress; compare with missus</a:t>
            </a:r>
            <a:br>
              <a:rPr lang="en-GB" b="1" dirty="0">
                <a:solidFill>
                  <a:srgbClr val="83001D"/>
                </a:solidFill>
                <a:effectLst/>
                <a:hlinkClick r:id="rId3"/>
              </a:rPr>
            </a:b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72481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050195"/>
            <a:ext cx="117402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Let’s </a:t>
            </a:r>
            <a:r>
              <a:rPr lang="en-GB" sz="7200" i="1" dirty="0">
                <a:latin typeface="Twinkl Cursive Looped" panose="02000000000000000000" pitchFamily="2" charset="0"/>
              </a:rPr>
              <a:t>investigate….</a:t>
            </a:r>
          </a:p>
          <a:p>
            <a:endParaRPr lang="en-GB" sz="7200" i="1" dirty="0">
              <a:latin typeface="Twinkl Cursive Looped" panose="02000000000000000000" pitchFamily="2" charset="0"/>
            </a:endParaRPr>
          </a:p>
          <a:p>
            <a:r>
              <a:rPr lang="en-GB" sz="7200" i="1" dirty="0">
                <a:latin typeface="Twinkl Cursive Looped" panose="02000000000000000000" pitchFamily="2" charset="0"/>
              </a:rPr>
              <a:t>Find antonyms and synonyms of the challenge words. </a:t>
            </a:r>
          </a:p>
        </p:txBody>
      </p:sp>
    </p:spTree>
    <p:extLst>
      <p:ext uri="{BB962C8B-B14F-4D97-AF65-F5344CB8AC3E}">
        <p14:creationId xmlns:p14="http://schemas.microsoft.com/office/powerpoint/2010/main" val="402739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2 -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80413" y="3561670"/>
            <a:ext cx="78377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A895516-1D2D-7060-439F-14461AC08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43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80413" y="3561670"/>
            <a:ext cx="78377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A895516-1D2D-7060-439F-14461AC08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21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long walk or walking tour</a:t>
            </a:r>
          </a:p>
        </p:txBody>
      </p:sp>
      <p:pic>
        <p:nvPicPr>
          <p:cNvPr id="5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EBE5692-D693-84AF-CDF4-9BD1D7FA3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367638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hik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– ends in 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activity of going for long walks, especially across country</a:t>
            </a:r>
          </a:p>
        </p:txBody>
      </p:sp>
      <p:pic>
        <p:nvPicPr>
          <p:cNvPr id="5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EBE5692-D693-84AF-CDF4-9BD1D7FA3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C2FC21F-F840-9568-F4E6-C25C1FFB0F67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hik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 </a:t>
            </a: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= hiking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5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walks for long distances, especially across country</a:t>
            </a:r>
          </a:p>
        </p:txBody>
      </p:sp>
      <p:pic>
        <p:nvPicPr>
          <p:cNvPr id="5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EBE5692-D693-84AF-CDF4-9BD1D7FA3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346FD62-E1BA-8D65-A996-A33139563F6A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hik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 er = hiker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61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past tense - walk for a long distance, especially across country</a:t>
            </a:r>
          </a:p>
        </p:txBody>
      </p:sp>
      <p:pic>
        <p:nvPicPr>
          <p:cNvPr id="5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EBE5692-D693-84AF-CDF4-9BD1D7FA3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1A5E02B-AA35-351C-6D0A-9D50086A565E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hik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 ed = hiked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11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a five-mile hike across rough terrain.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70170" y="2123478"/>
            <a:ext cx="140425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She enjoys hiking and climbing in her spare time.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869871" y="2980728"/>
            <a:ext cx="1877786" cy="8409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An experienced hiker crossed the Himalayas.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2979027"/>
            <a:ext cx="1534886" cy="792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hiked across the moors.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037567" y="3429000"/>
            <a:ext cx="1893662" cy="10336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9248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44B2C43-1E59-CFBF-087C-09115BCD2F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3553" r="10536" b="7122"/>
          <a:stretch/>
        </p:blipFill>
        <p:spPr>
          <a:xfrm>
            <a:off x="163285" y="130629"/>
            <a:ext cx="11625944" cy="667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title used before a surname or full name to address or refer to a man without a higher or honorific or professional title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Mr Benn | TV fanart | fanart.tv">
            <a:extLst>
              <a:ext uri="{FF2B5EF4-FFF2-40B4-BE49-F238E27FC236}">
                <a16:creationId xmlns:a16="http://schemas.microsoft.com/office/drawing/2014/main" id="{F6AD0BCF-CB32-17C9-EA54-ADCF9C516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3781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Mr. Robert Smith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1129" y="3739243"/>
            <a:ext cx="164918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Mrs.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– the title used before a surname or full name to address or refer to a married woman without a higher or honorific or professional title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6" name="Picture 4" descr="Mrs Claus Clipart #1219755 - Illustration by yayayoyo">
            <a:extLst>
              <a:ext uri="{FF2B5EF4-FFF2-40B4-BE49-F238E27FC236}">
                <a16:creationId xmlns:a16="http://schemas.microsoft.com/office/drawing/2014/main" id="{903DAD07-70C0-E4F4-785A-03D5CDB8FA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21"/>
          <a:stretch/>
        </p:blipFill>
        <p:spPr bwMode="auto">
          <a:xfrm>
            <a:off x="392225" y="244929"/>
            <a:ext cx="2085975" cy="206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Mrs Sally Jones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51113" y="3652325"/>
            <a:ext cx="1583873" cy="910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4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middle horse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(Mesohippus)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a:t>
            </a:r>
          </a:p>
        </p:txBody>
      </p:sp>
    </p:spTree>
    <p:extLst>
      <p:ext uri="{BB962C8B-B14F-4D97-AF65-F5344CB8AC3E}">
        <p14:creationId xmlns:p14="http://schemas.microsoft.com/office/powerpoint/2010/main" val="24335001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4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middle horse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(Mesohippus)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About 40 million years ago, this small dog-sized animal grew to look like a little horse, but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nicer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.  It didn’t have hoofs on its feet or five toes like a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hiker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.  Instead, it had three toes on each foot.  It was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only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about 60 centimetres high, but it had long legs.  This meant that it could run fast and escape from sabre-toothed cats.   This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scared 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little animal ate only nice fruit and leaves. </a:t>
            </a:r>
          </a:p>
        </p:txBody>
      </p:sp>
    </p:spTree>
    <p:extLst>
      <p:ext uri="{BB962C8B-B14F-4D97-AF65-F5344CB8AC3E}">
        <p14:creationId xmlns:p14="http://schemas.microsoft.com/office/powerpoint/2010/main" val="23850881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33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This small animal grew to look like a little horse, but nicer.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82885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2 -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581017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44B2C43-1E59-CFBF-087C-09115BCD2F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3553" r="10536" b="7122"/>
          <a:stretch/>
        </p:blipFill>
        <p:spPr>
          <a:xfrm>
            <a:off x="163285" y="130629"/>
            <a:ext cx="11625944" cy="667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151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719779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16931790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most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DETERMINER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greatest amount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0" name="Picture 4" descr="Most Picture for Classroom / Therapy Use - Great Most Clipart">
            <a:extLst>
              <a:ext uri="{FF2B5EF4-FFF2-40B4-BE49-F238E27FC236}">
                <a16:creationId xmlns:a16="http://schemas.microsoft.com/office/drawing/2014/main" id="{CD593852-3D89-EF14-9665-9EA40F4A1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9276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62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person with most votes wins.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3651561"/>
            <a:ext cx="173082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3676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only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alone of its or their kind; single or solitary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8" name="Picture 6" descr="Kids Only Sign Stock Illustration 1302882 | Shutterstock">
            <a:extLst>
              <a:ext uri="{FF2B5EF4-FFF2-40B4-BE49-F238E27FC236}">
                <a16:creationId xmlns:a16="http://schemas.microsoft.com/office/drawing/2014/main" id="{89AA4BC1-4511-5A2D-1CB3-35D9AF60F1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5"/>
          <a:stretch/>
        </p:blipFill>
        <p:spPr bwMode="auto">
          <a:xfrm>
            <a:off x="593272" y="310243"/>
            <a:ext cx="2124075" cy="20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34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Jessica was an only child.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39642" y="3755572"/>
            <a:ext cx="179614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5786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384300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10193623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4" y="3561670"/>
            <a:ext cx="68580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Free Go Cliparts, Download Free Go Cliparts png images, Free ClipArts on  Clipart Library">
            <a:extLst>
              <a:ext uri="{FF2B5EF4-FFF2-40B4-BE49-F238E27FC236}">
                <a16:creationId xmlns:a16="http://schemas.microsoft.com/office/drawing/2014/main" id="{E2792F22-896E-1B5D-5F47-D2551144C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82" y="587828"/>
            <a:ext cx="24955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00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095999" y="3561670"/>
            <a:ext cx="9089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Boy With Big Sweater Royalty Free Vector Clip Art Illustration - Shirt Too  Big Cartoon - Free Transparent PNG Clipart Images Download">
            <a:extLst>
              <a:ext uri="{FF2B5EF4-FFF2-40B4-BE49-F238E27FC236}">
                <a16:creationId xmlns:a16="http://schemas.microsoft.com/office/drawing/2014/main" id="{AF54DCA9-C008-CB8A-F494-6073486D6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70" y="53272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52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two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753101" y="3657598"/>
            <a:ext cx="1023256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Pink Two PNG Clipart​ | Gallery Yopriceville - High-Quality Free Images and  Transparent PNG Clipart">
            <a:extLst>
              <a:ext uri="{FF2B5EF4-FFF2-40B4-BE49-F238E27FC236}">
                <a16:creationId xmlns:a16="http://schemas.microsoft.com/office/drawing/2014/main" id="{CCCA446C-BE2A-4E9A-25BA-804D695B4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40" y="289153"/>
            <a:ext cx="1642433" cy="229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63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8086304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21" y="389725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    ed      er    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root ending in e</a:t>
            </a:r>
          </a:p>
        </p:txBody>
      </p:sp>
    </p:spTree>
    <p:extLst>
      <p:ext uri="{BB962C8B-B14F-4D97-AF65-F5344CB8AC3E}">
        <p14:creationId xmlns:p14="http://schemas.microsoft.com/office/powerpoint/2010/main" val="25151490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22404268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94715" y="3561670"/>
            <a:ext cx="5551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Nice clipart png images | PNGEgg">
            <a:extLst>
              <a:ext uri="{FF2B5EF4-FFF2-40B4-BE49-F238E27FC236}">
                <a16:creationId xmlns:a16="http://schemas.microsoft.com/office/drawing/2014/main" id="{E4FF6EA4-6F04-C871-C6E7-7CC05942B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7" y="4469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0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45729" y="3561670"/>
            <a:ext cx="7021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Nice clipart png images | PNGEgg">
            <a:extLst>
              <a:ext uri="{FF2B5EF4-FFF2-40B4-BE49-F238E27FC236}">
                <a16:creationId xmlns:a16="http://schemas.microsoft.com/office/drawing/2014/main" id="{E4FF6EA4-6F04-C871-C6E7-7CC05942B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7" y="4469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07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nicest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449786" y="3561670"/>
            <a:ext cx="109401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Nice clipart png images | PNGEgg">
            <a:extLst>
              <a:ext uri="{FF2B5EF4-FFF2-40B4-BE49-F238E27FC236}">
                <a16:creationId xmlns:a16="http://schemas.microsoft.com/office/drawing/2014/main" id="{E4FF6EA4-6F04-C871-C6E7-7CC05942B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7" y="4469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49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most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DETERMINER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greatest amount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0" name="Picture 4" descr="Most Picture for Classroom / Therapy Use - Great Most Clipart">
            <a:extLst>
              <a:ext uri="{FF2B5EF4-FFF2-40B4-BE49-F238E27FC236}">
                <a16:creationId xmlns:a16="http://schemas.microsoft.com/office/drawing/2014/main" id="{CD593852-3D89-EF14-9665-9EA40F4A1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9276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30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giving pleasure or satisfaction; pleasant or attractive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367638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nic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– ends in 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Nice clipart png images | PNGEgg">
            <a:extLst>
              <a:ext uri="{FF2B5EF4-FFF2-40B4-BE49-F238E27FC236}">
                <a16:creationId xmlns:a16="http://schemas.microsoft.com/office/drawing/2014/main" id="{41684D1A-D674-2CC1-9759-A20434671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7" y="4469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80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COMPARATIVE 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which is more pleasant or attractive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1017814" y="165770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nic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) + er = nicer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Nice clipart png images | PNGEgg">
            <a:extLst>
              <a:ext uri="{FF2B5EF4-FFF2-40B4-BE49-F238E27FC236}">
                <a16:creationId xmlns:a16="http://schemas.microsoft.com/office/drawing/2014/main" id="{41684D1A-D674-2CC1-9759-A20434671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7" y="4469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26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nicer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SUPERLATIVE 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most pleasant or attractive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1017814" y="165770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nic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) +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= nicest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Nice clipart png images | PNGEgg">
            <a:extLst>
              <a:ext uri="{FF2B5EF4-FFF2-40B4-BE49-F238E27FC236}">
                <a16:creationId xmlns:a16="http://schemas.microsoft.com/office/drawing/2014/main" id="{41684D1A-D674-2CC1-9759-A20434671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7" y="4469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95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had a nice time.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6000" y="2792949"/>
            <a:ext cx="140425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25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roses were nicer than the daffodils.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302829" y="2980728"/>
            <a:ext cx="1665514" cy="823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2072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lilies were the nicest flower in the garden.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711042" y="3028778"/>
            <a:ext cx="1812471" cy="775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3983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024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title used before a surname or full name to address or refer to a man without a higher or honorific or professional title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Mr Benn | TV fanart | fanart.tv">
            <a:extLst>
              <a:ext uri="{FF2B5EF4-FFF2-40B4-BE49-F238E27FC236}">
                <a16:creationId xmlns:a16="http://schemas.microsoft.com/office/drawing/2014/main" id="{F6AD0BCF-CB32-17C9-EA54-ADCF9C516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3781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10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Mr. Robert Smith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1129" y="3739243"/>
            <a:ext cx="164918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6721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Mrs.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– the title used before a surname or full name to address or refer to a married woman without a higher or honorific or professional title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6" name="Picture 4" descr="Mrs Claus Clipart #1219755 - Illustration by yayayoyo">
            <a:extLst>
              <a:ext uri="{FF2B5EF4-FFF2-40B4-BE49-F238E27FC236}">
                <a16:creationId xmlns:a16="http://schemas.microsoft.com/office/drawing/2014/main" id="{903DAD07-70C0-E4F4-785A-03D5CDB8FA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21"/>
          <a:stretch/>
        </p:blipFill>
        <p:spPr bwMode="auto">
          <a:xfrm>
            <a:off x="392225" y="244929"/>
            <a:ext cx="2085975" cy="206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67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person with most votes wins.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3651561"/>
            <a:ext cx="173082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6947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Mrs Sally Jones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51113" y="3652325"/>
            <a:ext cx="1583873" cy="910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2083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11533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20719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4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middle horse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(Mesohippus)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a:t>
            </a:r>
          </a:p>
        </p:txBody>
      </p:sp>
    </p:spTree>
    <p:extLst>
      <p:ext uri="{BB962C8B-B14F-4D97-AF65-F5344CB8AC3E}">
        <p14:creationId xmlns:p14="http://schemas.microsoft.com/office/powerpoint/2010/main" val="2766233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4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middle horse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(Mesohippus)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About 40 million years ago, this small dog-sized animal grew to look like a little horse, but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nicer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.  It didn’t have hoofs on its feet or five toes like a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hiker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.  Instead, it had three toes on each foot.  It was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only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about 60 centimetres high, but it had long legs.  This meant that it could run fast and escape from sabre-toothed cats.   This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scared 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little animal ate only nice fruit and leaves. </a:t>
            </a:r>
          </a:p>
        </p:txBody>
      </p:sp>
    </p:spTree>
    <p:extLst>
      <p:ext uri="{BB962C8B-B14F-4D97-AF65-F5344CB8AC3E}">
        <p14:creationId xmlns:p14="http://schemas.microsoft.com/office/powerpoint/2010/main" val="166260773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2836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It didn’t have hoofs on its feet or five toes like a hiker.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26741055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2 -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12699968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44B2C43-1E59-CFBF-087C-09115BCD2F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3553" r="10536" b="7122"/>
          <a:stretch/>
        </p:blipFill>
        <p:spPr>
          <a:xfrm>
            <a:off x="163285" y="130629"/>
            <a:ext cx="11625944" cy="667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8164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2474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only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alone of its or their kind; single or solitary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8" name="Picture 6" descr="Kids Only Sign Stock Illustration 1302882 | Shutterstock">
            <a:extLst>
              <a:ext uri="{FF2B5EF4-FFF2-40B4-BE49-F238E27FC236}">
                <a16:creationId xmlns:a16="http://schemas.microsoft.com/office/drawing/2014/main" id="{89AA4BC1-4511-5A2D-1CB3-35D9AF60F1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5"/>
          <a:stretch/>
        </p:blipFill>
        <p:spPr bwMode="auto">
          <a:xfrm>
            <a:off x="593272" y="310243"/>
            <a:ext cx="2124075" cy="20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32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79032302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most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DETERMINER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greatest amount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0" name="Picture 4" descr="Most Picture for Classroom / Therapy Use - Great Most Clipart">
            <a:extLst>
              <a:ext uri="{FF2B5EF4-FFF2-40B4-BE49-F238E27FC236}">
                <a16:creationId xmlns:a16="http://schemas.microsoft.com/office/drawing/2014/main" id="{CD593852-3D89-EF14-9665-9EA40F4A1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9276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1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person with most votes wins.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3651561"/>
            <a:ext cx="173082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702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only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alone of its or their kind; single or solitary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8" name="Picture 6" descr="Kids Only Sign Stock Illustration 1302882 | Shutterstock">
            <a:extLst>
              <a:ext uri="{FF2B5EF4-FFF2-40B4-BE49-F238E27FC236}">
                <a16:creationId xmlns:a16="http://schemas.microsoft.com/office/drawing/2014/main" id="{89AA4BC1-4511-5A2D-1CB3-35D9AF60F1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5"/>
          <a:stretch/>
        </p:blipFill>
        <p:spPr bwMode="auto">
          <a:xfrm>
            <a:off x="593272" y="310243"/>
            <a:ext cx="2124075" cy="20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17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Jessica was an only child.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39642" y="3755572"/>
            <a:ext cx="179614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2678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72359944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22933024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4" y="3547383"/>
            <a:ext cx="68580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 descr="Be Happy Clipart Text stock illustration. Illustration of text - 43718898">
            <a:extLst>
              <a:ext uri="{FF2B5EF4-FFF2-40B4-BE49-F238E27FC236}">
                <a16:creationId xmlns:a16="http://schemas.microsoft.com/office/drawing/2014/main" id="{BAD5F84C-465B-2BC1-9B81-547A5D67C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92" y="529999"/>
            <a:ext cx="22764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02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916385" y="3657599"/>
            <a:ext cx="908957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 descr="Clip Art Bumble Bee | Пчелиная тематика, Детские поделки, Детские  творческие проекты">
            <a:extLst>
              <a:ext uri="{FF2B5EF4-FFF2-40B4-BE49-F238E27FC236}">
                <a16:creationId xmlns:a16="http://schemas.microsoft.com/office/drawing/2014/main" id="{358EEAAA-F838-D977-CCF0-8B389920A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304120"/>
            <a:ext cx="18764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16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861050" y="3673930"/>
            <a:ext cx="1209221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0" name="Picture 2" descr="Here There Stock Illustrations – 1,823 Here There Stock Illustrations,  Vectors &amp; Clipart - Dreamstime">
            <a:extLst>
              <a:ext uri="{FF2B5EF4-FFF2-40B4-BE49-F238E27FC236}">
                <a16:creationId xmlns:a16="http://schemas.microsoft.com/office/drawing/2014/main" id="{60C6FD05-0106-863C-BF47-8568D0FD4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520474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71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Jessica was an only child.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39642" y="3755572"/>
            <a:ext cx="179614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9140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828392" y="3673930"/>
            <a:ext cx="1209221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194" name="Picture 2" descr="Ear Clipart - Listening Ears Clip Art - Free Transparent PNG Clipart Images  Download. ClipartMax.com | Transparent art, Habits of mind, Clip art">
            <a:extLst>
              <a:ext uri="{FF2B5EF4-FFF2-40B4-BE49-F238E27FC236}">
                <a16:creationId xmlns:a16="http://schemas.microsoft.com/office/drawing/2014/main" id="{DBDBCD6E-61EB-E4AE-3BF7-1B271EA57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90" y="636134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69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40246238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21" y="389725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    ed      er    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root ending in e</a:t>
            </a:r>
          </a:p>
        </p:txBody>
      </p:sp>
    </p:spTree>
    <p:extLst>
      <p:ext uri="{BB962C8B-B14F-4D97-AF65-F5344CB8AC3E}">
        <p14:creationId xmlns:p14="http://schemas.microsoft.com/office/powerpoint/2010/main" val="19650501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294763275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906987" y="3547383"/>
            <a:ext cx="5551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218" name="Picture 2" descr="Free Shine Cliparts, Download Free Shine Cliparts png images, Free ClipArts  on Clipart Library">
            <a:extLst>
              <a:ext uri="{FF2B5EF4-FFF2-40B4-BE49-F238E27FC236}">
                <a16:creationId xmlns:a16="http://schemas.microsoft.com/office/drawing/2014/main" id="{CF37B06E-A361-B173-F177-E561001AB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2" y="5123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96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906987" y="3547383"/>
            <a:ext cx="5551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218" name="Picture 2" descr="Free Shine Cliparts, Download Free Shine Cliparts png images, Free ClipArts  on Clipart Library">
            <a:extLst>
              <a:ext uri="{FF2B5EF4-FFF2-40B4-BE49-F238E27FC236}">
                <a16:creationId xmlns:a16="http://schemas.microsoft.com/office/drawing/2014/main" id="{CF37B06E-A361-B173-F177-E561001AB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2" y="5123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55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64087" y="3547383"/>
            <a:ext cx="112667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218" name="Picture 2" descr="Free Shine Cliparts, Download Free Shine Cliparts png images, Free ClipArts  on Clipart Library">
            <a:extLst>
              <a:ext uri="{FF2B5EF4-FFF2-40B4-BE49-F238E27FC236}">
                <a16:creationId xmlns:a16="http://schemas.microsoft.com/office/drawing/2014/main" id="{CF37B06E-A361-B173-F177-E561001AB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2" y="5123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66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60945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the sun or another source of light) give out a bright light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367638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shin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– ends in 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Free Shine Cliparts, Download Free Shine Cliparts png images, Free ClipArts  on Clipart Library">
            <a:extLst>
              <a:ext uri="{FF2B5EF4-FFF2-40B4-BE49-F238E27FC236}">
                <a16:creationId xmlns:a16="http://schemas.microsoft.com/office/drawing/2014/main" id="{4C00240E-FE4F-0E2D-4CC1-670028BE0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2" y="5123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91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 smooth surface) reflecting light, typically because very clean or polished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C2FC21F-F840-9568-F4E6-C25C1FFB0F67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shin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 y = shiny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Free Shine Cliparts, Download Free Shine Cliparts png images, Free ClipArts  on Clipart Library">
            <a:extLst>
              <a:ext uri="{FF2B5EF4-FFF2-40B4-BE49-F238E27FC236}">
                <a16:creationId xmlns:a16="http://schemas.microsoft.com/office/drawing/2014/main" id="{30B4AA0A-6DE3-2D6C-0C28-F25E8D397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2" y="5123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shining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giving out or reflecting bright light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C2FC21F-F840-9568-F4E6-C25C1FFB0F67}"/>
              </a:ext>
            </a:extLst>
          </p:cNvPr>
          <p:cNvSpPr txBox="1">
            <a:spLocks/>
          </p:cNvSpPr>
          <p:nvPr/>
        </p:nvSpPr>
        <p:spPr>
          <a:xfrm>
            <a:off x="990600" y="165770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shin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 </a:t>
            </a: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= shining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Free Shine Cliparts, Download Free Shine Cliparts png images, Free ClipArts  on Clipart Library">
            <a:extLst>
              <a:ext uri="{FF2B5EF4-FFF2-40B4-BE49-F238E27FC236}">
                <a16:creationId xmlns:a16="http://schemas.microsoft.com/office/drawing/2014/main" id="{30B4AA0A-6DE3-2D6C-0C28-F25E8D397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5" y="30207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4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9643</TotalTime>
  <Words>2858</Words>
  <Application>Microsoft Office PowerPoint</Application>
  <PresentationFormat>Widescreen</PresentationFormat>
  <Paragraphs>401</Paragraphs>
  <Slides>191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191</vt:i4>
      </vt:variant>
    </vt:vector>
  </HeadingPairs>
  <TitlesOfParts>
    <vt:vector size="197" baseType="lpstr">
      <vt:lpstr>Arial</vt:lpstr>
      <vt:lpstr>Calibri</vt:lpstr>
      <vt:lpstr>Calibri Light</vt:lpstr>
      <vt:lpstr>Times New Roman</vt:lpstr>
      <vt:lpstr>Twinkl Cursive Looped</vt:lpstr>
      <vt:lpstr>Office Theme</vt:lpstr>
      <vt:lpstr>Spelling Y2</vt:lpstr>
      <vt:lpstr>PowerPoint Presentation</vt:lpstr>
      <vt:lpstr>PowerPoint Presentation</vt:lpstr>
      <vt:lpstr>Let’s Revisit and Review…</vt:lpstr>
      <vt:lpstr>Do you remember this challenge word?</vt:lpstr>
      <vt:lpstr>most </vt:lpstr>
      <vt:lpstr>The person with most votes wins. </vt:lpstr>
      <vt:lpstr>only  </vt:lpstr>
      <vt:lpstr>Jessica was an only child.</vt:lpstr>
      <vt:lpstr>homophones or near homophones  homo = same phone = sound </vt:lpstr>
      <vt:lpstr>homophones</vt:lpstr>
      <vt:lpstr>there</vt:lpstr>
      <vt:lpstr>their </vt:lpstr>
      <vt:lpstr>they’re</vt:lpstr>
      <vt:lpstr>Let’s Teach and Practise</vt:lpstr>
      <vt:lpstr>suffixes  ing     ed      er     est   root ending in e</vt:lpstr>
      <vt:lpstr>suffixes</vt:lpstr>
      <vt:lpstr>hike</vt:lpstr>
      <vt:lpstr>hiking</vt:lpstr>
      <vt:lpstr>hiker</vt:lpstr>
      <vt:lpstr>hiked</vt:lpstr>
      <vt:lpstr>hike</vt:lpstr>
      <vt:lpstr>hiking</vt:lpstr>
      <vt:lpstr>hiker</vt:lpstr>
      <vt:lpstr>hiked</vt:lpstr>
      <vt:lpstr>It was a five-mile hike across rough terrain. </vt:lpstr>
      <vt:lpstr> She enjoys hiking and climbing in her spare time.</vt:lpstr>
      <vt:lpstr> An experienced hiker crossed the Himalayas.</vt:lpstr>
      <vt:lpstr>They hiked across the moors.</vt:lpstr>
      <vt:lpstr>New CHALLENGE words.</vt:lpstr>
      <vt:lpstr>Mr. </vt:lpstr>
      <vt:lpstr>Mr. Robert Smith is our teacher. </vt:lpstr>
      <vt:lpstr>Mrs. </vt:lpstr>
      <vt:lpstr>Mrs Sally Jones is our teacher. </vt:lpstr>
      <vt:lpstr>Let’s Practise and Apply.</vt:lpstr>
      <vt:lpstr>Can you spot the spelling rule words and the challenge words?</vt:lpstr>
      <vt:lpstr>Ancient Ancestors continued… The middle horse (Mesohippus)  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vt:lpstr>
      <vt:lpstr>Ancient Ancestors continued… The middle horse (Mesohippus)  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vt:lpstr>
      <vt:lpstr>Write this sentence as I dictate it to you.</vt:lpstr>
      <vt:lpstr>This small animal grew to look like a little horse, but nicer. </vt:lpstr>
      <vt:lpstr>PowerPoint Presentation</vt:lpstr>
      <vt:lpstr>PowerPoint Presentation</vt:lpstr>
      <vt:lpstr>Let’s Revisit and Review…</vt:lpstr>
      <vt:lpstr>Do you remember this challenge word?</vt:lpstr>
      <vt:lpstr>most </vt:lpstr>
      <vt:lpstr>The person with most votes wins. </vt:lpstr>
      <vt:lpstr>only  </vt:lpstr>
      <vt:lpstr>Jessica was an only child.</vt:lpstr>
      <vt:lpstr>homophones or near homophones  homo = same phone = sound </vt:lpstr>
      <vt:lpstr>homophones</vt:lpstr>
      <vt:lpstr>to</vt:lpstr>
      <vt:lpstr>too</vt:lpstr>
      <vt:lpstr>two </vt:lpstr>
      <vt:lpstr>Let’s Teach and Practise</vt:lpstr>
      <vt:lpstr>suffixes  ing     ed      er     est   root ending in e</vt:lpstr>
      <vt:lpstr>suffixes</vt:lpstr>
      <vt:lpstr>nice</vt:lpstr>
      <vt:lpstr>nicer</vt:lpstr>
      <vt:lpstr>nicest</vt:lpstr>
      <vt:lpstr>nice</vt:lpstr>
      <vt:lpstr>nicer</vt:lpstr>
      <vt:lpstr>nicer</vt:lpstr>
      <vt:lpstr>We had a nice time. </vt:lpstr>
      <vt:lpstr> The roses were nicer than the daffodils.</vt:lpstr>
      <vt:lpstr> The lilies were the nicest flower in the garden. </vt:lpstr>
      <vt:lpstr>New CHALLENGE words.</vt:lpstr>
      <vt:lpstr>Mr. </vt:lpstr>
      <vt:lpstr>Mr. Robert Smith is our teacher. </vt:lpstr>
      <vt:lpstr>Mrs. </vt:lpstr>
      <vt:lpstr>Mrs Sally Jones is our teacher. </vt:lpstr>
      <vt:lpstr>Let’s Practise and Apply.</vt:lpstr>
      <vt:lpstr>Can you spot the spelling rule words and the challenge words?</vt:lpstr>
      <vt:lpstr>Ancient Ancestors continued… The middle horse (Mesohippus)  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vt:lpstr>
      <vt:lpstr>Ancient Ancestors continued… The middle horse (Mesohippus)  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vt:lpstr>
      <vt:lpstr>Write this sentence as I dictate it to you.</vt:lpstr>
      <vt:lpstr>It didn’t have hoofs on its feet or five toes like a hiker. </vt:lpstr>
      <vt:lpstr>PowerPoint Presentation</vt:lpstr>
      <vt:lpstr>PowerPoint Presentation</vt:lpstr>
      <vt:lpstr>Let’s Revisit and Review…</vt:lpstr>
      <vt:lpstr>Do you remember this challenge word?</vt:lpstr>
      <vt:lpstr>most </vt:lpstr>
      <vt:lpstr>The person with most votes wins. </vt:lpstr>
      <vt:lpstr>only  </vt:lpstr>
      <vt:lpstr>Jessica was an only child.</vt:lpstr>
      <vt:lpstr>homophones or near homophones  homo = same phone = sound </vt:lpstr>
      <vt:lpstr>homophones</vt:lpstr>
      <vt:lpstr>be</vt:lpstr>
      <vt:lpstr>bee </vt:lpstr>
      <vt:lpstr>here</vt:lpstr>
      <vt:lpstr>hear</vt:lpstr>
      <vt:lpstr>Let’s Teach and Practise</vt:lpstr>
      <vt:lpstr>suffixes  ing     ed      er     est   root ending in e</vt:lpstr>
      <vt:lpstr>suffixes</vt:lpstr>
      <vt:lpstr>shine</vt:lpstr>
      <vt:lpstr>shiny</vt:lpstr>
      <vt:lpstr>shining</vt:lpstr>
      <vt:lpstr>shine</vt:lpstr>
      <vt:lpstr>shiny</vt:lpstr>
      <vt:lpstr>shining</vt:lpstr>
      <vt:lpstr>The sun shines in the sky during the day.  </vt:lpstr>
      <vt:lpstr> The shampoo promised shiny hair. </vt:lpstr>
      <vt:lpstr> The sun was shining in the sky. </vt:lpstr>
      <vt:lpstr>New CHALLENGE words.</vt:lpstr>
      <vt:lpstr>Mr. </vt:lpstr>
      <vt:lpstr>Mr. Robert Smith is our teacher. </vt:lpstr>
      <vt:lpstr>Mrs. </vt:lpstr>
      <vt:lpstr>Mrs Sally Jones is our teacher. </vt:lpstr>
      <vt:lpstr>Let’s Practise and Apply.</vt:lpstr>
      <vt:lpstr>Can you spot the spelling rule words and the challenge words?</vt:lpstr>
      <vt:lpstr>Ancient Ancestors continued… The middle horse (Mesohippus)  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vt:lpstr>
      <vt:lpstr>Ancient Ancestors continued… The middle horse (Mesohippus)  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vt:lpstr>
      <vt:lpstr>Write this sentence as I dictate it to you.</vt:lpstr>
      <vt:lpstr>It was only about 60 centimetres high.</vt:lpstr>
      <vt:lpstr>PowerPoint Presentation</vt:lpstr>
      <vt:lpstr>PowerPoint Presentation</vt:lpstr>
      <vt:lpstr>Let’s Revisit and Review…</vt:lpstr>
      <vt:lpstr>Do you remember this challenge word?</vt:lpstr>
      <vt:lpstr>most </vt:lpstr>
      <vt:lpstr>The person with most votes wins. </vt:lpstr>
      <vt:lpstr>only  </vt:lpstr>
      <vt:lpstr>Jessica was an only child.</vt:lpstr>
      <vt:lpstr>homophones or near homophones  homo = same phone = sound </vt:lpstr>
      <vt:lpstr>homophones</vt:lpstr>
      <vt:lpstr>one</vt:lpstr>
      <vt:lpstr>won </vt:lpstr>
      <vt:lpstr>Let’s Teach and Practise</vt:lpstr>
      <vt:lpstr>suffixes  ing     ed      er     est   root ending in e</vt:lpstr>
      <vt:lpstr>suffixes</vt:lpstr>
      <vt:lpstr>scare</vt:lpstr>
      <vt:lpstr>scary</vt:lpstr>
      <vt:lpstr>scared</vt:lpstr>
      <vt:lpstr>scare</vt:lpstr>
      <vt:lpstr>scary</vt:lpstr>
      <vt:lpstr>scared</vt:lpstr>
      <vt:lpstr>Please do not scare me.  </vt:lpstr>
      <vt:lpstr> I watched a scary movie.</vt:lpstr>
      <vt:lpstr> I wasn't scared at all. </vt:lpstr>
      <vt:lpstr>New CHALLENGE words.</vt:lpstr>
      <vt:lpstr>Mr. </vt:lpstr>
      <vt:lpstr>Mr. Robert Smith is our teacher. </vt:lpstr>
      <vt:lpstr>Mrs. </vt:lpstr>
      <vt:lpstr>Mrs Sally Jones is our teacher. </vt:lpstr>
      <vt:lpstr>Let’s Practise and Apply.</vt:lpstr>
      <vt:lpstr>Can you spot the spelling rule words and the challenge words?</vt:lpstr>
      <vt:lpstr>Ancient Ancestors continued… The middle horse (Mesohippus)  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vt:lpstr>
      <vt:lpstr>Ancient Ancestors continued… The middle horse (Mesohippus)  About 40 million years ago, this small dog-sized animal grew to look like a little horse, but nicer.  It didn’t have hoofs on its feet or five toes like a hiker.  Instead, it had three toes on each foot.  It was only about 60 centimetres high, but it had long legs.  This meant that it could run fast and escape from sabre-toothed cats.   This scared little animal ate only nice fruit and leaves. </vt:lpstr>
      <vt:lpstr>Write this sentence as I dictate it to you.</vt:lpstr>
      <vt:lpstr>This scared little animal ate only nice fruit and leaves. </vt:lpstr>
      <vt:lpstr>PowerPoint Presentation</vt:lpstr>
      <vt:lpstr>PowerPoint Presentation</vt:lpstr>
      <vt:lpstr>Old challenge words…</vt:lpstr>
      <vt:lpstr>most</vt:lpstr>
      <vt:lpstr>only</vt:lpstr>
      <vt:lpstr>Old spelling rule words…</vt:lpstr>
      <vt:lpstr>there</vt:lpstr>
      <vt:lpstr>their</vt:lpstr>
      <vt:lpstr>they’re</vt:lpstr>
      <vt:lpstr>to</vt:lpstr>
      <vt:lpstr>too</vt:lpstr>
      <vt:lpstr>two</vt:lpstr>
      <vt:lpstr>be</vt:lpstr>
      <vt:lpstr>bee</vt:lpstr>
      <vt:lpstr>hear</vt:lpstr>
      <vt:lpstr>here</vt:lpstr>
      <vt:lpstr>one</vt:lpstr>
      <vt:lpstr>won</vt:lpstr>
      <vt:lpstr>New spelling rule words…</vt:lpstr>
      <vt:lpstr>hike</vt:lpstr>
      <vt:lpstr>hiking</vt:lpstr>
      <vt:lpstr>hiker</vt:lpstr>
      <vt:lpstr>hiked</vt:lpstr>
      <vt:lpstr>nice</vt:lpstr>
      <vt:lpstr>nicer</vt:lpstr>
      <vt:lpstr>nicest</vt:lpstr>
      <vt:lpstr>shine</vt:lpstr>
      <vt:lpstr>shiny</vt:lpstr>
      <vt:lpstr>shining</vt:lpstr>
      <vt:lpstr>scare</vt:lpstr>
      <vt:lpstr>scary</vt:lpstr>
      <vt:lpstr>scared</vt:lpstr>
      <vt:lpstr>New challenge words…</vt:lpstr>
      <vt:lpstr>Mr.</vt:lpstr>
      <vt:lpstr>Mrs.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9</cp:revision>
  <cp:lastPrinted>2022-05-27T07:40:55Z</cp:lastPrinted>
  <dcterms:created xsi:type="dcterms:W3CDTF">2022-03-23T13:56:57Z</dcterms:created>
  <dcterms:modified xsi:type="dcterms:W3CDTF">2023-02-08T09:54:40Z</dcterms:modified>
</cp:coreProperties>
</file>