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4"/>
  </p:notesMasterIdLst>
  <p:sldIdLst>
    <p:sldId id="256" r:id="rId2"/>
    <p:sldId id="322" r:id="rId3"/>
    <p:sldId id="604" r:id="rId4"/>
    <p:sldId id="258" r:id="rId5"/>
    <p:sldId id="333" r:id="rId6"/>
    <p:sldId id="2041" r:id="rId7"/>
    <p:sldId id="2042" r:id="rId8"/>
    <p:sldId id="2043" r:id="rId9"/>
    <p:sldId id="2044" r:id="rId10"/>
    <p:sldId id="1888" r:id="rId11"/>
    <p:sldId id="1889" r:id="rId12"/>
    <p:sldId id="1890" r:id="rId13"/>
    <p:sldId id="2045" r:id="rId14"/>
    <p:sldId id="267" r:id="rId15"/>
    <p:sldId id="1452" r:id="rId16"/>
    <p:sldId id="2046" r:id="rId17"/>
    <p:sldId id="1495" r:id="rId18"/>
    <p:sldId id="2047" r:id="rId19"/>
    <p:sldId id="2048" r:id="rId20"/>
    <p:sldId id="2049" r:id="rId21"/>
    <p:sldId id="1456" r:id="rId22"/>
    <p:sldId id="1893" r:id="rId23"/>
    <p:sldId id="2050" r:id="rId24"/>
    <p:sldId id="2051" r:id="rId25"/>
    <p:sldId id="2052" r:id="rId26"/>
    <p:sldId id="2053" r:id="rId27"/>
    <p:sldId id="1466" r:id="rId28"/>
    <p:sldId id="1896" r:id="rId29"/>
    <p:sldId id="1898" r:id="rId30"/>
    <p:sldId id="1473" r:id="rId31"/>
    <p:sldId id="1501" r:id="rId32"/>
    <p:sldId id="1502" r:id="rId33"/>
    <p:sldId id="1482" r:id="rId34"/>
    <p:sldId id="1485" r:id="rId35"/>
    <p:sldId id="1505" r:id="rId36"/>
    <p:sldId id="1504" r:id="rId37"/>
    <p:sldId id="1506" r:id="rId38"/>
    <p:sldId id="304" r:id="rId39"/>
    <p:sldId id="318" r:id="rId40"/>
    <p:sldId id="316" r:id="rId41"/>
    <p:sldId id="2054" r:id="rId42"/>
    <p:sldId id="331" r:id="rId43"/>
    <p:sldId id="332" r:id="rId44"/>
    <p:sldId id="1636" r:id="rId45"/>
    <p:sldId id="2057" r:id="rId46"/>
    <p:sldId id="2058" r:id="rId47"/>
    <p:sldId id="2059" r:id="rId48"/>
    <p:sldId id="2060" r:id="rId49"/>
    <p:sldId id="2061" r:id="rId50"/>
    <p:sldId id="2062" r:id="rId51"/>
    <p:sldId id="2063" r:id="rId52"/>
    <p:sldId id="2064" r:id="rId53"/>
    <p:sldId id="2065" r:id="rId54"/>
    <p:sldId id="2066" r:id="rId55"/>
    <p:sldId id="2067" r:id="rId56"/>
    <p:sldId id="2068" r:id="rId57"/>
    <p:sldId id="2069" r:id="rId58"/>
    <p:sldId id="2070" r:id="rId59"/>
    <p:sldId id="2071" r:id="rId60"/>
    <p:sldId id="2072" r:id="rId61"/>
    <p:sldId id="2073" r:id="rId62"/>
    <p:sldId id="2074" r:id="rId63"/>
    <p:sldId id="2075" r:id="rId64"/>
    <p:sldId id="2076" r:id="rId65"/>
    <p:sldId id="2077" r:id="rId66"/>
    <p:sldId id="2078" r:id="rId67"/>
    <p:sldId id="2081" r:id="rId68"/>
    <p:sldId id="2082" r:id="rId69"/>
    <p:sldId id="2084" r:id="rId70"/>
    <p:sldId id="2085" r:id="rId71"/>
    <p:sldId id="2087" r:id="rId72"/>
    <p:sldId id="2088" r:id="rId73"/>
    <p:sldId id="2089" r:id="rId74"/>
    <p:sldId id="2090" r:id="rId75"/>
    <p:sldId id="2091" r:id="rId76"/>
    <p:sldId id="2092" r:id="rId77"/>
    <p:sldId id="2093" r:id="rId78"/>
    <p:sldId id="2094" r:id="rId79"/>
    <p:sldId id="2095" r:id="rId80"/>
    <p:sldId id="2096" r:id="rId81"/>
    <p:sldId id="2097" r:id="rId82"/>
    <p:sldId id="2055" r:id="rId83"/>
    <p:sldId id="2098" r:id="rId84"/>
    <p:sldId id="2099" r:id="rId85"/>
    <p:sldId id="2100" r:id="rId86"/>
    <p:sldId id="2101" r:id="rId87"/>
    <p:sldId id="2102" r:id="rId88"/>
    <p:sldId id="2103" r:id="rId89"/>
    <p:sldId id="2104" r:id="rId90"/>
    <p:sldId id="2105" r:id="rId91"/>
    <p:sldId id="2106" r:id="rId92"/>
    <p:sldId id="2107" r:id="rId93"/>
    <p:sldId id="2108" r:id="rId94"/>
    <p:sldId id="2109" r:id="rId95"/>
    <p:sldId id="2110" r:id="rId96"/>
    <p:sldId id="2111" r:id="rId97"/>
    <p:sldId id="2112" r:id="rId98"/>
    <p:sldId id="2113" r:id="rId99"/>
    <p:sldId id="2114" r:id="rId100"/>
    <p:sldId id="2115" r:id="rId101"/>
    <p:sldId id="2116" r:id="rId102"/>
    <p:sldId id="2117" r:id="rId103"/>
    <p:sldId id="2118" r:id="rId104"/>
    <p:sldId id="2119" r:id="rId105"/>
    <p:sldId id="2122" r:id="rId106"/>
    <p:sldId id="2123" r:id="rId107"/>
    <p:sldId id="2125" r:id="rId108"/>
    <p:sldId id="2126" r:id="rId109"/>
    <p:sldId id="2128" r:id="rId110"/>
    <p:sldId id="2129" r:id="rId111"/>
    <p:sldId id="2130" r:id="rId112"/>
    <p:sldId id="2131" r:id="rId113"/>
    <p:sldId id="2132" r:id="rId114"/>
    <p:sldId id="2133" r:id="rId115"/>
    <p:sldId id="2134" r:id="rId116"/>
    <p:sldId id="2135" r:id="rId117"/>
    <p:sldId id="2136" r:id="rId118"/>
    <p:sldId id="2137" r:id="rId119"/>
    <p:sldId id="2138" r:id="rId120"/>
    <p:sldId id="2056" r:id="rId121"/>
    <p:sldId id="2139" r:id="rId122"/>
    <p:sldId id="2140" r:id="rId123"/>
    <p:sldId id="2141" r:id="rId124"/>
    <p:sldId id="2142" r:id="rId125"/>
    <p:sldId id="2143" r:id="rId126"/>
    <p:sldId id="2144" r:id="rId127"/>
    <p:sldId id="2145" r:id="rId128"/>
    <p:sldId id="2146" r:id="rId129"/>
    <p:sldId id="2147" r:id="rId130"/>
    <p:sldId id="2148" r:id="rId131"/>
    <p:sldId id="2149" r:id="rId132"/>
    <p:sldId id="2150" r:id="rId133"/>
    <p:sldId id="2151" r:id="rId134"/>
    <p:sldId id="2152" r:id="rId135"/>
    <p:sldId id="2153" r:id="rId136"/>
    <p:sldId id="2154" r:id="rId137"/>
    <p:sldId id="2155" r:id="rId138"/>
    <p:sldId id="2156" r:id="rId139"/>
    <p:sldId id="2157" r:id="rId140"/>
    <p:sldId id="2158" r:id="rId141"/>
    <p:sldId id="2159" r:id="rId142"/>
    <p:sldId id="2160" r:id="rId143"/>
    <p:sldId id="2163" r:id="rId144"/>
    <p:sldId id="2164" r:id="rId145"/>
    <p:sldId id="2166" r:id="rId146"/>
    <p:sldId id="2167" r:id="rId147"/>
    <p:sldId id="2169" r:id="rId148"/>
    <p:sldId id="2170" r:id="rId149"/>
    <p:sldId id="2171" r:id="rId150"/>
    <p:sldId id="2172" r:id="rId151"/>
    <p:sldId id="2173" r:id="rId152"/>
    <p:sldId id="2174" r:id="rId153"/>
    <p:sldId id="2175" r:id="rId154"/>
    <p:sldId id="2176" r:id="rId155"/>
    <p:sldId id="2177" r:id="rId156"/>
    <p:sldId id="2178" r:id="rId157"/>
    <p:sldId id="2179" r:id="rId158"/>
    <p:sldId id="328" r:id="rId159"/>
    <p:sldId id="1509" r:id="rId160"/>
    <p:sldId id="595" r:id="rId161"/>
    <p:sldId id="1768" r:id="rId162"/>
    <p:sldId id="1769" r:id="rId163"/>
    <p:sldId id="596" r:id="rId164"/>
    <p:sldId id="558" r:id="rId165"/>
    <p:sldId id="559" r:id="rId166"/>
    <p:sldId id="555" r:id="rId167"/>
    <p:sldId id="566" r:id="rId168"/>
    <p:sldId id="567" r:id="rId169"/>
    <p:sldId id="568" r:id="rId170"/>
    <p:sldId id="573" r:id="rId171"/>
    <p:sldId id="574" r:id="rId172"/>
    <p:sldId id="594" r:id="rId173"/>
    <p:sldId id="1755" r:id="rId174"/>
    <p:sldId id="1756" r:id="rId175"/>
    <p:sldId id="1757" r:id="rId176"/>
    <p:sldId id="1758" r:id="rId177"/>
    <p:sldId id="1759" r:id="rId178"/>
    <p:sldId id="1902" r:id="rId179"/>
    <p:sldId id="1903" r:id="rId180"/>
    <p:sldId id="1909" r:id="rId181"/>
    <p:sldId id="1908" r:id="rId182"/>
    <p:sldId id="560" r:id="rId183"/>
    <p:sldId id="593" r:id="rId184"/>
    <p:sldId id="561" r:id="rId185"/>
    <p:sldId id="550" r:id="rId186"/>
    <p:sldId id="597" r:id="rId187"/>
    <p:sldId id="583" r:id="rId188"/>
    <p:sldId id="1194" r:id="rId189"/>
    <p:sldId id="1631" r:id="rId190"/>
    <p:sldId id="590" r:id="rId191"/>
    <p:sldId id="591" r:id="rId192"/>
    <p:sldId id="598" r:id="rId19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9E40EC-238F-455F-BE7B-EEDA88EA32CD}" v="892" dt="2023-02-08T11:22:33.3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81447" autoAdjust="0"/>
  </p:normalViewPr>
  <p:slideViewPr>
    <p:cSldViewPr snapToGrid="0">
      <p:cViewPr varScale="1">
        <p:scale>
          <a:sx n="59" d="100"/>
          <a:sy n="59" d="100"/>
        </p:scale>
        <p:origin x="11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notesMaster" Target="notesMasters/notesMaster1.xml"/><Relationship Id="rId199"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presProps" Target="presProps.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viewProps" Target="viewProps.xml"/><Relationship Id="rId200" Type="http://schemas.microsoft.com/office/2015/10/relationships/revisionInfo" Target="revisionInfo.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C09E40EC-238F-455F-BE7B-EEDA88EA32CD}"/>
    <pc:docChg chg="undo custSel addSld delSld modSld sldOrd">
      <pc:chgData name="Kelly Stokes" userId="3e5c5154-569e-4d81-aa91-4f91841cdfa9" providerId="ADAL" clId="{C09E40EC-238F-455F-BE7B-EEDA88EA32CD}" dt="2023-02-08T11:23:36.079" v="1375" actId="20577"/>
      <pc:docMkLst>
        <pc:docMk/>
      </pc:docMkLst>
      <pc:sldChg chg="modSp mod">
        <pc:chgData name="Kelly Stokes" userId="3e5c5154-569e-4d81-aa91-4f91841cdfa9" providerId="ADAL" clId="{C09E40EC-238F-455F-BE7B-EEDA88EA32CD}" dt="2023-02-08T11:23:36.079" v="1375" actId="20577"/>
        <pc:sldMkLst>
          <pc:docMk/>
          <pc:sldMk cId="3945579917" sldId="256"/>
        </pc:sldMkLst>
        <pc:spChg chg="mod">
          <ac:chgData name="Kelly Stokes" userId="3e5c5154-569e-4d81-aa91-4f91841cdfa9" providerId="ADAL" clId="{C09E40EC-238F-455F-BE7B-EEDA88EA32CD}" dt="2023-02-08T11:23:36.079" v="1375" actId="20577"/>
          <ac:spMkLst>
            <pc:docMk/>
            <pc:sldMk cId="3945579917" sldId="256"/>
            <ac:spMk id="3" creationId="{9B667196-C5B4-45FC-B5E8-3B190D7A595C}"/>
          </ac:spMkLst>
        </pc:spChg>
      </pc:sldChg>
      <pc:sldChg chg="modSp mod">
        <pc:chgData name="Kelly Stokes" userId="3e5c5154-569e-4d81-aa91-4f91841cdfa9" providerId="ADAL" clId="{C09E40EC-238F-455F-BE7B-EEDA88EA32CD}" dt="2023-02-08T10:33:49.119" v="520" actId="20577"/>
        <pc:sldMkLst>
          <pc:docMk/>
          <pc:sldMk cId="2433500145" sldId="316"/>
        </pc:sldMkLst>
        <pc:spChg chg="mod">
          <ac:chgData name="Kelly Stokes" userId="3e5c5154-569e-4d81-aa91-4f91841cdfa9" providerId="ADAL" clId="{C09E40EC-238F-455F-BE7B-EEDA88EA32CD}" dt="2023-02-08T10:33:49.119" v="520" actId="20577"/>
          <ac:spMkLst>
            <pc:docMk/>
            <pc:sldMk cId="2433500145" sldId="316"/>
            <ac:spMk id="2" creationId="{52DA34BA-82FC-47C5-BCE1-BB65E08B92A1}"/>
          </ac:spMkLst>
        </pc:spChg>
      </pc:sldChg>
      <pc:sldChg chg="modSp mod">
        <pc:chgData name="Kelly Stokes" userId="3e5c5154-569e-4d81-aa91-4f91841cdfa9" providerId="ADAL" clId="{C09E40EC-238F-455F-BE7B-EEDA88EA32CD}" dt="2023-02-08T09:55:10.064" v="1" actId="20577"/>
        <pc:sldMkLst>
          <pc:docMk/>
          <pc:sldMk cId="864376776" sldId="322"/>
        </pc:sldMkLst>
        <pc:spChg chg="mod">
          <ac:chgData name="Kelly Stokes" userId="3e5c5154-569e-4d81-aa91-4f91841cdfa9" providerId="ADAL" clId="{C09E40EC-238F-455F-BE7B-EEDA88EA32CD}" dt="2023-02-08T09:55:10.064" v="1" actId="20577"/>
          <ac:spMkLst>
            <pc:docMk/>
            <pc:sldMk cId="864376776" sldId="322"/>
            <ac:spMk id="2" creationId="{02FB8773-AD3E-2543-510F-CEE32E75C793}"/>
          </ac:spMkLst>
        </pc:spChg>
      </pc:sldChg>
      <pc:sldChg chg="modSp mod">
        <pc:chgData name="Kelly Stokes" userId="3e5c5154-569e-4d81-aa91-4f91841cdfa9" providerId="ADAL" clId="{C09E40EC-238F-455F-BE7B-EEDA88EA32CD}" dt="2023-02-08T10:35:55.254" v="535" actId="20577"/>
        <pc:sldMkLst>
          <pc:docMk/>
          <pc:sldMk cId="4214164962" sldId="328"/>
        </pc:sldMkLst>
        <pc:spChg chg="mod">
          <ac:chgData name="Kelly Stokes" userId="3e5c5154-569e-4d81-aa91-4f91841cdfa9" providerId="ADAL" clId="{C09E40EC-238F-455F-BE7B-EEDA88EA32CD}" dt="2023-02-08T10:35:55.254" v="535" actId="20577"/>
          <ac:spMkLst>
            <pc:docMk/>
            <pc:sldMk cId="4214164962" sldId="328"/>
            <ac:spMk id="2" creationId="{02FB8773-AD3E-2543-510F-CEE32E75C793}"/>
          </ac:spMkLst>
        </pc:spChg>
      </pc:sldChg>
      <pc:sldChg chg="modNotesTx">
        <pc:chgData name="Kelly Stokes" userId="3e5c5154-569e-4d81-aa91-4f91841cdfa9" providerId="ADAL" clId="{C09E40EC-238F-455F-BE7B-EEDA88EA32CD}" dt="2023-02-08T10:35:26.717" v="528" actId="20577"/>
        <pc:sldMkLst>
          <pc:docMk/>
          <pc:sldMk cId="2534233594" sldId="331"/>
        </pc:sldMkLst>
      </pc:sldChg>
      <pc:sldChg chg="modSp mod">
        <pc:chgData name="Kelly Stokes" userId="3e5c5154-569e-4d81-aa91-4f91841cdfa9" providerId="ADAL" clId="{C09E40EC-238F-455F-BE7B-EEDA88EA32CD}" dt="2023-02-08T10:35:32.122" v="530" actId="20577"/>
        <pc:sldMkLst>
          <pc:docMk/>
          <pc:sldMk cId="958288502" sldId="332"/>
        </pc:sldMkLst>
        <pc:spChg chg="mod">
          <ac:chgData name="Kelly Stokes" userId="3e5c5154-569e-4d81-aa91-4f91841cdfa9" providerId="ADAL" clId="{C09E40EC-238F-455F-BE7B-EEDA88EA32CD}" dt="2023-02-08T10:35:32.122" v="530" actId="20577"/>
          <ac:spMkLst>
            <pc:docMk/>
            <pc:sldMk cId="958288502" sldId="332"/>
            <ac:spMk id="2" creationId="{77E26784-A357-92CE-B6B1-8F248D3D6650}"/>
          </ac:spMkLst>
        </pc:spChg>
      </pc:sldChg>
      <pc:sldChg chg="modNotesTx">
        <pc:chgData name="Kelly Stokes" userId="3e5c5154-569e-4d81-aa91-4f91841cdfa9" providerId="ADAL" clId="{C09E40EC-238F-455F-BE7B-EEDA88EA32CD}" dt="2023-02-08T10:41:31.011" v="732"/>
        <pc:sldMkLst>
          <pc:docMk/>
          <pc:sldMk cId="3625788919" sldId="550"/>
        </pc:sldMkLst>
      </pc:sldChg>
      <pc:sldChg chg="modSp mod ord">
        <pc:chgData name="Kelly Stokes" userId="3e5c5154-569e-4d81-aa91-4f91841cdfa9" providerId="ADAL" clId="{C09E40EC-238F-455F-BE7B-EEDA88EA32CD}" dt="2023-02-08T10:39:59.657" v="673" actId="20577"/>
        <pc:sldMkLst>
          <pc:docMk/>
          <pc:sldMk cId="4213858259" sldId="555"/>
        </pc:sldMkLst>
        <pc:spChg chg="mod">
          <ac:chgData name="Kelly Stokes" userId="3e5c5154-569e-4d81-aa91-4f91841cdfa9" providerId="ADAL" clId="{C09E40EC-238F-455F-BE7B-EEDA88EA32CD}" dt="2023-02-08T10:39:59.657" v="673" actId="20577"/>
          <ac:spMkLst>
            <pc:docMk/>
            <pc:sldMk cId="4213858259" sldId="555"/>
            <ac:spMk id="2" creationId="{52DA34BA-82FC-47C5-BCE1-BB65E08B92A1}"/>
          </ac:spMkLst>
        </pc:spChg>
      </pc:sldChg>
      <pc:sldChg chg="modSp mod ord">
        <pc:chgData name="Kelly Stokes" userId="3e5c5154-569e-4d81-aa91-4f91841cdfa9" providerId="ADAL" clId="{C09E40EC-238F-455F-BE7B-EEDA88EA32CD}" dt="2023-02-08T10:39:47.375" v="660" actId="20577"/>
        <pc:sldMkLst>
          <pc:docMk/>
          <pc:sldMk cId="1413045715" sldId="558"/>
        </pc:sldMkLst>
        <pc:spChg chg="mod">
          <ac:chgData name="Kelly Stokes" userId="3e5c5154-569e-4d81-aa91-4f91841cdfa9" providerId="ADAL" clId="{C09E40EC-238F-455F-BE7B-EEDA88EA32CD}" dt="2023-02-08T10:39:47.375" v="660" actId="20577"/>
          <ac:spMkLst>
            <pc:docMk/>
            <pc:sldMk cId="1413045715" sldId="558"/>
            <ac:spMk id="2" creationId="{52DA34BA-82FC-47C5-BCE1-BB65E08B92A1}"/>
          </ac:spMkLst>
        </pc:spChg>
      </pc:sldChg>
      <pc:sldChg chg="modSp mod ord">
        <pc:chgData name="Kelly Stokes" userId="3e5c5154-569e-4d81-aa91-4f91841cdfa9" providerId="ADAL" clId="{C09E40EC-238F-455F-BE7B-EEDA88EA32CD}" dt="2023-02-08T10:39:51.880" v="666" actId="20577"/>
        <pc:sldMkLst>
          <pc:docMk/>
          <pc:sldMk cId="2938272345" sldId="559"/>
        </pc:sldMkLst>
        <pc:spChg chg="mod">
          <ac:chgData name="Kelly Stokes" userId="3e5c5154-569e-4d81-aa91-4f91841cdfa9" providerId="ADAL" clId="{C09E40EC-238F-455F-BE7B-EEDA88EA32CD}" dt="2023-02-08T10:39:51.880" v="666" actId="20577"/>
          <ac:spMkLst>
            <pc:docMk/>
            <pc:sldMk cId="2938272345" sldId="559"/>
            <ac:spMk id="2" creationId="{52DA34BA-82FC-47C5-BCE1-BB65E08B92A1}"/>
          </ac:spMkLst>
        </pc:spChg>
      </pc:sldChg>
      <pc:sldChg chg="modSp mod">
        <pc:chgData name="Kelly Stokes" userId="3e5c5154-569e-4d81-aa91-4f91841cdfa9" providerId="ADAL" clId="{C09E40EC-238F-455F-BE7B-EEDA88EA32CD}" dt="2023-02-08T10:41:16.999" v="731" actId="20577"/>
        <pc:sldMkLst>
          <pc:docMk/>
          <pc:sldMk cId="2844813666" sldId="561"/>
        </pc:sldMkLst>
        <pc:spChg chg="mod">
          <ac:chgData name="Kelly Stokes" userId="3e5c5154-569e-4d81-aa91-4f91841cdfa9" providerId="ADAL" clId="{C09E40EC-238F-455F-BE7B-EEDA88EA32CD}" dt="2023-02-08T10:41:16.999" v="731" actId="20577"/>
          <ac:spMkLst>
            <pc:docMk/>
            <pc:sldMk cId="2844813666" sldId="561"/>
            <ac:spMk id="2" creationId="{52DA34BA-82FC-47C5-BCE1-BB65E08B92A1}"/>
          </ac:spMkLst>
        </pc:spChg>
      </pc:sldChg>
      <pc:sldChg chg="modSp mod ord">
        <pc:chgData name="Kelly Stokes" userId="3e5c5154-569e-4d81-aa91-4f91841cdfa9" providerId="ADAL" clId="{C09E40EC-238F-455F-BE7B-EEDA88EA32CD}" dt="2023-02-08T10:40:07.717" v="683" actId="20577"/>
        <pc:sldMkLst>
          <pc:docMk/>
          <pc:sldMk cId="2824879269" sldId="566"/>
        </pc:sldMkLst>
        <pc:spChg chg="mod">
          <ac:chgData name="Kelly Stokes" userId="3e5c5154-569e-4d81-aa91-4f91841cdfa9" providerId="ADAL" clId="{C09E40EC-238F-455F-BE7B-EEDA88EA32CD}" dt="2023-02-08T10:40:07.717" v="683" actId="20577"/>
          <ac:spMkLst>
            <pc:docMk/>
            <pc:sldMk cId="2824879269" sldId="566"/>
            <ac:spMk id="2" creationId="{52DA34BA-82FC-47C5-BCE1-BB65E08B92A1}"/>
          </ac:spMkLst>
        </pc:spChg>
      </pc:sldChg>
      <pc:sldChg chg="modSp mod ord">
        <pc:chgData name="Kelly Stokes" userId="3e5c5154-569e-4d81-aa91-4f91841cdfa9" providerId="ADAL" clId="{C09E40EC-238F-455F-BE7B-EEDA88EA32CD}" dt="2023-02-08T10:40:30.665" v="693" actId="20577"/>
        <pc:sldMkLst>
          <pc:docMk/>
          <pc:sldMk cId="805782854" sldId="567"/>
        </pc:sldMkLst>
        <pc:spChg chg="mod">
          <ac:chgData name="Kelly Stokes" userId="3e5c5154-569e-4d81-aa91-4f91841cdfa9" providerId="ADAL" clId="{C09E40EC-238F-455F-BE7B-EEDA88EA32CD}" dt="2023-02-08T10:40:30.665" v="693" actId="20577"/>
          <ac:spMkLst>
            <pc:docMk/>
            <pc:sldMk cId="805782854" sldId="567"/>
            <ac:spMk id="2" creationId="{52DA34BA-82FC-47C5-BCE1-BB65E08B92A1}"/>
          </ac:spMkLst>
        </pc:spChg>
      </pc:sldChg>
      <pc:sldChg chg="modSp mod ord">
        <pc:chgData name="Kelly Stokes" userId="3e5c5154-569e-4d81-aa91-4f91841cdfa9" providerId="ADAL" clId="{C09E40EC-238F-455F-BE7B-EEDA88EA32CD}" dt="2023-02-08T10:40:39.248" v="701" actId="20577"/>
        <pc:sldMkLst>
          <pc:docMk/>
          <pc:sldMk cId="2306067830" sldId="568"/>
        </pc:sldMkLst>
        <pc:spChg chg="mod">
          <ac:chgData name="Kelly Stokes" userId="3e5c5154-569e-4d81-aa91-4f91841cdfa9" providerId="ADAL" clId="{C09E40EC-238F-455F-BE7B-EEDA88EA32CD}" dt="2023-02-08T10:40:39.248" v="701" actId="20577"/>
          <ac:spMkLst>
            <pc:docMk/>
            <pc:sldMk cId="2306067830" sldId="568"/>
            <ac:spMk id="2" creationId="{52DA34BA-82FC-47C5-BCE1-BB65E08B92A1}"/>
          </ac:spMkLst>
        </pc:spChg>
      </pc:sldChg>
      <pc:sldChg chg="modSp mod ord">
        <pc:chgData name="Kelly Stokes" userId="3e5c5154-569e-4d81-aa91-4f91841cdfa9" providerId="ADAL" clId="{C09E40EC-238F-455F-BE7B-EEDA88EA32CD}" dt="2023-02-08T10:40:46.847" v="708" actId="20577"/>
        <pc:sldMkLst>
          <pc:docMk/>
          <pc:sldMk cId="2792669322" sldId="573"/>
        </pc:sldMkLst>
        <pc:spChg chg="mod">
          <ac:chgData name="Kelly Stokes" userId="3e5c5154-569e-4d81-aa91-4f91841cdfa9" providerId="ADAL" clId="{C09E40EC-238F-455F-BE7B-EEDA88EA32CD}" dt="2023-02-08T10:40:46.847" v="708" actId="20577"/>
          <ac:spMkLst>
            <pc:docMk/>
            <pc:sldMk cId="2792669322" sldId="573"/>
            <ac:spMk id="2" creationId="{52DA34BA-82FC-47C5-BCE1-BB65E08B92A1}"/>
          </ac:spMkLst>
        </pc:spChg>
      </pc:sldChg>
      <pc:sldChg chg="modSp mod ord">
        <pc:chgData name="Kelly Stokes" userId="3e5c5154-569e-4d81-aa91-4f91841cdfa9" providerId="ADAL" clId="{C09E40EC-238F-455F-BE7B-EEDA88EA32CD}" dt="2023-02-08T10:40:51.893" v="717" actId="20577"/>
        <pc:sldMkLst>
          <pc:docMk/>
          <pc:sldMk cId="1378953568" sldId="574"/>
        </pc:sldMkLst>
        <pc:spChg chg="mod">
          <ac:chgData name="Kelly Stokes" userId="3e5c5154-569e-4d81-aa91-4f91841cdfa9" providerId="ADAL" clId="{C09E40EC-238F-455F-BE7B-EEDA88EA32CD}" dt="2023-02-08T10:40:51.893" v="717" actId="20577"/>
          <ac:spMkLst>
            <pc:docMk/>
            <pc:sldMk cId="1378953568" sldId="574"/>
            <ac:spMk id="2" creationId="{52DA34BA-82FC-47C5-BCE1-BB65E08B92A1}"/>
          </ac:spMkLst>
        </pc:spChg>
      </pc:sldChg>
      <pc:sldChg chg="del ord">
        <pc:chgData name="Kelly Stokes" userId="3e5c5154-569e-4d81-aa91-4f91841cdfa9" providerId="ADAL" clId="{C09E40EC-238F-455F-BE7B-EEDA88EA32CD}" dt="2023-02-08T10:41:00.392" v="718" actId="2696"/>
        <pc:sldMkLst>
          <pc:docMk/>
          <pc:sldMk cId="3670349578" sldId="575"/>
        </pc:sldMkLst>
      </pc:sldChg>
      <pc:sldChg chg="del ord">
        <pc:chgData name="Kelly Stokes" userId="3e5c5154-569e-4d81-aa91-4f91841cdfa9" providerId="ADAL" clId="{C09E40EC-238F-455F-BE7B-EEDA88EA32CD}" dt="2023-02-08T10:41:00.392" v="718" actId="2696"/>
        <pc:sldMkLst>
          <pc:docMk/>
          <pc:sldMk cId="1304861550" sldId="580"/>
        </pc:sldMkLst>
      </pc:sldChg>
      <pc:sldChg chg="modSp mod">
        <pc:chgData name="Kelly Stokes" userId="3e5c5154-569e-4d81-aa91-4f91841cdfa9" providerId="ADAL" clId="{C09E40EC-238F-455F-BE7B-EEDA88EA32CD}" dt="2023-02-08T10:43:19.224" v="747" actId="1076"/>
        <pc:sldMkLst>
          <pc:docMk/>
          <pc:sldMk cId="2558172481" sldId="591"/>
        </pc:sldMkLst>
        <pc:spChg chg="mod">
          <ac:chgData name="Kelly Stokes" userId="3e5c5154-569e-4d81-aa91-4f91841cdfa9" providerId="ADAL" clId="{C09E40EC-238F-455F-BE7B-EEDA88EA32CD}" dt="2023-02-08T10:43:19.224" v="747" actId="1076"/>
          <ac:spMkLst>
            <pc:docMk/>
            <pc:sldMk cId="2558172481" sldId="591"/>
            <ac:spMk id="2" creationId="{02FB8773-AD3E-2543-510F-CEE32E75C793}"/>
          </ac:spMkLst>
        </pc:spChg>
      </pc:sldChg>
      <pc:sldChg chg="modSp mod">
        <pc:chgData name="Kelly Stokes" userId="3e5c5154-569e-4d81-aa91-4f91841cdfa9" providerId="ADAL" clId="{C09E40EC-238F-455F-BE7B-EEDA88EA32CD}" dt="2023-02-08T10:41:10.153" v="722" actId="20577"/>
        <pc:sldMkLst>
          <pc:docMk/>
          <pc:sldMk cId="2335409816" sldId="593"/>
        </pc:sldMkLst>
        <pc:spChg chg="mod">
          <ac:chgData name="Kelly Stokes" userId="3e5c5154-569e-4d81-aa91-4f91841cdfa9" providerId="ADAL" clId="{C09E40EC-238F-455F-BE7B-EEDA88EA32CD}" dt="2023-02-08T10:41:10.153" v="722" actId="20577"/>
          <ac:spMkLst>
            <pc:docMk/>
            <pc:sldMk cId="2335409816" sldId="593"/>
            <ac:spMk id="2" creationId="{52DA34BA-82FC-47C5-BCE1-BB65E08B92A1}"/>
          </ac:spMkLst>
        </pc:spChg>
      </pc:sldChg>
      <pc:sldChg chg="ord">
        <pc:chgData name="Kelly Stokes" userId="3e5c5154-569e-4d81-aa91-4f91841cdfa9" providerId="ADAL" clId="{C09E40EC-238F-455F-BE7B-EEDA88EA32CD}" dt="2023-02-08T10:38:52.253" v="651"/>
        <pc:sldMkLst>
          <pc:docMk/>
          <pc:sldMk cId="3422474783" sldId="594"/>
        </pc:sldMkLst>
      </pc:sldChg>
      <pc:sldChg chg="modSp mod">
        <pc:chgData name="Kelly Stokes" userId="3e5c5154-569e-4d81-aa91-4f91841cdfa9" providerId="ADAL" clId="{C09E40EC-238F-455F-BE7B-EEDA88EA32CD}" dt="2023-02-08T10:41:46.661" v="739" actId="6549"/>
        <pc:sldMkLst>
          <pc:docMk/>
          <pc:sldMk cId="3886991875" sldId="597"/>
        </pc:sldMkLst>
        <pc:spChg chg="mod">
          <ac:chgData name="Kelly Stokes" userId="3e5c5154-569e-4d81-aa91-4f91841cdfa9" providerId="ADAL" clId="{C09E40EC-238F-455F-BE7B-EEDA88EA32CD}" dt="2023-02-08T10:41:46.661" v="739" actId="6549"/>
          <ac:spMkLst>
            <pc:docMk/>
            <pc:sldMk cId="3886991875" sldId="597"/>
            <ac:spMk id="2" creationId="{02FB8773-AD3E-2543-510F-CEE32E75C793}"/>
          </ac:spMkLst>
        </pc:spChg>
      </pc:sldChg>
      <pc:sldChg chg="modSp mod">
        <pc:chgData name="Kelly Stokes" userId="3e5c5154-569e-4d81-aa91-4f91841cdfa9" providerId="ADAL" clId="{C09E40EC-238F-455F-BE7B-EEDA88EA32CD}" dt="2023-02-08T10:45:14.383" v="763" actId="404"/>
        <pc:sldMkLst>
          <pc:docMk/>
          <pc:sldMk cId="4027390957" sldId="598"/>
        </pc:sldMkLst>
        <pc:spChg chg="mod">
          <ac:chgData name="Kelly Stokes" userId="3e5c5154-569e-4d81-aa91-4f91841cdfa9" providerId="ADAL" clId="{C09E40EC-238F-455F-BE7B-EEDA88EA32CD}" dt="2023-02-08T10:45:14.383" v="763" actId="404"/>
          <ac:spMkLst>
            <pc:docMk/>
            <pc:sldMk cId="4027390957" sldId="598"/>
            <ac:spMk id="2" creationId="{02FB8773-AD3E-2543-510F-CEE32E75C793}"/>
          </ac:spMkLst>
        </pc:spChg>
      </pc:sldChg>
      <pc:sldChg chg="addSp delSp modSp mod">
        <pc:chgData name="Kelly Stokes" userId="3e5c5154-569e-4d81-aa91-4f91841cdfa9" providerId="ADAL" clId="{C09E40EC-238F-455F-BE7B-EEDA88EA32CD}" dt="2023-02-08T09:56:04.317" v="7" actId="14100"/>
        <pc:sldMkLst>
          <pc:docMk/>
          <pc:sldMk cId="3955913320" sldId="604"/>
        </pc:sldMkLst>
        <pc:picChg chg="add mod modCrop">
          <ac:chgData name="Kelly Stokes" userId="3e5c5154-569e-4d81-aa91-4f91841cdfa9" providerId="ADAL" clId="{C09E40EC-238F-455F-BE7B-EEDA88EA32CD}" dt="2023-02-08T09:56:04.317" v="7" actId="14100"/>
          <ac:picMkLst>
            <pc:docMk/>
            <pc:sldMk cId="3955913320" sldId="604"/>
            <ac:picMk id="3" creationId="{0CCDF568-9522-F3D7-AC18-66D7DF9678D7}"/>
          </ac:picMkLst>
        </pc:picChg>
        <pc:picChg chg="del">
          <ac:chgData name="Kelly Stokes" userId="3e5c5154-569e-4d81-aa91-4f91841cdfa9" providerId="ADAL" clId="{C09E40EC-238F-455F-BE7B-EEDA88EA32CD}" dt="2023-02-08T09:55:12.846" v="2" actId="478"/>
          <ac:picMkLst>
            <pc:docMk/>
            <pc:sldMk cId="3955913320" sldId="604"/>
            <ac:picMk id="6" creationId="{D44B2C43-1E59-CFBF-087C-09115BCD2F92}"/>
          </ac:picMkLst>
        </pc:picChg>
      </pc:sldChg>
      <pc:sldChg chg="modSp mod">
        <pc:chgData name="Kelly Stokes" userId="3e5c5154-569e-4d81-aa91-4f91841cdfa9" providerId="ADAL" clId="{C09E40EC-238F-455F-BE7B-EEDA88EA32CD}" dt="2023-02-08T10:44:09.050" v="755" actId="14100"/>
        <pc:sldMkLst>
          <pc:docMk/>
          <pc:sldMk cId="2851453709" sldId="1194"/>
        </pc:sldMkLst>
        <pc:spChg chg="mod">
          <ac:chgData name="Kelly Stokes" userId="3e5c5154-569e-4d81-aa91-4f91841cdfa9" providerId="ADAL" clId="{C09E40EC-238F-455F-BE7B-EEDA88EA32CD}" dt="2023-02-08T10:44:03.294" v="753" actId="1076"/>
          <ac:spMkLst>
            <pc:docMk/>
            <pc:sldMk cId="2851453709" sldId="1194"/>
            <ac:spMk id="2" creationId="{02FB8773-AD3E-2543-510F-CEE32E75C793}"/>
          </ac:spMkLst>
        </pc:spChg>
        <pc:spChg chg="mod">
          <ac:chgData name="Kelly Stokes" userId="3e5c5154-569e-4d81-aa91-4f91841cdfa9" providerId="ADAL" clId="{C09E40EC-238F-455F-BE7B-EEDA88EA32CD}" dt="2023-02-08T10:43:37.979" v="748"/>
          <ac:spMkLst>
            <pc:docMk/>
            <pc:sldMk cId="2851453709" sldId="1194"/>
            <ac:spMk id="3" creationId="{E500F0D3-C8EE-77CA-D8A5-2252D46724AA}"/>
          </ac:spMkLst>
        </pc:spChg>
        <pc:spChg chg="mod">
          <ac:chgData name="Kelly Stokes" userId="3e5c5154-569e-4d81-aa91-4f91841cdfa9" providerId="ADAL" clId="{C09E40EC-238F-455F-BE7B-EEDA88EA32CD}" dt="2023-02-08T10:43:45.104" v="750" actId="14100"/>
          <ac:spMkLst>
            <pc:docMk/>
            <pc:sldMk cId="2851453709" sldId="1194"/>
            <ac:spMk id="4" creationId="{B5313488-7E4A-79E2-52CD-B230AB2EBC8A}"/>
          </ac:spMkLst>
        </pc:spChg>
        <pc:spChg chg="mod">
          <ac:chgData name="Kelly Stokes" userId="3e5c5154-569e-4d81-aa91-4f91841cdfa9" providerId="ADAL" clId="{C09E40EC-238F-455F-BE7B-EEDA88EA32CD}" dt="2023-02-08T10:44:09.050" v="755" actId="14100"/>
          <ac:spMkLst>
            <pc:docMk/>
            <pc:sldMk cId="2851453709" sldId="1194"/>
            <ac:spMk id="5" creationId="{E02A7888-AA45-7396-3E3D-4AC6E69CC2E9}"/>
          </ac:spMkLst>
        </pc:spChg>
      </pc:sldChg>
      <pc:sldChg chg="modSp mod">
        <pc:chgData name="Kelly Stokes" userId="3e5c5154-569e-4d81-aa91-4f91841cdfa9" providerId="ADAL" clId="{C09E40EC-238F-455F-BE7B-EEDA88EA32CD}" dt="2023-02-08T10:10:41.623" v="150" actId="20577"/>
        <pc:sldMkLst>
          <pc:docMk/>
          <pc:sldMk cId="2817335207" sldId="1452"/>
        </pc:sldMkLst>
        <pc:spChg chg="mod">
          <ac:chgData name="Kelly Stokes" userId="3e5c5154-569e-4d81-aa91-4f91841cdfa9" providerId="ADAL" clId="{C09E40EC-238F-455F-BE7B-EEDA88EA32CD}" dt="2023-02-08T10:10:41.623" v="150" actId="20577"/>
          <ac:spMkLst>
            <pc:docMk/>
            <pc:sldMk cId="2817335207" sldId="1452"/>
            <ac:spMk id="2" creationId="{52DA34BA-82FC-47C5-BCE1-BB65E08B92A1}"/>
          </ac:spMkLst>
        </pc:spChg>
      </pc:sldChg>
      <pc:sldChg chg="addSp delSp modSp mod delAnim modAnim">
        <pc:chgData name="Kelly Stokes" userId="3e5c5154-569e-4d81-aa91-4f91841cdfa9" providerId="ADAL" clId="{C09E40EC-238F-455F-BE7B-EEDA88EA32CD}" dt="2023-02-08T10:15:48.703" v="194"/>
        <pc:sldMkLst>
          <pc:docMk/>
          <pc:sldMk cId="1149855702" sldId="1456"/>
        </pc:sldMkLst>
        <pc:spChg chg="mod">
          <ac:chgData name="Kelly Stokes" userId="3e5c5154-569e-4d81-aa91-4f91841cdfa9" providerId="ADAL" clId="{C09E40EC-238F-455F-BE7B-EEDA88EA32CD}" dt="2023-02-08T10:14:34.305" v="177" actId="20577"/>
          <ac:spMkLst>
            <pc:docMk/>
            <pc:sldMk cId="1149855702" sldId="1456"/>
            <ac:spMk id="2" creationId="{52DA34BA-82FC-47C5-BCE1-BB65E08B92A1}"/>
          </ac:spMkLst>
        </pc:spChg>
        <pc:spChg chg="del">
          <ac:chgData name="Kelly Stokes" userId="3e5c5154-569e-4d81-aa91-4f91841cdfa9" providerId="ADAL" clId="{C09E40EC-238F-455F-BE7B-EEDA88EA32CD}" dt="2023-02-08T10:14:40.676" v="178" actId="478"/>
          <ac:spMkLst>
            <pc:docMk/>
            <pc:sldMk cId="1149855702" sldId="1456"/>
            <ac:spMk id="3" creationId="{13BB5EC0-7A96-4D29-A835-6FAE896C31A4}"/>
          </ac:spMkLst>
        </pc:spChg>
        <pc:picChg chg="del">
          <ac:chgData name="Kelly Stokes" userId="3e5c5154-569e-4d81-aa91-4f91841cdfa9" providerId="ADAL" clId="{C09E40EC-238F-455F-BE7B-EEDA88EA32CD}" dt="2023-02-08T10:14:56.400" v="189" actId="478"/>
          <ac:picMkLst>
            <pc:docMk/>
            <pc:sldMk cId="1149855702" sldId="1456"/>
            <ac:picMk id="4100" creationId="{DA895516-1D2D-7060-439F-14461AC08B4E}"/>
          </ac:picMkLst>
        </pc:picChg>
        <pc:picChg chg="add mod">
          <ac:chgData name="Kelly Stokes" userId="3e5c5154-569e-4d81-aa91-4f91841cdfa9" providerId="ADAL" clId="{C09E40EC-238F-455F-BE7B-EEDA88EA32CD}" dt="2023-02-08T10:15:15.840" v="191" actId="1076"/>
          <ac:picMkLst>
            <pc:docMk/>
            <pc:sldMk cId="1149855702" sldId="1456"/>
            <ac:picMk id="15362" creationId="{0404A099-C95D-39C2-1F40-3D2330FAC6CB}"/>
          </ac:picMkLst>
        </pc:picChg>
      </pc:sldChg>
      <pc:sldChg chg="addSp delSp modSp mod modAnim">
        <pc:chgData name="Kelly Stokes" userId="3e5c5154-569e-4d81-aa91-4f91841cdfa9" providerId="ADAL" clId="{C09E40EC-238F-455F-BE7B-EEDA88EA32CD}" dt="2023-02-08T10:20:30.446" v="299"/>
        <pc:sldMkLst>
          <pc:docMk/>
          <pc:sldMk cId="498228807" sldId="1466"/>
        </pc:sldMkLst>
        <pc:spChg chg="mod">
          <ac:chgData name="Kelly Stokes" userId="3e5c5154-569e-4d81-aa91-4f91841cdfa9" providerId="ADAL" clId="{C09E40EC-238F-455F-BE7B-EEDA88EA32CD}" dt="2023-02-08T10:19:17.890" v="252" actId="20577"/>
          <ac:spMkLst>
            <pc:docMk/>
            <pc:sldMk cId="498228807" sldId="1466"/>
            <ac:spMk id="2" creationId="{52DA34BA-82FC-47C5-BCE1-BB65E08B92A1}"/>
          </ac:spMkLst>
        </pc:spChg>
        <pc:spChg chg="mod">
          <ac:chgData name="Kelly Stokes" userId="3e5c5154-569e-4d81-aa91-4f91841cdfa9" providerId="ADAL" clId="{C09E40EC-238F-455F-BE7B-EEDA88EA32CD}" dt="2023-02-08T10:19:34.106" v="291" actId="1076"/>
          <ac:spMkLst>
            <pc:docMk/>
            <pc:sldMk cId="498228807" sldId="1466"/>
            <ac:spMk id="3" creationId="{B548C542-2DBB-77E4-067F-CB52D1045816}"/>
          </ac:spMkLst>
        </pc:spChg>
        <pc:spChg chg="mod">
          <ac:chgData name="Kelly Stokes" userId="3e5c5154-569e-4d81-aa91-4f91841cdfa9" providerId="ADAL" clId="{C09E40EC-238F-455F-BE7B-EEDA88EA32CD}" dt="2023-02-08T10:20:30.446" v="299"/>
          <ac:spMkLst>
            <pc:docMk/>
            <pc:sldMk cId="498228807" sldId="1466"/>
            <ac:spMk id="12" creationId="{E384BFF7-3319-CAE2-192F-C4DCBBBBFCCA}"/>
          </ac:spMkLst>
        </pc:spChg>
        <pc:picChg chg="add mod">
          <ac:chgData name="Kelly Stokes" userId="3e5c5154-569e-4d81-aa91-4f91841cdfa9" providerId="ADAL" clId="{C09E40EC-238F-455F-BE7B-EEDA88EA32CD}" dt="2023-02-08T10:19:50.090" v="295" actId="1076"/>
          <ac:picMkLst>
            <pc:docMk/>
            <pc:sldMk cId="498228807" sldId="1466"/>
            <ac:picMk id="4" creationId="{8AD9A5A6-264C-7473-72CE-4A8296CC2FB7}"/>
          </ac:picMkLst>
        </pc:picChg>
        <pc:picChg chg="del mod">
          <ac:chgData name="Kelly Stokes" userId="3e5c5154-569e-4d81-aa91-4f91841cdfa9" providerId="ADAL" clId="{C09E40EC-238F-455F-BE7B-EEDA88EA32CD}" dt="2023-02-08T10:19:37.512" v="293" actId="478"/>
          <ac:picMkLst>
            <pc:docMk/>
            <pc:sldMk cId="498228807" sldId="1466"/>
            <ac:picMk id="5" creationId="{DEBE5692-D693-84AF-CDF4-9BD1D7FA3A5E}"/>
          </ac:picMkLst>
        </pc:picChg>
      </pc:sldChg>
      <pc:sldChg chg="modSp mod">
        <pc:chgData name="Kelly Stokes" userId="3e5c5154-569e-4d81-aa91-4f91841cdfa9" providerId="ADAL" clId="{C09E40EC-238F-455F-BE7B-EEDA88EA32CD}" dt="2023-02-08T10:22:59.296" v="426" actId="20577"/>
        <pc:sldMkLst>
          <pc:docMk/>
          <pc:sldMk cId="2199839506" sldId="1473"/>
        </pc:sldMkLst>
        <pc:spChg chg="mod">
          <ac:chgData name="Kelly Stokes" userId="3e5c5154-569e-4d81-aa91-4f91841cdfa9" providerId="ADAL" clId="{C09E40EC-238F-455F-BE7B-EEDA88EA32CD}" dt="2023-02-08T10:22:50.378" v="420"/>
          <ac:spMkLst>
            <pc:docMk/>
            <pc:sldMk cId="2199839506" sldId="1473"/>
            <ac:spMk id="2" creationId="{52DA34BA-82FC-47C5-BCE1-BB65E08B92A1}"/>
          </ac:spMkLst>
        </pc:spChg>
        <pc:spChg chg="mod">
          <ac:chgData name="Kelly Stokes" userId="3e5c5154-569e-4d81-aa91-4f91841cdfa9" providerId="ADAL" clId="{C09E40EC-238F-455F-BE7B-EEDA88EA32CD}" dt="2023-02-08T10:22:59.296" v="426" actId="20577"/>
          <ac:spMkLst>
            <pc:docMk/>
            <pc:sldMk cId="2199839506" sldId="1473"/>
            <ac:spMk id="3" creationId="{847A1AC9-9EC9-E1AA-348D-958CE44F2772}"/>
          </ac:spMkLst>
        </pc:spChg>
      </pc:sldChg>
      <pc:sldChg chg="addSp delSp modSp modAnim">
        <pc:chgData name="Kelly Stokes" userId="3e5c5154-569e-4d81-aa91-4f91841cdfa9" providerId="ADAL" clId="{C09E40EC-238F-455F-BE7B-EEDA88EA32CD}" dt="2023-02-08T10:26:58.843" v="466" actId="20577"/>
        <pc:sldMkLst>
          <pc:docMk/>
          <pc:sldMk cId="2330293709" sldId="1485"/>
        </pc:sldMkLst>
        <pc:spChg chg="mod">
          <ac:chgData name="Kelly Stokes" userId="3e5c5154-569e-4d81-aa91-4f91841cdfa9" providerId="ADAL" clId="{C09E40EC-238F-455F-BE7B-EEDA88EA32CD}" dt="2023-02-08T10:26:03.252" v="447" actId="20577"/>
          <ac:spMkLst>
            <pc:docMk/>
            <pc:sldMk cId="2330293709" sldId="1485"/>
            <ac:spMk id="2" creationId="{52DA34BA-82FC-47C5-BCE1-BB65E08B92A1}"/>
          </ac:spMkLst>
        </pc:spChg>
        <pc:spChg chg="mod">
          <ac:chgData name="Kelly Stokes" userId="3e5c5154-569e-4d81-aa91-4f91841cdfa9" providerId="ADAL" clId="{C09E40EC-238F-455F-BE7B-EEDA88EA32CD}" dt="2023-02-08T10:26:47.806" v="462" actId="20577"/>
          <ac:spMkLst>
            <pc:docMk/>
            <pc:sldMk cId="2330293709" sldId="1485"/>
            <ac:spMk id="4" creationId="{C424366C-8EFB-1EF9-3E80-C6EE7BE15FA3}"/>
          </ac:spMkLst>
        </pc:spChg>
        <pc:spChg chg="mod">
          <ac:chgData name="Kelly Stokes" userId="3e5c5154-569e-4d81-aa91-4f91841cdfa9" providerId="ADAL" clId="{C09E40EC-238F-455F-BE7B-EEDA88EA32CD}" dt="2023-02-08T10:26:58.843" v="466" actId="20577"/>
          <ac:spMkLst>
            <pc:docMk/>
            <pc:sldMk cId="2330293709" sldId="1485"/>
            <ac:spMk id="8" creationId="{1FCDC8B7-0F0D-46B5-057E-579929B7D816}"/>
          </ac:spMkLst>
        </pc:spChg>
        <pc:picChg chg="del">
          <ac:chgData name="Kelly Stokes" userId="3e5c5154-569e-4d81-aa91-4f91841cdfa9" providerId="ADAL" clId="{C09E40EC-238F-455F-BE7B-EEDA88EA32CD}" dt="2023-02-08T10:26:23.282" v="448" actId="478"/>
          <ac:picMkLst>
            <pc:docMk/>
            <pc:sldMk cId="2330293709" sldId="1485"/>
            <ac:picMk id="8196" creationId="{F6AD0BCF-CB32-17C9-EA54-ADCF9C516AC9}"/>
          </ac:picMkLst>
        </pc:picChg>
        <pc:picChg chg="add mod">
          <ac:chgData name="Kelly Stokes" userId="3e5c5154-569e-4d81-aa91-4f91841cdfa9" providerId="ADAL" clId="{C09E40EC-238F-455F-BE7B-EEDA88EA32CD}" dt="2023-02-08T10:26:26.518" v="450" actId="1076"/>
          <ac:picMkLst>
            <pc:docMk/>
            <pc:sldMk cId="2330293709" sldId="1485"/>
            <ac:picMk id="21506" creationId="{5015EA4B-121C-7BED-82F4-6A4FEB8411B1}"/>
          </ac:picMkLst>
        </pc:picChg>
      </pc:sldChg>
      <pc:sldChg chg="modSp mod">
        <pc:chgData name="Kelly Stokes" userId="3e5c5154-569e-4d81-aa91-4f91841cdfa9" providerId="ADAL" clId="{C09E40EC-238F-455F-BE7B-EEDA88EA32CD}" dt="2023-02-08T10:25:25.727" v="432" actId="27636"/>
        <pc:sldMkLst>
          <pc:docMk/>
          <pc:sldMk cId="199949674" sldId="1501"/>
        </pc:sldMkLst>
        <pc:spChg chg="mod">
          <ac:chgData name="Kelly Stokes" userId="3e5c5154-569e-4d81-aa91-4f91841cdfa9" providerId="ADAL" clId="{C09E40EC-238F-455F-BE7B-EEDA88EA32CD}" dt="2023-02-08T10:25:16.212" v="427"/>
          <ac:spMkLst>
            <pc:docMk/>
            <pc:sldMk cId="199949674" sldId="1501"/>
            <ac:spMk id="2" creationId="{52DA34BA-82FC-47C5-BCE1-BB65E08B92A1}"/>
          </ac:spMkLst>
        </pc:spChg>
        <pc:spChg chg="mod">
          <ac:chgData name="Kelly Stokes" userId="3e5c5154-569e-4d81-aa91-4f91841cdfa9" providerId="ADAL" clId="{C09E40EC-238F-455F-BE7B-EEDA88EA32CD}" dt="2023-02-08T10:25:25.727" v="432" actId="27636"/>
          <ac:spMkLst>
            <pc:docMk/>
            <pc:sldMk cId="199949674" sldId="1501"/>
            <ac:spMk id="3" creationId="{847A1AC9-9EC9-E1AA-348D-958CE44F2772}"/>
          </ac:spMkLst>
        </pc:spChg>
      </pc:sldChg>
      <pc:sldChg chg="modSp mod">
        <pc:chgData name="Kelly Stokes" userId="3e5c5154-569e-4d81-aa91-4f91841cdfa9" providerId="ADAL" clId="{C09E40EC-238F-455F-BE7B-EEDA88EA32CD}" dt="2023-02-08T10:25:54.399" v="443" actId="27636"/>
        <pc:sldMkLst>
          <pc:docMk/>
          <pc:sldMk cId="2203475726" sldId="1502"/>
        </pc:sldMkLst>
        <pc:spChg chg="mod">
          <ac:chgData name="Kelly Stokes" userId="3e5c5154-569e-4d81-aa91-4f91841cdfa9" providerId="ADAL" clId="{C09E40EC-238F-455F-BE7B-EEDA88EA32CD}" dt="2023-02-08T10:25:43.552" v="434"/>
          <ac:spMkLst>
            <pc:docMk/>
            <pc:sldMk cId="2203475726" sldId="1502"/>
            <ac:spMk id="2" creationId="{52DA34BA-82FC-47C5-BCE1-BB65E08B92A1}"/>
          </ac:spMkLst>
        </pc:spChg>
        <pc:spChg chg="mod">
          <ac:chgData name="Kelly Stokes" userId="3e5c5154-569e-4d81-aa91-4f91841cdfa9" providerId="ADAL" clId="{C09E40EC-238F-455F-BE7B-EEDA88EA32CD}" dt="2023-02-08T10:25:54.399" v="443" actId="27636"/>
          <ac:spMkLst>
            <pc:docMk/>
            <pc:sldMk cId="2203475726" sldId="1502"/>
            <ac:spMk id="3" creationId="{847A1AC9-9EC9-E1AA-348D-958CE44F2772}"/>
          </ac:spMkLst>
        </pc:spChg>
      </pc:sldChg>
      <pc:sldChg chg="addSp delSp modSp modAnim">
        <pc:chgData name="Kelly Stokes" userId="3e5c5154-569e-4d81-aa91-4f91841cdfa9" providerId="ADAL" clId="{C09E40EC-238F-455F-BE7B-EEDA88EA32CD}" dt="2023-02-08T10:32:07.330" v="500"/>
        <pc:sldMkLst>
          <pc:docMk/>
          <pc:sldMk cId="2659700584" sldId="1504"/>
        </pc:sldMkLst>
        <pc:spChg chg="mod">
          <ac:chgData name="Kelly Stokes" userId="3e5c5154-569e-4d81-aa91-4f91841cdfa9" providerId="ADAL" clId="{C09E40EC-238F-455F-BE7B-EEDA88EA32CD}" dt="2023-02-08T10:31:01.029" v="491" actId="20577"/>
          <ac:spMkLst>
            <pc:docMk/>
            <pc:sldMk cId="2659700584" sldId="1504"/>
            <ac:spMk id="2" creationId="{52DA34BA-82FC-47C5-BCE1-BB65E08B92A1}"/>
          </ac:spMkLst>
        </pc:spChg>
        <pc:spChg chg="mod">
          <ac:chgData name="Kelly Stokes" userId="3e5c5154-569e-4d81-aa91-4f91841cdfa9" providerId="ADAL" clId="{C09E40EC-238F-455F-BE7B-EEDA88EA32CD}" dt="2023-02-08T10:31:25.695" v="492"/>
          <ac:spMkLst>
            <pc:docMk/>
            <pc:sldMk cId="2659700584" sldId="1504"/>
            <ac:spMk id="8" creationId="{1FCDC8B7-0F0D-46B5-057E-579929B7D816}"/>
          </ac:spMkLst>
        </pc:spChg>
        <pc:picChg chg="del">
          <ac:chgData name="Kelly Stokes" userId="3e5c5154-569e-4d81-aa91-4f91841cdfa9" providerId="ADAL" clId="{C09E40EC-238F-455F-BE7B-EEDA88EA32CD}" dt="2023-02-08T10:31:28.928" v="493" actId="478"/>
          <ac:picMkLst>
            <pc:docMk/>
            <pc:sldMk cId="2659700584" sldId="1504"/>
            <ac:picMk id="13316" creationId="{903DAD07-70C0-E4F4-785A-03D5CDB8FA36}"/>
          </ac:picMkLst>
        </pc:picChg>
        <pc:picChg chg="add mod">
          <ac:chgData name="Kelly Stokes" userId="3e5c5154-569e-4d81-aa91-4f91841cdfa9" providerId="ADAL" clId="{C09E40EC-238F-455F-BE7B-EEDA88EA32CD}" dt="2023-02-08T10:31:57.524" v="497" actId="732"/>
          <ac:picMkLst>
            <pc:docMk/>
            <pc:sldMk cId="2659700584" sldId="1504"/>
            <ac:picMk id="25602" creationId="{2405A4BA-1634-288A-0C9B-5599F4185732}"/>
          </ac:picMkLst>
        </pc:picChg>
      </pc:sldChg>
      <pc:sldChg chg="modSp mod">
        <pc:chgData name="Kelly Stokes" userId="3e5c5154-569e-4d81-aa91-4f91841cdfa9" providerId="ADAL" clId="{C09E40EC-238F-455F-BE7B-EEDA88EA32CD}" dt="2023-02-08T10:27:29.462" v="471" actId="27636"/>
        <pc:sldMkLst>
          <pc:docMk/>
          <pc:sldMk cId="1571660563" sldId="1505"/>
        </pc:sldMkLst>
        <pc:spChg chg="mod">
          <ac:chgData name="Kelly Stokes" userId="3e5c5154-569e-4d81-aa91-4f91841cdfa9" providerId="ADAL" clId="{C09E40EC-238F-455F-BE7B-EEDA88EA32CD}" dt="2023-02-08T10:27:24.247" v="467"/>
          <ac:spMkLst>
            <pc:docMk/>
            <pc:sldMk cId="1571660563" sldId="1505"/>
            <ac:spMk id="2" creationId="{52DA34BA-82FC-47C5-BCE1-BB65E08B92A1}"/>
          </ac:spMkLst>
        </pc:spChg>
        <pc:spChg chg="mod">
          <ac:chgData name="Kelly Stokes" userId="3e5c5154-569e-4d81-aa91-4f91841cdfa9" providerId="ADAL" clId="{C09E40EC-238F-455F-BE7B-EEDA88EA32CD}" dt="2023-02-08T10:27:29.462" v="471" actId="27636"/>
          <ac:spMkLst>
            <pc:docMk/>
            <pc:sldMk cId="1571660563" sldId="1505"/>
            <ac:spMk id="3" creationId="{847A1AC9-9EC9-E1AA-348D-958CE44F2772}"/>
          </ac:spMkLst>
        </pc:spChg>
      </pc:sldChg>
      <pc:sldChg chg="modSp mod">
        <pc:chgData name="Kelly Stokes" userId="3e5c5154-569e-4d81-aa91-4f91841cdfa9" providerId="ADAL" clId="{C09E40EC-238F-455F-BE7B-EEDA88EA32CD}" dt="2023-02-08T10:33:11.595" v="514" actId="27636"/>
        <pc:sldMkLst>
          <pc:docMk/>
          <pc:sldMk cId="2611828572" sldId="1506"/>
        </pc:sldMkLst>
        <pc:spChg chg="mod">
          <ac:chgData name="Kelly Stokes" userId="3e5c5154-569e-4d81-aa91-4f91841cdfa9" providerId="ADAL" clId="{C09E40EC-238F-455F-BE7B-EEDA88EA32CD}" dt="2023-02-08T10:33:01.391" v="504" actId="20577"/>
          <ac:spMkLst>
            <pc:docMk/>
            <pc:sldMk cId="2611828572" sldId="1506"/>
            <ac:spMk id="2" creationId="{52DA34BA-82FC-47C5-BCE1-BB65E08B92A1}"/>
          </ac:spMkLst>
        </pc:spChg>
        <pc:spChg chg="mod">
          <ac:chgData name="Kelly Stokes" userId="3e5c5154-569e-4d81-aa91-4f91841cdfa9" providerId="ADAL" clId="{C09E40EC-238F-455F-BE7B-EEDA88EA32CD}" dt="2023-02-08T10:33:11.595" v="514" actId="27636"/>
          <ac:spMkLst>
            <pc:docMk/>
            <pc:sldMk cId="2611828572" sldId="1506"/>
            <ac:spMk id="3" creationId="{847A1AC9-9EC9-E1AA-348D-958CE44F2772}"/>
          </ac:spMkLst>
        </pc:spChg>
      </pc:sldChg>
      <pc:sldChg chg="addSp delSp modSp mod">
        <pc:chgData name="Kelly Stokes" userId="3e5c5154-569e-4d81-aa91-4f91841cdfa9" providerId="ADAL" clId="{C09E40EC-238F-455F-BE7B-EEDA88EA32CD}" dt="2023-02-08T10:36:32.421" v="551"/>
        <pc:sldMkLst>
          <pc:docMk/>
          <pc:sldMk cId="3786602557" sldId="1509"/>
        </pc:sldMkLst>
        <pc:picChg chg="del">
          <ac:chgData name="Kelly Stokes" userId="3e5c5154-569e-4d81-aa91-4f91841cdfa9" providerId="ADAL" clId="{C09E40EC-238F-455F-BE7B-EEDA88EA32CD}" dt="2023-02-08T10:36:17.845" v="550" actId="478"/>
          <ac:picMkLst>
            <pc:docMk/>
            <pc:sldMk cId="3786602557" sldId="1509"/>
            <ac:picMk id="2" creationId="{31529410-AF9C-C29B-6936-D12332D73020}"/>
          </ac:picMkLst>
        </pc:picChg>
        <pc:picChg chg="add mod">
          <ac:chgData name="Kelly Stokes" userId="3e5c5154-569e-4d81-aa91-4f91841cdfa9" providerId="ADAL" clId="{C09E40EC-238F-455F-BE7B-EEDA88EA32CD}" dt="2023-02-08T10:36:32.421" v="551"/>
          <ac:picMkLst>
            <pc:docMk/>
            <pc:sldMk cId="3786602557" sldId="1509"/>
            <ac:picMk id="4" creationId="{CCCB5DE1-8BE5-C567-4D22-E8DB7BEC7D98}"/>
          </ac:picMkLst>
        </pc:picChg>
      </pc:sldChg>
      <pc:sldChg chg="modSp mod">
        <pc:chgData name="Kelly Stokes" userId="3e5c5154-569e-4d81-aa91-4f91841cdfa9" providerId="ADAL" clId="{C09E40EC-238F-455F-BE7B-EEDA88EA32CD}" dt="2023-02-08T10:44:56.312" v="761" actId="1076"/>
        <pc:sldMkLst>
          <pc:docMk/>
          <pc:sldMk cId="3605437593" sldId="1631"/>
        </pc:sldMkLst>
        <pc:spChg chg="mod">
          <ac:chgData name="Kelly Stokes" userId="3e5c5154-569e-4d81-aa91-4f91841cdfa9" providerId="ADAL" clId="{C09E40EC-238F-455F-BE7B-EEDA88EA32CD}" dt="2023-02-08T10:44:52.251" v="760" actId="1076"/>
          <ac:spMkLst>
            <pc:docMk/>
            <pc:sldMk cId="3605437593" sldId="1631"/>
            <ac:spMk id="2" creationId="{02FB8773-AD3E-2543-510F-CEE32E75C793}"/>
          </ac:spMkLst>
        </pc:spChg>
        <pc:spChg chg="mod">
          <ac:chgData name="Kelly Stokes" userId="3e5c5154-569e-4d81-aa91-4f91841cdfa9" providerId="ADAL" clId="{C09E40EC-238F-455F-BE7B-EEDA88EA32CD}" dt="2023-02-08T10:44:27.570" v="756"/>
          <ac:spMkLst>
            <pc:docMk/>
            <pc:sldMk cId="3605437593" sldId="1631"/>
            <ac:spMk id="3" creationId="{E500F0D3-C8EE-77CA-D8A5-2252D46724AA}"/>
          </ac:spMkLst>
        </pc:spChg>
        <pc:spChg chg="mod">
          <ac:chgData name="Kelly Stokes" userId="3e5c5154-569e-4d81-aa91-4f91841cdfa9" providerId="ADAL" clId="{C09E40EC-238F-455F-BE7B-EEDA88EA32CD}" dt="2023-02-08T10:44:32.772" v="758" actId="14100"/>
          <ac:spMkLst>
            <pc:docMk/>
            <pc:sldMk cId="3605437593" sldId="1631"/>
            <ac:spMk id="4" creationId="{B5313488-7E4A-79E2-52CD-B230AB2EBC8A}"/>
          </ac:spMkLst>
        </pc:spChg>
        <pc:spChg chg="mod">
          <ac:chgData name="Kelly Stokes" userId="3e5c5154-569e-4d81-aa91-4f91841cdfa9" providerId="ADAL" clId="{C09E40EC-238F-455F-BE7B-EEDA88EA32CD}" dt="2023-02-08T10:44:56.312" v="761" actId="1076"/>
          <ac:spMkLst>
            <pc:docMk/>
            <pc:sldMk cId="3605437593" sldId="1631"/>
            <ac:spMk id="5" creationId="{E02A7888-AA45-7396-3E3D-4AC6E69CC2E9}"/>
          </ac:spMkLst>
        </pc:spChg>
      </pc:sldChg>
      <pc:sldChg chg="modSp mod">
        <pc:chgData name="Kelly Stokes" userId="3e5c5154-569e-4d81-aa91-4f91841cdfa9" providerId="ADAL" clId="{C09E40EC-238F-455F-BE7B-EEDA88EA32CD}" dt="2023-02-08T10:35:37.787" v="532" actId="20577"/>
        <pc:sldMkLst>
          <pc:docMk/>
          <pc:sldMk cId="258101762" sldId="1636"/>
        </pc:sldMkLst>
        <pc:spChg chg="mod">
          <ac:chgData name="Kelly Stokes" userId="3e5c5154-569e-4d81-aa91-4f91841cdfa9" providerId="ADAL" clId="{C09E40EC-238F-455F-BE7B-EEDA88EA32CD}" dt="2023-02-08T10:35:37.787" v="532" actId="20577"/>
          <ac:spMkLst>
            <pc:docMk/>
            <pc:sldMk cId="258101762" sldId="1636"/>
            <ac:spMk id="2" creationId="{02FB8773-AD3E-2543-510F-CEE32E75C793}"/>
          </ac:spMkLst>
        </pc:spChg>
      </pc:sldChg>
      <pc:sldChg chg="del">
        <pc:chgData name="Kelly Stokes" userId="3e5c5154-569e-4d81-aa91-4f91841cdfa9" providerId="ADAL" clId="{C09E40EC-238F-455F-BE7B-EEDA88EA32CD}" dt="2023-02-08T10:25:31.107" v="433" actId="2696"/>
        <pc:sldMkLst>
          <pc:docMk/>
          <pc:sldMk cId="2592489006" sldId="1751"/>
        </pc:sldMkLst>
      </pc:sldChg>
      <pc:sldChg chg="modSp mod">
        <pc:chgData name="Kelly Stokes" userId="3e5c5154-569e-4d81-aa91-4f91841cdfa9" providerId="ADAL" clId="{C09E40EC-238F-455F-BE7B-EEDA88EA32CD}" dt="2023-02-08T10:37:08.018" v="565" actId="20577"/>
        <pc:sldMkLst>
          <pc:docMk/>
          <pc:sldMk cId="3303138135" sldId="1755"/>
        </pc:sldMkLst>
        <pc:spChg chg="mod">
          <ac:chgData name="Kelly Stokes" userId="3e5c5154-569e-4d81-aa91-4f91841cdfa9" providerId="ADAL" clId="{C09E40EC-238F-455F-BE7B-EEDA88EA32CD}" dt="2023-02-08T10:37:08.018" v="565" actId="20577"/>
          <ac:spMkLst>
            <pc:docMk/>
            <pc:sldMk cId="3303138135" sldId="1755"/>
            <ac:spMk id="2" creationId="{52DA34BA-82FC-47C5-BCE1-BB65E08B92A1}"/>
          </ac:spMkLst>
        </pc:spChg>
      </pc:sldChg>
      <pc:sldChg chg="modSp mod">
        <pc:chgData name="Kelly Stokes" userId="3e5c5154-569e-4d81-aa91-4f91841cdfa9" providerId="ADAL" clId="{C09E40EC-238F-455F-BE7B-EEDA88EA32CD}" dt="2023-02-08T10:37:13.156" v="572" actId="20577"/>
        <pc:sldMkLst>
          <pc:docMk/>
          <pc:sldMk cId="2042747774" sldId="1756"/>
        </pc:sldMkLst>
        <pc:spChg chg="mod">
          <ac:chgData name="Kelly Stokes" userId="3e5c5154-569e-4d81-aa91-4f91841cdfa9" providerId="ADAL" clId="{C09E40EC-238F-455F-BE7B-EEDA88EA32CD}" dt="2023-02-08T10:37:13.156" v="572" actId="20577"/>
          <ac:spMkLst>
            <pc:docMk/>
            <pc:sldMk cId="2042747774" sldId="1756"/>
            <ac:spMk id="2" creationId="{52DA34BA-82FC-47C5-BCE1-BB65E08B92A1}"/>
          </ac:spMkLst>
        </pc:spChg>
      </pc:sldChg>
      <pc:sldChg chg="modSp mod">
        <pc:chgData name="Kelly Stokes" userId="3e5c5154-569e-4d81-aa91-4f91841cdfa9" providerId="ADAL" clId="{C09E40EC-238F-455F-BE7B-EEDA88EA32CD}" dt="2023-02-08T10:37:18.795" v="580" actId="20577"/>
        <pc:sldMkLst>
          <pc:docMk/>
          <pc:sldMk cId="2462489311" sldId="1757"/>
        </pc:sldMkLst>
        <pc:spChg chg="mod">
          <ac:chgData name="Kelly Stokes" userId="3e5c5154-569e-4d81-aa91-4f91841cdfa9" providerId="ADAL" clId="{C09E40EC-238F-455F-BE7B-EEDA88EA32CD}" dt="2023-02-08T10:37:18.795" v="580" actId="20577"/>
          <ac:spMkLst>
            <pc:docMk/>
            <pc:sldMk cId="2462489311" sldId="1757"/>
            <ac:spMk id="2" creationId="{52DA34BA-82FC-47C5-BCE1-BB65E08B92A1}"/>
          </ac:spMkLst>
        </pc:spChg>
      </pc:sldChg>
      <pc:sldChg chg="modSp mod">
        <pc:chgData name="Kelly Stokes" userId="3e5c5154-569e-4d81-aa91-4f91841cdfa9" providerId="ADAL" clId="{C09E40EC-238F-455F-BE7B-EEDA88EA32CD}" dt="2023-02-08T10:37:31.335" v="589" actId="20577"/>
        <pc:sldMkLst>
          <pc:docMk/>
          <pc:sldMk cId="2777173541" sldId="1758"/>
        </pc:sldMkLst>
        <pc:spChg chg="mod">
          <ac:chgData name="Kelly Stokes" userId="3e5c5154-569e-4d81-aa91-4f91841cdfa9" providerId="ADAL" clId="{C09E40EC-238F-455F-BE7B-EEDA88EA32CD}" dt="2023-02-08T10:37:31.335" v="589" actId="20577"/>
          <ac:spMkLst>
            <pc:docMk/>
            <pc:sldMk cId="2777173541" sldId="1758"/>
            <ac:spMk id="2" creationId="{52DA34BA-82FC-47C5-BCE1-BB65E08B92A1}"/>
          </ac:spMkLst>
        </pc:spChg>
      </pc:sldChg>
      <pc:sldChg chg="modSp mod">
        <pc:chgData name="Kelly Stokes" userId="3e5c5154-569e-4d81-aa91-4f91841cdfa9" providerId="ADAL" clId="{C09E40EC-238F-455F-BE7B-EEDA88EA32CD}" dt="2023-02-08T10:37:37.203" v="600" actId="20577"/>
        <pc:sldMkLst>
          <pc:docMk/>
          <pc:sldMk cId="4156189298" sldId="1759"/>
        </pc:sldMkLst>
        <pc:spChg chg="mod">
          <ac:chgData name="Kelly Stokes" userId="3e5c5154-569e-4d81-aa91-4f91841cdfa9" providerId="ADAL" clId="{C09E40EC-238F-455F-BE7B-EEDA88EA32CD}" dt="2023-02-08T10:37:37.203" v="600" actId="20577"/>
          <ac:spMkLst>
            <pc:docMk/>
            <pc:sldMk cId="4156189298" sldId="1759"/>
            <ac:spMk id="2" creationId="{52DA34BA-82FC-47C5-BCE1-BB65E08B92A1}"/>
          </ac:spMkLst>
        </pc:spChg>
      </pc:sldChg>
      <pc:sldChg chg="modSp mod">
        <pc:chgData name="Kelly Stokes" userId="3e5c5154-569e-4d81-aa91-4f91841cdfa9" providerId="ADAL" clId="{C09E40EC-238F-455F-BE7B-EEDA88EA32CD}" dt="2023-02-08T10:36:49.094" v="555" actId="20577"/>
        <pc:sldMkLst>
          <pc:docMk/>
          <pc:sldMk cId="2797566214" sldId="1768"/>
        </pc:sldMkLst>
        <pc:spChg chg="mod">
          <ac:chgData name="Kelly Stokes" userId="3e5c5154-569e-4d81-aa91-4f91841cdfa9" providerId="ADAL" clId="{C09E40EC-238F-455F-BE7B-EEDA88EA32CD}" dt="2023-02-08T10:36:49.094" v="555" actId="20577"/>
          <ac:spMkLst>
            <pc:docMk/>
            <pc:sldMk cId="2797566214" sldId="1768"/>
            <ac:spMk id="2" creationId="{52DA34BA-82FC-47C5-BCE1-BB65E08B92A1}"/>
          </ac:spMkLst>
        </pc:spChg>
      </pc:sldChg>
      <pc:sldChg chg="modSp mod">
        <pc:chgData name="Kelly Stokes" userId="3e5c5154-569e-4d81-aa91-4f91841cdfa9" providerId="ADAL" clId="{C09E40EC-238F-455F-BE7B-EEDA88EA32CD}" dt="2023-02-08T10:36:52.553" v="558" actId="20577"/>
        <pc:sldMkLst>
          <pc:docMk/>
          <pc:sldMk cId="2766023497" sldId="1769"/>
        </pc:sldMkLst>
        <pc:spChg chg="mod">
          <ac:chgData name="Kelly Stokes" userId="3e5c5154-569e-4d81-aa91-4f91841cdfa9" providerId="ADAL" clId="{C09E40EC-238F-455F-BE7B-EEDA88EA32CD}" dt="2023-02-08T10:36:52.553" v="558" actId="20577"/>
          <ac:spMkLst>
            <pc:docMk/>
            <pc:sldMk cId="2766023497" sldId="1769"/>
            <ac:spMk id="2" creationId="{52DA34BA-82FC-47C5-BCE1-BB65E08B92A1}"/>
          </ac:spMkLst>
        </pc:spChg>
      </pc:sldChg>
      <pc:sldChg chg="del">
        <pc:chgData name="Kelly Stokes" userId="3e5c5154-569e-4d81-aa91-4f91841cdfa9" providerId="ADAL" clId="{C09E40EC-238F-455F-BE7B-EEDA88EA32CD}" dt="2023-02-08T10:04:39.430" v="8" actId="2696"/>
        <pc:sldMkLst>
          <pc:docMk/>
          <pc:sldMk cId="894305977" sldId="1884"/>
        </pc:sldMkLst>
      </pc:sldChg>
      <pc:sldChg chg="del">
        <pc:chgData name="Kelly Stokes" userId="3e5c5154-569e-4d81-aa91-4f91841cdfa9" providerId="ADAL" clId="{C09E40EC-238F-455F-BE7B-EEDA88EA32CD}" dt="2023-02-08T10:04:39.430" v="8" actId="2696"/>
        <pc:sldMkLst>
          <pc:docMk/>
          <pc:sldMk cId="3269471005" sldId="1885"/>
        </pc:sldMkLst>
      </pc:sldChg>
      <pc:sldChg chg="del">
        <pc:chgData name="Kelly Stokes" userId="3e5c5154-569e-4d81-aa91-4f91841cdfa9" providerId="ADAL" clId="{C09E40EC-238F-455F-BE7B-EEDA88EA32CD}" dt="2023-02-08T10:04:39.430" v="8" actId="2696"/>
        <pc:sldMkLst>
          <pc:docMk/>
          <pc:sldMk cId="1401328879" sldId="1886"/>
        </pc:sldMkLst>
      </pc:sldChg>
      <pc:sldChg chg="del">
        <pc:chgData name="Kelly Stokes" userId="3e5c5154-569e-4d81-aa91-4f91841cdfa9" providerId="ADAL" clId="{C09E40EC-238F-455F-BE7B-EEDA88EA32CD}" dt="2023-02-08T10:04:39.430" v="8" actId="2696"/>
        <pc:sldMkLst>
          <pc:docMk/>
          <pc:sldMk cId="491407668" sldId="1887"/>
        </pc:sldMkLst>
      </pc:sldChg>
      <pc:sldChg chg="modSp mod">
        <pc:chgData name="Kelly Stokes" userId="3e5c5154-569e-4d81-aa91-4f91841cdfa9" providerId="ADAL" clId="{C09E40EC-238F-455F-BE7B-EEDA88EA32CD}" dt="2023-02-08T10:05:26.011" v="75" actId="1076"/>
        <pc:sldMkLst>
          <pc:docMk/>
          <pc:sldMk cId="2393501717" sldId="1888"/>
        </pc:sldMkLst>
        <pc:spChg chg="mod">
          <ac:chgData name="Kelly Stokes" userId="3e5c5154-569e-4d81-aa91-4f91841cdfa9" providerId="ADAL" clId="{C09E40EC-238F-455F-BE7B-EEDA88EA32CD}" dt="2023-02-08T10:05:26.011" v="75" actId="1076"/>
          <ac:spMkLst>
            <pc:docMk/>
            <pc:sldMk cId="2393501717" sldId="1888"/>
            <ac:spMk id="2" creationId="{52DA34BA-82FC-47C5-BCE1-BB65E08B92A1}"/>
          </ac:spMkLst>
        </pc:spChg>
      </pc:sldChg>
      <pc:sldChg chg="modSp mod">
        <pc:chgData name="Kelly Stokes" userId="3e5c5154-569e-4d81-aa91-4f91841cdfa9" providerId="ADAL" clId="{C09E40EC-238F-455F-BE7B-EEDA88EA32CD}" dt="2023-02-08T10:05:37.076" v="94" actId="20577"/>
        <pc:sldMkLst>
          <pc:docMk/>
          <pc:sldMk cId="1524098469" sldId="1889"/>
        </pc:sldMkLst>
        <pc:spChg chg="mod">
          <ac:chgData name="Kelly Stokes" userId="3e5c5154-569e-4d81-aa91-4f91841cdfa9" providerId="ADAL" clId="{C09E40EC-238F-455F-BE7B-EEDA88EA32CD}" dt="2023-02-08T10:05:37.076" v="94" actId="20577"/>
          <ac:spMkLst>
            <pc:docMk/>
            <pc:sldMk cId="1524098469" sldId="1889"/>
            <ac:spMk id="2" creationId="{52DA34BA-82FC-47C5-BCE1-BB65E08B92A1}"/>
          </ac:spMkLst>
        </pc:spChg>
      </pc:sldChg>
      <pc:sldChg chg="addSp delSp modSp mod modAnim">
        <pc:chgData name="Kelly Stokes" userId="3e5c5154-569e-4d81-aa91-4f91841cdfa9" providerId="ADAL" clId="{C09E40EC-238F-455F-BE7B-EEDA88EA32CD}" dt="2023-02-08T10:07:39.987" v="118"/>
        <pc:sldMkLst>
          <pc:docMk/>
          <pc:sldMk cId="940309101" sldId="1890"/>
        </pc:sldMkLst>
        <pc:spChg chg="mod">
          <ac:chgData name="Kelly Stokes" userId="3e5c5154-569e-4d81-aa91-4f91841cdfa9" providerId="ADAL" clId="{C09E40EC-238F-455F-BE7B-EEDA88EA32CD}" dt="2023-02-08T10:06:18.860" v="101" actId="20577"/>
          <ac:spMkLst>
            <pc:docMk/>
            <pc:sldMk cId="940309101" sldId="1890"/>
            <ac:spMk id="2" creationId="{52DA34BA-82FC-47C5-BCE1-BB65E08B92A1}"/>
          </ac:spMkLst>
        </pc:spChg>
        <pc:spChg chg="mod">
          <ac:chgData name="Kelly Stokes" userId="3e5c5154-569e-4d81-aa91-4f91841cdfa9" providerId="ADAL" clId="{C09E40EC-238F-455F-BE7B-EEDA88EA32CD}" dt="2023-02-08T10:06:24.539" v="103" actId="14100"/>
          <ac:spMkLst>
            <pc:docMk/>
            <pc:sldMk cId="940309101" sldId="1890"/>
            <ac:spMk id="3" creationId="{13BB5EC0-7A96-4D29-A835-6FAE896C31A4}"/>
          </ac:spMkLst>
        </pc:spChg>
        <pc:spChg chg="add mod">
          <ac:chgData name="Kelly Stokes" userId="3e5c5154-569e-4d81-aa91-4f91841cdfa9" providerId="ADAL" clId="{C09E40EC-238F-455F-BE7B-EEDA88EA32CD}" dt="2023-02-08T10:06:35.025" v="106" actId="14100"/>
          <ac:spMkLst>
            <pc:docMk/>
            <pc:sldMk cId="940309101" sldId="1890"/>
            <ac:spMk id="4" creationId="{4B8AA0B8-EF20-2524-33A5-CEB9B8EA448D}"/>
          </ac:spMkLst>
        </pc:spChg>
        <pc:picChg chg="del">
          <ac:chgData name="Kelly Stokes" userId="3e5c5154-569e-4d81-aa91-4f91841cdfa9" providerId="ADAL" clId="{C09E40EC-238F-455F-BE7B-EEDA88EA32CD}" dt="2023-02-08T10:06:36.978" v="107" actId="478"/>
          <ac:picMkLst>
            <pc:docMk/>
            <pc:sldMk cId="940309101" sldId="1890"/>
            <ac:picMk id="6146" creationId="{806F26F0-E418-C2D8-888C-B1C8596A1879}"/>
          </ac:picMkLst>
        </pc:picChg>
        <pc:picChg chg="add mod">
          <ac:chgData name="Kelly Stokes" userId="3e5c5154-569e-4d81-aa91-4f91841cdfa9" providerId="ADAL" clId="{C09E40EC-238F-455F-BE7B-EEDA88EA32CD}" dt="2023-02-08T10:06:50.071" v="109" actId="1076"/>
          <ac:picMkLst>
            <pc:docMk/>
            <pc:sldMk cId="940309101" sldId="1890"/>
            <ac:picMk id="13314" creationId="{07F74325-D509-F0E2-B4BE-BD5058309026}"/>
          </ac:picMkLst>
        </pc:picChg>
        <pc:picChg chg="add mod">
          <ac:chgData name="Kelly Stokes" userId="3e5c5154-569e-4d81-aa91-4f91841cdfa9" providerId="ADAL" clId="{C09E40EC-238F-455F-BE7B-EEDA88EA32CD}" dt="2023-02-08T10:07:16.784" v="112" actId="1076"/>
          <ac:picMkLst>
            <pc:docMk/>
            <pc:sldMk cId="940309101" sldId="1890"/>
            <ac:picMk id="13316" creationId="{45F93323-D7ED-693B-C3A5-805837468529}"/>
          </ac:picMkLst>
        </pc:picChg>
        <pc:picChg chg="add mod">
          <ac:chgData name="Kelly Stokes" userId="3e5c5154-569e-4d81-aa91-4f91841cdfa9" providerId="ADAL" clId="{C09E40EC-238F-455F-BE7B-EEDA88EA32CD}" dt="2023-02-08T10:07:36.873" v="116" actId="1076"/>
          <ac:picMkLst>
            <pc:docMk/>
            <pc:sldMk cId="940309101" sldId="1890"/>
            <ac:picMk id="13318" creationId="{40457193-F681-6826-5545-4C823D136E89}"/>
          </ac:picMkLst>
        </pc:picChg>
      </pc:sldChg>
      <pc:sldChg chg="del">
        <pc:chgData name="Kelly Stokes" userId="3e5c5154-569e-4d81-aa91-4f91841cdfa9" providerId="ADAL" clId="{C09E40EC-238F-455F-BE7B-EEDA88EA32CD}" dt="2023-02-08T10:08:30.491" v="120" actId="2696"/>
        <pc:sldMkLst>
          <pc:docMk/>
          <pc:sldMk cId="2600243232" sldId="1891"/>
        </pc:sldMkLst>
      </pc:sldChg>
      <pc:sldChg chg="del">
        <pc:chgData name="Kelly Stokes" userId="3e5c5154-569e-4d81-aa91-4f91841cdfa9" providerId="ADAL" clId="{C09E40EC-238F-455F-BE7B-EEDA88EA32CD}" dt="2023-02-08T10:07:50.501" v="119" actId="2696"/>
        <pc:sldMkLst>
          <pc:docMk/>
          <pc:sldMk cId="2763523075" sldId="1892"/>
        </pc:sldMkLst>
      </pc:sldChg>
      <pc:sldChg chg="addSp delSp modSp mod modAnim">
        <pc:chgData name="Kelly Stokes" userId="3e5c5154-569e-4d81-aa91-4f91841cdfa9" providerId="ADAL" clId="{C09E40EC-238F-455F-BE7B-EEDA88EA32CD}" dt="2023-02-08T10:15:53.089" v="195"/>
        <pc:sldMkLst>
          <pc:docMk/>
          <pc:sldMk cId="307904903" sldId="1893"/>
        </pc:sldMkLst>
        <pc:spChg chg="mod">
          <ac:chgData name="Kelly Stokes" userId="3e5c5154-569e-4d81-aa91-4f91841cdfa9" providerId="ADAL" clId="{C09E40EC-238F-455F-BE7B-EEDA88EA32CD}" dt="2023-02-08T10:14:48.050" v="185" actId="20577"/>
          <ac:spMkLst>
            <pc:docMk/>
            <pc:sldMk cId="307904903" sldId="1893"/>
            <ac:spMk id="2" creationId="{52DA34BA-82FC-47C5-BCE1-BB65E08B92A1}"/>
          </ac:spMkLst>
        </pc:spChg>
        <pc:spChg chg="mod">
          <ac:chgData name="Kelly Stokes" userId="3e5c5154-569e-4d81-aa91-4f91841cdfa9" providerId="ADAL" clId="{C09E40EC-238F-455F-BE7B-EEDA88EA32CD}" dt="2023-02-08T10:14:53.266" v="187" actId="14100"/>
          <ac:spMkLst>
            <pc:docMk/>
            <pc:sldMk cId="307904903" sldId="1893"/>
            <ac:spMk id="3" creationId="{13BB5EC0-7A96-4D29-A835-6FAE896C31A4}"/>
          </ac:spMkLst>
        </pc:spChg>
        <pc:picChg chg="del">
          <ac:chgData name="Kelly Stokes" userId="3e5c5154-569e-4d81-aa91-4f91841cdfa9" providerId="ADAL" clId="{C09E40EC-238F-455F-BE7B-EEDA88EA32CD}" dt="2023-02-08T10:14:54.761" v="188" actId="478"/>
          <ac:picMkLst>
            <pc:docMk/>
            <pc:sldMk cId="307904903" sldId="1893"/>
            <ac:picMk id="4100" creationId="{DA895516-1D2D-7060-439F-14461AC08B4E}"/>
          </ac:picMkLst>
        </pc:picChg>
        <pc:picChg chg="add mod">
          <ac:chgData name="Kelly Stokes" userId="3e5c5154-569e-4d81-aa91-4f91841cdfa9" providerId="ADAL" clId="{C09E40EC-238F-455F-BE7B-EEDA88EA32CD}" dt="2023-02-08T10:15:45.243" v="193" actId="1076"/>
          <ac:picMkLst>
            <pc:docMk/>
            <pc:sldMk cId="307904903" sldId="1893"/>
            <ac:picMk id="16386" creationId="{7E427EED-0549-BF6C-9AA4-187FB88E583B}"/>
          </ac:picMkLst>
        </pc:picChg>
      </pc:sldChg>
      <pc:sldChg chg="del">
        <pc:chgData name="Kelly Stokes" userId="3e5c5154-569e-4d81-aa91-4f91841cdfa9" providerId="ADAL" clId="{C09E40EC-238F-455F-BE7B-EEDA88EA32CD}" dt="2023-02-08T10:16:08.004" v="196" actId="2696"/>
        <pc:sldMkLst>
          <pc:docMk/>
          <pc:sldMk cId="973430116" sldId="1894"/>
        </pc:sldMkLst>
      </pc:sldChg>
      <pc:sldChg chg="del">
        <pc:chgData name="Kelly Stokes" userId="3e5c5154-569e-4d81-aa91-4f91841cdfa9" providerId="ADAL" clId="{C09E40EC-238F-455F-BE7B-EEDA88EA32CD}" dt="2023-02-08T10:16:08.004" v="196" actId="2696"/>
        <pc:sldMkLst>
          <pc:docMk/>
          <pc:sldMk cId="3373210654" sldId="1895"/>
        </pc:sldMkLst>
      </pc:sldChg>
      <pc:sldChg chg="addSp delSp modSp mod addAnim delAnim modAnim">
        <pc:chgData name="Kelly Stokes" userId="3e5c5154-569e-4d81-aa91-4f91841cdfa9" providerId="ADAL" clId="{C09E40EC-238F-455F-BE7B-EEDA88EA32CD}" dt="2023-02-08T10:21:18.147" v="344" actId="20577"/>
        <pc:sldMkLst>
          <pc:docMk/>
          <pc:sldMk cId="3125554530" sldId="1896"/>
        </pc:sldMkLst>
        <pc:spChg chg="mod">
          <ac:chgData name="Kelly Stokes" userId="3e5c5154-569e-4d81-aa91-4f91841cdfa9" providerId="ADAL" clId="{C09E40EC-238F-455F-BE7B-EEDA88EA32CD}" dt="2023-02-08T10:20:47.010" v="313" actId="20577"/>
          <ac:spMkLst>
            <pc:docMk/>
            <pc:sldMk cId="3125554530" sldId="1896"/>
            <ac:spMk id="2" creationId="{52DA34BA-82FC-47C5-BCE1-BB65E08B92A1}"/>
          </ac:spMkLst>
        </pc:spChg>
        <pc:spChg chg="add del mod">
          <ac:chgData name="Kelly Stokes" userId="3e5c5154-569e-4d81-aa91-4f91841cdfa9" providerId="ADAL" clId="{C09E40EC-238F-455F-BE7B-EEDA88EA32CD}" dt="2023-02-08T10:20:59.328" v="334" actId="20577"/>
          <ac:spMkLst>
            <pc:docMk/>
            <pc:sldMk cId="3125554530" sldId="1896"/>
            <ac:spMk id="3" creationId="{EC2FC21F-F840-9568-F4E6-C25C1FFB0F67}"/>
          </ac:spMkLst>
        </pc:spChg>
        <pc:spChg chg="mod">
          <ac:chgData name="Kelly Stokes" userId="3e5c5154-569e-4d81-aa91-4f91841cdfa9" providerId="ADAL" clId="{C09E40EC-238F-455F-BE7B-EEDA88EA32CD}" dt="2023-02-08T10:21:18.147" v="344" actId="20577"/>
          <ac:spMkLst>
            <pc:docMk/>
            <pc:sldMk cId="3125554530" sldId="1896"/>
            <ac:spMk id="10" creationId="{003D53EA-1945-744E-2DD1-0312F4DE835F}"/>
          </ac:spMkLst>
        </pc:spChg>
        <pc:spChg chg="mod">
          <ac:chgData name="Kelly Stokes" userId="3e5c5154-569e-4d81-aa91-4f91841cdfa9" providerId="ADAL" clId="{C09E40EC-238F-455F-BE7B-EEDA88EA32CD}" dt="2023-02-08T10:21:15.171" v="335"/>
          <ac:spMkLst>
            <pc:docMk/>
            <pc:sldMk cId="3125554530" sldId="1896"/>
            <ac:spMk id="12" creationId="{E384BFF7-3319-CAE2-192F-C4DCBBBBFCCA}"/>
          </ac:spMkLst>
        </pc:spChg>
        <pc:picChg chg="add mod">
          <ac:chgData name="Kelly Stokes" userId="3e5c5154-569e-4d81-aa91-4f91841cdfa9" providerId="ADAL" clId="{C09E40EC-238F-455F-BE7B-EEDA88EA32CD}" dt="2023-02-08T10:20:40.970" v="303"/>
          <ac:picMkLst>
            <pc:docMk/>
            <pc:sldMk cId="3125554530" sldId="1896"/>
            <ac:picMk id="4" creationId="{780EAA34-5062-292F-BDCC-EBF56642A5FA}"/>
          </ac:picMkLst>
        </pc:picChg>
        <pc:picChg chg="del">
          <ac:chgData name="Kelly Stokes" userId="3e5c5154-569e-4d81-aa91-4f91841cdfa9" providerId="ADAL" clId="{C09E40EC-238F-455F-BE7B-EEDA88EA32CD}" dt="2023-02-08T10:20:40.496" v="302" actId="478"/>
          <ac:picMkLst>
            <pc:docMk/>
            <pc:sldMk cId="3125554530" sldId="1896"/>
            <ac:picMk id="5" creationId="{DEBE5692-D693-84AF-CDF4-9BD1D7FA3A5E}"/>
          </ac:picMkLst>
        </pc:picChg>
      </pc:sldChg>
      <pc:sldChg chg="del">
        <pc:chgData name="Kelly Stokes" userId="3e5c5154-569e-4d81-aa91-4f91841cdfa9" providerId="ADAL" clId="{C09E40EC-238F-455F-BE7B-EEDA88EA32CD}" dt="2023-02-08T10:21:28.723" v="345" actId="2696"/>
        <pc:sldMkLst>
          <pc:docMk/>
          <pc:sldMk cId="1473615075" sldId="1897"/>
        </pc:sldMkLst>
      </pc:sldChg>
      <pc:sldChg chg="addSp delSp modSp modAnim">
        <pc:chgData name="Kelly Stokes" userId="3e5c5154-569e-4d81-aa91-4f91841cdfa9" providerId="ADAL" clId="{C09E40EC-238F-455F-BE7B-EEDA88EA32CD}" dt="2023-02-08T10:22:16.923" v="419" actId="20577"/>
        <pc:sldMkLst>
          <pc:docMk/>
          <pc:sldMk cId="1059113023" sldId="1898"/>
        </pc:sldMkLst>
        <pc:spChg chg="mod">
          <ac:chgData name="Kelly Stokes" userId="3e5c5154-569e-4d81-aa91-4f91841cdfa9" providerId="ADAL" clId="{C09E40EC-238F-455F-BE7B-EEDA88EA32CD}" dt="2023-02-08T10:21:45.237" v="374" actId="20577"/>
          <ac:spMkLst>
            <pc:docMk/>
            <pc:sldMk cId="1059113023" sldId="1898"/>
            <ac:spMk id="2" creationId="{52DA34BA-82FC-47C5-BCE1-BB65E08B92A1}"/>
          </ac:spMkLst>
        </pc:spChg>
        <pc:spChg chg="mod">
          <ac:chgData name="Kelly Stokes" userId="3e5c5154-569e-4d81-aa91-4f91841cdfa9" providerId="ADAL" clId="{C09E40EC-238F-455F-BE7B-EEDA88EA32CD}" dt="2023-02-08T10:21:57.485" v="407" actId="20577"/>
          <ac:spMkLst>
            <pc:docMk/>
            <pc:sldMk cId="1059113023" sldId="1898"/>
            <ac:spMk id="3" creationId="{D1A5E02B-AA35-351C-6D0A-9D50086A565E}"/>
          </ac:spMkLst>
        </pc:spChg>
        <pc:spChg chg="mod">
          <ac:chgData name="Kelly Stokes" userId="3e5c5154-569e-4d81-aa91-4f91841cdfa9" providerId="ADAL" clId="{C09E40EC-238F-455F-BE7B-EEDA88EA32CD}" dt="2023-02-08T10:22:16.923" v="419" actId="20577"/>
          <ac:spMkLst>
            <pc:docMk/>
            <pc:sldMk cId="1059113023" sldId="1898"/>
            <ac:spMk id="10" creationId="{003D53EA-1945-744E-2DD1-0312F4DE835F}"/>
          </ac:spMkLst>
        </pc:spChg>
        <pc:spChg chg="mod">
          <ac:chgData name="Kelly Stokes" userId="3e5c5154-569e-4d81-aa91-4f91841cdfa9" providerId="ADAL" clId="{C09E40EC-238F-455F-BE7B-EEDA88EA32CD}" dt="2023-02-08T10:22:09.645" v="408"/>
          <ac:spMkLst>
            <pc:docMk/>
            <pc:sldMk cId="1059113023" sldId="1898"/>
            <ac:spMk id="12" creationId="{E384BFF7-3319-CAE2-192F-C4DCBBBBFCCA}"/>
          </ac:spMkLst>
        </pc:spChg>
        <pc:picChg chg="add mod">
          <ac:chgData name="Kelly Stokes" userId="3e5c5154-569e-4d81-aa91-4f91841cdfa9" providerId="ADAL" clId="{C09E40EC-238F-455F-BE7B-EEDA88EA32CD}" dt="2023-02-08T10:21:35.995" v="347"/>
          <ac:picMkLst>
            <pc:docMk/>
            <pc:sldMk cId="1059113023" sldId="1898"/>
            <ac:picMk id="4" creationId="{61D5F919-F0A2-33E0-CF5D-AEC99B613930}"/>
          </ac:picMkLst>
        </pc:picChg>
        <pc:picChg chg="del">
          <ac:chgData name="Kelly Stokes" userId="3e5c5154-569e-4d81-aa91-4f91841cdfa9" providerId="ADAL" clId="{C09E40EC-238F-455F-BE7B-EEDA88EA32CD}" dt="2023-02-08T10:21:34.936" v="346" actId="478"/>
          <ac:picMkLst>
            <pc:docMk/>
            <pc:sldMk cId="1059113023" sldId="1898"/>
            <ac:picMk id="5" creationId="{DEBE5692-D693-84AF-CDF4-9BD1D7FA3A5E}"/>
          </ac:picMkLst>
        </pc:picChg>
      </pc:sldChg>
      <pc:sldChg chg="del">
        <pc:chgData name="Kelly Stokes" userId="3e5c5154-569e-4d81-aa91-4f91841cdfa9" providerId="ADAL" clId="{C09E40EC-238F-455F-BE7B-EEDA88EA32CD}" dt="2023-02-08T10:33:55.765" v="521" actId="2696"/>
        <pc:sldMkLst>
          <pc:docMk/>
          <pc:sldMk cId="2385088135" sldId="1899"/>
        </pc:sldMkLst>
      </pc:sldChg>
      <pc:sldChg chg="del">
        <pc:chgData name="Kelly Stokes" userId="3e5c5154-569e-4d81-aa91-4f91841cdfa9" providerId="ADAL" clId="{C09E40EC-238F-455F-BE7B-EEDA88EA32CD}" dt="2023-02-08T10:35:51.226" v="533" actId="2696"/>
        <pc:sldMkLst>
          <pc:docMk/>
          <pc:sldMk cId="1126999683" sldId="1900"/>
        </pc:sldMkLst>
      </pc:sldChg>
      <pc:sldChg chg="del">
        <pc:chgData name="Kelly Stokes" userId="3e5c5154-569e-4d81-aa91-4f91841cdfa9" providerId="ADAL" clId="{C09E40EC-238F-455F-BE7B-EEDA88EA32CD}" dt="2023-02-08T10:35:51.226" v="533" actId="2696"/>
        <pc:sldMkLst>
          <pc:docMk/>
          <pc:sldMk cId="1516594811" sldId="1901"/>
        </pc:sldMkLst>
      </pc:sldChg>
      <pc:sldChg chg="modSp mod">
        <pc:chgData name="Kelly Stokes" userId="3e5c5154-569e-4d81-aa91-4f91841cdfa9" providerId="ADAL" clId="{C09E40EC-238F-455F-BE7B-EEDA88EA32CD}" dt="2023-02-08T10:38:05.717" v="615" actId="20577"/>
        <pc:sldMkLst>
          <pc:docMk/>
          <pc:sldMk cId="3385297149" sldId="1902"/>
        </pc:sldMkLst>
        <pc:spChg chg="mod">
          <ac:chgData name="Kelly Stokes" userId="3e5c5154-569e-4d81-aa91-4f91841cdfa9" providerId="ADAL" clId="{C09E40EC-238F-455F-BE7B-EEDA88EA32CD}" dt="2023-02-08T10:38:05.717" v="615" actId="20577"/>
          <ac:spMkLst>
            <pc:docMk/>
            <pc:sldMk cId="3385297149" sldId="1902"/>
            <ac:spMk id="2" creationId="{52DA34BA-82FC-47C5-BCE1-BB65E08B92A1}"/>
          </ac:spMkLst>
        </pc:spChg>
      </pc:sldChg>
      <pc:sldChg chg="modSp mod">
        <pc:chgData name="Kelly Stokes" userId="3e5c5154-569e-4d81-aa91-4f91841cdfa9" providerId="ADAL" clId="{C09E40EC-238F-455F-BE7B-EEDA88EA32CD}" dt="2023-02-08T10:38:10.501" v="624" actId="20577"/>
        <pc:sldMkLst>
          <pc:docMk/>
          <pc:sldMk cId="3291114269" sldId="1903"/>
        </pc:sldMkLst>
        <pc:spChg chg="mod">
          <ac:chgData name="Kelly Stokes" userId="3e5c5154-569e-4d81-aa91-4f91841cdfa9" providerId="ADAL" clId="{C09E40EC-238F-455F-BE7B-EEDA88EA32CD}" dt="2023-02-08T10:38:10.501" v="624" actId="20577"/>
          <ac:spMkLst>
            <pc:docMk/>
            <pc:sldMk cId="3291114269" sldId="1903"/>
            <ac:spMk id="2" creationId="{52DA34BA-82FC-47C5-BCE1-BB65E08B92A1}"/>
          </ac:spMkLst>
        </pc:spChg>
      </pc:sldChg>
      <pc:sldChg chg="del">
        <pc:chgData name="Kelly Stokes" userId="3e5c5154-569e-4d81-aa91-4f91841cdfa9" providerId="ADAL" clId="{C09E40EC-238F-455F-BE7B-EEDA88EA32CD}" dt="2023-02-08T10:38:46.179" v="649" actId="2696"/>
        <pc:sldMkLst>
          <pc:docMk/>
          <pc:sldMk cId="1729583426" sldId="1905"/>
        </pc:sldMkLst>
      </pc:sldChg>
      <pc:sldChg chg="del">
        <pc:chgData name="Kelly Stokes" userId="3e5c5154-569e-4d81-aa91-4f91841cdfa9" providerId="ADAL" clId="{C09E40EC-238F-455F-BE7B-EEDA88EA32CD}" dt="2023-02-08T10:38:46.179" v="649" actId="2696"/>
        <pc:sldMkLst>
          <pc:docMk/>
          <pc:sldMk cId="3880696092" sldId="1906"/>
        </pc:sldMkLst>
      </pc:sldChg>
      <pc:sldChg chg="del">
        <pc:chgData name="Kelly Stokes" userId="3e5c5154-569e-4d81-aa91-4f91841cdfa9" providerId="ADAL" clId="{C09E40EC-238F-455F-BE7B-EEDA88EA32CD}" dt="2023-02-08T10:38:46.179" v="649" actId="2696"/>
        <pc:sldMkLst>
          <pc:docMk/>
          <pc:sldMk cId="352366988" sldId="1907"/>
        </pc:sldMkLst>
      </pc:sldChg>
      <pc:sldChg chg="modSp mod">
        <pc:chgData name="Kelly Stokes" userId="3e5c5154-569e-4d81-aa91-4f91841cdfa9" providerId="ADAL" clId="{C09E40EC-238F-455F-BE7B-EEDA88EA32CD}" dt="2023-02-08T10:38:38.961" v="648" actId="20577"/>
        <pc:sldMkLst>
          <pc:docMk/>
          <pc:sldMk cId="466375966" sldId="1908"/>
        </pc:sldMkLst>
        <pc:spChg chg="mod">
          <ac:chgData name="Kelly Stokes" userId="3e5c5154-569e-4d81-aa91-4f91841cdfa9" providerId="ADAL" clId="{C09E40EC-238F-455F-BE7B-EEDA88EA32CD}" dt="2023-02-08T10:38:38.961" v="648" actId="20577"/>
          <ac:spMkLst>
            <pc:docMk/>
            <pc:sldMk cId="466375966" sldId="1908"/>
            <ac:spMk id="2" creationId="{52DA34BA-82FC-47C5-BCE1-BB65E08B92A1}"/>
          </ac:spMkLst>
        </pc:spChg>
      </pc:sldChg>
      <pc:sldChg chg="modSp mod">
        <pc:chgData name="Kelly Stokes" userId="3e5c5154-569e-4d81-aa91-4f91841cdfa9" providerId="ADAL" clId="{C09E40EC-238F-455F-BE7B-EEDA88EA32CD}" dt="2023-02-08T10:38:28.282" v="633" actId="20577"/>
        <pc:sldMkLst>
          <pc:docMk/>
          <pc:sldMk cId="1293069067" sldId="1909"/>
        </pc:sldMkLst>
        <pc:spChg chg="mod">
          <ac:chgData name="Kelly Stokes" userId="3e5c5154-569e-4d81-aa91-4f91841cdfa9" providerId="ADAL" clId="{C09E40EC-238F-455F-BE7B-EEDA88EA32CD}" dt="2023-02-08T10:38:28.282" v="633" actId="20577"/>
          <ac:spMkLst>
            <pc:docMk/>
            <pc:sldMk cId="1293069067" sldId="1909"/>
            <ac:spMk id="2" creationId="{52DA34BA-82FC-47C5-BCE1-BB65E08B92A1}"/>
          </ac:spMkLst>
        </pc:spChg>
      </pc:sldChg>
      <pc:sldChg chg="del ord">
        <pc:chgData name="Kelly Stokes" userId="3e5c5154-569e-4d81-aa91-4f91841cdfa9" providerId="ADAL" clId="{C09E40EC-238F-455F-BE7B-EEDA88EA32CD}" dt="2023-02-08T10:41:00.392" v="718" actId="2696"/>
        <pc:sldMkLst>
          <pc:docMk/>
          <pc:sldMk cId="925040108" sldId="1910"/>
        </pc:sldMkLst>
      </pc:sldChg>
      <pc:sldChg chg="del ord">
        <pc:chgData name="Kelly Stokes" userId="3e5c5154-569e-4d81-aa91-4f91841cdfa9" providerId="ADAL" clId="{C09E40EC-238F-455F-BE7B-EEDA88EA32CD}" dt="2023-02-08T10:41:00.392" v="718" actId="2696"/>
        <pc:sldMkLst>
          <pc:docMk/>
          <pc:sldMk cId="2969009821" sldId="1911"/>
        </pc:sldMkLst>
      </pc:sldChg>
      <pc:sldChg chg="del ord">
        <pc:chgData name="Kelly Stokes" userId="3e5c5154-569e-4d81-aa91-4f91841cdfa9" providerId="ADAL" clId="{C09E40EC-238F-455F-BE7B-EEDA88EA32CD}" dt="2023-02-08T10:41:00.392" v="718" actId="2696"/>
        <pc:sldMkLst>
          <pc:docMk/>
          <pc:sldMk cId="1148110910" sldId="1912"/>
        </pc:sldMkLst>
      </pc:sldChg>
      <pc:sldChg chg="del">
        <pc:chgData name="Kelly Stokes" userId="3e5c5154-569e-4d81-aa91-4f91841cdfa9" providerId="ADAL" clId="{C09E40EC-238F-455F-BE7B-EEDA88EA32CD}" dt="2023-02-08T10:35:51.226" v="533" actId="2696"/>
        <pc:sldMkLst>
          <pc:docMk/>
          <pc:sldMk cId="2409215192" sldId="1913"/>
        </pc:sldMkLst>
      </pc:sldChg>
      <pc:sldChg chg="del">
        <pc:chgData name="Kelly Stokes" userId="3e5c5154-569e-4d81-aa91-4f91841cdfa9" providerId="ADAL" clId="{C09E40EC-238F-455F-BE7B-EEDA88EA32CD}" dt="2023-02-08T10:35:51.226" v="533" actId="2696"/>
        <pc:sldMkLst>
          <pc:docMk/>
          <pc:sldMk cId="3571977999" sldId="1914"/>
        </pc:sldMkLst>
      </pc:sldChg>
      <pc:sldChg chg="del">
        <pc:chgData name="Kelly Stokes" userId="3e5c5154-569e-4d81-aa91-4f91841cdfa9" providerId="ADAL" clId="{C09E40EC-238F-455F-BE7B-EEDA88EA32CD}" dt="2023-02-08T10:35:51.226" v="533" actId="2696"/>
        <pc:sldMkLst>
          <pc:docMk/>
          <pc:sldMk cId="1693179031" sldId="1915"/>
        </pc:sldMkLst>
      </pc:sldChg>
      <pc:sldChg chg="del">
        <pc:chgData name="Kelly Stokes" userId="3e5c5154-569e-4d81-aa91-4f91841cdfa9" providerId="ADAL" clId="{C09E40EC-238F-455F-BE7B-EEDA88EA32CD}" dt="2023-02-08T10:35:51.226" v="533" actId="2696"/>
        <pc:sldMkLst>
          <pc:docMk/>
          <pc:sldMk cId="1135620306" sldId="1916"/>
        </pc:sldMkLst>
      </pc:sldChg>
      <pc:sldChg chg="del">
        <pc:chgData name="Kelly Stokes" userId="3e5c5154-569e-4d81-aa91-4f91841cdfa9" providerId="ADAL" clId="{C09E40EC-238F-455F-BE7B-EEDA88EA32CD}" dt="2023-02-08T10:35:51.226" v="533" actId="2696"/>
        <pc:sldMkLst>
          <pc:docMk/>
          <pc:sldMk cId="4136768942" sldId="1917"/>
        </pc:sldMkLst>
      </pc:sldChg>
      <pc:sldChg chg="del">
        <pc:chgData name="Kelly Stokes" userId="3e5c5154-569e-4d81-aa91-4f91841cdfa9" providerId="ADAL" clId="{C09E40EC-238F-455F-BE7B-EEDA88EA32CD}" dt="2023-02-08T10:35:51.226" v="533" actId="2696"/>
        <pc:sldMkLst>
          <pc:docMk/>
          <pc:sldMk cId="1389347766" sldId="1918"/>
        </pc:sldMkLst>
      </pc:sldChg>
      <pc:sldChg chg="del">
        <pc:chgData name="Kelly Stokes" userId="3e5c5154-569e-4d81-aa91-4f91841cdfa9" providerId="ADAL" clId="{C09E40EC-238F-455F-BE7B-EEDA88EA32CD}" dt="2023-02-08T10:35:51.226" v="533" actId="2696"/>
        <pc:sldMkLst>
          <pc:docMk/>
          <pc:sldMk cId="1957863178" sldId="1919"/>
        </pc:sldMkLst>
      </pc:sldChg>
      <pc:sldChg chg="del">
        <pc:chgData name="Kelly Stokes" userId="3e5c5154-569e-4d81-aa91-4f91841cdfa9" providerId="ADAL" clId="{C09E40EC-238F-455F-BE7B-EEDA88EA32CD}" dt="2023-02-08T10:35:51.226" v="533" actId="2696"/>
        <pc:sldMkLst>
          <pc:docMk/>
          <pc:sldMk cId="3843002866" sldId="1920"/>
        </pc:sldMkLst>
      </pc:sldChg>
      <pc:sldChg chg="del">
        <pc:chgData name="Kelly Stokes" userId="3e5c5154-569e-4d81-aa91-4f91841cdfa9" providerId="ADAL" clId="{C09E40EC-238F-455F-BE7B-EEDA88EA32CD}" dt="2023-02-08T10:35:51.226" v="533" actId="2696"/>
        <pc:sldMkLst>
          <pc:docMk/>
          <pc:sldMk cId="1019362363" sldId="1921"/>
        </pc:sldMkLst>
      </pc:sldChg>
      <pc:sldChg chg="del">
        <pc:chgData name="Kelly Stokes" userId="3e5c5154-569e-4d81-aa91-4f91841cdfa9" providerId="ADAL" clId="{C09E40EC-238F-455F-BE7B-EEDA88EA32CD}" dt="2023-02-08T10:35:51.226" v="533" actId="2696"/>
        <pc:sldMkLst>
          <pc:docMk/>
          <pc:sldMk cId="3171000042" sldId="1922"/>
        </pc:sldMkLst>
      </pc:sldChg>
      <pc:sldChg chg="del">
        <pc:chgData name="Kelly Stokes" userId="3e5c5154-569e-4d81-aa91-4f91841cdfa9" providerId="ADAL" clId="{C09E40EC-238F-455F-BE7B-EEDA88EA32CD}" dt="2023-02-08T10:35:51.226" v="533" actId="2696"/>
        <pc:sldMkLst>
          <pc:docMk/>
          <pc:sldMk cId="3782630737" sldId="1923"/>
        </pc:sldMkLst>
      </pc:sldChg>
      <pc:sldChg chg="del">
        <pc:chgData name="Kelly Stokes" userId="3e5c5154-569e-4d81-aa91-4f91841cdfa9" providerId="ADAL" clId="{C09E40EC-238F-455F-BE7B-EEDA88EA32CD}" dt="2023-02-08T10:35:51.226" v="533" actId="2696"/>
        <pc:sldMkLst>
          <pc:docMk/>
          <pc:sldMk cId="2808630410" sldId="1925"/>
        </pc:sldMkLst>
      </pc:sldChg>
      <pc:sldChg chg="del">
        <pc:chgData name="Kelly Stokes" userId="3e5c5154-569e-4d81-aa91-4f91841cdfa9" providerId="ADAL" clId="{C09E40EC-238F-455F-BE7B-EEDA88EA32CD}" dt="2023-02-08T10:35:51.226" v="533" actId="2696"/>
        <pc:sldMkLst>
          <pc:docMk/>
          <pc:sldMk cId="2515149081" sldId="1926"/>
        </pc:sldMkLst>
      </pc:sldChg>
      <pc:sldChg chg="del">
        <pc:chgData name="Kelly Stokes" userId="3e5c5154-569e-4d81-aa91-4f91841cdfa9" providerId="ADAL" clId="{C09E40EC-238F-455F-BE7B-EEDA88EA32CD}" dt="2023-02-08T10:35:51.226" v="533" actId="2696"/>
        <pc:sldMkLst>
          <pc:docMk/>
          <pc:sldMk cId="2240426873" sldId="1927"/>
        </pc:sldMkLst>
      </pc:sldChg>
      <pc:sldChg chg="del">
        <pc:chgData name="Kelly Stokes" userId="3e5c5154-569e-4d81-aa91-4f91841cdfa9" providerId="ADAL" clId="{C09E40EC-238F-455F-BE7B-EEDA88EA32CD}" dt="2023-02-08T10:35:51.226" v="533" actId="2696"/>
        <pc:sldMkLst>
          <pc:docMk/>
          <pc:sldMk cId="388403910" sldId="1928"/>
        </pc:sldMkLst>
      </pc:sldChg>
      <pc:sldChg chg="del">
        <pc:chgData name="Kelly Stokes" userId="3e5c5154-569e-4d81-aa91-4f91841cdfa9" providerId="ADAL" clId="{C09E40EC-238F-455F-BE7B-EEDA88EA32CD}" dt="2023-02-08T10:35:51.226" v="533" actId="2696"/>
        <pc:sldMkLst>
          <pc:docMk/>
          <pc:sldMk cId="2730806327" sldId="1932"/>
        </pc:sldMkLst>
      </pc:sldChg>
      <pc:sldChg chg="del">
        <pc:chgData name="Kelly Stokes" userId="3e5c5154-569e-4d81-aa91-4f91841cdfa9" providerId="ADAL" clId="{C09E40EC-238F-455F-BE7B-EEDA88EA32CD}" dt="2023-02-08T10:35:51.226" v="533" actId="2696"/>
        <pc:sldMkLst>
          <pc:docMk/>
          <pc:sldMk cId="21257364" sldId="1936"/>
        </pc:sldMkLst>
      </pc:sldChg>
      <pc:sldChg chg="del">
        <pc:chgData name="Kelly Stokes" userId="3e5c5154-569e-4d81-aa91-4f91841cdfa9" providerId="ADAL" clId="{C09E40EC-238F-455F-BE7B-EEDA88EA32CD}" dt="2023-02-08T10:35:51.226" v="533" actId="2696"/>
        <pc:sldMkLst>
          <pc:docMk/>
          <pc:sldMk cId="920727212" sldId="1937"/>
        </pc:sldMkLst>
      </pc:sldChg>
      <pc:sldChg chg="del">
        <pc:chgData name="Kelly Stokes" userId="3e5c5154-569e-4d81-aa91-4f91841cdfa9" providerId="ADAL" clId="{C09E40EC-238F-455F-BE7B-EEDA88EA32CD}" dt="2023-02-08T10:35:51.226" v="533" actId="2696"/>
        <pc:sldMkLst>
          <pc:docMk/>
          <pc:sldMk cId="1139836574" sldId="1938"/>
        </pc:sldMkLst>
      </pc:sldChg>
      <pc:sldChg chg="del">
        <pc:chgData name="Kelly Stokes" userId="3e5c5154-569e-4d81-aa91-4f91841cdfa9" providerId="ADAL" clId="{C09E40EC-238F-455F-BE7B-EEDA88EA32CD}" dt="2023-02-08T10:35:51.226" v="533" actId="2696"/>
        <pc:sldMkLst>
          <pc:docMk/>
          <pc:sldMk cId="2270002447" sldId="1940"/>
        </pc:sldMkLst>
      </pc:sldChg>
      <pc:sldChg chg="del">
        <pc:chgData name="Kelly Stokes" userId="3e5c5154-569e-4d81-aa91-4f91841cdfa9" providerId="ADAL" clId="{C09E40EC-238F-455F-BE7B-EEDA88EA32CD}" dt="2023-02-08T10:35:51.226" v="533" actId="2696"/>
        <pc:sldMkLst>
          <pc:docMk/>
          <pc:sldMk cId="4253108577" sldId="1941"/>
        </pc:sldMkLst>
      </pc:sldChg>
      <pc:sldChg chg="del">
        <pc:chgData name="Kelly Stokes" userId="3e5c5154-569e-4d81-aa91-4f91841cdfa9" providerId="ADAL" clId="{C09E40EC-238F-455F-BE7B-EEDA88EA32CD}" dt="2023-02-08T10:35:51.226" v="533" actId="2696"/>
        <pc:sldMkLst>
          <pc:docMk/>
          <pc:sldMk cId="3167210883" sldId="1942"/>
        </pc:sldMkLst>
      </pc:sldChg>
      <pc:sldChg chg="del">
        <pc:chgData name="Kelly Stokes" userId="3e5c5154-569e-4d81-aa91-4f91841cdfa9" providerId="ADAL" clId="{C09E40EC-238F-455F-BE7B-EEDA88EA32CD}" dt="2023-02-08T10:35:51.226" v="533" actId="2696"/>
        <pc:sldMkLst>
          <pc:docMk/>
          <pc:sldMk cId="1183678602" sldId="1943"/>
        </pc:sldMkLst>
      </pc:sldChg>
      <pc:sldChg chg="del">
        <pc:chgData name="Kelly Stokes" userId="3e5c5154-569e-4d81-aa91-4f91841cdfa9" providerId="ADAL" clId="{C09E40EC-238F-455F-BE7B-EEDA88EA32CD}" dt="2023-02-08T10:35:51.226" v="533" actId="2696"/>
        <pc:sldMkLst>
          <pc:docMk/>
          <pc:sldMk cId="2720830417" sldId="1944"/>
        </pc:sldMkLst>
      </pc:sldChg>
      <pc:sldChg chg="del">
        <pc:chgData name="Kelly Stokes" userId="3e5c5154-569e-4d81-aa91-4f91841cdfa9" providerId="ADAL" clId="{C09E40EC-238F-455F-BE7B-EEDA88EA32CD}" dt="2023-02-08T10:35:51.226" v="533" actId="2696"/>
        <pc:sldMkLst>
          <pc:docMk/>
          <pc:sldMk cId="3000115336" sldId="1945"/>
        </pc:sldMkLst>
      </pc:sldChg>
      <pc:sldChg chg="del">
        <pc:chgData name="Kelly Stokes" userId="3e5c5154-569e-4d81-aa91-4f91841cdfa9" providerId="ADAL" clId="{C09E40EC-238F-455F-BE7B-EEDA88EA32CD}" dt="2023-02-08T10:35:51.226" v="533" actId="2696"/>
        <pc:sldMkLst>
          <pc:docMk/>
          <pc:sldMk cId="1662207199" sldId="1946"/>
        </pc:sldMkLst>
      </pc:sldChg>
      <pc:sldChg chg="del">
        <pc:chgData name="Kelly Stokes" userId="3e5c5154-569e-4d81-aa91-4f91841cdfa9" providerId="ADAL" clId="{C09E40EC-238F-455F-BE7B-EEDA88EA32CD}" dt="2023-02-08T10:35:51.226" v="533" actId="2696"/>
        <pc:sldMkLst>
          <pc:docMk/>
          <pc:sldMk cId="276623324" sldId="1947"/>
        </pc:sldMkLst>
      </pc:sldChg>
      <pc:sldChg chg="del">
        <pc:chgData name="Kelly Stokes" userId="3e5c5154-569e-4d81-aa91-4f91841cdfa9" providerId="ADAL" clId="{C09E40EC-238F-455F-BE7B-EEDA88EA32CD}" dt="2023-02-08T10:35:51.226" v="533" actId="2696"/>
        <pc:sldMkLst>
          <pc:docMk/>
          <pc:sldMk cId="1662607735" sldId="1948"/>
        </pc:sldMkLst>
      </pc:sldChg>
      <pc:sldChg chg="del">
        <pc:chgData name="Kelly Stokes" userId="3e5c5154-569e-4d81-aa91-4f91841cdfa9" providerId="ADAL" clId="{C09E40EC-238F-455F-BE7B-EEDA88EA32CD}" dt="2023-02-08T10:35:51.226" v="533" actId="2696"/>
        <pc:sldMkLst>
          <pc:docMk/>
          <pc:sldMk cId="165428369" sldId="1949"/>
        </pc:sldMkLst>
      </pc:sldChg>
      <pc:sldChg chg="del">
        <pc:chgData name="Kelly Stokes" userId="3e5c5154-569e-4d81-aa91-4f91841cdfa9" providerId="ADAL" clId="{C09E40EC-238F-455F-BE7B-EEDA88EA32CD}" dt="2023-02-08T10:35:51.226" v="533" actId="2696"/>
        <pc:sldMkLst>
          <pc:docMk/>
          <pc:sldMk cId="2674105517" sldId="1950"/>
        </pc:sldMkLst>
      </pc:sldChg>
      <pc:sldChg chg="del">
        <pc:chgData name="Kelly Stokes" userId="3e5c5154-569e-4d81-aa91-4f91841cdfa9" providerId="ADAL" clId="{C09E40EC-238F-455F-BE7B-EEDA88EA32CD}" dt="2023-02-08T10:35:51.226" v="533" actId="2696"/>
        <pc:sldMkLst>
          <pc:docMk/>
          <pc:sldMk cId="3229520915" sldId="1951"/>
        </pc:sldMkLst>
      </pc:sldChg>
      <pc:sldChg chg="del">
        <pc:chgData name="Kelly Stokes" userId="3e5c5154-569e-4d81-aa91-4f91841cdfa9" providerId="ADAL" clId="{C09E40EC-238F-455F-BE7B-EEDA88EA32CD}" dt="2023-02-08T10:35:51.226" v="533" actId="2696"/>
        <pc:sldMkLst>
          <pc:docMk/>
          <pc:sldMk cId="3179079847" sldId="1952"/>
        </pc:sldMkLst>
      </pc:sldChg>
      <pc:sldChg chg="del">
        <pc:chgData name="Kelly Stokes" userId="3e5c5154-569e-4d81-aa91-4f91841cdfa9" providerId="ADAL" clId="{C09E40EC-238F-455F-BE7B-EEDA88EA32CD}" dt="2023-02-08T10:35:51.226" v="533" actId="2696"/>
        <pc:sldMkLst>
          <pc:docMk/>
          <pc:sldMk cId="1981495742" sldId="1953"/>
        </pc:sldMkLst>
      </pc:sldChg>
      <pc:sldChg chg="del">
        <pc:chgData name="Kelly Stokes" userId="3e5c5154-569e-4d81-aa91-4f91841cdfa9" providerId="ADAL" clId="{C09E40EC-238F-455F-BE7B-EEDA88EA32CD}" dt="2023-02-08T10:35:51.226" v="533" actId="2696"/>
        <pc:sldMkLst>
          <pc:docMk/>
          <pc:sldMk cId="1021269444" sldId="1955"/>
        </pc:sldMkLst>
      </pc:sldChg>
      <pc:sldChg chg="del">
        <pc:chgData name="Kelly Stokes" userId="3e5c5154-569e-4d81-aa91-4f91841cdfa9" providerId="ADAL" clId="{C09E40EC-238F-455F-BE7B-EEDA88EA32CD}" dt="2023-02-08T10:35:51.226" v="533" actId="2696"/>
        <pc:sldMkLst>
          <pc:docMk/>
          <pc:sldMk cId="3059955084" sldId="1956"/>
        </pc:sldMkLst>
      </pc:sldChg>
      <pc:sldChg chg="del">
        <pc:chgData name="Kelly Stokes" userId="3e5c5154-569e-4d81-aa91-4f91841cdfa9" providerId="ADAL" clId="{C09E40EC-238F-455F-BE7B-EEDA88EA32CD}" dt="2023-02-08T10:35:51.226" v="533" actId="2696"/>
        <pc:sldMkLst>
          <pc:docMk/>
          <pc:sldMk cId="1999281649" sldId="1957"/>
        </pc:sldMkLst>
      </pc:sldChg>
      <pc:sldChg chg="del">
        <pc:chgData name="Kelly Stokes" userId="3e5c5154-569e-4d81-aa91-4f91841cdfa9" providerId="ADAL" clId="{C09E40EC-238F-455F-BE7B-EEDA88EA32CD}" dt="2023-02-08T10:35:51.226" v="533" actId="2696"/>
        <pc:sldMkLst>
          <pc:docMk/>
          <pc:sldMk cId="2024745020" sldId="1958"/>
        </pc:sldMkLst>
      </pc:sldChg>
      <pc:sldChg chg="del">
        <pc:chgData name="Kelly Stokes" userId="3e5c5154-569e-4d81-aa91-4f91841cdfa9" providerId="ADAL" clId="{C09E40EC-238F-455F-BE7B-EEDA88EA32CD}" dt="2023-02-08T10:35:51.226" v="533" actId="2696"/>
        <pc:sldMkLst>
          <pc:docMk/>
          <pc:sldMk cId="3790323027" sldId="1959"/>
        </pc:sldMkLst>
      </pc:sldChg>
      <pc:sldChg chg="del">
        <pc:chgData name="Kelly Stokes" userId="3e5c5154-569e-4d81-aa91-4f91841cdfa9" providerId="ADAL" clId="{C09E40EC-238F-455F-BE7B-EEDA88EA32CD}" dt="2023-02-08T10:35:51.226" v="533" actId="2696"/>
        <pc:sldMkLst>
          <pc:docMk/>
          <pc:sldMk cId="96611599" sldId="1960"/>
        </pc:sldMkLst>
      </pc:sldChg>
      <pc:sldChg chg="del">
        <pc:chgData name="Kelly Stokes" userId="3e5c5154-569e-4d81-aa91-4f91841cdfa9" providerId="ADAL" clId="{C09E40EC-238F-455F-BE7B-EEDA88EA32CD}" dt="2023-02-08T10:35:51.226" v="533" actId="2696"/>
        <pc:sldMkLst>
          <pc:docMk/>
          <pc:sldMk cId="377021862" sldId="1961"/>
        </pc:sldMkLst>
      </pc:sldChg>
      <pc:sldChg chg="del">
        <pc:chgData name="Kelly Stokes" userId="3e5c5154-569e-4d81-aa91-4f91841cdfa9" providerId="ADAL" clId="{C09E40EC-238F-455F-BE7B-EEDA88EA32CD}" dt="2023-02-08T10:35:51.226" v="533" actId="2696"/>
        <pc:sldMkLst>
          <pc:docMk/>
          <pc:sldMk cId="1911179471" sldId="1962"/>
        </pc:sldMkLst>
      </pc:sldChg>
      <pc:sldChg chg="del">
        <pc:chgData name="Kelly Stokes" userId="3e5c5154-569e-4d81-aa91-4f91841cdfa9" providerId="ADAL" clId="{C09E40EC-238F-455F-BE7B-EEDA88EA32CD}" dt="2023-02-08T10:35:51.226" v="533" actId="2696"/>
        <pc:sldMkLst>
          <pc:docMk/>
          <pc:sldMk cId="1826781446" sldId="1963"/>
        </pc:sldMkLst>
      </pc:sldChg>
      <pc:sldChg chg="del">
        <pc:chgData name="Kelly Stokes" userId="3e5c5154-569e-4d81-aa91-4f91841cdfa9" providerId="ADAL" clId="{C09E40EC-238F-455F-BE7B-EEDA88EA32CD}" dt="2023-02-08T10:35:51.226" v="533" actId="2696"/>
        <pc:sldMkLst>
          <pc:docMk/>
          <pc:sldMk cId="723599446" sldId="1964"/>
        </pc:sldMkLst>
      </pc:sldChg>
      <pc:sldChg chg="del">
        <pc:chgData name="Kelly Stokes" userId="3e5c5154-569e-4d81-aa91-4f91841cdfa9" providerId="ADAL" clId="{C09E40EC-238F-455F-BE7B-EEDA88EA32CD}" dt="2023-02-08T10:35:51.226" v="533" actId="2696"/>
        <pc:sldMkLst>
          <pc:docMk/>
          <pc:sldMk cId="229330245" sldId="1965"/>
        </pc:sldMkLst>
      </pc:sldChg>
      <pc:sldChg chg="del">
        <pc:chgData name="Kelly Stokes" userId="3e5c5154-569e-4d81-aa91-4f91841cdfa9" providerId="ADAL" clId="{C09E40EC-238F-455F-BE7B-EEDA88EA32CD}" dt="2023-02-08T10:35:51.226" v="533" actId="2696"/>
        <pc:sldMkLst>
          <pc:docMk/>
          <pc:sldMk cId="1779022271" sldId="1966"/>
        </pc:sldMkLst>
      </pc:sldChg>
      <pc:sldChg chg="del">
        <pc:chgData name="Kelly Stokes" userId="3e5c5154-569e-4d81-aa91-4f91841cdfa9" providerId="ADAL" clId="{C09E40EC-238F-455F-BE7B-EEDA88EA32CD}" dt="2023-02-08T10:35:51.226" v="533" actId="2696"/>
        <pc:sldMkLst>
          <pc:docMk/>
          <pc:sldMk cId="1173168998" sldId="1967"/>
        </pc:sldMkLst>
      </pc:sldChg>
      <pc:sldChg chg="del">
        <pc:chgData name="Kelly Stokes" userId="3e5c5154-569e-4d81-aa91-4f91841cdfa9" providerId="ADAL" clId="{C09E40EC-238F-455F-BE7B-EEDA88EA32CD}" dt="2023-02-08T10:35:51.226" v="533" actId="2696"/>
        <pc:sldMkLst>
          <pc:docMk/>
          <pc:sldMk cId="2060719460" sldId="1968"/>
        </pc:sldMkLst>
      </pc:sldChg>
      <pc:sldChg chg="del">
        <pc:chgData name="Kelly Stokes" userId="3e5c5154-569e-4d81-aa91-4f91841cdfa9" providerId="ADAL" clId="{C09E40EC-238F-455F-BE7B-EEDA88EA32CD}" dt="2023-02-08T10:35:51.226" v="533" actId="2696"/>
        <pc:sldMkLst>
          <pc:docMk/>
          <pc:sldMk cId="402462381" sldId="1969"/>
        </pc:sldMkLst>
      </pc:sldChg>
      <pc:sldChg chg="del">
        <pc:chgData name="Kelly Stokes" userId="3e5c5154-569e-4d81-aa91-4f91841cdfa9" providerId="ADAL" clId="{C09E40EC-238F-455F-BE7B-EEDA88EA32CD}" dt="2023-02-08T10:35:51.226" v="533" actId="2696"/>
        <pc:sldMkLst>
          <pc:docMk/>
          <pc:sldMk cId="196505011" sldId="1970"/>
        </pc:sldMkLst>
      </pc:sldChg>
      <pc:sldChg chg="del">
        <pc:chgData name="Kelly Stokes" userId="3e5c5154-569e-4d81-aa91-4f91841cdfa9" providerId="ADAL" clId="{C09E40EC-238F-455F-BE7B-EEDA88EA32CD}" dt="2023-02-08T10:35:51.226" v="533" actId="2696"/>
        <pc:sldMkLst>
          <pc:docMk/>
          <pc:sldMk cId="2947632750" sldId="1971"/>
        </pc:sldMkLst>
      </pc:sldChg>
      <pc:sldChg chg="del">
        <pc:chgData name="Kelly Stokes" userId="3e5c5154-569e-4d81-aa91-4f91841cdfa9" providerId="ADAL" clId="{C09E40EC-238F-455F-BE7B-EEDA88EA32CD}" dt="2023-02-08T10:35:51.226" v="533" actId="2696"/>
        <pc:sldMkLst>
          <pc:docMk/>
          <pc:sldMk cId="4021965799" sldId="1972"/>
        </pc:sldMkLst>
      </pc:sldChg>
      <pc:sldChg chg="del">
        <pc:chgData name="Kelly Stokes" userId="3e5c5154-569e-4d81-aa91-4f91841cdfa9" providerId="ADAL" clId="{C09E40EC-238F-455F-BE7B-EEDA88EA32CD}" dt="2023-02-08T10:35:51.226" v="533" actId="2696"/>
        <pc:sldMkLst>
          <pc:docMk/>
          <pc:sldMk cId="1354911556" sldId="1976"/>
        </pc:sldMkLst>
      </pc:sldChg>
      <pc:sldChg chg="del">
        <pc:chgData name="Kelly Stokes" userId="3e5c5154-569e-4d81-aa91-4f91841cdfa9" providerId="ADAL" clId="{C09E40EC-238F-455F-BE7B-EEDA88EA32CD}" dt="2023-02-08T10:35:51.226" v="533" actId="2696"/>
        <pc:sldMkLst>
          <pc:docMk/>
          <pc:sldMk cId="179044972" sldId="1977"/>
        </pc:sldMkLst>
      </pc:sldChg>
      <pc:sldChg chg="del">
        <pc:chgData name="Kelly Stokes" userId="3e5c5154-569e-4d81-aa91-4f91841cdfa9" providerId="ADAL" clId="{C09E40EC-238F-455F-BE7B-EEDA88EA32CD}" dt="2023-02-08T10:35:51.226" v="533" actId="2696"/>
        <pc:sldMkLst>
          <pc:docMk/>
          <pc:sldMk cId="1957603339" sldId="1980"/>
        </pc:sldMkLst>
      </pc:sldChg>
      <pc:sldChg chg="del">
        <pc:chgData name="Kelly Stokes" userId="3e5c5154-569e-4d81-aa91-4f91841cdfa9" providerId="ADAL" clId="{C09E40EC-238F-455F-BE7B-EEDA88EA32CD}" dt="2023-02-08T10:35:51.226" v="533" actId="2696"/>
        <pc:sldMkLst>
          <pc:docMk/>
          <pc:sldMk cId="2373833223" sldId="1981"/>
        </pc:sldMkLst>
      </pc:sldChg>
      <pc:sldChg chg="del">
        <pc:chgData name="Kelly Stokes" userId="3e5c5154-569e-4d81-aa91-4f91841cdfa9" providerId="ADAL" clId="{C09E40EC-238F-455F-BE7B-EEDA88EA32CD}" dt="2023-02-08T10:35:51.226" v="533" actId="2696"/>
        <pc:sldMkLst>
          <pc:docMk/>
          <pc:sldMk cId="2928041685" sldId="1982"/>
        </pc:sldMkLst>
      </pc:sldChg>
      <pc:sldChg chg="del">
        <pc:chgData name="Kelly Stokes" userId="3e5c5154-569e-4d81-aa91-4f91841cdfa9" providerId="ADAL" clId="{C09E40EC-238F-455F-BE7B-EEDA88EA32CD}" dt="2023-02-08T10:35:51.226" v="533" actId="2696"/>
        <pc:sldMkLst>
          <pc:docMk/>
          <pc:sldMk cId="2268195691" sldId="1984"/>
        </pc:sldMkLst>
      </pc:sldChg>
      <pc:sldChg chg="del">
        <pc:chgData name="Kelly Stokes" userId="3e5c5154-569e-4d81-aa91-4f91841cdfa9" providerId="ADAL" clId="{C09E40EC-238F-455F-BE7B-EEDA88EA32CD}" dt="2023-02-08T10:35:51.226" v="533" actId="2696"/>
        <pc:sldMkLst>
          <pc:docMk/>
          <pc:sldMk cId="1550638784" sldId="1985"/>
        </pc:sldMkLst>
      </pc:sldChg>
      <pc:sldChg chg="del">
        <pc:chgData name="Kelly Stokes" userId="3e5c5154-569e-4d81-aa91-4f91841cdfa9" providerId="ADAL" clId="{C09E40EC-238F-455F-BE7B-EEDA88EA32CD}" dt="2023-02-08T10:35:51.226" v="533" actId="2696"/>
        <pc:sldMkLst>
          <pc:docMk/>
          <pc:sldMk cId="3279893126" sldId="1986"/>
        </pc:sldMkLst>
      </pc:sldChg>
      <pc:sldChg chg="del">
        <pc:chgData name="Kelly Stokes" userId="3e5c5154-569e-4d81-aa91-4f91841cdfa9" providerId="ADAL" clId="{C09E40EC-238F-455F-BE7B-EEDA88EA32CD}" dt="2023-02-08T10:35:51.226" v="533" actId="2696"/>
        <pc:sldMkLst>
          <pc:docMk/>
          <pc:sldMk cId="2011344282" sldId="1987"/>
        </pc:sldMkLst>
      </pc:sldChg>
      <pc:sldChg chg="del">
        <pc:chgData name="Kelly Stokes" userId="3e5c5154-569e-4d81-aa91-4f91841cdfa9" providerId="ADAL" clId="{C09E40EC-238F-455F-BE7B-EEDA88EA32CD}" dt="2023-02-08T10:35:51.226" v="533" actId="2696"/>
        <pc:sldMkLst>
          <pc:docMk/>
          <pc:sldMk cId="3128486350" sldId="1988"/>
        </pc:sldMkLst>
      </pc:sldChg>
      <pc:sldChg chg="del">
        <pc:chgData name="Kelly Stokes" userId="3e5c5154-569e-4d81-aa91-4f91841cdfa9" providerId="ADAL" clId="{C09E40EC-238F-455F-BE7B-EEDA88EA32CD}" dt="2023-02-08T10:35:51.226" v="533" actId="2696"/>
        <pc:sldMkLst>
          <pc:docMk/>
          <pc:sldMk cId="3536362617" sldId="1989"/>
        </pc:sldMkLst>
      </pc:sldChg>
      <pc:sldChg chg="del">
        <pc:chgData name="Kelly Stokes" userId="3e5c5154-569e-4d81-aa91-4f91841cdfa9" providerId="ADAL" clId="{C09E40EC-238F-455F-BE7B-EEDA88EA32CD}" dt="2023-02-08T10:35:51.226" v="533" actId="2696"/>
        <pc:sldMkLst>
          <pc:docMk/>
          <pc:sldMk cId="1283841916" sldId="1990"/>
        </pc:sldMkLst>
      </pc:sldChg>
      <pc:sldChg chg="del">
        <pc:chgData name="Kelly Stokes" userId="3e5c5154-569e-4d81-aa91-4f91841cdfa9" providerId="ADAL" clId="{C09E40EC-238F-455F-BE7B-EEDA88EA32CD}" dt="2023-02-08T10:35:51.226" v="533" actId="2696"/>
        <pc:sldMkLst>
          <pc:docMk/>
          <pc:sldMk cId="305453646" sldId="1991"/>
        </pc:sldMkLst>
      </pc:sldChg>
      <pc:sldChg chg="del">
        <pc:chgData name="Kelly Stokes" userId="3e5c5154-569e-4d81-aa91-4f91841cdfa9" providerId="ADAL" clId="{C09E40EC-238F-455F-BE7B-EEDA88EA32CD}" dt="2023-02-08T10:35:51.226" v="533" actId="2696"/>
        <pc:sldMkLst>
          <pc:docMk/>
          <pc:sldMk cId="2330629472" sldId="1992"/>
        </pc:sldMkLst>
      </pc:sldChg>
      <pc:sldChg chg="del">
        <pc:chgData name="Kelly Stokes" userId="3e5c5154-569e-4d81-aa91-4f91841cdfa9" providerId="ADAL" clId="{C09E40EC-238F-455F-BE7B-EEDA88EA32CD}" dt="2023-02-08T10:35:51.226" v="533" actId="2696"/>
        <pc:sldMkLst>
          <pc:docMk/>
          <pc:sldMk cId="1096173183" sldId="1993"/>
        </pc:sldMkLst>
      </pc:sldChg>
      <pc:sldChg chg="del">
        <pc:chgData name="Kelly Stokes" userId="3e5c5154-569e-4d81-aa91-4f91841cdfa9" providerId="ADAL" clId="{C09E40EC-238F-455F-BE7B-EEDA88EA32CD}" dt="2023-02-08T10:35:51.226" v="533" actId="2696"/>
        <pc:sldMkLst>
          <pc:docMk/>
          <pc:sldMk cId="2077104981" sldId="1994"/>
        </pc:sldMkLst>
      </pc:sldChg>
      <pc:sldChg chg="del">
        <pc:chgData name="Kelly Stokes" userId="3e5c5154-569e-4d81-aa91-4f91841cdfa9" providerId="ADAL" clId="{C09E40EC-238F-455F-BE7B-EEDA88EA32CD}" dt="2023-02-08T10:35:51.226" v="533" actId="2696"/>
        <pc:sldMkLst>
          <pc:docMk/>
          <pc:sldMk cId="2281729399" sldId="1995"/>
        </pc:sldMkLst>
      </pc:sldChg>
      <pc:sldChg chg="del">
        <pc:chgData name="Kelly Stokes" userId="3e5c5154-569e-4d81-aa91-4f91841cdfa9" providerId="ADAL" clId="{C09E40EC-238F-455F-BE7B-EEDA88EA32CD}" dt="2023-02-08T10:35:51.226" v="533" actId="2696"/>
        <pc:sldMkLst>
          <pc:docMk/>
          <pc:sldMk cId="2875755938" sldId="1996"/>
        </pc:sldMkLst>
      </pc:sldChg>
      <pc:sldChg chg="del">
        <pc:chgData name="Kelly Stokes" userId="3e5c5154-569e-4d81-aa91-4f91841cdfa9" providerId="ADAL" clId="{C09E40EC-238F-455F-BE7B-EEDA88EA32CD}" dt="2023-02-08T10:35:51.226" v="533" actId="2696"/>
        <pc:sldMkLst>
          <pc:docMk/>
          <pc:sldMk cId="2468111609" sldId="1997"/>
        </pc:sldMkLst>
      </pc:sldChg>
      <pc:sldChg chg="del">
        <pc:chgData name="Kelly Stokes" userId="3e5c5154-569e-4d81-aa91-4f91841cdfa9" providerId="ADAL" clId="{C09E40EC-238F-455F-BE7B-EEDA88EA32CD}" dt="2023-02-08T10:35:51.226" v="533" actId="2696"/>
        <pc:sldMkLst>
          <pc:docMk/>
          <pc:sldMk cId="3324955430" sldId="1998"/>
        </pc:sldMkLst>
      </pc:sldChg>
      <pc:sldChg chg="del">
        <pc:chgData name="Kelly Stokes" userId="3e5c5154-569e-4d81-aa91-4f91841cdfa9" providerId="ADAL" clId="{C09E40EC-238F-455F-BE7B-EEDA88EA32CD}" dt="2023-02-08T10:35:51.226" v="533" actId="2696"/>
        <pc:sldMkLst>
          <pc:docMk/>
          <pc:sldMk cId="1855929638" sldId="1999"/>
        </pc:sldMkLst>
      </pc:sldChg>
      <pc:sldChg chg="del">
        <pc:chgData name="Kelly Stokes" userId="3e5c5154-569e-4d81-aa91-4f91841cdfa9" providerId="ADAL" clId="{C09E40EC-238F-455F-BE7B-EEDA88EA32CD}" dt="2023-02-08T10:35:51.226" v="533" actId="2696"/>
        <pc:sldMkLst>
          <pc:docMk/>
          <pc:sldMk cId="440808302" sldId="2000"/>
        </pc:sldMkLst>
      </pc:sldChg>
      <pc:sldChg chg="del">
        <pc:chgData name="Kelly Stokes" userId="3e5c5154-569e-4d81-aa91-4f91841cdfa9" providerId="ADAL" clId="{C09E40EC-238F-455F-BE7B-EEDA88EA32CD}" dt="2023-02-08T10:35:51.226" v="533" actId="2696"/>
        <pc:sldMkLst>
          <pc:docMk/>
          <pc:sldMk cId="3277893776" sldId="2001"/>
        </pc:sldMkLst>
      </pc:sldChg>
      <pc:sldChg chg="del">
        <pc:chgData name="Kelly Stokes" userId="3e5c5154-569e-4d81-aa91-4f91841cdfa9" providerId="ADAL" clId="{C09E40EC-238F-455F-BE7B-EEDA88EA32CD}" dt="2023-02-08T10:35:51.226" v="533" actId="2696"/>
        <pc:sldMkLst>
          <pc:docMk/>
          <pc:sldMk cId="3448780210" sldId="2002"/>
        </pc:sldMkLst>
      </pc:sldChg>
      <pc:sldChg chg="del">
        <pc:chgData name="Kelly Stokes" userId="3e5c5154-569e-4d81-aa91-4f91841cdfa9" providerId="ADAL" clId="{C09E40EC-238F-455F-BE7B-EEDA88EA32CD}" dt="2023-02-08T10:35:51.226" v="533" actId="2696"/>
        <pc:sldMkLst>
          <pc:docMk/>
          <pc:sldMk cId="4222422314" sldId="2003"/>
        </pc:sldMkLst>
      </pc:sldChg>
      <pc:sldChg chg="del">
        <pc:chgData name="Kelly Stokes" userId="3e5c5154-569e-4d81-aa91-4f91841cdfa9" providerId="ADAL" clId="{C09E40EC-238F-455F-BE7B-EEDA88EA32CD}" dt="2023-02-08T10:35:51.226" v="533" actId="2696"/>
        <pc:sldMkLst>
          <pc:docMk/>
          <pc:sldMk cId="4051755835" sldId="2004"/>
        </pc:sldMkLst>
      </pc:sldChg>
      <pc:sldChg chg="del">
        <pc:chgData name="Kelly Stokes" userId="3e5c5154-569e-4d81-aa91-4f91841cdfa9" providerId="ADAL" clId="{C09E40EC-238F-455F-BE7B-EEDA88EA32CD}" dt="2023-02-08T10:35:51.226" v="533" actId="2696"/>
        <pc:sldMkLst>
          <pc:docMk/>
          <pc:sldMk cId="3388360835" sldId="2005"/>
        </pc:sldMkLst>
      </pc:sldChg>
      <pc:sldChg chg="del">
        <pc:chgData name="Kelly Stokes" userId="3e5c5154-569e-4d81-aa91-4f91841cdfa9" providerId="ADAL" clId="{C09E40EC-238F-455F-BE7B-EEDA88EA32CD}" dt="2023-02-08T10:35:51.226" v="533" actId="2696"/>
        <pc:sldMkLst>
          <pc:docMk/>
          <pc:sldMk cId="1236675991" sldId="2007"/>
        </pc:sldMkLst>
      </pc:sldChg>
      <pc:sldChg chg="del">
        <pc:chgData name="Kelly Stokes" userId="3e5c5154-569e-4d81-aa91-4f91841cdfa9" providerId="ADAL" clId="{C09E40EC-238F-455F-BE7B-EEDA88EA32CD}" dt="2023-02-08T10:35:51.226" v="533" actId="2696"/>
        <pc:sldMkLst>
          <pc:docMk/>
          <pc:sldMk cId="3350338195" sldId="2008"/>
        </pc:sldMkLst>
      </pc:sldChg>
      <pc:sldChg chg="del">
        <pc:chgData name="Kelly Stokes" userId="3e5c5154-569e-4d81-aa91-4f91841cdfa9" providerId="ADAL" clId="{C09E40EC-238F-455F-BE7B-EEDA88EA32CD}" dt="2023-02-08T10:35:51.226" v="533" actId="2696"/>
        <pc:sldMkLst>
          <pc:docMk/>
          <pc:sldMk cId="458781772" sldId="2009"/>
        </pc:sldMkLst>
      </pc:sldChg>
      <pc:sldChg chg="del">
        <pc:chgData name="Kelly Stokes" userId="3e5c5154-569e-4d81-aa91-4f91841cdfa9" providerId="ADAL" clId="{C09E40EC-238F-455F-BE7B-EEDA88EA32CD}" dt="2023-02-08T10:35:51.226" v="533" actId="2696"/>
        <pc:sldMkLst>
          <pc:docMk/>
          <pc:sldMk cId="1983950278" sldId="2010"/>
        </pc:sldMkLst>
      </pc:sldChg>
      <pc:sldChg chg="del">
        <pc:chgData name="Kelly Stokes" userId="3e5c5154-569e-4d81-aa91-4f91841cdfa9" providerId="ADAL" clId="{C09E40EC-238F-455F-BE7B-EEDA88EA32CD}" dt="2023-02-08T10:35:51.226" v="533" actId="2696"/>
        <pc:sldMkLst>
          <pc:docMk/>
          <pc:sldMk cId="3016831914" sldId="2014"/>
        </pc:sldMkLst>
      </pc:sldChg>
      <pc:sldChg chg="del">
        <pc:chgData name="Kelly Stokes" userId="3e5c5154-569e-4d81-aa91-4f91841cdfa9" providerId="ADAL" clId="{C09E40EC-238F-455F-BE7B-EEDA88EA32CD}" dt="2023-02-08T10:35:51.226" v="533" actId="2696"/>
        <pc:sldMkLst>
          <pc:docMk/>
          <pc:sldMk cId="2066792421" sldId="2018"/>
        </pc:sldMkLst>
      </pc:sldChg>
      <pc:sldChg chg="del">
        <pc:chgData name="Kelly Stokes" userId="3e5c5154-569e-4d81-aa91-4f91841cdfa9" providerId="ADAL" clId="{C09E40EC-238F-455F-BE7B-EEDA88EA32CD}" dt="2023-02-08T10:35:51.226" v="533" actId="2696"/>
        <pc:sldMkLst>
          <pc:docMk/>
          <pc:sldMk cId="4171504236" sldId="2019"/>
        </pc:sldMkLst>
      </pc:sldChg>
      <pc:sldChg chg="del">
        <pc:chgData name="Kelly Stokes" userId="3e5c5154-569e-4d81-aa91-4f91841cdfa9" providerId="ADAL" clId="{C09E40EC-238F-455F-BE7B-EEDA88EA32CD}" dt="2023-02-08T10:35:51.226" v="533" actId="2696"/>
        <pc:sldMkLst>
          <pc:docMk/>
          <pc:sldMk cId="2202294808" sldId="2020"/>
        </pc:sldMkLst>
      </pc:sldChg>
      <pc:sldChg chg="del">
        <pc:chgData name="Kelly Stokes" userId="3e5c5154-569e-4d81-aa91-4f91841cdfa9" providerId="ADAL" clId="{C09E40EC-238F-455F-BE7B-EEDA88EA32CD}" dt="2023-02-08T10:35:51.226" v="533" actId="2696"/>
        <pc:sldMkLst>
          <pc:docMk/>
          <pc:sldMk cId="2464328564" sldId="2022"/>
        </pc:sldMkLst>
      </pc:sldChg>
      <pc:sldChg chg="del">
        <pc:chgData name="Kelly Stokes" userId="3e5c5154-569e-4d81-aa91-4f91841cdfa9" providerId="ADAL" clId="{C09E40EC-238F-455F-BE7B-EEDA88EA32CD}" dt="2023-02-08T10:35:51.226" v="533" actId="2696"/>
        <pc:sldMkLst>
          <pc:docMk/>
          <pc:sldMk cId="997229471" sldId="2023"/>
        </pc:sldMkLst>
      </pc:sldChg>
      <pc:sldChg chg="del">
        <pc:chgData name="Kelly Stokes" userId="3e5c5154-569e-4d81-aa91-4f91841cdfa9" providerId="ADAL" clId="{C09E40EC-238F-455F-BE7B-EEDA88EA32CD}" dt="2023-02-08T10:35:51.226" v="533" actId="2696"/>
        <pc:sldMkLst>
          <pc:docMk/>
          <pc:sldMk cId="2905156539" sldId="2024"/>
        </pc:sldMkLst>
      </pc:sldChg>
      <pc:sldChg chg="del">
        <pc:chgData name="Kelly Stokes" userId="3e5c5154-569e-4d81-aa91-4f91841cdfa9" providerId="ADAL" clId="{C09E40EC-238F-455F-BE7B-EEDA88EA32CD}" dt="2023-02-08T10:35:51.226" v="533" actId="2696"/>
        <pc:sldMkLst>
          <pc:docMk/>
          <pc:sldMk cId="2026052570" sldId="2025"/>
        </pc:sldMkLst>
      </pc:sldChg>
      <pc:sldChg chg="del">
        <pc:chgData name="Kelly Stokes" userId="3e5c5154-569e-4d81-aa91-4f91841cdfa9" providerId="ADAL" clId="{C09E40EC-238F-455F-BE7B-EEDA88EA32CD}" dt="2023-02-08T10:35:51.226" v="533" actId="2696"/>
        <pc:sldMkLst>
          <pc:docMk/>
          <pc:sldMk cId="3476079520" sldId="2026"/>
        </pc:sldMkLst>
      </pc:sldChg>
      <pc:sldChg chg="del">
        <pc:chgData name="Kelly Stokes" userId="3e5c5154-569e-4d81-aa91-4f91841cdfa9" providerId="ADAL" clId="{C09E40EC-238F-455F-BE7B-EEDA88EA32CD}" dt="2023-02-08T10:35:51.226" v="533" actId="2696"/>
        <pc:sldMkLst>
          <pc:docMk/>
          <pc:sldMk cId="290320719" sldId="2027"/>
        </pc:sldMkLst>
      </pc:sldChg>
      <pc:sldChg chg="del">
        <pc:chgData name="Kelly Stokes" userId="3e5c5154-569e-4d81-aa91-4f91841cdfa9" providerId="ADAL" clId="{C09E40EC-238F-455F-BE7B-EEDA88EA32CD}" dt="2023-02-08T10:35:51.226" v="533" actId="2696"/>
        <pc:sldMkLst>
          <pc:docMk/>
          <pc:sldMk cId="2245857315" sldId="2028"/>
        </pc:sldMkLst>
      </pc:sldChg>
      <pc:sldChg chg="del">
        <pc:chgData name="Kelly Stokes" userId="3e5c5154-569e-4d81-aa91-4f91841cdfa9" providerId="ADAL" clId="{C09E40EC-238F-455F-BE7B-EEDA88EA32CD}" dt="2023-02-08T10:35:51.226" v="533" actId="2696"/>
        <pc:sldMkLst>
          <pc:docMk/>
          <pc:sldMk cId="3167347514" sldId="2029"/>
        </pc:sldMkLst>
      </pc:sldChg>
      <pc:sldChg chg="del">
        <pc:chgData name="Kelly Stokes" userId="3e5c5154-569e-4d81-aa91-4f91841cdfa9" providerId="ADAL" clId="{C09E40EC-238F-455F-BE7B-EEDA88EA32CD}" dt="2023-02-08T10:35:51.226" v="533" actId="2696"/>
        <pc:sldMkLst>
          <pc:docMk/>
          <pc:sldMk cId="784608483" sldId="2030"/>
        </pc:sldMkLst>
      </pc:sldChg>
      <pc:sldChg chg="del">
        <pc:chgData name="Kelly Stokes" userId="3e5c5154-569e-4d81-aa91-4f91841cdfa9" providerId="ADAL" clId="{C09E40EC-238F-455F-BE7B-EEDA88EA32CD}" dt="2023-02-08T10:35:51.226" v="533" actId="2696"/>
        <pc:sldMkLst>
          <pc:docMk/>
          <pc:sldMk cId="940975779" sldId="2031"/>
        </pc:sldMkLst>
      </pc:sldChg>
      <pc:sldChg chg="del">
        <pc:chgData name="Kelly Stokes" userId="3e5c5154-569e-4d81-aa91-4f91841cdfa9" providerId="ADAL" clId="{C09E40EC-238F-455F-BE7B-EEDA88EA32CD}" dt="2023-02-08T10:35:51.226" v="533" actId="2696"/>
        <pc:sldMkLst>
          <pc:docMk/>
          <pc:sldMk cId="2659994999" sldId="2032"/>
        </pc:sldMkLst>
      </pc:sldChg>
      <pc:sldChg chg="del">
        <pc:chgData name="Kelly Stokes" userId="3e5c5154-569e-4d81-aa91-4f91841cdfa9" providerId="ADAL" clId="{C09E40EC-238F-455F-BE7B-EEDA88EA32CD}" dt="2023-02-08T10:35:51.226" v="533" actId="2696"/>
        <pc:sldMkLst>
          <pc:docMk/>
          <pc:sldMk cId="1932690415" sldId="2033"/>
        </pc:sldMkLst>
      </pc:sldChg>
      <pc:sldChg chg="del">
        <pc:chgData name="Kelly Stokes" userId="3e5c5154-569e-4d81-aa91-4f91841cdfa9" providerId="ADAL" clId="{C09E40EC-238F-455F-BE7B-EEDA88EA32CD}" dt="2023-02-08T10:35:51.226" v="533" actId="2696"/>
        <pc:sldMkLst>
          <pc:docMk/>
          <pc:sldMk cId="3627666734" sldId="2034"/>
        </pc:sldMkLst>
      </pc:sldChg>
      <pc:sldChg chg="del">
        <pc:chgData name="Kelly Stokes" userId="3e5c5154-569e-4d81-aa91-4f91841cdfa9" providerId="ADAL" clId="{C09E40EC-238F-455F-BE7B-EEDA88EA32CD}" dt="2023-02-08T10:35:51.226" v="533" actId="2696"/>
        <pc:sldMkLst>
          <pc:docMk/>
          <pc:sldMk cId="1608557399" sldId="2035"/>
        </pc:sldMkLst>
      </pc:sldChg>
      <pc:sldChg chg="del">
        <pc:chgData name="Kelly Stokes" userId="3e5c5154-569e-4d81-aa91-4f91841cdfa9" providerId="ADAL" clId="{C09E40EC-238F-455F-BE7B-EEDA88EA32CD}" dt="2023-02-08T10:35:51.226" v="533" actId="2696"/>
        <pc:sldMkLst>
          <pc:docMk/>
          <pc:sldMk cId="215049955" sldId="2036"/>
        </pc:sldMkLst>
      </pc:sldChg>
      <pc:sldChg chg="del">
        <pc:chgData name="Kelly Stokes" userId="3e5c5154-569e-4d81-aa91-4f91841cdfa9" providerId="ADAL" clId="{C09E40EC-238F-455F-BE7B-EEDA88EA32CD}" dt="2023-02-08T10:35:51.226" v="533" actId="2696"/>
        <pc:sldMkLst>
          <pc:docMk/>
          <pc:sldMk cId="97518581" sldId="2037"/>
        </pc:sldMkLst>
      </pc:sldChg>
      <pc:sldChg chg="del">
        <pc:chgData name="Kelly Stokes" userId="3e5c5154-569e-4d81-aa91-4f91841cdfa9" providerId="ADAL" clId="{C09E40EC-238F-455F-BE7B-EEDA88EA32CD}" dt="2023-02-08T10:35:51.226" v="533" actId="2696"/>
        <pc:sldMkLst>
          <pc:docMk/>
          <pc:sldMk cId="1999852862" sldId="2038"/>
        </pc:sldMkLst>
      </pc:sldChg>
      <pc:sldChg chg="del">
        <pc:chgData name="Kelly Stokes" userId="3e5c5154-569e-4d81-aa91-4f91841cdfa9" providerId="ADAL" clId="{C09E40EC-238F-455F-BE7B-EEDA88EA32CD}" dt="2023-02-08T10:35:51.226" v="533" actId="2696"/>
        <pc:sldMkLst>
          <pc:docMk/>
          <pc:sldMk cId="3542751198" sldId="2039"/>
        </pc:sldMkLst>
      </pc:sldChg>
      <pc:sldChg chg="del">
        <pc:chgData name="Kelly Stokes" userId="3e5c5154-569e-4d81-aa91-4f91841cdfa9" providerId="ADAL" clId="{C09E40EC-238F-455F-BE7B-EEDA88EA32CD}" dt="2023-02-08T10:35:51.226" v="533" actId="2696"/>
        <pc:sldMkLst>
          <pc:docMk/>
          <pc:sldMk cId="3640562214" sldId="2040"/>
        </pc:sldMkLst>
      </pc:sldChg>
      <pc:sldChg chg="addSp delSp modSp add modAnim">
        <pc:chgData name="Kelly Stokes" userId="3e5c5154-569e-4d81-aa91-4f91841cdfa9" providerId="ADAL" clId="{C09E40EC-238F-455F-BE7B-EEDA88EA32CD}" dt="2023-02-08T10:09:47.494" v="142"/>
        <pc:sldMkLst>
          <pc:docMk/>
          <pc:sldMk cId="2517643716" sldId="2045"/>
        </pc:sldMkLst>
        <pc:spChg chg="mod">
          <ac:chgData name="Kelly Stokes" userId="3e5c5154-569e-4d81-aa91-4f91841cdfa9" providerId="ADAL" clId="{C09E40EC-238F-455F-BE7B-EEDA88EA32CD}" dt="2023-02-08T10:08:41.016" v="127" actId="20577"/>
          <ac:spMkLst>
            <pc:docMk/>
            <pc:sldMk cId="2517643716" sldId="2045"/>
            <ac:spMk id="2" creationId="{52DA34BA-82FC-47C5-BCE1-BB65E08B92A1}"/>
          </ac:spMkLst>
        </pc:spChg>
        <pc:picChg chg="del">
          <ac:chgData name="Kelly Stokes" userId="3e5c5154-569e-4d81-aa91-4f91841cdfa9" providerId="ADAL" clId="{C09E40EC-238F-455F-BE7B-EEDA88EA32CD}" dt="2023-02-08T10:09:34.248" v="139" actId="478"/>
          <ac:picMkLst>
            <pc:docMk/>
            <pc:sldMk cId="2517643716" sldId="2045"/>
            <ac:picMk id="13314" creationId="{07F74325-D509-F0E2-B4BE-BD5058309026}"/>
          </ac:picMkLst>
        </pc:picChg>
        <pc:picChg chg="del">
          <ac:chgData name="Kelly Stokes" userId="3e5c5154-569e-4d81-aa91-4f91841cdfa9" providerId="ADAL" clId="{C09E40EC-238F-455F-BE7B-EEDA88EA32CD}" dt="2023-02-08T10:08:53.397" v="128" actId="478"/>
          <ac:picMkLst>
            <pc:docMk/>
            <pc:sldMk cId="2517643716" sldId="2045"/>
            <ac:picMk id="13316" creationId="{45F93323-D7ED-693B-C3A5-805837468529}"/>
          </ac:picMkLst>
        </pc:picChg>
        <pc:picChg chg="del">
          <ac:chgData name="Kelly Stokes" userId="3e5c5154-569e-4d81-aa91-4f91841cdfa9" providerId="ADAL" clId="{C09E40EC-238F-455F-BE7B-EEDA88EA32CD}" dt="2023-02-08T10:09:15.514" v="134" actId="478"/>
          <ac:picMkLst>
            <pc:docMk/>
            <pc:sldMk cId="2517643716" sldId="2045"/>
            <ac:picMk id="13318" creationId="{40457193-F681-6826-5545-4C823D136E89}"/>
          </ac:picMkLst>
        </pc:picChg>
        <pc:picChg chg="add mod">
          <ac:chgData name="Kelly Stokes" userId="3e5c5154-569e-4d81-aa91-4f91841cdfa9" providerId="ADAL" clId="{C09E40EC-238F-455F-BE7B-EEDA88EA32CD}" dt="2023-02-08T10:08:56.805" v="130" actId="1076"/>
          <ac:picMkLst>
            <pc:docMk/>
            <pc:sldMk cId="2517643716" sldId="2045"/>
            <ac:picMk id="14338" creationId="{3B809992-564C-6FC1-89C8-0A02059256C9}"/>
          </ac:picMkLst>
        </pc:picChg>
        <pc:picChg chg="add mod">
          <ac:chgData name="Kelly Stokes" userId="3e5c5154-569e-4d81-aa91-4f91841cdfa9" providerId="ADAL" clId="{C09E40EC-238F-455F-BE7B-EEDA88EA32CD}" dt="2023-02-08T10:09:19.364" v="136" actId="1076"/>
          <ac:picMkLst>
            <pc:docMk/>
            <pc:sldMk cId="2517643716" sldId="2045"/>
            <ac:picMk id="14340" creationId="{1ABC0A9D-1294-B07E-6581-4A2CCA479246}"/>
          </ac:picMkLst>
        </pc:picChg>
        <pc:picChg chg="add mod">
          <ac:chgData name="Kelly Stokes" userId="3e5c5154-569e-4d81-aa91-4f91841cdfa9" providerId="ADAL" clId="{C09E40EC-238F-455F-BE7B-EEDA88EA32CD}" dt="2023-02-08T10:09:46.220" v="141" actId="1076"/>
          <ac:picMkLst>
            <pc:docMk/>
            <pc:sldMk cId="2517643716" sldId="2045"/>
            <ac:picMk id="14342" creationId="{B5621CF3-8724-5165-F805-79507747E17B}"/>
          </ac:picMkLst>
        </pc:picChg>
      </pc:sldChg>
      <pc:sldChg chg="modSp add mod">
        <pc:chgData name="Kelly Stokes" userId="3e5c5154-569e-4d81-aa91-4f91841cdfa9" providerId="ADAL" clId="{C09E40EC-238F-455F-BE7B-EEDA88EA32CD}" dt="2023-02-08T10:11:08.323" v="154" actId="114"/>
        <pc:sldMkLst>
          <pc:docMk/>
          <pc:sldMk cId="3162167737" sldId="2046"/>
        </pc:sldMkLst>
        <pc:spChg chg="mod">
          <ac:chgData name="Kelly Stokes" userId="3e5c5154-569e-4d81-aa91-4f91841cdfa9" providerId="ADAL" clId="{C09E40EC-238F-455F-BE7B-EEDA88EA32CD}" dt="2023-02-08T10:11:08.323" v="154" actId="114"/>
          <ac:spMkLst>
            <pc:docMk/>
            <pc:sldMk cId="3162167737" sldId="2046"/>
            <ac:spMk id="2" creationId="{52DA34BA-82FC-47C5-BCE1-BB65E08B92A1}"/>
          </ac:spMkLst>
        </pc:spChg>
      </pc:sldChg>
      <pc:sldChg chg="modSp add mod">
        <pc:chgData name="Kelly Stokes" userId="3e5c5154-569e-4d81-aa91-4f91841cdfa9" providerId="ADAL" clId="{C09E40EC-238F-455F-BE7B-EEDA88EA32CD}" dt="2023-02-08T10:11:37.922" v="169" actId="20577"/>
        <pc:sldMkLst>
          <pc:docMk/>
          <pc:sldMk cId="115210073" sldId="2047"/>
        </pc:sldMkLst>
        <pc:spChg chg="mod">
          <ac:chgData name="Kelly Stokes" userId="3e5c5154-569e-4d81-aa91-4f91841cdfa9" providerId="ADAL" clId="{C09E40EC-238F-455F-BE7B-EEDA88EA32CD}" dt="2023-02-08T10:11:37.922" v="169" actId="20577"/>
          <ac:spMkLst>
            <pc:docMk/>
            <pc:sldMk cId="115210073" sldId="2047"/>
            <ac:spMk id="2" creationId="{52DA34BA-82FC-47C5-BCE1-BB65E08B92A1}"/>
          </ac:spMkLst>
        </pc:spChg>
      </pc:sldChg>
      <pc:sldChg chg="modSp add mod">
        <pc:chgData name="Kelly Stokes" userId="3e5c5154-569e-4d81-aa91-4f91841cdfa9" providerId="ADAL" clId="{C09E40EC-238F-455F-BE7B-EEDA88EA32CD}" dt="2023-02-08T10:11:40.866" v="170" actId="20577"/>
        <pc:sldMkLst>
          <pc:docMk/>
          <pc:sldMk cId="4074532113" sldId="2048"/>
        </pc:sldMkLst>
        <pc:spChg chg="mod">
          <ac:chgData name="Kelly Stokes" userId="3e5c5154-569e-4d81-aa91-4f91841cdfa9" providerId="ADAL" clId="{C09E40EC-238F-455F-BE7B-EEDA88EA32CD}" dt="2023-02-08T10:11:40.866" v="170" actId="20577"/>
          <ac:spMkLst>
            <pc:docMk/>
            <pc:sldMk cId="4074532113" sldId="2048"/>
            <ac:spMk id="2" creationId="{52DA34BA-82FC-47C5-BCE1-BB65E08B92A1}"/>
          </ac:spMkLst>
        </pc:spChg>
      </pc:sldChg>
      <pc:sldChg chg="modSp add mod">
        <pc:chgData name="Kelly Stokes" userId="3e5c5154-569e-4d81-aa91-4f91841cdfa9" providerId="ADAL" clId="{C09E40EC-238F-455F-BE7B-EEDA88EA32CD}" dt="2023-02-08T10:11:43.705" v="171" actId="20577"/>
        <pc:sldMkLst>
          <pc:docMk/>
          <pc:sldMk cId="431853033" sldId="2049"/>
        </pc:sldMkLst>
        <pc:spChg chg="mod">
          <ac:chgData name="Kelly Stokes" userId="3e5c5154-569e-4d81-aa91-4f91841cdfa9" providerId="ADAL" clId="{C09E40EC-238F-455F-BE7B-EEDA88EA32CD}" dt="2023-02-08T10:11:43.705" v="171" actId="20577"/>
          <ac:spMkLst>
            <pc:docMk/>
            <pc:sldMk cId="431853033" sldId="2049"/>
            <ac:spMk id="2" creationId="{52DA34BA-82FC-47C5-BCE1-BB65E08B92A1}"/>
          </ac:spMkLst>
        </pc:spChg>
      </pc:sldChg>
      <pc:sldChg chg="addSp delSp modSp add modAnim">
        <pc:chgData name="Kelly Stokes" userId="3e5c5154-569e-4d81-aa91-4f91841cdfa9" providerId="ADAL" clId="{C09E40EC-238F-455F-BE7B-EEDA88EA32CD}" dt="2023-02-08T10:16:52.072" v="217"/>
        <pc:sldMkLst>
          <pc:docMk/>
          <pc:sldMk cId="581510470" sldId="2050"/>
        </pc:sldMkLst>
        <pc:spChg chg="mod">
          <ac:chgData name="Kelly Stokes" userId="3e5c5154-569e-4d81-aa91-4f91841cdfa9" providerId="ADAL" clId="{C09E40EC-238F-455F-BE7B-EEDA88EA32CD}" dt="2023-02-08T10:16:16.107" v="204" actId="20577"/>
          <ac:spMkLst>
            <pc:docMk/>
            <pc:sldMk cId="581510470" sldId="2050"/>
            <ac:spMk id="2" creationId="{52DA34BA-82FC-47C5-BCE1-BB65E08B92A1}"/>
          </ac:spMkLst>
        </pc:spChg>
        <pc:picChg chg="del">
          <ac:chgData name="Kelly Stokes" userId="3e5c5154-569e-4d81-aa91-4f91841cdfa9" providerId="ADAL" clId="{C09E40EC-238F-455F-BE7B-EEDA88EA32CD}" dt="2023-02-08T10:16:49.266" v="214" actId="478"/>
          <ac:picMkLst>
            <pc:docMk/>
            <pc:sldMk cId="581510470" sldId="2050"/>
            <ac:picMk id="15362" creationId="{0404A099-C95D-39C2-1F40-3D2330FAC6CB}"/>
          </ac:picMkLst>
        </pc:picChg>
        <pc:picChg chg="add mod">
          <ac:chgData name="Kelly Stokes" userId="3e5c5154-569e-4d81-aa91-4f91841cdfa9" providerId="ADAL" clId="{C09E40EC-238F-455F-BE7B-EEDA88EA32CD}" dt="2023-02-08T10:16:51.368" v="216" actId="1076"/>
          <ac:picMkLst>
            <pc:docMk/>
            <pc:sldMk cId="581510470" sldId="2050"/>
            <ac:picMk id="17410" creationId="{0A7AB721-FE2C-BC3B-03B7-FC6952A5D8FC}"/>
          </ac:picMkLst>
        </pc:picChg>
      </pc:sldChg>
      <pc:sldChg chg="addSp delSp modSp add mod replId modAnim">
        <pc:chgData name="Kelly Stokes" userId="3e5c5154-569e-4d81-aa91-4f91841cdfa9" providerId="ADAL" clId="{C09E40EC-238F-455F-BE7B-EEDA88EA32CD}" dt="2023-02-08T10:17:31.590" v="221"/>
        <pc:sldMkLst>
          <pc:docMk/>
          <pc:sldMk cId="3825793406" sldId="2051"/>
        </pc:sldMkLst>
        <pc:spChg chg="mod">
          <ac:chgData name="Kelly Stokes" userId="3e5c5154-569e-4d81-aa91-4f91841cdfa9" providerId="ADAL" clId="{C09E40EC-238F-455F-BE7B-EEDA88EA32CD}" dt="2023-02-08T10:16:20.971" v="211" actId="20577"/>
          <ac:spMkLst>
            <pc:docMk/>
            <pc:sldMk cId="3825793406" sldId="2051"/>
            <ac:spMk id="2" creationId="{52DA34BA-82FC-47C5-BCE1-BB65E08B92A1}"/>
          </ac:spMkLst>
        </pc:spChg>
        <pc:spChg chg="mod">
          <ac:chgData name="Kelly Stokes" userId="3e5c5154-569e-4d81-aa91-4f91841cdfa9" providerId="ADAL" clId="{C09E40EC-238F-455F-BE7B-EEDA88EA32CD}" dt="2023-02-08T10:16:27.608" v="213" actId="14100"/>
          <ac:spMkLst>
            <pc:docMk/>
            <pc:sldMk cId="3825793406" sldId="2051"/>
            <ac:spMk id="3" creationId="{13BB5EC0-7A96-4D29-A835-6FAE896C31A4}"/>
          </ac:spMkLst>
        </pc:spChg>
        <pc:picChg chg="del">
          <ac:chgData name="Kelly Stokes" userId="3e5c5154-569e-4d81-aa91-4f91841cdfa9" providerId="ADAL" clId="{C09E40EC-238F-455F-BE7B-EEDA88EA32CD}" dt="2023-02-08T10:16:57.836" v="218" actId="478"/>
          <ac:picMkLst>
            <pc:docMk/>
            <pc:sldMk cId="3825793406" sldId="2051"/>
            <ac:picMk id="16386" creationId="{7E427EED-0549-BF6C-9AA4-187FB88E583B}"/>
          </ac:picMkLst>
        </pc:picChg>
        <pc:picChg chg="add mod">
          <ac:chgData name="Kelly Stokes" userId="3e5c5154-569e-4d81-aa91-4f91841cdfa9" providerId="ADAL" clId="{C09E40EC-238F-455F-BE7B-EEDA88EA32CD}" dt="2023-02-08T10:17:30.762" v="220" actId="1076"/>
          <ac:picMkLst>
            <pc:docMk/>
            <pc:sldMk cId="3825793406" sldId="2051"/>
            <ac:picMk id="18434" creationId="{5EA8707D-C5C0-4F65-21DF-33F7C6F71C4B}"/>
          </ac:picMkLst>
        </pc:picChg>
      </pc:sldChg>
      <pc:sldChg chg="addSp delSp modSp add modAnim">
        <pc:chgData name="Kelly Stokes" userId="3e5c5154-569e-4d81-aa91-4f91841cdfa9" providerId="ADAL" clId="{C09E40EC-238F-455F-BE7B-EEDA88EA32CD}" dt="2023-02-08T10:18:31.429" v="231"/>
        <pc:sldMkLst>
          <pc:docMk/>
          <pc:sldMk cId="3515195910" sldId="2052"/>
        </pc:sldMkLst>
        <pc:spChg chg="mod">
          <ac:chgData name="Kelly Stokes" userId="3e5c5154-569e-4d81-aa91-4f91841cdfa9" providerId="ADAL" clId="{C09E40EC-238F-455F-BE7B-EEDA88EA32CD}" dt="2023-02-08T10:17:51.116" v="227" actId="20577"/>
          <ac:spMkLst>
            <pc:docMk/>
            <pc:sldMk cId="3515195910" sldId="2052"/>
            <ac:spMk id="2" creationId="{52DA34BA-82FC-47C5-BCE1-BB65E08B92A1}"/>
          </ac:spMkLst>
        </pc:spChg>
        <pc:picChg chg="del">
          <ac:chgData name="Kelly Stokes" userId="3e5c5154-569e-4d81-aa91-4f91841cdfa9" providerId="ADAL" clId="{C09E40EC-238F-455F-BE7B-EEDA88EA32CD}" dt="2023-02-08T10:17:52.355" v="228" actId="478"/>
          <ac:picMkLst>
            <pc:docMk/>
            <pc:sldMk cId="3515195910" sldId="2052"/>
            <ac:picMk id="17410" creationId="{0A7AB721-FE2C-BC3B-03B7-FC6952A5D8FC}"/>
          </ac:picMkLst>
        </pc:picChg>
        <pc:picChg chg="add mod">
          <ac:chgData name="Kelly Stokes" userId="3e5c5154-569e-4d81-aa91-4f91841cdfa9" providerId="ADAL" clId="{C09E40EC-238F-455F-BE7B-EEDA88EA32CD}" dt="2023-02-08T10:18:30.517" v="230" actId="1076"/>
          <ac:picMkLst>
            <pc:docMk/>
            <pc:sldMk cId="3515195910" sldId="2052"/>
            <ac:picMk id="19458" creationId="{5E506630-B6EE-6A68-E140-349CF24893B4}"/>
          </ac:picMkLst>
        </pc:picChg>
      </pc:sldChg>
      <pc:sldChg chg="addSp delSp modSp add mod replId modAnim">
        <pc:chgData name="Kelly Stokes" userId="3e5c5154-569e-4d81-aa91-4f91841cdfa9" providerId="ADAL" clId="{C09E40EC-238F-455F-BE7B-EEDA88EA32CD}" dt="2023-02-08T10:18:54.893" v="241"/>
        <pc:sldMkLst>
          <pc:docMk/>
          <pc:sldMk cId="1284827647" sldId="2053"/>
        </pc:sldMkLst>
        <pc:spChg chg="mod">
          <ac:chgData name="Kelly Stokes" userId="3e5c5154-569e-4d81-aa91-4f91841cdfa9" providerId="ADAL" clId="{C09E40EC-238F-455F-BE7B-EEDA88EA32CD}" dt="2023-02-08T10:18:37.688" v="236" actId="20577"/>
          <ac:spMkLst>
            <pc:docMk/>
            <pc:sldMk cId="1284827647" sldId="2053"/>
            <ac:spMk id="2" creationId="{52DA34BA-82FC-47C5-BCE1-BB65E08B92A1}"/>
          </ac:spMkLst>
        </pc:spChg>
        <pc:spChg chg="mod">
          <ac:chgData name="Kelly Stokes" userId="3e5c5154-569e-4d81-aa91-4f91841cdfa9" providerId="ADAL" clId="{C09E40EC-238F-455F-BE7B-EEDA88EA32CD}" dt="2023-02-08T10:18:40.781" v="237" actId="1076"/>
          <ac:spMkLst>
            <pc:docMk/>
            <pc:sldMk cId="1284827647" sldId="2053"/>
            <ac:spMk id="3" creationId="{13BB5EC0-7A96-4D29-A835-6FAE896C31A4}"/>
          </ac:spMkLst>
        </pc:spChg>
        <pc:picChg chg="del">
          <ac:chgData name="Kelly Stokes" userId="3e5c5154-569e-4d81-aa91-4f91841cdfa9" providerId="ADAL" clId="{C09E40EC-238F-455F-BE7B-EEDA88EA32CD}" dt="2023-02-08T10:18:41.668" v="238" actId="478"/>
          <ac:picMkLst>
            <pc:docMk/>
            <pc:sldMk cId="1284827647" sldId="2053"/>
            <ac:picMk id="18434" creationId="{5EA8707D-C5C0-4F65-21DF-33F7C6F71C4B}"/>
          </ac:picMkLst>
        </pc:picChg>
        <pc:picChg chg="add mod">
          <ac:chgData name="Kelly Stokes" userId="3e5c5154-569e-4d81-aa91-4f91841cdfa9" providerId="ADAL" clId="{C09E40EC-238F-455F-BE7B-EEDA88EA32CD}" dt="2023-02-08T10:18:54.082" v="240" actId="1076"/>
          <ac:picMkLst>
            <pc:docMk/>
            <pc:sldMk cId="1284827647" sldId="2053"/>
            <ac:picMk id="20482" creationId="{25EDA97D-21D0-E96F-1604-DF7D5F908CA6}"/>
          </ac:picMkLst>
        </pc:picChg>
      </pc:sldChg>
      <pc:sldChg chg="modSp add mod">
        <pc:chgData name="Kelly Stokes" userId="3e5c5154-569e-4d81-aa91-4f91841cdfa9" providerId="ADAL" clId="{C09E40EC-238F-455F-BE7B-EEDA88EA32CD}" dt="2023-02-08T10:35:08.385" v="526" actId="13926"/>
        <pc:sldMkLst>
          <pc:docMk/>
          <pc:sldMk cId="1795118467" sldId="2054"/>
        </pc:sldMkLst>
        <pc:spChg chg="mod">
          <ac:chgData name="Kelly Stokes" userId="3e5c5154-569e-4d81-aa91-4f91841cdfa9" providerId="ADAL" clId="{C09E40EC-238F-455F-BE7B-EEDA88EA32CD}" dt="2023-02-08T10:35:08.385" v="526" actId="13926"/>
          <ac:spMkLst>
            <pc:docMk/>
            <pc:sldMk cId="1795118467" sldId="2054"/>
            <ac:spMk id="2" creationId="{52DA34BA-82FC-47C5-BCE1-BB65E08B92A1}"/>
          </ac:spMkLst>
        </pc:spChg>
      </pc:sldChg>
      <pc:sldChg chg="modSp add mod">
        <pc:chgData name="Kelly Stokes" userId="3e5c5154-569e-4d81-aa91-4f91841cdfa9" providerId="ADAL" clId="{C09E40EC-238F-455F-BE7B-EEDA88EA32CD}" dt="2023-02-08T10:36:04.453" v="544" actId="20577"/>
        <pc:sldMkLst>
          <pc:docMk/>
          <pc:sldMk cId="3403268516" sldId="2055"/>
        </pc:sldMkLst>
        <pc:spChg chg="mod">
          <ac:chgData name="Kelly Stokes" userId="3e5c5154-569e-4d81-aa91-4f91841cdfa9" providerId="ADAL" clId="{C09E40EC-238F-455F-BE7B-EEDA88EA32CD}" dt="2023-02-08T10:36:04.453" v="544" actId="20577"/>
          <ac:spMkLst>
            <pc:docMk/>
            <pc:sldMk cId="3403268516" sldId="2055"/>
            <ac:spMk id="2" creationId="{02FB8773-AD3E-2543-510F-CEE32E75C793}"/>
          </ac:spMkLst>
        </pc:spChg>
      </pc:sldChg>
      <pc:sldChg chg="modSp add mod">
        <pc:chgData name="Kelly Stokes" userId="3e5c5154-569e-4d81-aa91-4f91841cdfa9" providerId="ADAL" clId="{C09E40EC-238F-455F-BE7B-EEDA88EA32CD}" dt="2023-02-08T10:36:11.203" v="549" actId="20577"/>
        <pc:sldMkLst>
          <pc:docMk/>
          <pc:sldMk cId="1786827214" sldId="2056"/>
        </pc:sldMkLst>
        <pc:spChg chg="mod">
          <ac:chgData name="Kelly Stokes" userId="3e5c5154-569e-4d81-aa91-4f91841cdfa9" providerId="ADAL" clId="{C09E40EC-238F-455F-BE7B-EEDA88EA32CD}" dt="2023-02-08T10:36:11.203" v="549" actId="20577"/>
          <ac:spMkLst>
            <pc:docMk/>
            <pc:sldMk cId="1786827214" sldId="2056"/>
            <ac:spMk id="2" creationId="{02FB8773-AD3E-2543-510F-CEE32E75C793}"/>
          </ac:spMkLst>
        </pc:spChg>
      </pc:sldChg>
      <pc:sldChg chg="addSp delSp modSp mod modAnim">
        <pc:chgData name="Kelly Stokes" userId="3e5c5154-569e-4d81-aa91-4f91841cdfa9" providerId="ADAL" clId="{C09E40EC-238F-455F-BE7B-EEDA88EA32CD}" dt="2023-02-08T10:48:07.565" v="791"/>
        <pc:sldMkLst>
          <pc:docMk/>
          <pc:sldMk cId="1362760861" sldId="2066"/>
        </pc:sldMkLst>
        <pc:spChg chg="mod">
          <ac:chgData name="Kelly Stokes" userId="3e5c5154-569e-4d81-aa91-4f91841cdfa9" providerId="ADAL" clId="{C09E40EC-238F-455F-BE7B-EEDA88EA32CD}" dt="2023-02-08T10:46:53.236" v="770" actId="20577"/>
          <ac:spMkLst>
            <pc:docMk/>
            <pc:sldMk cId="1362760861" sldId="2066"/>
            <ac:spMk id="2" creationId="{52DA34BA-82FC-47C5-BCE1-BB65E08B92A1}"/>
          </ac:spMkLst>
        </pc:spChg>
        <pc:spChg chg="mod">
          <ac:chgData name="Kelly Stokes" userId="3e5c5154-569e-4d81-aa91-4f91841cdfa9" providerId="ADAL" clId="{C09E40EC-238F-455F-BE7B-EEDA88EA32CD}" dt="2023-02-08T10:46:59.526" v="771" actId="14100"/>
          <ac:spMkLst>
            <pc:docMk/>
            <pc:sldMk cId="1362760861" sldId="2066"/>
            <ac:spMk id="3" creationId="{13BB5EC0-7A96-4D29-A835-6FAE896C31A4}"/>
          </ac:spMkLst>
        </pc:spChg>
        <pc:spChg chg="mod">
          <ac:chgData name="Kelly Stokes" userId="3e5c5154-569e-4d81-aa91-4f91841cdfa9" providerId="ADAL" clId="{C09E40EC-238F-455F-BE7B-EEDA88EA32CD}" dt="2023-02-08T10:47:03.074" v="772" actId="14100"/>
          <ac:spMkLst>
            <pc:docMk/>
            <pc:sldMk cId="1362760861" sldId="2066"/>
            <ac:spMk id="4" creationId="{4B8AA0B8-EF20-2524-33A5-CEB9B8EA448D}"/>
          </ac:spMkLst>
        </pc:spChg>
        <pc:picChg chg="del">
          <ac:chgData name="Kelly Stokes" userId="3e5c5154-569e-4d81-aa91-4f91841cdfa9" providerId="ADAL" clId="{C09E40EC-238F-455F-BE7B-EEDA88EA32CD}" dt="2023-02-08T10:47:53.936" v="788" actId="478"/>
          <ac:picMkLst>
            <pc:docMk/>
            <pc:sldMk cId="1362760861" sldId="2066"/>
            <ac:picMk id="13314" creationId="{07F74325-D509-F0E2-B4BE-BD5058309026}"/>
          </ac:picMkLst>
        </pc:picChg>
        <pc:picChg chg="del">
          <ac:chgData name="Kelly Stokes" userId="3e5c5154-569e-4d81-aa91-4f91841cdfa9" providerId="ADAL" clId="{C09E40EC-238F-455F-BE7B-EEDA88EA32CD}" dt="2023-02-08T10:47:05.125" v="773" actId="478"/>
          <ac:picMkLst>
            <pc:docMk/>
            <pc:sldMk cId="1362760861" sldId="2066"/>
            <ac:picMk id="13316" creationId="{45F93323-D7ED-693B-C3A5-805837468529}"/>
          </ac:picMkLst>
        </pc:picChg>
        <pc:picChg chg="del">
          <ac:chgData name="Kelly Stokes" userId="3e5c5154-569e-4d81-aa91-4f91841cdfa9" providerId="ADAL" clId="{C09E40EC-238F-455F-BE7B-EEDA88EA32CD}" dt="2023-02-08T10:47:27.231" v="779" actId="478"/>
          <ac:picMkLst>
            <pc:docMk/>
            <pc:sldMk cId="1362760861" sldId="2066"/>
            <ac:picMk id="13318" creationId="{40457193-F681-6826-5545-4C823D136E89}"/>
          </ac:picMkLst>
        </pc:picChg>
        <pc:picChg chg="add mod">
          <ac:chgData name="Kelly Stokes" userId="3e5c5154-569e-4d81-aa91-4f91841cdfa9" providerId="ADAL" clId="{C09E40EC-238F-455F-BE7B-EEDA88EA32CD}" dt="2023-02-08T10:47:20.171" v="775" actId="1076"/>
          <ac:picMkLst>
            <pc:docMk/>
            <pc:sldMk cId="1362760861" sldId="2066"/>
            <ac:picMk id="65538" creationId="{3D9D86ED-6CBC-8A79-17A7-B00BF6C30D80}"/>
          </ac:picMkLst>
        </pc:picChg>
        <pc:picChg chg="add mod">
          <ac:chgData name="Kelly Stokes" userId="3e5c5154-569e-4d81-aa91-4f91841cdfa9" providerId="ADAL" clId="{C09E40EC-238F-455F-BE7B-EEDA88EA32CD}" dt="2023-02-08T10:47:43.545" v="781" actId="1076"/>
          <ac:picMkLst>
            <pc:docMk/>
            <pc:sldMk cId="1362760861" sldId="2066"/>
            <ac:picMk id="65540" creationId="{40E67936-A15E-501D-C5D7-02542EF3F8FF}"/>
          </ac:picMkLst>
        </pc:picChg>
        <pc:picChg chg="add mod">
          <ac:chgData name="Kelly Stokes" userId="3e5c5154-569e-4d81-aa91-4f91841cdfa9" providerId="ADAL" clId="{C09E40EC-238F-455F-BE7B-EEDA88EA32CD}" dt="2023-02-08T10:48:06.687" v="790" actId="1076"/>
          <ac:picMkLst>
            <pc:docMk/>
            <pc:sldMk cId="1362760861" sldId="2066"/>
            <ac:picMk id="65542" creationId="{238F82DA-F1CB-46FD-450B-98E7E0F767BF}"/>
          </ac:picMkLst>
        </pc:picChg>
      </pc:sldChg>
      <pc:sldChg chg="addSp delSp modSp modAnim">
        <pc:chgData name="Kelly Stokes" userId="3e5c5154-569e-4d81-aa91-4f91841cdfa9" providerId="ADAL" clId="{C09E40EC-238F-455F-BE7B-EEDA88EA32CD}" dt="2023-02-08T10:49:41.430" v="815"/>
        <pc:sldMkLst>
          <pc:docMk/>
          <pc:sldMk cId="115029675" sldId="2067"/>
        </pc:sldMkLst>
        <pc:spChg chg="mod">
          <ac:chgData name="Kelly Stokes" userId="3e5c5154-569e-4d81-aa91-4f91841cdfa9" providerId="ADAL" clId="{C09E40EC-238F-455F-BE7B-EEDA88EA32CD}" dt="2023-02-08T10:48:19.055" v="799" actId="20577"/>
          <ac:spMkLst>
            <pc:docMk/>
            <pc:sldMk cId="115029675" sldId="2067"/>
            <ac:spMk id="2" creationId="{52DA34BA-82FC-47C5-BCE1-BB65E08B92A1}"/>
          </ac:spMkLst>
        </pc:spChg>
        <pc:picChg chg="del">
          <ac:chgData name="Kelly Stokes" userId="3e5c5154-569e-4d81-aa91-4f91841cdfa9" providerId="ADAL" clId="{C09E40EC-238F-455F-BE7B-EEDA88EA32CD}" dt="2023-02-08T10:48:20.663" v="800" actId="478"/>
          <ac:picMkLst>
            <pc:docMk/>
            <pc:sldMk cId="115029675" sldId="2067"/>
            <ac:picMk id="14338" creationId="{3B809992-564C-6FC1-89C8-0A02059256C9}"/>
          </ac:picMkLst>
        </pc:picChg>
        <pc:picChg chg="del">
          <ac:chgData name="Kelly Stokes" userId="3e5c5154-569e-4d81-aa91-4f91841cdfa9" providerId="ADAL" clId="{C09E40EC-238F-455F-BE7B-EEDA88EA32CD}" dt="2023-02-08T10:48:50.431" v="805" actId="478"/>
          <ac:picMkLst>
            <pc:docMk/>
            <pc:sldMk cId="115029675" sldId="2067"/>
            <ac:picMk id="14340" creationId="{1ABC0A9D-1294-B07E-6581-4A2CCA479246}"/>
          </ac:picMkLst>
        </pc:picChg>
        <pc:picChg chg="del">
          <ac:chgData name="Kelly Stokes" userId="3e5c5154-569e-4d81-aa91-4f91841cdfa9" providerId="ADAL" clId="{C09E40EC-238F-455F-BE7B-EEDA88EA32CD}" dt="2023-02-08T10:49:15.473" v="812" actId="478"/>
          <ac:picMkLst>
            <pc:docMk/>
            <pc:sldMk cId="115029675" sldId="2067"/>
            <ac:picMk id="14342" creationId="{B5621CF3-8724-5165-F805-79507747E17B}"/>
          </ac:picMkLst>
        </pc:picChg>
        <pc:picChg chg="add mod">
          <ac:chgData name="Kelly Stokes" userId="3e5c5154-569e-4d81-aa91-4f91841cdfa9" providerId="ADAL" clId="{C09E40EC-238F-455F-BE7B-EEDA88EA32CD}" dt="2023-02-08T10:48:38.791" v="804" actId="1076"/>
          <ac:picMkLst>
            <pc:docMk/>
            <pc:sldMk cId="115029675" sldId="2067"/>
            <ac:picMk id="64514" creationId="{217E116C-9861-7E7D-4358-E80CA7B673DD}"/>
          </ac:picMkLst>
        </pc:picChg>
        <pc:picChg chg="add mod">
          <ac:chgData name="Kelly Stokes" userId="3e5c5154-569e-4d81-aa91-4f91841cdfa9" providerId="ADAL" clId="{C09E40EC-238F-455F-BE7B-EEDA88EA32CD}" dt="2023-02-08T10:49:09.578" v="809" actId="1076"/>
          <ac:picMkLst>
            <pc:docMk/>
            <pc:sldMk cId="115029675" sldId="2067"/>
            <ac:picMk id="64516" creationId="{20A16765-B410-6390-7E17-A1594AE82527}"/>
          </ac:picMkLst>
        </pc:picChg>
        <pc:picChg chg="add mod">
          <ac:chgData name="Kelly Stokes" userId="3e5c5154-569e-4d81-aa91-4f91841cdfa9" providerId="ADAL" clId="{C09E40EC-238F-455F-BE7B-EEDA88EA32CD}" dt="2023-02-08T10:49:40.153" v="814" actId="1076"/>
          <ac:picMkLst>
            <pc:docMk/>
            <pc:sldMk cId="115029675" sldId="2067"/>
            <ac:picMk id="64518" creationId="{6A654B42-64B9-132E-B973-96E7ED2D8E77}"/>
          </ac:picMkLst>
        </pc:picChg>
      </pc:sldChg>
      <pc:sldChg chg="addSp delSp modSp modAnim">
        <pc:chgData name="Kelly Stokes" userId="3e5c5154-569e-4d81-aa91-4f91841cdfa9" providerId="ADAL" clId="{C09E40EC-238F-455F-BE7B-EEDA88EA32CD}" dt="2023-02-08T10:50:50.907" v="827"/>
        <pc:sldMkLst>
          <pc:docMk/>
          <pc:sldMk cId="310247679" sldId="2075"/>
        </pc:sldMkLst>
        <pc:spChg chg="mod">
          <ac:chgData name="Kelly Stokes" userId="3e5c5154-569e-4d81-aa91-4f91841cdfa9" providerId="ADAL" clId="{C09E40EC-238F-455F-BE7B-EEDA88EA32CD}" dt="2023-02-08T10:50:28.543" v="822" actId="20577"/>
          <ac:spMkLst>
            <pc:docMk/>
            <pc:sldMk cId="310247679" sldId="2075"/>
            <ac:spMk id="2" creationId="{52DA34BA-82FC-47C5-BCE1-BB65E08B92A1}"/>
          </ac:spMkLst>
        </pc:spChg>
        <pc:picChg chg="del">
          <ac:chgData name="Kelly Stokes" userId="3e5c5154-569e-4d81-aa91-4f91841cdfa9" providerId="ADAL" clId="{C09E40EC-238F-455F-BE7B-EEDA88EA32CD}" dt="2023-02-08T10:50:46.966" v="823" actId="478"/>
          <ac:picMkLst>
            <pc:docMk/>
            <pc:sldMk cId="310247679" sldId="2075"/>
            <ac:picMk id="15362" creationId="{0404A099-C95D-39C2-1F40-3D2330FAC6CB}"/>
          </ac:picMkLst>
        </pc:picChg>
        <pc:picChg chg="add mod">
          <ac:chgData name="Kelly Stokes" userId="3e5c5154-569e-4d81-aa91-4f91841cdfa9" providerId="ADAL" clId="{C09E40EC-238F-455F-BE7B-EEDA88EA32CD}" dt="2023-02-08T10:50:50.317" v="826" actId="1076"/>
          <ac:picMkLst>
            <pc:docMk/>
            <pc:sldMk cId="310247679" sldId="2075"/>
            <ac:picMk id="63490" creationId="{542ED23F-3F67-2199-4A7C-8C06C1311DEA}"/>
          </ac:picMkLst>
        </pc:picChg>
      </pc:sldChg>
      <pc:sldChg chg="addSp delSp modSp mod modAnim">
        <pc:chgData name="Kelly Stokes" userId="3e5c5154-569e-4d81-aa91-4f91841cdfa9" providerId="ADAL" clId="{C09E40EC-238F-455F-BE7B-EEDA88EA32CD}" dt="2023-02-08T10:51:10.474" v="838" actId="1076"/>
        <pc:sldMkLst>
          <pc:docMk/>
          <pc:sldMk cId="3647842724" sldId="2076"/>
        </pc:sldMkLst>
        <pc:spChg chg="mod">
          <ac:chgData name="Kelly Stokes" userId="3e5c5154-569e-4d81-aa91-4f91841cdfa9" providerId="ADAL" clId="{C09E40EC-238F-455F-BE7B-EEDA88EA32CD}" dt="2023-02-08T10:51:04.414" v="837" actId="20577"/>
          <ac:spMkLst>
            <pc:docMk/>
            <pc:sldMk cId="3647842724" sldId="2076"/>
            <ac:spMk id="2" creationId="{52DA34BA-82FC-47C5-BCE1-BB65E08B92A1}"/>
          </ac:spMkLst>
        </pc:spChg>
        <pc:spChg chg="mod">
          <ac:chgData name="Kelly Stokes" userId="3e5c5154-569e-4d81-aa91-4f91841cdfa9" providerId="ADAL" clId="{C09E40EC-238F-455F-BE7B-EEDA88EA32CD}" dt="2023-02-08T10:51:10.474" v="838" actId="1076"/>
          <ac:spMkLst>
            <pc:docMk/>
            <pc:sldMk cId="3647842724" sldId="2076"/>
            <ac:spMk id="3" creationId="{13BB5EC0-7A96-4D29-A835-6FAE896C31A4}"/>
          </ac:spMkLst>
        </pc:spChg>
        <pc:picChg chg="add mod">
          <ac:chgData name="Kelly Stokes" userId="3e5c5154-569e-4d81-aa91-4f91841cdfa9" providerId="ADAL" clId="{C09E40EC-238F-455F-BE7B-EEDA88EA32CD}" dt="2023-02-08T10:51:00.543" v="829"/>
          <ac:picMkLst>
            <pc:docMk/>
            <pc:sldMk cId="3647842724" sldId="2076"/>
            <ac:picMk id="4" creationId="{AF2723C0-B806-A4DF-4E35-715D9EEB705B}"/>
          </ac:picMkLst>
        </pc:picChg>
        <pc:picChg chg="del">
          <ac:chgData name="Kelly Stokes" userId="3e5c5154-569e-4d81-aa91-4f91841cdfa9" providerId="ADAL" clId="{C09E40EC-238F-455F-BE7B-EEDA88EA32CD}" dt="2023-02-08T10:51:00.132" v="828" actId="478"/>
          <ac:picMkLst>
            <pc:docMk/>
            <pc:sldMk cId="3647842724" sldId="2076"/>
            <ac:picMk id="16386" creationId="{7E427EED-0549-BF6C-9AA4-187FB88E583B}"/>
          </ac:picMkLst>
        </pc:picChg>
      </pc:sldChg>
      <pc:sldChg chg="addSp delSp modSp modAnim">
        <pc:chgData name="Kelly Stokes" userId="3e5c5154-569e-4d81-aa91-4f91841cdfa9" providerId="ADAL" clId="{C09E40EC-238F-455F-BE7B-EEDA88EA32CD}" dt="2023-02-08T10:51:58.643" v="849"/>
        <pc:sldMkLst>
          <pc:docMk/>
          <pc:sldMk cId="1856791164" sldId="2077"/>
        </pc:sldMkLst>
        <pc:spChg chg="mod">
          <ac:chgData name="Kelly Stokes" userId="3e5c5154-569e-4d81-aa91-4f91841cdfa9" providerId="ADAL" clId="{C09E40EC-238F-455F-BE7B-EEDA88EA32CD}" dt="2023-02-08T10:51:17.648" v="843" actId="20577"/>
          <ac:spMkLst>
            <pc:docMk/>
            <pc:sldMk cId="1856791164" sldId="2077"/>
            <ac:spMk id="2" creationId="{52DA34BA-82FC-47C5-BCE1-BB65E08B92A1}"/>
          </ac:spMkLst>
        </pc:spChg>
        <pc:picChg chg="del">
          <ac:chgData name="Kelly Stokes" userId="3e5c5154-569e-4d81-aa91-4f91841cdfa9" providerId="ADAL" clId="{C09E40EC-238F-455F-BE7B-EEDA88EA32CD}" dt="2023-02-08T10:51:19.349" v="844" actId="478"/>
          <ac:picMkLst>
            <pc:docMk/>
            <pc:sldMk cId="1856791164" sldId="2077"/>
            <ac:picMk id="17410" creationId="{0A7AB721-FE2C-BC3B-03B7-FC6952A5D8FC}"/>
          </ac:picMkLst>
        </pc:picChg>
        <pc:picChg chg="add mod">
          <ac:chgData name="Kelly Stokes" userId="3e5c5154-569e-4d81-aa91-4f91841cdfa9" providerId="ADAL" clId="{C09E40EC-238F-455F-BE7B-EEDA88EA32CD}" dt="2023-02-08T10:51:49.948" v="847" actId="732"/>
          <ac:picMkLst>
            <pc:docMk/>
            <pc:sldMk cId="1856791164" sldId="2077"/>
            <ac:picMk id="61442" creationId="{867039AE-E756-CA83-3C40-E4A937705A11}"/>
          </ac:picMkLst>
        </pc:picChg>
      </pc:sldChg>
      <pc:sldChg chg="addSp delSp modSp mod modAnim">
        <pc:chgData name="Kelly Stokes" userId="3e5c5154-569e-4d81-aa91-4f91841cdfa9" providerId="ADAL" clId="{C09E40EC-238F-455F-BE7B-EEDA88EA32CD}" dt="2023-02-08T10:52:23.755" v="864" actId="13926"/>
        <pc:sldMkLst>
          <pc:docMk/>
          <pc:sldMk cId="3318073446" sldId="2078"/>
        </pc:sldMkLst>
        <pc:spChg chg="mod">
          <ac:chgData name="Kelly Stokes" userId="3e5c5154-569e-4d81-aa91-4f91841cdfa9" providerId="ADAL" clId="{C09E40EC-238F-455F-BE7B-EEDA88EA32CD}" dt="2023-02-08T10:52:23.755" v="864" actId="13926"/>
          <ac:spMkLst>
            <pc:docMk/>
            <pc:sldMk cId="3318073446" sldId="2078"/>
            <ac:spMk id="2" creationId="{52DA34BA-82FC-47C5-BCE1-BB65E08B92A1}"/>
          </ac:spMkLst>
        </pc:spChg>
        <pc:spChg chg="mod">
          <ac:chgData name="Kelly Stokes" userId="3e5c5154-569e-4d81-aa91-4f91841cdfa9" providerId="ADAL" clId="{C09E40EC-238F-455F-BE7B-EEDA88EA32CD}" dt="2023-02-08T10:52:19.005" v="863" actId="14100"/>
          <ac:spMkLst>
            <pc:docMk/>
            <pc:sldMk cId="3318073446" sldId="2078"/>
            <ac:spMk id="3" creationId="{13BB5EC0-7A96-4D29-A835-6FAE896C31A4}"/>
          </ac:spMkLst>
        </pc:spChg>
        <pc:picChg chg="add mod">
          <ac:chgData name="Kelly Stokes" userId="3e5c5154-569e-4d81-aa91-4f91841cdfa9" providerId="ADAL" clId="{C09E40EC-238F-455F-BE7B-EEDA88EA32CD}" dt="2023-02-08T10:52:06.322" v="850"/>
          <ac:picMkLst>
            <pc:docMk/>
            <pc:sldMk cId="3318073446" sldId="2078"/>
            <ac:picMk id="4" creationId="{26335633-FF20-F098-37D3-E077E61100A3}"/>
          </ac:picMkLst>
        </pc:picChg>
        <pc:picChg chg="del">
          <ac:chgData name="Kelly Stokes" userId="3e5c5154-569e-4d81-aa91-4f91841cdfa9" providerId="ADAL" clId="{C09E40EC-238F-455F-BE7B-EEDA88EA32CD}" dt="2023-02-08T10:51:55.126" v="848" actId="478"/>
          <ac:picMkLst>
            <pc:docMk/>
            <pc:sldMk cId="3318073446" sldId="2078"/>
            <ac:picMk id="18434" creationId="{5EA8707D-C5C0-4F65-21DF-33F7C6F71C4B}"/>
          </ac:picMkLst>
        </pc:picChg>
      </pc:sldChg>
      <pc:sldChg chg="del">
        <pc:chgData name="Kelly Stokes" userId="3e5c5154-569e-4d81-aa91-4f91841cdfa9" providerId="ADAL" clId="{C09E40EC-238F-455F-BE7B-EEDA88EA32CD}" dt="2023-02-08T10:52:39.223" v="865" actId="2696"/>
        <pc:sldMkLst>
          <pc:docMk/>
          <pc:sldMk cId="1271884696" sldId="2079"/>
        </pc:sldMkLst>
      </pc:sldChg>
      <pc:sldChg chg="del">
        <pc:chgData name="Kelly Stokes" userId="3e5c5154-569e-4d81-aa91-4f91841cdfa9" providerId="ADAL" clId="{C09E40EC-238F-455F-BE7B-EEDA88EA32CD}" dt="2023-02-08T10:52:39.223" v="865" actId="2696"/>
        <pc:sldMkLst>
          <pc:docMk/>
          <pc:sldMk cId="956657131" sldId="2080"/>
        </pc:sldMkLst>
      </pc:sldChg>
      <pc:sldChg chg="addSp delSp modSp modAnim">
        <pc:chgData name="Kelly Stokes" userId="3e5c5154-569e-4d81-aa91-4f91841cdfa9" providerId="ADAL" clId="{C09E40EC-238F-455F-BE7B-EEDA88EA32CD}" dt="2023-02-08T10:54:28.823" v="937"/>
        <pc:sldMkLst>
          <pc:docMk/>
          <pc:sldMk cId="3426530443" sldId="2081"/>
        </pc:sldMkLst>
        <pc:spChg chg="mod">
          <ac:chgData name="Kelly Stokes" userId="3e5c5154-569e-4d81-aa91-4f91841cdfa9" providerId="ADAL" clId="{C09E40EC-238F-455F-BE7B-EEDA88EA32CD}" dt="2023-02-08T10:53:01.021" v="876" actId="20577"/>
          <ac:spMkLst>
            <pc:docMk/>
            <pc:sldMk cId="3426530443" sldId="2081"/>
            <ac:spMk id="2" creationId="{52DA34BA-82FC-47C5-BCE1-BB65E08B92A1}"/>
          </ac:spMkLst>
        </pc:spChg>
        <pc:spChg chg="mod">
          <ac:chgData name="Kelly Stokes" userId="3e5c5154-569e-4d81-aa91-4f91841cdfa9" providerId="ADAL" clId="{C09E40EC-238F-455F-BE7B-EEDA88EA32CD}" dt="2023-02-08T10:53:09.042" v="890" actId="20577"/>
          <ac:spMkLst>
            <pc:docMk/>
            <pc:sldMk cId="3426530443" sldId="2081"/>
            <ac:spMk id="3" creationId="{B548C542-2DBB-77E4-067F-CB52D1045816}"/>
          </ac:spMkLst>
        </pc:spChg>
        <pc:spChg chg="mod">
          <ac:chgData name="Kelly Stokes" userId="3e5c5154-569e-4d81-aa91-4f91841cdfa9" providerId="ADAL" clId="{C09E40EC-238F-455F-BE7B-EEDA88EA32CD}" dt="2023-02-08T10:54:28.823" v="937"/>
          <ac:spMkLst>
            <pc:docMk/>
            <pc:sldMk cId="3426530443" sldId="2081"/>
            <ac:spMk id="12" creationId="{E384BFF7-3319-CAE2-192F-C4DCBBBBFCCA}"/>
          </ac:spMkLst>
        </pc:spChg>
        <pc:picChg chg="del">
          <ac:chgData name="Kelly Stokes" userId="3e5c5154-569e-4d81-aa91-4f91841cdfa9" providerId="ADAL" clId="{C09E40EC-238F-455F-BE7B-EEDA88EA32CD}" dt="2023-02-08T10:53:10.770" v="891" actId="478"/>
          <ac:picMkLst>
            <pc:docMk/>
            <pc:sldMk cId="3426530443" sldId="2081"/>
            <ac:picMk id="4" creationId="{8AD9A5A6-264C-7473-72CE-4A8296CC2FB7}"/>
          </ac:picMkLst>
        </pc:picChg>
        <pc:picChg chg="add mod">
          <ac:chgData name="Kelly Stokes" userId="3e5c5154-569e-4d81-aa91-4f91841cdfa9" providerId="ADAL" clId="{C09E40EC-238F-455F-BE7B-EEDA88EA32CD}" dt="2023-02-08T10:53:21.440" v="894" actId="14100"/>
          <ac:picMkLst>
            <pc:docMk/>
            <pc:sldMk cId="3426530443" sldId="2081"/>
            <ac:picMk id="5" creationId="{D8DEF1EC-DB44-650B-935D-5FE4AE5079F9}"/>
          </ac:picMkLst>
        </pc:picChg>
      </pc:sldChg>
      <pc:sldChg chg="addSp delSp modSp mod modAnim">
        <pc:chgData name="Kelly Stokes" userId="3e5c5154-569e-4d81-aa91-4f91841cdfa9" providerId="ADAL" clId="{C09E40EC-238F-455F-BE7B-EEDA88EA32CD}" dt="2023-02-08T10:55:25.161" v="951" actId="13926"/>
        <pc:sldMkLst>
          <pc:docMk/>
          <pc:sldMk cId="3872032742" sldId="2082"/>
        </pc:sldMkLst>
        <pc:spChg chg="mod">
          <ac:chgData name="Kelly Stokes" userId="3e5c5154-569e-4d81-aa91-4f91841cdfa9" providerId="ADAL" clId="{C09E40EC-238F-455F-BE7B-EEDA88EA32CD}" dt="2023-02-08T10:53:45.142" v="911" actId="20577"/>
          <ac:spMkLst>
            <pc:docMk/>
            <pc:sldMk cId="3872032742" sldId="2082"/>
            <ac:spMk id="2" creationId="{52DA34BA-82FC-47C5-BCE1-BB65E08B92A1}"/>
          </ac:spMkLst>
        </pc:spChg>
        <pc:spChg chg="mod">
          <ac:chgData name="Kelly Stokes" userId="3e5c5154-569e-4d81-aa91-4f91841cdfa9" providerId="ADAL" clId="{C09E40EC-238F-455F-BE7B-EEDA88EA32CD}" dt="2023-02-08T10:55:25.161" v="951" actId="13926"/>
          <ac:spMkLst>
            <pc:docMk/>
            <pc:sldMk cId="3872032742" sldId="2082"/>
            <ac:spMk id="3" creationId="{EC2FC21F-F840-9568-F4E6-C25C1FFB0F67}"/>
          </ac:spMkLst>
        </pc:spChg>
        <pc:spChg chg="mod">
          <ac:chgData name="Kelly Stokes" userId="3e5c5154-569e-4d81-aa91-4f91841cdfa9" providerId="ADAL" clId="{C09E40EC-238F-455F-BE7B-EEDA88EA32CD}" dt="2023-02-08T10:54:53.489" v="942" actId="20577"/>
          <ac:spMkLst>
            <pc:docMk/>
            <pc:sldMk cId="3872032742" sldId="2082"/>
            <ac:spMk id="10" creationId="{003D53EA-1945-744E-2DD1-0312F4DE835F}"/>
          </ac:spMkLst>
        </pc:spChg>
        <pc:spChg chg="mod">
          <ac:chgData name="Kelly Stokes" userId="3e5c5154-569e-4d81-aa91-4f91841cdfa9" providerId="ADAL" clId="{C09E40EC-238F-455F-BE7B-EEDA88EA32CD}" dt="2023-02-08T10:54:49.713" v="938"/>
          <ac:spMkLst>
            <pc:docMk/>
            <pc:sldMk cId="3872032742" sldId="2082"/>
            <ac:spMk id="12" creationId="{E384BFF7-3319-CAE2-192F-C4DCBBBBFCCA}"/>
          </ac:spMkLst>
        </pc:spChg>
        <pc:picChg chg="del">
          <ac:chgData name="Kelly Stokes" userId="3e5c5154-569e-4d81-aa91-4f91841cdfa9" providerId="ADAL" clId="{C09E40EC-238F-455F-BE7B-EEDA88EA32CD}" dt="2023-02-08T10:53:36.982" v="898" actId="478"/>
          <ac:picMkLst>
            <pc:docMk/>
            <pc:sldMk cId="3872032742" sldId="2082"/>
            <ac:picMk id="4" creationId="{780EAA34-5062-292F-BDCC-EBF56642A5FA}"/>
          </ac:picMkLst>
        </pc:picChg>
        <pc:picChg chg="add mod">
          <ac:chgData name="Kelly Stokes" userId="3e5c5154-569e-4d81-aa91-4f91841cdfa9" providerId="ADAL" clId="{C09E40EC-238F-455F-BE7B-EEDA88EA32CD}" dt="2023-02-08T10:53:37.581" v="899"/>
          <ac:picMkLst>
            <pc:docMk/>
            <pc:sldMk cId="3872032742" sldId="2082"/>
            <ac:picMk id="5" creationId="{B12F078A-D964-56B7-FD94-94DD1997E39A}"/>
          </ac:picMkLst>
        </pc:picChg>
      </pc:sldChg>
      <pc:sldChg chg="del">
        <pc:chgData name="Kelly Stokes" userId="3e5c5154-569e-4d81-aa91-4f91841cdfa9" providerId="ADAL" clId="{C09E40EC-238F-455F-BE7B-EEDA88EA32CD}" dt="2023-02-08T10:55:01.788" v="943" actId="2696"/>
        <pc:sldMkLst>
          <pc:docMk/>
          <pc:sldMk cId="2476438799" sldId="2083"/>
        </pc:sldMkLst>
      </pc:sldChg>
      <pc:sldChg chg="modSp mod">
        <pc:chgData name="Kelly Stokes" userId="3e5c5154-569e-4d81-aa91-4f91841cdfa9" providerId="ADAL" clId="{C09E40EC-238F-455F-BE7B-EEDA88EA32CD}" dt="2023-02-08T10:56:04.712" v="958" actId="27636"/>
        <pc:sldMkLst>
          <pc:docMk/>
          <pc:sldMk cId="1647546585" sldId="2084"/>
        </pc:sldMkLst>
        <pc:spChg chg="mod">
          <ac:chgData name="Kelly Stokes" userId="3e5c5154-569e-4d81-aa91-4f91841cdfa9" providerId="ADAL" clId="{C09E40EC-238F-455F-BE7B-EEDA88EA32CD}" dt="2023-02-08T10:55:53.633" v="952"/>
          <ac:spMkLst>
            <pc:docMk/>
            <pc:sldMk cId="1647546585" sldId="2084"/>
            <ac:spMk id="2" creationId="{52DA34BA-82FC-47C5-BCE1-BB65E08B92A1}"/>
          </ac:spMkLst>
        </pc:spChg>
        <pc:spChg chg="mod">
          <ac:chgData name="Kelly Stokes" userId="3e5c5154-569e-4d81-aa91-4f91841cdfa9" providerId="ADAL" clId="{C09E40EC-238F-455F-BE7B-EEDA88EA32CD}" dt="2023-02-08T10:56:04.712" v="958" actId="27636"/>
          <ac:spMkLst>
            <pc:docMk/>
            <pc:sldMk cId="1647546585" sldId="2084"/>
            <ac:spMk id="3" creationId="{847A1AC9-9EC9-E1AA-348D-958CE44F2772}"/>
          </ac:spMkLst>
        </pc:spChg>
      </pc:sldChg>
      <pc:sldChg chg="modSp mod">
        <pc:chgData name="Kelly Stokes" userId="3e5c5154-569e-4d81-aa91-4f91841cdfa9" providerId="ADAL" clId="{C09E40EC-238F-455F-BE7B-EEDA88EA32CD}" dt="2023-02-08T10:56:28.520" v="966" actId="27636"/>
        <pc:sldMkLst>
          <pc:docMk/>
          <pc:sldMk cId="4162551381" sldId="2085"/>
        </pc:sldMkLst>
        <pc:spChg chg="mod">
          <ac:chgData name="Kelly Stokes" userId="3e5c5154-569e-4d81-aa91-4f91841cdfa9" providerId="ADAL" clId="{C09E40EC-238F-455F-BE7B-EEDA88EA32CD}" dt="2023-02-08T10:56:19.125" v="959"/>
          <ac:spMkLst>
            <pc:docMk/>
            <pc:sldMk cId="4162551381" sldId="2085"/>
            <ac:spMk id="2" creationId="{52DA34BA-82FC-47C5-BCE1-BB65E08B92A1}"/>
          </ac:spMkLst>
        </pc:spChg>
        <pc:spChg chg="mod">
          <ac:chgData name="Kelly Stokes" userId="3e5c5154-569e-4d81-aa91-4f91841cdfa9" providerId="ADAL" clId="{C09E40EC-238F-455F-BE7B-EEDA88EA32CD}" dt="2023-02-08T10:56:28.520" v="966" actId="27636"/>
          <ac:spMkLst>
            <pc:docMk/>
            <pc:sldMk cId="4162551381" sldId="2085"/>
            <ac:spMk id="3" creationId="{847A1AC9-9EC9-E1AA-348D-958CE44F2772}"/>
          </ac:spMkLst>
        </pc:spChg>
      </pc:sldChg>
      <pc:sldChg chg="del">
        <pc:chgData name="Kelly Stokes" userId="3e5c5154-569e-4d81-aa91-4f91841cdfa9" providerId="ADAL" clId="{C09E40EC-238F-455F-BE7B-EEDA88EA32CD}" dt="2023-02-08T10:56:34.349" v="967" actId="2696"/>
        <pc:sldMkLst>
          <pc:docMk/>
          <pc:sldMk cId="3757910839" sldId="2086"/>
        </pc:sldMkLst>
      </pc:sldChg>
      <pc:sldChg chg="modNotesTx">
        <pc:chgData name="Kelly Stokes" userId="3e5c5154-569e-4d81-aa91-4f91841cdfa9" providerId="ADAL" clId="{C09E40EC-238F-455F-BE7B-EEDA88EA32CD}" dt="2023-02-08T10:57:10.212" v="968"/>
        <pc:sldMkLst>
          <pc:docMk/>
          <pc:sldMk cId="243667265" sldId="2096"/>
        </pc:sldMkLst>
      </pc:sldChg>
      <pc:sldChg chg="modSp mod">
        <pc:chgData name="Kelly Stokes" userId="3e5c5154-569e-4d81-aa91-4f91841cdfa9" providerId="ADAL" clId="{C09E40EC-238F-455F-BE7B-EEDA88EA32CD}" dt="2023-02-08T10:57:15.242" v="969"/>
        <pc:sldMkLst>
          <pc:docMk/>
          <pc:sldMk cId="4188780109" sldId="2097"/>
        </pc:sldMkLst>
        <pc:spChg chg="mod">
          <ac:chgData name="Kelly Stokes" userId="3e5c5154-569e-4d81-aa91-4f91841cdfa9" providerId="ADAL" clId="{C09E40EC-238F-455F-BE7B-EEDA88EA32CD}" dt="2023-02-08T10:57:15.242" v="969"/>
          <ac:spMkLst>
            <pc:docMk/>
            <pc:sldMk cId="4188780109" sldId="2097"/>
            <ac:spMk id="2" creationId="{77E26784-A357-92CE-B6B1-8F248D3D6650}"/>
          </ac:spMkLst>
        </pc:spChg>
      </pc:sldChg>
      <pc:sldChg chg="addSp delSp modSp mod modAnim">
        <pc:chgData name="Kelly Stokes" userId="3e5c5154-569e-4d81-aa91-4f91841cdfa9" providerId="ADAL" clId="{C09E40EC-238F-455F-BE7B-EEDA88EA32CD}" dt="2023-02-08T11:06:14.059" v="1000"/>
        <pc:sldMkLst>
          <pc:docMk/>
          <pc:sldMk cId="1180295019" sldId="2107"/>
        </pc:sldMkLst>
        <pc:spChg chg="mod">
          <ac:chgData name="Kelly Stokes" userId="3e5c5154-569e-4d81-aa91-4f91841cdfa9" providerId="ADAL" clId="{C09E40EC-238F-455F-BE7B-EEDA88EA32CD}" dt="2023-02-08T10:57:41.020" v="979" actId="20577"/>
          <ac:spMkLst>
            <pc:docMk/>
            <pc:sldMk cId="1180295019" sldId="2107"/>
            <ac:spMk id="2" creationId="{52DA34BA-82FC-47C5-BCE1-BB65E08B92A1}"/>
          </ac:spMkLst>
        </pc:spChg>
        <pc:spChg chg="mod">
          <ac:chgData name="Kelly Stokes" userId="3e5c5154-569e-4d81-aa91-4f91841cdfa9" providerId="ADAL" clId="{C09E40EC-238F-455F-BE7B-EEDA88EA32CD}" dt="2023-02-08T10:57:47.763" v="981" actId="14100"/>
          <ac:spMkLst>
            <pc:docMk/>
            <pc:sldMk cId="1180295019" sldId="2107"/>
            <ac:spMk id="3" creationId="{13BB5EC0-7A96-4D29-A835-6FAE896C31A4}"/>
          </ac:spMkLst>
        </pc:spChg>
        <pc:spChg chg="mod">
          <ac:chgData name="Kelly Stokes" userId="3e5c5154-569e-4d81-aa91-4f91841cdfa9" providerId="ADAL" clId="{C09E40EC-238F-455F-BE7B-EEDA88EA32CD}" dt="2023-02-08T10:57:53.682" v="983" actId="14100"/>
          <ac:spMkLst>
            <pc:docMk/>
            <pc:sldMk cId="1180295019" sldId="2107"/>
            <ac:spMk id="4" creationId="{4B8AA0B8-EF20-2524-33A5-CEB9B8EA448D}"/>
          </ac:spMkLst>
        </pc:spChg>
        <pc:picChg chg="del">
          <ac:chgData name="Kelly Stokes" userId="3e5c5154-569e-4d81-aa91-4f91841cdfa9" providerId="ADAL" clId="{C09E40EC-238F-455F-BE7B-EEDA88EA32CD}" dt="2023-02-08T11:05:47.604" v="994" actId="478"/>
          <ac:picMkLst>
            <pc:docMk/>
            <pc:sldMk cId="1180295019" sldId="2107"/>
            <ac:picMk id="13314" creationId="{07F74325-D509-F0E2-B4BE-BD5058309026}"/>
          </ac:picMkLst>
        </pc:picChg>
        <pc:picChg chg="del">
          <ac:chgData name="Kelly Stokes" userId="3e5c5154-569e-4d81-aa91-4f91841cdfa9" providerId="ADAL" clId="{C09E40EC-238F-455F-BE7B-EEDA88EA32CD}" dt="2023-02-08T10:57:54.472" v="984" actId="478"/>
          <ac:picMkLst>
            <pc:docMk/>
            <pc:sldMk cId="1180295019" sldId="2107"/>
            <ac:picMk id="13316" creationId="{45F93323-D7ED-693B-C3A5-805837468529}"/>
          </ac:picMkLst>
        </pc:picChg>
        <pc:picChg chg="del">
          <ac:chgData name="Kelly Stokes" userId="3e5c5154-569e-4d81-aa91-4f91841cdfa9" providerId="ADAL" clId="{C09E40EC-238F-455F-BE7B-EEDA88EA32CD}" dt="2023-02-08T10:58:22.460" v="989" actId="478"/>
          <ac:picMkLst>
            <pc:docMk/>
            <pc:sldMk cId="1180295019" sldId="2107"/>
            <ac:picMk id="13318" creationId="{40457193-F681-6826-5545-4C823D136E89}"/>
          </ac:picMkLst>
        </pc:picChg>
        <pc:picChg chg="add mod">
          <ac:chgData name="Kelly Stokes" userId="3e5c5154-569e-4d81-aa91-4f91841cdfa9" providerId="ADAL" clId="{C09E40EC-238F-455F-BE7B-EEDA88EA32CD}" dt="2023-02-08T10:58:19.305" v="988" actId="732"/>
          <ac:picMkLst>
            <pc:docMk/>
            <pc:sldMk cId="1180295019" sldId="2107"/>
            <ac:picMk id="52226" creationId="{86FBCD07-024B-F156-19DC-69DB5EF3354D}"/>
          </ac:picMkLst>
        </pc:picChg>
        <pc:picChg chg="add mod">
          <ac:chgData name="Kelly Stokes" userId="3e5c5154-569e-4d81-aa91-4f91841cdfa9" providerId="ADAL" clId="{C09E40EC-238F-455F-BE7B-EEDA88EA32CD}" dt="2023-02-08T10:58:44.586" v="993" actId="1076"/>
          <ac:picMkLst>
            <pc:docMk/>
            <pc:sldMk cId="1180295019" sldId="2107"/>
            <ac:picMk id="52228" creationId="{7BB97023-071B-B16B-494A-2E5D095E7F21}"/>
          </ac:picMkLst>
        </pc:picChg>
        <pc:picChg chg="add mod">
          <ac:chgData name="Kelly Stokes" userId="3e5c5154-569e-4d81-aa91-4f91841cdfa9" providerId="ADAL" clId="{C09E40EC-238F-455F-BE7B-EEDA88EA32CD}" dt="2023-02-08T11:06:04.421" v="997" actId="1076"/>
          <ac:picMkLst>
            <pc:docMk/>
            <pc:sldMk cId="1180295019" sldId="2107"/>
            <ac:picMk id="52230" creationId="{E32D91A9-D7F4-69FA-F7A1-F35E14CE5D1F}"/>
          </ac:picMkLst>
        </pc:picChg>
      </pc:sldChg>
      <pc:sldChg chg="addSp delSp modSp modAnim">
        <pc:chgData name="Kelly Stokes" userId="3e5c5154-569e-4d81-aa91-4f91841cdfa9" providerId="ADAL" clId="{C09E40EC-238F-455F-BE7B-EEDA88EA32CD}" dt="2023-02-08T11:08:05.848" v="1028"/>
        <pc:sldMkLst>
          <pc:docMk/>
          <pc:sldMk cId="3228823264" sldId="2108"/>
        </pc:sldMkLst>
        <pc:spChg chg="mod">
          <ac:chgData name="Kelly Stokes" userId="3e5c5154-569e-4d81-aa91-4f91841cdfa9" providerId="ADAL" clId="{C09E40EC-238F-455F-BE7B-EEDA88EA32CD}" dt="2023-02-08T11:06:27.164" v="1008" actId="20577"/>
          <ac:spMkLst>
            <pc:docMk/>
            <pc:sldMk cId="3228823264" sldId="2108"/>
            <ac:spMk id="2" creationId="{52DA34BA-82FC-47C5-BCE1-BB65E08B92A1}"/>
          </ac:spMkLst>
        </pc:spChg>
        <pc:picChg chg="del">
          <ac:chgData name="Kelly Stokes" userId="3e5c5154-569e-4d81-aa91-4f91841cdfa9" providerId="ADAL" clId="{C09E40EC-238F-455F-BE7B-EEDA88EA32CD}" dt="2023-02-08T11:06:30.127" v="1009" actId="478"/>
          <ac:picMkLst>
            <pc:docMk/>
            <pc:sldMk cId="3228823264" sldId="2108"/>
            <ac:picMk id="14338" creationId="{3B809992-564C-6FC1-89C8-0A02059256C9}"/>
          </ac:picMkLst>
        </pc:picChg>
        <pc:picChg chg="del">
          <ac:chgData name="Kelly Stokes" userId="3e5c5154-569e-4d81-aa91-4f91841cdfa9" providerId="ADAL" clId="{C09E40EC-238F-455F-BE7B-EEDA88EA32CD}" dt="2023-02-08T11:07:10.488" v="1019" actId="478"/>
          <ac:picMkLst>
            <pc:docMk/>
            <pc:sldMk cId="3228823264" sldId="2108"/>
            <ac:picMk id="14340" creationId="{1ABC0A9D-1294-B07E-6581-4A2CCA479246}"/>
          </ac:picMkLst>
        </pc:picChg>
        <pc:picChg chg="del">
          <ac:chgData name="Kelly Stokes" userId="3e5c5154-569e-4d81-aa91-4f91841cdfa9" providerId="ADAL" clId="{C09E40EC-238F-455F-BE7B-EEDA88EA32CD}" dt="2023-02-08T11:07:36.963" v="1024" actId="478"/>
          <ac:picMkLst>
            <pc:docMk/>
            <pc:sldMk cId="3228823264" sldId="2108"/>
            <ac:picMk id="14342" creationId="{B5621CF3-8724-5165-F805-79507747E17B}"/>
          </ac:picMkLst>
        </pc:picChg>
        <pc:picChg chg="add mod">
          <ac:chgData name="Kelly Stokes" userId="3e5c5154-569e-4d81-aa91-4f91841cdfa9" providerId="ADAL" clId="{C09E40EC-238F-455F-BE7B-EEDA88EA32CD}" dt="2023-02-08T11:07:01.293" v="1013" actId="1076"/>
          <ac:picMkLst>
            <pc:docMk/>
            <pc:sldMk cId="3228823264" sldId="2108"/>
            <ac:picMk id="51202" creationId="{299E1830-72DE-0CC4-4513-517E5B0AFAF9}"/>
          </ac:picMkLst>
        </pc:picChg>
        <pc:picChg chg="add mod">
          <ac:chgData name="Kelly Stokes" userId="3e5c5154-569e-4d81-aa91-4f91841cdfa9" providerId="ADAL" clId="{C09E40EC-238F-455F-BE7B-EEDA88EA32CD}" dt="2023-02-08T11:07:31.023" v="1021" actId="1076"/>
          <ac:picMkLst>
            <pc:docMk/>
            <pc:sldMk cId="3228823264" sldId="2108"/>
            <ac:picMk id="51204" creationId="{80E59762-24F1-C8FD-D117-00C2392D7EEA}"/>
          </ac:picMkLst>
        </pc:picChg>
        <pc:picChg chg="add mod">
          <ac:chgData name="Kelly Stokes" userId="3e5c5154-569e-4d81-aa91-4f91841cdfa9" providerId="ADAL" clId="{C09E40EC-238F-455F-BE7B-EEDA88EA32CD}" dt="2023-02-08T11:08:04.880" v="1027" actId="1076"/>
          <ac:picMkLst>
            <pc:docMk/>
            <pc:sldMk cId="3228823264" sldId="2108"/>
            <ac:picMk id="51206" creationId="{1A7647E9-1A56-C2BE-72F5-4C03067C589A}"/>
          </ac:picMkLst>
        </pc:picChg>
      </pc:sldChg>
      <pc:sldChg chg="addSp delSp modSp modAnim">
        <pc:chgData name="Kelly Stokes" userId="3e5c5154-569e-4d81-aa91-4f91841cdfa9" providerId="ADAL" clId="{C09E40EC-238F-455F-BE7B-EEDA88EA32CD}" dt="2023-02-08T11:08:43.970" v="1037"/>
        <pc:sldMkLst>
          <pc:docMk/>
          <pc:sldMk cId="3613582838" sldId="2116"/>
        </pc:sldMkLst>
        <pc:spChg chg="mod">
          <ac:chgData name="Kelly Stokes" userId="3e5c5154-569e-4d81-aa91-4f91841cdfa9" providerId="ADAL" clId="{C09E40EC-238F-455F-BE7B-EEDA88EA32CD}" dt="2023-02-08T11:08:27.713" v="1033" actId="20577"/>
          <ac:spMkLst>
            <pc:docMk/>
            <pc:sldMk cId="3613582838" sldId="2116"/>
            <ac:spMk id="2" creationId="{52DA34BA-82FC-47C5-BCE1-BB65E08B92A1}"/>
          </ac:spMkLst>
        </pc:spChg>
        <pc:picChg chg="del">
          <ac:chgData name="Kelly Stokes" userId="3e5c5154-569e-4d81-aa91-4f91841cdfa9" providerId="ADAL" clId="{C09E40EC-238F-455F-BE7B-EEDA88EA32CD}" dt="2023-02-08T11:08:29.529" v="1034" actId="478"/>
          <ac:picMkLst>
            <pc:docMk/>
            <pc:sldMk cId="3613582838" sldId="2116"/>
            <ac:picMk id="15362" creationId="{0404A099-C95D-39C2-1F40-3D2330FAC6CB}"/>
          </ac:picMkLst>
        </pc:picChg>
        <pc:picChg chg="add mod">
          <ac:chgData name="Kelly Stokes" userId="3e5c5154-569e-4d81-aa91-4f91841cdfa9" providerId="ADAL" clId="{C09E40EC-238F-455F-BE7B-EEDA88EA32CD}" dt="2023-02-08T11:08:43.247" v="1036" actId="1076"/>
          <ac:picMkLst>
            <pc:docMk/>
            <pc:sldMk cId="3613582838" sldId="2116"/>
            <ac:picMk id="50178" creationId="{11C72FAC-C5E6-E475-C6A7-BD8F307B328D}"/>
          </ac:picMkLst>
        </pc:picChg>
      </pc:sldChg>
      <pc:sldChg chg="addSp delSp modSp mod modAnim">
        <pc:chgData name="Kelly Stokes" userId="3e5c5154-569e-4d81-aa91-4f91841cdfa9" providerId="ADAL" clId="{C09E40EC-238F-455F-BE7B-EEDA88EA32CD}" dt="2023-02-08T11:09:09.853" v="1052" actId="13926"/>
        <pc:sldMkLst>
          <pc:docMk/>
          <pc:sldMk cId="4071271703" sldId="2117"/>
        </pc:sldMkLst>
        <pc:spChg chg="mod">
          <ac:chgData name="Kelly Stokes" userId="3e5c5154-569e-4d81-aa91-4f91841cdfa9" providerId="ADAL" clId="{C09E40EC-238F-455F-BE7B-EEDA88EA32CD}" dt="2023-02-08T11:09:09.853" v="1052" actId="13926"/>
          <ac:spMkLst>
            <pc:docMk/>
            <pc:sldMk cId="4071271703" sldId="2117"/>
            <ac:spMk id="2" creationId="{52DA34BA-82FC-47C5-BCE1-BB65E08B92A1}"/>
          </ac:spMkLst>
        </pc:spChg>
        <pc:spChg chg="mod">
          <ac:chgData name="Kelly Stokes" userId="3e5c5154-569e-4d81-aa91-4f91841cdfa9" providerId="ADAL" clId="{C09E40EC-238F-455F-BE7B-EEDA88EA32CD}" dt="2023-02-08T11:09:03.688" v="1051" actId="1076"/>
          <ac:spMkLst>
            <pc:docMk/>
            <pc:sldMk cId="4071271703" sldId="2117"/>
            <ac:spMk id="3" creationId="{13BB5EC0-7A96-4D29-A835-6FAE896C31A4}"/>
          </ac:spMkLst>
        </pc:spChg>
        <pc:picChg chg="del">
          <ac:chgData name="Kelly Stokes" userId="3e5c5154-569e-4d81-aa91-4f91841cdfa9" providerId="ADAL" clId="{C09E40EC-238F-455F-BE7B-EEDA88EA32CD}" dt="2023-02-08T11:08:49.311" v="1038" actId="478"/>
          <ac:picMkLst>
            <pc:docMk/>
            <pc:sldMk cId="4071271703" sldId="2117"/>
            <ac:picMk id="16386" creationId="{7E427EED-0549-BF6C-9AA4-187FB88E583B}"/>
          </ac:picMkLst>
        </pc:picChg>
        <pc:picChg chg="add mod">
          <ac:chgData name="Kelly Stokes" userId="3e5c5154-569e-4d81-aa91-4f91841cdfa9" providerId="ADAL" clId="{C09E40EC-238F-455F-BE7B-EEDA88EA32CD}" dt="2023-02-08T11:08:51.539" v="1040" actId="1076"/>
          <ac:picMkLst>
            <pc:docMk/>
            <pc:sldMk cId="4071271703" sldId="2117"/>
            <ac:picMk id="49154" creationId="{71FE932D-CF7B-5A24-F7DC-FD7848286860}"/>
          </ac:picMkLst>
        </pc:picChg>
      </pc:sldChg>
      <pc:sldChg chg="addSp delSp modSp modAnim">
        <pc:chgData name="Kelly Stokes" userId="3e5c5154-569e-4d81-aa91-4f91841cdfa9" providerId="ADAL" clId="{C09E40EC-238F-455F-BE7B-EEDA88EA32CD}" dt="2023-02-08T11:09:37.443" v="1060"/>
        <pc:sldMkLst>
          <pc:docMk/>
          <pc:sldMk cId="2964758416" sldId="2118"/>
        </pc:sldMkLst>
        <pc:spChg chg="mod">
          <ac:chgData name="Kelly Stokes" userId="3e5c5154-569e-4d81-aa91-4f91841cdfa9" providerId="ADAL" clId="{C09E40EC-238F-455F-BE7B-EEDA88EA32CD}" dt="2023-02-08T11:09:14.003" v="1055" actId="20577"/>
          <ac:spMkLst>
            <pc:docMk/>
            <pc:sldMk cId="2964758416" sldId="2118"/>
            <ac:spMk id="2" creationId="{52DA34BA-82FC-47C5-BCE1-BB65E08B92A1}"/>
          </ac:spMkLst>
        </pc:spChg>
        <pc:picChg chg="del">
          <ac:chgData name="Kelly Stokes" userId="3e5c5154-569e-4d81-aa91-4f91841cdfa9" providerId="ADAL" clId="{C09E40EC-238F-455F-BE7B-EEDA88EA32CD}" dt="2023-02-08T11:09:15.247" v="1056" actId="478"/>
          <ac:picMkLst>
            <pc:docMk/>
            <pc:sldMk cId="2964758416" sldId="2118"/>
            <ac:picMk id="17410" creationId="{0A7AB721-FE2C-BC3B-03B7-FC6952A5D8FC}"/>
          </ac:picMkLst>
        </pc:picChg>
        <pc:picChg chg="add mod">
          <ac:chgData name="Kelly Stokes" userId="3e5c5154-569e-4d81-aa91-4f91841cdfa9" providerId="ADAL" clId="{C09E40EC-238F-455F-BE7B-EEDA88EA32CD}" dt="2023-02-08T11:09:32.198" v="1059" actId="732"/>
          <ac:picMkLst>
            <pc:docMk/>
            <pc:sldMk cId="2964758416" sldId="2118"/>
            <ac:picMk id="48130" creationId="{3C37736D-9EC0-0A7A-2826-2334B594EC71}"/>
          </ac:picMkLst>
        </pc:picChg>
      </pc:sldChg>
      <pc:sldChg chg="addSp delSp modSp mod modAnim">
        <pc:chgData name="Kelly Stokes" userId="3e5c5154-569e-4d81-aa91-4f91841cdfa9" providerId="ADAL" clId="{C09E40EC-238F-455F-BE7B-EEDA88EA32CD}" dt="2023-02-08T11:09:55.509" v="1073" actId="14100"/>
        <pc:sldMkLst>
          <pc:docMk/>
          <pc:sldMk cId="349518724" sldId="2119"/>
        </pc:sldMkLst>
        <pc:spChg chg="mod">
          <ac:chgData name="Kelly Stokes" userId="3e5c5154-569e-4d81-aa91-4f91841cdfa9" providerId="ADAL" clId="{C09E40EC-238F-455F-BE7B-EEDA88EA32CD}" dt="2023-02-08T11:09:51.069" v="1072" actId="20577"/>
          <ac:spMkLst>
            <pc:docMk/>
            <pc:sldMk cId="349518724" sldId="2119"/>
            <ac:spMk id="2" creationId="{52DA34BA-82FC-47C5-BCE1-BB65E08B92A1}"/>
          </ac:spMkLst>
        </pc:spChg>
        <pc:spChg chg="mod">
          <ac:chgData name="Kelly Stokes" userId="3e5c5154-569e-4d81-aa91-4f91841cdfa9" providerId="ADAL" clId="{C09E40EC-238F-455F-BE7B-EEDA88EA32CD}" dt="2023-02-08T11:09:55.509" v="1073" actId="14100"/>
          <ac:spMkLst>
            <pc:docMk/>
            <pc:sldMk cId="349518724" sldId="2119"/>
            <ac:spMk id="3" creationId="{13BB5EC0-7A96-4D29-A835-6FAE896C31A4}"/>
          </ac:spMkLst>
        </pc:spChg>
        <pc:picChg chg="add mod">
          <ac:chgData name="Kelly Stokes" userId="3e5c5154-569e-4d81-aa91-4f91841cdfa9" providerId="ADAL" clId="{C09E40EC-238F-455F-BE7B-EEDA88EA32CD}" dt="2023-02-08T11:09:44.812" v="1062"/>
          <ac:picMkLst>
            <pc:docMk/>
            <pc:sldMk cId="349518724" sldId="2119"/>
            <ac:picMk id="4" creationId="{2B4AE737-9DAB-39E0-5489-A6957E8AA8B5}"/>
          </ac:picMkLst>
        </pc:picChg>
        <pc:picChg chg="del">
          <ac:chgData name="Kelly Stokes" userId="3e5c5154-569e-4d81-aa91-4f91841cdfa9" providerId="ADAL" clId="{C09E40EC-238F-455F-BE7B-EEDA88EA32CD}" dt="2023-02-08T11:09:44.337" v="1061" actId="478"/>
          <ac:picMkLst>
            <pc:docMk/>
            <pc:sldMk cId="349518724" sldId="2119"/>
            <ac:picMk id="18434" creationId="{5EA8707D-C5C0-4F65-21DF-33F7C6F71C4B}"/>
          </ac:picMkLst>
        </pc:picChg>
      </pc:sldChg>
      <pc:sldChg chg="del">
        <pc:chgData name="Kelly Stokes" userId="3e5c5154-569e-4d81-aa91-4f91841cdfa9" providerId="ADAL" clId="{C09E40EC-238F-455F-BE7B-EEDA88EA32CD}" dt="2023-02-08T11:10:04.906" v="1074" actId="2696"/>
        <pc:sldMkLst>
          <pc:docMk/>
          <pc:sldMk cId="3393362395" sldId="2120"/>
        </pc:sldMkLst>
      </pc:sldChg>
      <pc:sldChg chg="del">
        <pc:chgData name="Kelly Stokes" userId="3e5c5154-569e-4d81-aa91-4f91841cdfa9" providerId="ADAL" clId="{C09E40EC-238F-455F-BE7B-EEDA88EA32CD}" dt="2023-02-08T11:10:04.906" v="1074" actId="2696"/>
        <pc:sldMkLst>
          <pc:docMk/>
          <pc:sldMk cId="2266253458" sldId="2121"/>
        </pc:sldMkLst>
      </pc:sldChg>
      <pc:sldChg chg="addSp delSp modSp mod modAnim">
        <pc:chgData name="Kelly Stokes" userId="3e5c5154-569e-4d81-aa91-4f91841cdfa9" providerId="ADAL" clId="{C09E40EC-238F-455F-BE7B-EEDA88EA32CD}" dt="2023-02-08T11:11:01.946" v="1131"/>
        <pc:sldMkLst>
          <pc:docMk/>
          <pc:sldMk cId="3636828037" sldId="2122"/>
        </pc:sldMkLst>
        <pc:spChg chg="mod">
          <ac:chgData name="Kelly Stokes" userId="3e5c5154-569e-4d81-aa91-4f91841cdfa9" providerId="ADAL" clId="{C09E40EC-238F-455F-BE7B-EEDA88EA32CD}" dt="2023-02-08T11:10:21.349" v="1095" actId="20577"/>
          <ac:spMkLst>
            <pc:docMk/>
            <pc:sldMk cId="3636828037" sldId="2122"/>
            <ac:spMk id="2" creationId="{52DA34BA-82FC-47C5-BCE1-BB65E08B92A1}"/>
          </ac:spMkLst>
        </pc:spChg>
        <pc:spChg chg="mod">
          <ac:chgData name="Kelly Stokes" userId="3e5c5154-569e-4d81-aa91-4f91841cdfa9" providerId="ADAL" clId="{C09E40EC-238F-455F-BE7B-EEDA88EA32CD}" dt="2023-02-08T11:10:48.545" v="1130" actId="14100"/>
          <ac:spMkLst>
            <pc:docMk/>
            <pc:sldMk cId="3636828037" sldId="2122"/>
            <ac:spMk id="3" creationId="{B548C542-2DBB-77E4-067F-CB52D1045816}"/>
          </ac:spMkLst>
        </pc:spChg>
        <pc:spChg chg="mod">
          <ac:chgData name="Kelly Stokes" userId="3e5c5154-569e-4d81-aa91-4f91841cdfa9" providerId="ADAL" clId="{C09E40EC-238F-455F-BE7B-EEDA88EA32CD}" dt="2023-02-08T11:11:01.946" v="1131"/>
          <ac:spMkLst>
            <pc:docMk/>
            <pc:sldMk cId="3636828037" sldId="2122"/>
            <ac:spMk id="12" creationId="{E384BFF7-3319-CAE2-192F-C4DCBBBBFCCA}"/>
          </ac:spMkLst>
        </pc:spChg>
        <pc:picChg chg="del">
          <ac:chgData name="Kelly Stokes" userId="3e5c5154-569e-4d81-aa91-4f91841cdfa9" providerId="ADAL" clId="{C09E40EC-238F-455F-BE7B-EEDA88EA32CD}" dt="2023-02-08T11:10:10.188" v="1075" actId="478"/>
          <ac:picMkLst>
            <pc:docMk/>
            <pc:sldMk cId="3636828037" sldId="2122"/>
            <ac:picMk id="4" creationId="{8AD9A5A6-264C-7473-72CE-4A8296CC2FB7}"/>
          </ac:picMkLst>
        </pc:picChg>
        <pc:picChg chg="add mod">
          <ac:chgData name="Kelly Stokes" userId="3e5c5154-569e-4d81-aa91-4f91841cdfa9" providerId="ADAL" clId="{C09E40EC-238F-455F-BE7B-EEDA88EA32CD}" dt="2023-02-08T11:10:15.940" v="1080" actId="1076"/>
          <ac:picMkLst>
            <pc:docMk/>
            <pc:sldMk cId="3636828037" sldId="2122"/>
            <ac:picMk id="5" creationId="{B542D951-E957-F7B7-2198-AE3B330FA1BB}"/>
          </ac:picMkLst>
        </pc:picChg>
      </pc:sldChg>
      <pc:sldChg chg="addSp delSp modSp modAnim">
        <pc:chgData name="Kelly Stokes" userId="3e5c5154-569e-4d81-aa91-4f91841cdfa9" providerId="ADAL" clId="{C09E40EC-238F-455F-BE7B-EEDA88EA32CD}" dt="2023-02-08T11:11:41.784" v="1162"/>
        <pc:sldMkLst>
          <pc:docMk/>
          <pc:sldMk cId="1669117965" sldId="2123"/>
        </pc:sldMkLst>
        <pc:spChg chg="mod">
          <ac:chgData name="Kelly Stokes" userId="3e5c5154-569e-4d81-aa91-4f91841cdfa9" providerId="ADAL" clId="{C09E40EC-238F-455F-BE7B-EEDA88EA32CD}" dt="2023-02-08T11:11:16.053" v="1143" actId="20577"/>
          <ac:spMkLst>
            <pc:docMk/>
            <pc:sldMk cId="1669117965" sldId="2123"/>
            <ac:spMk id="2" creationId="{52DA34BA-82FC-47C5-BCE1-BB65E08B92A1}"/>
          </ac:spMkLst>
        </pc:spChg>
        <pc:spChg chg="mod">
          <ac:chgData name="Kelly Stokes" userId="3e5c5154-569e-4d81-aa91-4f91841cdfa9" providerId="ADAL" clId="{C09E40EC-238F-455F-BE7B-EEDA88EA32CD}" dt="2023-02-08T11:11:26.032" v="1157" actId="20577"/>
          <ac:spMkLst>
            <pc:docMk/>
            <pc:sldMk cId="1669117965" sldId="2123"/>
            <ac:spMk id="3" creationId="{EC2FC21F-F840-9568-F4E6-C25C1FFB0F67}"/>
          </ac:spMkLst>
        </pc:spChg>
        <pc:spChg chg="mod">
          <ac:chgData name="Kelly Stokes" userId="3e5c5154-569e-4d81-aa91-4f91841cdfa9" providerId="ADAL" clId="{C09E40EC-238F-455F-BE7B-EEDA88EA32CD}" dt="2023-02-08T11:11:36.453" v="1161" actId="20577"/>
          <ac:spMkLst>
            <pc:docMk/>
            <pc:sldMk cId="1669117965" sldId="2123"/>
            <ac:spMk id="10" creationId="{003D53EA-1945-744E-2DD1-0312F4DE835F}"/>
          </ac:spMkLst>
        </pc:spChg>
        <pc:spChg chg="mod">
          <ac:chgData name="Kelly Stokes" userId="3e5c5154-569e-4d81-aa91-4f91841cdfa9" providerId="ADAL" clId="{C09E40EC-238F-455F-BE7B-EEDA88EA32CD}" dt="2023-02-08T11:11:41.784" v="1162"/>
          <ac:spMkLst>
            <pc:docMk/>
            <pc:sldMk cId="1669117965" sldId="2123"/>
            <ac:spMk id="12" creationId="{E384BFF7-3319-CAE2-192F-C4DCBBBBFCCA}"/>
          </ac:spMkLst>
        </pc:spChg>
        <pc:picChg chg="del">
          <ac:chgData name="Kelly Stokes" userId="3e5c5154-569e-4d81-aa91-4f91841cdfa9" providerId="ADAL" clId="{C09E40EC-238F-455F-BE7B-EEDA88EA32CD}" dt="2023-02-08T11:11:10.217" v="1132" actId="478"/>
          <ac:picMkLst>
            <pc:docMk/>
            <pc:sldMk cId="1669117965" sldId="2123"/>
            <ac:picMk id="4" creationId="{780EAA34-5062-292F-BDCC-EBF56642A5FA}"/>
          </ac:picMkLst>
        </pc:picChg>
        <pc:picChg chg="add mod">
          <ac:chgData name="Kelly Stokes" userId="3e5c5154-569e-4d81-aa91-4f91841cdfa9" providerId="ADAL" clId="{C09E40EC-238F-455F-BE7B-EEDA88EA32CD}" dt="2023-02-08T11:11:10.620" v="1133"/>
          <ac:picMkLst>
            <pc:docMk/>
            <pc:sldMk cId="1669117965" sldId="2123"/>
            <ac:picMk id="5" creationId="{3AC8B7AD-EDDA-F218-53EF-AFFC1EDA3CBA}"/>
          </ac:picMkLst>
        </pc:picChg>
      </pc:sldChg>
      <pc:sldChg chg="del">
        <pc:chgData name="Kelly Stokes" userId="3e5c5154-569e-4d81-aa91-4f91841cdfa9" providerId="ADAL" clId="{C09E40EC-238F-455F-BE7B-EEDA88EA32CD}" dt="2023-02-08T11:11:47.777" v="1163" actId="2696"/>
        <pc:sldMkLst>
          <pc:docMk/>
          <pc:sldMk cId="22005165" sldId="2124"/>
        </pc:sldMkLst>
      </pc:sldChg>
      <pc:sldChg chg="modSp mod">
        <pc:chgData name="Kelly Stokes" userId="3e5c5154-569e-4d81-aa91-4f91841cdfa9" providerId="ADAL" clId="{C09E40EC-238F-455F-BE7B-EEDA88EA32CD}" dt="2023-02-08T11:12:08.396" v="1169" actId="27636"/>
        <pc:sldMkLst>
          <pc:docMk/>
          <pc:sldMk cId="3943997903" sldId="2125"/>
        </pc:sldMkLst>
        <pc:spChg chg="mod">
          <ac:chgData name="Kelly Stokes" userId="3e5c5154-569e-4d81-aa91-4f91841cdfa9" providerId="ADAL" clId="{C09E40EC-238F-455F-BE7B-EEDA88EA32CD}" dt="2023-02-08T11:11:59.475" v="1164"/>
          <ac:spMkLst>
            <pc:docMk/>
            <pc:sldMk cId="3943997903" sldId="2125"/>
            <ac:spMk id="2" creationId="{52DA34BA-82FC-47C5-BCE1-BB65E08B92A1}"/>
          </ac:spMkLst>
        </pc:spChg>
        <pc:spChg chg="mod">
          <ac:chgData name="Kelly Stokes" userId="3e5c5154-569e-4d81-aa91-4f91841cdfa9" providerId="ADAL" clId="{C09E40EC-238F-455F-BE7B-EEDA88EA32CD}" dt="2023-02-08T11:12:08.396" v="1169" actId="27636"/>
          <ac:spMkLst>
            <pc:docMk/>
            <pc:sldMk cId="3943997903" sldId="2125"/>
            <ac:spMk id="3" creationId="{847A1AC9-9EC9-E1AA-348D-958CE44F2772}"/>
          </ac:spMkLst>
        </pc:spChg>
      </pc:sldChg>
      <pc:sldChg chg="modSp mod">
        <pc:chgData name="Kelly Stokes" userId="3e5c5154-569e-4d81-aa91-4f91841cdfa9" providerId="ADAL" clId="{C09E40EC-238F-455F-BE7B-EEDA88EA32CD}" dt="2023-02-08T11:12:29.471" v="1173" actId="27636"/>
        <pc:sldMkLst>
          <pc:docMk/>
          <pc:sldMk cId="2742531373" sldId="2126"/>
        </pc:sldMkLst>
        <pc:spChg chg="mod">
          <ac:chgData name="Kelly Stokes" userId="3e5c5154-569e-4d81-aa91-4f91841cdfa9" providerId="ADAL" clId="{C09E40EC-238F-455F-BE7B-EEDA88EA32CD}" dt="2023-02-08T11:12:25.119" v="1170"/>
          <ac:spMkLst>
            <pc:docMk/>
            <pc:sldMk cId="2742531373" sldId="2126"/>
            <ac:spMk id="2" creationId="{52DA34BA-82FC-47C5-BCE1-BB65E08B92A1}"/>
          </ac:spMkLst>
        </pc:spChg>
        <pc:spChg chg="mod">
          <ac:chgData name="Kelly Stokes" userId="3e5c5154-569e-4d81-aa91-4f91841cdfa9" providerId="ADAL" clId="{C09E40EC-238F-455F-BE7B-EEDA88EA32CD}" dt="2023-02-08T11:12:29.471" v="1173" actId="27636"/>
          <ac:spMkLst>
            <pc:docMk/>
            <pc:sldMk cId="2742531373" sldId="2126"/>
            <ac:spMk id="3" creationId="{847A1AC9-9EC9-E1AA-348D-958CE44F2772}"/>
          </ac:spMkLst>
        </pc:spChg>
      </pc:sldChg>
      <pc:sldChg chg="del">
        <pc:chgData name="Kelly Stokes" userId="3e5c5154-569e-4d81-aa91-4f91841cdfa9" providerId="ADAL" clId="{C09E40EC-238F-455F-BE7B-EEDA88EA32CD}" dt="2023-02-08T11:12:36.254" v="1174" actId="2696"/>
        <pc:sldMkLst>
          <pc:docMk/>
          <pc:sldMk cId="750343746" sldId="2127"/>
        </pc:sldMkLst>
      </pc:sldChg>
      <pc:sldChg chg="modNotesTx">
        <pc:chgData name="Kelly Stokes" userId="3e5c5154-569e-4d81-aa91-4f91841cdfa9" providerId="ADAL" clId="{C09E40EC-238F-455F-BE7B-EEDA88EA32CD}" dt="2023-02-08T11:12:52.636" v="1175"/>
        <pc:sldMkLst>
          <pc:docMk/>
          <pc:sldMk cId="2896041754" sldId="2137"/>
        </pc:sldMkLst>
      </pc:sldChg>
      <pc:sldChg chg="modSp mod">
        <pc:chgData name="Kelly Stokes" userId="3e5c5154-569e-4d81-aa91-4f91841cdfa9" providerId="ADAL" clId="{C09E40EC-238F-455F-BE7B-EEDA88EA32CD}" dt="2023-02-08T11:12:57.573" v="1176"/>
        <pc:sldMkLst>
          <pc:docMk/>
          <pc:sldMk cId="2189590414" sldId="2138"/>
        </pc:sldMkLst>
        <pc:spChg chg="mod">
          <ac:chgData name="Kelly Stokes" userId="3e5c5154-569e-4d81-aa91-4f91841cdfa9" providerId="ADAL" clId="{C09E40EC-238F-455F-BE7B-EEDA88EA32CD}" dt="2023-02-08T11:12:57.573" v="1176"/>
          <ac:spMkLst>
            <pc:docMk/>
            <pc:sldMk cId="2189590414" sldId="2138"/>
            <ac:spMk id="2" creationId="{77E26784-A357-92CE-B6B1-8F248D3D6650}"/>
          </ac:spMkLst>
        </pc:spChg>
      </pc:sldChg>
      <pc:sldChg chg="addSp delSp modSp mod modAnim">
        <pc:chgData name="Kelly Stokes" userId="3e5c5154-569e-4d81-aa91-4f91841cdfa9" providerId="ADAL" clId="{C09E40EC-238F-455F-BE7B-EEDA88EA32CD}" dt="2023-02-08T11:16:34.946" v="1199"/>
        <pc:sldMkLst>
          <pc:docMk/>
          <pc:sldMk cId="733501569" sldId="2148"/>
        </pc:sldMkLst>
        <pc:spChg chg="mod">
          <ac:chgData name="Kelly Stokes" userId="3e5c5154-569e-4d81-aa91-4f91841cdfa9" providerId="ADAL" clId="{C09E40EC-238F-455F-BE7B-EEDA88EA32CD}" dt="2023-02-08T11:13:27" v="1183" actId="20577"/>
          <ac:spMkLst>
            <pc:docMk/>
            <pc:sldMk cId="733501569" sldId="2148"/>
            <ac:spMk id="2" creationId="{52DA34BA-82FC-47C5-BCE1-BB65E08B92A1}"/>
          </ac:spMkLst>
        </pc:spChg>
        <pc:spChg chg="mod">
          <ac:chgData name="Kelly Stokes" userId="3e5c5154-569e-4d81-aa91-4f91841cdfa9" providerId="ADAL" clId="{C09E40EC-238F-455F-BE7B-EEDA88EA32CD}" dt="2023-02-08T11:13:34.543" v="1185" actId="14100"/>
          <ac:spMkLst>
            <pc:docMk/>
            <pc:sldMk cId="733501569" sldId="2148"/>
            <ac:spMk id="3" creationId="{13BB5EC0-7A96-4D29-A835-6FAE896C31A4}"/>
          </ac:spMkLst>
        </pc:spChg>
        <pc:spChg chg="mod">
          <ac:chgData name="Kelly Stokes" userId="3e5c5154-569e-4d81-aa91-4f91841cdfa9" providerId="ADAL" clId="{C09E40EC-238F-455F-BE7B-EEDA88EA32CD}" dt="2023-02-08T11:13:31.942" v="1184" actId="14100"/>
          <ac:spMkLst>
            <pc:docMk/>
            <pc:sldMk cId="733501569" sldId="2148"/>
            <ac:spMk id="4" creationId="{4B8AA0B8-EF20-2524-33A5-CEB9B8EA448D}"/>
          </ac:spMkLst>
        </pc:spChg>
        <pc:picChg chg="del">
          <ac:chgData name="Kelly Stokes" userId="3e5c5154-569e-4d81-aa91-4f91841cdfa9" providerId="ADAL" clId="{C09E40EC-238F-455F-BE7B-EEDA88EA32CD}" dt="2023-02-08T11:16:04.818" v="1194" actId="478"/>
          <ac:picMkLst>
            <pc:docMk/>
            <pc:sldMk cId="733501569" sldId="2148"/>
            <ac:picMk id="13314" creationId="{07F74325-D509-F0E2-B4BE-BD5058309026}"/>
          </ac:picMkLst>
        </pc:picChg>
        <pc:picChg chg="del">
          <ac:chgData name="Kelly Stokes" userId="3e5c5154-569e-4d81-aa91-4f91841cdfa9" providerId="ADAL" clId="{C09E40EC-238F-455F-BE7B-EEDA88EA32CD}" dt="2023-02-08T11:13:35.845" v="1186" actId="478"/>
          <ac:picMkLst>
            <pc:docMk/>
            <pc:sldMk cId="733501569" sldId="2148"/>
            <ac:picMk id="13316" creationId="{45F93323-D7ED-693B-C3A5-805837468529}"/>
          </ac:picMkLst>
        </pc:picChg>
        <pc:picChg chg="del">
          <ac:chgData name="Kelly Stokes" userId="3e5c5154-569e-4d81-aa91-4f91841cdfa9" providerId="ADAL" clId="{C09E40EC-238F-455F-BE7B-EEDA88EA32CD}" dt="2023-02-08T11:13:58.898" v="1189" actId="478"/>
          <ac:picMkLst>
            <pc:docMk/>
            <pc:sldMk cId="733501569" sldId="2148"/>
            <ac:picMk id="13318" creationId="{40457193-F681-6826-5545-4C823D136E89}"/>
          </ac:picMkLst>
        </pc:picChg>
        <pc:picChg chg="add mod">
          <ac:chgData name="Kelly Stokes" userId="3e5c5154-569e-4d81-aa91-4f91841cdfa9" providerId="ADAL" clId="{C09E40EC-238F-455F-BE7B-EEDA88EA32CD}" dt="2023-02-08T11:13:58.233" v="1188" actId="1076"/>
          <ac:picMkLst>
            <pc:docMk/>
            <pc:sldMk cId="733501569" sldId="2148"/>
            <ac:picMk id="38914" creationId="{8656069A-9072-CB77-8FDD-5A0EEE94C838}"/>
          </ac:picMkLst>
        </pc:picChg>
        <pc:picChg chg="add mod">
          <ac:chgData name="Kelly Stokes" userId="3e5c5154-569e-4d81-aa91-4f91841cdfa9" providerId="ADAL" clId="{C09E40EC-238F-455F-BE7B-EEDA88EA32CD}" dt="2023-02-08T11:16:03.620" v="1193" actId="1076"/>
          <ac:picMkLst>
            <pc:docMk/>
            <pc:sldMk cId="733501569" sldId="2148"/>
            <ac:picMk id="38916" creationId="{3E1C95EB-6E72-321A-3773-3A1B10571547}"/>
          </ac:picMkLst>
        </pc:picChg>
        <pc:picChg chg="add mod">
          <ac:chgData name="Kelly Stokes" userId="3e5c5154-569e-4d81-aa91-4f91841cdfa9" providerId="ADAL" clId="{C09E40EC-238F-455F-BE7B-EEDA88EA32CD}" dt="2023-02-08T11:16:27.502" v="1196" actId="1076"/>
          <ac:picMkLst>
            <pc:docMk/>
            <pc:sldMk cId="733501569" sldId="2148"/>
            <ac:picMk id="38918" creationId="{313463FA-8DA6-B7D2-D43F-0BAD412D1A4A}"/>
          </ac:picMkLst>
        </pc:picChg>
      </pc:sldChg>
      <pc:sldChg chg="addSp delSp modSp mod modAnim">
        <pc:chgData name="Kelly Stokes" userId="3e5c5154-569e-4d81-aa91-4f91841cdfa9" providerId="ADAL" clId="{C09E40EC-238F-455F-BE7B-EEDA88EA32CD}" dt="2023-02-08T11:17:56.230" v="1223"/>
        <pc:sldMkLst>
          <pc:docMk/>
          <pc:sldMk cId="715365899" sldId="2149"/>
        </pc:sldMkLst>
        <pc:spChg chg="mod">
          <ac:chgData name="Kelly Stokes" userId="3e5c5154-569e-4d81-aa91-4f91841cdfa9" providerId="ADAL" clId="{C09E40EC-238F-455F-BE7B-EEDA88EA32CD}" dt="2023-02-08T11:16:45.421" v="1208" actId="20577"/>
          <ac:spMkLst>
            <pc:docMk/>
            <pc:sldMk cId="715365899" sldId="2149"/>
            <ac:spMk id="2" creationId="{52DA34BA-82FC-47C5-BCE1-BB65E08B92A1}"/>
          </ac:spMkLst>
        </pc:spChg>
        <pc:spChg chg="mod">
          <ac:chgData name="Kelly Stokes" userId="3e5c5154-569e-4d81-aa91-4f91841cdfa9" providerId="ADAL" clId="{C09E40EC-238F-455F-BE7B-EEDA88EA32CD}" dt="2023-02-08T11:16:49.670" v="1209" actId="14100"/>
          <ac:spMkLst>
            <pc:docMk/>
            <pc:sldMk cId="715365899" sldId="2149"/>
            <ac:spMk id="3" creationId="{13BB5EC0-7A96-4D29-A835-6FAE896C31A4}"/>
          </ac:spMkLst>
        </pc:spChg>
        <pc:spChg chg="mod">
          <ac:chgData name="Kelly Stokes" userId="3e5c5154-569e-4d81-aa91-4f91841cdfa9" providerId="ADAL" clId="{C09E40EC-238F-455F-BE7B-EEDA88EA32CD}" dt="2023-02-08T11:16:52.469" v="1210" actId="14100"/>
          <ac:spMkLst>
            <pc:docMk/>
            <pc:sldMk cId="715365899" sldId="2149"/>
            <ac:spMk id="4" creationId="{4B8AA0B8-EF20-2524-33A5-CEB9B8EA448D}"/>
          </ac:spMkLst>
        </pc:spChg>
        <pc:picChg chg="del">
          <ac:chgData name="Kelly Stokes" userId="3e5c5154-569e-4d81-aa91-4f91841cdfa9" providerId="ADAL" clId="{C09E40EC-238F-455F-BE7B-EEDA88EA32CD}" dt="2023-02-08T11:16:54.133" v="1212" actId="478"/>
          <ac:picMkLst>
            <pc:docMk/>
            <pc:sldMk cId="715365899" sldId="2149"/>
            <ac:picMk id="14338" creationId="{3B809992-564C-6FC1-89C8-0A02059256C9}"/>
          </ac:picMkLst>
        </pc:picChg>
        <pc:picChg chg="del">
          <ac:chgData name="Kelly Stokes" userId="3e5c5154-569e-4d81-aa91-4f91841cdfa9" providerId="ADAL" clId="{C09E40EC-238F-455F-BE7B-EEDA88EA32CD}" dt="2023-02-08T11:16:53.249" v="1211" actId="478"/>
          <ac:picMkLst>
            <pc:docMk/>
            <pc:sldMk cId="715365899" sldId="2149"/>
            <ac:picMk id="14340" creationId="{1ABC0A9D-1294-B07E-6581-4A2CCA479246}"/>
          </ac:picMkLst>
        </pc:picChg>
        <pc:picChg chg="del">
          <ac:chgData name="Kelly Stokes" userId="3e5c5154-569e-4d81-aa91-4f91841cdfa9" providerId="ADAL" clId="{C09E40EC-238F-455F-BE7B-EEDA88EA32CD}" dt="2023-02-08T11:16:55.036" v="1213" actId="478"/>
          <ac:picMkLst>
            <pc:docMk/>
            <pc:sldMk cId="715365899" sldId="2149"/>
            <ac:picMk id="14342" creationId="{B5621CF3-8724-5165-F805-79507747E17B}"/>
          </ac:picMkLst>
        </pc:picChg>
        <pc:picChg chg="add mod">
          <ac:chgData name="Kelly Stokes" userId="3e5c5154-569e-4d81-aa91-4f91841cdfa9" providerId="ADAL" clId="{C09E40EC-238F-455F-BE7B-EEDA88EA32CD}" dt="2023-02-08T11:17:11.535" v="1215" actId="1076"/>
          <ac:picMkLst>
            <pc:docMk/>
            <pc:sldMk cId="715365899" sldId="2149"/>
            <ac:picMk id="37890" creationId="{13319BBE-5082-457C-408E-E31C6D9FDEB2}"/>
          </ac:picMkLst>
        </pc:picChg>
        <pc:picChg chg="add mod">
          <ac:chgData name="Kelly Stokes" userId="3e5c5154-569e-4d81-aa91-4f91841cdfa9" providerId="ADAL" clId="{C09E40EC-238F-455F-BE7B-EEDA88EA32CD}" dt="2023-02-08T11:17:26.695" v="1217" actId="1076"/>
          <ac:picMkLst>
            <pc:docMk/>
            <pc:sldMk cId="715365899" sldId="2149"/>
            <ac:picMk id="37892" creationId="{9B078877-7889-F010-C383-C36D6597AA32}"/>
          </ac:picMkLst>
        </pc:picChg>
        <pc:picChg chg="add mod">
          <ac:chgData name="Kelly Stokes" userId="3e5c5154-569e-4d81-aa91-4f91841cdfa9" providerId="ADAL" clId="{C09E40EC-238F-455F-BE7B-EEDA88EA32CD}" dt="2023-02-08T11:17:45.775" v="1220" actId="732"/>
          <ac:picMkLst>
            <pc:docMk/>
            <pc:sldMk cId="715365899" sldId="2149"/>
            <ac:picMk id="37894" creationId="{38E41480-0A5B-1B39-449F-ED907583DB83}"/>
          </ac:picMkLst>
        </pc:picChg>
      </pc:sldChg>
      <pc:sldChg chg="addSp delSp modSp modAnim">
        <pc:chgData name="Kelly Stokes" userId="3e5c5154-569e-4d81-aa91-4f91841cdfa9" providerId="ADAL" clId="{C09E40EC-238F-455F-BE7B-EEDA88EA32CD}" dt="2023-02-08T11:18:30.771" v="1228"/>
        <pc:sldMkLst>
          <pc:docMk/>
          <pc:sldMk cId="1610439186" sldId="2157"/>
        </pc:sldMkLst>
        <pc:spChg chg="mod">
          <ac:chgData name="Kelly Stokes" userId="3e5c5154-569e-4d81-aa91-4f91841cdfa9" providerId="ADAL" clId="{C09E40EC-238F-455F-BE7B-EEDA88EA32CD}" dt="2023-02-08T11:18:11.012" v="1224" actId="20577"/>
          <ac:spMkLst>
            <pc:docMk/>
            <pc:sldMk cId="1610439186" sldId="2157"/>
            <ac:spMk id="2" creationId="{52DA34BA-82FC-47C5-BCE1-BB65E08B92A1}"/>
          </ac:spMkLst>
        </pc:spChg>
        <pc:picChg chg="del">
          <ac:chgData name="Kelly Stokes" userId="3e5c5154-569e-4d81-aa91-4f91841cdfa9" providerId="ADAL" clId="{C09E40EC-238F-455F-BE7B-EEDA88EA32CD}" dt="2023-02-08T11:18:12.193" v="1225" actId="478"/>
          <ac:picMkLst>
            <pc:docMk/>
            <pc:sldMk cId="1610439186" sldId="2157"/>
            <ac:picMk id="15362" creationId="{0404A099-C95D-39C2-1F40-3D2330FAC6CB}"/>
          </ac:picMkLst>
        </pc:picChg>
        <pc:picChg chg="add mod">
          <ac:chgData name="Kelly Stokes" userId="3e5c5154-569e-4d81-aa91-4f91841cdfa9" providerId="ADAL" clId="{C09E40EC-238F-455F-BE7B-EEDA88EA32CD}" dt="2023-02-08T11:18:29.036" v="1227" actId="1076"/>
          <ac:picMkLst>
            <pc:docMk/>
            <pc:sldMk cId="1610439186" sldId="2157"/>
            <ac:picMk id="36866" creationId="{7F47DFCE-262E-7874-0E37-EA9E4650E49F}"/>
          </ac:picMkLst>
        </pc:picChg>
      </pc:sldChg>
      <pc:sldChg chg="addSp delSp modSp mod modAnim">
        <pc:chgData name="Kelly Stokes" userId="3e5c5154-569e-4d81-aa91-4f91841cdfa9" providerId="ADAL" clId="{C09E40EC-238F-455F-BE7B-EEDA88EA32CD}" dt="2023-02-08T11:18:52.607" v="1239"/>
        <pc:sldMkLst>
          <pc:docMk/>
          <pc:sldMk cId="2159533069" sldId="2158"/>
        </pc:sldMkLst>
        <pc:spChg chg="mod">
          <ac:chgData name="Kelly Stokes" userId="3e5c5154-569e-4d81-aa91-4f91841cdfa9" providerId="ADAL" clId="{C09E40EC-238F-455F-BE7B-EEDA88EA32CD}" dt="2023-02-08T11:18:42.305" v="1236" actId="20577"/>
          <ac:spMkLst>
            <pc:docMk/>
            <pc:sldMk cId="2159533069" sldId="2158"/>
            <ac:spMk id="2" creationId="{52DA34BA-82FC-47C5-BCE1-BB65E08B92A1}"/>
          </ac:spMkLst>
        </pc:spChg>
        <pc:spChg chg="mod">
          <ac:chgData name="Kelly Stokes" userId="3e5c5154-569e-4d81-aa91-4f91841cdfa9" providerId="ADAL" clId="{C09E40EC-238F-455F-BE7B-EEDA88EA32CD}" dt="2023-02-08T11:18:46.687" v="1237" actId="14100"/>
          <ac:spMkLst>
            <pc:docMk/>
            <pc:sldMk cId="2159533069" sldId="2158"/>
            <ac:spMk id="3" creationId="{13BB5EC0-7A96-4D29-A835-6FAE896C31A4}"/>
          </ac:spMkLst>
        </pc:spChg>
        <pc:picChg chg="add mod">
          <ac:chgData name="Kelly Stokes" userId="3e5c5154-569e-4d81-aa91-4f91841cdfa9" providerId="ADAL" clId="{C09E40EC-238F-455F-BE7B-EEDA88EA32CD}" dt="2023-02-08T11:18:52.607" v="1239"/>
          <ac:picMkLst>
            <pc:docMk/>
            <pc:sldMk cId="2159533069" sldId="2158"/>
            <ac:picMk id="4" creationId="{6D4176F7-10B4-4C9B-3E08-7379D7DDF30E}"/>
          </ac:picMkLst>
        </pc:picChg>
        <pc:picChg chg="del">
          <ac:chgData name="Kelly Stokes" userId="3e5c5154-569e-4d81-aa91-4f91841cdfa9" providerId="ADAL" clId="{C09E40EC-238F-455F-BE7B-EEDA88EA32CD}" dt="2023-02-08T11:18:48.189" v="1238" actId="478"/>
          <ac:picMkLst>
            <pc:docMk/>
            <pc:sldMk cId="2159533069" sldId="2158"/>
            <ac:picMk id="16386" creationId="{7E427EED-0549-BF6C-9AA4-187FB88E583B}"/>
          </ac:picMkLst>
        </pc:picChg>
      </pc:sldChg>
      <pc:sldChg chg="addSp delSp modSp modAnim">
        <pc:chgData name="Kelly Stokes" userId="3e5c5154-569e-4d81-aa91-4f91841cdfa9" providerId="ADAL" clId="{C09E40EC-238F-455F-BE7B-EEDA88EA32CD}" dt="2023-02-08T11:19:18.897" v="1253"/>
        <pc:sldMkLst>
          <pc:docMk/>
          <pc:sldMk cId="3899148962" sldId="2159"/>
        </pc:sldMkLst>
        <pc:spChg chg="mod">
          <ac:chgData name="Kelly Stokes" userId="3e5c5154-569e-4d81-aa91-4f91841cdfa9" providerId="ADAL" clId="{C09E40EC-238F-455F-BE7B-EEDA88EA32CD}" dt="2023-02-08T11:19:01.954" v="1249" actId="20577"/>
          <ac:spMkLst>
            <pc:docMk/>
            <pc:sldMk cId="3899148962" sldId="2159"/>
            <ac:spMk id="2" creationId="{52DA34BA-82FC-47C5-BCE1-BB65E08B92A1}"/>
          </ac:spMkLst>
        </pc:spChg>
        <pc:picChg chg="del">
          <ac:chgData name="Kelly Stokes" userId="3e5c5154-569e-4d81-aa91-4f91841cdfa9" providerId="ADAL" clId="{C09E40EC-238F-455F-BE7B-EEDA88EA32CD}" dt="2023-02-08T11:19:03.124" v="1250" actId="478"/>
          <ac:picMkLst>
            <pc:docMk/>
            <pc:sldMk cId="3899148962" sldId="2159"/>
            <ac:picMk id="17410" creationId="{0A7AB721-FE2C-BC3B-03B7-FC6952A5D8FC}"/>
          </ac:picMkLst>
        </pc:picChg>
        <pc:picChg chg="add mod">
          <ac:chgData name="Kelly Stokes" userId="3e5c5154-569e-4d81-aa91-4f91841cdfa9" providerId="ADAL" clId="{C09E40EC-238F-455F-BE7B-EEDA88EA32CD}" dt="2023-02-08T11:19:17.901" v="1252" actId="1076"/>
          <ac:picMkLst>
            <pc:docMk/>
            <pc:sldMk cId="3899148962" sldId="2159"/>
            <ac:picMk id="34818" creationId="{2FAC60B2-186F-47B0-BBD5-00244AD7D3E7}"/>
          </ac:picMkLst>
        </pc:picChg>
      </pc:sldChg>
      <pc:sldChg chg="addSp delSp modSp mod modAnim">
        <pc:chgData name="Kelly Stokes" userId="3e5c5154-569e-4d81-aa91-4f91841cdfa9" providerId="ADAL" clId="{C09E40EC-238F-455F-BE7B-EEDA88EA32CD}" dt="2023-02-08T11:19:35.807" v="1263"/>
        <pc:sldMkLst>
          <pc:docMk/>
          <pc:sldMk cId="2487751753" sldId="2160"/>
        </pc:sldMkLst>
        <pc:spChg chg="mod">
          <ac:chgData name="Kelly Stokes" userId="3e5c5154-569e-4d81-aa91-4f91841cdfa9" providerId="ADAL" clId="{C09E40EC-238F-455F-BE7B-EEDA88EA32CD}" dt="2023-02-08T11:19:29.940" v="1261" actId="13926"/>
          <ac:spMkLst>
            <pc:docMk/>
            <pc:sldMk cId="2487751753" sldId="2160"/>
            <ac:spMk id="2" creationId="{52DA34BA-82FC-47C5-BCE1-BB65E08B92A1}"/>
          </ac:spMkLst>
        </pc:spChg>
        <pc:spChg chg="mod">
          <ac:chgData name="Kelly Stokes" userId="3e5c5154-569e-4d81-aa91-4f91841cdfa9" providerId="ADAL" clId="{C09E40EC-238F-455F-BE7B-EEDA88EA32CD}" dt="2023-02-08T11:19:26.261" v="1260" actId="1076"/>
          <ac:spMkLst>
            <pc:docMk/>
            <pc:sldMk cId="2487751753" sldId="2160"/>
            <ac:spMk id="3" creationId="{13BB5EC0-7A96-4D29-A835-6FAE896C31A4}"/>
          </ac:spMkLst>
        </pc:spChg>
        <pc:picChg chg="add mod">
          <ac:chgData name="Kelly Stokes" userId="3e5c5154-569e-4d81-aa91-4f91841cdfa9" providerId="ADAL" clId="{C09E40EC-238F-455F-BE7B-EEDA88EA32CD}" dt="2023-02-08T11:19:35.807" v="1263"/>
          <ac:picMkLst>
            <pc:docMk/>
            <pc:sldMk cId="2487751753" sldId="2160"/>
            <ac:picMk id="4" creationId="{2E16565B-EAB6-7F24-7BB7-04F90F1B50E5}"/>
          </ac:picMkLst>
        </pc:picChg>
        <pc:picChg chg="del">
          <ac:chgData name="Kelly Stokes" userId="3e5c5154-569e-4d81-aa91-4f91841cdfa9" providerId="ADAL" clId="{C09E40EC-238F-455F-BE7B-EEDA88EA32CD}" dt="2023-02-08T11:19:31.390" v="1262" actId="478"/>
          <ac:picMkLst>
            <pc:docMk/>
            <pc:sldMk cId="2487751753" sldId="2160"/>
            <ac:picMk id="18434" creationId="{5EA8707D-C5C0-4F65-21DF-33F7C6F71C4B}"/>
          </ac:picMkLst>
        </pc:picChg>
      </pc:sldChg>
      <pc:sldChg chg="del">
        <pc:chgData name="Kelly Stokes" userId="3e5c5154-569e-4d81-aa91-4f91841cdfa9" providerId="ADAL" clId="{C09E40EC-238F-455F-BE7B-EEDA88EA32CD}" dt="2023-02-08T11:19:48.787" v="1264" actId="2696"/>
        <pc:sldMkLst>
          <pc:docMk/>
          <pc:sldMk cId="2404867908" sldId="2161"/>
        </pc:sldMkLst>
      </pc:sldChg>
      <pc:sldChg chg="del">
        <pc:chgData name="Kelly Stokes" userId="3e5c5154-569e-4d81-aa91-4f91841cdfa9" providerId="ADAL" clId="{C09E40EC-238F-455F-BE7B-EEDA88EA32CD}" dt="2023-02-08T11:19:48.787" v="1264" actId="2696"/>
        <pc:sldMkLst>
          <pc:docMk/>
          <pc:sldMk cId="2661931229" sldId="2162"/>
        </pc:sldMkLst>
      </pc:sldChg>
      <pc:sldChg chg="addSp delSp modSp modAnim">
        <pc:chgData name="Kelly Stokes" userId="3e5c5154-569e-4d81-aa91-4f91841cdfa9" providerId="ADAL" clId="{C09E40EC-238F-455F-BE7B-EEDA88EA32CD}" dt="2023-02-08T11:20:31.612" v="1307" actId="20577"/>
        <pc:sldMkLst>
          <pc:docMk/>
          <pc:sldMk cId="1759625164" sldId="2163"/>
        </pc:sldMkLst>
        <pc:spChg chg="mod">
          <ac:chgData name="Kelly Stokes" userId="3e5c5154-569e-4d81-aa91-4f91841cdfa9" providerId="ADAL" clId="{C09E40EC-238F-455F-BE7B-EEDA88EA32CD}" dt="2023-02-08T11:20:01.706" v="1279" actId="20577"/>
          <ac:spMkLst>
            <pc:docMk/>
            <pc:sldMk cId="1759625164" sldId="2163"/>
            <ac:spMk id="2" creationId="{52DA34BA-82FC-47C5-BCE1-BB65E08B92A1}"/>
          </ac:spMkLst>
        </pc:spChg>
        <pc:spChg chg="mod">
          <ac:chgData name="Kelly Stokes" userId="3e5c5154-569e-4d81-aa91-4f91841cdfa9" providerId="ADAL" clId="{C09E40EC-238F-455F-BE7B-EEDA88EA32CD}" dt="2023-02-08T11:20:13.965" v="1295" actId="20577"/>
          <ac:spMkLst>
            <pc:docMk/>
            <pc:sldMk cId="1759625164" sldId="2163"/>
            <ac:spMk id="3" creationId="{B548C542-2DBB-77E4-067F-CB52D1045816}"/>
          </ac:spMkLst>
        </pc:spChg>
        <pc:spChg chg="mod">
          <ac:chgData name="Kelly Stokes" userId="3e5c5154-569e-4d81-aa91-4f91841cdfa9" providerId="ADAL" clId="{C09E40EC-238F-455F-BE7B-EEDA88EA32CD}" dt="2023-02-08T11:20:31.612" v="1307" actId="20577"/>
          <ac:spMkLst>
            <pc:docMk/>
            <pc:sldMk cId="1759625164" sldId="2163"/>
            <ac:spMk id="10" creationId="{003D53EA-1945-744E-2DD1-0312F4DE835F}"/>
          </ac:spMkLst>
        </pc:spChg>
        <pc:spChg chg="mod">
          <ac:chgData name="Kelly Stokes" userId="3e5c5154-569e-4d81-aa91-4f91841cdfa9" providerId="ADAL" clId="{C09E40EC-238F-455F-BE7B-EEDA88EA32CD}" dt="2023-02-08T11:20:26.211" v="1296"/>
          <ac:spMkLst>
            <pc:docMk/>
            <pc:sldMk cId="1759625164" sldId="2163"/>
            <ac:spMk id="12" creationId="{E384BFF7-3319-CAE2-192F-C4DCBBBBFCCA}"/>
          </ac:spMkLst>
        </pc:spChg>
        <pc:picChg chg="del">
          <ac:chgData name="Kelly Stokes" userId="3e5c5154-569e-4d81-aa91-4f91841cdfa9" providerId="ADAL" clId="{C09E40EC-238F-455F-BE7B-EEDA88EA32CD}" dt="2023-02-08T11:19:53.672" v="1265" actId="478"/>
          <ac:picMkLst>
            <pc:docMk/>
            <pc:sldMk cId="1759625164" sldId="2163"/>
            <ac:picMk id="4" creationId="{8AD9A5A6-264C-7473-72CE-4A8296CC2FB7}"/>
          </ac:picMkLst>
        </pc:picChg>
        <pc:picChg chg="add mod">
          <ac:chgData name="Kelly Stokes" userId="3e5c5154-569e-4d81-aa91-4f91841cdfa9" providerId="ADAL" clId="{C09E40EC-238F-455F-BE7B-EEDA88EA32CD}" dt="2023-02-08T11:19:54.015" v="1266"/>
          <ac:picMkLst>
            <pc:docMk/>
            <pc:sldMk cId="1759625164" sldId="2163"/>
            <ac:picMk id="5" creationId="{C6053694-771A-C0AA-81F6-C8FD2335364D}"/>
          </ac:picMkLst>
        </pc:picChg>
      </pc:sldChg>
      <pc:sldChg chg="addSp delSp modSp modAnim">
        <pc:chgData name="Kelly Stokes" userId="3e5c5154-569e-4d81-aa91-4f91841cdfa9" providerId="ADAL" clId="{C09E40EC-238F-455F-BE7B-EEDA88EA32CD}" dt="2023-02-08T11:21:17.996" v="1355"/>
        <pc:sldMkLst>
          <pc:docMk/>
          <pc:sldMk cId="507148182" sldId="2164"/>
        </pc:sldMkLst>
        <pc:spChg chg="mod">
          <ac:chgData name="Kelly Stokes" userId="3e5c5154-569e-4d81-aa91-4f91841cdfa9" providerId="ADAL" clId="{C09E40EC-238F-455F-BE7B-EEDA88EA32CD}" dt="2023-02-08T11:20:45.443" v="1321" actId="20577"/>
          <ac:spMkLst>
            <pc:docMk/>
            <pc:sldMk cId="507148182" sldId="2164"/>
            <ac:spMk id="2" creationId="{52DA34BA-82FC-47C5-BCE1-BB65E08B92A1}"/>
          </ac:spMkLst>
        </pc:spChg>
        <pc:spChg chg="mod">
          <ac:chgData name="Kelly Stokes" userId="3e5c5154-569e-4d81-aa91-4f91841cdfa9" providerId="ADAL" clId="{C09E40EC-238F-455F-BE7B-EEDA88EA32CD}" dt="2023-02-08T11:21:04.383" v="1354" actId="20577"/>
          <ac:spMkLst>
            <pc:docMk/>
            <pc:sldMk cId="507148182" sldId="2164"/>
            <ac:spMk id="3" creationId="{EC2FC21F-F840-9568-F4E6-C25C1FFB0F67}"/>
          </ac:spMkLst>
        </pc:spChg>
        <pc:spChg chg="mod">
          <ac:chgData name="Kelly Stokes" userId="3e5c5154-569e-4d81-aa91-4f91841cdfa9" providerId="ADAL" clId="{C09E40EC-238F-455F-BE7B-EEDA88EA32CD}" dt="2023-02-08T11:21:17.996" v="1355"/>
          <ac:spMkLst>
            <pc:docMk/>
            <pc:sldMk cId="507148182" sldId="2164"/>
            <ac:spMk id="12" creationId="{E384BFF7-3319-CAE2-192F-C4DCBBBBFCCA}"/>
          </ac:spMkLst>
        </pc:spChg>
        <pc:picChg chg="del">
          <ac:chgData name="Kelly Stokes" userId="3e5c5154-569e-4d81-aa91-4f91841cdfa9" providerId="ADAL" clId="{C09E40EC-238F-455F-BE7B-EEDA88EA32CD}" dt="2023-02-08T11:20:39.553" v="1308" actId="478"/>
          <ac:picMkLst>
            <pc:docMk/>
            <pc:sldMk cId="507148182" sldId="2164"/>
            <ac:picMk id="4" creationId="{780EAA34-5062-292F-BDCC-EBF56642A5FA}"/>
          </ac:picMkLst>
        </pc:picChg>
        <pc:picChg chg="add mod">
          <ac:chgData name="Kelly Stokes" userId="3e5c5154-569e-4d81-aa91-4f91841cdfa9" providerId="ADAL" clId="{C09E40EC-238F-455F-BE7B-EEDA88EA32CD}" dt="2023-02-08T11:20:39.864" v="1309"/>
          <ac:picMkLst>
            <pc:docMk/>
            <pc:sldMk cId="507148182" sldId="2164"/>
            <ac:picMk id="5" creationId="{9E1599DF-9AD6-681B-69C7-EB5DC410D52A}"/>
          </ac:picMkLst>
        </pc:picChg>
      </pc:sldChg>
      <pc:sldChg chg="del">
        <pc:chgData name="Kelly Stokes" userId="3e5c5154-569e-4d81-aa91-4f91841cdfa9" providerId="ADAL" clId="{C09E40EC-238F-455F-BE7B-EEDA88EA32CD}" dt="2023-02-08T11:21:26.754" v="1356" actId="2696"/>
        <pc:sldMkLst>
          <pc:docMk/>
          <pc:sldMk cId="19836487" sldId="2165"/>
        </pc:sldMkLst>
      </pc:sldChg>
      <pc:sldChg chg="modSp mod">
        <pc:chgData name="Kelly Stokes" userId="3e5c5154-569e-4d81-aa91-4f91841cdfa9" providerId="ADAL" clId="{C09E40EC-238F-455F-BE7B-EEDA88EA32CD}" dt="2023-02-08T11:21:46.264" v="1360" actId="27636"/>
        <pc:sldMkLst>
          <pc:docMk/>
          <pc:sldMk cId="1912418731" sldId="2166"/>
        </pc:sldMkLst>
        <pc:spChg chg="mod">
          <ac:chgData name="Kelly Stokes" userId="3e5c5154-569e-4d81-aa91-4f91841cdfa9" providerId="ADAL" clId="{C09E40EC-238F-455F-BE7B-EEDA88EA32CD}" dt="2023-02-08T11:21:40.223" v="1357"/>
          <ac:spMkLst>
            <pc:docMk/>
            <pc:sldMk cId="1912418731" sldId="2166"/>
            <ac:spMk id="2" creationId="{52DA34BA-82FC-47C5-BCE1-BB65E08B92A1}"/>
          </ac:spMkLst>
        </pc:spChg>
        <pc:spChg chg="mod">
          <ac:chgData name="Kelly Stokes" userId="3e5c5154-569e-4d81-aa91-4f91841cdfa9" providerId="ADAL" clId="{C09E40EC-238F-455F-BE7B-EEDA88EA32CD}" dt="2023-02-08T11:21:46.264" v="1360" actId="27636"/>
          <ac:spMkLst>
            <pc:docMk/>
            <pc:sldMk cId="1912418731" sldId="2166"/>
            <ac:spMk id="3" creationId="{847A1AC9-9EC9-E1AA-348D-958CE44F2772}"/>
          </ac:spMkLst>
        </pc:spChg>
      </pc:sldChg>
      <pc:sldChg chg="modSp mod">
        <pc:chgData name="Kelly Stokes" userId="3e5c5154-569e-4d81-aa91-4f91841cdfa9" providerId="ADAL" clId="{C09E40EC-238F-455F-BE7B-EEDA88EA32CD}" dt="2023-02-08T11:22:11.453" v="1368" actId="27636"/>
        <pc:sldMkLst>
          <pc:docMk/>
          <pc:sldMk cId="881840799" sldId="2167"/>
        </pc:sldMkLst>
        <pc:spChg chg="mod">
          <ac:chgData name="Kelly Stokes" userId="3e5c5154-569e-4d81-aa91-4f91841cdfa9" providerId="ADAL" clId="{C09E40EC-238F-455F-BE7B-EEDA88EA32CD}" dt="2023-02-08T11:22:02.333" v="1361"/>
          <ac:spMkLst>
            <pc:docMk/>
            <pc:sldMk cId="881840799" sldId="2167"/>
            <ac:spMk id="2" creationId="{52DA34BA-82FC-47C5-BCE1-BB65E08B92A1}"/>
          </ac:spMkLst>
        </pc:spChg>
        <pc:spChg chg="mod">
          <ac:chgData name="Kelly Stokes" userId="3e5c5154-569e-4d81-aa91-4f91841cdfa9" providerId="ADAL" clId="{C09E40EC-238F-455F-BE7B-EEDA88EA32CD}" dt="2023-02-08T11:22:11.453" v="1368" actId="27636"/>
          <ac:spMkLst>
            <pc:docMk/>
            <pc:sldMk cId="881840799" sldId="2167"/>
            <ac:spMk id="3" creationId="{847A1AC9-9EC9-E1AA-348D-958CE44F2772}"/>
          </ac:spMkLst>
        </pc:spChg>
      </pc:sldChg>
      <pc:sldChg chg="del">
        <pc:chgData name="Kelly Stokes" userId="3e5c5154-569e-4d81-aa91-4f91841cdfa9" providerId="ADAL" clId="{C09E40EC-238F-455F-BE7B-EEDA88EA32CD}" dt="2023-02-08T11:22:18.403" v="1369" actId="2696"/>
        <pc:sldMkLst>
          <pc:docMk/>
          <pc:sldMk cId="183468710" sldId="2168"/>
        </pc:sldMkLst>
      </pc:sldChg>
      <pc:sldChg chg="modNotesTx">
        <pc:chgData name="Kelly Stokes" userId="3e5c5154-569e-4d81-aa91-4f91841cdfa9" providerId="ADAL" clId="{C09E40EC-238F-455F-BE7B-EEDA88EA32CD}" dt="2023-02-08T11:22:55.853" v="1373" actId="20577"/>
        <pc:sldMkLst>
          <pc:docMk/>
          <pc:sldMk cId="2513045204" sldId="2178"/>
        </pc:sldMkLst>
      </pc:sldChg>
      <pc:sldChg chg="modSp mod">
        <pc:chgData name="Kelly Stokes" userId="3e5c5154-569e-4d81-aa91-4f91841cdfa9" providerId="ADAL" clId="{C09E40EC-238F-455F-BE7B-EEDA88EA32CD}" dt="2023-02-08T11:22:49.810" v="1372" actId="20577"/>
        <pc:sldMkLst>
          <pc:docMk/>
          <pc:sldMk cId="3665737370" sldId="2179"/>
        </pc:sldMkLst>
        <pc:spChg chg="mod">
          <ac:chgData name="Kelly Stokes" userId="3e5c5154-569e-4d81-aa91-4f91841cdfa9" providerId="ADAL" clId="{C09E40EC-238F-455F-BE7B-EEDA88EA32CD}" dt="2023-02-08T11:22:49.810" v="1372" actId="20577"/>
          <ac:spMkLst>
            <pc:docMk/>
            <pc:sldMk cId="3665737370" sldId="2179"/>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08/02/2023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animal was a meat-eater and ate plentiful amounts of fish.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118</a:t>
            </a:fld>
            <a:endParaRPr lang="en-GB"/>
          </a:p>
        </p:txBody>
      </p:sp>
    </p:spTree>
    <p:extLst>
      <p:ext uri="{BB962C8B-B14F-4D97-AF65-F5344CB8AC3E}">
        <p14:creationId xmlns:p14="http://schemas.microsoft.com/office/powerpoint/2010/main" val="916875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3936714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dirty="0"/>
          </a:p>
        </p:txBody>
      </p:sp>
    </p:spTree>
    <p:extLst>
      <p:ext uri="{BB962C8B-B14F-4D97-AF65-F5344CB8AC3E}">
        <p14:creationId xmlns:p14="http://schemas.microsoft.com/office/powerpoint/2010/main" val="3437795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also hunted both in or near to water.</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156</a:t>
            </a:fld>
            <a:endParaRPr lang="en-GB"/>
          </a:p>
        </p:txBody>
      </p:sp>
    </p:spTree>
    <p:extLst>
      <p:ext uri="{BB962C8B-B14F-4D97-AF65-F5344CB8AC3E}">
        <p14:creationId xmlns:p14="http://schemas.microsoft.com/office/powerpoint/2010/main" val="21609415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even</a:t>
            </a:r>
          </a:p>
          <a:p>
            <a:r>
              <a:rPr lang="en-GB" dirty="0"/>
              <a:t>Christmas both old pancake suitcase </a:t>
            </a:r>
          </a:p>
          <a:p>
            <a:r>
              <a:rPr lang="en-GB" dirty="0"/>
              <a:t>payment</a:t>
            </a:r>
          </a:p>
          <a:p>
            <a:r>
              <a:rPr lang="en-GB" dirty="0"/>
              <a:t>merriment sadness playful</a:t>
            </a:r>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ancient creature is an ancestor of the graceful whale.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dirty="0"/>
          </a:p>
        </p:txBody>
      </p:sp>
    </p:spTree>
    <p:extLst>
      <p:ext uri="{BB962C8B-B14F-4D97-AF65-F5344CB8AC3E}">
        <p14:creationId xmlns:p14="http://schemas.microsoft.com/office/powerpoint/2010/main" val="1818564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had legs rather than flippers, so it could even walk on land.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4238371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692178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dirty="0"/>
          </a:p>
        </p:txBody>
      </p:sp>
    </p:spTree>
    <p:extLst>
      <p:ext uri="{BB962C8B-B14F-4D97-AF65-F5344CB8AC3E}">
        <p14:creationId xmlns:p14="http://schemas.microsoft.com/office/powerpoint/2010/main" val="1994824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08/02/2023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08/02/2023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13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jpeg"/><Relationship Id="rId1" Type="http://schemas.openxmlformats.org/officeDocument/2006/relationships/slideLayout" Target="../slideLayouts/slideLayout3.xml"/><Relationship Id="rId4" Type="http://schemas.openxmlformats.org/officeDocument/2006/relationships/image" Target="../media/image36.jpeg"/></Relationships>
</file>

<file path=ppt/slides/_rels/slide13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3.xml"/><Relationship Id="rId4" Type="http://schemas.openxmlformats.org/officeDocument/2006/relationships/image" Target="../media/image39.jpeg"/></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3.xml"/><Relationship Id="rId4" Type="http://schemas.openxmlformats.org/officeDocument/2006/relationships/image" Target="../media/image20.jpeg"/></Relationships>
</file>

<file path=ppt/slides/_rels/slide5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3.xml"/><Relationship Id="rId4" Type="http://schemas.openxmlformats.org/officeDocument/2006/relationships/image" Target="../media/image23.jpe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3.xml"/><Relationship Id="rId4" Type="http://schemas.openxmlformats.org/officeDocument/2006/relationships/image" Target="../media/image28.jpeg"/></Relationships>
</file>

<file path=ppt/slides/_rels/slide9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png"/><Relationship Id="rId1" Type="http://schemas.openxmlformats.org/officeDocument/2006/relationships/slideLayout" Target="../slideLayouts/slideLayout3.xml"/><Relationship Id="rId4" Type="http://schemas.openxmlformats.org/officeDocument/2006/relationships/image" Target="../media/image31.png"/></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a:latin typeface="Twinkl Cursive Looped" panose="02000000000000000000" pitchFamily="2" charset="0"/>
              </a:rPr>
              <a:t>Week 3</a:t>
            </a:r>
            <a:endParaRPr lang="en-GB" dirty="0">
              <a:latin typeface="Twinkl Cursive Looped" panose="02000000000000000000" pitchFamily="2" charset="0"/>
            </a:endParaRP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a:latin typeface="Twinkl Cursive Looped" panose="02000000000000000000" pitchFamily="2" charset="0"/>
              </a:rPr>
              <a:t>compound words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two words ‘compounded’ together</a:t>
            </a:r>
          </a:p>
        </p:txBody>
      </p:sp>
    </p:spTree>
    <p:extLst>
      <p:ext uri="{BB962C8B-B14F-4D97-AF65-F5344CB8AC3E}">
        <p14:creationId xmlns:p14="http://schemas.microsoft.com/office/powerpoint/2010/main" val="239350171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13286511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happy</a:t>
            </a:r>
          </a:p>
        </p:txBody>
      </p:sp>
      <p:pic>
        <p:nvPicPr>
          <p:cNvPr id="50178" name="Picture 2" descr="Happy clip art pictures free clipart images clipartcow - Clipartix">
            <a:extLst>
              <a:ext uri="{FF2B5EF4-FFF2-40B4-BE49-F238E27FC236}">
                <a16:creationId xmlns:a16="http://schemas.microsoft.com/office/drawing/2014/main" id="{11C72FAC-C5E6-E475-C6A7-BD8F307B32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3" y="382360"/>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3582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happ</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ness</a:t>
            </a:r>
          </a:p>
        </p:txBody>
      </p:sp>
      <p:sp>
        <p:nvSpPr>
          <p:cNvPr id="3" name="Rectangle 2">
            <a:extLst>
              <a:ext uri="{FF2B5EF4-FFF2-40B4-BE49-F238E27FC236}">
                <a16:creationId xmlns:a16="http://schemas.microsoft.com/office/drawing/2014/main" id="{13BB5EC0-7A96-4D29-A835-6FAE896C31A4}"/>
              </a:ext>
            </a:extLst>
          </p:cNvPr>
          <p:cNvSpPr/>
          <p:nvPr/>
        </p:nvSpPr>
        <p:spPr>
          <a:xfrm>
            <a:off x="6564086" y="3561670"/>
            <a:ext cx="1681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Happy clip art pictures free clipart images clipartcow - Clipartix">
            <a:extLst>
              <a:ext uri="{FF2B5EF4-FFF2-40B4-BE49-F238E27FC236}">
                <a16:creationId xmlns:a16="http://schemas.microsoft.com/office/drawing/2014/main" id="{71FE932D-CF7B-5A24-F7DC-FD78482868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849" y="545646"/>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27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sad</a:t>
            </a:r>
          </a:p>
        </p:txBody>
      </p:sp>
      <p:pic>
        <p:nvPicPr>
          <p:cNvPr id="48130" name="Picture 2" descr="Sad clipart Icons – Download for Free in PNG and SVG">
            <a:extLst>
              <a:ext uri="{FF2B5EF4-FFF2-40B4-BE49-F238E27FC236}">
                <a16:creationId xmlns:a16="http://schemas.microsoft.com/office/drawing/2014/main" id="{3C37736D-9EC0-0A7A-2826-2334B594EC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315686" y="261938"/>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475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sadness</a:t>
            </a:r>
          </a:p>
        </p:txBody>
      </p:sp>
      <p:sp>
        <p:nvSpPr>
          <p:cNvPr id="3" name="Rectangle 2">
            <a:extLst>
              <a:ext uri="{FF2B5EF4-FFF2-40B4-BE49-F238E27FC236}">
                <a16:creationId xmlns:a16="http://schemas.microsoft.com/office/drawing/2014/main" id="{13BB5EC0-7A96-4D29-A835-6FAE896C31A4}"/>
              </a:ext>
            </a:extLst>
          </p:cNvPr>
          <p:cNvSpPr/>
          <p:nvPr/>
        </p:nvSpPr>
        <p:spPr>
          <a:xfrm>
            <a:off x="6319158" y="3561670"/>
            <a:ext cx="13716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ad clipart Icons – Download for Free in PNG and SVG">
            <a:extLst>
              <a:ext uri="{FF2B5EF4-FFF2-40B4-BE49-F238E27FC236}">
                <a16:creationId xmlns:a16="http://schemas.microsoft.com/office/drawing/2014/main" id="{2B4AE737-9DAB-39E0-5489-A6957E8AA8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315686" y="261938"/>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51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happiness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of being happy</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402091" y="1657700"/>
            <a:ext cx="11171465"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happy (-y +</a:t>
            </a:r>
            <a:r>
              <a:rPr lang="en-GB" dirty="0" err="1">
                <a:latin typeface="Twinkl Cursive Looped" panose="02000000000000000000" pitchFamily="2" charset="0"/>
              </a:rPr>
              <a:t>i</a:t>
            </a:r>
            <a:r>
              <a:rPr lang="en-GB" dirty="0">
                <a:latin typeface="Twinkl Cursive Looped" panose="02000000000000000000" pitchFamily="2" charset="0"/>
              </a:rPr>
              <a:t>) + ness = happiness</a:t>
            </a:r>
            <a:endParaRPr lang="en-GB" i="1" dirty="0">
              <a:latin typeface="Twinkl Cursive Looped" panose="02000000000000000000" pitchFamily="2" charset="0"/>
            </a:endParaRPr>
          </a:p>
        </p:txBody>
      </p:sp>
      <p:pic>
        <p:nvPicPr>
          <p:cNvPr id="5" name="Picture 2" descr="Happy clip art pictures free clipart images clipartcow - Clipartix">
            <a:extLst>
              <a:ext uri="{FF2B5EF4-FFF2-40B4-BE49-F238E27FC236}">
                <a16:creationId xmlns:a16="http://schemas.microsoft.com/office/drawing/2014/main" id="{B542D951-E957-F7B7-2198-AE3B330FA1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2304"/>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828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sadness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the state of being sad</a:t>
            </a:r>
          </a:p>
        </p:txBody>
      </p:sp>
      <p:sp>
        <p:nvSpPr>
          <p:cNvPr id="3" name="Title 1">
            <a:extLst>
              <a:ext uri="{FF2B5EF4-FFF2-40B4-BE49-F238E27FC236}">
                <a16:creationId xmlns:a16="http://schemas.microsoft.com/office/drawing/2014/main" id="{EC2FC21F-F840-9568-F4E6-C25C1FFB0F67}"/>
              </a:ext>
            </a:extLst>
          </p:cNvPr>
          <p:cNvSpPr txBox="1">
            <a:spLocks/>
          </p:cNvSpPr>
          <p:nvPr/>
        </p:nvSpPr>
        <p:spPr>
          <a:xfrm>
            <a:off x="1228044" y="167078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sad + ness = sadness</a:t>
            </a:r>
            <a:endParaRPr lang="en-GB" i="1" dirty="0">
              <a:latin typeface="Twinkl Cursive Looped" panose="02000000000000000000" pitchFamily="2" charset="0"/>
            </a:endParaRPr>
          </a:p>
        </p:txBody>
      </p:sp>
      <p:pic>
        <p:nvPicPr>
          <p:cNvPr id="5" name="Picture 2" descr="Sad clipart Icons – Download for Free in PNG and SVG">
            <a:extLst>
              <a:ext uri="{FF2B5EF4-FFF2-40B4-BE49-F238E27FC236}">
                <a16:creationId xmlns:a16="http://schemas.microsoft.com/office/drawing/2014/main" id="{3AC8B7AD-EDDA-F218-53EF-AFFC1EDA3CB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63"/>
          <a:stretch/>
        </p:blipFill>
        <p:spPr bwMode="auto">
          <a:xfrm>
            <a:off x="315686" y="261938"/>
            <a:ext cx="2057400" cy="2040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9117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Tom's heart swelled with happiness when he met his new puppy.</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90855" y="2123478"/>
            <a:ext cx="3020787" cy="81642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943997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dogs heart swelled with sadness when Tom had to go to school.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9192985" y="2857499"/>
            <a:ext cx="2530929" cy="89807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742531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41585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compound words</a:t>
            </a:r>
          </a:p>
        </p:txBody>
      </p:sp>
    </p:spTree>
    <p:extLst>
      <p:ext uri="{BB962C8B-B14F-4D97-AF65-F5344CB8AC3E}">
        <p14:creationId xmlns:p14="http://schemas.microsoft.com/office/powerpoint/2010/main" val="152409846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26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4329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21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69268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7619066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30462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plentiful amounts of fish.  It also hunted other small mammals that lived both in or near to water. </a:t>
            </a:r>
          </a:p>
        </p:txBody>
      </p:sp>
    </p:spTree>
    <p:extLst>
      <p:ext uri="{BB962C8B-B14F-4D97-AF65-F5344CB8AC3E}">
        <p14:creationId xmlns:p14="http://schemas.microsoft.com/office/powerpoint/2010/main" val="420827610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graceful</a:t>
            </a:r>
            <a:r>
              <a:rPr lang="en-GB" sz="4000" dirty="0">
                <a:solidFill>
                  <a:srgbClr val="000000"/>
                </a:solidFill>
                <a:effectLst/>
                <a:latin typeface="Twinkl Cursive Looped" panose="02000000000000000000" pitchFamily="2" charset="0"/>
                <a:ea typeface="Times New Roman" panose="02020603050405020304" pitchFamily="18" charset="0"/>
              </a:rPr>
              <a:t> whale.  It had legs rather than flippers, so it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even</a:t>
            </a:r>
            <a:r>
              <a:rPr lang="en-GB" sz="4000" dirty="0">
                <a:solidFill>
                  <a:srgbClr val="000000"/>
                </a:solidFill>
                <a:effectLst/>
                <a:latin typeface="Twinkl Cursive Looped" panose="02000000000000000000" pitchFamily="2" charset="0"/>
                <a:ea typeface="Times New Roman" panose="02020603050405020304" pitchFamily="18" charset="0"/>
              </a:rPr>
              <a:t>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 </a:t>
            </a:r>
            <a:r>
              <a:rPr lang="en-GB" sz="4000" dirty="0">
                <a:solidFill>
                  <a:srgbClr val="000000"/>
                </a:solidFill>
                <a:effectLst/>
                <a:latin typeface="Twinkl Cursive Looped" panose="02000000000000000000" pitchFamily="2" charset="0"/>
                <a:ea typeface="Times New Roman" panose="02020603050405020304" pitchFamily="18" charset="0"/>
              </a:rPr>
              <a:t>amounts of fish.  It also hunted other small mammals that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both</a:t>
            </a:r>
            <a:r>
              <a:rPr lang="en-GB" sz="4000" dirty="0">
                <a:solidFill>
                  <a:srgbClr val="000000"/>
                </a:solidFill>
                <a:effectLst/>
                <a:latin typeface="Twinkl Cursive Looped" panose="02000000000000000000" pitchFamily="2" charset="0"/>
                <a:ea typeface="Times New Roman" panose="02020603050405020304" pitchFamily="18" charset="0"/>
              </a:rPr>
              <a:t> in or near to water. </a:t>
            </a:r>
          </a:p>
        </p:txBody>
      </p:sp>
    </p:spTree>
    <p:extLst>
      <p:ext uri="{BB962C8B-B14F-4D97-AF65-F5344CB8AC3E}">
        <p14:creationId xmlns:p14="http://schemas.microsoft.com/office/powerpoint/2010/main" val="372713801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9604175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animal was a meat-eater and ate plentiful amounts of fish.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189590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pancake</a:t>
            </a:r>
          </a:p>
        </p:txBody>
      </p:sp>
      <p:sp>
        <p:nvSpPr>
          <p:cNvPr id="3" name="Rectangle 2">
            <a:extLst>
              <a:ext uri="{FF2B5EF4-FFF2-40B4-BE49-F238E27FC236}">
                <a16:creationId xmlns:a16="http://schemas.microsoft.com/office/drawing/2014/main" id="{13BB5EC0-7A96-4D29-A835-6FAE896C31A4}"/>
              </a:ext>
            </a:extLst>
          </p:cNvPr>
          <p:cNvSpPr/>
          <p:nvPr/>
        </p:nvSpPr>
        <p:spPr>
          <a:xfrm>
            <a:off x="4963883" y="3561670"/>
            <a:ext cx="13062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324599" y="3561669"/>
            <a:ext cx="1496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314" name="Picture 2" descr="pancake clipart - Bing Images | Pancakes clipart, Breakfast clipart, Pancake  stack">
            <a:extLst>
              <a:ext uri="{FF2B5EF4-FFF2-40B4-BE49-F238E27FC236}">
                <a16:creationId xmlns:a16="http://schemas.microsoft.com/office/drawing/2014/main" id="{07F74325-D509-F0E2-B4BE-BD50583090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40872"/>
            <a:ext cx="2505075"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4,087 Pan Clipart Images, Stock Photos &amp; Vectors | Shutterstock">
            <a:extLst>
              <a:ext uri="{FF2B5EF4-FFF2-40B4-BE49-F238E27FC236}">
                <a16:creationId xmlns:a16="http://schemas.microsoft.com/office/drawing/2014/main" id="{45F93323-D7ED-693B-C3A5-8058374685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095" y="5043318"/>
            <a:ext cx="3457575" cy="1323975"/>
          </a:xfrm>
          <a:prstGeom prst="rect">
            <a:avLst/>
          </a:prstGeom>
          <a:noFill/>
          <a:extLst>
            <a:ext uri="{909E8E84-426E-40DD-AFC4-6F175D3DCCD1}">
              <a14:hiddenFill xmlns:a14="http://schemas.microsoft.com/office/drawing/2010/main">
                <a:solidFill>
                  <a:srgbClr val="FFFFFF"/>
                </a:solidFill>
              </a14:hiddenFill>
            </a:ext>
          </a:extLst>
        </p:spPr>
      </p:pic>
      <p:pic>
        <p:nvPicPr>
          <p:cNvPr id="13318" name="Picture 6" descr="Free birthday cake clip art clipart images - Clipartix">
            <a:extLst>
              <a:ext uri="{FF2B5EF4-FFF2-40B4-BE49-F238E27FC236}">
                <a16:creationId xmlns:a16="http://schemas.microsoft.com/office/drawing/2014/main" id="{40457193-F681-6826-5545-4C823D136E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305" y="455567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030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3 - Thursday</a:t>
            </a:r>
          </a:p>
          <a:p>
            <a:endParaRPr lang="en-GB" sz="7200" dirty="0"/>
          </a:p>
        </p:txBody>
      </p:sp>
    </p:spTree>
    <p:extLst>
      <p:ext uri="{BB962C8B-B14F-4D97-AF65-F5344CB8AC3E}">
        <p14:creationId xmlns:p14="http://schemas.microsoft.com/office/powerpoint/2010/main" val="17868272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CCDF568-9522-F3D7-AC18-66D7DF9678D7}"/>
              </a:ext>
            </a:extLst>
          </p:cNvPr>
          <p:cNvPicPr>
            <a:picLocks noChangeAspect="1"/>
          </p:cNvPicPr>
          <p:nvPr/>
        </p:nvPicPr>
        <p:blipFill rotWithShape="1">
          <a:blip r:embed="rId2"/>
          <a:srcRect l="15938" t="11410" r="14420" b="7599"/>
          <a:stretch/>
        </p:blipFill>
        <p:spPr>
          <a:xfrm>
            <a:off x="179615" y="0"/>
            <a:ext cx="10368642" cy="6779498"/>
          </a:xfrm>
          <a:prstGeom prst="rect">
            <a:avLst/>
          </a:prstGeom>
        </p:spPr>
      </p:pic>
    </p:spTree>
    <p:extLst>
      <p:ext uri="{BB962C8B-B14F-4D97-AF65-F5344CB8AC3E}">
        <p14:creationId xmlns:p14="http://schemas.microsoft.com/office/powerpoint/2010/main" val="316736313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86842858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83838090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both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the first of two alternatives to emphasise that the statement being made applies to each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2" name="Picture 6" descr="both clipart - Clip Art Library">
            <a:extLst>
              <a:ext uri="{FF2B5EF4-FFF2-40B4-BE49-F238E27FC236}">
                <a16:creationId xmlns:a16="http://schemas.microsoft.com/office/drawing/2014/main" id="{D83131CB-6FE5-F29E-D849-96D902F31F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60823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711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film has won over both young people and old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386" y="2959722"/>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66277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lived for a long time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0" name="Picture 8" descr="Old People Clipart Old People Clip Art And Information - Senior Citizen Clip  Art Png, Transparent Png , Transparent Png Image - PNGitem">
            <a:extLst>
              <a:ext uri="{FF2B5EF4-FFF2-40B4-BE49-F238E27FC236}">
                <a16:creationId xmlns:a16="http://schemas.microsoft.com/office/drawing/2014/main" id="{8340B893-86DB-6629-AD96-F3AA9AB94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0602"/>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265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old tree still produced apples.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12470" y="3543301"/>
            <a:ext cx="1240973"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38572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a:latin typeface="Twinkl Cursive Looped" panose="02000000000000000000" pitchFamily="2" charset="0"/>
              </a:rPr>
              <a:t>compound words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two words ‘compounded’ together</a:t>
            </a:r>
          </a:p>
        </p:txBody>
      </p:sp>
    </p:spTree>
    <p:extLst>
      <p:ext uri="{BB962C8B-B14F-4D97-AF65-F5344CB8AC3E}">
        <p14:creationId xmlns:p14="http://schemas.microsoft.com/office/powerpoint/2010/main" val="302463831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compound words</a:t>
            </a:r>
          </a:p>
        </p:txBody>
      </p:sp>
    </p:spTree>
    <p:extLst>
      <p:ext uri="{BB962C8B-B14F-4D97-AF65-F5344CB8AC3E}">
        <p14:creationId xmlns:p14="http://schemas.microsoft.com/office/powerpoint/2010/main" val="159843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hotdog</a:t>
            </a:r>
          </a:p>
        </p:txBody>
      </p:sp>
      <p:sp>
        <p:nvSpPr>
          <p:cNvPr id="3" name="Rectangle 2">
            <a:extLst>
              <a:ext uri="{FF2B5EF4-FFF2-40B4-BE49-F238E27FC236}">
                <a16:creationId xmlns:a16="http://schemas.microsoft.com/office/drawing/2014/main" id="{13BB5EC0-7A96-4D29-A835-6FAE896C31A4}"/>
              </a:ext>
            </a:extLst>
          </p:cNvPr>
          <p:cNvSpPr/>
          <p:nvPr/>
        </p:nvSpPr>
        <p:spPr>
          <a:xfrm>
            <a:off x="4963883" y="3561670"/>
            <a:ext cx="13062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324599" y="3561669"/>
            <a:ext cx="1496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338" name="Picture 2" descr="Hot Weather Icon PNG Clip Art - Best WEB Clipart">
            <a:extLst>
              <a:ext uri="{FF2B5EF4-FFF2-40B4-BE49-F238E27FC236}">
                <a16:creationId xmlns:a16="http://schemas.microsoft.com/office/drawing/2014/main" id="{3B809992-564C-6FC1-89C8-0A02059256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7317" y="4606867"/>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4340" name="Picture 4" descr="Dog Clipart Vector Art, Icons, and Graphics for Free Download">
            <a:extLst>
              <a:ext uri="{FF2B5EF4-FFF2-40B4-BE49-F238E27FC236}">
                <a16:creationId xmlns:a16="http://schemas.microsoft.com/office/drawing/2014/main" id="{1ABC0A9D-1294-B07E-6581-4A2CCA4792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2992" y="4540192"/>
            <a:ext cx="2066925"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4342" name="Picture 6" descr="30,123 Hot Dog Illustrations &amp; Clip Art - iStock | Hot dogs on grill,  Hamburger, Hot dog isolated">
            <a:extLst>
              <a:ext uri="{FF2B5EF4-FFF2-40B4-BE49-F238E27FC236}">
                <a16:creationId xmlns:a16="http://schemas.microsoft.com/office/drawing/2014/main" id="{B5621CF3-8724-5165-F805-79507747E1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146" y="385082"/>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64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haircut</a:t>
            </a:r>
          </a:p>
        </p:txBody>
      </p:sp>
      <p:sp>
        <p:nvSpPr>
          <p:cNvPr id="3" name="Rectangle 2">
            <a:extLst>
              <a:ext uri="{FF2B5EF4-FFF2-40B4-BE49-F238E27FC236}">
                <a16:creationId xmlns:a16="http://schemas.microsoft.com/office/drawing/2014/main" id="{13BB5EC0-7A96-4D29-A835-6FAE896C31A4}"/>
              </a:ext>
            </a:extLst>
          </p:cNvPr>
          <p:cNvSpPr/>
          <p:nvPr/>
        </p:nvSpPr>
        <p:spPr>
          <a:xfrm>
            <a:off x="4963883" y="3561670"/>
            <a:ext cx="155121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515099" y="3561669"/>
            <a:ext cx="13062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Hair Clipart Images | Free Download | PNG Transparent Background - Pngtree">
            <a:extLst>
              <a:ext uri="{FF2B5EF4-FFF2-40B4-BE49-F238E27FC236}">
                <a16:creationId xmlns:a16="http://schemas.microsoft.com/office/drawing/2014/main" id="{8656069A-9072-CB77-8FDD-5A0EEE94C8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3837" y="455567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38916" name="Picture 4">
            <a:extLst>
              <a:ext uri="{FF2B5EF4-FFF2-40B4-BE49-F238E27FC236}">
                <a16:creationId xmlns:a16="http://schemas.microsoft.com/office/drawing/2014/main" id="{3E1C95EB-6E72-321A-3773-3A1B105715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9569" y="4845608"/>
            <a:ext cx="2016578" cy="1504677"/>
          </a:xfrm>
          <a:prstGeom prst="rect">
            <a:avLst/>
          </a:prstGeom>
          <a:noFill/>
          <a:extLst>
            <a:ext uri="{909E8E84-426E-40DD-AFC4-6F175D3DCCD1}">
              <a14:hiddenFill xmlns:a14="http://schemas.microsoft.com/office/drawing/2010/main">
                <a:solidFill>
                  <a:srgbClr val="FFFFFF"/>
                </a:solidFill>
              </a14:hiddenFill>
            </a:ext>
          </a:extLst>
        </p:spPr>
      </p:pic>
      <p:pic>
        <p:nvPicPr>
          <p:cNvPr id="38918" name="Picture 6" descr="Premium Vector | Little boy getting haircut at barber">
            <a:extLst>
              <a:ext uri="{FF2B5EF4-FFF2-40B4-BE49-F238E27FC236}">
                <a16:creationId xmlns:a16="http://schemas.microsoft.com/office/drawing/2014/main" id="{313463FA-8DA6-B7D2-D43F-0BAD412D1A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715" y="184717"/>
            <a:ext cx="1590675" cy="2876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3501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9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9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newspaper</a:t>
            </a:r>
          </a:p>
        </p:txBody>
      </p:sp>
      <p:sp>
        <p:nvSpPr>
          <p:cNvPr id="3" name="Rectangle 2">
            <a:extLst>
              <a:ext uri="{FF2B5EF4-FFF2-40B4-BE49-F238E27FC236}">
                <a16:creationId xmlns:a16="http://schemas.microsoft.com/office/drawing/2014/main" id="{13BB5EC0-7A96-4D29-A835-6FAE896C31A4}"/>
              </a:ext>
            </a:extLst>
          </p:cNvPr>
          <p:cNvSpPr/>
          <p:nvPr/>
        </p:nvSpPr>
        <p:spPr>
          <a:xfrm>
            <a:off x="4490357" y="3561670"/>
            <a:ext cx="177981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324599" y="3561669"/>
            <a:ext cx="201930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7890" name="Picture 2">
            <a:extLst>
              <a:ext uri="{FF2B5EF4-FFF2-40B4-BE49-F238E27FC236}">
                <a16:creationId xmlns:a16="http://schemas.microsoft.com/office/drawing/2014/main" id="{13319BBE-5082-457C-408E-E31C6D9FDE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8219" y="4848225"/>
            <a:ext cx="2276475" cy="2009775"/>
          </a:xfrm>
          <a:prstGeom prst="rect">
            <a:avLst/>
          </a:prstGeom>
          <a:noFill/>
          <a:extLst>
            <a:ext uri="{909E8E84-426E-40DD-AFC4-6F175D3DCCD1}">
              <a14:hiddenFill xmlns:a14="http://schemas.microsoft.com/office/drawing/2010/main">
                <a:solidFill>
                  <a:srgbClr val="FFFFFF"/>
                </a:solidFill>
              </a14:hiddenFill>
            </a:ext>
          </a:extLst>
        </p:spPr>
      </p:pic>
      <p:pic>
        <p:nvPicPr>
          <p:cNvPr id="37892" name="Picture 4" descr="What Is Loose Leaf Lined Paper - Notebook Paper Clipart Transparent PNG -  680x832 - Free Download on NicePNG">
            <a:extLst>
              <a:ext uri="{FF2B5EF4-FFF2-40B4-BE49-F238E27FC236}">
                <a16:creationId xmlns:a16="http://schemas.microsoft.com/office/drawing/2014/main" id="{9B078877-7889-F010-C383-C36D6597AA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0323" y="4638675"/>
            <a:ext cx="2066925" cy="2219325"/>
          </a:xfrm>
          <a:prstGeom prst="rect">
            <a:avLst/>
          </a:prstGeom>
          <a:noFill/>
          <a:extLst>
            <a:ext uri="{909E8E84-426E-40DD-AFC4-6F175D3DCCD1}">
              <a14:hiddenFill xmlns:a14="http://schemas.microsoft.com/office/drawing/2010/main">
                <a:solidFill>
                  <a:srgbClr val="FFFFFF"/>
                </a:solidFill>
              </a14:hiddenFill>
            </a:ext>
          </a:extLst>
        </p:spPr>
      </p:pic>
      <p:pic>
        <p:nvPicPr>
          <p:cNvPr id="37894" name="Picture 6" descr="6,104 Clip Art Newspaper Images, Stock Photos &amp; Vectors | Shutterstock">
            <a:extLst>
              <a:ext uri="{FF2B5EF4-FFF2-40B4-BE49-F238E27FC236}">
                <a16:creationId xmlns:a16="http://schemas.microsoft.com/office/drawing/2014/main" id="{38E41480-0A5B-1B39-449F-ED907583DB8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12088"/>
          <a:stretch/>
        </p:blipFill>
        <p:spPr bwMode="auto">
          <a:xfrm>
            <a:off x="567417" y="283028"/>
            <a:ext cx="2305050" cy="1741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36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8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89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8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23428390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12400502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86495891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180504775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88572756"/>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08657907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7717214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play</a:t>
            </a:r>
          </a:p>
        </p:txBody>
      </p:sp>
      <p:pic>
        <p:nvPicPr>
          <p:cNvPr id="36866" name="Picture 2" descr="Kids Playing Clipart Images – Browse 47,520 Stock Photos, Vectors, and  Video | Adobe Stock">
            <a:extLst>
              <a:ext uri="{FF2B5EF4-FFF2-40B4-BE49-F238E27FC236}">
                <a16:creationId xmlns:a16="http://schemas.microsoft.com/office/drawing/2014/main" id="{7F47DFCE-262E-7874-0E37-EA9E4650E4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74" y="338138"/>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043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playful</a:t>
            </a:r>
          </a:p>
        </p:txBody>
      </p:sp>
      <p:sp>
        <p:nvSpPr>
          <p:cNvPr id="3" name="Rectangle 2">
            <a:extLst>
              <a:ext uri="{FF2B5EF4-FFF2-40B4-BE49-F238E27FC236}">
                <a16:creationId xmlns:a16="http://schemas.microsoft.com/office/drawing/2014/main" id="{13BB5EC0-7A96-4D29-A835-6FAE896C31A4}"/>
              </a:ext>
            </a:extLst>
          </p:cNvPr>
          <p:cNvSpPr/>
          <p:nvPr/>
        </p:nvSpPr>
        <p:spPr>
          <a:xfrm>
            <a:off x="6678386" y="3561670"/>
            <a:ext cx="12246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Kids Playing Clipart Images – Browse 47,520 Stock Photos, Vectors, and  Video | Adobe Stock">
            <a:extLst>
              <a:ext uri="{FF2B5EF4-FFF2-40B4-BE49-F238E27FC236}">
                <a16:creationId xmlns:a16="http://schemas.microsoft.com/office/drawing/2014/main" id="{6D4176F7-10B4-4C9B-3E08-7379D7DDF3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74" y="338138"/>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533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plenty</a:t>
            </a:r>
          </a:p>
        </p:txBody>
      </p:sp>
      <p:pic>
        <p:nvPicPr>
          <p:cNvPr id="34818" name="Picture 2" descr="Plenty Stock Illustrations – 7,662 Plenty Stock Illustrations, Vectors &amp;  Clipart - Dreamstime">
            <a:extLst>
              <a:ext uri="{FF2B5EF4-FFF2-40B4-BE49-F238E27FC236}">
                <a16:creationId xmlns:a16="http://schemas.microsoft.com/office/drawing/2014/main" id="{2FAC60B2-186F-47B0-BBD5-00244AD7D3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3041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14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plent</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ful</a:t>
            </a:r>
          </a:p>
        </p:txBody>
      </p:sp>
      <p:sp>
        <p:nvSpPr>
          <p:cNvPr id="3" name="Rectangle 2">
            <a:extLst>
              <a:ext uri="{FF2B5EF4-FFF2-40B4-BE49-F238E27FC236}">
                <a16:creationId xmlns:a16="http://schemas.microsoft.com/office/drawing/2014/main" id="{13BB5EC0-7A96-4D29-A835-6FAE896C31A4}"/>
              </a:ext>
            </a:extLst>
          </p:cNvPr>
          <p:cNvSpPr/>
          <p:nvPr/>
        </p:nvSpPr>
        <p:spPr>
          <a:xfrm>
            <a:off x="6874328" y="3561670"/>
            <a:ext cx="11103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lenty Stock Illustrations – 7,662 Plenty Stock Illustrations, Vectors &amp;  Clipart - Dreamstime">
            <a:extLst>
              <a:ext uri="{FF2B5EF4-FFF2-40B4-BE49-F238E27FC236}">
                <a16:creationId xmlns:a16="http://schemas.microsoft.com/office/drawing/2014/main" id="{2E16565B-EAB6-7F24-7BB7-04F90F1B50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3041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775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playful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fond of games and amusement; light-hearted</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658586" y="16577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play + </a:t>
            </a:r>
            <a:r>
              <a:rPr lang="en-GB" dirty="0" err="1">
                <a:latin typeface="Twinkl Cursive Looped" panose="02000000000000000000" pitchFamily="2" charset="0"/>
              </a:rPr>
              <a:t>ful</a:t>
            </a:r>
            <a:r>
              <a:rPr lang="en-GB" dirty="0">
                <a:latin typeface="Twinkl Cursive Looped" panose="02000000000000000000" pitchFamily="2" charset="0"/>
              </a:rPr>
              <a:t> = playful</a:t>
            </a:r>
            <a:endParaRPr lang="en-GB" i="1" dirty="0">
              <a:latin typeface="Twinkl Cursive Looped" panose="02000000000000000000" pitchFamily="2" charset="0"/>
            </a:endParaRPr>
          </a:p>
        </p:txBody>
      </p:sp>
      <p:pic>
        <p:nvPicPr>
          <p:cNvPr id="5" name="Picture 2" descr="Kids Playing Clipart Images – Browse 47,520 Stock Photos, Vectors, and  Video | Adobe Stock">
            <a:extLst>
              <a:ext uri="{FF2B5EF4-FFF2-40B4-BE49-F238E27FC236}">
                <a16:creationId xmlns:a16="http://schemas.microsoft.com/office/drawing/2014/main" id="{C6053694-771A-C0AA-81F6-C8FD233536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74" y="338138"/>
            <a:ext cx="248602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62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plentiful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existing in or yielding great quantities; abundant</a:t>
            </a:r>
          </a:p>
        </p:txBody>
      </p:sp>
      <p:sp>
        <p:nvSpPr>
          <p:cNvPr id="3" name="Title 1">
            <a:extLst>
              <a:ext uri="{FF2B5EF4-FFF2-40B4-BE49-F238E27FC236}">
                <a16:creationId xmlns:a16="http://schemas.microsoft.com/office/drawing/2014/main" id="{EC2FC21F-F840-9568-F4E6-C25C1FFB0F67}"/>
              </a:ext>
            </a:extLst>
          </p:cNvPr>
          <p:cNvSpPr txBox="1">
            <a:spLocks/>
          </p:cNvSpPr>
          <p:nvPr/>
        </p:nvSpPr>
        <p:spPr>
          <a:xfrm>
            <a:off x="1228044" y="167078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plenty (-y +</a:t>
            </a:r>
            <a:r>
              <a:rPr lang="en-GB" dirty="0" err="1">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ful</a:t>
            </a:r>
            <a:r>
              <a:rPr lang="en-GB" dirty="0">
                <a:latin typeface="Twinkl Cursive Looped" panose="02000000000000000000" pitchFamily="2" charset="0"/>
              </a:rPr>
              <a:t> = plentiful</a:t>
            </a:r>
            <a:endParaRPr lang="en-GB" i="1" dirty="0">
              <a:latin typeface="Twinkl Cursive Looped" panose="02000000000000000000" pitchFamily="2" charset="0"/>
            </a:endParaRPr>
          </a:p>
        </p:txBody>
      </p:sp>
      <p:pic>
        <p:nvPicPr>
          <p:cNvPr id="5" name="Picture 2" descr="Plenty Stock Illustrations – 7,662 Plenty Stock Illustrations, Vectors &amp;  Clipart - Dreamstime">
            <a:extLst>
              <a:ext uri="{FF2B5EF4-FFF2-40B4-BE49-F238E27FC236}">
                <a16:creationId xmlns:a16="http://schemas.microsoft.com/office/drawing/2014/main" id="{9E1599DF-9AD6-681B-69C7-EB5DC410D5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304120"/>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714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A puppy is very playful.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331528" y="2864303"/>
            <a:ext cx="2253344" cy="891268"/>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12418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have a plentiful amount of food compared to people in other countries. </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470" y="2220686"/>
            <a:ext cx="2530930" cy="860139"/>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88184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5800502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52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262823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2245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1343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8394006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6304036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plentiful amounts of fish.  It also hunted other small mammals that lived both in or near to water. </a:t>
            </a:r>
          </a:p>
        </p:txBody>
      </p:sp>
    </p:spTree>
    <p:extLst>
      <p:ext uri="{BB962C8B-B14F-4D97-AF65-F5344CB8AC3E}">
        <p14:creationId xmlns:p14="http://schemas.microsoft.com/office/powerpoint/2010/main" val="396517010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graceful</a:t>
            </a:r>
            <a:r>
              <a:rPr lang="en-GB" sz="4000" dirty="0">
                <a:solidFill>
                  <a:srgbClr val="000000"/>
                </a:solidFill>
                <a:effectLst/>
                <a:latin typeface="Twinkl Cursive Looped" panose="02000000000000000000" pitchFamily="2" charset="0"/>
                <a:ea typeface="Times New Roman" panose="02020603050405020304" pitchFamily="18" charset="0"/>
              </a:rPr>
              <a:t> whale.  It had legs rather than flippers, so it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even</a:t>
            </a:r>
            <a:r>
              <a:rPr lang="en-GB" sz="4000" dirty="0">
                <a:solidFill>
                  <a:srgbClr val="000000"/>
                </a:solidFill>
                <a:effectLst/>
                <a:latin typeface="Twinkl Cursive Looped" panose="02000000000000000000" pitchFamily="2" charset="0"/>
                <a:ea typeface="Times New Roman" panose="02020603050405020304" pitchFamily="18" charset="0"/>
              </a:rPr>
              <a:t>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 </a:t>
            </a:r>
            <a:r>
              <a:rPr lang="en-GB" sz="4000" dirty="0">
                <a:solidFill>
                  <a:srgbClr val="000000"/>
                </a:solidFill>
                <a:effectLst/>
                <a:latin typeface="Twinkl Cursive Looped" panose="02000000000000000000" pitchFamily="2" charset="0"/>
                <a:ea typeface="Times New Roman" panose="02020603050405020304" pitchFamily="18" charset="0"/>
              </a:rPr>
              <a:t>amounts of fish.  It also hunted other small mammals that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both</a:t>
            </a:r>
            <a:r>
              <a:rPr lang="en-GB" sz="4000" dirty="0">
                <a:solidFill>
                  <a:srgbClr val="000000"/>
                </a:solidFill>
                <a:effectLst/>
                <a:latin typeface="Twinkl Cursive Looped" panose="02000000000000000000" pitchFamily="2" charset="0"/>
                <a:ea typeface="Times New Roman" panose="02020603050405020304" pitchFamily="18" charset="0"/>
              </a:rPr>
              <a:t> in or near to water. </a:t>
            </a:r>
          </a:p>
        </p:txBody>
      </p:sp>
    </p:spTree>
    <p:extLst>
      <p:ext uri="{BB962C8B-B14F-4D97-AF65-F5344CB8AC3E}">
        <p14:creationId xmlns:p14="http://schemas.microsoft.com/office/powerpoint/2010/main" val="299886230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1304520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also hunted both in or near to water.</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66573737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3 -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CCB5DE1-8BE5-C567-4D22-E8DB7BEC7D98}"/>
              </a:ext>
            </a:extLst>
          </p:cNvPr>
          <p:cNvPicPr>
            <a:picLocks noChangeAspect="1"/>
          </p:cNvPicPr>
          <p:nvPr/>
        </p:nvPicPr>
        <p:blipFill rotWithShape="1">
          <a:blip r:embed="rId2"/>
          <a:srcRect l="15938" t="11410" r="14420" b="7599"/>
          <a:stretch/>
        </p:blipFill>
        <p:spPr>
          <a:xfrm>
            <a:off x="179615" y="0"/>
            <a:ext cx="10368642" cy="6779498"/>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316216773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both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756621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60234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pancake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hotdog</a:t>
            </a:r>
          </a:p>
        </p:txBody>
      </p:sp>
    </p:spTree>
    <p:extLst>
      <p:ext uri="{BB962C8B-B14F-4D97-AF65-F5344CB8AC3E}">
        <p14:creationId xmlns:p14="http://schemas.microsoft.com/office/powerpoint/2010/main" val="293827234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bedroom</a:t>
            </a:r>
          </a:p>
        </p:txBody>
      </p:sp>
    </p:spTree>
    <p:extLst>
      <p:ext uri="{BB962C8B-B14F-4D97-AF65-F5344CB8AC3E}">
        <p14:creationId xmlns:p14="http://schemas.microsoft.com/office/powerpoint/2010/main" val="42138582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suitcase</a:t>
            </a:r>
          </a:p>
        </p:txBody>
      </p:sp>
    </p:spTree>
    <p:extLst>
      <p:ext uri="{BB962C8B-B14F-4D97-AF65-F5344CB8AC3E}">
        <p14:creationId xmlns:p14="http://schemas.microsoft.com/office/powerpoint/2010/main" val="282487926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playground</a:t>
            </a:r>
          </a:p>
        </p:txBody>
      </p:sp>
    </p:spTree>
    <p:extLst>
      <p:ext uri="{BB962C8B-B14F-4D97-AF65-F5344CB8AC3E}">
        <p14:creationId xmlns:p14="http://schemas.microsoft.com/office/powerpoint/2010/main" val="80578285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backpack</a:t>
            </a:r>
          </a:p>
        </p:txBody>
      </p:sp>
    </p:spTree>
    <p:extLst>
      <p:ext uri="{BB962C8B-B14F-4D97-AF65-F5344CB8AC3E}">
        <p14:creationId xmlns:p14="http://schemas.microsoft.com/office/powerpoint/2010/main" val="2306067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403950454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haircut</a:t>
            </a:r>
          </a:p>
        </p:txBody>
      </p:sp>
    </p:spTree>
    <p:extLst>
      <p:ext uri="{BB962C8B-B14F-4D97-AF65-F5344CB8AC3E}">
        <p14:creationId xmlns:p14="http://schemas.microsoft.com/office/powerpoint/2010/main" val="279266932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newspaper</a:t>
            </a:r>
          </a:p>
        </p:txBody>
      </p:sp>
    </p:spTree>
    <p:extLst>
      <p:ext uri="{BB962C8B-B14F-4D97-AF65-F5344CB8AC3E}">
        <p14:creationId xmlns:p14="http://schemas.microsoft.com/office/powerpoint/2010/main" val="137895356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payment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313813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careful</a:t>
            </a:r>
          </a:p>
        </p:txBody>
      </p:sp>
    </p:spTree>
    <p:extLst>
      <p:ext uri="{BB962C8B-B14F-4D97-AF65-F5344CB8AC3E}">
        <p14:creationId xmlns:p14="http://schemas.microsoft.com/office/powerpoint/2010/main" val="20427477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graceful</a:t>
            </a:r>
          </a:p>
        </p:txBody>
      </p:sp>
    </p:spTree>
    <p:extLst>
      <p:ext uri="{BB962C8B-B14F-4D97-AF65-F5344CB8AC3E}">
        <p14:creationId xmlns:p14="http://schemas.microsoft.com/office/powerpoint/2010/main" val="246248931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enjoyment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7717354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merriment</a:t>
            </a:r>
          </a:p>
        </p:txBody>
      </p:sp>
    </p:spTree>
    <p:extLst>
      <p:ext uri="{BB962C8B-B14F-4D97-AF65-F5344CB8AC3E}">
        <p14:creationId xmlns:p14="http://schemas.microsoft.com/office/powerpoint/2010/main" val="415618929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happiness</a:t>
            </a:r>
          </a:p>
        </p:txBody>
      </p:sp>
    </p:spTree>
    <p:extLst>
      <p:ext uri="{BB962C8B-B14F-4D97-AF65-F5344CB8AC3E}">
        <p14:creationId xmlns:p14="http://schemas.microsoft.com/office/powerpoint/2010/main" val="338529714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sadness</a:t>
            </a:r>
          </a:p>
        </p:txBody>
      </p:sp>
    </p:spTree>
    <p:extLst>
      <p:ext uri="{BB962C8B-B14F-4D97-AF65-F5344CB8AC3E}">
        <p14:creationId xmlns:p14="http://schemas.microsoft.com/office/powerpoint/2010/main" val="3291114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11521007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playful</a:t>
            </a:r>
          </a:p>
        </p:txBody>
      </p:sp>
    </p:spTree>
    <p:extLst>
      <p:ext uri="{BB962C8B-B14F-4D97-AF65-F5344CB8AC3E}">
        <p14:creationId xmlns:p14="http://schemas.microsoft.com/office/powerpoint/2010/main" val="1293069067"/>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p>
        </p:txBody>
      </p:sp>
    </p:spTree>
    <p:extLst>
      <p:ext uri="{BB962C8B-B14F-4D97-AF65-F5344CB8AC3E}">
        <p14:creationId xmlns:p14="http://schemas.microsoft.com/office/powerpoint/2010/main" val="466375966"/>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Christmas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even Christmas both old pancake suitcase payment</a:t>
            </a:r>
          </a:p>
          <a:p>
            <a:pPr algn="ctr"/>
            <a:r>
              <a:rPr lang="en-GB" sz="5400" dirty="0">
                <a:latin typeface="Twinkl Cursive Looped" panose="02000000000000000000" pitchFamily="2" charset="0"/>
              </a:rPr>
              <a:t>merriment sadness playful</a:t>
            </a:r>
          </a:p>
        </p:txBody>
      </p:sp>
    </p:spTree>
    <p:extLst>
      <p:ext uri="{BB962C8B-B14F-4D97-AF65-F5344CB8AC3E}">
        <p14:creationId xmlns:p14="http://schemas.microsoft.com/office/powerpoint/2010/main" val="3886991875"/>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2" y="3755216"/>
            <a:ext cx="11800115" cy="954107"/>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Number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endParaRPr lang="fr-FR" sz="2800" dirty="0">
              <a:solidFill>
                <a:schemeClr val="accent2"/>
              </a:solidFill>
              <a:latin typeface="Twinkl Cursive Looped" panose="02000000000000000000" pitchFamily="2" charset="0"/>
            </a:endParaRPr>
          </a:p>
          <a:p>
            <a:endParaRPr lang="fr-FR" sz="2800" dirty="0">
              <a:solidFill>
                <a:schemeClr val="accent2"/>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24 is an even number.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16379" y="1956021"/>
            <a:ext cx="748392" cy="657724"/>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073979" y="3773071"/>
            <a:ext cx="144507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4102235"/>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2044590"/>
            <a:ext cx="11517084" cy="707886"/>
          </a:xfrm>
          <a:prstGeom prst="rect">
            <a:avLst/>
          </a:prstGeom>
          <a:noFill/>
        </p:spPr>
        <p:txBody>
          <a:bodyPr wrap="square" rtlCol="0">
            <a:spAutoFit/>
          </a:bodyPr>
          <a:lstStyle/>
          <a:p>
            <a:r>
              <a:rPr lang="en-GB" sz="4000" dirty="0">
                <a:latin typeface="Twinkl Cursive Looped" panose="02000000000000000000" pitchFamily="2" charset="0"/>
              </a:rPr>
              <a:t>I love decorating the house at Christmas.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170962" y="2044590"/>
            <a:ext cx="2315937" cy="6617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848596" y="4102236"/>
            <a:ext cx="96066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07453211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1801309"/>
            <a:ext cx="11740242" cy="2862322"/>
          </a:xfrm>
          <a:prstGeom prst="rect">
            <a:avLst/>
          </a:prstGeom>
          <a:noFill/>
        </p:spPr>
        <p:txBody>
          <a:bodyPr wrap="square" rtlCol="0">
            <a:spAutoFit/>
          </a:bodyPr>
          <a:lstStyle/>
          <a:p>
            <a:r>
              <a:rPr lang="en-GB" b="1" dirty="0">
                <a:solidFill>
                  <a:srgbClr val="83001D"/>
                </a:solidFill>
              </a:rPr>
              <a:t>Even</a:t>
            </a:r>
          </a:p>
          <a:p>
            <a:endParaRPr lang="en-GB" b="1" dirty="0">
              <a:solidFill>
                <a:srgbClr val="83001D"/>
              </a:solidFill>
            </a:endParaRPr>
          </a:p>
          <a:p>
            <a:r>
              <a:rPr lang="en-GB" b="1" dirty="0">
                <a:solidFill>
                  <a:srgbClr val="83001D"/>
                </a:solidFill>
              </a:rPr>
              <a:t>Old English </a:t>
            </a:r>
            <a:r>
              <a:rPr lang="en-GB" b="1" dirty="0" err="1">
                <a:solidFill>
                  <a:srgbClr val="83001D"/>
                </a:solidFill>
              </a:rPr>
              <a:t>efen</a:t>
            </a:r>
            <a:r>
              <a:rPr lang="en-GB" b="1" dirty="0">
                <a:solidFill>
                  <a:srgbClr val="83001D"/>
                </a:solidFill>
              </a:rPr>
              <a:t> (adjective), </a:t>
            </a:r>
            <a:r>
              <a:rPr lang="en-GB" b="1" dirty="0" err="1">
                <a:solidFill>
                  <a:srgbClr val="83001D"/>
                </a:solidFill>
              </a:rPr>
              <a:t>efne</a:t>
            </a:r>
            <a:r>
              <a:rPr lang="en-GB" b="1" dirty="0">
                <a:solidFill>
                  <a:srgbClr val="83001D"/>
                </a:solidFill>
              </a:rPr>
              <a:t> (adverb), of Germanic origin; related to Dutch even, </a:t>
            </a:r>
            <a:r>
              <a:rPr lang="en-GB" b="1" dirty="0" err="1">
                <a:solidFill>
                  <a:srgbClr val="83001D"/>
                </a:solidFill>
              </a:rPr>
              <a:t>effen</a:t>
            </a:r>
            <a:r>
              <a:rPr lang="en-GB" b="1" dirty="0">
                <a:solidFill>
                  <a:srgbClr val="83001D"/>
                </a:solidFill>
              </a:rPr>
              <a:t> and German </a:t>
            </a:r>
            <a:r>
              <a:rPr lang="en-GB" b="1" dirty="0" err="1">
                <a:solidFill>
                  <a:srgbClr val="83001D"/>
                </a:solidFill>
              </a:rPr>
              <a:t>eben</a:t>
            </a:r>
            <a:r>
              <a:rPr lang="en-GB" b="1" dirty="0">
                <a:solidFill>
                  <a:srgbClr val="83001D"/>
                </a:solidFill>
              </a:rPr>
              <a:t>.</a:t>
            </a: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Christmas</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Crīstes</a:t>
            </a:r>
            <a:r>
              <a:rPr lang="en-GB" b="1" dirty="0">
                <a:solidFill>
                  <a:srgbClr val="83001D"/>
                </a:solidFill>
                <a:effectLst/>
              </a:rPr>
              <a:t> </a:t>
            </a:r>
            <a:r>
              <a:rPr lang="en-GB" b="1" dirty="0" err="1">
                <a:solidFill>
                  <a:srgbClr val="83001D"/>
                </a:solidFill>
                <a:effectLst/>
              </a:rPr>
              <a:t>mæsse</a:t>
            </a:r>
            <a:r>
              <a:rPr lang="en-GB" b="1" dirty="0">
                <a:solidFill>
                  <a:srgbClr val="83001D"/>
                </a:solidFill>
                <a:effectLst/>
              </a:rPr>
              <a:t> (see Christ, Mass).</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355312"/>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600" i="1" dirty="0">
                <a:latin typeface="Twinkl Cursive Looped" panose="02000000000000000000" pitchFamily="2" charset="0"/>
              </a:rPr>
              <a:t>Look at the word origin of the challenge words and find words that are linked to them. </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3 -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431853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pay</a:t>
            </a:r>
          </a:p>
        </p:txBody>
      </p:sp>
      <p:pic>
        <p:nvPicPr>
          <p:cNvPr id="15362" name="Picture 2" descr="Money Clipart Money Payment Clip Art - Money Clipart Money Payment Clip Art  - Free Transparent PNG Clipart Images Download">
            <a:extLst>
              <a:ext uri="{FF2B5EF4-FFF2-40B4-BE49-F238E27FC236}">
                <a16:creationId xmlns:a16="http://schemas.microsoft.com/office/drawing/2014/main" id="{0404A099-C95D-39C2-1F40-3D2330FAC6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359228"/>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payment</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61670"/>
            <a:ext cx="1681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Money Bag Payment Clip Art, PNG, 1481x2400px, Money, Artwork, Bag, Cartoon,  Coin Download Free">
            <a:extLst>
              <a:ext uri="{FF2B5EF4-FFF2-40B4-BE49-F238E27FC236}">
                <a16:creationId xmlns:a16="http://schemas.microsoft.com/office/drawing/2014/main" id="{7E427EED-0549-BF6C-9AA4-187FB88E58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368753"/>
            <a:ext cx="1676400" cy="272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90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a:t>
            </a:r>
          </a:p>
        </p:txBody>
      </p:sp>
      <p:pic>
        <p:nvPicPr>
          <p:cNvPr id="17410" name="Picture 2" descr="Caring Hands Clip Art - Health Care Hand Logo, HD Png Download ,  Transparent Png Image - PNGitem">
            <a:extLst>
              <a:ext uri="{FF2B5EF4-FFF2-40B4-BE49-F238E27FC236}">
                <a16:creationId xmlns:a16="http://schemas.microsoft.com/office/drawing/2014/main" id="{0A7AB721-FE2C-BC3B-03B7-FC6952A5D8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7" y="499382"/>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51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careful</a:t>
            </a:r>
          </a:p>
        </p:txBody>
      </p:sp>
      <p:sp>
        <p:nvSpPr>
          <p:cNvPr id="3" name="Rectangle 2">
            <a:extLst>
              <a:ext uri="{FF2B5EF4-FFF2-40B4-BE49-F238E27FC236}">
                <a16:creationId xmlns:a16="http://schemas.microsoft.com/office/drawing/2014/main" id="{13BB5EC0-7A96-4D29-A835-6FAE896C31A4}"/>
              </a:ext>
            </a:extLst>
          </p:cNvPr>
          <p:cNvSpPr/>
          <p:nvPr/>
        </p:nvSpPr>
        <p:spPr>
          <a:xfrm>
            <a:off x="6580414" y="3561670"/>
            <a:ext cx="11103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Fall Sign Clipart Transparent PNG Hd, Careful Fall Sign, Be Careful To  Fall, Prohibit Sign, Slip PNG Image For Free Download">
            <a:extLst>
              <a:ext uri="{FF2B5EF4-FFF2-40B4-BE49-F238E27FC236}">
                <a16:creationId xmlns:a16="http://schemas.microsoft.com/office/drawing/2014/main" id="{5EA8707D-C5C0-4F65-21DF-33F7C6F71C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217035"/>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79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grace</a:t>
            </a:r>
          </a:p>
        </p:txBody>
      </p:sp>
      <p:pic>
        <p:nvPicPr>
          <p:cNvPr id="19458" name="Picture 2" descr="Grace Clipart, Transparent PNG Clipart Images Free Download , Page 6 -  ClipartMax">
            <a:extLst>
              <a:ext uri="{FF2B5EF4-FFF2-40B4-BE49-F238E27FC236}">
                <a16:creationId xmlns:a16="http://schemas.microsoft.com/office/drawing/2014/main" id="{5E506630-B6EE-6A68-E140-349CF24893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382" y="437470"/>
            <a:ext cx="2114550" cy="216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1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graceful</a:t>
            </a:r>
          </a:p>
        </p:txBody>
      </p:sp>
      <p:sp>
        <p:nvSpPr>
          <p:cNvPr id="3" name="Rectangle 2">
            <a:extLst>
              <a:ext uri="{FF2B5EF4-FFF2-40B4-BE49-F238E27FC236}">
                <a16:creationId xmlns:a16="http://schemas.microsoft.com/office/drawing/2014/main" id="{13BB5EC0-7A96-4D29-A835-6FAE896C31A4}"/>
              </a:ext>
            </a:extLst>
          </p:cNvPr>
          <p:cNvSpPr/>
          <p:nvPr/>
        </p:nvSpPr>
        <p:spPr>
          <a:xfrm>
            <a:off x="6825343" y="3561670"/>
            <a:ext cx="11103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2" name="Picture 2" descr="Graceful Dancer With A Butterfly Royalty Free SVG, Cliparts, Vectors, And  Stock Illustration. Image 10901690.">
            <a:extLst>
              <a:ext uri="{FF2B5EF4-FFF2-40B4-BE49-F238E27FC236}">
                <a16:creationId xmlns:a16="http://schemas.microsoft.com/office/drawing/2014/main" id="{25EDA97D-21D0-E96F-1604-DF7D5F908C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2"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82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payment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action or process of paying someone or something or of being paid</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658586" y="16577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pay + </a:t>
            </a:r>
            <a:r>
              <a:rPr lang="en-GB" dirty="0" err="1">
                <a:latin typeface="Twinkl Cursive Looped" panose="02000000000000000000" pitchFamily="2" charset="0"/>
              </a:rPr>
              <a:t>ment</a:t>
            </a:r>
            <a:r>
              <a:rPr lang="en-GB" dirty="0">
                <a:latin typeface="Twinkl Cursive Looped" panose="02000000000000000000" pitchFamily="2" charset="0"/>
              </a:rPr>
              <a:t> = payment</a:t>
            </a:r>
            <a:endParaRPr lang="en-GB" i="1" dirty="0">
              <a:latin typeface="Twinkl Cursive Looped" panose="02000000000000000000" pitchFamily="2" charset="0"/>
            </a:endParaRPr>
          </a:p>
        </p:txBody>
      </p:sp>
      <p:pic>
        <p:nvPicPr>
          <p:cNvPr id="4" name="Picture 2" descr="Money Bag Payment Clip Art, PNG, 1481x2400px, Money, Artwork, Bag, Cartoon,  Coin Download Free">
            <a:extLst>
              <a:ext uri="{FF2B5EF4-FFF2-40B4-BE49-F238E27FC236}">
                <a16:creationId xmlns:a16="http://schemas.microsoft.com/office/drawing/2014/main" id="{8AD9A5A6-264C-7473-72CE-4A8296CC2F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614" y="135109"/>
            <a:ext cx="1676400" cy="272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careful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making sure of avoiding potential danger, mishap, or harm; cautious</a:t>
            </a:r>
          </a:p>
        </p:txBody>
      </p:sp>
      <p:sp>
        <p:nvSpPr>
          <p:cNvPr id="3" name="Title 1">
            <a:extLst>
              <a:ext uri="{FF2B5EF4-FFF2-40B4-BE49-F238E27FC236}">
                <a16:creationId xmlns:a16="http://schemas.microsoft.com/office/drawing/2014/main" id="{EC2FC21F-F840-9568-F4E6-C25C1FFB0F67}"/>
              </a:ext>
            </a:extLst>
          </p:cNvPr>
          <p:cNvSpPr txBox="1">
            <a:spLocks/>
          </p:cNvSpPr>
          <p:nvPr/>
        </p:nvSpPr>
        <p:spPr>
          <a:xfrm>
            <a:off x="1228044" y="167078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care + </a:t>
            </a:r>
            <a:r>
              <a:rPr lang="en-GB" dirty="0" err="1">
                <a:latin typeface="Twinkl Cursive Looped" panose="02000000000000000000" pitchFamily="2" charset="0"/>
              </a:rPr>
              <a:t>ful</a:t>
            </a:r>
            <a:r>
              <a:rPr lang="en-GB" dirty="0">
                <a:latin typeface="Twinkl Cursive Looped" panose="02000000000000000000" pitchFamily="2" charset="0"/>
              </a:rPr>
              <a:t> = careful</a:t>
            </a:r>
            <a:endParaRPr lang="en-GB" i="1" dirty="0">
              <a:latin typeface="Twinkl Cursive Looped" panose="02000000000000000000" pitchFamily="2" charset="0"/>
            </a:endParaRPr>
          </a:p>
        </p:txBody>
      </p:sp>
      <p:pic>
        <p:nvPicPr>
          <p:cNvPr id="4" name="Picture 2" descr="Fall Sign Clipart Transparent PNG Hd, Careful Fall Sign, Be Careful To  Fall, Prohibit Sign, Slip PNG Image For Free Download">
            <a:extLst>
              <a:ext uri="{FF2B5EF4-FFF2-40B4-BE49-F238E27FC236}">
                <a16:creationId xmlns:a16="http://schemas.microsoft.com/office/drawing/2014/main" id="{780EAA34-5062-292F-BDCC-EBF56642A5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7470" y="217035"/>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554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graceful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having or showing grace or elegance</a:t>
            </a:r>
          </a:p>
        </p:txBody>
      </p:sp>
      <p:sp>
        <p:nvSpPr>
          <p:cNvPr id="3" name="Title 1">
            <a:extLst>
              <a:ext uri="{FF2B5EF4-FFF2-40B4-BE49-F238E27FC236}">
                <a16:creationId xmlns:a16="http://schemas.microsoft.com/office/drawing/2014/main" id="{D1A5E02B-AA35-351C-6D0A-9D50086A565E}"/>
              </a:ext>
            </a:extLst>
          </p:cNvPr>
          <p:cNvSpPr txBox="1">
            <a:spLocks/>
          </p:cNvSpPr>
          <p:nvPr/>
        </p:nvSpPr>
        <p:spPr>
          <a:xfrm>
            <a:off x="1228044" y="167078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grace + </a:t>
            </a:r>
            <a:r>
              <a:rPr lang="en-GB" dirty="0" err="1">
                <a:latin typeface="Twinkl Cursive Looped" panose="02000000000000000000" pitchFamily="2" charset="0"/>
              </a:rPr>
              <a:t>ful</a:t>
            </a:r>
            <a:r>
              <a:rPr lang="en-GB" dirty="0">
                <a:latin typeface="Twinkl Cursive Looped" panose="02000000000000000000" pitchFamily="2" charset="0"/>
              </a:rPr>
              <a:t> = graceful</a:t>
            </a:r>
            <a:endParaRPr lang="en-GB" i="1" dirty="0">
              <a:latin typeface="Twinkl Cursive Looped" panose="02000000000000000000" pitchFamily="2" charset="0"/>
            </a:endParaRPr>
          </a:p>
        </p:txBody>
      </p:sp>
      <p:pic>
        <p:nvPicPr>
          <p:cNvPr id="4" name="Picture 2" descr="Graceful Dancer With A Butterfly Royalty Free SVG, Cliparts, Vectors, And  Stock Illustration. Image 10901690.">
            <a:extLst>
              <a:ext uri="{FF2B5EF4-FFF2-40B4-BE49-F238E27FC236}">
                <a16:creationId xmlns:a16="http://schemas.microsoft.com/office/drawing/2014/main" id="{61D5F919-F0A2-33E0-CF5D-AEC99B6139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2"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113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CCDF568-9522-F3D7-AC18-66D7DF9678D7}"/>
              </a:ext>
            </a:extLst>
          </p:cNvPr>
          <p:cNvPicPr>
            <a:picLocks noChangeAspect="1"/>
          </p:cNvPicPr>
          <p:nvPr/>
        </p:nvPicPr>
        <p:blipFill rotWithShape="1">
          <a:blip r:embed="rId2"/>
          <a:srcRect l="15938" t="11410" r="14420" b="7599"/>
          <a:stretch/>
        </p:blipFill>
        <p:spPr>
          <a:xfrm>
            <a:off x="179615" y="0"/>
            <a:ext cx="10368642" cy="677949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I asked for a discount on the payment for my car.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26870" y="2890157"/>
            <a:ext cx="3020787" cy="816429"/>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I begged him to be more careful.</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03127" y="3722913"/>
            <a:ext cx="2188029"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swan was graceful on the water.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6" y="2906487"/>
            <a:ext cx="2661557" cy="96721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plentiful amounts of fish.  It also hunted other small mammals that lived both in or near to water. </a:t>
            </a: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graceful</a:t>
            </a:r>
            <a:r>
              <a:rPr lang="en-GB" sz="4000" dirty="0">
                <a:solidFill>
                  <a:srgbClr val="000000"/>
                </a:solidFill>
                <a:effectLst/>
                <a:latin typeface="Twinkl Cursive Looped" panose="02000000000000000000" pitchFamily="2" charset="0"/>
                <a:ea typeface="Times New Roman" panose="02020603050405020304" pitchFamily="18" charset="0"/>
              </a:rPr>
              <a:t> whale.  It had legs rather than flippers, so it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even</a:t>
            </a:r>
            <a:r>
              <a:rPr lang="en-GB" sz="4000" dirty="0">
                <a:solidFill>
                  <a:srgbClr val="000000"/>
                </a:solidFill>
                <a:effectLst/>
                <a:latin typeface="Twinkl Cursive Looped" panose="02000000000000000000" pitchFamily="2" charset="0"/>
                <a:ea typeface="Times New Roman" panose="02020603050405020304" pitchFamily="18" charset="0"/>
              </a:rPr>
              <a:t>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 </a:t>
            </a:r>
            <a:r>
              <a:rPr lang="en-GB" sz="4000" dirty="0">
                <a:solidFill>
                  <a:srgbClr val="000000"/>
                </a:solidFill>
                <a:effectLst/>
                <a:latin typeface="Twinkl Cursive Looped" panose="02000000000000000000" pitchFamily="2" charset="0"/>
                <a:ea typeface="Times New Roman" panose="02020603050405020304" pitchFamily="18" charset="0"/>
              </a:rPr>
              <a:t>amounts of fish.  It also hunted other small mammals that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both</a:t>
            </a:r>
            <a:r>
              <a:rPr lang="en-GB" sz="4000" dirty="0">
                <a:solidFill>
                  <a:srgbClr val="000000"/>
                </a:solidFill>
                <a:effectLst/>
                <a:latin typeface="Twinkl Cursive Looped" panose="02000000000000000000" pitchFamily="2" charset="0"/>
                <a:ea typeface="Times New Roman" panose="02020603050405020304" pitchFamily="18" charset="0"/>
              </a:rPr>
              <a:t> in or near to water. </a:t>
            </a:r>
          </a:p>
        </p:txBody>
      </p:sp>
    </p:spTree>
    <p:extLst>
      <p:ext uri="{BB962C8B-B14F-4D97-AF65-F5344CB8AC3E}">
        <p14:creationId xmlns:p14="http://schemas.microsoft.com/office/powerpoint/2010/main" val="17951184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ancient creature is an ancestor of the graceful whale.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3 -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CCDF568-9522-F3D7-AC18-66D7DF9678D7}"/>
              </a:ext>
            </a:extLst>
          </p:cNvPr>
          <p:cNvPicPr>
            <a:picLocks noChangeAspect="1"/>
          </p:cNvPicPr>
          <p:nvPr/>
        </p:nvPicPr>
        <p:blipFill rotWithShape="1">
          <a:blip r:embed="rId2"/>
          <a:srcRect l="15938" t="11410" r="14420" b="7599"/>
          <a:stretch/>
        </p:blipFill>
        <p:spPr>
          <a:xfrm>
            <a:off x="179615" y="0"/>
            <a:ext cx="10368642" cy="6779498"/>
          </a:xfrm>
          <a:prstGeom prst="rect">
            <a:avLst/>
          </a:prstGeom>
        </p:spPr>
      </p:pic>
    </p:spTree>
    <p:extLst>
      <p:ext uri="{BB962C8B-B14F-4D97-AF65-F5344CB8AC3E}">
        <p14:creationId xmlns:p14="http://schemas.microsoft.com/office/powerpoint/2010/main" val="3066631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466205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44731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both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the first of two alternatives to emphasise that the statement being made applies to each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2" name="Picture 6" descr="both clipart - Clip Art Library">
            <a:extLst>
              <a:ext uri="{FF2B5EF4-FFF2-40B4-BE49-F238E27FC236}">
                <a16:creationId xmlns:a16="http://schemas.microsoft.com/office/drawing/2014/main" id="{D83131CB-6FE5-F29E-D849-96D902F31F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60823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2309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film has won over both young people and old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386" y="2959722"/>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31740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lived for a long time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0" name="Picture 8" descr="Old People Clipart Old People Clip Art And Information - Senior Citizen Clip  Art Png, Transparent Png , Transparent Png Image - PNGitem">
            <a:extLst>
              <a:ext uri="{FF2B5EF4-FFF2-40B4-BE49-F238E27FC236}">
                <a16:creationId xmlns:a16="http://schemas.microsoft.com/office/drawing/2014/main" id="{8340B893-86DB-6629-AD96-F3AA9AB94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0602"/>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86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old tree still produced apples.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12470" y="3543301"/>
            <a:ext cx="1240973"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4281846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a:latin typeface="Twinkl Cursive Looped" panose="02000000000000000000" pitchFamily="2" charset="0"/>
              </a:rPr>
              <a:t>compound words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two words ‘compounded’ together</a:t>
            </a:r>
          </a:p>
        </p:txBody>
      </p:sp>
    </p:spTree>
    <p:extLst>
      <p:ext uri="{BB962C8B-B14F-4D97-AF65-F5344CB8AC3E}">
        <p14:creationId xmlns:p14="http://schemas.microsoft.com/office/powerpoint/2010/main" val="3351555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compound words</a:t>
            </a:r>
          </a:p>
        </p:txBody>
      </p:sp>
    </p:spTree>
    <p:extLst>
      <p:ext uri="{BB962C8B-B14F-4D97-AF65-F5344CB8AC3E}">
        <p14:creationId xmlns:p14="http://schemas.microsoft.com/office/powerpoint/2010/main" val="24190293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bedroom</a:t>
            </a:r>
          </a:p>
        </p:txBody>
      </p:sp>
      <p:sp>
        <p:nvSpPr>
          <p:cNvPr id="3" name="Rectangle 2">
            <a:extLst>
              <a:ext uri="{FF2B5EF4-FFF2-40B4-BE49-F238E27FC236}">
                <a16:creationId xmlns:a16="http://schemas.microsoft.com/office/drawing/2014/main" id="{13BB5EC0-7A96-4D29-A835-6FAE896C31A4}"/>
              </a:ext>
            </a:extLst>
          </p:cNvPr>
          <p:cNvSpPr/>
          <p:nvPr/>
        </p:nvSpPr>
        <p:spPr>
          <a:xfrm>
            <a:off x="4963883" y="3561670"/>
            <a:ext cx="113211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221187" y="3561669"/>
            <a:ext cx="1600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24,159 Bedroom Clipart Illustrations &amp; Clip Art - iStock">
            <a:extLst>
              <a:ext uri="{FF2B5EF4-FFF2-40B4-BE49-F238E27FC236}">
                <a16:creationId xmlns:a16="http://schemas.microsoft.com/office/drawing/2014/main" id="{3D9D86ED-6CBC-8A79-17A7-B00BF6C30D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2133" y="455567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65540" name="Picture 4" descr="Empty Room Interior Vector Art, Icons, and Graphics for Free Download">
            <a:extLst>
              <a:ext uri="{FF2B5EF4-FFF2-40B4-BE49-F238E27FC236}">
                <a16:creationId xmlns:a16="http://schemas.microsoft.com/office/drawing/2014/main" id="{40E67936-A15E-501D-C5D7-02542EF3F8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7090" y="4898570"/>
            <a:ext cx="3143250" cy="1457325"/>
          </a:xfrm>
          <a:prstGeom prst="rect">
            <a:avLst/>
          </a:prstGeom>
          <a:noFill/>
          <a:extLst>
            <a:ext uri="{909E8E84-426E-40DD-AFC4-6F175D3DCCD1}">
              <a14:hiddenFill xmlns:a14="http://schemas.microsoft.com/office/drawing/2010/main">
                <a:solidFill>
                  <a:srgbClr val="FFFFFF"/>
                </a:solidFill>
              </a14:hiddenFill>
            </a:ext>
          </a:extLst>
        </p:spPr>
      </p:pic>
      <p:pic>
        <p:nvPicPr>
          <p:cNvPr id="65542" name="Picture 6" descr="Free Vector | Bedroom scene with bed and many toys in the room">
            <a:extLst>
              <a:ext uri="{FF2B5EF4-FFF2-40B4-BE49-F238E27FC236}">
                <a16:creationId xmlns:a16="http://schemas.microsoft.com/office/drawing/2014/main" id="{238F82DA-F1CB-46FD-450B-98E7E0F767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210" y="510268"/>
            <a:ext cx="2752725"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276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5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5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55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suitcase</a:t>
            </a:r>
          </a:p>
        </p:txBody>
      </p:sp>
      <p:sp>
        <p:nvSpPr>
          <p:cNvPr id="3" name="Rectangle 2">
            <a:extLst>
              <a:ext uri="{FF2B5EF4-FFF2-40B4-BE49-F238E27FC236}">
                <a16:creationId xmlns:a16="http://schemas.microsoft.com/office/drawing/2014/main" id="{13BB5EC0-7A96-4D29-A835-6FAE896C31A4}"/>
              </a:ext>
            </a:extLst>
          </p:cNvPr>
          <p:cNvSpPr/>
          <p:nvPr/>
        </p:nvSpPr>
        <p:spPr>
          <a:xfrm>
            <a:off x="4963883" y="3561670"/>
            <a:ext cx="13062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324599" y="3561669"/>
            <a:ext cx="1496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Men's Business Suit - Suit Clipart - Free Transparent PNG Clipart Images  Download">
            <a:extLst>
              <a:ext uri="{FF2B5EF4-FFF2-40B4-BE49-F238E27FC236}">
                <a16:creationId xmlns:a16="http://schemas.microsoft.com/office/drawing/2014/main" id="{217E116C-9861-7E7D-4358-E80CA7B673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6034" y="4676179"/>
            <a:ext cx="755698" cy="1937826"/>
          </a:xfrm>
          <a:prstGeom prst="rect">
            <a:avLst/>
          </a:prstGeom>
          <a:noFill/>
          <a:extLst>
            <a:ext uri="{909E8E84-426E-40DD-AFC4-6F175D3DCCD1}">
              <a14:hiddenFill xmlns:a14="http://schemas.microsoft.com/office/drawing/2010/main">
                <a:solidFill>
                  <a:srgbClr val="FFFFFF"/>
                </a:solidFill>
              </a14:hiddenFill>
            </a:ext>
          </a:extLst>
        </p:spPr>
      </p:pic>
      <p:pic>
        <p:nvPicPr>
          <p:cNvPr id="64516" name="Picture 4">
            <a:extLst>
              <a:ext uri="{FF2B5EF4-FFF2-40B4-BE49-F238E27FC236}">
                <a16:creationId xmlns:a16="http://schemas.microsoft.com/office/drawing/2014/main" id="{20A16765-B410-6390-7E17-A1594AE825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3623" y="4623280"/>
            <a:ext cx="2295525" cy="1990725"/>
          </a:xfrm>
          <a:prstGeom prst="rect">
            <a:avLst/>
          </a:prstGeom>
          <a:noFill/>
          <a:extLst>
            <a:ext uri="{909E8E84-426E-40DD-AFC4-6F175D3DCCD1}">
              <a14:hiddenFill xmlns:a14="http://schemas.microsoft.com/office/drawing/2010/main">
                <a:solidFill>
                  <a:srgbClr val="FFFFFF"/>
                </a:solidFill>
              </a14:hiddenFill>
            </a:ext>
          </a:extLst>
        </p:spPr>
      </p:pic>
      <p:pic>
        <p:nvPicPr>
          <p:cNvPr id="64518" name="Picture 6" descr="Suitcase Clipart Images | Free Download | PNG Transparent Background -  Pngtree">
            <a:extLst>
              <a:ext uri="{FF2B5EF4-FFF2-40B4-BE49-F238E27FC236}">
                <a16:creationId xmlns:a16="http://schemas.microsoft.com/office/drawing/2014/main" id="{6A654B42-64B9-132E-B973-96E7ED2D8E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810"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029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5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45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45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580334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8199304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35387659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361128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both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the first of two alternatives to emphasise that the statement being made applies to each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2" name="Picture 6" descr="both clipart - Clip Art Library">
            <a:extLst>
              <a:ext uri="{FF2B5EF4-FFF2-40B4-BE49-F238E27FC236}">
                <a16:creationId xmlns:a16="http://schemas.microsoft.com/office/drawing/2014/main" id="{D83131CB-6FE5-F29E-D849-96D902F31F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60823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006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13849201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24361761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ment</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1876107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enjoy</a:t>
            </a:r>
          </a:p>
        </p:txBody>
      </p:sp>
      <p:pic>
        <p:nvPicPr>
          <p:cNvPr id="63490" name="Picture 2" descr="Premium Vector | Boy enjoy vacation cartoon">
            <a:extLst>
              <a:ext uri="{FF2B5EF4-FFF2-40B4-BE49-F238E27FC236}">
                <a16:creationId xmlns:a16="http://schemas.microsoft.com/office/drawing/2014/main" id="{542ED23F-3F67-2199-4A7C-8C06C1311D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113788"/>
            <a:ext cx="1609725" cy="284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24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enjoyment</a:t>
            </a:r>
          </a:p>
        </p:txBody>
      </p:sp>
      <p:sp>
        <p:nvSpPr>
          <p:cNvPr id="3" name="Rectangle 2">
            <a:extLst>
              <a:ext uri="{FF2B5EF4-FFF2-40B4-BE49-F238E27FC236}">
                <a16:creationId xmlns:a16="http://schemas.microsoft.com/office/drawing/2014/main" id="{13BB5EC0-7A96-4D29-A835-6FAE896C31A4}"/>
              </a:ext>
            </a:extLst>
          </p:cNvPr>
          <p:cNvSpPr/>
          <p:nvPr/>
        </p:nvSpPr>
        <p:spPr>
          <a:xfrm>
            <a:off x="6547758" y="3561670"/>
            <a:ext cx="16818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remium Vector | Boy enjoy vacation cartoon">
            <a:extLst>
              <a:ext uri="{FF2B5EF4-FFF2-40B4-BE49-F238E27FC236}">
                <a16:creationId xmlns:a16="http://schemas.microsoft.com/office/drawing/2014/main" id="{AF2723C0-B806-A4DF-4E35-715D9EEB70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6" y="113788"/>
            <a:ext cx="1609725" cy="284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784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merry</a:t>
            </a:r>
          </a:p>
        </p:txBody>
      </p:sp>
      <p:pic>
        <p:nvPicPr>
          <p:cNvPr id="61442" name="Picture 2" descr="900+ Merriment Clip Art | Royalty Free - GoGraph">
            <a:extLst>
              <a:ext uri="{FF2B5EF4-FFF2-40B4-BE49-F238E27FC236}">
                <a16:creationId xmlns:a16="http://schemas.microsoft.com/office/drawing/2014/main" id="{867039AE-E756-CA83-3C40-E4A937705A1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706"/>
          <a:stretch/>
        </p:blipFill>
        <p:spPr bwMode="auto">
          <a:xfrm>
            <a:off x="536121" y="674914"/>
            <a:ext cx="2857500" cy="110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79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merr</a:t>
            </a:r>
            <a:r>
              <a:rPr lang="en-GB" dirty="0">
                <a:highlight>
                  <a:srgbClr val="FFFF00"/>
                </a:highlight>
                <a:latin typeface="Twinkl Cursive Looped" panose="02000000000000000000" pitchFamily="2" charset="0"/>
              </a:rPr>
              <a:t>i</a:t>
            </a:r>
            <a:r>
              <a:rPr lang="en-GB" dirty="0">
                <a:latin typeface="Twinkl Cursive Looped" panose="02000000000000000000" pitchFamily="2" charset="0"/>
              </a:rPr>
              <a:t>ment</a:t>
            </a:r>
          </a:p>
        </p:txBody>
      </p:sp>
      <p:sp>
        <p:nvSpPr>
          <p:cNvPr id="3" name="Rectangle 2">
            <a:extLst>
              <a:ext uri="{FF2B5EF4-FFF2-40B4-BE49-F238E27FC236}">
                <a16:creationId xmlns:a16="http://schemas.microsoft.com/office/drawing/2014/main" id="{13BB5EC0-7A96-4D29-A835-6FAE896C31A4}"/>
              </a:ext>
            </a:extLst>
          </p:cNvPr>
          <p:cNvSpPr/>
          <p:nvPr/>
        </p:nvSpPr>
        <p:spPr>
          <a:xfrm>
            <a:off x="6400800" y="3561670"/>
            <a:ext cx="17471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Merriment Clip Art | Royalty Free - GoGraph">
            <a:extLst>
              <a:ext uri="{FF2B5EF4-FFF2-40B4-BE49-F238E27FC236}">
                <a16:creationId xmlns:a16="http://schemas.microsoft.com/office/drawing/2014/main" id="{26335633-FF20-F098-37D3-E077E61100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706"/>
          <a:stretch/>
        </p:blipFill>
        <p:spPr bwMode="auto">
          <a:xfrm>
            <a:off x="536121" y="674914"/>
            <a:ext cx="2857500" cy="110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07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enjoyment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or process of taking pleasure in something</a:t>
            </a:r>
          </a:p>
        </p:txBody>
      </p:sp>
      <p:sp>
        <p:nvSpPr>
          <p:cNvPr id="3" name="Title 1">
            <a:extLst>
              <a:ext uri="{FF2B5EF4-FFF2-40B4-BE49-F238E27FC236}">
                <a16:creationId xmlns:a16="http://schemas.microsoft.com/office/drawing/2014/main" id="{B548C542-2DBB-77E4-067F-CB52D1045816}"/>
              </a:ext>
            </a:extLst>
          </p:cNvPr>
          <p:cNvSpPr txBox="1">
            <a:spLocks/>
          </p:cNvSpPr>
          <p:nvPr/>
        </p:nvSpPr>
        <p:spPr>
          <a:xfrm>
            <a:off x="658586" y="165770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enjoy + </a:t>
            </a:r>
            <a:r>
              <a:rPr lang="en-GB" dirty="0" err="1">
                <a:latin typeface="Twinkl Cursive Looped" panose="02000000000000000000" pitchFamily="2" charset="0"/>
              </a:rPr>
              <a:t>ment</a:t>
            </a:r>
            <a:r>
              <a:rPr lang="en-GB" dirty="0">
                <a:latin typeface="Twinkl Cursive Looped" panose="02000000000000000000" pitchFamily="2" charset="0"/>
              </a:rPr>
              <a:t> = enjoyment</a:t>
            </a:r>
            <a:endParaRPr lang="en-GB" i="1" dirty="0">
              <a:latin typeface="Twinkl Cursive Looped" panose="02000000000000000000" pitchFamily="2" charset="0"/>
            </a:endParaRPr>
          </a:p>
        </p:txBody>
      </p:sp>
      <p:pic>
        <p:nvPicPr>
          <p:cNvPr id="5" name="Picture 2" descr="Premium Vector | Boy enjoy vacation cartoon">
            <a:extLst>
              <a:ext uri="{FF2B5EF4-FFF2-40B4-BE49-F238E27FC236}">
                <a16:creationId xmlns:a16="http://schemas.microsoft.com/office/drawing/2014/main" id="{D8DEF1EC-DB44-650B-935D-5FE4AE5079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53455"/>
            <a:ext cx="1233040" cy="2181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530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merriment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gaiety and fun</a:t>
            </a:r>
          </a:p>
        </p:txBody>
      </p:sp>
      <p:sp>
        <p:nvSpPr>
          <p:cNvPr id="3" name="Title 1">
            <a:extLst>
              <a:ext uri="{FF2B5EF4-FFF2-40B4-BE49-F238E27FC236}">
                <a16:creationId xmlns:a16="http://schemas.microsoft.com/office/drawing/2014/main" id="{EC2FC21F-F840-9568-F4E6-C25C1FFB0F67}"/>
              </a:ext>
            </a:extLst>
          </p:cNvPr>
          <p:cNvSpPr txBox="1">
            <a:spLocks/>
          </p:cNvSpPr>
          <p:nvPr/>
        </p:nvSpPr>
        <p:spPr>
          <a:xfrm>
            <a:off x="402091" y="1670789"/>
            <a:ext cx="11341553" cy="1481650"/>
          </a:xfrm>
          <a:prstGeom prst="rect">
            <a:avLst/>
          </a:prstGeom>
        </p:spPr>
        <p:txBody>
          <a:bodyPr vert="horz" lIns="91440" tIns="45720" rIns="91440" bIns="45720" rtlCol="0" anchor="b">
            <a:normAutofit fontScale="92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merr</a:t>
            </a:r>
            <a:r>
              <a:rPr lang="en-GB" dirty="0">
                <a:highlight>
                  <a:srgbClr val="FFFF00"/>
                </a:highlight>
                <a:latin typeface="Twinkl Cursive Looped" panose="02000000000000000000" pitchFamily="2" charset="0"/>
              </a:rPr>
              <a:t>y</a:t>
            </a:r>
            <a:r>
              <a:rPr lang="en-GB" dirty="0">
                <a:latin typeface="Twinkl Cursive Looped" panose="02000000000000000000" pitchFamily="2" charset="0"/>
              </a:rPr>
              <a:t> (-y +</a:t>
            </a:r>
            <a:r>
              <a:rPr lang="en-GB" dirty="0" err="1">
                <a:latin typeface="Twinkl Cursive Looped" panose="02000000000000000000" pitchFamily="2" charset="0"/>
              </a:rPr>
              <a:t>i</a:t>
            </a:r>
            <a:r>
              <a:rPr lang="en-GB" dirty="0">
                <a:latin typeface="Twinkl Cursive Looped" panose="02000000000000000000" pitchFamily="2" charset="0"/>
              </a:rPr>
              <a:t>) + </a:t>
            </a:r>
            <a:r>
              <a:rPr lang="en-GB" dirty="0" err="1">
                <a:latin typeface="Twinkl Cursive Looped" panose="02000000000000000000" pitchFamily="2" charset="0"/>
              </a:rPr>
              <a:t>ment</a:t>
            </a:r>
            <a:r>
              <a:rPr lang="en-GB" dirty="0">
                <a:latin typeface="Twinkl Cursive Looped" panose="02000000000000000000" pitchFamily="2" charset="0"/>
              </a:rPr>
              <a:t> = merriment</a:t>
            </a:r>
            <a:endParaRPr lang="en-GB" i="1" dirty="0">
              <a:latin typeface="Twinkl Cursive Looped" panose="02000000000000000000" pitchFamily="2" charset="0"/>
            </a:endParaRPr>
          </a:p>
        </p:txBody>
      </p:sp>
      <p:pic>
        <p:nvPicPr>
          <p:cNvPr id="5" name="Picture 2" descr="900+ Merriment Clip Art | Royalty Free - GoGraph">
            <a:extLst>
              <a:ext uri="{FF2B5EF4-FFF2-40B4-BE49-F238E27FC236}">
                <a16:creationId xmlns:a16="http://schemas.microsoft.com/office/drawing/2014/main" id="{B12F078A-D964-56B7-FD94-94DD1997E39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706"/>
          <a:stretch/>
        </p:blipFill>
        <p:spPr bwMode="auto">
          <a:xfrm>
            <a:off x="536121" y="674914"/>
            <a:ext cx="2857500" cy="110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03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3"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2939907"/>
            <a:ext cx="11560628" cy="1481650"/>
          </a:xfrm>
        </p:spPr>
        <p:txBody>
          <a:bodyPr>
            <a:normAutofit fontScale="90000"/>
          </a:bodyPr>
          <a:lstStyle/>
          <a:p>
            <a:pPr algn="ctr"/>
            <a:r>
              <a:rPr lang="en-GB" dirty="0">
                <a:latin typeface="Twinkl Cursive Looped" panose="02000000000000000000" pitchFamily="2" charset="0"/>
              </a:rPr>
              <a:t>There was enjoyment in the classroom during spelling work. </a:t>
            </a:r>
            <a:br>
              <a:rPr lang="en-GB" dirty="0">
                <a:latin typeface="Twinkl Cursive Looped" panose="02000000000000000000" pitchFamily="2" charset="0"/>
              </a:rPr>
            </a:b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225142" y="2107914"/>
            <a:ext cx="3167744" cy="81642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4754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film has won over both young people and old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386" y="2959722"/>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83153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puppy’s eyes sparkled with merriment.</a:t>
            </a:r>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08712" y="3739244"/>
            <a:ext cx="3135088" cy="92196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16255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547942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even</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lang="en-GB" sz="4800" dirty="0">
                <a:solidFill>
                  <a:prstClr val="black"/>
                </a:solidFill>
                <a:latin typeface="Twinkl Cursive Looped" panose="02000000000000000000" pitchFamily="2" charset="0"/>
              </a:rPr>
              <a:t>- divisible by two without a remainder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1506" name="Picture 2" descr="Even numbers clipart - Clipartix">
            <a:extLst>
              <a:ext uri="{FF2B5EF4-FFF2-40B4-BE49-F238E27FC236}">
                <a16:creationId xmlns:a16="http://schemas.microsoft.com/office/drawing/2014/main" id="{5015EA4B-121C-7BED-82F4-6A4FEB8411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468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15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870871" cy="1481650"/>
          </a:xfrm>
        </p:spPr>
        <p:txBody>
          <a:bodyPr>
            <a:normAutofit/>
          </a:bodyPr>
          <a:lstStyle/>
          <a:p>
            <a:pPr algn="ctr"/>
            <a:r>
              <a:rPr lang="en-GB" dirty="0">
                <a:latin typeface="Twinkl Cursive Looped" panose="02000000000000000000" pitchFamily="2" charset="0"/>
              </a:rPr>
              <a:t>24 is an even number.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10841" y="3624943"/>
            <a:ext cx="164918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01220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Christmas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697529"/>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annual Christian festival celebrating Christ's birth, held on 25 December in the Western Church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5602" name="Picture 2" descr="187,980 Christmas Clip Art Images, Stock Photos &amp; Vectors | Shutterstock">
            <a:extLst>
              <a:ext uri="{FF2B5EF4-FFF2-40B4-BE49-F238E27FC236}">
                <a16:creationId xmlns:a16="http://schemas.microsoft.com/office/drawing/2014/main" id="{2405A4BA-1634-288A-0C9B-5599F41857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443"/>
          <a:stretch/>
        </p:blipFill>
        <p:spPr bwMode="auto">
          <a:xfrm>
            <a:off x="288812" y="637835"/>
            <a:ext cx="3257550" cy="12399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24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love decorating the house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967842" y="3652325"/>
            <a:ext cx="3559629" cy="91015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8815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201269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177652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plentiful amounts of fish.  It also hunted other small mammals that lived both in or near to water. </a:t>
            </a:r>
          </a:p>
        </p:txBody>
      </p:sp>
    </p:spTree>
    <p:extLst>
      <p:ext uri="{BB962C8B-B14F-4D97-AF65-F5344CB8AC3E}">
        <p14:creationId xmlns:p14="http://schemas.microsoft.com/office/powerpoint/2010/main" val="28069152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877787"/>
            <a:ext cx="11693978" cy="4980213"/>
          </a:xfrm>
        </p:spPr>
        <p:txBody>
          <a:bodyPr>
            <a:noAutofit/>
          </a:bodyPr>
          <a:lstStyle/>
          <a:p>
            <a:pPr algn="l"/>
            <a:r>
              <a:rPr lang="en-GB" sz="2400" i="1" dirty="0">
                <a:solidFill>
                  <a:srgbClr val="000000"/>
                </a:solidFill>
                <a:effectLst/>
                <a:latin typeface="Twinkl Cursive Looped" panose="02000000000000000000" pitchFamily="2" charset="0"/>
                <a:ea typeface="Times New Roman" panose="02020603050405020304" pitchFamily="18" charset="0"/>
              </a:rPr>
              <a:t>Ancient Ancestors continued…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Pakistan Whale (</a:t>
            </a:r>
            <a:r>
              <a:rPr lang="en-GB" sz="4000" dirty="0" err="1">
                <a:solidFill>
                  <a:srgbClr val="000000"/>
                </a:solidFill>
                <a:effectLst/>
                <a:latin typeface="Twinkl Cursive Looped" panose="02000000000000000000" pitchFamily="2" charset="0"/>
                <a:ea typeface="Times New Roman" panose="02020603050405020304" pitchFamily="18" charset="0"/>
              </a:rPr>
              <a:t>Pakicetus</a:t>
            </a:r>
            <a:r>
              <a:rPr lang="en-GB" sz="4000" dirty="0">
                <a:solidFill>
                  <a:srgbClr val="000000"/>
                </a:solidFill>
                <a:effectLst/>
                <a:latin typeface="Twinkl Cursive Looped" panose="02000000000000000000" pitchFamily="2" charset="0"/>
                <a:ea typeface="Times New Roman" panose="02020603050405020304" pitchFamily="18" charset="0"/>
              </a:rPr>
              <a: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of this animal have been found in Pakistan.  They are 50 million years old.  This ancient creature is an ancestor of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graceful</a:t>
            </a:r>
            <a:r>
              <a:rPr lang="en-GB" sz="4000" dirty="0">
                <a:solidFill>
                  <a:srgbClr val="000000"/>
                </a:solidFill>
                <a:effectLst/>
                <a:latin typeface="Twinkl Cursive Looped" panose="02000000000000000000" pitchFamily="2" charset="0"/>
                <a:ea typeface="Times New Roman" panose="02020603050405020304" pitchFamily="18" charset="0"/>
              </a:rPr>
              <a:t> whale.  It had legs rather than flippers, so it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even</a:t>
            </a:r>
            <a:r>
              <a:rPr lang="en-GB" sz="4000" dirty="0">
                <a:solidFill>
                  <a:srgbClr val="000000"/>
                </a:solidFill>
                <a:effectLst/>
                <a:latin typeface="Twinkl Cursive Looped" panose="02000000000000000000" pitchFamily="2" charset="0"/>
                <a:ea typeface="Times New Roman" panose="02020603050405020304" pitchFamily="18" charset="0"/>
              </a:rPr>
              <a:t> walk on land.  It also had nostrils at the end of its snout rather than a blowhole on the top of its head.</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was a meat-eater and ate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 </a:t>
            </a:r>
            <a:r>
              <a:rPr lang="en-GB" sz="4000" dirty="0">
                <a:solidFill>
                  <a:srgbClr val="000000"/>
                </a:solidFill>
                <a:effectLst/>
                <a:latin typeface="Twinkl Cursive Looped" panose="02000000000000000000" pitchFamily="2" charset="0"/>
                <a:ea typeface="Times New Roman" panose="02020603050405020304" pitchFamily="18" charset="0"/>
              </a:rPr>
              <a:t>amounts of fish.  It also hunted other small mammals that lived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both</a:t>
            </a:r>
            <a:r>
              <a:rPr lang="en-GB" sz="4000" dirty="0">
                <a:solidFill>
                  <a:srgbClr val="000000"/>
                </a:solidFill>
                <a:effectLst/>
                <a:latin typeface="Twinkl Cursive Looped" panose="02000000000000000000" pitchFamily="2" charset="0"/>
                <a:ea typeface="Times New Roman" panose="02020603050405020304" pitchFamily="18" charset="0"/>
              </a:rPr>
              <a:t> in or near to water. </a:t>
            </a:r>
          </a:p>
        </p:txBody>
      </p:sp>
    </p:spTree>
    <p:extLst>
      <p:ext uri="{BB962C8B-B14F-4D97-AF65-F5344CB8AC3E}">
        <p14:creationId xmlns:p14="http://schemas.microsoft.com/office/powerpoint/2010/main" val="2915457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lived for a long time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0" name="Picture 8" descr="Old People Clipart Old People Clip Art And Information - Senior Citizen Clip  Art Png, Transparent Png , Transparent Png Image - PNGitem">
            <a:extLst>
              <a:ext uri="{FF2B5EF4-FFF2-40B4-BE49-F238E27FC236}">
                <a16:creationId xmlns:a16="http://schemas.microsoft.com/office/drawing/2014/main" id="{8340B893-86DB-6629-AD96-F3AA9AB94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0602"/>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70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36672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had legs rather than flippers, so it could even walk on land.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188780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2</a:t>
            </a:r>
          </a:p>
          <a:p>
            <a:r>
              <a:rPr lang="en-GB" sz="7200" dirty="0">
                <a:latin typeface="Twinkl Cursive Looped" panose="02000000000000000000" pitchFamily="2" charset="0"/>
              </a:rPr>
              <a:t>Week 3 - Wednesday</a:t>
            </a:r>
          </a:p>
          <a:p>
            <a:endParaRPr lang="en-GB" sz="7200" dirty="0"/>
          </a:p>
        </p:txBody>
      </p:sp>
    </p:spTree>
    <p:extLst>
      <p:ext uri="{BB962C8B-B14F-4D97-AF65-F5344CB8AC3E}">
        <p14:creationId xmlns:p14="http://schemas.microsoft.com/office/powerpoint/2010/main" val="340326851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CCDF568-9522-F3D7-AC18-66D7DF9678D7}"/>
              </a:ext>
            </a:extLst>
          </p:cNvPr>
          <p:cNvPicPr>
            <a:picLocks noChangeAspect="1"/>
          </p:cNvPicPr>
          <p:nvPr/>
        </p:nvPicPr>
        <p:blipFill rotWithShape="1">
          <a:blip r:embed="rId2"/>
          <a:srcRect l="15938" t="11410" r="14420" b="7599"/>
          <a:stretch/>
        </p:blipFill>
        <p:spPr>
          <a:xfrm>
            <a:off x="179615" y="0"/>
            <a:ext cx="10368642" cy="6779498"/>
          </a:xfrm>
          <a:prstGeom prst="rect">
            <a:avLst/>
          </a:prstGeom>
        </p:spPr>
      </p:pic>
    </p:spTree>
    <p:extLst>
      <p:ext uri="{BB962C8B-B14F-4D97-AF65-F5344CB8AC3E}">
        <p14:creationId xmlns:p14="http://schemas.microsoft.com/office/powerpoint/2010/main" val="161416894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615505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6281763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both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used before the first of two alternatives to emphasise that the statement being made applies to each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2" name="Picture 6" descr="both clipart - Clip Art Library">
            <a:extLst>
              <a:ext uri="{FF2B5EF4-FFF2-40B4-BE49-F238E27FC236}">
                <a16:creationId xmlns:a16="http://schemas.microsoft.com/office/drawing/2014/main" id="{D83131CB-6FE5-F29E-D849-96D902F31F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743" y="608239"/>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871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film has won over both young people and old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21386" y="2959722"/>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69364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having lived for a long time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0" name="Picture 8" descr="Old People Clipart Old People Clip Art And Information - Senior Citizen Clip  Art Png, Transparent Png , Transparent Png Image - PNGitem">
            <a:extLst>
              <a:ext uri="{FF2B5EF4-FFF2-40B4-BE49-F238E27FC236}">
                <a16:creationId xmlns:a16="http://schemas.microsoft.com/office/drawing/2014/main" id="{8340B893-86DB-6629-AD96-F3AA9AB94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460602"/>
            <a:ext cx="2095500" cy="218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60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old tree still produced apples.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12470" y="3543301"/>
            <a:ext cx="1240973"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25517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old tree still produced apples.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12470" y="3543301"/>
            <a:ext cx="1240973" cy="80690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73254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9" y="2688175"/>
            <a:ext cx="10515600" cy="1481650"/>
          </a:xfrm>
        </p:spPr>
        <p:txBody>
          <a:bodyPr>
            <a:normAutofit fontScale="90000"/>
          </a:bodyPr>
          <a:lstStyle/>
          <a:p>
            <a:pPr algn="ctr"/>
            <a:r>
              <a:rPr lang="en-GB" dirty="0">
                <a:latin typeface="Twinkl Cursive Looped" panose="02000000000000000000" pitchFamily="2" charset="0"/>
              </a:rPr>
              <a:t>compound words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two words ‘compounded’ together</a:t>
            </a:r>
          </a:p>
        </p:txBody>
      </p:sp>
    </p:spTree>
    <p:extLst>
      <p:ext uri="{BB962C8B-B14F-4D97-AF65-F5344CB8AC3E}">
        <p14:creationId xmlns:p14="http://schemas.microsoft.com/office/powerpoint/2010/main" val="398551658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compound words</a:t>
            </a:r>
          </a:p>
        </p:txBody>
      </p:sp>
    </p:spTree>
    <p:extLst>
      <p:ext uri="{BB962C8B-B14F-4D97-AF65-F5344CB8AC3E}">
        <p14:creationId xmlns:p14="http://schemas.microsoft.com/office/powerpoint/2010/main" val="33729935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playground</a:t>
            </a:r>
          </a:p>
        </p:txBody>
      </p:sp>
      <p:sp>
        <p:nvSpPr>
          <p:cNvPr id="3" name="Rectangle 2">
            <a:extLst>
              <a:ext uri="{FF2B5EF4-FFF2-40B4-BE49-F238E27FC236}">
                <a16:creationId xmlns:a16="http://schemas.microsoft.com/office/drawing/2014/main" id="{13BB5EC0-7A96-4D29-A835-6FAE896C31A4}"/>
              </a:ext>
            </a:extLst>
          </p:cNvPr>
          <p:cNvSpPr/>
          <p:nvPr/>
        </p:nvSpPr>
        <p:spPr>
          <a:xfrm>
            <a:off x="4457701" y="3561670"/>
            <a:ext cx="1496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096001" y="3561669"/>
            <a:ext cx="23295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226" name="Picture 2" descr="38,613 Play Children Clipart Images, Stock Photos &amp; Vectors | Shutterstock">
            <a:extLst>
              <a:ext uri="{FF2B5EF4-FFF2-40B4-BE49-F238E27FC236}">
                <a16:creationId xmlns:a16="http://schemas.microsoft.com/office/drawing/2014/main" id="{86FBCD07-024B-F156-19DC-69DB5EF3354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884"/>
          <a:stretch/>
        </p:blipFill>
        <p:spPr bwMode="auto">
          <a:xfrm>
            <a:off x="3005142" y="4865233"/>
            <a:ext cx="3000375" cy="1388610"/>
          </a:xfrm>
          <a:prstGeom prst="rect">
            <a:avLst/>
          </a:prstGeom>
          <a:noFill/>
          <a:extLst>
            <a:ext uri="{909E8E84-426E-40DD-AFC4-6F175D3DCCD1}">
              <a14:hiddenFill xmlns:a14="http://schemas.microsoft.com/office/drawing/2010/main">
                <a:solidFill>
                  <a:srgbClr val="FFFFFF"/>
                </a:solidFill>
              </a14:hiddenFill>
            </a:ext>
          </a:extLst>
        </p:spPr>
      </p:pic>
      <p:pic>
        <p:nvPicPr>
          <p:cNvPr id="52228" name="Picture 4" descr="Ground Slices Vector Stock Clipart | Royalty-Free | FreeImages">
            <a:extLst>
              <a:ext uri="{FF2B5EF4-FFF2-40B4-BE49-F238E27FC236}">
                <a16:creationId xmlns:a16="http://schemas.microsoft.com/office/drawing/2014/main" id="{7BB97023-071B-B16B-494A-2E5D095E7F2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4865" b="14343"/>
          <a:stretch/>
        </p:blipFill>
        <p:spPr bwMode="auto">
          <a:xfrm>
            <a:off x="6680422" y="5133464"/>
            <a:ext cx="2506436" cy="1019855"/>
          </a:xfrm>
          <a:prstGeom prst="rect">
            <a:avLst/>
          </a:prstGeom>
          <a:noFill/>
          <a:extLst>
            <a:ext uri="{909E8E84-426E-40DD-AFC4-6F175D3DCCD1}">
              <a14:hiddenFill xmlns:a14="http://schemas.microsoft.com/office/drawing/2010/main">
                <a:solidFill>
                  <a:srgbClr val="FFFFFF"/>
                </a:solidFill>
              </a14:hiddenFill>
            </a:ext>
          </a:extLst>
        </p:spPr>
      </p:pic>
      <p:pic>
        <p:nvPicPr>
          <p:cNvPr id="52230" name="Picture 6" descr="Playground Clipart - ClipArt Best | Drawing lessons for kids, Clip art,  Playground">
            <a:extLst>
              <a:ext uri="{FF2B5EF4-FFF2-40B4-BE49-F238E27FC236}">
                <a16:creationId xmlns:a16="http://schemas.microsoft.com/office/drawing/2014/main" id="{E32D91A9-D7F4-69FA-F7A1-F35E14CE5D1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442" y="275714"/>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029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2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22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22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backpack</a:t>
            </a:r>
          </a:p>
        </p:txBody>
      </p:sp>
      <p:sp>
        <p:nvSpPr>
          <p:cNvPr id="3" name="Rectangle 2">
            <a:extLst>
              <a:ext uri="{FF2B5EF4-FFF2-40B4-BE49-F238E27FC236}">
                <a16:creationId xmlns:a16="http://schemas.microsoft.com/office/drawing/2014/main" id="{13BB5EC0-7A96-4D29-A835-6FAE896C31A4}"/>
              </a:ext>
            </a:extLst>
          </p:cNvPr>
          <p:cNvSpPr/>
          <p:nvPr/>
        </p:nvSpPr>
        <p:spPr>
          <a:xfrm>
            <a:off x="4963883" y="3561670"/>
            <a:ext cx="13062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B8AA0B8-EF20-2524-33A5-CEB9B8EA448D}"/>
              </a:ext>
            </a:extLst>
          </p:cNvPr>
          <p:cNvSpPr/>
          <p:nvPr/>
        </p:nvSpPr>
        <p:spPr>
          <a:xfrm>
            <a:off x="6324599" y="3561669"/>
            <a:ext cx="1496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Clip Art: Basic Words: -ash Phonics: Cash Color – Abcteach">
            <a:extLst>
              <a:ext uri="{FF2B5EF4-FFF2-40B4-BE49-F238E27FC236}">
                <a16:creationId xmlns:a16="http://schemas.microsoft.com/office/drawing/2014/main" id="{299E1830-72DE-0CC4-4513-517E5B0AFA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865"/>
          <a:stretch/>
        </p:blipFill>
        <p:spPr bwMode="auto">
          <a:xfrm>
            <a:off x="3603852" y="4654492"/>
            <a:ext cx="2143125" cy="1481651"/>
          </a:xfrm>
          <a:prstGeom prst="rect">
            <a:avLst/>
          </a:prstGeom>
          <a:noFill/>
          <a:extLst>
            <a:ext uri="{909E8E84-426E-40DD-AFC4-6F175D3DCCD1}">
              <a14:hiddenFill xmlns:a14="http://schemas.microsoft.com/office/drawing/2010/main">
                <a:solidFill>
                  <a:srgbClr val="FFFFFF"/>
                </a:solidFill>
              </a14:hiddenFill>
            </a:ext>
          </a:extLst>
        </p:spPr>
      </p:pic>
      <p:pic>
        <p:nvPicPr>
          <p:cNvPr id="51204" name="Picture 4" descr="Packing Bags Clipart | Free Images at Clker.com - vector clip art online,  royalty free &amp; public domain">
            <a:extLst>
              <a:ext uri="{FF2B5EF4-FFF2-40B4-BE49-F238E27FC236}">
                <a16:creationId xmlns:a16="http://schemas.microsoft.com/office/drawing/2014/main" id="{80E59762-24F1-C8FD-D117-00C2392D7E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4110" y="4672181"/>
            <a:ext cx="2419350" cy="1895475"/>
          </a:xfrm>
          <a:prstGeom prst="rect">
            <a:avLst/>
          </a:prstGeom>
          <a:noFill/>
          <a:extLst>
            <a:ext uri="{909E8E84-426E-40DD-AFC4-6F175D3DCCD1}">
              <a14:hiddenFill xmlns:a14="http://schemas.microsoft.com/office/drawing/2010/main">
                <a:solidFill>
                  <a:srgbClr val="FFFFFF"/>
                </a:solidFill>
              </a14:hiddenFill>
            </a:ext>
          </a:extLst>
        </p:spPr>
      </p:pic>
      <p:pic>
        <p:nvPicPr>
          <p:cNvPr id="51206" name="Picture 6" descr="Boy With Backpack Clipart - Clip Art Boy With A Backpack, HD Png Download -  kindpng">
            <a:extLst>
              <a:ext uri="{FF2B5EF4-FFF2-40B4-BE49-F238E27FC236}">
                <a16:creationId xmlns:a16="http://schemas.microsoft.com/office/drawing/2014/main" id="{1A7647E9-1A56-C2BE-72F5-4C03067C58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914" y="26534"/>
            <a:ext cx="2143125" cy="272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82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0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0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388387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ness, </a:t>
            </a:r>
            <a:r>
              <a:rPr lang="en-GB" dirty="0" err="1">
                <a:latin typeface="Twinkl Cursive Looped" panose="02000000000000000000" pitchFamily="2" charset="0"/>
              </a:rPr>
              <a:t>ful</a:t>
            </a:r>
            <a:r>
              <a:rPr lang="en-GB" dirty="0">
                <a:latin typeface="Twinkl Cursive Looped" panose="02000000000000000000" pitchFamily="2" charset="0"/>
              </a:rPr>
              <a:t> and </a:t>
            </a:r>
            <a:r>
              <a:rPr lang="en-GB" dirty="0" err="1">
                <a:latin typeface="Twinkl Cursive Looped" panose="02000000000000000000" pitchFamily="2" charset="0"/>
              </a:rPr>
              <a:t>ment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just add suffix to root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1875782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4436096"/>
            <a:ext cx="10515600" cy="1481650"/>
          </a:xfrm>
        </p:spPr>
        <p:txBody>
          <a:bodyPr>
            <a:normAutofit fontScale="90000"/>
          </a:bodyPr>
          <a:lstStyle/>
          <a:p>
            <a:pPr algn="ctr"/>
            <a:r>
              <a:rPr lang="en-GB" i="1" dirty="0">
                <a:latin typeface="Twinkl Cursive Looped" panose="02000000000000000000" pitchFamily="2" charset="0"/>
              </a:rPr>
              <a:t>Exceptions -</a:t>
            </a:r>
            <a:br>
              <a:rPr lang="en-GB" i="1" dirty="0">
                <a:latin typeface="Twinkl Cursive Looped" panose="02000000000000000000" pitchFamily="2" charset="0"/>
              </a:rPr>
            </a:br>
            <a:r>
              <a:rPr lang="en-GB" i="1" dirty="0">
                <a:latin typeface="Twinkl Cursive Looped" panose="02000000000000000000" pitchFamily="2" charset="0"/>
              </a:rPr>
              <a:t>Words of more than 1 syllable and which end with a consonant followed by a ‘y’ </a:t>
            </a:r>
            <a:br>
              <a:rPr lang="en-GB" i="1" dirty="0">
                <a:latin typeface="Twinkl Cursive Looped" panose="02000000000000000000" pitchFamily="2" charset="0"/>
              </a:rPr>
            </a:br>
            <a:r>
              <a:rPr lang="en-GB" i="1" dirty="0">
                <a:latin typeface="Twinkl Cursive Looped" panose="02000000000000000000" pitchFamily="2" charset="0"/>
              </a:rPr>
              <a:t>such as merry need to have the y changed to an ‘</a:t>
            </a:r>
            <a:r>
              <a:rPr lang="en-GB" i="1" dirty="0" err="1">
                <a:latin typeface="Twinkl Cursive Looped" panose="02000000000000000000" pitchFamily="2" charset="0"/>
              </a:rPr>
              <a:t>i</a:t>
            </a:r>
            <a:r>
              <a:rPr lang="en-GB" i="1" dirty="0">
                <a:latin typeface="Twinkl Cursive Looped" panose="02000000000000000000" pitchFamily="2" charset="0"/>
              </a:rPr>
              <a:t>’ </a:t>
            </a:r>
          </a:p>
        </p:txBody>
      </p:sp>
    </p:spTree>
    <p:extLst>
      <p:ext uri="{BB962C8B-B14F-4D97-AF65-F5344CB8AC3E}">
        <p14:creationId xmlns:p14="http://schemas.microsoft.com/office/powerpoint/2010/main" val="378818193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suffixes</a:t>
            </a:r>
          </a:p>
        </p:txBody>
      </p:sp>
    </p:spTree>
    <p:extLst>
      <p:ext uri="{BB962C8B-B14F-4D97-AF65-F5344CB8AC3E}">
        <p14:creationId xmlns:p14="http://schemas.microsoft.com/office/powerpoint/2010/main" val="25065760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-ness</a:t>
            </a:r>
          </a:p>
        </p:txBody>
      </p:sp>
    </p:spTree>
    <p:extLst>
      <p:ext uri="{BB962C8B-B14F-4D97-AF65-F5344CB8AC3E}">
        <p14:creationId xmlns:p14="http://schemas.microsoft.com/office/powerpoint/2010/main" val="122129818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ful</a:t>
            </a:r>
            <a:endParaRPr lang="en-GB" sz="4800" dirty="0">
              <a:latin typeface="Twinkl Cursive Looped" panose="02000000000000000000" pitchFamily="2" charset="0"/>
            </a:endParaRPr>
          </a:p>
        </p:txBody>
      </p:sp>
    </p:spTree>
    <p:extLst>
      <p:ext uri="{BB962C8B-B14F-4D97-AF65-F5344CB8AC3E}">
        <p14:creationId xmlns:p14="http://schemas.microsoft.com/office/powerpoint/2010/main" val="3444158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9732</TotalTime>
  <Words>2940</Words>
  <Application>Microsoft Office PowerPoint</Application>
  <PresentationFormat>Widescreen</PresentationFormat>
  <Paragraphs>387</Paragraphs>
  <Slides>192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192</vt:i4>
      </vt:variant>
    </vt:vector>
  </HeadingPairs>
  <TitlesOfParts>
    <vt:vector size="198" baseType="lpstr">
      <vt:lpstr>Arial</vt:lpstr>
      <vt:lpstr>Calibri</vt:lpstr>
      <vt:lpstr>Calibri Light</vt:lpstr>
      <vt:lpstr>Times New Roman</vt:lpstr>
      <vt:lpstr>Twinkl Cursive Looped</vt:lpstr>
      <vt:lpstr>Office Theme</vt:lpstr>
      <vt:lpstr>Spelling Y2</vt:lpstr>
      <vt:lpstr>PowerPoint Presentation</vt:lpstr>
      <vt:lpstr>PowerPoint Presentation</vt:lpstr>
      <vt:lpstr>Let’s Revisit and Review…</vt:lpstr>
      <vt:lpstr>Do you remember this challenge word?</vt:lpstr>
      <vt:lpstr>both </vt:lpstr>
      <vt:lpstr>The film has won over both young people and old people. </vt:lpstr>
      <vt:lpstr>old  </vt:lpstr>
      <vt:lpstr>The old tree still produced apples. </vt:lpstr>
      <vt:lpstr>compound words  two words ‘compounded’ together</vt:lpstr>
      <vt:lpstr>compound words</vt:lpstr>
      <vt:lpstr>pancake</vt:lpstr>
      <vt:lpstr>hotdog</vt:lpstr>
      <vt:lpstr>Let’s Teach and Practise</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pay</vt:lpstr>
      <vt:lpstr>payment</vt:lpstr>
      <vt:lpstr>care</vt:lpstr>
      <vt:lpstr>careful</vt:lpstr>
      <vt:lpstr>grace</vt:lpstr>
      <vt:lpstr>graceful</vt:lpstr>
      <vt:lpstr>payment</vt:lpstr>
      <vt:lpstr>careful</vt:lpstr>
      <vt:lpstr>graceful</vt:lpstr>
      <vt:lpstr>I asked for a discount on the payment for my car.  </vt:lpstr>
      <vt:lpstr> I begged him to be more careful.</vt:lpstr>
      <vt:lpstr> The swan was graceful on the water. </vt:lpstr>
      <vt:lpstr>New CHALLENGE words.</vt:lpstr>
      <vt:lpstr>even</vt:lpstr>
      <vt:lpstr>24 is an even number. </vt:lpstr>
      <vt:lpstr>Christmas  </vt:lpstr>
      <vt:lpstr>I love decorating the house at Christmas. </vt:lpstr>
      <vt:lpstr>Let’s Practise and Apply.</vt:lpstr>
      <vt:lpstr>Can you spot the spelling rule words and the challenge words?</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Write this sentence as I dictate it to you.</vt:lpstr>
      <vt:lpstr>This ancient creature is an ancestor of the graceful whale.</vt:lpstr>
      <vt:lpstr>PowerPoint Presentation</vt:lpstr>
      <vt:lpstr>PowerPoint Presentation</vt:lpstr>
      <vt:lpstr>Let’s Revisit and Review…</vt:lpstr>
      <vt:lpstr>Do you remember this challenge word?</vt:lpstr>
      <vt:lpstr>both </vt:lpstr>
      <vt:lpstr>The film has won over both young people and old people. </vt:lpstr>
      <vt:lpstr>old  </vt:lpstr>
      <vt:lpstr>The old tree still produced apples. </vt:lpstr>
      <vt:lpstr>compound words  two words ‘compounded’ together</vt:lpstr>
      <vt:lpstr>compound words</vt:lpstr>
      <vt:lpstr>bedroom</vt:lpstr>
      <vt:lpstr>suitcase</vt:lpstr>
      <vt:lpstr>Let’s Teach and Practise</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enjoy</vt:lpstr>
      <vt:lpstr>enjoyment</vt:lpstr>
      <vt:lpstr>merry</vt:lpstr>
      <vt:lpstr>merriment</vt:lpstr>
      <vt:lpstr>enjoyment</vt:lpstr>
      <vt:lpstr>merriment</vt:lpstr>
      <vt:lpstr>There was enjoyment in the classroom during spelling work.  </vt:lpstr>
      <vt:lpstr> The puppy’s eyes sparkled with merriment.</vt:lpstr>
      <vt:lpstr>New CHALLENGE words.</vt:lpstr>
      <vt:lpstr>even</vt:lpstr>
      <vt:lpstr>24 is an even number. </vt:lpstr>
      <vt:lpstr>Christmas  </vt:lpstr>
      <vt:lpstr>I love decorating the house at Christmas. </vt:lpstr>
      <vt:lpstr>Let’s Practise and Apply.</vt:lpstr>
      <vt:lpstr>Can you spot the spelling rule words and the challenge words?</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Write this sentence as I dictate it to you.</vt:lpstr>
      <vt:lpstr>It had legs rather than flippers, so it could even walk on land. </vt:lpstr>
      <vt:lpstr>PowerPoint Presentation</vt:lpstr>
      <vt:lpstr>PowerPoint Presentation</vt:lpstr>
      <vt:lpstr>Let’s Revisit and Review…</vt:lpstr>
      <vt:lpstr>Do you remember this challenge word?</vt:lpstr>
      <vt:lpstr>both </vt:lpstr>
      <vt:lpstr>The film has won over both young people and old people. </vt:lpstr>
      <vt:lpstr>old  </vt:lpstr>
      <vt:lpstr>The old tree still produced apples. </vt:lpstr>
      <vt:lpstr>compound words  two words ‘compounded’ together</vt:lpstr>
      <vt:lpstr>compound words</vt:lpstr>
      <vt:lpstr>playground</vt:lpstr>
      <vt:lpstr>backpack</vt:lpstr>
      <vt:lpstr>Let’s Teach and Practise</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happy</vt:lpstr>
      <vt:lpstr>happiness</vt:lpstr>
      <vt:lpstr>sad</vt:lpstr>
      <vt:lpstr>sadness</vt:lpstr>
      <vt:lpstr>happiness</vt:lpstr>
      <vt:lpstr>sadness</vt:lpstr>
      <vt:lpstr>Tom's heart swelled with happiness when he met his new puppy. </vt:lpstr>
      <vt:lpstr> The dogs heart swelled with sadness when Tom had to go to school. </vt:lpstr>
      <vt:lpstr>New CHALLENGE words.</vt:lpstr>
      <vt:lpstr>even</vt:lpstr>
      <vt:lpstr>24 is an even number. </vt:lpstr>
      <vt:lpstr>Christmas  </vt:lpstr>
      <vt:lpstr>I love decorating the house at Christmas. </vt:lpstr>
      <vt:lpstr>Let’s Practise and Apply.</vt:lpstr>
      <vt:lpstr>Can you spot the spelling rule words and the challenge words?</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Write this sentence as I dictate it to you.</vt:lpstr>
      <vt:lpstr>This animal was a meat-eater and ate plentiful amounts of fish. </vt:lpstr>
      <vt:lpstr>PowerPoint Presentation</vt:lpstr>
      <vt:lpstr>PowerPoint Presentation</vt:lpstr>
      <vt:lpstr>Let’s Revisit and Review…</vt:lpstr>
      <vt:lpstr>Do you remember this challenge word?</vt:lpstr>
      <vt:lpstr>both </vt:lpstr>
      <vt:lpstr>The film has won over both young people and old people. </vt:lpstr>
      <vt:lpstr>old  </vt:lpstr>
      <vt:lpstr>The old tree still produced apples. </vt:lpstr>
      <vt:lpstr>compound words  two words ‘compounded’ together</vt:lpstr>
      <vt:lpstr>compound words</vt:lpstr>
      <vt:lpstr>haircut</vt:lpstr>
      <vt:lpstr>newspaper</vt:lpstr>
      <vt:lpstr>Let’s Teach and Practise</vt:lpstr>
      <vt:lpstr>suffixes  ness, ful and ment  just add suffix to root  </vt:lpstr>
      <vt:lpstr>Exceptions - Words of more than 1 syllable and which end with a consonant followed by a ‘y’  such as merry need to have the y changed to an ‘i’ </vt:lpstr>
      <vt:lpstr>suffixes</vt:lpstr>
      <vt:lpstr>-ness</vt:lpstr>
      <vt:lpstr>-ful</vt:lpstr>
      <vt:lpstr>-ment</vt:lpstr>
      <vt:lpstr>play</vt:lpstr>
      <vt:lpstr>playful</vt:lpstr>
      <vt:lpstr>plenty</vt:lpstr>
      <vt:lpstr>plentiful</vt:lpstr>
      <vt:lpstr>playful</vt:lpstr>
      <vt:lpstr>plentiful</vt:lpstr>
      <vt:lpstr>A puppy is very playful.  </vt:lpstr>
      <vt:lpstr> We have a plentiful amount of food compared to people in other countries. </vt:lpstr>
      <vt:lpstr>New CHALLENGE words.</vt:lpstr>
      <vt:lpstr>even</vt:lpstr>
      <vt:lpstr>24 is an even number. </vt:lpstr>
      <vt:lpstr>Christmas  </vt:lpstr>
      <vt:lpstr>I love decorating the house at Christmas. </vt:lpstr>
      <vt:lpstr>Let’s Practise and Apply.</vt:lpstr>
      <vt:lpstr>Can you spot the spelling rule words and the challenge words?</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Ancient Ancestors continued… The Pakistan Whale (Pakicetus)  Fossils of this animal have been found in Pakistan.  They are 50 million years old.  This ancient creature is an ancestor of the graceful whale.  It had legs rather than flippers, so it could even walk on land.  It also had nostrils at the end of its snout rather than a blowhole on the top of its head. This animal was a meat-eater and ate plentiful amounts of fish.  It also hunted other small mammals that lived both in or near to water. </vt:lpstr>
      <vt:lpstr>Write this sentence as I dictate it to you.</vt:lpstr>
      <vt:lpstr>It also hunted both in or near to water.</vt:lpstr>
      <vt:lpstr>PowerPoint Presentation</vt:lpstr>
      <vt:lpstr>PowerPoint Presentation</vt:lpstr>
      <vt:lpstr>Old challenge words…</vt:lpstr>
      <vt:lpstr>both</vt:lpstr>
      <vt:lpstr>old</vt:lpstr>
      <vt:lpstr>Old spelling rule words…</vt:lpstr>
      <vt:lpstr>pancake</vt:lpstr>
      <vt:lpstr>hotdog</vt:lpstr>
      <vt:lpstr>bedroom</vt:lpstr>
      <vt:lpstr>suitcase</vt:lpstr>
      <vt:lpstr>playground</vt:lpstr>
      <vt:lpstr>backpack</vt:lpstr>
      <vt:lpstr>haircut</vt:lpstr>
      <vt:lpstr>newspaper</vt:lpstr>
      <vt:lpstr>New spelling rule words…</vt:lpstr>
      <vt:lpstr>payment</vt:lpstr>
      <vt:lpstr>careful</vt:lpstr>
      <vt:lpstr>graceful</vt:lpstr>
      <vt:lpstr>enjoyment</vt:lpstr>
      <vt:lpstr>merriment</vt:lpstr>
      <vt:lpstr>happiness</vt:lpstr>
      <vt:lpstr>sadness</vt:lpstr>
      <vt:lpstr>playful</vt:lpstr>
      <vt:lpstr>plentiful</vt:lpstr>
      <vt:lpstr>New challenge words…</vt:lpstr>
      <vt:lpstr>even</vt:lpstr>
      <vt:lpstr>Christmas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2023-02-08T11:23:37Z</dcterms:modified>
</cp:coreProperties>
</file>