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7"/>
  </p:notesMasterIdLst>
  <p:sldIdLst>
    <p:sldId id="256" r:id="rId2"/>
    <p:sldId id="322" r:id="rId3"/>
    <p:sldId id="604" r:id="rId4"/>
    <p:sldId id="258" r:id="rId5"/>
    <p:sldId id="333" r:id="rId6"/>
    <p:sldId id="2180" r:id="rId7"/>
    <p:sldId id="2181" r:id="rId8"/>
    <p:sldId id="2182" r:id="rId9"/>
    <p:sldId id="2183" r:id="rId10"/>
    <p:sldId id="1888" r:id="rId11"/>
    <p:sldId id="1890" r:id="rId12"/>
    <p:sldId id="2184" r:id="rId13"/>
    <p:sldId id="267" r:id="rId14"/>
    <p:sldId id="1452" r:id="rId15"/>
    <p:sldId id="2046" r:id="rId16"/>
    <p:sldId id="1495" r:id="rId17"/>
    <p:sldId id="2047" r:id="rId18"/>
    <p:sldId id="2049" r:id="rId19"/>
    <p:sldId id="2048" r:id="rId20"/>
    <p:sldId id="1456" r:id="rId21"/>
    <p:sldId id="1893" r:id="rId22"/>
    <p:sldId id="2050" r:id="rId23"/>
    <p:sldId id="2051" r:id="rId24"/>
    <p:sldId id="1466" r:id="rId25"/>
    <p:sldId id="1896" r:id="rId26"/>
    <p:sldId id="1473" r:id="rId27"/>
    <p:sldId id="1501" r:id="rId28"/>
    <p:sldId id="1482" r:id="rId29"/>
    <p:sldId id="1485" r:id="rId30"/>
    <p:sldId id="1505" r:id="rId31"/>
    <p:sldId id="1504" r:id="rId32"/>
    <p:sldId id="1506" r:id="rId33"/>
    <p:sldId id="304" r:id="rId34"/>
    <p:sldId id="318" r:id="rId35"/>
    <p:sldId id="316" r:id="rId36"/>
    <p:sldId id="2185" r:id="rId37"/>
    <p:sldId id="331" r:id="rId38"/>
    <p:sldId id="332" r:id="rId39"/>
    <p:sldId id="1636" r:id="rId40"/>
    <p:sldId id="2193" r:id="rId41"/>
    <p:sldId id="2194" r:id="rId42"/>
    <p:sldId id="2195" r:id="rId43"/>
    <p:sldId id="2196" r:id="rId44"/>
    <p:sldId id="2197" r:id="rId45"/>
    <p:sldId id="2198" r:id="rId46"/>
    <p:sldId id="2199" r:id="rId47"/>
    <p:sldId id="2200" r:id="rId48"/>
    <p:sldId id="2201" r:id="rId49"/>
    <p:sldId id="2202" r:id="rId50"/>
    <p:sldId id="2203" r:id="rId51"/>
    <p:sldId id="2204" r:id="rId52"/>
    <p:sldId id="2205" r:id="rId53"/>
    <p:sldId id="2206" r:id="rId54"/>
    <p:sldId id="2207" r:id="rId55"/>
    <p:sldId id="2208" r:id="rId56"/>
    <p:sldId id="2209" r:id="rId57"/>
    <p:sldId id="2210" r:id="rId58"/>
    <p:sldId id="2211" r:id="rId59"/>
    <p:sldId id="2212" r:id="rId60"/>
    <p:sldId id="2213" r:id="rId61"/>
    <p:sldId id="2214" r:id="rId62"/>
    <p:sldId id="2215" r:id="rId63"/>
    <p:sldId id="2216" r:id="rId64"/>
    <p:sldId id="2217" r:id="rId65"/>
    <p:sldId id="2218" r:id="rId66"/>
    <p:sldId id="2219" r:id="rId67"/>
    <p:sldId id="2220" r:id="rId68"/>
    <p:sldId id="2221" r:id="rId69"/>
    <p:sldId id="2222" r:id="rId70"/>
    <p:sldId id="2223" r:id="rId71"/>
    <p:sldId id="2224" r:id="rId72"/>
    <p:sldId id="2225" r:id="rId73"/>
    <p:sldId id="2226" r:id="rId74"/>
    <p:sldId id="2227" r:id="rId75"/>
    <p:sldId id="2228" r:id="rId76"/>
    <p:sldId id="2186" r:id="rId77"/>
    <p:sldId id="2229" r:id="rId78"/>
    <p:sldId id="2230" r:id="rId79"/>
    <p:sldId id="2231" r:id="rId80"/>
    <p:sldId id="2232" r:id="rId81"/>
    <p:sldId id="2233" r:id="rId82"/>
    <p:sldId id="2234" r:id="rId83"/>
    <p:sldId id="2235" r:id="rId84"/>
    <p:sldId id="2236" r:id="rId85"/>
    <p:sldId id="2237" r:id="rId86"/>
    <p:sldId id="2238" r:id="rId87"/>
    <p:sldId id="2239" r:id="rId88"/>
    <p:sldId id="2240" r:id="rId89"/>
    <p:sldId id="2241" r:id="rId90"/>
    <p:sldId id="2242" r:id="rId91"/>
    <p:sldId id="2243" r:id="rId92"/>
    <p:sldId id="2244" r:id="rId93"/>
    <p:sldId id="2245" r:id="rId94"/>
    <p:sldId id="2246" r:id="rId95"/>
    <p:sldId id="2247" r:id="rId96"/>
    <p:sldId id="2248" r:id="rId97"/>
    <p:sldId id="2249" r:id="rId98"/>
    <p:sldId id="2250" r:id="rId99"/>
    <p:sldId id="2251" r:id="rId100"/>
    <p:sldId id="2252" r:id="rId101"/>
    <p:sldId id="2253" r:id="rId102"/>
    <p:sldId id="2254" r:id="rId103"/>
    <p:sldId id="2255" r:id="rId104"/>
    <p:sldId id="2256" r:id="rId105"/>
    <p:sldId id="2257" r:id="rId106"/>
    <p:sldId id="2258" r:id="rId107"/>
    <p:sldId id="2259" r:id="rId108"/>
    <p:sldId id="2260" r:id="rId109"/>
    <p:sldId id="2261" r:id="rId110"/>
    <p:sldId id="2262" r:id="rId111"/>
    <p:sldId id="2263" r:id="rId112"/>
    <p:sldId id="2264" r:id="rId113"/>
    <p:sldId id="2187" r:id="rId114"/>
    <p:sldId id="2265" r:id="rId115"/>
    <p:sldId id="2266" r:id="rId116"/>
    <p:sldId id="2267" r:id="rId117"/>
    <p:sldId id="2268" r:id="rId118"/>
    <p:sldId id="2269" r:id="rId119"/>
    <p:sldId id="2270" r:id="rId120"/>
    <p:sldId id="2271" r:id="rId121"/>
    <p:sldId id="2272" r:id="rId122"/>
    <p:sldId id="2273" r:id="rId123"/>
    <p:sldId id="2274" r:id="rId124"/>
    <p:sldId id="2275" r:id="rId125"/>
    <p:sldId id="2276" r:id="rId126"/>
    <p:sldId id="2277" r:id="rId127"/>
    <p:sldId id="2278" r:id="rId128"/>
    <p:sldId id="2279" r:id="rId129"/>
    <p:sldId id="2280" r:id="rId130"/>
    <p:sldId id="2281" r:id="rId131"/>
    <p:sldId id="2282" r:id="rId132"/>
    <p:sldId id="2283" r:id="rId133"/>
    <p:sldId id="2286" r:id="rId134"/>
    <p:sldId id="2288" r:id="rId135"/>
    <p:sldId id="2290" r:id="rId136"/>
    <p:sldId id="2291" r:id="rId137"/>
    <p:sldId id="2292" r:id="rId138"/>
    <p:sldId id="2293" r:id="rId139"/>
    <p:sldId id="2294" r:id="rId140"/>
    <p:sldId id="2295" r:id="rId141"/>
    <p:sldId id="2296" r:id="rId142"/>
    <p:sldId id="2297" r:id="rId143"/>
    <p:sldId id="2298" r:id="rId144"/>
    <p:sldId id="2299" r:id="rId145"/>
    <p:sldId id="2300" r:id="rId146"/>
    <p:sldId id="328" r:id="rId147"/>
    <p:sldId id="1509" r:id="rId148"/>
    <p:sldId id="595" r:id="rId149"/>
    <p:sldId id="1768" r:id="rId150"/>
    <p:sldId id="1769" r:id="rId151"/>
    <p:sldId id="596" r:id="rId152"/>
    <p:sldId id="558" r:id="rId153"/>
    <p:sldId id="559" r:id="rId154"/>
    <p:sldId id="555" r:id="rId155"/>
    <p:sldId id="566" r:id="rId156"/>
    <p:sldId id="567" r:id="rId157"/>
    <p:sldId id="568" r:id="rId158"/>
    <p:sldId id="573" r:id="rId159"/>
    <p:sldId id="574" r:id="rId160"/>
    <p:sldId id="594" r:id="rId161"/>
    <p:sldId id="1755" r:id="rId162"/>
    <p:sldId id="1756" r:id="rId163"/>
    <p:sldId id="1757" r:id="rId164"/>
    <p:sldId id="1758" r:id="rId165"/>
    <p:sldId id="1759" r:id="rId166"/>
    <p:sldId id="1902" r:id="rId167"/>
    <p:sldId id="1903" r:id="rId168"/>
    <p:sldId id="1909" r:id="rId169"/>
    <p:sldId id="1908" r:id="rId170"/>
    <p:sldId id="2191" r:id="rId171"/>
    <p:sldId id="2190" r:id="rId172"/>
    <p:sldId id="2189" r:id="rId173"/>
    <p:sldId id="2188" r:id="rId174"/>
    <p:sldId id="2192" r:id="rId175"/>
    <p:sldId id="560" r:id="rId176"/>
    <p:sldId id="593" r:id="rId177"/>
    <p:sldId id="561" r:id="rId178"/>
    <p:sldId id="550" r:id="rId179"/>
    <p:sldId id="597" r:id="rId180"/>
    <p:sldId id="583" r:id="rId181"/>
    <p:sldId id="1194" r:id="rId182"/>
    <p:sldId id="1631" r:id="rId183"/>
    <p:sldId id="590" r:id="rId184"/>
    <p:sldId id="591" r:id="rId185"/>
    <p:sldId id="598" r:id="rId186"/>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334F95-B6BE-4794-836B-E083DEABE9AF}" v="660" dt="2023-02-08T14:35:40.7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18" autoAdjust="0"/>
    <p:restoredTop sz="81447" autoAdjust="0"/>
  </p:normalViewPr>
  <p:slideViewPr>
    <p:cSldViewPr snapToGrid="0">
      <p:cViewPr varScale="1">
        <p:scale>
          <a:sx n="59" d="100"/>
          <a:sy n="59" d="100"/>
        </p:scale>
        <p:origin x="111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tableStyles" Target="tableStyle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microsoft.com/office/2016/11/relationships/changesInfo" Target="changesInfos/changesInfo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microsoft.com/office/2015/10/relationships/revisionInfo" Target="revisionInfo.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viewProps" Target="view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0"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notesMaster" Target="notesMasters/notesMaster1.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80334F95-B6BE-4794-836B-E083DEABE9AF}"/>
    <pc:docChg chg="custSel addSld delSld modSld sldOrd">
      <pc:chgData name="Kelly Stokes" userId="3e5c5154-569e-4d81-aa91-4f91841cdfa9" providerId="ADAL" clId="{80334F95-B6BE-4794-836B-E083DEABE9AF}" dt="2023-02-08T14:35:45.010" v="1109"/>
      <pc:docMkLst>
        <pc:docMk/>
      </pc:docMkLst>
      <pc:sldChg chg="modSp mod">
        <pc:chgData name="Kelly Stokes" userId="3e5c5154-569e-4d81-aa91-4f91841cdfa9" providerId="ADAL" clId="{80334F95-B6BE-4794-836B-E083DEABE9AF}" dt="2023-02-08T11:23:24.558" v="1" actId="20577"/>
        <pc:sldMkLst>
          <pc:docMk/>
          <pc:sldMk cId="3945579917" sldId="256"/>
        </pc:sldMkLst>
        <pc:spChg chg="mod">
          <ac:chgData name="Kelly Stokes" userId="3e5c5154-569e-4d81-aa91-4f91841cdfa9" providerId="ADAL" clId="{80334F95-B6BE-4794-836B-E083DEABE9AF}" dt="2023-02-08T11:23:24.558" v="1" actId="20577"/>
          <ac:spMkLst>
            <pc:docMk/>
            <pc:sldMk cId="3945579917" sldId="256"/>
            <ac:spMk id="3" creationId="{9B667196-C5B4-45FC-B5E8-3B190D7A595C}"/>
          </ac:spMkLst>
        </pc:spChg>
      </pc:sldChg>
      <pc:sldChg chg="modSp mod">
        <pc:chgData name="Kelly Stokes" userId="3e5c5154-569e-4d81-aa91-4f91841cdfa9" providerId="ADAL" clId="{80334F95-B6BE-4794-836B-E083DEABE9AF}" dt="2023-02-08T13:52:46.605" v="306" actId="20577"/>
        <pc:sldMkLst>
          <pc:docMk/>
          <pc:sldMk cId="2433500145" sldId="316"/>
        </pc:sldMkLst>
        <pc:spChg chg="mod">
          <ac:chgData name="Kelly Stokes" userId="3e5c5154-569e-4d81-aa91-4f91841cdfa9" providerId="ADAL" clId="{80334F95-B6BE-4794-836B-E083DEABE9AF}" dt="2023-02-08T13:52:46.605" v="306" actId="20577"/>
          <ac:spMkLst>
            <pc:docMk/>
            <pc:sldMk cId="2433500145" sldId="316"/>
            <ac:spMk id="2" creationId="{52DA34BA-82FC-47C5-BCE1-BB65E08B92A1}"/>
          </ac:spMkLst>
        </pc:spChg>
      </pc:sldChg>
      <pc:sldChg chg="modSp mod">
        <pc:chgData name="Kelly Stokes" userId="3e5c5154-569e-4d81-aa91-4f91841cdfa9" providerId="ADAL" clId="{80334F95-B6BE-4794-836B-E083DEABE9AF}" dt="2023-02-08T11:23:43.560" v="3" actId="20577"/>
        <pc:sldMkLst>
          <pc:docMk/>
          <pc:sldMk cId="864376776" sldId="322"/>
        </pc:sldMkLst>
        <pc:spChg chg="mod">
          <ac:chgData name="Kelly Stokes" userId="3e5c5154-569e-4d81-aa91-4f91841cdfa9" providerId="ADAL" clId="{80334F95-B6BE-4794-836B-E083DEABE9AF}" dt="2023-02-08T11:23:43.560" v="3" actId="20577"/>
          <ac:spMkLst>
            <pc:docMk/>
            <pc:sldMk cId="864376776" sldId="322"/>
            <ac:spMk id="2" creationId="{02FB8773-AD3E-2543-510F-CEE32E75C793}"/>
          </ac:spMkLst>
        </pc:spChg>
      </pc:sldChg>
      <pc:sldChg chg="modSp mod">
        <pc:chgData name="Kelly Stokes" userId="3e5c5154-569e-4d81-aa91-4f91841cdfa9" providerId="ADAL" clId="{80334F95-B6BE-4794-836B-E083DEABE9AF}" dt="2023-02-08T13:59:33.665" v="338" actId="20577"/>
        <pc:sldMkLst>
          <pc:docMk/>
          <pc:sldMk cId="4214164962" sldId="328"/>
        </pc:sldMkLst>
        <pc:spChg chg="mod">
          <ac:chgData name="Kelly Stokes" userId="3e5c5154-569e-4d81-aa91-4f91841cdfa9" providerId="ADAL" clId="{80334F95-B6BE-4794-836B-E083DEABE9AF}" dt="2023-02-08T13:59:33.665" v="338" actId="20577"/>
          <ac:spMkLst>
            <pc:docMk/>
            <pc:sldMk cId="4214164962" sldId="328"/>
            <ac:spMk id="2" creationId="{02FB8773-AD3E-2543-510F-CEE32E75C793}"/>
          </ac:spMkLst>
        </pc:spChg>
      </pc:sldChg>
      <pc:sldChg chg="modNotesTx">
        <pc:chgData name="Kelly Stokes" userId="3e5c5154-569e-4d81-aa91-4f91841cdfa9" providerId="ADAL" clId="{80334F95-B6BE-4794-836B-E083DEABE9AF}" dt="2023-02-08T13:53:23.130" v="310" actId="20577"/>
        <pc:sldMkLst>
          <pc:docMk/>
          <pc:sldMk cId="2534233594" sldId="331"/>
        </pc:sldMkLst>
      </pc:sldChg>
      <pc:sldChg chg="modSp mod">
        <pc:chgData name="Kelly Stokes" userId="3e5c5154-569e-4d81-aa91-4f91841cdfa9" providerId="ADAL" clId="{80334F95-B6BE-4794-836B-E083DEABE9AF}" dt="2023-02-08T13:53:30.200" v="312" actId="20577"/>
        <pc:sldMkLst>
          <pc:docMk/>
          <pc:sldMk cId="958288502" sldId="332"/>
        </pc:sldMkLst>
        <pc:spChg chg="mod">
          <ac:chgData name="Kelly Stokes" userId="3e5c5154-569e-4d81-aa91-4f91841cdfa9" providerId="ADAL" clId="{80334F95-B6BE-4794-836B-E083DEABE9AF}" dt="2023-02-08T13:53:30.200" v="312" actId="20577"/>
          <ac:spMkLst>
            <pc:docMk/>
            <pc:sldMk cId="958288502" sldId="332"/>
            <ac:spMk id="2" creationId="{77E26784-A357-92CE-B6B1-8F248D3D6650}"/>
          </ac:spMkLst>
        </pc:spChg>
      </pc:sldChg>
      <pc:sldChg chg="modNotesTx">
        <pc:chgData name="Kelly Stokes" userId="3e5c5154-569e-4d81-aa91-4f91841cdfa9" providerId="ADAL" clId="{80334F95-B6BE-4794-836B-E083DEABE9AF}" dt="2023-02-08T14:03:52.210" v="528"/>
        <pc:sldMkLst>
          <pc:docMk/>
          <pc:sldMk cId="3625788919" sldId="550"/>
        </pc:sldMkLst>
      </pc:sldChg>
      <pc:sldChg chg="modSp mod">
        <pc:chgData name="Kelly Stokes" userId="3e5c5154-569e-4d81-aa91-4f91841cdfa9" providerId="ADAL" clId="{80334F95-B6BE-4794-836B-E083DEABE9AF}" dt="2023-02-08T14:00:22.092" v="373" actId="20577"/>
        <pc:sldMkLst>
          <pc:docMk/>
          <pc:sldMk cId="4213858259" sldId="555"/>
        </pc:sldMkLst>
        <pc:spChg chg="mod">
          <ac:chgData name="Kelly Stokes" userId="3e5c5154-569e-4d81-aa91-4f91841cdfa9" providerId="ADAL" clId="{80334F95-B6BE-4794-836B-E083DEABE9AF}" dt="2023-02-08T14:00:22.092" v="373" actId="20577"/>
          <ac:spMkLst>
            <pc:docMk/>
            <pc:sldMk cId="4213858259" sldId="555"/>
            <ac:spMk id="2" creationId="{52DA34BA-82FC-47C5-BCE1-BB65E08B92A1}"/>
          </ac:spMkLst>
        </pc:spChg>
      </pc:sldChg>
      <pc:sldChg chg="modSp mod">
        <pc:chgData name="Kelly Stokes" userId="3e5c5154-569e-4d81-aa91-4f91841cdfa9" providerId="ADAL" clId="{80334F95-B6BE-4794-836B-E083DEABE9AF}" dt="2023-02-08T14:00:09.521" v="352" actId="20577"/>
        <pc:sldMkLst>
          <pc:docMk/>
          <pc:sldMk cId="1413045715" sldId="558"/>
        </pc:sldMkLst>
        <pc:spChg chg="mod">
          <ac:chgData name="Kelly Stokes" userId="3e5c5154-569e-4d81-aa91-4f91841cdfa9" providerId="ADAL" clId="{80334F95-B6BE-4794-836B-E083DEABE9AF}" dt="2023-02-08T14:00:09.521" v="352" actId="20577"/>
          <ac:spMkLst>
            <pc:docMk/>
            <pc:sldMk cId="1413045715" sldId="558"/>
            <ac:spMk id="2" creationId="{52DA34BA-82FC-47C5-BCE1-BB65E08B92A1}"/>
          </ac:spMkLst>
        </pc:spChg>
      </pc:sldChg>
      <pc:sldChg chg="modSp mod">
        <pc:chgData name="Kelly Stokes" userId="3e5c5154-569e-4d81-aa91-4f91841cdfa9" providerId="ADAL" clId="{80334F95-B6BE-4794-836B-E083DEABE9AF}" dt="2023-02-08T14:00:16.745" v="368" actId="20577"/>
        <pc:sldMkLst>
          <pc:docMk/>
          <pc:sldMk cId="2938272345" sldId="559"/>
        </pc:sldMkLst>
        <pc:spChg chg="mod">
          <ac:chgData name="Kelly Stokes" userId="3e5c5154-569e-4d81-aa91-4f91841cdfa9" providerId="ADAL" clId="{80334F95-B6BE-4794-836B-E083DEABE9AF}" dt="2023-02-08T14:00:16.745" v="368" actId="20577"/>
          <ac:spMkLst>
            <pc:docMk/>
            <pc:sldMk cId="2938272345" sldId="559"/>
            <ac:spMk id="2" creationId="{52DA34BA-82FC-47C5-BCE1-BB65E08B92A1}"/>
          </ac:spMkLst>
        </pc:spChg>
      </pc:sldChg>
      <pc:sldChg chg="modSp mod">
        <pc:chgData name="Kelly Stokes" userId="3e5c5154-569e-4d81-aa91-4f91841cdfa9" providerId="ADAL" clId="{80334F95-B6BE-4794-836B-E083DEABE9AF}" dt="2023-02-08T14:03:41.609" v="527" actId="20577"/>
        <pc:sldMkLst>
          <pc:docMk/>
          <pc:sldMk cId="2844813666" sldId="561"/>
        </pc:sldMkLst>
        <pc:spChg chg="mod">
          <ac:chgData name="Kelly Stokes" userId="3e5c5154-569e-4d81-aa91-4f91841cdfa9" providerId="ADAL" clId="{80334F95-B6BE-4794-836B-E083DEABE9AF}" dt="2023-02-08T14:03:41.609" v="527" actId="20577"/>
          <ac:spMkLst>
            <pc:docMk/>
            <pc:sldMk cId="2844813666" sldId="561"/>
            <ac:spMk id="2" creationId="{52DA34BA-82FC-47C5-BCE1-BB65E08B92A1}"/>
          </ac:spMkLst>
        </pc:spChg>
      </pc:sldChg>
      <pc:sldChg chg="modSp mod">
        <pc:chgData name="Kelly Stokes" userId="3e5c5154-569e-4d81-aa91-4f91841cdfa9" providerId="ADAL" clId="{80334F95-B6BE-4794-836B-E083DEABE9AF}" dt="2023-02-08T14:00:28.067" v="378" actId="20577"/>
        <pc:sldMkLst>
          <pc:docMk/>
          <pc:sldMk cId="2824879269" sldId="566"/>
        </pc:sldMkLst>
        <pc:spChg chg="mod">
          <ac:chgData name="Kelly Stokes" userId="3e5c5154-569e-4d81-aa91-4f91841cdfa9" providerId="ADAL" clId="{80334F95-B6BE-4794-836B-E083DEABE9AF}" dt="2023-02-08T14:00:28.067" v="378" actId="20577"/>
          <ac:spMkLst>
            <pc:docMk/>
            <pc:sldMk cId="2824879269" sldId="566"/>
            <ac:spMk id="2" creationId="{52DA34BA-82FC-47C5-BCE1-BB65E08B92A1}"/>
          </ac:spMkLst>
        </pc:spChg>
      </pc:sldChg>
      <pc:sldChg chg="modSp mod">
        <pc:chgData name="Kelly Stokes" userId="3e5c5154-569e-4d81-aa91-4f91841cdfa9" providerId="ADAL" clId="{80334F95-B6BE-4794-836B-E083DEABE9AF}" dt="2023-02-08T14:00:31.689" v="383" actId="20577"/>
        <pc:sldMkLst>
          <pc:docMk/>
          <pc:sldMk cId="805782854" sldId="567"/>
        </pc:sldMkLst>
        <pc:spChg chg="mod">
          <ac:chgData name="Kelly Stokes" userId="3e5c5154-569e-4d81-aa91-4f91841cdfa9" providerId="ADAL" clId="{80334F95-B6BE-4794-836B-E083DEABE9AF}" dt="2023-02-08T14:00:31.689" v="383" actId="20577"/>
          <ac:spMkLst>
            <pc:docMk/>
            <pc:sldMk cId="805782854" sldId="567"/>
            <ac:spMk id="2" creationId="{52DA34BA-82FC-47C5-BCE1-BB65E08B92A1}"/>
          </ac:spMkLst>
        </pc:spChg>
      </pc:sldChg>
      <pc:sldChg chg="modSp mod">
        <pc:chgData name="Kelly Stokes" userId="3e5c5154-569e-4d81-aa91-4f91841cdfa9" providerId="ADAL" clId="{80334F95-B6BE-4794-836B-E083DEABE9AF}" dt="2023-02-08T14:00:41.786" v="389" actId="20577"/>
        <pc:sldMkLst>
          <pc:docMk/>
          <pc:sldMk cId="2306067830" sldId="568"/>
        </pc:sldMkLst>
        <pc:spChg chg="mod">
          <ac:chgData name="Kelly Stokes" userId="3e5c5154-569e-4d81-aa91-4f91841cdfa9" providerId="ADAL" clId="{80334F95-B6BE-4794-836B-E083DEABE9AF}" dt="2023-02-08T14:00:41.786" v="389" actId="20577"/>
          <ac:spMkLst>
            <pc:docMk/>
            <pc:sldMk cId="2306067830" sldId="568"/>
            <ac:spMk id="2" creationId="{52DA34BA-82FC-47C5-BCE1-BB65E08B92A1}"/>
          </ac:spMkLst>
        </pc:spChg>
      </pc:sldChg>
      <pc:sldChg chg="modSp mod">
        <pc:chgData name="Kelly Stokes" userId="3e5c5154-569e-4d81-aa91-4f91841cdfa9" providerId="ADAL" clId="{80334F95-B6BE-4794-836B-E083DEABE9AF}" dt="2023-02-08T14:00:46.997" v="401" actId="20577"/>
        <pc:sldMkLst>
          <pc:docMk/>
          <pc:sldMk cId="2792669322" sldId="573"/>
        </pc:sldMkLst>
        <pc:spChg chg="mod">
          <ac:chgData name="Kelly Stokes" userId="3e5c5154-569e-4d81-aa91-4f91841cdfa9" providerId="ADAL" clId="{80334F95-B6BE-4794-836B-E083DEABE9AF}" dt="2023-02-08T14:00:46.997" v="401" actId="20577"/>
          <ac:spMkLst>
            <pc:docMk/>
            <pc:sldMk cId="2792669322" sldId="573"/>
            <ac:spMk id="2" creationId="{52DA34BA-82FC-47C5-BCE1-BB65E08B92A1}"/>
          </ac:spMkLst>
        </pc:spChg>
      </pc:sldChg>
      <pc:sldChg chg="modSp mod">
        <pc:chgData name="Kelly Stokes" userId="3e5c5154-569e-4d81-aa91-4f91841cdfa9" providerId="ADAL" clId="{80334F95-B6BE-4794-836B-E083DEABE9AF}" dt="2023-02-08T14:00:51.283" v="407" actId="20577"/>
        <pc:sldMkLst>
          <pc:docMk/>
          <pc:sldMk cId="1378953568" sldId="574"/>
        </pc:sldMkLst>
        <pc:spChg chg="mod">
          <ac:chgData name="Kelly Stokes" userId="3e5c5154-569e-4d81-aa91-4f91841cdfa9" providerId="ADAL" clId="{80334F95-B6BE-4794-836B-E083DEABE9AF}" dt="2023-02-08T14:00:51.283" v="407" actId="20577"/>
          <ac:spMkLst>
            <pc:docMk/>
            <pc:sldMk cId="1378953568" sldId="574"/>
            <ac:spMk id="2" creationId="{52DA34BA-82FC-47C5-BCE1-BB65E08B92A1}"/>
          </ac:spMkLst>
        </pc:spChg>
      </pc:sldChg>
      <pc:sldChg chg="modSp mod">
        <pc:chgData name="Kelly Stokes" userId="3e5c5154-569e-4d81-aa91-4f91841cdfa9" providerId="ADAL" clId="{80334F95-B6BE-4794-836B-E083DEABE9AF}" dt="2023-02-08T14:09:12.189" v="559" actId="20577"/>
        <pc:sldMkLst>
          <pc:docMk/>
          <pc:sldMk cId="2558172481" sldId="591"/>
        </pc:sldMkLst>
        <pc:spChg chg="mod">
          <ac:chgData name="Kelly Stokes" userId="3e5c5154-569e-4d81-aa91-4f91841cdfa9" providerId="ADAL" clId="{80334F95-B6BE-4794-836B-E083DEABE9AF}" dt="2023-02-08T14:09:12.189" v="559" actId="20577"/>
          <ac:spMkLst>
            <pc:docMk/>
            <pc:sldMk cId="2558172481" sldId="591"/>
            <ac:spMk id="2" creationId="{02FB8773-AD3E-2543-510F-CEE32E75C793}"/>
          </ac:spMkLst>
        </pc:spChg>
      </pc:sldChg>
      <pc:sldChg chg="modSp mod">
        <pc:chgData name="Kelly Stokes" userId="3e5c5154-569e-4d81-aa91-4f91841cdfa9" providerId="ADAL" clId="{80334F95-B6BE-4794-836B-E083DEABE9AF}" dt="2023-02-08T14:03:36.886" v="522" actId="20577"/>
        <pc:sldMkLst>
          <pc:docMk/>
          <pc:sldMk cId="2335409816" sldId="593"/>
        </pc:sldMkLst>
        <pc:spChg chg="mod">
          <ac:chgData name="Kelly Stokes" userId="3e5c5154-569e-4d81-aa91-4f91841cdfa9" providerId="ADAL" clId="{80334F95-B6BE-4794-836B-E083DEABE9AF}" dt="2023-02-08T14:03:36.886" v="522" actId="20577"/>
          <ac:spMkLst>
            <pc:docMk/>
            <pc:sldMk cId="2335409816" sldId="593"/>
            <ac:spMk id="2" creationId="{52DA34BA-82FC-47C5-BCE1-BB65E08B92A1}"/>
          </ac:spMkLst>
        </pc:spChg>
      </pc:sldChg>
      <pc:sldChg chg="modSp mod">
        <pc:chgData name="Kelly Stokes" userId="3e5c5154-569e-4d81-aa91-4f91841cdfa9" providerId="ADAL" clId="{80334F95-B6BE-4794-836B-E083DEABE9AF}" dt="2023-02-08T14:03:57.226" v="529"/>
        <pc:sldMkLst>
          <pc:docMk/>
          <pc:sldMk cId="3886991875" sldId="597"/>
        </pc:sldMkLst>
        <pc:spChg chg="mod">
          <ac:chgData name="Kelly Stokes" userId="3e5c5154-569e-4d81-aa91-4f91841cdfa9" providerId="ADAL" clId="{80334F95-B6BE-4794-836B-E083DEABE9AF}" dt="2023-02-08T14:03:57.226" v="529"/>
          <ac:spMkLst>
            <pc:docMk/>
            <pc:sldMk cId="3886991875" sldId="597"/>
            <ac:spMk id="2" creationId="{02FB8773-AD3E-2543-510F-CEE32E75C793}"/>
          </ac:spMkLst>
        </pc:spChg>
      </pc:sldChg>
      <pc:sldChg chg="modSp mod">
        <pc:chgData name="Kelly Stokes" userId="3e5c5154-569e-4d81-aa91-4f91841cdfa9" providerId="ADAL" clId="{80334F95-B6BE-4794-836B-E083DEABE9AF}" dt="2023-02-08T14:09:31.837" v="562" actId="404"/>
        <pc:sldMkLst>
          <pc:docMk/>
          <pc:sldMk cId="4027390957" sldId="598"/>
        </pc:sldMkLst>
        <pc:spChg chg="mod">
          <ac:chgData name="Kelly Stokes" userId="3e5c5154-569e-4d81-aa91-4f91841cdfa9" providerId="ADAL" clId="{80334F95-B6BE-4794-836B-E083DEABE9AF}" dt="2023-02-08T14:09:31.837" v="562" actId="404"/>
          <ac:spMkLst>
            <pc:docMk/>
            <pc:sldMk cId="4027390957" sldId="598"/>
            <ac:spMk id="2" creationId="{02FB8773-AD3E-2543-510F-CEE32E75C793}"/>
          </ac:spMkLst>
        </pc:spChg>
      </pc:sldChg>
      <pc:sldChg chg="addSp delSp modSp mod">
        <pc:chgData name="Kelly Stokes" userId="3e5c5154-569e-4d81-aa91-4f91841cdfa9" providerId="ADAL" clId="{80334F95-B6BE-4794-836B-E083DEABE9AF}" dt="2023-02-08T11:24:19.318" v="9" actId="14100"/>
        <pc:sldMkLst>
          <pc:docMk/>
          <pc:sldMk cId="3955913320" sldId="604"/>
        </pc:sldMkLst>
        <pc:picChg chg="del">
          <ac:chgData name="Kelly Stokes" userId="3e5c5154-569e-4d81-aa91-4f91841cdfa9" providerId="ADAL" clId="{80334F95-B6BE-4794-836B-E083DEABE9AF}" dt="2023-02-08T11:23:46.138" v="4" actId="478"/>
          <ac:picMkLst>
            <pc:docMk/>
            <pc:sldMk cId="3955913320" sldId="604"/>
            <ac:picMk id="3" creationId="{0CCDF568-9522-F3D7-AC18-66D7DF9678D7}"/>
          </ac:picMkLst>
        </pc:picChg>
        <pc:picChg chg="add mod modCrop">
          <ac:chgData name="Kelly Stokes" userId="3e5c5154-569e-4d81-aa91-4f91841cdfa9" providerId="ADAL" clId="{80334F95-B6BE-4794-836B-E083DEABE9AF}" dt="2023-02-08T11:24:19.318" v="9" actId="14100"/>
          <ac:picMkLst>
            <pc:docMk/>
            <pc:sldMk cId="3955913320" sldId="604"/>
            <ac:picMk id="5" creationId="{F965BD36-E059-6CFA-973D-C83D869797DB}"/>
          </ac:picMkLst>
        </pc:picChg>
      </pc:sldChg>
      <pc:sldChg chg="modSp mod">
        <pc:chgData name="Kelly Stokes" userId="3e5c5154-569e-4d81-aa91-4f91841cdfa9" providerId="ADAL" clId="{80334F95-B6BE-4794-836B-E083DEABE9AF}" dt="2023-02-08T14:06:26.900" v="536" actId="1076"/>
        <pc:sldMkLst>
          <pc:docMk/>
          <pc:sldMk cId="2851453709" sldId="1194"/>
        </pc:sldMkLst>
        <pc:spChg chg="mod">
          <ac:chgData name="Kelly Stokes" userId="3e5c5154-569e-4d81-aa91-4f91841cdfa9" providerId="ADAL" clId="{80334F95-B6BE-4794-836B-E083DEABE9AF}" dt="2023-02-08T14:06:21.878" v="535"/>
          <ac:spMkLst>
            <pc:docMk/>
            <pc:sldMk cId="2851453709" sldId="1194"/>
            <ac:spMk id="2" creationId="{02FB8773-AD3E-2543-510F-CEE32E75C793}"/>
          </ac:spMkLst>
        </pc:spChg>
        <pc:spChg chg="mod">
          <ac:chgData name="Kelly Stokes" userId="3e5c5154-569e-4d81-aa91-4f91841cdfa9" providerId="ADAL" clId="{80334F95-B6BE-4794-836B-E083DEABE9AF}" dt="2023-02-08T14:04:25.620" v="532" actId="20577"/>
          <ac:spMkLst>
            <pc:docMk/>
            <pc:sldMk cId="2851453709" sldId="1194"/>
            <ac:spMk id="3" creationId="{E500F0D3-C8EE-77CA-D8A5-2252D46724AA}"/>
          </ac:spMkLst>
        </pc:spChg>
        <pc:spChg chg="mod">
          <ac:chgData name="Kelly Stokes" userId="3e5c5154-569e-4d81-aa91-4f91841cdfa9" providerId="ADAL" clId="{80334F95-B6BE-4794-836B-E083DEABE9AF}" dt="2023-02-08T14:06:06.168" v="534" actId="14100"/>
          <ac:spMkLst>
            <pc:docMk/>
            <pc:sldMk cId="2851453709" sldId="1194"/>
            <ac:spMk id="4" creationId="{B5313488-7E4A-79E2-52CD-B230AB2EBC8A}"/>
          </ac:spMkLst>
        </pc:spChg>
        <pc:spChg chg="mod">
          <ac:chgData name="Kelly Stokes" userId="3e5c5154-569e-4d81-aa91-4f91841cdfa9" providerId="ADAL" clId="{80334F95-B6BE-4794-836B-E083DEABE9AF}" dt="2023-02-08T14:06:26.900" v="536" actId="1076"/>
          <ac:spMkLst>
            <pc:docMk/>
            <pc:sldMk cId="2851453709" sldId="1194"/>
            <ac:spMk id="5" creationId="{E02A7888-AA45-7396-3E3D-4AC6E69CC2E9}"/>
          </ac:spMkLst>
        </pc:spChg>
      </pc:sldChg>
      <pc:sldChg chg="modSp mod">
        <pc:chgData name="Kelly Stokes" userId="3e5c5154-569e-4d81-aa91-4f91841cdfa9" providerId="ADAL" clId="{80334F95-B6BE-4794-836B-E083DEABE9AF}" dt="2023-02-08T13:43:11.719" v="60" actId="20577"/>
        <pc:sldMkLst>
          <pc:docMk/>
          <pc:sldMk cId="2817335207" sldId="1452"/>
        </pc:sldMkLst>
        <pc:spChg chg="mod">
          <ac:chgData name="Kelly Stokes" userId="3e5c5154-569e-4d81-aa91-4f91841cdfa9" providerId="ADAL" clId="{80334F95-B6BE-4794-836B-E083DEABE9AF}" dt="2023-02-08T13:43:11.719" v="60" actId="20577"/>
          <ac:spMkLst>
            <pc:docMk/>
            <pc:sldMk cId="2817335207" sldId="1452"/>
            <ac:spMk id="2" creationId="{52DA34BA-82FC-47C5-BCE1-BB65E08B92A1}"/>
          </ac:spMkLst>
        </pc:spChg>
      </pc:sldChg>
      <pc:sldChg chg="addSp delSp modSp modAnim">
        <pc:chgData name="Kelly Stokes" userId="3e5c5154-569e-4d81-aa91-4f91841cdfa9" providerId="ADAL" clId="{80334F95-B6BE-4794-836B-E083DEABE9AF}" dt="2023-02-08T13:44:42.538" v="100"/>
        <pc:sldMkLst>
          <pc:docMk/>
          <pc:sldMk cId="1149855702" sldId="1456"/>
        </pc:sldMkLst>
        <pc:spChg chg="mod">
          <ac:chgData name="Kelly Stokes" userId="3e5c5154-569e-4d81-aa91-4f91841cdfa9" providerId="ADAL" clId="{80334F95-B6BE-4794-836B-E083DEABE9AF}" dt="2023-02-08T13:44:13.044" v="95" actId="20577"/>
          <ac:spMkLst>
            <pc:docMk/>
            <pc:sldMk cId="1149855702" sldId="1456"/>
            <ac:spMk id="2" creationId="{52DA34BA-82FC-47C5-BCE1-BB65E08B92A1}"/>
          </ac:spMkLst>
        </pc:spChg>
        <pc:picChg chg="del">
          <ac:chgData name="Kelly Stokes" userId="3e5c5154-569e-4d81-aa91-4f91841cdfa9" providerId="ADAL" clId="{80334F95-B6BE-4794-836B-E083DEABE9AF}" dt="2023-02-08T13:44:15.682" v="96" actId="478"/>
          <ac:picMkLst>
            <pc:docMk/>
            <pc:sldMk cId="1149855702" sldId="1456"/>
            <ac:picMk id="15362" creationId="{0404A099-C95D-39C2-1F40-3D2330FAC6CB}"/>
          </ac:picMkLst>
        </pc:picChg>
        <pc:picChg chg="add mod">
          <ac:chgData name="Kelly Stokes" userId="3e5c5154-569e-4d81-aa91-4f91841cdfa9" providerId="ADAL" clId="{80334F95-B6BE-4794-836B-E083DEABE9AF}" dt="2023-02-08T13:44:35.855" v="99" actId="732"/>
          <ac:picMkLst>
            <pc:docMk/>
            <pc:sldMk cId="1149855702" sldId="1456"/>
            <ac:picMk id="15364" creationId="{FACF0B78-8714-ADED-031A-C099FBC0C7FF}"/>
          </ac:picMkLst>
        </pc:picChg>
      </pc:sldChg>
      <pc:sldChg chg="addSp delSp modSp modAnim">
        <pc:chgData name="Kelly Stokes" userId="3e5c5154-569e-4d81-aa91-4f91841cdfa9" providerId="ADAL" clId="{80334F95-B6BE-4794-836B-E083DEABE9AF}" dt="2023-02-08T13:46:44.116" v="155" actId="20577"/>
        <pc:sldMkLst>
          <pc:docMk/>
          <pc:sldMk cId="498228807" sldId="1466"/>
        </pc:sldMkLst>
        <pc:spChg chg="mod">
          <ac:chgData name="Kelly Stokes" userId="3e5c5154-569e-4d81-aa91-4f91841cdfa9" providerId="ADAL" clId="{80334F95-B6BE-4794-836B-E083DEABE9AF}" dt="2023-02-08T13:45:58.198" v="131" actId="20577"/>
          <ac:spMkLst>
            <pc:docMk/>
            <pc:sldMk cId="498228807" sldId="1466"/>
            <ac:spMk id="2" creationId="{52DA34BA-82FC-47C5-BCE1-BB65E08B92A1}"/>
          </ac:spMkLst>
        </pc:spChg>
        <pc:spChg chg="mod">
          <ac:chgData name="Kelly Stokes" userId="3e5c5154-569e-4d81-aa91-4f91841cdfa9" providerId="ADAL" clId="{80334F95-B6BE-4794-836B-E083DEABE9AF}" dt="2023-02-08T13:46:18.897" v="148" actId="20577"/>
          <ac:spMkLst>
            <pc:docMk/>
            <pc:sldMk cId="498228807" sldId="1466"/>
            <ac:spMk id="3" creationId="{B548C542-2DBB-77E4-067F-CB52D1045816}"/>
          </ac:spMkLst>
        </pc:spChg>
        <pc:spChg chg="mod">
          <ac:chgData name="Kelly Stokes" userId="3e5c5154-569e-4d81-aa91-4f91841cdfa9" providerId="ADAL" clId="{80334F95-B6BE-4794-836B-E083DEABE9AF}" dt="2023-02-08T13:46:44.116" v="155" actId="20577"/>
          <ac:spMkLst>
            <pc:docMk/>
            <pc:sldMk cId="498228807" sldId="1466"/>
            <ac:spMk id="10" creationId="{003D53EA-1945-744E-2DD1-0312F4DE835F}"/>
          </ac:spMkLst>
        </pc:spChg>
        <pc:spChg chg="mod">
          <ac:chgData name="Kelly Stokes" userId="3e5c5154-569e-4d81-aa91-4f91841cdfa9" providerId="ADAL" clId="{80334F95-B6BE-4794-836B-E083DEABE9AF}" dt="2023-02-08T13:46:40.630" v="149"/>
          <ac:spMkLst>
            <pc:docMk/>
            <pc:sldMk cId="498228807" sldId="1466"/>
            <ac:spMk id="12" creationId="{E384BFF7-3319-CAE2-192F-C4DCBBBBFCCA}"/>
          </ac:spMkLst>
        </pc:spChg>
        <pc:picChg chg="del">
          <ac:chgData name="Kelly Stokes" userId="3e5c5154-569e-4d81-aa91-4f91841cdfa9" providerId="ADAL" clId="{80334F95-B6BE-4794-836B-E083DEABE9AF}" dt="2023-02-08T13:45:59.698" v="132" actId="478"/>
          <ac:picMkLst>
            <pc:docMk/>
            <pc:sldMk cId="498228807" sldId="1466"/>
            <ac:picMk id="4" creationId="{8AD9A5A6-264C-7473-72CE-4A8296CC2FB7}"/>
          </ac:picMkLst>
        </pc:picChg>
        <pc:picChg chg="add mod">
          <ac:chgData name="Kelly Stokes" userId="3e5c5154-569e-4d81-aa91-4f91841cdfa9" providerId="ADAL" clId="{80334F95-B6BE-4794-836B-E083DEABE9AF}" dt="2023-02-08T13:46:06.343" v="133"/>
          <ac:picMkLst>
            <pc:docMk/>
            <pc:sldMk cId="498228807" sldId="1466"/>
            <ac:picMk id="6" creationId="{67A169EE-07D1-369B-57AC-BE5BDE1EE58A}"/>
          </ac:picMkLst>
        </pc:picChg>
      </pc:sldChg>
      <pc:sldChg chg="modSp mod">
        <pc:chgData name="Kelly Stokes" userId="3e5c5154-569e-4d81-aa91-4f91841cdfa9" providerId="ADAL" clId="{80334F95-B6BE-4794-836B-E083DEABE9AF}" dt="2023-02-08T13:48:39.333" v="206" actId="27636"/>
        <pc:sldMkLst>
          <pc:docMk/>
          <pc:sldMk cId="2199839506" sldId="1473"/>
        </pc:sldMkLst>
        <pc:spChg chg="mod">
          <ac:chgData name="Kelly Stokes" userId="3e5c5154-569e-4d81-aa91-4f91841cdfa9" providerId="ADAL" clId="{80334F95-B6BE-4794-836B-E083DEABE9AF}" dt="2023-02-08T13:48:29.011" v="197"/>
          <ac:spMkLst>
            <pc:docMk/>
            <pc:sldMk cId="2199839506" sldId="1473"/>
            <ac:spMk id="2" creationId="{52DA34BA-82FC-47C5-BCE1-BB65E08B92A1}"/>
          </ac:spMkLst>
        </pc:spChg>
        <pc:spChg chg="mod">
          <ac:chgData name="Kelly Stokes" userId="3e5c5154-569e-4d81-aa91-4f91841cdfa9" providerId="ADAL" clId="{80334F95-B6BE-4794-836B-E083DEABE9AF}" dt="2023-02-08T13:48:39.333" v="206" actId="27636"/>
          <ac:spMkLst>
            <pc:docMk/>
            <pc:sldMk cId="2199839506" sldId="1473"/>
            <ac:spMk id="3" creationId="{847A1AC9-9EC9-E1AA-348D-958CE44F2772}"/>
          </ac:spMkLst>
        </pc:spChg>
      </pc:sldChg>
      <pc:sldChg chg="addSp delSp modSp modAnim">
        <pc:chgData name="Kelly Stokes" userId="3e5c5154-569e-4d81-aa91-4f91841cdfa9" providerId="ADAL" clId="{80334F95-B6BE-4794-836B-E083DEABE9AF}" dt="2023-02-08T13:49:54.462" v="259"/>
        <pc:sldMkLst>
          <pc:docMk/>
          <pc:sldMk cId="2330293709" sldId="1485"/>
        </pc:sldMkLst>
        <pc:spChg chg="mod">
          <ac:chgData name="Kelly Stokes" userId="3e5c5154-569e-4d81-aa91-4f91841cdfa9" providerId="ADAL" clId="{80334F95-B6BE-4794-836B-E083DEABE9AF}" dt="2023-02-08T13:49:18.583" v="252" actId="20577"/>
          <ac:spMkLst>
            <pc:docMk/>
            <pc:sldMk cId="2330293709" sldId="1485"/>
            <ac:spMk id="2" creationId="{52DA34BA-82FC-47C5-BCE1-BB65E08B92A1}"/>
          </ac:spMkLst>
        </pc:spChg>
        <pc:spChg chg="mod">
          <ac:chgData name="Kelly Stokes" userId="3e5c5154-569e-4d81-aa91-4f91841cdfa9" providerId="ADAL" clId="{80334F95-B6BE-4794-836B-E083DEABE9AF}" dt="2023-02-08T13:49:31.449" v="253"/>
          <ac:spMkLst>
            <pc:docMk/>
            <pc:sldMk cId="2330293709" sldId="1485"/>
            <ac:spMk id="8" creationId="{1FCDC8B7-0F0D-46B5-057E-579929B7D816}"/>
          </ac:spMkLst>
        </pc:spChg>
        <pc:picChg chg="del">
          <ac:chgData name="Kelly Stokes" userId="3e5c5154-569e-4d81-aa91-4f91841cdfa9" providerId="ADAL" clId="{80334F95-B6BE-4794-836B-E083DEABE9AF}" dt="2023-02-08T13:49:34.671" v="254" actId="478"/>
          <ac:picMkLst>
            <pc:docMk/>
            <pc:sldMk cId="2330293709" sldId="1485"/>
            <ac:picMk id="21506" creationId="{5015EA4B-121C-7BED-82F4-6A4FEB8411B1}"/>
          </ac:picMkLst>
        </pc:picChg>
        <pc:picChg chg="add mod">
          <ac:chgData name="Kelly Stokes" userId="3e5c5154-569e-4d81-aa91-4f91841cdfa9" providerId="ADAL" clId="{80334F95-B6BE-4794-836B-E083DEABE9AF}" dt="2023-02-08T13:49:51.759" v="256" actId="1076"/>
          <ac:picMkLst>
            <pc:docMk/>
            <pc:sldMk cId="2330293709" sldId="1485"/>
            <ac:picMk id="21508" creationId="{39A314CE-7EF6-F875-DDD7-51C245DC1B34}"/>
          </ac:picMkLst>
        </pc:picChg>
      </pc:sldChg>
      <pc:sldChg chg="modSp mod">
        <pc:chgData name="Kelly Stokes" userId="3e5c5154-569e-4d81-aa91-4f91841cdfa9" providerId="ADAL" clId="{80334F95-B6BE-4794-836B-E083DEABE9AF}" dt="2023-02-08T13:48:59.653" v="246" actId="27636"/>
        <pc:sldMkLst>
          <pc:docMk/>
          <pc:sldMk cId="199949674" sldId="1501"/>
        </pc:sldMkLst>
        <pc:spChg chg="mod">
          <ac:chgData name="Kelly Stokes" userId="3e5c5154-569e-4d81-aa91-4f91841cdfa9" providerId="ADAL" clId="{80334F95-B6BE-4794-836B-E083DEABE9AF}" dt="2023-02-08T13:48:51.624" v="241" actId="20577"/>
          <ac:spMkLst>
            <pc:docMk/>
            <pc:sldMk cId="199949674" sldId="1501"/>
            <ac:spMk id="2" creationId="{52DA34BA-82FC-47C5-BCE1-BB65E08B92A1}"/>
          </ac:spMkLst>
        </pc:spChg>
        <pc:spChg chg="mod">
          <ac:chgData name="Kelly Stokes" userId="3e5c5154-569e-4d81-aa91-4f91841cdfa9" providerId="ADAL" clId="{80334F95-B6BE-4794-836B-E083DEABE9AF}" dt="2023-02-08T13:48:59.653" v="246" actId="27636"/>
          <ac:spMkLst>
            <pc:docMk/>
            <pc:sldMk cId="199949674" sldId="1501"/>
            <ac:spMk id="3" creationId="{847A1AC9-9EC9-E1AA-348D-958CE44F2772}"/>
          </ac:spMkLst>
        </pc:spChg>
      </pc:sldChg>
      <pc:sldChg chg="del">
        <pc:chgData name="Kelly Stokes" userId="3e5c5154-569e-4d81-aa91-4f91841cdfa9" providerId="ADAL" clId="{80334F95-B6BE-4794-836B-E083DEABE9AF}" dt="2023-02-08T13:49:03.293" v="247" actId="2696"/>
        <pc:sldMkLst>
          <pc:docMk/>
          <pc:sldMk cId="2203475726" sldId="1502"/>
        </pc:sldMkLst>
      </pc:sldChg>
      <pc:sldChg chg="addSp delSp modSp modAnim">
        <pc:chgData name="Kelly Stokes" userId="3e5c5154-569e-4d81-aa91-4f91841cdfa9" providerId="ADAL" clId="{80334F95-B6BE-4794-836B-E083DEABE9AF}" dt="2023-02-08T13:51:03.513" v="281"/>
        <pc:sldMkLst>
          <pc:docMk/>
          <pc:sldMk cId="2659700584" sldId="1504"/>
        </pc:sldMkLst>
        <pc:spChg chg="mod">
          <ac:chgData name="Kelly Stokes" userId="3e5c5154-569e-4d81-aa91-4f91841cdfa9" providerId="ADAL" clId="{80334F95-B6BE-4794-836B-E083DEABE9AF}" dt="2023-02-08T13:50:34.016" v="270" actId="20577"/>
          <ac:spMkLst>
            <pc:docMk/>
            <pc:sldMk cId="2659700584" sldId="1504"/>
            <ac:spMk id="2" creationId="{52DA34BA-82FC-47C5-BCE1-BB65E08B92A1}"/>
          </ac:spMkLst>
        </pc:spChg>
        <pc:spChg chg="mod">
          <ac:chgData name="Kelly Stokes" userId="3e5c5154-569e-4d81-aa91-4f91841cdfa9" providerId="ADAL" clId="{80334F95-B6BE-4794-836B-E083DEABE9AF}" dt="2023-02-08T13:50:37.755" v="274" actId="20577"/>
          <ac:spMkLst>
            <pc:docMk/>
            <pc:sldMk cId="2659700584" sldId="1504"/>
            <ac:spMk id="4" creationId="{C424366C-8EFB-1EF9-3E80-C6EE7BE15FA3}"/>
          </ac:spMkLst>
        </pc:spChg>
        <pc:spChg chg="mod">
          <ac:chgData name="Kelly Stokes" userId="3e5c5154-569e-4d81-aa91-4f91841cdfa9" providerId="ADAL" clId="{80334F95-B6BE-4794-836B-E083DEABE9AF}" dt="2023-02-08T13:50:41.588" v="275"/>
          <ac:spMkLst>
            <pc:docMk/>
            <pc:sldMk cId="2659700584" sldId="1504"/>
            <ac:spMk id="8" creationId="{1FCDC8B7-0F0D-46B5-057E-579929B7D816}"/>
          </ac:spMkLst>
        </pc:spChg>
        <pc:picChg chg="del">
          <ac:chgData name="Kelly Stokes" userId="3e5c5154-569e-4d81-aa91-4f91841cdfa9" providerId="ADAL" clId="{80334F95-B6BE-4794-836B-E083DEABE9AF}" dt="2023-02-08T13:50:43.566" v="276" actId="478"/>
          <ac:picMkLst>
            <pc:docMk/>
            <pc:sldMk cId="2659700584" sldId="1504"/>
            <ac:picMk id="25602" creationId="{2405A4BA-1634-288A-0C9B-5599F4185732}"/>
          </ac:picMkLst>
        </pc:picChg>
        <pc:picChg chg="add mod">
          <ac:chgData name="Kelly Stokes" userId="3e5c5154-569e-4d81-aa91-4f91841cdfa9" providerId="ADAL" clId="{80334F95-B6BE-4794-836B-E083DEABE9AF}" dt="2023-02-08T13:51:00.181" v="278" actId="1076"/>
          <ac:picMkLst>
            <pc:docMk/>
            <pc:sldMk cId="2659700584" sldId="1504"/>
            <ac:picMk id="25604" creationId="{3958EB27-77B8-2854-F3E1-B7AAAECCC2C7}"/>
          </ac:picMkLst>
        </pc:picChg>
      </pc:sldChg>
      <pc:sldChg chg="modSp mod">
        <pc:chgData name="Kelly Stokes" userId="3e5c5154-569e-4d81-aa91-4f91841cdfa9" providerId="ADAL" clId="{80334F95-B6BE-4794-836B-E083DEABE9AF}" dt="2023-02-08T13:50:13.497" v="265" actId="27636"/>
        <pc:sldMkLst>
          <pc:docMk/>
          <pc:sldMk cId="1571660563" sldId="1505"/>
        </pc:sldMkLst>
        <pc:spChg chg="mod">
          <ac:chgData name="Kelly Stokes" userId="3e5c5154-569e-4d81-aa91-4f91841cdfa9" providerId="ADAL" clId="{80334F95-B6BE-4794-836B-E083DEABE9AF}" dt="2023-02-08T13:50:07.934" v="260"/>
          <ac:spMkLst>
            <pc:docMk/>
            <pc:sldMk cId="1571660563" sldId="1505"/>
            <ac:spMk id="2" creationId="{52DA34BA-82FC-47C5-BCE1-BB65E08B92A1}"/>
          </ac:spMkLst>
        </pc:spChg>
        <pc:spChg chg="mod">
          <ac:chgData name="Kelly Stokes" userId="3e5c5154-569e-4d81-aa91-4f91841cdfa9" providerId="ADAL" clId="{80334F95-B6BE-4794-836B-E083DEABE9AF}" dt="2023-02-08T13:50:13.497" v="265" actId="27636"/>
          <ac:spMkLst>
            <pc:docMk/>
            <pc:sldMk cId="1571660563" sldId="1505"/>
            <ac:spMk id="3" creationId="{847A1AC9-9EC9-E1AA-348D-958CE44F2772}"/>
          </ac:spMkLst>
        </pc:spChg>
      </pc:sldChg>
      <pc:sldChg chg="modSp mod">
        <pc:chgData name="Kelly Stokes" userId="3e5c5154-569e-4d81-aa91-4f91841cdfa9" providerId="ADAL" clId="{80334F95-B6BE-4794-836B-E083DEABE9AF}" dt="2023-02-08T13:51:30.522" v="294" actId="27636"/>
        <pc:sldMkLst>
          <pc:docMk/>
          <pc:sldMk cId="2611828572" sldId="1506"/>
        </pc:sldMkLst>
        <pc:spChg chg="mod">
          <ac:chgData name="Kelly Stokes" userId="3e5c5154-569e-4d81-aa91-4f91841cdfa9" providerId="ADAL" clId="{80334F95-B6BE-4794-836B-E083DEABE9AF}" dt="2023-02-08T13:51:19.417" v="283" actId="27636"/>
          <ac:spMkLst>
            <pc:docMk/>
            <pc:sldMk cId="2611828572" sldId="1506"/>
            <ac:spMk id="2" creationId="{52DA34BA-82FC-47C5-BCE1-BB65E08B92A1}"/>
          </ac:spMkLst>
        </pc:spChg>
        <pc:spChg chg="mod">
          <ac:chgData name="Kelly Stokes" userId="3e5c5154-569e-4d81-aa91-4f91841cdfa9" providerId="ADAL" clId="{80334F95-B6BE-4794-836B-E083DEABE9AF}" dt="2023-02-08T13:51:30.522" v="294" actId="27636"/>
          <ac:spMkLst>
            <pc:docMk/>
            <pc:sldMk cId="2611828572" sldId="1506"/>
            <ac:spMk id="3" creationId="{847A1AC9-9EC9-E1AA-348D-958CE44F2772}"/>
          </ac:spMkLst>
        </pc:spChg>
      </pc:sldChg>
      <pc:sldChg chg="addSp delSp modSp mod">
        <pc:chgData name="Kelly Stokes" userId="3e5c5154-569e-4d81-aa91-4f91841cdfa9" providerId="ADAL" clId="{80334F95-B6BE-4794-836B-E083DEABE9AF}" dt="2023-02-08T13:59:45.378" v="340"/>
        <pc:sldMkLst>
          <pc:docMk/>
          <pc:sldMk cId="3786602557" sldId="1509"/>
        </pc:sldMkLst>
        <pc:picChg chg="del">
          <ac:chgData name="Kelly Stokes" userId="3e5c5154-569e-4d81-aa91-4f91841cdfa9" providerId="ADAL" clId="{80334F95-B6BE-4794-836B-E083DEABE9AF}" dt="2023-02-08T13:59:35.799" v="339" actId="478"/>
          <ac:picMkLst>
            <pc:docMk/>
            <pc:sldMk cId="3786602557" sldId="1509"/>
            <ac:picMk id="4" creationId="{CCCB5DE1-8BE5-C567-4D22-E8DB7BEC7D98}"/>
          </ac:picMkLst>
        </pc:picChg>
        <pc:picChg chg="add mod">
          <ac:chgData name="Kelly Stokes" userId="3e5c5154-569e-4d81-aa91-4f91841cdfa9" providerId="ADAL" clId="{80334F95-B6BE-4794-836B-E083DEABE9AF}" dt="2023-02-08T13:59:45.378" v="340"/>
          <ac:picMkLst>
            <pc:docMk/>
            <pc:sldMk cId="3786602557" sldId="1509"/>
            <ac:picMk id="5" creationId="{84E72E07-9B36-7CB3-B5F0-4BC985C25784}"/>
          </ac:picMkLst>
        </pc:picChg>
      </pc:sldChg>
      <pc:sldChg chg="modSp mod">
        <pc:chgData name="Kelly Stokes" userId="3e5c5154-569e-4d81-aa91-4f91841cdfa9" providerId="ADAL" clId="{80334F95-B6BE-4794-836B-E083DEABE9AF}" dt="2023-02-08T14:07:19.788" v="544" actId="14100"/>
        <pc:sldMkLst>
          <pc:docMk/>
          <pc:sldMk cId="3605437593" sldId="1631"/>
        </pc:sldMkLst>
        <pc:spChg chg="mod">
          <ac:chgData name="Kelly Stokes" userId="3e5c5154-569e-4d81-aa91-4f91841cdfa9" providerId="ADAL" clId="{80334F95-B6BE-4794-836B-E083DEABE9AF}" dt="2023-02-08T14:07:13.360" v="542"/>
          <ac:spMkLst>
            <pc:docMk/>
            <pc:sldMk cId="3605437593" sldId="1631"/>
            <ac:spMk id="2" creationId="{02FB8773-AD3E-2543-510F-CEE32E75C793}"/>
          </ac:spMkLst>
        </pc:spChg>
        <pc:spChg chg="mod">
          <ac:chgData name="Kelly Stokes" userId="3e5c5154-569e-4d81-aa91-4f91841cdfa9" providerId="ADAL" clId="{80334F95-B6BE-4794-836B-E083DEABE9AF}" dt="2023-02-08T14:06:48.681" v="539" actId="20577"/>
          <ac:spMkLst>
            <pc:docMk/>
            <pc:sldMk cId="3605437593" sldId="1631"/>
            <ac:spMk id="3" creationId="{E500F0D3-C8EE-77CA-D8A5-2252D46724AA}"/>
          </ac:spMkLst>
        </pc:spChg>
        <pc:spChg chg="mod">
          <ac:chgData name="Kelly Stokes" userId="3e5c5154-569e-4d81-aa91-4f91841cdfa9" providerId="ADAL" clId="{80334F95-B6BE-4794-836B-E083DEABE9AF}" dt="2023-02-08T14:06:54.753" v="541" actId="14100"/>
          <ac:spMkLst>
            <pc:docMk/>
            <pc:sldMk cId="3605437593" sldId="1631"/>
            <ac:spMk id="4" creationId="{B5313488-7E4A-79E2-52CD-B230AB2EBC8A}"/>
          </ac:spMkLst>
        </pc:spChg>
        <pc:spChg chg="mod">
          <ac:chgData name="Kelly Stokes" userId="3e5c5154-569e-4d81-aa91-4f91841cdfa9" providerId="ADAL" clId="{80334F95-B6BE-4794-836B-E083DEABE9AF}" dt="2023-02-08T14:07:19.788" v="544" actId="14100"/>
          <ac:spMkLst>
            <pc:docMk/>
            <pc:sldMk cId="3605437593" sldId="1631"/>
            <ac:spMk id="5" creationId="{E02A7888-AA45-7396-3E3D-4AC6E69CC2E9}"/>
          </ac:spMkLst>
        </pc:spChg>
      </pc:sldChg>
      <pc:sldChg chg="modSp mod">
        <pc:chgData name="Kelly Stokes" userId="3e5c5154-569e-4d81-aa91-4f91841cdfa9" providerId="ADAL" clId="{80334F95-B6BE-4794-836B-E083DEABE9AF}" dt="2023-02-08T13:59:28.590" v="336" actId="20577"/>
        <pc:sldMkLst>
          <pc:docMk/>
          <pc:sldMk cId="258101762" sldId="1636"/>
        </pc:sldMkLst>
        <pc:spChg chg="mod">
          <ac:chgData name="Kelly Stokes" userId="3e5c5154-569e-4d81-aa91-4f91841cdfa9" providerId="ADAL" clId="{80334F95-B6BE-4794-836B-E083DEABE9AF}" dt="2023-02-08T13:59:28.590" v="336" actId="20577"/>
          <ac:spMkLst>
            <pc:docMk/>
            <pc:sldMk cId="258101762" sldId="1636"/>
            <ac:spMk id="2" creationId="{02FB8773-AD3E-2543-510F-CEE32E75C793}"/>
          </ac:spMkLst>
        </pc:spChg>
      </pc:sldChg>
      <pc:sldChg chg="modSp mod">
        <pc:chgData name="Kelly Stokes" userId="3e5c5154-569e-4d81-aa91-4f91841cdfa9" providerId="ADAL" clId="{80334F95-B6BE-4794-836B-E083DEABE9AF}" dt="2023-02-08T14:01:01.131" v="410" actId="20577"/>
        <pc:sldMkLst>
          <pc:docMk/>
          <pc:sldMk cId="3303138135" sldId="1755"/>
        </pc:sldMkLst>
        <pc:spChg chg="mod">
          <ac:chgData name="Kelly Stokes" userId="3e5c5154-569e-4d81-aa91-4f91841cdfa9" providerId="ADAL" clId="{80334F95-B6BE-4794-836B-E083DEABE9AF}" dt="2023-02-08T14:01:01.131" v="410" actId="20577"/>
          <ac:spMkLst>
            <pc:docMk/>
            <pc:sldMk cId="3303138135" sldId="1755"/>
            <ac:spMk id="2" creationId="{52DA34BA-82FC-47C5-BCE1-BB65E08B92A1}"/>
          </ac:spMkLst>
        </pc:spChg>
      </pc:sldChg>
      <pc:sldChg chg="modSp mod">
        <pc:chgData name="Kelly Stokes" userId="3e5c5154-569e-4d81-aa91-4f91841cdfa9" providerId="ADAL" clId="{80334F95-B6BE-4794-836B-E083DEABE9AF}" dt="2023-02-08T14:01:05.760" v="415" actId="20577"/>
        <pc:sldMkLst>
          <pc:docMk/>
          <pc:sldMk cId="2042747774" sldId="1756"/>
        </pc:sldMkLst>
        <pc:spChg chg="mod">
          <ac:chgData name="Kelly Stokes" userId="3e5c5154-569e-4d81-aa91-4f91841cdfa9" providerId="ADAL" clId="{80334F95-B6BE-4794-836B-E083DEABE9AF}" dt="2023-02-08T14:01:05.760" v="415" actId="20577"/>
          <ac:spMkLst>
            <pc:docMk/>
            <pc:sldMk cId="2042747774" sldId="1756"/>
            <ac:spMk id="2" creationId="{52DA34BA-82FC-47C5-BCE1-BB65E08B92A1}"/>
          </ac:spMkLst>
        </pc:spChg>
      </pc:sldChg>
      <pc:sldChg chg="modSp mod">
        <pc:chgData name="Kelly Stokes" userId="3e5c5154-569e-4d81-aa91-4f91841cdfa9" providerId="ADAL" clId="{80334F95-B6BE-4794-836B-E083DEABE9AF}" dt="2023-02-08T14:01:09.073" v="419" actId="20577"/>
        <pc:sldMkLst>
          <pc:docMk/>
          <pc:sldMk cId="2462489311" sldId="1757"/>
        </pc:sldMkLst>
        <pc:spChg chg="mod">
          <ac:chgData name="Kelly Stokes" userId="3e5c5154-569e-4d81-aa91-4f91841cdfa9" providerId="ADAL" clId="{80334F95-B6BE-4794-836B-E083DEABE9AF}" dt="2023-02-08T14:01:09.073" v="419" actId="20577"/>
          <ac:spMkLst>
            <pc:docMk/>
            <pc:sldMk cId="2462489311" sldId="1757"/>
            <ac:spMk id="2" creationId="{52DA34BA-82FC-47C5-BCE1-BB65E08B92A1}"/>
          </ac:spMkLst>
        </pc:spChg>
      </pc:sldChg>
      <pc:sldChg chg="modSp mod">
        <pc:chgData name="Kelly Stokes" userId="3e5c5154-569e-4d81-aa91-4f91841cdfa9" providerId="ADAL" clId="{80334F95-B6BE-4794-836B-E083DEABE9AF}" dt="2023-02-08T14:01:15.077" v="425" actId="20577"/>
        <pc:sldMkLst>
          <pc:docMk/>
          <pc:sldMk cId="2777173541" sldId="1758"/>
        </pc:sldMkLst>
        <pc:spChg chg="mod">
          <ac:chgData name="Kelly Stokes" userId="3e5c5154-569e-4d81-aa91-4f91841cdfa9" providerId="ADAL" clId="{80334F95-B6BE-4794-836B-E083DEABE9AF}" dt="2023-02-08T14:01:15.077" v="425" actId="20577"/>
          <ac:spMkLst>
            <pc:docMk/>
            <pc:sldMk cId="2777173541" sldId="1758"/>
            <ac:spMk id="2" creationId="{52DA34BA-82FC-47C5-BCE1-BB65E08B92A1}"/>
          </ac:spMkLst>
        </pc:spChg>
      </pc:sldChg>
      <pc:sldChg chg="modSp mod">
        <pc:chgData name="Kelly Stokes" userId="3e5c5154-569e-4d81-aa91-4f91841cdfa9" providerId="ADAL" clId="{80334F95-B6BE-4794-836B-E083DEABE9AF}" dt="2023-02-08T14:01:25.162" v="443" actId="20577"/>
        <pc:sldMkLst>
          <pc:docMk/>
          <pc:sldMk cId="4156189298" sldId="1759"/>
        </pc:sldMkLst>
        <pc:spChg chg="mod">
          <ac:chgData name="Kelly Stokes" userId="3e5c5154-569e-4d81-aa91-4f91841cdfa9" providerId="ADAL" clId="{80334F95-B6BE-4794-836B-E083DEABE9AF}" dt="2023-02-08T14:01:25.162" v="443" actId="20577"/>
          <ac:spMkLst>
            <pc:docMk/>
            <pc:sldMk cId="4156189298" sldId="1759"/>
            <ac:spMk id="2" creationId="{52DA34BA-82FC-47C5-BCE1-BB65E08B92A1}"/>
          </ac:spMkLst>
        </pc:spChg>
      </pc:sldChg>
      <pc:sldChg chg="modSp mod">
        <pc:chgData name="Kelly Stokes" userId="3e5c5154-569e-4d81-aa91-4f91841cdfa9" providerId="ADAL" clId="{80334F95-B6BE-4794-836B-E083DEABE9AF}" dt="2023-02-08T13:59:53.221" v="344" actId="20577"/>
        <pc:sldMkLst>
          <pc:docMk/>
          <pc:sldMk cId="2797566214" sldId="1768"/>
        </pc:sldMkLst>
        <pc:spChg chg="mod">
          <ac:chgData name="Kelly Stokes" userId="3e5c5154-569e-4d81-aa91-4f91841cdfa9" providerId="ADAL" clId="{80334F95-B6BE-4794-836B-E083DEABE9AF}" dt="2023-02-08T13:59:53.221" v="344" actId="20577"/>
          <ac:spMkLst>
            <pc:docMk/>
            <pc:sldMk cId="2797566214" sldId="1768"/>
            <ac:spMk id="2" creationId="{52DA34BA-82FC-47C5-BCE1-BB65E08B92A1}"/>
          </ac:spMkLst>
        </pc:spChg>
      </pc:sldChg>
      <pc:sldChg chg="modSp mod">
        <pc:chgData name="Kelly Stokes" userId="3e5c5154-569e-4d81-aa91-4f91841cdfa9" providerId="ADAL" clId="{80334F95-B6BE-4794-836B-E083DEABE9AF}" dt="2023-02-08T13:59:56.378" v="345" actId="20577"/>
        <pc:sldMkLst>
          <pc:docMk/>
          <pc:sldMk cId="2766023497" sldId="1769"/>
        </pc:sldMkLst>
        <pc:spChg chg="mod">
          <ac:chgData name="Kelly Stokes" userId="3e5c5154-569e-4d81-aa91-4f91841cdfa9" providerId="ADAL" clId="{80334F95-B6BE-4794-836B-E083DEABE9AF}" dt="2023-02-08T13:59:56.378" v="345" actId="20577"/>
          <ac:spMkLst>
            <pc:docMk/>
            <pc:sldMk cId="2766023497" sldId="1769"/>
            <ac:spMk id="2" creationId="{52DA34BA-82FC-47C5-BCE1-BB65E08B92A1}"/>
          </ac:spMkLst>
        </pc:spChg>
      </pc:sldChg>
      <pc:sldChg chg="modSp mod">
        <pc:chgData name="Kelly Stokes" userId="3e5c5154-569e-4d81-aa91-4f91841cdfa9" providerId="ADAL" clId="{80334F95-B6BE-4794-836B-E083DEABE9AF}" dt="2023-02-08T13:41:23.419" v="15" actId="20577"/>
        <pc:sldMkLst>
          <pc:docMk/>
          <pc:sldMk cId="2393501717" sldId="1888"/>
        </pc:sldMkLst>
        <pc:spChg chg="mod">
          <ac:chgData name="Kelly Stokes" userId="3e5c5154-569e-4d81-aa91-4f91841cdfa9" providerId="ADAL" clId="{80334F95-B6BE-4794-836B-E083DEABE9AF}" dt="2023-02-08T13:41:23.419" v="15" actId="20577"/>
          <ac:spMkLst>
            <pc:docMk/>
            <pc:sldMk cId="2393501717" sldId="1888"/>
            <ac:spMk id="2" creationId="{52DA34BA-82FC-47C5-BCE1-BB65E08B92A1}"/>
          </ac:spMkLst>
        </pc:spChg>
      </pc:sldChg>
      <pc:sldChg chg="del">
        <pc:chgData name="Kelly Stokes" userId="3e5c5154-569e-4d81-aa91-4f91841cdfa9" providerId="ADAL" clId="{80334F95-B6BE-4794-836B-E083DEABE9AF}" dt="2023-02-08T13:41:28.562" v="16" actId="2696"/>
        <pc:sldMkLst>
          <pc:docMk/>
          <pc:sldMk cId="1524098469" sldId="1889"/>
        </pc:sldMkLst>
      </pc:sldChg>
      <pc:sldChg chg="addSp delSp modSp mod delAnim modAnim">
        <pc:chgData name="Kelly Stokes" userId="3e5c5154-569e-4d81-aa91-4f91841cdfa9" providerId="ADAL" clId="{80334F95-B6BE-4794-836B-E083DEABE9AF}" dt="2023-02-08T13:42:05.215" v="32"/>
        <pc:sldMkLst>
          <pc:docMk/>
          <pc:sldMk cId="940309101" sldId="1890"/>
        </pc:sldMkLst>
        <pc:spChg chg="mod">
          <ac:chgData name="Kelly Stokes" userId="3e5c5154-569e-4d81-aa91-4f91841cdfa9" providerId="ADAL" clId="{80334F95-B6BE-4794-836B-E083DEABE9AF}" dt="2023-02-08T13:41:33.257" v="23" actId="20577"/>
          <ac:spMkLst>
            <pc:docMk/>
            <pc:sldMk cId="940309101" sldId="1890"/>
            <ac:spMk id="2" creationId="{52DA34BA-82FC-47C5-BCE1-BB65E08B92A1}"/>
          </ac:spMkLst>
        </pc:spChg>
        <pc:spChg chg="del">
          <ac:chgData name="Kelly Stokes" userId="3e5c5154-569e-4d81-aa91-4f91841cdfa9" providerId="ADAL" clId="{80334F95-B6BE-4794-836B-E083DEABE9AF}" dt="2023-02-08T13:41:35.322" v="24" actId="478"/>
          <ac:spMkLst>
            <pc:docMk/>
            <pc:sldMk cId="940309101" sldId="1890"/>
            <ac:spMk id="3" creationId="{13BB5EC0-7A96-4D29-A835-6FAE896C31A4}"/>
          </ac:spMkLst>
        </pc:spChg>
        <pc:spChg chg="mod">
          <ac:chgData name="Kelly Stokes" userId="3e5c5154-569e-4d81-aa91-4f91841cdfa9" providerId="ADAL" clId="{80334F95-B6BE-4794-836B-E083DEABE9AF}" dt="2023-02-08T13:41:47.796" v="29" actId="14100"/>
          <ac:spMkLst>
            <pc:docMk/>
            <pc:sldMk cId="940309101" sldId="1890"/>
            <ac:spMk id="4" creationId="{4B8AA0B8-EF20-2524-33A5-CEB9B8EA448D}"/>
          </ac:spMkLst>
        </pc:spChg>
        <pc:picChg chg="del">
          <ac:chgData name="Kelly Stokes" userId="3e5c5154-569e-4d81-aa91-4f91841cdfa9" providerId="ADAL" clId="{80334F95-B6BE-4794-836B-E083DEABE9AF}" dt="2023-02-08T13:41:41.936" v="28" actId="478"/>
          <ac:picMkLst>
            <pc:docMk/>
            <pc:sldMk cId="940309101" sldId="1890"/>
            <ac:picMk id="13314" creationId="{07F74325-D509-F0E2-B4BE-BD5058309026}"/>
          </ac:picMkLst>
        </pc:picChg>
        <pc:picChg chg="del">
          <ac:chgData name="Kelly Stokes" userId="3e5c5154-569e-4d81-aa91-4f91841cdfa9" providerId="ADAL" clId="{80334F95-B6BE-4794-836B-E083DEABE9AF}" dt="2023-02-08T13:41:36.281" v="25" actId="478"/>
          <ac:picMkLst>
            <pc:docMk/>
            <pc:sldMk cId="940309101" sldId="1890"/>
            <ac:picMk id="13316" creationId="{45F93323-D7ED-693B-C3A5-805837468529}"/>
          </ac:picMkLst>
        </pc:picChg>
        <pc:picChg chg="del">
          <ac:chgData name="Kelly Stokes" userId="3e5c5154-569e-4d81-aa91-4f91841cdfa9" providerId="ADAL" clId="{80334F95-B6BE-4794-836B-E083DEABE9AF}" dt="2023-02-08T13:41:37.226" v="26" actId="478"/>
          <ac:picMkLst>
            <pc:docMk/>
            <pc:sldMk cId="940309101" sldId="1890"/>
            <ac:picMk id="13318" creationId="{40457193-F681-6826-5545-4C823D136E89}"/>
          </ac:picMkLst>
        </pc:picChg>
        <pc:picChg chg="add mod">
          <ac:chgData name="Kelly Stokes" userId="3e5c5154-569e-4d81-aa91-4f91841cdfa9" providerId="ADAL" clId="{80334F95-B6BE-4794-836B-E083DEABE9AF}" dt="2023-02-08T13:42:04.431" v="31" actId="1076"/>
          <ac:picMkLst>
            <pc:docMk/>
            <pc:sldMk cId="940309101" sldId="1890"/>
            <ac:picMk id="13320" creationId="{75B4C5D0-84F0-9A87-BB15-B21585B4A801}"/>
          </ac:picMkLst>
        </pc:picChg>
      </pc:sldChg>
      <pc:sldChg chg="addSp delSp modSp mod modAnim">
        <pc:chgData name="Kelly Stokes" userId="3e5c5154-569e-4d81-aa91-4f91841cdfa9" providerId="ADAL" clId="{80334F95-B6BE-4794-836B-E083DEABE9AF}" dt="2023-02-08T13:45:20.979" v="111"/>
        <pc:sldMkLst>
          <pc:docMk/>
          <pc:sldMk cId="307904903" sldId="1893"/>
        </pc:sldMkLst>
        <pc:spChg chg="mod">
          <ac:chgData name="Kelly Stokes" userId="3e5c5154-569e-4d81-aa91-4f91841cdfa9" providerId="ADAL" clId="{80334F95-B6BE-4794-836B-E083DEABE9AF}" dt="2023-02-08T13:44:51.248" v="107" actId="20577"/>
          <ac:spMkLst>
            <pc:docMk/>
            <pc:sldMk cId="307904903" sldId="1893"/>
            <ac:spMk id="2" creationId="{52DA34BA-82FC-47C5-BCE1-BB65E08B92A1}"/>
          </ac:spMkLst>
        </pc:spChg>
        <pc:spChg chg="mod">
          <ac:chgData name="Kelly Stokes" userId="3e5c5154-569e-4d81-aa91-4f91841cdfa9" providerId="ADAL" clId="{80334F95-B6BE-4794-836B-E083DEABE9AF}" dt="2023-02-08T13:44:59.095" v="109" actId="14100"/>
          <ac:spMkLst>
            <pc:docMk/>
            <pc:sldMk cId="307904903" sldId="1893"/>
            <ac:spMk id="3" creationId="{13BB5EC0-7A96-4D29-A835-6FAE896C31A4}"/>
          </ac:spMkLst>
        </pc:spChg>
        <pc:picChg chg="add mod">
          <ac:chgData name="Kelly Stokes" userId="3e5c5154-569e-4d81-aa91-4f91841cdfa9" providerId="ADAL" clId="{80334F95-B6BE-4794-836B-E083DEABE9AF}" dt="2023-02-08T13:45:20.979" v="111"/>
          <ac:picMkLst>
            <pc:docMk/>
            <pc:sldMk cId="307904903" sldId="1893"/>
            <ac:picMk id="4" creationId="{213E3F7E-E94D-FAFD-46C1-B85AD8BB61C6}"/>
          </ac:picMkLst>
        </pc:picChg>
        <pc:picChg chg="del">
          <ac:chgData name="Kelly Stokes" userId="3e5c5154-569e-4d81-aa91-4f91841cdfa9" providerId="ADAL" clId="{80334F95-B6BE-4794-836B-E083DEABE9AF}" dt="2023-02-08T13:44:59.911" v="110" actId="478"/>
          <ac:picMkLst>
            <pc:docMk/>
            <pc:sldMk cId="307904903" sldId="1893"/>
            <ac:picMk id="16386" creationId="{7E427EED-0549-BF6C-9AA4-187FB88E583B}"/>
          </ac:picMkLst>
        </pc:picChg>
      </pc:sldChg>
      <pc:sldChg chg="addSp delSp modSp modAnim">
        <pc:chgData name="Kelly Stokes" userId="3e5c5154-569e-4d81-aa91-4f91841cdfa9" providerId="ADAL" clId="{80334F95-B6BE-4794-836B-E083DEABE9AF}" dt="2023-02-08T13:48:08.305" v="195"/>
        <pc:sldMkLst>
          <pc:docMk/>
          <pc:sldMk cId="3125554530" sldId="1896"/>
        </pc:sldMkLst>
        <pc:spChg chg="mod">
          <ac:chgData name="Kelly Stokes" userId="3e5c5154-569e-4d81-aa91-4f91841cdfa9" providerId="ADAL" clId="{80334F95-B6BE-4794-836B-E083DEABE9AF}" dt="2023-02-08T13:46:54.646" v="173" actId="20577"/>
          <ac:spMkLst>
            <pc:docMk/>
            <pc:sldMk cId="3125554530" sldId="1896"/>
            <ac:spMk id="2" creationId="{52DA34BA-82FC-47C5-BCE1-BB65E08B92A1}"/>
          </ac:spMkLst>
        </pc:spChg>
        <pc:spChg chg="mod">
          <ac:chgData name="Kelly Stokes" userId="3e5c5154-569e-4d81-aa91-4f91841cdfa9" providerId="ADAL" clId="{80334F95-B6BE-4794-836B-E083DEABE9AF}" dt="2023-02-08T13:47:04.787" v="184" actId="20577"/>
          <ac:spMkLst>
            <pc:docMk/>
            <pc:sldMk cId="3125554530" sldId="1896"/>
            <ac:spMk id="3" creationId="{EC2FC21F-F840-9568-F4E6-C25C1FFB0F67}"/>
          </ac:spMkLst>
        </pc:spChg>
        <pc:spChg chg="mod">
          <ac:chgData name="Kelly Stokes" userId="3e5c5154-569e-4d81-aa91-4f91841cdfa9" providerId="ADAL" clId="{80334F95-B6BE-4794-836B-E083DEABE9AF}" dt="2023-02-08T13:47:10.401" v="188" actId="20577"/>
          <ac:spMkLst>
            <pc:docMk/>
            <pc:sldMk cId="3125554530" sldId="1896"/>
            <ac:spMk id="10" creationId="{003D53EA-1945-744E-2DD1-0312F4DE835F}"/>
          </ac:spMkLst>
        </pc:spChg>
        <pc:spChg chg="mod">
          <ac:chgData name="Kelly Stokes" userId="3e5c5154-569e-4d81-aa91-4f91841cdfa9" providerId="ADAL" clId="{80334F95-B6BE-4794-836B-E083DEABE9AF}" dt="2023-02-08T13:48:08.305" v="195"/>
          <ac:spMkLst>
            <pc:docMk/>
            <pc:sldMk cId="3125554530" sldId="1896"/>
            <ac:spMk id="12" creationId="{E384BFF7-3319-CAE2-192F-C4DCBBBBFCCA}"/>
          </ac:spMkLst>
        </pc:spChg>
        <pc:picChg chg="del">
          <ac:chgData name="Kelly Stokes" userId="3e5c5154-569e-4d81-aa91-4f91841cdfa9" providerId="ADAL" clId="{80334F95-B6BE-4794-836B-E083DEABE9AF}" dt="2023-02-08T13:47:11.948" v="189" actId="478"/>
          <ac:picMkLst>
            <pc:docMk/>
            <pc:sldMk cId="3125554530" sldId="1896"/>
            <ac:picMk id="4" creationId="{780EAA34-5062-292F-BDCC-EBF56642A5FA}"/>
          </ac:picMkLst>
        </pc:picChg>
        <pc:picChg chg="add mod">
          <ac:chgData name="Kelly Stokes" userId="3e5c5154-569e-4d81-aa91-4f91841cdfa9" providerId="ADAL" clId="{80334F95-B6BE-4794-836B-E083DEABE9AF}" dt="2023-02-08T13:47:18.226" v="190"/>
          <ac:picMkLst>
            <pc:docMk/>
            <pc:sldMk cId="3125554530" sldId="1896"/>
            <ac:picMk id="6" creationId="{B61EECF7-5853-CB04-F8C8-437F7DC9811D}"/>
          </ac:picMkLst>
        </pc:picChg>
      </pc:sldChg>
      <pc:sldChg chg="del">
        <pc:chgData name="Kelly Stokes" userId="3e5c5154-569e-4d81-aa91-4f91841cdfa9" providerId="ADAL" clId="{80334F95-B6BE-4794-836B-E083DEABE9AF}" dt="2023-02-08T13:48:14.918" v="196" actId="2696"/>
        <pc:sldMkLst>
          <pc:docMk/>
          <pc:sldMk cId="1059113023" sldId="1898"/>
        </pc:sldMkLst>
      </pc:sldChg>
      <pc:sldChg chg="modSp mod">
        <pc:chgData name="Kelly Stokes" userId="3e5c5154-569e-4d81-aa91-4f91841cdfa9" providerId="ADAL" clId="{80334F95-B6BE-4794-836B-E083DEABE9AF}" dt="2023-02-08T14:01:30.186" v="449" actId="20577"/>
        <pc:sldMkLst>
          <pc:docMk/>
          <pc:sldMk cId="3385297149" sldId="1902"/>
        </pc:sldMkLst>
        <pc:spChg chg="mod">
          <ac:chgData name="Kelly Stokes" userId="3e5c5154-569e-4d81-aa91-4f91841cdfa9" providerId="ADAL" clId="{80334F95-B6BE-4794-836B-E083DEABE9AF}" dt="2023-02-08T14:01:30.186" v="449" actId="20577"/>
          <ac:spMkLst>
            <pc:docMk/>
            <pc:sldMk cId="3385297149" sldId="1902"/>
            <ac:spMk id="2" creationId="{52DA34BA-82FC-47C5-BCE1-BB65E08B92A1}"/>
          </ac:spMkLst>
        </pc:spChg>
      </pc:sldChg>
      <pc:sldChg chg="modSp mod">
        <pc:chgData name="Kelly Stokes" userId="3e5c5154-569e-4d81-aa91-4f91841cdfa9" providerId="ADAL" clId="{80334F95-B6BE-4794-836B-E083DEABE9AF}" dt="2023-02-08T14:01:35.158" v="454" actId="20577"/>
        <pc:sldMkLst>
          <pc:docMk/>
          <pc:sldMk cId="3291114269" sldId="1903"/>
        </pc:sldMkLst>
        <pc:spChg chg="mod">
          <ac:chgData name="Kelly Stokes" userId="3e5c5154-569e-4d81-aa91-4f91841cdfa9" providerId="ADAL" clId="{80334F95-B6BE-4794-836B-E083DEABE9AF}" dt="2023-02-08T14:01:35.158" v="454" actId="20577"/>
          <ac:spMkLst>
            <pc:docMk/>
            <pc:sldMk cId="3291114269" sldId="1903"/>
            <ac:spMk id="2" creationId="{52DA34BA-82FC-47C5-BCE1-BB65E08B92A1}"/>
          </ac:spMkLst>
        </pc:spChg>
      </pc:sldChg>
      <pc:sldChg chg="modSp mod">
        <pc:chgData name="Kelly Stokes" userId="3e5c5154-569e-4d81-aa91-4f91841cdfa9" providerId="ADAL" clId="{80334F95-B6BE-4794-836B-E083DEABE9AF}" dt="2023-02-08T14:01:59.808" v="481" actId="20577"/>
        <pc:sldMkLst>
          <pc:docMk/>
          <pc:sldMk cId="466375966" sldId="1908"/>
        </pc:sldMkLst>
        <pc:spChg chg="mod">
          <ac:chgData name="Kelly Stokes" userId="3e5c5154-569e-4d81-aa91-4f91841cdfa9" providerId="ADAL" clId="{80334F95-B6BE-4794-836B-E083DEABE9AF}" dt="2023-02-08T14:01:59.808" v="481" actId="20577"/>
          <ac:spMkLst>
            <pc:docMk/>
            <pc:sldMk cId="466375966" sldId="1908"/>
            <ac:spMk id="2" creationId="{52DA34BA-82FC-47C5-BCE1-BB65E08B92A1}"/>
          </ac:spMkLst>
        </pc:spChg>
      </pc:sldChg>
      <pc:sldChg chg="modSp mod">
        <pc:chgData name="Kelly Stokes" userId="3e5c5154-569e-4d81-aa91-4f91841cdfa9" providerId="ADAL" clId="{80334F95-B6BE-4794-836B-E083DEABE9AF}" dt="2023-02-08T14:01:39.277" v="461" actId="20577"/>
        <pc:sldMkLst>
          <pc:docMk/>
          <pc:sldMk cId="1293069067" sldId="1909"/>
        </pc:sldMkLst>
        <pc:spChg chg="mod">
          <ac:chgData name="Kelly Stokes" userId="3e5c5154-569e-4d81-aa91-4f91841cdfa9" providerId="ADAL" clId="{80334F95-B6BE-4794-836B-E083DEABE9AF}" dt="2023-02-08T14:01:39.277" v="461" actId="20577"/>
          <ac:spMkLst>
            <pc:docMk/>
            <pc:sldMk cId="1293069067" sldId="1909"/>
            <ac:spMk id="2" creationId="{52DA34BA-82FC-47C5-BCE1-BB65E08B92A1}"/>
          </ac:spMkLst>
        </pc:spChg>
      </pc:sldChg>
      <pc:sldChg chg="del">
        <pc:chgData name="Kelly Stokes" userId="3e5c5154-569e-4d81-aa91-4f91841cdfa9" providerId="ADAL" clId="{80334F95-B6BE-4794-836B-E083DEABE9AF}" dt="2023-02-08T11:25:01.786" v="10" actId="2696"/>
        <pc:sldMkLst>
          <pc:docMk/>
          <pc:sldMk cId="3042006840" sldId="2041"/>
        </pc:sldMkLst>
      </pc:sldChg>
      <pc:sldChg chg="del">
        <pc:chgData name="Kelly Stokes" userId="3e5c5154-569e-4d81-aa91-4f91841cdfa9" providerId="ADAL" clId="{80334F95-B6BE-4794-836B-E083DEABE9AF}" dt="2023-02-08T11:25:01.786" v="10" actId="2696"/>
        <pc:sldMkLst>
          <pc:docMk/>
          <pc:sldMk cId="3831535945" sldId="2042"/>
        </pc:sldMkLst>
      </pc:sldChg>
      <pc:sldChg chg="del">
        <pc:chgData name="Kelly Stokes" userId="3e5c5154-569e-4d81-aa91-4f91841cdfa9" providerId="ADAL" clId="{80334F95-B6BE-4794-836B-E083DEABE9AF}" dt="2023-02-08T11:25:01.786" v="10" actId="2696"/>
        <pc:sldMkLst>
          <pc:docMk/>
          <pc:sldMk cId="2025706661" sldId="2043"/>
        </pc:sldMkLst>
      </pc:sldChg>
      <pc:sldChg chg="del">
        <pc:chgData name="Kelly Stokes" userId="3e5c5154-569e-4d81-aa91-4f91841cdfa9" providerId="ADAL" clId="{80334F95-B6BE-4794-836B-E083DEABE9AF}" dt="2023-02-08T11:25:01.786" v="10" actId="2696"/>
        <pc:sldMkLst>
          <pc:docMk/>
          <pc:sldMk cId="732549233" sldId="2044"/>
        </pc:sldMkLst>
      </pc:sldChg>
      <pc:sldChg chg="del">
        <pc:chgData name="Kelly Stokes" userId="3e5c5154-569e-4d81-aa91-4f91841cdfa9" providerId="ADAL" clId="{80334F95-B6BE-4794-836B-E083DEABE9AF}" dt="2023-02-08T13:42:11.803" v="33" actId="2696"/>
        <pc:sldMkLst>
          <pc:docMk/>
          <pc:sldMk cId="2517643716" sldId="2045"/>
        </pc:sldMkLst>
      </pc:sldChg>
      <pc:sldChg chg="modSp mod">
        <pc:chgData name="Kelly Stokes" userId="3e5c5154-569e-4d81-aa91-4f91841cdfa9" providerId="ADAL" clId="{80334F95-B6BE-4794-836B-E083DEABE9AF}" dt="2023-02-08T13:43:22.461" v="63" actId="6549"/>
        <pc:sldMkLst>
          <pc:docMk/>
          <pc:sldMk cId="3162167737" sldId="2046"/>
        </pc:sldMkLst>
        <pc:spChg chg="mod">
          <ac:chgData name="Kelly Stokes" userId="3e5c5154-569e-4d81-aa91-4f91841cdfa9" providerId="ADAL" clId="{80334F95-B6BE-4794-836B-E083DEABE9AF}" dt="2023-02-08T13:43:22.461" v="63" actId="6549"/>
          <ac:spMkLst>
            <pc:docMk/>
            <pc:sldMk cId="3162167737" sldId="2046"/>
            <ac:spMk id="2" creationId="{52DA34BA-82FC-47C5-BCE1-BB65E08B92A1}"/>
          </ac:spMkLst>
        </pc:spChg>
      </pc:sldChg>
      <pc:sldChg chg="modSp mod">
        <pc:chgData name="Kelly Stokes" userId="3e5c5154-569e-4d81-aa91-4f91841cdfa9" providerId="ADAL" clId="{80334F95-B6BE-4794-836B-E083DEABE9AF}" dt="2023-02-08T13:43:40.350" v="65" actId="20577"/>
        <pc:sldMkLst>
          <pc:docMk/>
          <pc:sldMk cId="115210073" sldId="2047"/>
        </pc:sldMkLst>
        <pc:spChg chg="mod">
          <ac:chgData name="Kelly Stokes" userId="3e5c5154-569e-4d81-aa91-4f91841cdfa9" providerId="ADAL" clId="{80334F95-B6BE-4794-836B-E083DEABE9AF}" dt="2023-02-08T13:43:40.350" v="65" actId="20577"/>
          <ac:spMkLst>
            <pc:docMk/>
            <pc:sldMk cId="115210073" sldId="2047"/>
            <ac:spMk id="2" creationId="{52DA34BA-82FC-47C5-BCE1-BB65E08B92A1}"/>
          </ac:spMkLst>
        </pc:spChg>
      </pc:sldChg>
      <pc:sldChg chg="modSp mod">
        <pc:chgData name="Kelly Stokes" userId="3e5c5154-569e-4d81-aa91-4f91841cdfa9" providerId="ADAL" clId="{80334F95-B6BE-4794-836B-E083DEABE9AF}" dt="2023-02-08T13:43:55.062" v="84" actId="1076"/>
        <pc:sldMkLst>
          <pc:docMk/>
          <pc:sldMk cId="4074532113" sldId="2048"/>
        </pc:sldMkLst>
        <pc:spChg chg="mod">
          <ac:chgData name="Kelly Stokes" userId="3e5c5154-569e-4d81-aa91-4f91841cdfa9" providerId="ADAL" clId="{80334F95-B6BE-4794-836B-E083DEABE9AF}" dt="2023-02-08T13:43:55.062" v="84" actId="1076"/>
          <ac:spMkLst>
            <pc:docMk/>
            <pc:sldMk cId="4074532113" sldId="2048"/>
            <ac:spMk id="2" creationId="{52DA34BA-82FC-47C5-BCE1-BB65E08B92A1}"/>
          </ac:spMkLst>
        </pc:spChg>
      </pc:sldChg>
      <pc:sldChg chg="modSp mod ord">
        <pc:chgData name="Kelly Stokes" userId="3e5c5154-569e-4d81-aa91-4f91841cdfa9" providerId="ADAL" clId="{80334F95-B6BE-4794-836B-E083DEABE9AF}" dt="2023-02-08T13:44:02.680" v="92" actId="20577"/>
        <pc:sldMkLst>
          <pc:docMk/>
          <pc:sldMk cId="431853033" sldId="2049"/>
        </pc:sldMkLst>
        <pc:spChg chg="mod">
          <ac:chgData name="Kelly Stokes" userId="3e5c5154-569e-4d81-aa91-4f91841cdfa9" providerId="ADAL" clId="{80334F95-B6BE-4794-836B-E083DEABE9AF}" dt="2023-02-08T13:44:02.680" v="92" actId="20577"/>
          <ac:spMkLst>
            <pc:docMk/>
            <pc:sldMk cId="431853033" sldId="2049"/>
            <ac:spMk id="2" creationId="{52DA34BA-82FC-47C5-BCE1-BB65E08B92A1}"/>
          </ac:spMkLst>
        </pc:spChg>
      </pc:sldChg>
      <pc:sldChg chg="modSp">
        <pc:chgData name="Kelly Stokes" userId="3e5c5154-569e-4d81-aa91-4f91841cdfa9" providerId="ADAL" clId="{80334F95-B6BE-4794-836B-E083DEABE9AF}" dt="2023-02-08T13:45:28.152" v="115" actId="20577"/>
        <pc:sldMkLst>
          <pc:docMk/>
          <pc:sldMk cId="581510470" sldId="2050"/>
        </pc:sldMkLst>
        <pc:spChg chg="mod">
          <ac:chgData name="Kelly Stokes" userId="3e5c5154-569e-4d81-aa91-4f91841cdfa9" providerId="ADAL" clId="{80334F95-B6BE-4794-836B-E083DEABE9AF}" dt="2023-02-08T13:45:28.152" v="115" actId="20577"/>
          <ac:spMkLst>
            <pc:docMk/>
            <pc:sldMk cId="581510470" sldId="2050"/>
            <ac:spMk id="2" creationId="{52DA34BA-82FC-47C5-BCE1-BB65E08B92A1}"/>
          </ac:spMkLst>
        </pc:spChg>
      </pc:sldChg>
      <pc:sldChg chg="addSp delSp modSp mod modAnim">
        <pc:chgData name="Kelly Stokes" userId="3e5c5154-569e-4d81-aa91-4f91841cdfa9" providerId="ADAL" clId="{80334F95-B6BE-4794-836B-E083DEABE9AF}" dt="2023-02-08T13:45:44.939" v="125" actId="14100"/>
        <pc:sldMkLst>
          <pc:docMk/>
          <pc:sldMk cId="3825793406" sldId="2051"/>
        </pc:sldMkLst>
        <pc:spChg chg="mod">
          <ac:chgData name="Kelly Stokes" userId="3e5c5154-569e-4d81-aa91-4f91841cdfa9" providerId="ADAL" clId="{80334F95-B6BE-4794-836B-E083DEABE9AF}" dt="2023-02-08T13:45:39.200" v="123" actId="20577"/>
          <ac:spMkLst>
            <pc:docMk/>
            <pc:sldMk cId="3825793406" sldId="2051"/>
            <ac:spMk id="2" creationId="{52DA34BA-82FC-47C5-BCE1-BB65E08B92A1}"/>
          </ac:spMkLst>
        </pc:spChg>
        <pc:spChg chg="mod">
          <ac:chgData name="Kelly Stokes" userId="3e5c5154-569e-4d81-aa91-4f91841cdfa9" providerId="ADAL" clId="{80334F95-B6BE-4794-836B-E083DEABE9AF}" dt="2023-02-08T13:45:44.939" v="125" actId="14100"/>
          <ac:spMkLst>
            <pc:docMk/>
            <pc:sldMk cId="3825793406" sldId="2051"/>
            <ac:spMk id="3" creationId="{13BB5EC0-7A96-4D29-A835-6FAE896C31A4}"/>
          </ac:spMkLst>
        </pc:spChg>
        <pc:picChg chg="add mod">
          <ac:chgData name="Kelly Stokes" userId="3e5c5154-569e-4d81-aa91-4f91841cdfa9" providerId="ADAL" clId="{80334F95-B6BE-4794-836B-E083DEABE9AF}" dt="2023-02-08T13:45:34.593" v="117"/>
          <ac:picMkLst>
            <pc:docMk/>
            <pc:sldMk cId="3825793406" sldId="2051"/>
            <ac:picMk id="4" creationId="{BC6131CD-5D97-2800-4775-4A528B2E841F}"/>
          </ac:picMkLst>
        </pc:picChg>
        <pc:picChg chg="del">
          <ac:chgData name="Kelly Stokes" userId="3e5c5154-569e-4d81-aa91-4f91841cdfa9" providerId="ADAL" clId="{80334F95-B6BE-4794-836B-E083DEABE9AF}" dt="2023-02-08T13:45:34.186" v="116" actId="478"/>
          <ac:picMkLst>
            <pc:docMk/>
            <pc:sldMk cId="3825793406" sldId="2051"/>
            <ac:picMk id="18434" creationId="{5EA8707D-C5C0-4F65-21DF-33F7C6F71C4B}"/>
          </ac:picMkLst>
        </pc:picChg>
      </pc:sldChg>
      <pc:sldChg chg="del">
        <pc:chgData name="Kelly Stokes" userId="3e5c5154-569e-4d81-aa91-4f91841cdfa9" providerId="ADAL" clId="{80334F95-B6BE-4794-836B-E083DEABE9AF}" dt="2023-02-08T13:45:52.535" v="126" actId="2696"/>
        <pc:sldMkLst>
          <pc:docMk/>
          <pc:sldMk cId="3515195910" sldId="2052"/>
        </pc:sldMkLst>
      </pc:sldChg>
      <pc:sldChg chg="del">
        <pc:chgData name="Kelly Stokes" userId="3e5c5154-569e-4d81-aa91-4f91841cdfa9" providerId="ADAL" clId="{80334F95-B6BE-4794-836B-E083DEABE9AF}" dt="2023-02-08T13:45:52.535" v="126" actId="2696"/>
        <pc:sldMkLst>
          <pc:docMk/>
          <pc:sldMk cId="1284827647" sldId="2053"/>
        </pc:sldMkLst>
      </pc:sldChg>
      <pc:sldChg chg="del">
        <pc:chgData name="Kelly Stokes" userId="3e5c5154-569e-4d81-aa91-4f91841cdfa9" providerId="ADAL" clId="{80334F95-B6BE-4794-836B-E083DEABE9AF}" dt="2023-02-08T13:51:58.867" v="300" actId="2696"/>
        <pc:sldMkLst>
          <pc:docMk/>
          <pc:sldMk cId="1795118467" sldId="2054"/>
        </pc:sldMkLst>
      </pc:sldChg>
      <pc:sldChg chg="del">
        <pc:chgData name="Kelly Stokes" userId="3e5c5154-569e-4d81-aa91-4f91841cdfa9" providerId="ADAL" clId="{80334F95-B6BE-4794-836B-E083DEABE9AF}" dt="2023-02-08T13:59:05.269" v="315" actId="2696"/>
        <pc:sldMkLst>
          <pc:docMk/>
          <pc:sldMk cId="3403268516" sldId="2055"/>
        </pc:sldMkLst>
      </pc:sldChg>
      <pc:sldChg chg="del">
        <pc:chgData name="Kelly Stokes" userId="3e5c5154-569e-4d81-aa91-4f91841cdfa9" providerId="ADAL" clId="{80334F95-B6BE-4794-836B-E083DEABE9AF}" dt="2023-02-08T13:59:05.269" v="315" actId="2696"/>
        <pc:sldMkLst>
          <pc:docMk/>
          <pc:sldMk cId="1786827214" sldId="2056"/>
        </pc:sldMkLst>
      </pc:sldChg>
      <pc:sldChg chg="del">
        <pc:chgData name="Kelly Stokes" userId="3e5c5154-569e-4d81-aa91-4f91841cdfa9" providerId="ADAL" clId="{80334F95-B6BE-4794-836B-E083DEABE9AF}" dt="2023-02-08T13:59:05.269" v="315" actId="2696"/>
        <pc:sldMkLst>
          <pc:docMk/>
          <pc:sldMk cId="3066631570" sldId="2057"/>
        </pc:sldMkLst>
      </pc:sldChg>
      <pc:sldChg chg="del">
        <pc:chgData name="Kelly Stokes" userId="3e5c5154-569e-4d81-aa91-4f91841cdfa9" providerId="ADAL" clId="{80334F95-B6BE-4794-836B-E083DEABE9AF}" dt="2023-02-08T13:59:05.269" v="315" actId="2696"/>
        <pc:sldMkLst>
          <pc:docMk/>
          <pc:sldMk cId="1446620500" sldId="2058"/>
        </pc:sldMkLst>
      </pc:sldChg>
      <pc:sldChg chg="del">
        <pc:chgData name="Kelly Stokes" userId="3e5c5154-569e-4d81-aa91-4f91841cdfa9" providerId="ADAL" clId="{80334F95-B6BE-4794-836B-E083DEABE9AF}" dt="2023-02-08T13:59:05.269" v="315" actId="2696"/>
        <pc:sldMkLst>
          <pc:docMk/>
          <pc:sldMk cId="2644731150" sldId="2059"/>
        </pc:sldMkLst>
      </pc:sldChg>
      <pc:sldChg chg="del">
        <pc:chgData name="Kelly Stokes" userId="3e5c5154-569e-4d81-aa91-4f91841cdfa9" providerId="ADAL" clId="{80334F95-B6BE-4794-836B-E083DEABE9AF}" dt="2023-02-08T13:59:05.269" v="315" actId="2696"/>
        <pc:sldMkLst>
          <pc:docMk/>
          <pc:sldMk cId="4192309130" sldId="2060"/>
        </pc:sldMkLst>
      </pc:sldChg>
      <pc:sldChg chg="del">
        <pc:chgData name="Kelly Stokes" userId="3e5c5154-569e-4d81-aa91-4f91841cdfa9" providerId="ADAL" clId="{80334F95-B6BE-4794-836B-E083DEABE9AF}" dt="2023-02-08T13:59:05.269" v="315" actId="2696"/>
        <pc:sldMkLst>
          <pc:docMk/>
          <pc:sldMk cId="3317404330" sldId="2061"/>
        </pc:sldMkLst>
      </pc:sldChg>
      <pc:sldChg chg="del">
        <pc:chgData name="Kelly Stokes" userId="3e5c5154-569e-4d81-aa91-4f91841cdfa9" providerId="ADAL" clId="{80334F95-B6BE-4794-836B-E083DEABE9AF}" dt="2023-02-08T13:59:05.269" v="315" actId="2696"/>
        <pc:sldMkLst>
          <pc:docMk/>
          <pc:sldMk cId="2715860147" sldId="2062"/>
        </pc:sldMkLst>
      </pc:sldChg>
      <pc:sldChg chg="del">
        <pc:chgData name="Kelly Stokes" userId="3e5c5154-569e-4d81-aa91-4f91841cdfa9" providerId="ADAL" clId="{80334F95-B6BE-4794-836B-E083DEABE9AF}" dt="2023-02-08T13:59:05.269" v="315" actId="2696"/>
        <pc:sldMkLst>
          <pc:docMk/>
          <pc:sldMk cId="4281846707" sldId="2063"/>
        </pc:sldMkLst>
      </pc:sldChg>
      <pc:sldChg chg="del">
        <pc:chgData name="Kelly Stokes" userId="3e5c5154-569e-4d81-aa91-4f91841cdfa9" providerId="ADAL" clId="{80334F95-B6BE-4794-836B-E083DEABE9AF}" dt="2023-02-08T13:59:05.269" v="315" actId="2696"/>
        <pc:sldMkLst>
          <pc:docMk/>
          <pc:sldMk cId="3351555028" sldId="2064"/>
        </pc:sldMkLst>
      </pc:sldChg>
      <pc:sldChg chg="del">
        <pc:chgData name="Kelly Stokes" userId="3e5c5154-569e-4d81-aa91-4f91841cdfa9" providerId="ADAL" clId="{80334F95-B6BE-4794-836B-E083DEABE9AF}" dt="2023-02-08T13:59:05.269" v="315" actId="2696"/>
        <pc:sldMkLst>
          <pc:docMk/>
          <pc:sldMk cId="2419029324" sldId="2065"/>
        </pc:sldMkLst>
      </pc:sldChg>
      <pc:sldChg chg="del">
        <pc:chgData name="Kelly Stokes" userId="3e5c5154-569e-4d81-aa91-4f91841cdfa9" providerId="ADAL" clId="{80334F95-B6BE-4794-836B-E083DEABE9AF}" dt="2023-02-08T13:59:05.269" v="315" actId="2696"/>
        <pc:sldMkLst>
          <pc:docMk/>
          <pc:sldMk cId="1362760861" sldId="2066"/>
        </pc:sldMkLst>
      </pc:sldChg>
      <pc:sldChg chg="del">
        <pc:chgData name="Kelly Stokes" userId="3e5c5154-569e-4d81-aa91-4f91841cdfa9" providerId="ADAL" clId="{80334F95-B6BE-4794-836B-E083DEABE9AF}" dt="2023-02-08T13:59:05.269" v="315" actId="2696"/>
        <pc:sldMkLst>
          <pc:docMk/>
          <pc:sldMk cId="115029675" sldId="2067"/>
        </pc:sldMkLst>
      </pc:sldChg>
      <pc:sldChg chg="del">
        <pc:chgData name="Kelly Stokes" userId="3e5c5154-569e-4d81-aa91-4f91841cdfa9" providerId="ADAL" clId="{80334F95-B6BE-4794-836B-E083DEABE9AF}" dt="2023-02-08T13:59:05.269" v="315" actId="2696"/>
        <pc:sldMkLst>
          <pc:docMk/>
          <pc:sldMk cId="3158033466" sldId="2068"/>
        </pc:sldMkLst>
      </pc:sldChg>
      <pc:sldChg chg="del">
        <pc:chgData name="Kelly Stokes" userId="3e5c5154-569e-4d81-aa91-4f91841cdfa9" providerId="ADAL" clId="{80334F95-B6BE-4794-836B-E083DEABE9AF}" dt="2023-02-08T13:59:05.269" v="315" actId="2696"/>
        <pc:sldMkLst>
          <pc:docMk/>
          <pc:sldMk cId="3819930478" sldId="2069"/>
        </pc:sldMkLst>
      </pc:sldChg>
      <pc:sldChg chg="del">
        <pc:chgData name="Kelly Stokes" userId="3e5c5154-569e-4d81-aa91-4f91841cdfa9" providerId="ADAL" clId="{80334F95-B6BE-4794-836B-E083DEABE9AF}" dt="2023-02-08T13:59:05.269" v="315" actId="2696"/>
        <pc:sldMkLst>
          <pc:docMk/>
          <pc:sldMk cId="3538765900" sldId="2070"/>
        </pc:sldMkLst>
      </pc:sldChg>
      <pc:sldChg chg="del">
        <pc:chgData name="Kelly Stokes" userId="3e5c5154-569e-4d81-aa91-4f91841cdfa9" providerId="ADAL" clId="{80334F95-B6BE-4794-836B-E083DEABE9AF}" dt="2023-02-08T13:59:05.269" v="315" actId="2696"/>
        <pc:sldMkLst>
          <pc:docMk/>
          <pc:sldMk cId="2361128204" sldId="2071"/>
        </pc:sldMkLst>
      </pc:sldChg>
      <pc:sldChg chg="del">
        <pc:chgData name="Kelly Stokes" userId="3e5c5154-569e-4d81-aa91-4f91841cdfa9" providerId="ADAL" clId="{80334F95-B6BE-4794-836B-E083DEABE9AF}" dt="2023-02-08T13:59:05.269" v="315" actId="2696"/>
        <pc:sldMkLst>
          <pc:docMk/>
          <pc:sldMk cId="1384920186" sldId="2072"/>
        </pc:sldMkLst>
      </pc:sldChg>
      <pc:sldChg chg="del">
        <pc:chgData name="Kelly Stokes" userId="3e5c5154-569e-4d81-aa91-4f91841cdfa9" providerId="ADAL" clId="{80334F95-B6BE-4794-836B-E083DEABE9AF}" dt="2023-02-08T13:59:05.269" v="315" actId="2696"/>
        <pc:sldMkLst>
          <pc:docMk/>
          <pc:sldMk cId="2436176154" sldId="2073"/>
        </pc:sldMkLst>
      </pc:sldChg>
      <pc:sldChg chg="del">
        <pc:chgData name="Kelly Stokes" userId="3e5c5154-569e-4d81-aa91-4f91841cdfa9" providerId="ADAL" clId="{80334F95-B6BE-4794-836B-E083DEABE9AF}" dt="2023-02-08T13:59:05.269" v="315" actId="2696"/>
        <pc:sldMkLst>
          <pc:docMk/>
          <pc:sldMk cId="3187610788" sldId="2074"/>
        </pc:sldMkLst>
      </pc:sldChg>
      <pc:sldChg chg="del">
        <pc:chgData name="Kelly Stokes" userId="3e5c5154-569e-4d81-aa91-4f91841cdfa9" providerId="ADAL" clId="{80334F95-B6BE-4794-836B-E083DEABE9AF}" dt="2023-02-08T13:59:05.269" v="315" actId="2696"/>
        <pc:sldMkLst>
          <pc:docMk/>
          <pc:sldMk cId="310247679" sldId="2075"/>
        </pc:sldMkLst>
      </pc:sldChg>
      <pc:sldChg chg="del">
        <pc:chgData name="Kelly Stokes" userId="3e5c5154-569e-4d81-aa91-4f91841cdfa9" providerId="ADAL" clId="{80334F95-B6BE-4794-836B-E083DEABE9AF}" dt="2023-02-08T13:59:05.269" v="315" actId="2696"/>
        <pc:sldMkLst>
          <pc:docMk/>
          <pc:sldMk cId="3647842724" sldId="2076"/>
        </pc:sldMkLst>
      </pc:sldChg>
      <pc:sldChg chg="del">
        <pc:chgData name="Kelly Stokes" userId="3e5c5154-569e-4d81-aa91-4f91841cdfa9" providerId="ADAL" clId="{80334F95-B6BE-4794-836B-E083DEABE9AF}" dt="2023-02-08T13:59:05.269" v="315" actId="2696"/>
        <pc:sldMkLst>
          <pc:docMk/>
          <pc:sldMk cId="1856791164" sldId="2077"/>
        </pc:sldMkLst>
      </pc:sldChg>
      <pc:sldChg chg="del">
        <pc:chgData name="Kelly Stokes" userId="3e5c5154-569e-4d81-aa91-4f91841cdfa9" providerId="ADAL" clId="{80334F95-B6BE-4794-836B-E083DEABE9AF}" dt="2023-02-08T13:59:05.269" v="315" actId="2696"/>
        <pc:sldMkLst>
          <pc:docMk/>
          <pc:sldMk cId="3318073446" sldId="2078"/>
        </pc:sldMkLst>
      </pc:sldChg>
      <pc:sldChg chg="del">
        <pc:chgData name="Kelly Stokes" userId="3e5c5154-569e-4d81-aa91-4f91841cdfa9" providerId="ADAL" clId="{80334F95-B6BE-4794-836B-E083DEABE9AF}" dt="2023-02-08T13:59:05.269" v="315" actId="2696"/>
        <pc:sldMkLst>
          <pc:docMk/>
          <pc:sldMk cId="3426530443" sldId="2081"/>
        </pc:sldMkLst>
      </pc:sldChg>
      <pc:sldChg chg="del">
        <pc:chgData name="Kelly Stokes" userId="3e5c5154-569e-4d81-aa91-4f91841cdfa9" providerId="ADAL" clId="{80334F95-B6BE-4794-836B-E083DEABE9AF}" dt="2023-02-08T13:59:05.269" v="315" actId="2696"/>
        <pc:sldMkLst>
          <pc:docMk/>
          <pc:sldMk cId="3872032742" sldId="2082"/>
        </pc:sldMkLst>
      </pc:sldChg>
      <pc:sldChg chg="del">
        <pc:chgData name="Kelly Stokes" userId="3e5c5154-569e-4d81-aa91-4f91841cdfa9" providerId="ADAL" clId="{80334F95-B6BE-4794-836B-E083DEABE9AF}" dt="2023-02-08T13:59:05.269" v="315" actId="2696"/>
        <pc:sldMkLst>
          <pc:docMk/>
          <pc:sldMk cId="1647546585" sldId="2084"/>
        </pc:sldMkLst>
      </pc:sldChg>
      <pc:sldChg chg="del">
        <pc:chgData name="Kelly Stokes" userId="3e5c5154-569e-4d81-aa91-4f91841cdfa9" providerId="ADAL" clId="{80334F95-B6BE-4794-836B-E083DEABE9AF}" dt="2023-02-08T13:59:05.269" v="315" actId="2696"/>
        <pc:sldMkLst>
          <pc:docMk/>
          <pc:sldMk cId="4162551381" sldId="2085"/>
        </pc:sldMkLst>
      </pc:sldChg>
      <pc:sldChg chg="del">
        <pc:chgData name="Kelly Stokes" userId="3e5c5154-569e-4d81-aa91-4f91841cdfa9" providerId="ADAL" clId="{80334F95-B6BE-4794-836B-E083DEABE9AF}" dt="2023-02-08T13:59:05.269" v="315" actId="2696"/>
        <pc:sldMkLst>
          <pc:docMk/>
          <pc:sldMk cId="2654794283" sldId="2087"/>
        </pc:sldMkLst>
      </pc:sldChg>
      <pc:sldChg chg="del">
        <pc:chgData name="Kelly Stokes" userId="3e5c5154-569e-4d81-aa91-4f91841cdfa9" providerId="ADAL" clId="{80334F95-B6BE-4794-836B-E083DEABE9AF}" dt="2023-02-08T13:59:05.269" v="315" actId="2696"/>
        <pc:sldMkLst>
          <pc:docMk/>
          <pc:sldMk cId="1647152278" sldId="2088"/>
        </pc:sldMkLst>
      </pc:sldChg>
      <pc:sldChg chg="del">
        <pc:chgData name="Kelly Stokes" userId="3e5c5154-569e-4d81-aa91-4f91841cdfa9" providerId="ADAL" clId="{80334F95-B6BE-4794-836B-E083DEABE9AF}" dt="2023-02-08T13:59:05.269" v="315" actId="2696"/>
        <pc:sldMkLst>
          <pc:docMk/>
          <pc:sldMk cId="3012203072" sldId="2089"/>
        </pc:sldMkLst>
      </pc:sldChg>
      <pc:sldChg chg="del">
        <pc:chgData name="Kelly Stokes" userId="3e5c5154-569e-4d81-aa91-4f91841cdfa9" providerId="ADAL" clId="{80334F95-B6BE-4794-836B-E083DEABE9AF}" dt="2023-02-08T13:59:05.269" v="315" actId="2696"/>
        <pc:sldMkLst>
          <pc:docMk/>
          <pc:sldMk cId="3108244806" sldId="2090"/>
        </pc:sldMkLst>
      </pc:sldChg>
      <pc:sldChg chg="del">
        <pc:chgData name="Kelly Stokes" userId="3e5c5154-569e-4d81-aa91-4f91841cdfa9" providerId="ADAL" clId="{80334F95-B6BE-4794-836B-E083DEABE9AF}" dt="2023-02-08T13:59:05.269" v="315" actId="2696"/>
        <pc:sldMkLst>
          <pc:docMk/>
          <pc:sldMk cId="3888155602" sldId="2091"/>
        </pc:sldMkLst>
      </pc:sldChg>
      <pc:sldChg chg="del">
        <pc:chgData name="Kelly Stokes" userId="3e5c5154-569e-4d81-aa91-4f91841cdfa9" providerId="ADAL" clId="{80334F95-B6BE-4794-836B-E083DEABE9AF}" dt="2023-02-08T13:59:05.269" v="315" actId="2696"/>
        <pc:sldMkLst>
          <pc:docMk/>
          <pc:sldMk cId="1220126972" sldId="2092"/>
        </pc:sldMkLst>
      </pc:sldChg>
      <pc:sldChg chg="del">
        <pc:chgData name="Kelly Stokes" userId="3e5c5154-569e-4d81-aa91-4f91841cdfa9" providerId="ADAL" clId="{80334F95-B6BE-4794-836B-E083DEABE9AF}" dt="2023-02-08T13:59:05.269" v="315" actId="2696"/>
        <pc:sldMkLst>
          <pc:docMk/>
          <pc:sldMk cId="1117765269" sldId="2093"/>
        </pc:sldMkLst>
      </pc:sldChg>
      <pc:sldChg chg="del">
        <pc:chgData name="Kelly Stokes" userId="3e5c5154-569e-4d81-aa91-4f91841cdfa9" providerId="ADAL" clId="{80334F95-B6BE-4794-836B-E083DEABE9AF}" dt="2023-02-08T13:59:05.269" v="315" actId="2696"/>
        <pc:sldMkLst>
          <pc:docMk/>
          <pc:sldMk cId="2806915220" sldId="2094"/>
        </pc:sldMkLst>
      </pc:sldChg>
      <pc:sldChg chg="del">
        <pc:chgData name="Kelly Stokes" userId="3e5c5154-569e-4d81-aa91-4f91841cdfa9" providerId="ADAL" clId="{80334F95-B6BE-4794-836B-E083DEABE9AF}" dt="2023-02-08T13:59:05.269" v="315" actId="2696"/>
        <pc:sldMkLst>
          <pc:docMk/>
          <pc:sldMk cId="2915457569" sldId="2095"/>
        </pc:sldMkLst>
      </pc:sldChg>
      <pc:sldChg chg="del">
        <pc:chgData name="Kelly Stokes" userId="3e5c5154-569e-4d81-aa91-4f91841cdfa9" providerId="ADAL" clId="{80334F95-B6BE-4794-836B-E083DEABE9AF}" dt="2023-02-08T13:59:05.269" v="315" actId="2696"/>
        <pc:sldMkLst>
          <pc:docMk/>
          <pc:sldMk cId="243667265" sldId="2096"/>
        </pc:sldMkLst>
      </pc:sldChg>
      <pc:sldChg chg="del">
        <pc:chgData name="Kelly Stokes" userId="3e5c5154-569e-4d81-aa91-4f91841cdfa9" providerId="ADAL" clId="{80334F95-B6BE-4794-836B-E083DEABE9AF}" dt="2023-02-08T13:59:05.269" v="315" actId="2696"/>
        <pc:sldMkLst>
          <pc:docMk/>
          <pc:sldMk cId="4188780109" sldId="2097"/>
        </pc:sldMkLst>
      </pc:sldChg>
      <pc:sldChg chg="del">
        <pc:chgData name="Kelly Stokes" userId="3e5c5154-569e-4d81-aa91-4f91841cdfa9" providerId="ADAL" clId="{80334F95-B6BE-4794-836B-E083DEABE9AF}" dt="2023-02-08T13:59:05.269" v="315" actId="2696"/>
        <pc:sldMkLst>
          <pc:docMk/>
          <pc:sldMk cId="1614168948" sldId="2098"/>
        </pc:sldMkLst>
      </pc:sldChg>
      <pc:sldChg chg="del">
        <pc:chgData name="Kelly Stokes" userId="3e5c5154-569e-4d81-aa91-4f91841cdfa9" providerId="ADAL" clId="{80334F95-B6BE-4794-836B-E083DEABE9AF}" dt="2023-02-08T13:59:05.269" v="315" actId="2696"/>
        <pc:sldMkLst>
          <pc:docMk/>
          <pc:sldMk cId="246155056" sldId="2099"/>
        </pc:sldMkLst>
      </pc:sldChg>
      <pc:sldChg chg="del">
        <pc:chgData name="Kelly Stokes" userId="3e5c5154-569e-4d81-aa91-4f91841cdfa9" providerId="ADAL" clId="{80334F95-B6BE-4794-836B-E083DEABE9AF}" dt="2023-02-08T13:59:05.269" v="315" actId="2696"/>
        <pc:sldMkLst>
          <pc:docMk/>
          <pc:sldMk cId="628176307" sldId="2100"/>
        </pc:sldMkLst>
      </pc:sldChg>
      <pc:sldChg chg="del">
        <pc:chgData name="Kelly Stokes" userId="3e5c5154-569e-4d81-aa91-4f91841cdfa9" providerId="ADAL" clId="{80334F95-B6BE-4794-836B-E083DEABE9AF}" dt="2023-02-08T13:59:05.269" v="315" actId="2696"/>
        <pc:sldMkLst>
          <pc:docMk/>
          <pc:sldMk cId="2998710946" sldId="2101"/>
        </pc:sldMkLst>
      </pc:sldChg>
      <pc:sldChg chg="del">
        <pc:chgData name="Kelly Stokes" userId="3e5c5154-569e-4d81-aa91-4f91841cdfa9" providerId="ADAL" clId="{80334F95-B6BE-4794-836B-E083DEABE9AF}" dt="2023-02-08T13:59:05.269" v="315" actId="2696"/>
        <pc:sldMkLst>
          <pc:docMk/>
          <pc:sldMk cId="693641122" sldId="2102"/>
        </pc:sldMkLst>
      </pc:sldChg>
      <pc:sldChg chg="del">
        <pc:chgData name="Kelly Stokes" userId="3e5c5154-569e-4d81-aa91-4f91841cdfa9" providerId="ADAL" clId="{80334F95-B6BE-4794-836B-E083DEABE9AF}" dt="2023-02-08T13:59:05.269" v="315" actId="2696"/>
        <pc:sldMkLst>
          <pc:docMk/>
          <pc:sldMk cId="1373606925" sldId="2103"/>
        </pc:sldMkLst>
      </pc:sldChg>
      <pc:sldChg chg="del">
        <pc:chgData name="Kelly Stokes" userId="3e5c5154-569e-4d81-aa91-4f91841cdfa9" providerId="ADAL" clId="{80334F95-B6BE-4794-836B-E083DEABE9AF}" dt="2023-02-08T13:59:05.269" v="315" actId="2696"/>
        <pc:sldMkLst>
          <pc:docMk/>
          <pc:sldMk cId="2255178283" sldId="2104"/>
        </pc:sldMkLst>
      </pc:sldChg>
      <pc:sldChg chg="del">
        <pc:chgData name="Kelly Stokes" userId="3e5c5154-569e-4d81-aa91-4f91841cdfa9" providerId="ADAL" clId="{80334F95-B6BE-4794-836B-E083DEABE9AF}" dt="2023-02-08T13:59:05.269" v="315" actId="2696"/>
        <pc:sldMkLst>
          <pc:docMk/>
          <pc:sldMk cId="3985516580" sldId="2105"/>
        </pc:sldMkLst>
      </pc:sldChg>
      <pc:sldChg chg="del">
        <pc:chgData name="Kelly Stokes" userId="3e5c5154-569e-4d81-aa91-4f91841cdfa9" providerId="ADAL" clId="{80334F95-B6BE-4794-836B-E083DEABE9AF}" dt="2023-02-08T13:59:05.269" v="315" actId="2696"/>
        <pc:sldMkLst>
          <pc:docMk/>
          <pc:sldMk cId="337299357" sldId="2106"/>
        </pc:sldMkLst>
      </pc:sldChg>
      <pc:sldChg chg="del">
        <pc:chgData name="Kelly Stokes" userId="3e5c5154-569e-4d81-aa91-4f91841cdfa9" providerId="ADAL" clId="{80334F95-B6BE-4794-836B-E083DEABE9AF}" dt="2023-02-08T13:59:05.269" v="315" actId="2696"/>
        <pc:sldMkLst>
          <pc:docMk/>
          <pc:sldMk cId="1180295019" sldId="2107"/>
        </pc:sldMkLst>
      </pc:sldChg>
      <pc:sldChg chg="del">
        <pc:chgData name="Kelly Stokes" userId="3e5c5154-569e-4d81-aa91-4f91841cdfa9" providerId="ADAL" clId="{80334F95-B6BE-4794-836B-E083DEABE9AF}" dt="2023-02-08T13:59:05.269" v="315" actId="2696"/>
        <pc:sldMkLst>
          <pc:docMk/>
          <pc:sldMk cId="3228823264" sldId="2108"/>
        </pc:sldMkLst>
      </pc:sldChg>
      <pc:sldChg chg="del">
        <pc:chgData name="Kelly Stokes" userId="3e5c5154-569e-4d81-aa91-4f91841cdfa9" providerId="ADAL" clId="{80334F95-B6BE-4794-836B-E083DEABE9AF}" dt="2023-02-08T13:59:05.269" v="315" actId="2696"/>
        <pc:sldMkLst>
          <pc:docMk/>
          <pc:sldMk cId="338838775" sldId="2109"/>
        </pc:sldMkLst>
      </pc:sldChg>
      <pc:sldChg chg="del">
        <pc:chgData name="Kelly Stokes" userId="3e5c5154-569e-4d81-aa91-4f91841cdfa9" providerId="ADAL" clId="{80334F95-B6BE-4794-836B-E083DEABE9AF}" dt="2023-02-08T13:59:05.269" v="315" actId="2696"/>
        <pc:sldMkLst>
          <pc:docMk/>
          <pc:sldMk cId="2187578200" sldId="2110"/>
        </pc:sldMkLst>
      </pc:sldChg>
      <pc:sldChg chg="del">
        <pc:chgData name="Kelly Stokes" userId="3e5c5154-569e-4d81-aa91-4f91841cdfa9" providerId="ADAL" clId="{80334F95-B6BE-4794-836B-E083DEABE9AF}" dt="2023-02-08T13:59:05.269" v="315" actId="2696"/>
        <pc:sldMkLst>
          <pc:docMk/>
          <pc:sldMk cId="3788181938" sldId="2111"/>
        </pc:sldMkLst>
      </pc:sldChg>
      <pc:sldChg chg="del">
        <pc:chgData name="Kelly Stokes" userId="3e5c5154-569e-4d81-aa91-4f91841cdfa9" providerId="ADAL" clId="{80334F95-B6BE-4794-836B-E083DEABE9AF}" dt="2023-02-08T13:59:05.269" v="315" actId="2696"/>
        <pc:sldMkLst>
          <pc:docMk/>
          <pc:sldMk cId="250657600" sldId="2112"/>
        </pc:sldMkLst>
      </pc:sldChg>
      <pc:sldChg chg="del">
        <pc:chgData name="Kelly Stokes" userId="3e5c5154-569e-4d81-aa91-4f91841cdfa9" providerId="ADAL" clId="{80334F95-B6BE-4794-836B-E083DEABE9AF}" dt="2023-02-08T13:59:05.269" v="315" actId="2696"/>
        <pc:sldMkLst>
          <pc:docMk/>
          <pc:sldMk cId="1221298182" sldId="2113"/>
        </pc:sldMkLst>
      </pc:sldChg>
      <pc:sldChg chg="del">
        <pc:chgData name="Kelly Stokes" userId="3e5c5154-569e-4d81-aa91-4f91841cdfa9" providerId="ADAL" clId="{80334F95-B6BE-4794-836B-E083DEABE9AF}" dt="2023-02-08T13:59:05.269" v="315" actId="2696"/>
        <pc:sldMkLst>
          <pc:docMk/>
          <pc:sldMk cId="3444158363" sldId="2114"/>
        </pc:sldMkLst>
      </pc:sldChg>
      <pc:sldChg chg="del">
        <pc:chgData name="Kelly Stokes" userId="3e5c5154-569e-4d81-aa91-4f91841cdfa9" providerId="ADAL" clId="{80334F95-B6BE-4794-836B-E083DEABE9AF}" dt="2023-02-08T13:59:05.269" v="315" actId="2696"/>
        <pc:sldMkLst>
          <pc:docMk/>
          <pc:sldMk cId="4132865119" sldId="2115"/>
        </pc:sldMkLst>
      </pc:sldChg>
      <pc:sldChg chg="del">
        <pc:chgData name="Kelly Stokes" userId="3e5c5154-569e-4d81-aa91-4f91841cdfa9" providerId="ADAL" clId="{80334F95-B6BE-4794-836B-E083DEABE9AF}" dt="2023-02-08T13:59:05.269" v="315" actId="2696"/>
        <pc:sldMkLst>
          <pc:docMk/>
          <pc:sldMk cId="3613582838" sldId="2116"/>
        </pc:sldMkLst>
      </pc:sldChg>
      <pc:sldChg chg="del">
        <pc:chgData name="Kelly Stokes" userId="3e5c5154-569e-4d81-aa91-4f91841cdfa9" providerId="ADAL" clId="{80334F95-B6BE-4794-836B-E083DEABE9AF}" dt="2023-02-08T13:59:05.269" v="315" actId="2696"/>
        <pc:sldMkLst>
          <pc:docMk/>
          <pc:sldMk cId="4071271703" sldId="2117"/>
        </pc:sldMkLst>
      </pc:sldChg>
      <pc:sldChg chg="del">
        <pc:chgData name="Kelly Stokes" userId="3e5c5154-569e-4d81-aa91-4f91841cdfa9" providerId="ADAL" clId="{80334F95-B6BE-4794-836B-E083DEABE9AF}" dt="2023-02-08T13:59:05.269" v="315" actId="2696"/>
        <pc:sldMkLst>
          <pc:docMk/>
          <pc:sldMk cId="2964758416" sldId="2118"/>
        </pc:sldMkLst>
      </pc:sldChg>
      <pc:sldChg chg="del">
        <pc:chgData name="Kelly Stokes" userId="3e5c5154-569e-4d81-aa91-4f91841cdfa9" providerId="ADAL" clId="{80334F95-B6BE-4794-836B-E083DEABE9AF}" dt="2023-02-08T13:59:05.269" v="315" actId="2696"/>
        <pc:sldMkLst>
          <pc:docMk/>
          <pc:sldMk cId="349518724" sldId="2119"/>
        </pc:sldMkLst>
      </pc:sldChg>
      <pc:sldChg chg="del">
        <pc:chgData name="Kelly Stokes" userId="3e5c5154-569e-4d81-aa91-4f91841cdfa9" providerId="ADAL" clId="{80334F95-B6BE-4794-836B-E083DEABE9AF}" dt="2023-02-08T13:59:05.269" v="315" actId="2696"/>
        <pc:sldMkLst>
          <pc:docMk/>
          <pc:sldMk cId="3636828037" sldId="2122"/>
        </pc:sldMkLst>
      </pc:sldChg>
      <pc:sldChg chg="del">
        <pc:chgData name="Kelly Stokes" userId="3e5c5154-569e-4d81-aa91-4f91841cdfa9" providerId="ADAL" clId="{80334F95-B6BE-4794-836B-E083DEABE9AF}" dt="2023-02-08T13:59:05.269" v="315" actId="2696"/>
        <pc:sldMkLst>
          <pc:docMk/>
          <pc:sldMk cId="1669117965" sldId="2123"/>
        </pc:sldMkLst>
      </pc:sldChg>
      <pc:sldChg chg="del">
        <pc:chgData name="Kelly Stokes" userId="3e5c5154-569e-4d81-aa91-4f91841cdfa9" providerId="ADAL" clId="{80334F95-B6BE-4794-836B-E083DEABE9AF}" dt="2023-02-08T13:59:05.269" v="315" actId="2696"/>
        <pc:sldMkLst>
          <pc:docMk/>
          <pc:sldMk cId="3943997903" sldId="2125"/>
        </pc:sldMkLst>
      </pc:sldChg>
      <pc:sldChg chg="del">
        <pc:chgData name="Kelly Stokes" userId="3e5c5154-569e-4d81-aa91-4f91841cdfa9" providerId="ADAL" clId="{80334F95-B6BE-4794-836B-E083DEABE9AF}" dt="2023-02-08T13:59:05.269" v="315" actId="2696"/>
        <pc:sldMkLst>
          <pc:docMk/>
          <pc:sldMk cId="2742531373" sldId="2126"/>
        </pc:sldMkLst>
      </pc:sldChg>
      <pc:sldChg chg="del">
        <pc:chgData name="Kelly Stokes" userId="3e5c5154-569e-4d81-aa91-4f91841cdfa9" providerId="ADAL" clId="{80334F95-B6BE-4794-836B-E083DEABE9AF}" dt="2023-02-08T13:59:05.269" v="315" actId="2696"/>
        <pc:sldMkLst>
          <pc:docMk/>
          <pc:sldMk cId="3141585908" sldId="2128"/>
        </pc:sldMkLst>
      </pc:sldChg>
      <pc:sldChg chg="del">
        <pc:chgData name="Kelly Stokes" userId="3e5c5154-569e-4d81-aa91-4f91841cdfa9" providerId="ADAL" clId="{80334F95-B6BE-4794-836B-E083DEABE9AF}" dt="2023-02-08T13:59:05.269" v="315" actId="2696"/>
        <pc:sldMkLst>
          <pc:docMk/>
          <pc:sldMk cId="1607260992" sldId="2129"/>
        </pc:sldMkLst>
      </pc:sldChg>
      <pc:sldChg chg="del">
        <pc:chgData name="Kelly Stokes" userId="3e5c5154-569e-4d81-aa91-4f91841cdfa9" providerId="ADAL" clId="{80334F95-B6BE-4794-836B-E083DEABE9AF}" dt="2023-02-08T13:59:05.269" v="315" actId="2696"/>
        <pc:sldMkLst>
          <pc:docMk/>
          <pc:sldMk cId="343299589" sldId="2130"/>
        </pc:sldMkLst>
      </pc:sldChg>
      <pc:sldChg chg="del">
        <pc:chgData name="Kelly Stokes" userId="3e5c5154-569e-4d81-aa91-4f91841cdfa9" providerId="ADAL" clId="{80334F95-B6BE-4794-836B-E083DEABE9AF}" dt="2023-02-08T13:59:05.269" v="315" actId="2696"/>
        <pc:sldMkLst>
          <pc:docMk/>
          <pc:sldMk cId="384217473" sldId="2131"/>
        </pc:sldMkLst>
      </pc:sldChg>
      <pc:sldChg chg="del">
        <pc:chgData name="Kelly Stokes" userId="3e5c5154-569e-4d81-aa91-4f91841cdfa9" providerId="ADAL" clId="{80334F95-B6BE-4794-836B-E083DEABE9AF}" dt="2023-02-08T13:59:05.269" v="315" actId="2696"/>
        <pc:sldMkLst>
          <pc:docMk/>
          <pc:sldMk cId="3869268667" sldId="2132"/>
        </pc:sldMkLst>
      </pc:sldChg>
      <pc:sldChg chg="del">
        <pc:chgData name="Kelly Stokes" userId="3e5c5154-569e-4d81-aa91-4f91841cdfa9" providerId="ADAL" clId="{80334F95-B6BE-4794-836B-E083DEABE9AF}" dt="2023-02-08T13:59:05.269" v="315" actId="2696"/>
        <pc:sldMkLst>
          <pc:docMk/>
          <pc:sldMk cId="3976190665" sldId="2133"/>
        </pc:sldMkLst>
      </pc:sldChg>
      <pc:sldChg chg="del">
        <pc:chgData name="Kelly Stokes" userId="3e5c5154-569e-4d81-aa91-4f91841cdfa9" providerId="ADAL" clId="{80334F95-B6BE-4794-836B-E083DEABE9AF}" dt="2023-02-08T13:59:05.269" v="315" actId="2696"/>
        <pc:sldMkLst>
          <pc:docMk/>
          <pc:sldMk cId="2830462073" sldId="2134"/>
        </pc:sldMkLst>
      </pc:sldChg>
      <pc:sldChg chg="del">
        <pc:chgData name="Kelly Stokes" userId="3e5c5154-569e-4d81-aa91-4f91841cdfa9" providerId="ADAL" clId="{80334F95-B6BE-4794-836B-E083DEABE9AF}" dt="2023-02-08T13:59:05.269" v="315" actId="2696"/>
        <pc:sldMkLst>
          <pc:docMk/>
          <pc:sldMk cId="4208276102" sldId="2135"/>
        </pc:sldMkLst>
      </pc:sldChg>
      <pc:sldChg chg="del">
        <pc:chgData name="Kelly Stokes" userId="3e5c5154-569e-4d81-aa91-4f91841cdfa9" providerId="ADAL" clId="{80334F95-B6BE-4794-836B-E083DEABE9AF}" dt="2023-02-08T13:59:05.269" v="315" actId="2696"/>
        <pc:sldMkLst>
          <pc:docMk/>
          <pc:sldMk cId="3727138010" sldId="2136"/>
        </pc:sldMkLst>
      </pc:sldChg>
      <pc:sldChg chg="del">
        <pc:chgData name="Kelly Stokes" userId="3e5c5154-569e-4d81-aa91-4f91841cdfa9" providerId="ADAL" clId="{80334F95-B6BE-4794-836B-E083DEABE9AF}" dt="2023-02-08T13:59:05.269" v="315" actId="2696"/>
        <pc:sldMkLst>
          <pc:docMk/>
          <pc:sldMk cId="2896041754" sldId="2137"/>
        </pc:sldMkLst>
      </pc:sldChg>
      <pc:sldChg chg="del">
        <pc:chgData name="Kelly Stokes" userId="3e5c5154-569e-4d81-aa91-4f91841cdfa9" providerId="ADAL" clId="{80334F95-B6BE-4794-836B-E083DEABE9AF}" dt="2023-02-08T13:59:05.269" v="315" actId="2696"/>
        <pc:sldMkLst>
          <pc:docMk/>
          <pc:sldMk cId="2189590414" sldId="2138"/>
        </pc:sldMkLst>
      </pc:sldChg>
      <pc:sldChg chg="del">
        <pc:chgData name="Kelly Stokes" userId="3e5c5154-569e-4d81-aa91-4f91841cdfa9" providerId="ADAL" clId="{80334F95-B6BE-4794-836B-E083DEABE9AF}" dt="2023-02-08T13:59:05.269" v="315" actId="2696"/>
        <pc:sldMkLst>
          <pc:docMk/>
          <pc:sldMk cId="3167363139" sldId="2139"/>
        </pc:sldMkLst>
      </pc:sldChg>
      <pc:sldChg chg="del">
        <pc:chgData name="Kelly Stokes" userId="3e5c5154-569e-4d81-aa91-4f91841cdfa9" providerId="ADAL" clId="{80334F95-B6BE-4794-836B-E083DEABE9AF}" dt="2023-02-08T13:59:05.269" v="315" actId="2696"/>
        <pc:sldMkLst>
          <pc:docMk/>
          <pc:sldMk cId="2868428586" sldId="2140"/>
        </pc:sldMkLst>
      </pc:sldChg>
      <pc:sldChg chg="del">
        <pc:chgData name="Kelly Stokes" userId="3e5c5154-569e-4d81-aa91-4f91841cdfa9" providerId="ADAL" clId="{80334F95-B6BE-4794-836B-E083DEABE9AF}" dt="2023-02-08T13:59:05.269" v="315" actId="2696"/>
        <pc:sldMkLst>
          <pc:docMk/>
          <pc:sldMk cId="3838380900" sldId="2141"/>
        </pc:sldMkLst>
      </pc:sldChg>
      <pc:sldChg chg="del">
        <pc:chgData name="Kelly Stokes" userId="3e5c5154-569e-4d81-aa91-4f91841cdfa9" providerId="ADAL" clId="{80334F95-B6BE-4794-836B-E083DEABE9AF}" dt="2023-02-08T13:59:05.269" v="315" actId="2696"/>
        <pc:sldMkLst>
          <pc:docMk/>
          <pc:sldMk cId="3622711310" sldId="2142"/>
        </pc:sldMkLst>
      </pc:sldChg>
      <pc:sldChg chg="del">
        <pc:chgData name="Kelly Stokes" userId="3e5c5154-569e-4d81-aa91-4f91841cdfa9" providerId="ADAL" clId="{80334F95-B6BE-4794-836B-E083DEABE9AF}" dt="2023-02-08T13:59:05.269" v="315" actId="2696"/>
        <pc:sldMkLst>
          <pc:docMk/>
          <pc:sldMk cId="662774964" sldId="2143"/>
        </pc:sldMkLst>
      </pc:sldChg>
      <pc:sldChg chg="del">
        <pc:chgData name="Kelly Stokes" userId="3e5c5154-569e-4d81-aa91-4f91841cdfa9" providerId="ADAL" clId="{80334F95-B6BE-4794-836B-E083DEABE9AF}" dt="2023-02-08T13:59:05.269" v="315" actId="2696"/>
        <pc:sldMkLst>
          <pc:docMk/>
          <pc:sldMk cId="3072656606" sldId="2144"/>
        </pc:sldMkLst>
      </pc:sldChg>
      <pc:sldChg chg="del">
        <pc:chgData name="Kelly Stokes" userId="3e5c5154-569e-4d81-aa91-4f91841cdfa9" providerId="ADAL" clId="{80334F95-B6BE-4794-836B-E083DEABE9AF}" dt="2023-02-08T13:59:05.269" v="315" actId="2696"/>
        <pc:sldMkLst>
          <pc:docMk/>
          <pc:sldMk cId="2385727235" sldId="2145"/>
        </pc:sldMkLst>
      </pc:sldChg>
      <pc:sldChg chg="del">
        <pc:chgData name="Kelly Stokes" userId="3e5c5154-569e-4d81-aa91-4f91841cdfa9" providerId="ADAL" clId="{80334F95-B6BE-4794-836B-E083DEABE9AF}" dt="2023-02-08T13:59:05.269" v="315" actId="2696"/>
        <pc:sldMkLst>
          <pc:docMk/>
          <pc:sldMk cId="3024638316" sldId="2146"/>
        </pc:sldMkLst>
      </pc:sldChg>
      <pc:sldChg chg="del">
        <pc:chgData name="Kelly Stokes" userId="3e5c5154-569e-4d81-aa91-4f91841cdfa9" providerId="ADAL" clId="{80334F95-B6BE-4794-836B-E083DEABE9AF}" dt="2023-02-08T13:59:05.269" v="315" actId="2696"/>
        <pc:sldMkLst>
          <pc:docMk/>
          <pc:sldMk cId="159843839" sldId="2147"/>
        </pc:sldMkLst>
      </pc:sldChg>
      <pc:sldChg chg="del">
        <pc:chgData name="Kelly Stokes" userId="3e5c5154-569e-4d81-aa91-4f91841cdfa9" providerId="ADAL" clId="{80334F95-B6BE-4794-836B-E083DEABE9AF}" dt="2023-02-08T13:59:05.269" v="315" actId="2696"/>
        <pc:sldMkLst>
          <pc:docMk/>
          <pc:sldMk cId="733501569" sldId="2148"/>
        </pc:sldMkLst>
      </pc:sldChg>
      <pc:sldChg chg="del">
        <pc:chgData name="Kelly Stokes" userId="3e5c5154-569e-4d81-aa91-4f91841cdfa9" providerId="ADAL" clId="{80334F95-B6BE-4794-836B-E083DEABE9AF}" dt="2023-02-08T13:59:05.269" v="315" actId="2696"/>
        <pc:sldMkLst>
          <pc:docMk/>
          <pc:sldMk cId="715365899" sldId="2149"/>
        </pc:sldMkLst>
      </pc:sldChg>
      <pc:sldChg chg="del">
        <pc:chgData name="Kelly Stokes" userId="3e5c5154-569e-4d81-aa91-4f91841cdfa9" providerId="ADAL" clId="{80334F95-B6BE-4794-836B-E083DEABE9AF}" dt="2023-02-08T13:59:05.269" v="315" actId="2696"/>
        <pc:sldMkLst>
          <pc:docMk/>
          <pc:sldMk cId="2234283900" sldId="2150"/>
        </pc:sldMkLst>
      </pc:sldChg>
      <pc:sldChg chg="del">
        <pc:chgData name="Kelly Stokes" userId="3e5c5154-569e-4d81-aa91-4f91841cdfa9" providerId="ADAL" clId="{80334F95-B6BE-4794-836B-E083DEABE9AF}" dt="2023-02-08T13:59:05.269" v="315" actId="2696"/>
        <pc:sldMkLst>
          <pc:docMk/>
          <pc:sldMk cId="1124005023" sldId="2151"/>
        </pc:sldMkLst>
      </pc:sldChg>
      <pc:sldChg chg="del">
        <pc:chgData name="Kelly Stokes" userId="3e5c5154-569e-4d81-aa91-4f91841cdfa9" providerId="ADAL" clId="{80334F95-B6BE-4794-836B-E083DEABE9AF}" dt="2023-02-08T13:59:05.269" v="315" actId="2696"/>
        <pc:sldMkLst>
          <pc:docMk/>
          <pc:sldMk cId="864958914" sldId="2152"/>
        </pc:sldMkLst>
      </pc:sldChg>
      <pc:sldChg chg="del">
        <pc:chgData name="Kelly Stokes" userId="3e5c5154-569e-4d81-aa91-4f91841cdfa9" providerId="ADAL" clId="{80334F95-B6BE-4794-836B-E083DEABE9AF}" dt="2023-02-08T13:59:05.269" v="315" actId="2696"/>
        <pc:sldMkLst>
          <pc:docMk/>
          <pc:sldMk cId="1805047758" sldId="2153"/>
        </pc:sldMkLst>
      </pc:sldChg>
      <pc:sldChg chg="del">
        <pc:chgData name="Kelly Stokes" userId="3e5c5154-569e-4d81-aa91-4f91841cdfa9" providerId="ADAL" clId="{80334F95-B6BE-4794-836B-E083DEABE9AF}" dt="2023-02-08T13:59:05.269" v="315" actId="2696"/>
        <pc:sldMkLst>
          <pc:docMk/>
          <pc:sldMk cId="88572756" sldId="2154"/>
        </pc:sldMkLst>
      </pc:sldChg>
      <pc:sldChg chg="del">
        <pc:chgData name="Kelly Stokes" userId="3e5c5154-569e-4d81-aa91-4f91841cdfa9" providerId="ADAL" clId="{80334F95-B6BE-4794-836B-E083DEABE9AF}" dt="2023-02-08T13:59:05.269" v="315" actId="2696"/>
        <pc:sldMkLst>
          <pc:docMk/>
          <pc:sldMk cId="2086579071" sldId="2155"/>
        </pc:sldMkLst>
      </pc:sldChg>
      <pc:sldChg chg="del">
        <pc:chgData name="Kelly Stokes" userId="3e5c5154-569e-4d81-aa91-4f91841cdfa9" providerId="ADAL" clId="{80334F95-B6BE-4794-836B-E083DEABE9AF}" dt="2023-02-08T13:59:05.269" v="315" actId="2696"/>
        <pc:sldMkLst>
          <pc:docMk/>
          <pc:sldMk cId="771721486" sldId="2156"/>
        </pc:sldMkLst>
      </pc:sldChg>
      <pc:sldChg chg="del">
        <pc:chgData name="Kelly Stokes" userId="3e5c5154-569e-4d81-aa91-4f91841cdfa9" providerId="ADAL" clId="{80334F95-B6BE-4794-836B-E083DEABE9AF}" dt="2023-02-08T13:59:05.269" v="315" actId="2696"/>
        <pc:sldMkLst>
          <pc:docMk/>
          <pc:sldMk cId="1610439186" sldId="2157"/>
        </pc:sldMkLst>
      </pc:sldChg>
      <pc:sldChg chg="del">
        <pc:chgData name="Kelly Stokes" userId="3e5c5154-569e-4d81-aa91-4f91841cdfa9" providerId="ADAL" clId="{80334F95-B6BE-4794-836B-E083DEABE9AF}" dt="2023-02-08T13:59:05.269" v="315" actId="2696"/>
        <pc:sldMkLst>
          <pc:docMk/>
          <pc:sldMk cId="2159533069" sldId="2158"/>
        </pc:sldMkLst>
      </pc:sldChg>
      <pc:sldChg chg="del">
        <pc:chgData name="Kelly Stokes" userId="3e5c5154-569e-4d81-aa91-4f91841cdfa9" providerId="ADAL" clId="{80334F95-B6BE-4794-836B-E083DEABE9AF}" dt="2023-02-08T13:59:05.269" v="315" actId="2696"/>
        <pc:sldMkLst>
          <pc:docMk/>
          <pc:sldMk cId="3899148962" sldId="2159"/>
        </pc:sldMkLst>
      </pc:sldChg>
      <pc:sldChg chg="del">
        <pc:chgData name="Kelly Stokes" userId="3e5c5154-569e-4d81-aa91-4f91841cdfa9" providerId="ADAL" clId="{80334F95-B6BE-4794-836B-E083DEABE9AF}" dt="2023-02-08T13:59:05.269" v="315" actId="2696"/>
        <pc:sldMkLst>
          <pc:docMk/>
          <pc:sldMk cId="2487751753" sldId="2160"/>
        </pc:sldMkLst>
      </pc:sldChg>
      <pc:sldChg chg="del">
        <pc:chgData name="Kelly Stokes" userId="3e5c5154-569e-4d81-aa91-4f91841cdfa9" providerId="ADAL" clId="{80334F95-B6BE-4794-836B-E083DEABE9AF}" dt="2023-02-08T13:59:05.269" v="315" actId="2696"/>
        <pc:sldMkLst>
          <pc:docMk/>
          <pc:sldMk cId="1759625164" sldId="2163"/>
        </pc:sldMkLst>
      </pc:sldChg>
      <pc:sldChg chg="del">
        <pc:chgData name="Kelly Stokes" userId="3e5c5154-569e-4d81-aa91-4f91841cdfa9" providerId="ADAL" clId="{80334F95-B6BE-4794-836B-E083DEABE9AF}" dt="2023-02-08T13:59:05.269" v="315" actId="2696"/>
        <pc:sldMkLst>
          <pc:docMk/>
          <pc:sldMk cId="507148182" sldId="2164"/>
        </pc:sldMkLst>
      </pc:sldChg>
      <pc:sldChg chg="del">
        <pc:chgData name="Kelly Stokes" userId="3e5c5154-569e-4d81-aa91-4f91841cdfa9" providerId="ADAL" clId="{80334F95-B6BE-4794-836B-E083DEABE9AF}" dt="2023-02-08T13:59:05.269" v="315" actId="2696"/>
        <pc:sldMkLst>
          <pc:docMk/>
          <pc:sldMk cId="1912418731" sldId="2166"/>
        </pc:sldMkLst>
      </pc:sldChg>
      <pc:sldChg chg="del">
        <pc:chgData name="Kelly Stokes" userId="3e5c5154-569e-4d81-aa91-4f91841cdfa9" providerId="ADAL" clId="{80334F95-B6BE-4794-836B-E083DEABE9AF}" dt="2023-02-08T13:59:05.269" v="315" actId="2696"/>
        <pc:sldMkLst>
          <pc:docMk/>
          <pc:sldMk cId="881840799" sldId="2167"/>
        </pc:sldMkLst>
      </pc:sldChg>
      <pc:sldChg chg="del">
        <pc:chgData name="Kelly Stokes" userId="3e5c5154-569e-4d81-aa91-4f91841cdfa9" providerId="ADAL" clId="{80334F95-B6BE-4794-836B-E083DEABE9AF}" dt="2023-02-08T13:59:05.269" v="315" actId="2696"/>
        <pc:sldMkLst>
          <pc:docMk/>
          <pc:sldMk cId="4258005027" sldId="2169"/>
        </pc:sldMkLst>
      </pc:sldChg>
      <pc:sldChg chg="del">
        <pc:chgData name="Kelly Stokes" userId="3e5c5154-569e-4d81-aa91-4f91841cdfa9" providerId="ADAL" clId="{80334F95-B6BE-4794-836B-E083DEABE9AF}" dt="2023-02-08T13:59:05.269" v="315" actId="2696"/>
        <pc:sldMkLst>
          <pc:docMk/>
          <pc:sldMk cId="2868521690" sldId="2170"/>
        </pc:sldMkLst>
      </pc:sldChg>
      <pc:sldChg chg="del">
        <pc:chgData name="Kelly Stokes" userId="3e5c5154-569e-4d81-aa91-4f91841cdfa9" providerId="ADAL" clId="{80334F95-B6BE-4794-836B-E083DEABE9AF}" dt="2023-02-08T13:59:05.269" v="315" actId="2696"/>
        <pc:sldMkLst>
          <pc:docMk/>
          <pc:sldMk cId="2262823595" sldId="2171"/>
        </pc:sldMkLst>
      </pc:sldChg>
      <pc:sldChg chg="del">
        <pc:chgData name="Kelly Stokes" userId="3e5c5154-569e-4d81-aa91-4f91841cdfa9" providerId="ADAL" clId="{80334F95-B6BE-4794-836B-E083DEABE9AF}" dt="2023-02-08T13:59:05.269" v="315" actId="2696"/>
        <pc:sldMkLst>
          <pc:docMk/>
          <pc:sldMk cId="3552245344" sldId="2172"/>
        </pc:sldMkLst>
      </pc:sldChg>
      <pc:sldChg chg="del">
        <pc:chgData name="Kelly Stokes" userId="3e5c5154-569e-4d81-aa91-4f91841cdfa9" providerId="ADAL" clId="{80334F95-B6BE-4794-836B-E083DEABE9AF}" dt="2023-02-08T13:59:05.269" v="315" actId="2696"/>
        <pc:sldMkLst>
          <pc:docMk/>
          <pc:sldMk cId="2813432926" sldId="2173"/>
        </pc:sldMkLst>
      </pc:sldChg>
      <pc:sldChg chg="del">
        <pc:chgData name="Kelly Stokes" userId="3e5c5154-569e-4d81-aa91-4f91841cdfa9" providerId="ADAL" clId="{80334F95-B6BE-4794-836B-E083DEABE9AF}" dt="2023-02-08T13:59:05.269" v="315" actId="2696"/>
        <pc:sldMkLst>
          <pc:docMk/>
          <pc:sldMk cId="2483940061" sldId="2174"/>
        </pc:sldMkLst>
      </pc:sldChg>
      <pc:sldChg chg="del">
        <pc:chgData name="Kelly Stokes" userId="3e5c5154-569e-4d81-aa91-4f91841cdfa9" providerId="ADAL" clId="{80334F95-B6BE-4794-836B-E083DEABE9AF}" dt="2023-02-08T13:59:05.269" v="315" actId="2696"/>
        <pc:sldMkLst>
          <pc:docMk/>
          <pc:sldMk cId="3763040364" sldId="2175"/>
        </pc:sldMkLst>
      </pc:sldChg>
      <pc:sldChg chg="del">
        <pc:chgData name="Kelly Stokes" userId="3e5c5154-569e-4d81-aa91-4f91841cdfa9" providerId="ADAL" clId="{80334F95-B6BE-4794-836B-E083DEABE9AF}" dt="2023-02-08T13:59:05.269" v="315" actId="2696"/>
        <pc:sldMkLst>
          <pc:docMk/>
          <pc:sldMk cId="3965170108" sldId="2176"/>
        </pc:sldMkLst>
      </pc:sldChg>
      <pc:sldChg chg="del">
        <pc:chgData name="Kelly Stokes" userId="3e5c5154-569e-4d81-aa91-4f91841cdfa9" providerId="ADAL" clId="{80334F95-B6BE-4794-836B-E083DEABE9AF}" dt="2023-02-08T13:59:05.269" v="315" actId="2696"/>
        <pc:sldMkLst>
          <pc:docMk/>
          <pc:sldMk cId="2998862305" sldId="2177"/>
        </pc:sldMkLst>
      </pc:sldChg>
      <pc:sldChg chg="del">
        <pc:chgData name="Kelly Stokes" userId="3e5c5154-569e-4d81-aa91-4f91841cdfa9" providerId="ADAL" clId="{80334F95-B6BE-4794-836B-E083DEABE9AF}" dt="2023-02-08T13:59:05.269" v="315" actId="2696"/>
        <pc:sldMkLst>
          <pc:docMk/>
          <pc:sldMk cId="2513045204" sldId="2178"/>
        </pc:sldMkLst>
      </pc:sldChg>
      <pc:sldChg chg="del">
        <pc:chgData name="Kelly Stokes" userId="3e5c5154-569e-4d81-aa91-4f91841cdfa9" providerId="ADAL" clId="{80334F95-B6BE-4794-836B-E083DEABE9AF}" dt="2023-02-08T13:59:05.269" v="315" actId="2696"/>
        <pc:sldMkLst>
          <pc:docMk/>
          <pc:sldMk cId="3665737370" sldId="2179"/>
        </pc:sldMkLst>
      </pc:sldChg>
      <pc:sldChg chg="modAnim">
        <pc:chgData name="Kelly Stokes" userId="3e5c5154-569e-4d81-aa91-4f91841cdfa9" providerId="ADAL" clId="{80334F95-B6BE-4794-836B-E083DEABE9AF}" dt="2023-02-08T11:25:18.339" v="12"/>
        <pc:sldMkLst>
          <pc:docMk/>
          <pc:sldMk cId="805846217" sldId="2180"/>
        </pc:sldMkLst>
      </pc:sldChg>
      <pc:sldChg chg="addSp delSp modSp add mod modAnim">
        <pc:chgData name="Kelly Stokes" userId="3e5c5154-569e-4d81-aa91-4f91841cdfa9" providerId="ADAL" clId="{80334F95-B6BE-4794-836B-E083DEABE9AF}" dt="2023-02-08T13:42:45.383" v="47"/>
        <pc:sldMkLst>
          <pc:docMk/>
          <pc:sldMk cId="2877247062" sldId="2184"/>
        </pc:sldMkLst>
        <pc:spChg chg="mod">
          <ac:chgData name="Kelly Stokes" userId="3e5c5154-569e-4d81-aa91-4f91841cdfa9" providerId="ADAL" clId="{80334F95-B6BE-4794-836B-E083DEABE9AF}" dt="2023-02-08T13:42:20.821" v="42" actId="20577"/>
          <ac:spMkLst>
            <pc:docMk/>
            <pc:sldMk cId="2877247062" sldId="2184"/>
            <ac:spMk id="2" creationId="{52DA34BA-82FC-47C5-BCE1-BB65E08B92A1}"/>
          </ac:spMkLst>
        </pc:spChg>
        <pc:spChg chg="mod">
          <ac:chgData name="Kelly Stokes" userId="3e5c5154-569e-4d81-aa91-4f91841cdfa9" providerId="ADAL" clId="{80334F95-B6BE-4794-836B-E083DEABE9AF}" dt="2023-02-08T13:42:24.662" v="43" actId="1076"/>
          <ac:spMkLst>
            <pc:docMk/>
            <pc:sldMk cId="2877247062" sldId="2184"/>
            <ac:spMk id="4" creationId="{4B8AA0B8-EF20-2524-33A5-CEB9B8EA448D}"/>
          </ac:spMkLst>
        </pc:spChg>
        <pc:picChg chg="del">
          <ac:chgData name="Kelly Stokes" userId="3e5c5154-569e-4d81-aa91-4f91841cdfa9" providerId="ADAL" clId="{80334F95-B6BE-4794-836B-E083DEABE9AF}" dt="2023-02-08T13:42:25.589" v="44" actId="478"/>
          <ac:picMkLst>
            <pc:docMk/>
            <pc:sldMk cId="2877247062" sldId="2184"/>
            <ac:picMk id="13320" creationId="{75B4C5D0-84F0-9A87-BB15-B21585B4A801}"/>
          </ac:picMkLst>
        </pc:picChg>
        <pc:picChg chg="add mod">
          <ac:chgData name="Kelly Stokes" userId="3e5c5154-569e-4d81-aa91-4f91841cdfa9" providerId="ADAL" clId="{80334F95-B6BE-4794-836B-E083DEABE9AF}" dt="2023-02-08T13:42:44.533" v="46" actId="1076"/>
          <ac:picMkLst>
            <pc:docMk/>
            <pc:sldMk cId="2877247062" sldId="2184"/>
            <ac:picMk id="66562" creationId="{42C27D6C-794A-8593-0B8C-2802D075D54A}"/>
          </ac:picMkLst>
        </pc:picChg>
      </pc:sldChg>
      <pc:sldChg chg="modSp add mod">
        <pc:chgData name="Kelly Stokes" userId="3e5c5154-569e-4d81-aa91-4f91841cdfa9" providerId="ADAL" clId="{80334F95-B6BE-4794-836B-E083DEABE9AF}" dt="2023-02-08T13:52:54.737" v="307" actId="13926"/>
        <pc:sldMkLst>
          <pc:docMk/>
          <pc:sldMk cId="3076945288" sldId="2185"/>
        </pc:sldMkLst>
        <pc:spChg chg="mod">
          <ac:chgData name="Kelly Stokes" userId="3e5c5154-569e-4d81-aa91-4f91841cdfa9" providerId="ADAL" clId="{80334F95-B6BE-4794-836B-E083DEABE9AF}" dt="2023-02-08T13:52:54.737" v="307" actId="13926"/>
          <ac:spMkLst>
            <pc:docMk/>
            <pc:sldMk cId="3076945288" sldId="2185"/>
            <ac:spMk id="2" creationId="{52DA34BA-82FC-47C5-BCE1-BB65E08B92A1}"/>
          </ac:spMkLst>
        </pc:spChg>
      </pc:sldChg>
      <pc:sldChg chg="add del">
        <pc:chgData name="Kelly Stokes" userId="3e5c5154-569e-4d81-aa91-4f91841cdfa9" providerId="ADAL" clId="{80334F95-B6BE-4794-836B-E083DEABE9AF}" dt="2023-02-08T13:42:53.660" v="49" actId="2696"/>
        <pc:sldMkLst>
          <pc:docMk/>
          <pc:sldMk cId="3141116644" sldId="2185"/>
        </pc:sldMkLst>
      </pc:sldChg>
      <pc:sldChg chg="modSp add mod">
        <pc:chgData name="Kelly Stokes" userId="3e5c5154-569e-4d81-aa91-4f91841cdfa9" providerId="ADAL" clId="{80334F95-B6BE-4794-836B-E083DEABE9AF}" dt="2023-02-08T13:59:16.369" v="322" actId="20577"/>
        <pc:sldMkLst>
          <pc:docMk/>
          <pc:sldMk cId="1017966074" sldId="2186"/>
        </pc:sldMkLst>
        <pc:spChg chg="mod">
          <ac:chgData name="Kelly Stokes" userId="3e5c5154-569e-4d81-aa91-4f91841cdfa9" providerId="ADAL" clId="{80334F95-B6BE-4794-836B-E083DEABE9AF}" dt="2023-02-08T13:59:16.369" v="322" actId="20577"/>
          <ac:spMkLst>
            <pc:docMk/>
            <pc:sldMk cId="1017966074" sldId="2186"/>
            <ac:spMk id="2" creationId="{02FB8773-AD3E-2543-510F-CEE32E75C793}"/>
          </ac:spMkLst>
        </pc:spChg>
      </pc:sldChg>
      <pc:sldChg chg="modSp add mod">
        <pc:chgData name="Kelly Stokes" userId="3e5c5154-569e-4d81-aa91-4f91841cdfa9" providerId="ADAL" clId="{80334F95-B6BE-4794-836B-E083DEABE9AF}" dt="2023-02-08T13:59:23.829" v="334" actId="20577"/>
        <pc:sldMkLst>
          <pc:docMk/>
          <pc:sldMk cId="3944748879" sldId="2187"/>
        </pc:sldMkLst>
        <pc:spChg chg="mod">
          <ac:chgData name="Kelly Stokes" userId="3e5c5154-569e-4d81-aa91-4f91841cdfa9" providerId="ADAL" clId="{80334F95-B6BE-4794-836B-E083DEABE9AF}" dt="2023-02-08T13:59:23.829" v="334" actId="20577"/>
          <ac:spMkLst>
            <pc:docMk/>
            <pc:sldMk cId="3944748879" sldId="2187"/>
            <ac:spMk id="2" creationId="{02FB8773-AD3E-2543-510F-CEE32E75C793}"/>
          </ac:spMkLst>
        </pc:spChg>
      </pc:sldChg>
      <pc:sldChg chg="modSp add mod">
        <pc:chgData name="Kelly Stokes" userId="3e5c5154-569e-4d81-aa91-4f91841cdfa9" providerId="ADAL" clId="{80334F95-B6BE-4794-836B-E083DEABE9AF}" dt="2023-02-08T14:02:25.648" v="510" actId="20577"/>
        <pc:sldMkLst>
          <pc:docMk/>
          <pc:sldMk cId="1357166122" sldId="2188"/>
        </pc:sldMkLst>
        <pc:spChg chg="mod">
          <ac:chgData name="Kelly Stokes" userId="3e5c5154-569e-4d81-aa91-4f91841cdfa9" providerId="ADAL" clId="{80334F95-B6BE-4794-836B-E083DEABE9AF}" dt="2023-02-08T14:02:25.648" v="510" actId="20577"/>
          <ac:spMkLst>
            <pc:docMk/>
            <pc:sldMk cId="1357166122" sldId="2188"/>
            <ac:spMk id="2" creationId="{52DA34BA-82FC-47C5-BCE1-BB65E08B92A1}"/>
          </ac:spMkLst>
        </pc:spChg>
      </pc:sldChg>
      <pc:sldChg chg="modSp add mod">
        <pc:chgData name="Kelly Stokes" userId="3e5c5154-569e-4d81-aa91-4f91841cdfa9" providerId="ADAL" clId="{80334F95-B6BE-4794-836B-E083DEABE9AF}" dt="2023-02-08T14:02:14.693" v="505" actId="20577"/>
        <pc:sldMkLst>
          <pc:docMk/>
          <pc:sldMk cId="1484490825" sldId="2189"/>
        </pc:sldMkLst>
        <pc:spChg chg="mod">
          <ac:chgData name="Kelly Stokes" userId="3e5c5154-569e-4d81-aa91-4f91841cdfa9" providerId="ADAL" clId="{80334F95-B6BE-4794-836B-E083DEABE9AF}" dt="2023-02-08T14:02:14.693" v="505" actId="20577"/>
          <ac:spMkLst>
            <pc:docMk/>
            <pc:sldMk cId="1484490825" sldId="2189"/>
            <ac:spMk id="2" creationId="{52DA34BA-82FC-47C5-BCE1-BB65E08B92A1}"/>
          </ac:spMkLst>
        </pc:spChg>
      </pc:sldChg>
      <pc:sldChg chg="modSp add mod">
        <pc:chgData name="Kelly Stokes" userId="3e5c5154-569e-4d81-aa91-4f91841cdfa9" providerId="ADAL" clId="{80334F95-B6BE-4794-836B-E083DEABE9AF}" dt="2023-02-08T14:02:08.909" v="497" actId="20577"/>
        <pc:sldMkLst>
          <pc:docMk/>
          <pc:sldMk cId="1932306245" sldId="2190"/>
        </pc:sldMkLst>
        <pc:spChg chg="mod">
          <ac:chgData name="Kelly Stokes" userId="3e5c5154-569e-4d81-aa91-4f91841cdfa9" providerId="ADAL" clId="{80334F95-B6BE-4794-836B-E083DEABE9AF}" dt="2023-02-08T14:02:08.909" v="497" actId="20577"/>
          <ac:spMkLst>
            <pc:docMk/>
            <pc:sldMk cId="1932306245" sldId="2190"/>
            <ac:spMk id="2" creationId="{52DA34BA-82FC-47C5-BCE1-BB65E08B92A1}"/>
          </ac:spMkLst>
        </pc:spChg>
      </pc:sldChg>
      <pc:sldChg chg="modSp add mod">
        <pc:chgData name="Kelly Stokes" userId="3e5c5154-569e-4d81-aa91-4f91841cdfa9" providerId="ADAL" clId="{80334F95-B6BE-4794-836B-E083DEABE9AF}" dt="2023-02-08T14:02:04.704" v="493" actId="20577"/>
        <pc:sldMkLst>
          <pc:docMk/>
          <pc:sldMk cId="1916916900" sldId="2191"/>
        </pc:sldMkLst>
        <pc:spChg chg="mod">
          <ac:chgData name="Kelly Stokes" userId="3e5c5154-569e-4d81-aa91-4f91841cdfa9" providerId="ADAL" clId="{80334F95-B6BE-4794-836B-E083DEABE9AF}" dt="2023-02-08T14:02:04.704" v="493" actId="20577"/>
          <ac:spMkLst>
            <pc:docMk/>
            <pc:sldMk cId="1916916900" sldId="2191"/>
            <ac:spMk id="2" creationId="{52DA34BA-82FC-47C5-BCE1-BB65E08B92A1}"/>
          </ac:spMkLst>
        </pc:spChg>
      </pc:sldChg>
      <pc:sldChg chg="modSp add mod">
        <pc:chgData name="Kelly Stokes" userId="3e5c5154-569e-4d81-aa91-4f91841cdfa9" providerId="ADAL" clId="{80334F95-B6BE-4794-836B-E083DEABE9AF}" dt="2023-02-08T14:02:31.266" v="517" actId="20577"/>
        <pc:sldMkLst>
          <pc:docMk/>
          <pc:sldMk cId="373584949" sldId="2192"/>
        </pc:sldMkLst>
        <pc:spChg chg="mod">
          <ac:chgData name="Kelly Stokes" userId="3e5c5154-569e-4d81-aa91-4f91841cdfa9" providerId="ADAL" clId="{80334F95-B6BE-4794-836B-E083DEABE9AF}" dt="2023-02-08T14:02:31.266" v="517" actId="20577"/>
          <ac:spMkLst>
            <pc:docMk/>
            <pc:sldMk cId="373584949" sldId="2192"/>
            <ac:spMk id="2" creationId="{52DA34BA-82FC-47C5-BCE1-BB65E08B92A1}"/>
          </ac:spMkLst>
        </pc:spChg>
      </pc:sldChg>
      <pc:sldChg chg="addSp delSp modSp mod modAnim">
        <pc:chgData name="Kelly Stokes" userId="3e5c5154-569e-4d81-aa91-4f91841cdfa9" providerId="ADAL" clId="{80334F95-B6BE-4794-836B-E083DEABE9AF}" dt="2023-02-08T14:15:07.316" v="574"/>
        <pc:sldMkLst>
          <pc:docMk/>
          <pc:sldMk cId="2735743325" sldId="2201"/>
        </pc:sldMkLst>
        <pc:spChg chg="mod">
          <ac:chgData name="Kelly Stokes" userId="3e5c5154-569e-4d81-aa91-4f91841cdfa9" providerId="ADAL" clId="{80334F95-B6BE-4794-836B-E083DEABE9AF}" dt="2023-02-08T14:14:42.729" v="569" actId="20577"/>
          <ac:spMkLst>
            <pc:docMk/>
            <pc:sldMk cId="2735743325" sldId="2201"/>
            <ac:spMk id="2" creationId="{52DA34BA-82FC-47C5-BCE1-BB65E08B92A1}"/>
          </ac:spMkLst>
        </pc:spChg>
        <pc:spChg chg="mod">
          <ac:chgData name="Kelly Stokes" userId="3e5c5154-569e-4d81-aa91-4f91841cdfa9" providerId="ADAL" clId="{80334F95-B6BE-4794-836B-E083DEABE9AF}" dt="2023-02-08T14:14:45.974" v="570" actId="1076"/>
          <ac:spMkLst>
            <pc:docMk/>
            <pc:sldMk cId="2735743325" sldId="2201"/>
            <ac:spMk id="4" creationId="{4B8AA0B8-EF20-2524-33A5-CEB9B8EA448D}"/>
          </ac:spMkLst>
        </pc:spChg>
        <pc:picChg chg="del">
          <ac:chgData name="Kelly Stokes" userId="3e5c5154-569e-4d81-aa91-4f91841cdfa9" providerId="ADAL" clId="{80334F95-B6BE-4794-836B-E083DEABE9AF}" dt="2023-02-08T14:14:46.644" v="571" actId="478"/>
          <ac:picMkLst>
            <pc:docMk/>
            <pc:sldMk cId="2735743325" sldId="2201"/>
            <ac:picMk id="13320" creationId="{75B4C5D0-84F0-9A87-BB15-B21585B4A801}"/>
          </ac:picMkLst>
        </pc:picChg>
        <pc:picChg chg="add mod">
          <ac:chgData name="Kelly Stokes" userId="3e5c5154-569e-4d81-aa91-4f91841cdfa9" providerId="ADAL" clId="{80334F95-B6BE-4794-836B-E083DEABE9AF}" dt="2023-02-08T14:15:02.435" v="573" actId="1076"/>
          <ac:picMkLst>
            <pc:docMk/>
            <pc:sldMk cId="2735743325" sldId="2201"/>
            <ac:picMk id="97282" creationId="{B459A91E-1175-9BD7-E8E2-26303B7E4AA2}"/>
          </ac:picMkLst>
        </pc:picChg>
      </pc:sldChg>
      <pc:sldChg chg="addSp delSp modSp mod modAnim">
        <pc:chgData name="Kelly Stokes" userId="3e5c5154-569e-4d81-aa91-4f91841cdfa9" providerId="ADAL" clId="{80334F95-B6BE-4794-836B-E083DEABE9AF}" dt="2023-02-08T14:16:10.228" v="587" actId="1076"/>
        <pc:sldMkLst>
          <pc:docMk/>
          <pc:sldMk cId="3543008870" sldId="2202"/>
        </pc:sldMkLst>
        <pc:spChg chg="mod">
          <ac:chgData name="Kelly Stokes" userId="3e5c5154-569e-4d81-aa91-4f91841cdfa9" providerId="ADAL" clId="{80334F95-B6BE-4794-836B-E083DEABE9AF}" dt="2023-02-08T14:16:05.678" v="586" actId="20577"/>
          <ac:spMkLst>
            <pc:docMk/>
            <pc:sldMk cId="3543008870" sldId="2202"/>
            <ac:spMk id="2" creationId="{52DA34BA-82FC-47C5-BCE1-BB65E08B92A1}"/>
          </ac:spMkLst>
        </pc:spChg>
        <pc:spChg chg="mod">
          <ac:chgData name="Kelly Stokes" userId="3e5c5154-569e-4d81-aa91-4f91841cdfa9" providerId="ADAL" clId="{80334F95-B6BE-4794-836B-E083DEABE9AF}" dt="2023-02-08T14:16:10.228" v="587" actId="1076"/>
          <ac:spMkLst>
            <pc:docMk/>
            <pc:sldMk cId="3543008870" sldId="2202"/>
            <ac:spMk id="4" creationId="{4B8AA0B8-EF20-2524-33A5-CEB9B8EA448D}"/>
          </ac:spMkLst>
        </pc:spChg>
        <pc:picChg chg="del">
          <ac:chgData name="Kelly Stokes" userId="3e5c5154-569e-4d81-aa91-4f91841cdfa9" providerId="ADAL" clId="{80334F95-B6BE-4794-836B-E083DEABE9AF}" dt="2023-02-08T14:15:14.418" v="575" actId="478"/>
          <ac:picMkLst>
            <pc:docMk/>
            <pc:sldMk cId="3543008870" sldId="2202"/>
            <ac:picMk id="66562" creationId="{42C27D6C-794A-8593-0B8C-2802D075D54A}"/>
          </ac:picMkLst>
        </pc:picChg>
        <pc:picChg chg="add mod">
          <ac:chgData name="Kelly Stokes" userId="3e5c5154-569e-4d81-aa91-4f91841cdfa9" providerId="ADAL" clId="{80334F95-B6BE-4794-836B-E083DEABE9AF}" dt="2023-02-08T14:15:28.977" v="577" actId="1076"/>
          <ac:picMkLst>
            <pc:docMk/>
            <pc:sldMk cId="3543008870" sldId="2202"/>
            <ac:picMk id="96258" creationId="{F9D821CB-40C9-91DB-BC43-F94C0BA33EEC}"/>
          </ac:picMkLst>
        </pc:picChg>
      </pc:sldChg>
      <pc:sldChg chg="addSp delSp modSp modAnim">
        <pc:chgData name="Kelly Stokes" userId="3e5c5154-569e-4d81-aa91-4f91841cdfa9" providerId="ADAL" clId="{80334F95-B6BE-4794-836B-E083DEABE9AF}" dt="2023-02-08T14:16:44.676" v="596"/>
        <pc:sldMkLst>
          <pc:docMk/>
          <pc:sldMk cId="3679654191" sldId="2210"/>
        </pc:sldMkLst>
        <pc:spChg chg="mod">
          <ac:chgData name="Kelly Stokes" userId="3e5c5154-569e-4d81-aa91-4f91841cdfa9" providerId="ADAL" clId="{80334F95-B6BE-4794-836B-E083DEABE9AF}" dt="2023-02-08T14:16:26.705" v="592" actId="20577"/>
          <ac:spMkLst>
            <pc:docMk/>
            <pc:sldMk cId="3679654191" sldId="2210"/>
            <ac:spMk id="2" creationId="{52DA34BA-82FC-47C5-BCE1-BB65E08B92A1}"/>
          </ac:spMkLst>
        </pc:spChg>
        <pc:picChg chg="del">
          <ac:chgData name="Kelly Stokes" userId="3e5c5154-569e-4d81-aa91-4f91841cdfa9" providerId="ADAL" clId="{80334F95-B6BE-4794-836B-E083DEABE9AF}" dt="2023-02-08T14:16:28.031" v="593" actId="478"/>
          <ac:picMkLst>
            <pc:docMk/>
            <pc:sldMk cId="3679654191" sldId="2210"/>
            <ac:picMk id="15364" creationId="{FACF0B78-8714-ADED-031A-C099FBC0C7FF}"/>
          </ac:picMkLst>
        </pc:picChg>
        <pc:picChg chg="add mod">
          <ac:chgData name="Kelly Stokes" userId="3e5c5154-569e-4d81-aa91-4f91841cdfa9" providerId="ADAL" clId="{80334F95-B6BE-4794-836B-E083DEABE9AF}" dt="2023-02-08T14:16:42.876" v="595" actId="1076"/>
          <ac:picMkLst>
            <pc:docMk/>
            <pc:sldMk cId="3679654191" sldId="2210"/>
            <ac:picMk id="95234" creationId="{69944187-1D34-C8C8-B5C0-FDABFEA55AD0}"/>
          </ac:picMkLst>
        </pc:picChg>
      </pc:sldChg>
      <pc:sldChg chg="addSp delSp modSp mod modAnim">
        <pc:chgData name="Kelly Stokes" userId="3e5c5154-569e-4d81-aa91-4f91841cdfa9" providerId="ADAL" clId="{80334F95-B6BE-4794-836B-E083DEABE9AF}" dt="2023-02-08T14:17:08.167" v="610" actId="13926"/>
        <pc:sldMkLst>
          <pc:docMk/>
          <pc:sldMk cId="1984706700" sldId="2211"/>
        </pc:sldMkLst>
        <pc:spChg chg="mod">
          <ac:chgData name="Kelly Stokes" userId="3e5c5154-569e-4d81-aa91-4f91841cdfa9" providerId="ADAL" clId="{80334F95-B6BE-4794-836B-E083DEABE9AF}" dt="2023-02-08T14:17:08.167" v="610" actId="13926"/>
          <ac:spMkLst>
            <pc:docMk/>
            <pc:sldMk cId="1984706700" sldId="2211"/>
            <ac:spMk id="2" creationId="{52DA34BA-82FC-47C5-BCE1-BB65E08B92A1}"/>
          </ac:spMkLst>
        </pc:spChg>
        <pc:spChg chg="mod">
          <ac:chgData name="Kelly Stokes" userId="3e5c5154-569e-4d81-aa91-4f91841cdfa9" providerId="ADAL" clId="{80334F95-B6BE-4794-836B-E083DEABE9AF}" dt="2023-02-08T14:17:03.675" v="609" actId="1076"/>
          <ac:spMkLst>
            <pc:docMk/>
            <pc:sldMk cId="1984706700" sldId="2211"/>
            <ac:spMk id="3" creationId="{13BB5EC0-7A96-4D29-A835-6FAE896C31A4}"/>
          </ac:spMkLst>
        </pc:spChg>
        <pc:picChg chg="del">
          <ac:chgData name="Kelly Stokes" userId="3e5c5154-569e-4d81-aa91-4f91841cdfa9" providerId="ADAL" clId="{80334F95-B6BE-4794-836B-E083DEABE9AF}" dt="2023-02-08T14:16:52.909" v="597" actId="478"/>
          <ac:picMkLst>
            <pc:docMk/>
            <pc:sldMk cId="1984706700" sldId="2211"/>
            <ac:picMk id="4" creationId="{213E3F7E-E94D-FAFD-46C1-B85AD8BB61C6}"/>
          </ac:picMkLst>
        </pc:picChg>
        <pc:picChg chg="add mod">
          <ac:chgData name="Kelly Stokes" userId="3e5c5154-569e-4d81-aa91-4f91841cdfa9" providerId="ADAL" clId="{80334F95-B6BE-4794-836B-E083DEABE9AF}" dt="2023-02-08T14:16:56.074" v="599" actId="1076"/>
          <ac:picMkLst>
            <pc:docMk/>
            <pc:sldMk cId="1984706700" sldId="2211"/>
            <ac:picMk id="94210" creationId="{39681094-4977-C766-9D8F-FF3C700EC09C}"/>
          </ac:picMkLst>
        </pc:picChg>
      </pc:sldChg>
      <pc:sldChg chg="addSp delSp modSp modAnim">
        <pc:chgData name="Kelly Stokes" userId="3e5c5154-569e-4d81-aa91-4f91841cdfa9" providerId="ADAL" clId="{80334F95-B6BE-4794-836B-E083DEABE9AF}" dt="2023-02-08T14:17:48.098" v="621"/>
        <pc:sldMkLst>
          <pc:docMk/>
          <pc:sldMk cId="426112697" sldId="2212"/>
        </pc:sldMkLst>
        <pc:spChg chg="mod">
          <ac:chgData name="Kelly Stokes" userId="3e5c5154-569e-4d81-aa91-4f91841cdfa9" providerId="ADAL" clId="{80334F95-B6BE-4794-836B-E083DEABE9AF}" dt="2023-02-08T14:17:15.496" v="615" actId="20577"/>
          <ac:spMkLst>
            <pc:docMk/>
            <pc:sldMk cId="426112697" sldId="2212"/>
            <ac:spMk id="2" creationId="{52DA34BA-82FC-47C5-BCE1-BB65E08B92A1}"/>
          </ac:spMkLst>
        </pc:spChg>
        <pc:picChg chg="del">
          <ac:chgData name="Kelly Stokes" userId="3e5c5154-569e-4d81-aa91-4f91841cdfa9" providerId="ADAL" clId="{80334F95-B6BE-4794-836B-E083DEABE9AF}" dt="2023-02-08T14:17:16.962" v="616" actId="478"/>
          <ac:picMkLst>
            <pc:docMk/>
            <pc:sldMk cId="426112697" sldId="2212"/>
            <ac:picMk id="17410" creationId="{0A7AB721-FE2C-BC3B-03B7-FC6952A5D8FC}"/>
          </ac:picMkLst>
        </pc:picChg>
        <pc:picChg chg="add mod">
          <ac:chgData name="Kelly Stokes" userId="3e5c5154-569e-4d81-aa91-4f91841cdfa9" providerId="ADAL" clId="{80334F95-B6BE-4794-836B-E083DEABE9AF}" dt="2023-02-08T14:17:43.017" v="619" actId="732"/>
          <ac:picMkLst>
            <pc:docMk/>
            <pc:sldMk cId="426112697" sldId="2212"/>
            <ac:picMk id="93186" creationId="{3F572F91-3CE2-BFAE-4084-6463CB54D81A}"/>
          </ac:picMkLst>
        </pc:picChg>
      </pc:sldChg>
      <pc:sldChg chg="addSp delSp modSp mod modAnim">
        <pc:chgData name="Kelly Stokes" userId="3e5c5154-569e-4d81-aa91-4f91841cdfa9" providerId="ADAL" clId="{80334F95-B6BE-4794-836B-E083DEABE9AF}" dt="2023-02-08T14:18:03.273" v="631" actId="13926"/>
        <pc:sldMkLst>
          <pc:docMk/>
          <pc:sldMk cId="2530409455" sldId="2213"/>
        </pc:sldMkLst>
        <pc:spChg chg="mod">
          <ac:chgData name="Kelly Stokes" userId="3e5c5154-569e-4d81-aa91-4f91841cdfa9" providerId="ADAL" clId="{80334F95-B6BE-4794-836B-E083DEABE9AF}" dt="2023-02-08T14:18:03.273" v="631" actId="13926"/>
          <ac:spMkLst>
            <pc:docMk/>
            <pc:sldMk cId="2530409455" sldId="2213"/>
            <ac:spMk id="2" creationId="{52DA34BA-82FC-47C5-BCE1-BB65E08B92A1}"/>
          </ac:spMkLst>
        </pc:spChg>
        <pc:spChg chg="mod">
          <ac:chgData name="Kelly Stokes" userId="3e5c5154-569e-4d81-aa91-4f91841cdfa9" providerId="ADAL" clId="{80334F95-B6BE-4794-836B-E083DEABE9AF}" dt="2023-02-08T14:17:58.621" v="630" actId="1076"/>
          <ac:spMkLst>
            <pc:docMk/>
            <pc:sldMk cId="2530409455" sldId="2213"/>
            <ac:spMk id="3" creationId="{13BB5EC0-7A96-4D29-A835-6FAE896C31A4}"/>
          </ac:spMkLst>
        </pc:spChg>
        <pc:picChg chg="del">
          <ac:chgData name="Kelly Stokes" userId="3e5c5154-569e-4d81-aa91-4f91841cdfa9" providerId="ADAL" clId="{80334F95-B6BE-4794-836B-E083DEABE9AF}" dt="2023-02-08T14:17:50.296" v="622" actId="478"/>
          <ac:picMkLst>
            <pc:docMk/>
            <pc:sldMk cId="2530409455" sldId="2213"/>
            <ac:picMk id="4" creationId="{BC6131CD-5D97-2800-4775-4A528B2E841F}"/>
          </ac:picMkLst>
        </pc:picChg>
        <pc:picChg chg="add mod">
          <ac:chgData name="Kelly Stokes" userId="3e5c5154-569e-4d81-aa91-4f91841cdfa9" providerId="ADAL" clId="{80334F95-B6BE-4794-836B-E083DEABE9AF}" dt="2023-02-08T14:17:50.611" v="623"/>
          <ac:picMkLst>
            <pc:docMk/>
            <pc:sldMk cId="2530409455" sldId="2213"/>
            <ac:picMk id="5" creationId="{9B46E9C0-7FB5-2A13-88CD-030F400312D0}"/>
          </ac:picMkLst>
        </pc:picChg>
      </pc:sldChg>
      <pc:sldChg chg="addSp delSp modSp modAnim">
        <pc:chgData name="Kelly Stokes" userId="3e5c5154-569e-4d81-aa91-4f91841cdfa9" providerId="ADAL" clId="{80334F95-B6BE-4794-836B-E083DEABE9AF}" dt="2023-02-08T14:19:07.071" v="671"/>
        <pc:sldMkLst>
          <pc:docMk/>
          <pc:sldMk cId="4294120037" sldId="2214"/>
        </pc:sldMkLst>
        <pc:spChg chg="mod">
          <ac:chgData name="Kelly Stokes" userId="3e5c5154-569e-4d81-aa91-4f91841cdfa9" providerId="ADAL" clId="{80334F95-B6BE-4794-836B-E083DEABE9AF}" dt="2023-02-08T14:18:38.087" v="646" actId="20577"/>
          <ac:spMkLst>
            <pc:docMk/>
            <pc:sldMk cId="4294120037" sldId="2214"/>
            <ac:spMk id="2" creationId="{52DA34BA-82FC-47C5-BCE1-BB65E08B92A1}"/>
          </ac:spMkLst>
        </pc:spChg>
        <pc:spChg chg="mod">
          <ac:chgData name="Kelly Stokes" userId="3e5c5154-569e-4d81-aa91-4f91841cdfa9" providerId="ADAL" clId="{80334F95-B6BE-4794-836B-E083DEABE9AF}" dt="2023-02-08T14:18:54.262" v="670" actId="20577"/>
          <ac:spMkLst>
            <pc:docMk/>
            <pc:sldMk cId="4294120037" sldId="2214"/>
            <ac:spMk id="3" creationId="{B548C542-2DBB-77E4-067F-CB52D1045816}"/>
          </ac:spMkLst>
        </pc:spChg>
        <pc:spChg chg="mod">
          <ac:chgData name="Kelly Stokes" userId="3e5c5154-569e-4d81-aa91-4f91841cdfa9" providerId="ADAL" clId="{80334F95-B6BE-4794-836B-E083DEABE9AF}" dt="2023-02-08T14:19:07.071" v="671"/>
          <ac:spMkLst>
            <pc:docMk/>
            <pc:sldMk cId="4294120037" sldId="2214"/>
            <ac:spMk id="12" creationId="{E384BFF7-3319-CAE2-192F-C4DCBBBBFCCA}"/>
          </ac:spMkLst>
        </pc:spChg>
        <pc:picChg chg="add mod">
          <ac:chgData name="Kelly Stokes" userId="3e5c5154-569e-4d81-aa91-4f91841cdfa9" providerId="ADAL" clId="{80334F95-B6BE-4794-836B-E083DEABE9AF}" dt="2023-02-08T14:18:49.209" v="661" actId="1076"/>
          <ac:picMkLst>
            <pc:docMk/>
            <pc:sldMk cId="4294120037" sldId="2214"/>
            <ac:picMk id="4" creationId="{31A09D02-4B83-E465-99E2-E43FC2DD4663}"/>
          </ac:picMkLst>
        </pc:picChg>
        <pc:picChg chg="del">
          <ac:chgData name="Kelly Stokes" userId="3e5c5154-569e-4d81-aa91-4f91841cdfa9" providerId="ADAL" clId="{80334F95-B6BE-4794-836B-E083DEABE9AF}" dt="2023-02-08T14:18:10.960" v="632" actId="478"/>
          <ac:picMkLst>
            <pc:docMk/>
            <pc:sldMk cId="4294120037" sldId="2214"/>
            <ac:picMk id="6" creationId="{67A169EE-07D1-369B-57AC-BE5BDE1EE58A}"/>
          </ac:picMkLst>
        </pc:picChg>
      </pc:sldChg>
      <pc:sldChg chg="addSp delSp modSp modAnim">
        <pc:chgData name="Kelly Stokes" userId="3e5c5154-569e-4d81-aa91-4f91841cdfa9" providerId="ADAL" clId="{80334F95-B6BE-4794-836B-E083DEABE9AF}" dt="2023-02-08T14:19:47.475" v="702"/>
        <pc:sldMkLst>
          <pc:docMk/>
          <pc:sldMk cId="1497561362" sldId="2215"/>
        </pc:sldMkLst>
        <pc:spChg chg="mod">
          <ac:chgData name="Kelly Stokes" userId="3e5c5154-569e-4d81-aa91-4f91841cdfa9" providerId="ADAL" clId="{80334F95-B6BE-4794-836B-E083DEABE9AF}" dt="2023-02-08T14:19:18.661" v="680" actId="20577"/>
          <ac:spMkLst>
            <pc:docMk/>
            <pc:sldMk cId="1497561362" sldId="2215"/>
            <ac:spMk id="2" creationId="{52DA34BA-82FC-47C5-BCE1-BB65E08B92A1}"/>
          </ac:spMkLst>
        </pc:spChg>
        <pc:spChg chg="mod">
          <ac:chgData name="Kelly Stokes" userId="3e5c5154-569e-4d81-aa91-4f91841cdfa9" providerId="ADAL" clId="{80334F95-B6BE-4794-836B-E083DEABE9AF}" dt="2023-02-08T14:19:32.162" v="701" actId="20577"/>
          <ac:spMkLst>
            <pc:docMk/>
            <pc:sldMk cId="1497561362" sldId="2215"/>
            <ac:spMk id="3" creationId="{EC2FC21F-F840-9568-F4E6-C25C1FFB0F67}"/>
          </ac:spMkLst>
        </pc:spChg>
        <pc:spChg chg="mod">
          <ac:chgData name="Kelly Stokes" userId="3e5c5154-569e-4d81-aa91-4f91841cdfa9" providerId="ADAL" clId="{80334F95-B6BE-4794-836B-E083DEABE9AF}" dt="2023-02-08T14:19:47.475" v="702"/>
          <ac:spMkLst>
            <pc:docMk/>
            <pc:sldMk cId="1497561362" sldId="2215"/>
            <ac:spMk id="12" creationId="{E384BFF7-3319-CAE2-192F-C4DCBBBBFCCA}"/>
          </ac:spMkLst>
        </pc:spChg>
        <pc:picChg chg="add mod">
          <ac:chgData name="Kelly Stokes" userId="3e5c5154-569e-4d81-aa91-4f91841cdfa9" providerId="ADAL" clId="{80334F95-B6BE-4794-836B-E083DEABE9AF}" dt="2023-02-08T14:18:15.927" v="634"/>
          <ac:picMkLst>
            <pc:docMk/>
            <pc:sldMk cId="1497561362" sldId="2215"/>
            <ac:picMk id="4" creationId="{ECB1B299-2394-5680-774B-F027CEEE2949}"/>
          </ac:picMkLst>
        </pc:picChg>
        <pc:picChg chg="del">
          <ac:chgData name="Kelly Stokes" userId="3e5c5154-569e-4d81-aa91-4f91841cdfa9" providerId="ADAL" clId="{80334F95-B6BE-4794-836B-E083DEABE9AF}" dt="2023-02-08T14:18:15.516" v="633" actId="478"/>
          <ac:picMkLst>
            <pc:docMk/>
            <pc:sldMk cId="1497561362" sldId="2215"/>
            <ac:picMk id="6" creationId="{B61EECF7-5853-CB04-F8C8-437F7DC9811D}"/>
          </ac:picMkLst>
        </pc:picChg>
      </pc:sldChg>
      <pc:sldChg chg="modSp mod">
        <pc:chgData name="Kelly Stokes" userId="3e5c5154-569e-4d81-aa91-4f91841cdfa9" providerId="ADAL" clId="{80334F95-B6BE-4794-836B-E083DEABE9AF}" dt="2023-02-08T14:20:13.418" v="718" actId="27636"/>
        <pc:sldMkLst>
          <pc:docMk/>
          <pc:sldMk cId="2564612190" sldId="2216"/>
        </pc:sldMkLst>
        <pc:spChg chg="mod">
          <ac:chgData name="Kelly Stokes" userId="3e5c5154-569e-4d81-aa91-4f91841cdfa9" providerId="ADAL" clId="{80334F95-B6BE-4794-836B-E083DEABE9AF}" dt="2023-02-08T14:20:03.907" v="703"/>
          <ac:spMkLst>
            <pc:docMk/>
            <pc:sldMk cId="2564612190" sldId="2216"/>
            <ac:spMk id="2" creationId="{52DA34BA-82FC-47C5-BCE1-BB65E08B92A1}"/>
          </ac:spMkLst>
        </pc:spChg>
        <pc:spChg chg="mod">
          <ac:chgData name="Kelly Stokes" userId="3e5c5154-569e-4d81-aa91-4f91841cdfa9" providerId="ADAL" clId="{80334F95-B6BE-4794-836B-E083DEABE9AF}" dt="2023-02-08T14:20:13.418" v="718" actId="27636"/>
          <ac:spMkLst>
            <pc:docMk/>
            <pc:sldMk cId="2564612190" sldId="2216"/>
            <ac:spMk id="3" creationId="{847A1AC9-9EC9-E1AA-348D-958CE44F2772}"/>
          </ac:spMkLst>
        </pc:spChg>
      </pc:sldChg>
      <pc:sldChg chg="modSp mod">
        <pc:chgData name="Kelly Stokes" userId="3e5c5154-569e-4d81-aa91-4f91841cdfa9" providerId="ADAL" clId="{80334F95-B6BE-4794-836B-E083DEABE9AF}" dt="2023-02-08T14:20:39.464" v="725" actId="27636"/>
        <pc:sldMkLst>
          <pc:docMk/>
          <pc:sldMk cId="115253971" sldId="2217"/>
        </pc:sldMkLst>
        <pc:spChg chg="mod">
          <ac:chgData name="Kelly Stokes" userId="3e5c5154-569e-4d81-aa91-4f91841cdfa9" providerId="ADAL" clId="{80334F95-B6BE-4794-836B-E083DEABE9AF}" dt="2023-02-08T14:20:36.195" v="723" actId="20577"/>
          <ac:spMkLst>
            <pc:docMk/>
            <pc:sldMk cId="115253971" sldId="2217"/>
            <ac:spMk id="2" creationId="{52DA34BA-82FC-47C5-BCE1-BB65E08B92A1}"/>
          </ac:spMkLst>
        </pc:spChg>
        <pc:spChg chg="mod">
          <ac:chgData name="Kelly Stokes" userId="3e5c5154-569e-4d81-aa91-4f91841cdfa9" providerId="ADAL" clId="{80334F95-B6BE-4794-836B-E083DEABE9AF}" dt="2023-02-08T14:20:39.464" v="725" actId="27636"/>
          <ac:spMkLst>
            <pc:docMk/>
            <pc:sldMk cId="115253971" sldId="2217"/>
            <ac:spMk id="3" creationId="{847A1AC9-9EC9-E1AA-348D-958CE44F2772}"/>
          </ac:spMkLst>
        </pc:spChg>
      </pc:sldChg>
      <pc:sldChg chg="modNotesTx">
        <pc:chgData name="Kelly Stokes" userId="3e5c5154-569e-4d81-aa91-4f91841cdfa9" providerId="ADAL" clId="{80334F95-B6BE-4794-836B-E083DEABE9AF}" dt="2023-02-08T14:21:10.774" v="736" actId="20577"/>
        <pc:sldMkLst>
          <pc:docMk/>
          <pc:sldMk cId="3041446236" sldId="2227"/>
        </pc:sldMkLst>
      </pc:sldChg>
      <pc:sldChg chg="modSp mod">
        <pc:chgData name="Kelly Stokes" userId="3e5c5154-569e-4d81-aa91-4f91841cdfa9" providerId="ADAL" clId="{80334F95-B6BE-4794-836B-E083DEABE9AF}" dt="2023-02-08T14:21:16.775" v="738" actId="20577"/>
        <pc:sldMkLst>
          <pc:docMk/>
          <pc:sldMk cId="323516216" sldId="2228"/>
        </pc:sldMkLst>
        <pc:spChg chg="mod">
          <ac:chgData name="Kelly Stokes" userId="3e5c5154-569e-4d81-aa91-4f91841cdfa9" providerId="ADAL" clId="{80334F95-B6BE-4794-836B-E083DEABE9AF}" dt="2023-02-08T14:21:16.775" v="738" actId="20577"/>
          <ac:spMkLst>
            <pc:docMk/>
            <pc:sldMk cId="323516216" sldId="2228"/>
            <ac:spMk id="2" creationId="{77E26784-A357-92CE-B6B1-8F248D3D6650}"/>
          </ac:spMkLst>
        </pc:spChg>
      </pc:sldChg>
      <pc:sldChg chg="addSp delSp modSp mod modAnim">
        <pc:chgData name="Kelly Stokes" userId="3e5c5154-569e-4d81-aa91-4f91841cdfa9" providerId="ADAL" clId="{80334F95-B6BE-4794-836B-E083DEABE9AF}" dt="2023-02-08T14:22:07.573" v="748"/>
        <pc:sldMkLst>
          <pc:docMk/>
          <pc:sldMk cId="3154130264" sldId="2237"/>
        </pc:sldMkLst>
        <pc:spChg chg="mod">
          <ac:chgData name="Kelly Stokes" userId="3e5c5154-569e-4d81-aa91-4f91841cdfa9" providerId="ADAL" clId="{80334F95-B6BE-4794-836B-E083DEABE9AF}" dt="2023-02-08T14:21:46.641" v="743" actId="20577"/>
          <ac:spMkLst>
            <pc:docMk/>
            <pc:sldMk cId="3154130264" sldId="2237"/>
            <ac:spMk id="2" creationId="{52DA34BA-82FC-47C5-BCE1-BB65E08B92A1}"/>
          </ac:spMkLst>
        </pc:spChg>
        <pc:spChg chg="mod">
          <ac:chgData name="Kelly Stokes" userId="3e5c5154-569e-4d81-aa91-4f91841cdfa9" providerId="ADAL" clId="{80334F95-B6BE-4794-836B-E083DEABE9AF}" dt="2023-02-08T14:21:50.483" v="744" actId="1076"/>
          <ac:spMkLst>
            <pc:docMk/>
            <pc:sldMk cId="3154130264" sldId="2237"/>
            <ac:spMk id="4" creationId="{4B8AA0B8-EF20-2524-33A5-CEB9B8EA448D}"/>
          </ac:spMkLst>
        </pc:spChg>
        <pc:picChg chg="del">
          <ac:chgData name="Kelly Stokes" userId="3e5c5154-569e-4d81-aa91-4f91841cdfa9" providerId="ADAL" clId="{80334F95-B6BE-4794-836B-E083DEABE9AF}" dt="2023-02-08T14:21:51.395" v="745" actId="478"/>
          <ac:picMkLst>
            <pc:docMk/>
            <pc:sldMk cId="3154130264" sldId="2237"/>
            <ac:picMk id="13320" creationId="{75B4C5D0-84F0-9A87-BB15-B21585B4A801}"/>
          </ac:picMkLst>
        </pc:picChg>
        <pc:picChg chg="add mod">
          <ac:chgData name="Kelly Stokes" userId="3e5c5154-569e-4d81-aa91-4f91841cdfa9" providerId="ADAL" clId="{80334F95-B6BE-4794-836B-E083DEABE9AF}" dt="2023-02-08T14:22:06.798" v="747" actId="1076"/>
          <ac:picMkLst>
            <pc:docMk/>
            <pc:sldMk cId="3154130264" sldId="2237"/>
            <ac:picMk id="87042" creationId="{B62761DC-CB20-FF6B-0081-E52193C8DB02}"/>
          </ac:picMkLst>
        </pc:picChg>
      </pc:sldChg>
      <pc:sldChg chg="addSp delSp modSp mod modAnim">
        <pc:chgData name="Kelly Stokes" userId="3e5c5154-569e-4d81-aa91-4f91841cdfa9" providerId="ADAL" clId="{80334F95-B6BE-4794-836B-E083DEABE9AF}" dt="2023-02-08T14:22:41.671" v="759"/>
        <pc:sldMkLst>
          <pc:docMk/>
          <pc:sldMk cId="3251691041" sldId="2238"/>
        </pc:sldMkLst>
        <pc:spChg chg="mod">
          <ac:chgData name="Kelly Stokes" userId="3e5c5154-569e-4d81-aa91-4f91841cdfa9" providerId="ADAL" clId="{80334F95-B6BE-4794-836B-E083DEABE9AF}" dt="2023-02-08T14:22:13.270" v="754" actId="20577"/>
          <ac:spMkLst>
            <pc:docMk/>
            <pc:sldMk cId="3251691041" sldId="2238"/>
            <ac:spMk id="2" creationId="{52DA34BA-82FC-47C5-BCE1-BB65E08B92A1}"/>
          </ac:spMkLst>
        </pc:spChg>
        <pc:spChg chg="mod">
          <ac:chgData name="Kelly Stokes" userId="3e5c5154-569e-4d81-aa91-4f91841cdfa9" providerId="ADAL" clId="{80334F95-B6BE-4794-836B-E083DEABE9AF}" dt="2023-02-08T14:22:16.359" v="755" actId="1076"/>
          <ac:spMkLst>
            <pc:docMk/>
            <pc:sldMk cId="3251691041" sldId="2238"/>
            <ac:spMk id="4" creationId="{4B8AA0B8-EF20-2524-33A5-CEB9B8EA448D}"/>
          </ac:spMkLst>
        </pc:spChg>
        <pc:picChg chg="del">
          <ac:chgData name="Kelly Stokes" userId="3e5c5154-569e-4d81-aa91-4f91841cdfa9" providerId="ADAL" clId="{80334F95-B6BE-4794-836B-E083DEABE9AF}" dt="2023-02-08T14:22:17.603" v="756" actId="478"/>
          <ac:picMkLst>
            <pc:docMk/>
            <pc:sldMk cId="3251691041" sldId="2238"/>
            <ac:picMk id="66562" creationId="{42C27D6C-794A-8593-0B8C-2802D075D54A}"/>
          </ac:picMkLst>
        </pc:picChg>
        <pc:picChg chg="add mod">
          <ac:chgData name="Kelly Stokes" userId="3e5c5154-569e-4d81-aa91-4f91841cdfa9" providerId="ADAL" clId="{80334F95-B6BE-4794-836B-E083DEABE9AF}" dt="2023-02-08T14:22:39.864" v="758" actId="1076"/>
          <ac:picMkLst>
            <pc:docMk/>
            <pc:sldMk cId="3251691041" sldId="2238"/>
            <ac:picMk id="86018" creationId="{33770BE8-0433-6B8B-4F03-53FD410855BA}"/>
          </ac:picMkLst>
        </pc:picChg>
      </pc:sldChg>
      <pc:sldChg chg="addSp delSp modSp modAnim">
        <pc:chgData name="Kelly Stokes" userId="3e5c5154-569e-4d81-aa91-4f91841cdfa9" providerId="ADAL" clId="{80334F95-B6BE-4794-836B-E083DEABE9AF}" dt="2023-02-08T14:23:10.445" v="767"/>
        <pc:sldMkLst>
          <pc:docMk/>
          <pc:sldMk cId="371571278" sldId="2246"/>
        </pc:sldMkLst>
        <pc:spChg chg="mod">
          <ac:chgData name="Kelly Stokes" userId="3e5c5154-569e-4d81-aa91-4f91841cdfa9" providerId="ADAL" clId="{80334F95-B6BE-4794-836B-E083DEABE9AF}" dt="2023-02-08T14:22:53.001" v="763" actId="20577"/>
          <ac:spMkLst>
            <pc:docMk/>
            <pc:sldMk cId="371571278" sldId="2246"/>
            <ac:spMk id="2" creationId="{52DA34BA-82FC-47C5-BCE1-BB65E08B92A1}"/>
          </ac:spMkLst>
        </pc:spChg>
        <pc:picChg chg="del">
          <ac:chgData name="Kelly Stokes" userId="3e5c5154-569e-4d81-aa91-4f91841cdfa9" providerId="ADAL" clId="{80334F95-B6BE-4794-836B-E083DEABE9AF}" dt="2023-02-08T14:23:06.938" v="764" actId="478"/>
          <ac:picMkLst>
            <pc:docMk/>
            <pc:sldMk cId="371571278" sldId="2246"/>
            <ac:picMk id="15364" creationId="{FACF0B78-8714-ADED-031A-C099FBC0C7FF}"/>
          </ac:picMkLst>
        </pc:picChg>
        <pc:picChg chg="add mod">
          <ac:chgData name="Kelly Stokes" userId="3e5c5154-569e-4d81-aa91-4f91841cdfa9" providerId="ADAL" clId="{80334F95-B6BE-4794-836B-E083DEABE9AF}" dt="2023-02-08T14:23:09.808" v="766" actId="1076"/>
          <ac:picMkLst>
            <pc:docMk/>
            <pc:sldMk cId="371571278" sldId="2246"/>
            <ac:picMk id="84994" creationId="{9E312C74-A062-BC12-2426-60C5FC133298}"/>
          </ac:picMkLst>
        </pc:picChg>
      </pc:sldChg>
      <pc:sldChg chg="addSp delSp modSp mod modAnim">
        <pc:chgData name="Kelly Stokes" userId="3e5c5154-569e-4d81-aa91-4f91841cdfa9" providerId="ADAL" clId="{80334F95-B6BE-4794-836B-E083DEABE9AF}" dt="2023-02-08T14:27:25.393" v="876" actId="164"/>
        <pc:sldMkLst>
          <pc:docMk/>
          <pc:sldMk cId="3734783584" sldId="2247"/>
        </pc:sldMkLst>
        <pc:spChg chg="mod">
          <ac:chgData name="Kelly Stokes" userId="3e5c5154-569e-4d81-aa91-4f91841cdfa9" providerId="ADAL" clId="{80334F95-B6BE-4794-836B-E083DEABE9AF}" dt="2023-02-08T14:23:21.103" v="777" actId="20577"/>
          <ac:spMkLst>
            <pc:docMk/>
            <pc:sldMk cId="3734783584" sldId="2247"/>
            <ac:spMk id="2" creationId="{52DA34BA-82FC-47C5-BCE1-BB65E08B92A1}"/>
          </ac:spMkLst>
        </pc:spChg>
        <pc:spChg chg="mod">
          <ac:chgData name="Kelly Stokes" userId="3e5c5154-569e-4d81-aa91-4f91841cdfa9" providerId="ADAL" clId="{80334F95-B6BE-4794-836B-E083DEABE9AF}" dt="2023-02-08T14:23:31.049" v="779" actId="14100"/>
          <ac:spMkLst>
            <pc:docMk/>
            <pc:sldMk cId="3734783584" sldId="2247"/>
            <ac:spMk id="3" creationId="{13BB5EC0-7A96-4D29-A835-6FAE896C31A4}"/>
          </ac:spMkLst>
        </pc:spChg>
        <pc:spChg chg="add mod">
          <ac:chgData name="Kelly Stokes" userId="3e5c5154-569e-4d81-aa91-4f91841cdfa9" providerId="ADAL" clId="{80334F95-B6BE-4794-836B-E083DEABE9AF}" dt="2023-02-08T14:27:25.393" v="876" actId="164"/>
          <ac:spMkLst>
            <pc:docMk/>
            <pc:sldMk cId="3734783584" sldId="2247"/>
            <ac:spMk id="6" creationId="{AE9334BA-D6F5-BA24-17D9-8AA62FE06883}"/>
          </ac:spMkLst>
        </pc:spChg>
        <pc:grpChg chg="add mod">
          <ac:chgData name="Kelly Stokes" userId="3e5c5154-569e-4d81-aa91-4f91841cdfa9" providerId="ADAL" clId="{80334F95-B6BE-4794-836B-E083DEABE9AF}" dt="2023-02-08T14:27:25.393" v="876" actId="164"/>
          <ac:grpSpMkLst>
            <pc:docMk/>
            <pc:sldMk cId="3734783584" sldId="2247"/>
            <ac:grpSpMk id="7" creationId="{F56F5F98-8C32-4C8A-EBFE-211220805FC0}"/>
          </ac:grpSpMkLst>
        </pc:grpChg>
        <pc:picChg chg="del">
          <ac:chgData name="Kelly Stokes" userId="3e5c5154-569e-4d81-aa91-4f91841cdfa9" providerId="ADAL" clId="{80334F95-B6BE-4794-836B-E083DEABE9AF}" dt="2023-02-08T14:24:03.811" v="780" actId="478"/>
          <ac:picMkLst>
            <pc:docMk/>
            <pc:sldMk cId="3734783584" sldId="2247"/>
            <ac:picMk id="4" creationId="{213E3F7E-E94D-FAFD-46C1-B85AD8BB61C6}"/>
          </ac:picMkLst>
        </pc:picChg>
        <pc:picChg chg="add mod">
          <ac:chgData name="Kelly Stokes" userId="3e5c5154-569e-4d81-aa91-4f91841cdfa9" providerId="ADAL" clId="{80334F95-B6BE-4794-836B-E083DEABE9AF}" dt="2023-02-08T14:27:25.393" v="876" actId="164"/>
          <ac:picMkLst>
            <pc:docMk/>
            <pc:sldMk cId="3734783584" sldId="2247"/>
            <ac:picMk id="5" creationId="{B13A8AC0-47CB-0518-24B6-1CAC36D6B92A}"/>
          </ac:picMkLst>
        </pc:picChg>
      </pc:sldChg>
      <pc:sldChg chg="addSp delSp modSp modAnim">
        <pc:chgData name="Kelly Stokes" userId="3e5c5154-569e-4d81-aa91-4f91841cdfa9" providerId="ADAL" clId="{80334F95-B6BE-4794-836B-E083DEABE9AF}" dt="2023-02-08T14:25:28.892" v="816"/>
        <pc:sldMkLst>
          <pc:docMk/>
          <pc:sldMk cId="868363789" sldId="2248"/>
        </pc:sldMkLst>
        <pc:spChg chg="mod">
          <ac:chgData name="Kelly Stokes" userId="3e5c5154-569e-4d81-aa91-4f91841cdfa9" providerId="ADAL" clId="{80334F95-B6BE-4794-836B-E083DEABE9AF}" dt="2023-02-08T14:25:04.473" v="812" actId="20577"/>
          <ac:spMkLst>
            <pc:docMk/>
            <pc:sldMk cId="868363789" sldId="2248"/>
            <ac:spMk id="2" creationId="{52DA34BA-82FC-47C5-BCE1-BB65E08B92A1}"/>
          </ac:spMkLst>
        </pc:spChg>
        <pc:picChg chg="del">
          <ac:chgData name="Kelly Stokes" userId="3e5c5154-569e-4d81-aa91-4f91841cdfa9" providerId="ADAL" clId="{80334F95-B6BE-4794-836B-E083DEABE9AF}" dt="2023-02-08T14:25:06.606" v="813" actId="478"/>
          <ac:picMkLst>
            <pc:docMk/>
            <pc:sldMk cId="868363789" sldId="2248"/>
            <ac:picMk id="17410" creationId="{0A7AB721-FE2C-BC3B-03B7-FC6952A5D8FC}"/>
          </ac:picMkLst>
        </pc:picChg>
        <pc:picChg chg="add mod">
          <ac:chgData name="Kelly Stokes" userId="3e5c5154-569e-4d81-aa91-4f91841cdfa9" providerId="ADAL" clId="{80334F95-B6BE-4794-836B-E083DEABE9AF}" dt="2023-02-08T14:25:25.593" v="815" actId="1076"/>
          <ac:picMkLst>
            <pc:docMk/>
            <pc:sldMk cId="868363789" sldId="2248"/>
            <ac:picMk id="82946" creationId="{52D03626-29D8-DA49-0344-9E7BAA932633}"/>
          </ac:picMkLst>
        </pc:picChg>
      </pc:sldChg>
      <pc:sldChg chg="addSp delSp modSp mod modAnim">
        <pc:chgData name="Kelly Stokes" userId="3e5c5154-569e-4d81-aa91-4f91841cdfa9" providerId="ADAL" clId="{80334F95-B6BE-4794-836B-E083DEABE9AF}" dt="2023-02-08T14:26:01.830" v="830" actId="14100"/>
        <pc:sldMkLst>
          <pc:docMk/>
          <pc:sldMk cId="2211676731" sldId="2249"/>
        </pc:sldMkLst>
        <pc:spChg chg="mod">
          <ac:chgData name="Kelly Stokes" userId="3e5c5154-569e-4d81-aa91-4f91841cdfa9" providerId="ADAL" clId="{80334F95-B6BE-4794-836B-E083DEABE9AF}" dt="2023-02-08T14:25:55.594" v="828" actId="20577"/>
          <ac:spMkLst>
            <pc:docMk/>
            <pc:sldMk cId="2211676731" sldId="2249"/>
            <ac:spMk id="2" creationId="{52DA34BA-82FC-47C5-BCE1-BB65E08B92A1}"/>
          </ac:spMkLst>
        </pc:spChg>
        <pc:spChg chg="mod">
          <ac:chgData name="Kelly Stokes" userId="3e5c5154-569e-4d81-aa91-4f91841cdfa9" providerId="ADAL" clId="{80334F95-B6BE-4794-836B-E083DEABE9AF}" dt="2023-02-08T14:26:01.830" v="830" actId="14100"/>
          <ac:spMkLst>
            <pc:docMk/>
            <pc:sldMk cId="2211676731" sldId="2249"/>
            <ac:spMk id="3" creationId="{13BB5EC0-7A96-4D29-A835-6FAE896C31A4}"/>
          </ac:spMkLst>
        </pc:spChg>
        <pc:spChg chg="add mod">
          <ac:chgData name="Kelly Stokes" userId="3e5c5154-569e-4d81-aa91-4f91841cdfa9" providerId="ADAL" clId="{80334F95-B6BE-4794-836B-E083DEABE9AF}" dt="2023-02-08T14:25:49.873" v="820" actId="1076"/>
          <ac:spMkLst>
            <pc:docMk/>
            <pc:sldMk cId="2211676731" sldId="2249"/>
            <ac:spMk id="6" creationId="{5D32EA29-8028-E712-59F1-852F2A9B9C21}"/>
          </ac:spMkLst>
        </pc:spChg>
        <pc:picChg chg="del">
          <ac:chgData name="Kelly Stokes" userId="3e5c5154-569e-4d81-aa91-4f91841cdfa9" providerId="ADAL" clId="{80334F95-B6BE-4794-836B-E083DEABE9AF}" dt="2023-02-08T14:25:31.390" v="817" actId="478"/>
          <ac:picMkLst>
            <pc:docMk/>
            <pc:sldMk cId="2211676731" sldId="2249"/>
            <ac:picMk id="4" creationId="{BC6131CD-5D97-2800-4775-4A528B2E841F}"/>
          </ac:picMkLst>
        </pc:picChg>
        <pc:picChg chg="add mod">
          <ac:chgData name="Kelly Stokes" userId="3e5c5154-569e-4d81-aa91-4f91841cdfa9" providerId="ADAL" clId="{80334F95-B6BE-4794-836B-E083DEABE9AF}" dt="2023-02-08T14:25:36.130" v="818"/>
          <ac:picMkLst>
            <pc:docMk/>
            <pc:sldMk cId="2211676731" sldId="2249"/>
            <ac:picMk id="5" creationId="{224AF19A-1CA6-64B3-364D-F3857C518181}"/>
          </ac:picMkLst>
        </pc:picChg>
      </pc:sldChg>
      <pc:sldChg chg="addSp delSp modSp modAnim">
        <pc:chgData name="Kelly Stokes" userId="3e5c5154-569e-4d81-aa91-4f91841cdfa9" providerId="ADAL" clId="{80334F95-B6BE-4794-836B-E083DEABE9AF}" dt="2023-02-08T14:28:14.532" v="890"/>
        <pc:sldMkLst>
          <pc:docMk/>
          <pc:sldMk cId="2984208265" sldId="2250"/>
        </pc:sldMkLst>
        <pc:spChg chg="mod">
          <ac:chgData name="Kelly Stokes" userId="3e5c5154-569e-4d81-aa91-4f91841cdfa9" providerId="ADAL" clId="{80334F95-B6BE-4794-836B-E083DEABE9AF}" dt="2023-02-08T14:26:14.815" v="842" actId="20577"/>
          <ac:spMkLst>
            <pc:docMk/>
            <pc:sldMk cId="2984208265" sldId="2250"/>
            <ac:spMk id="2" creationId="{52DA34BA-82FC-47C5-BCE1-BB65E08B92A1}"/>
          </ac:spMkLst>
        </pc:spChg>
        <pc:spChg chg="mod">
          <ac:chgData name="Kelly Stokes" userId="3e5c5154-569e-4d81-aa91-4f91841cdfa9" providerId="ADAL" clId="{80334F95-B6BE-4794-836B-E083DEABE9AF}" dt="2023-02-08T14:26:29.878" v="874" actId="20577"/>
          <ac:spMkLst>
            <pc:docMk/>
            <pc:sldMk cId="2984208265" sldId="2250"/>
            <ac:spMk id="3" creationId="{B548C542-2DBB-77E4-067F-CB52D1045816}"/>
          </ac:spMkLst>
        </pc:spChg>
        <pc:spChg chg="add mod">
          <ac:chgData name="Kelly Stokes" userId="3e5c5154-569e-4d81-aa91-4f91841cdfa9" providerId="ADAL" clId="{80334F95-B6BE-4794-836B-E083DEABE9AF}" dt="2023-02-08T14:27:30.132" v="878"/>
          <ac:spMkLst>
            <pc:docMk/>
            <pc:sldMk cId="2984208265" sldId="2250"/>
            <ac:spMk id="5" creationId="{8BC11319-877B-20E1-DD35-8F60A1781EFC}"/>
          </ac:spMkLst>
        </pc:spChg>
        <pc:spChg chg="mod">
          <ac:chgData name="Kelly Stokes" userId="3e5c5154-569e-4d81-aa91-4f91841cdfa9" providerId="ADAL" clId="{80334F95-B6BE-4794-836B-E083DEABE9AF}" dt="2023-02-08T14:28:10.520" v="889" actId="20577"/>
          <ac:spMkLst>
            <pc:docMk/>
            <pc:sldMk cId="2984208265" sldId="2250"/>
            <ac:spMk id="10" creationId="{003D53EA-1945-744E-2DD1-0312F4DE835F}"/>
          </ac:spMkLst>
        </pc:spChg>
        <pc:spChg chg="mod">
          <ac:chgData name="Kelly Stokes" userId="3e5c5154-569e-4d81-aa91-4f91841cdfa9" providerId="ADAL" clId="{80334F95-B6BE-4794-836B-E083DEABE9AF}" dt="2023-02-08T14:28:14.532" v="890"/>
          <ac:spMkLst>
            <pc:docMk/>
            <pc:sldMk cId="2984208265" sldId="2250"/>
            <ac:spMk id="12" creationId="{E384BFF7-3319-CAE2-192F-C4DCBBBBFCCA}"/>
          </ac:spMkLst>
        </pc:spChg>
        <pc:picChg chg="add mod">
          <ac:chgData name="Kelly Stokes" userId="3e5c5154-569e-4d81-aa91-4f91841cdfa9" providerId="ADAL" clId="{80334F95-B6BE-4794-836B-E083DEABE9AF}" dt="2023-02-08T14:27:30.132" v="878"/>
          <ac:picMkLst>
            <pc:docMk/>
            <pc:sldMk cId="2984208265" sldId="2250"/>
            <ac:picMk id="4" creationId="{EE94F9C2-AD1F-BE76-C259-C91F9DFAC794}"/>
          </ac:picMkLst>
        </pc:picChg>
        <pc:picChg chg="del">
          <ac:chgData name="Kelly Stokes" userId="3e5c5154-569e-4d81-aa91-4f91841cdfa9" providerId="ADAL" clId="{80334F95-B6BE-4794-836B-E083DEABE9AF}" dt="2023-02-08T14:27:29.746" v="877" actId="478"/>
          <ac:picMkLst>
            <pc:docMk/>
            <pc:sldMk cId="2984208265" sldId="2250"/>
            <ac:picMk id="6" creationId="{67A169EE-07D1-369B-57AC-BE5BDE1EE58A}"/>
          </ac:picMkLst>
        </pc:picChg>
      </pc:sldChg>
      <pc:sldChg chg="addSp delSp modSp modAnim">
        <pc:chgData name="Kelly Stokes" userId="3e5c5154-569e-4d81-aa91-4f91841cdfa9" providerId="ADAL" clId="{80334F95-B6BE-4794-836B-E083DEABE9AF}" dt="2023-02-08T14:29:26.478" v="944"/>
        <pc:sldMkLst>
          <pc:docMk/>
          <pc:sldMk cId="547850853" sldId="2251"/>
        </pc:sldMkLst>
        <pc:spChg chg="mod">
          <ac:chgData name="Kelly Stokes" userId="3e5c5154-569e-4d81-aa91-4f91841cdfa9" providerId="ADAL" clId="{80334F95-B6BE-4794-836B-E083DEABE9AF}" dt="2023-02-08T14:28:59.200" v="920" actId="20577"/>
          <ac:spMkLst>
            <pc:docMk/>
            <pc:sldMk cId="547850853" sldId="2251"/>
            <ac:spMk id="2" creationId="{52DA34BA-82FC-47C5-BCE1-BB65E08B92A1}"/>
          </ac:spMkLst>
        </pc:spChg>
        <pc:spChg chg="mod">
          <ac:chgData name="Kelly Stokes" userId="3e5c5154-569e-4d81-aa91-4f91841cdfa9" providerId="ADAL" clId="{80334F95-B6BE-4794-836B-E083DEABE9AF}" dt="2023-02-08T14:29:08.178" v="936" actId="20577"/>
          <ac:spMkLst>
            <pc:docMk/>
            <pc:sldMk cId="547850853" sldId="2251"/>
            <ac:spMk id="3" creationId="{EC2FC21F-F840-9568-F4E6-C25C1FFB0F67}"/>
          </ac:spMkLst>
        </pc:spChg>
        <pc:spChg chg="add mod">
          <ac:chgData name="Kelly Stokes" userId="3e5c5154-569e-4d81-aa91-4f91841cdfa9" providerId="ADAL" clId="{80334F95-B6BE-4794-836B-E083DEABE9AF}" dt="2023-02-08T14:28:48.066" v="892"/>
          <ac:spMkLst>
            <pc:docMk/>
            <pc:sldMk cId="547850853" sldId="2251"/>
            <ac:spMk id="5" creationId="{8E3559C8-0746-604B-3CBE-0EB5225F7BD7}"/>
          </ac:spMkLst>
        </pc:spChg>
        <pc:spChg chg="mod">
          <ac:chgData name="Kelly Stokes" userId="3e5c5154-569e-4d81-aa91-4f91841cdfa9" providerId="ADAL" clId="{80334F95-B6BE-4794-836B-E083DEABE9AF}" dt="2023-02-08T14:29:22.145" v="943" actId="20577"/>
          <ac:spMkLst>
            <pc:docMk/>
            <pc:sldMk cId="547850853" sldId="2251"/>
            <ac:spMk id="10" creationId="{003D53EA-1945-744E-2DD1-0312F4DE835F}"/>
          </ac:spMkLst>
        </pc:spChg>
        <pc:spChg chg="mod">
          <ac:chgData name="Kelly Stokes" userId="3e5c5154-569e-4d81-aa91-4f91841cdfa9" providerId="ADAL" clId="{80334F95-B6BE-4794-836B-E083DEABE9AF}" dt="2023-02-08T14:29:26.478" v="944"/>
          <ac:spMkLst>
            <pc:docMk/>
            <pc:sldMk cId="547850853" sldId="2251"/>
            <ac:spMk id="12" creationId="{E384BFF7-3319-CAE2-192F-C4DCBBBBFCCA}"/>
          </ac:spMkLst>
        </pc:spChg>
        <pc:picChg chg="add mod">
          <ac:chgData name="Kelly Stokes" userId="3e5c5154-569e-4d81-aa91-4f91841cdfa9" providerId="ADAL" clId="{80334F95-B6BE-4794-836B-E083DEABE9AF}" dt="2023-02-08T14:28:48.066" v="892"/>
          <ac:picMkLst>
            <pc:docMk/>
            <pc:sldMk cId="547850853" sldId="2251"/>
            <ac:picMk id="4" creationId="{0303D97E-7F8C-A566-1BD8-CC7FB4A22C2B}"/>
          </ac:picMkLst>
        </pc:picChg>
        <pc:picChg chg="del">
          <ac:chgData name="Kelly Stokes" userId="3e5c5154-569e-4d81-aa91-4f91841cdfa9" providerId="ADAL" clId="{80334F95-B6BE-4794-836B-E083DEABE9AF}" dt="2023-02-08T14:28:47.498" v="891" actId="478"/>
          <ac:picMkLst>
            <pc:docMk/>
            <pc:sldMk cId="547850853" sldId="2251"/>
            <ac:picMk id="6" creationId="{B61EECF7-5853-CB04-F8C8-437F7DC9811D}"/>
          </ac:picMkLst>
        </pc:picChg>
      </pc:sldChg>
      <pc:sldChg chg="modSp mod">
        <pc:chgData name="Kelly Stokes" userId="3e5c5154-569e-4d81-aa91-4f91841cdfa9" providerId="ADAL" clId="{80334F95-B6BE-4794-836B-E083DEABE9AF}" dt="2023-02-08T14:30:07.555" v="958" actId="27636"/>
        <pc:sldMkLst>
          <pc:docMk/>
          <pc:sldMk cId="3168466870" sldId="2252"/>
        </pc:sldMkLst>
        <pc:spChg chg="mod">
          <ac:chgData name="Kelly Stokes" userId="3e5c5154-569e-4d81-aa91-4f91841cdfa9" providerId="ADAL" clId="{80334F95-B6BE-4794-836B-E083DEABE9AF}" dt="2023-02-08T14:29:58.836" v="949" actId="27636"/>
          <ac:spMkLst>
            <pc:docMk/>
            <pc:sldMk cId="3168466870" sldId="2252"/>
            <ac:spMk id="2" creationId="{52DA34BA-82FC-47C5-BCE1-BB65E08B92A1}"/>
          </ac:spMkLst>
        </pc:spChg>
        <pc:spChg chg="mod">
          <ac:chgData name="Kelly Stokes" userId="3e5c5154-569e-4d81-aa91-4f91841cdfa9" providerId="ADAL" clId="{80334F95-B6BE-4794-836B-E083DEABE9AF}" dt="2023-02-08T14:30:07.555" v="958" actId="27636"/>
          <ac:spMkLst>
            <pc:docMk/>
            <pc:sldMk cId="3168466870" sldId="2252"/>
            <ac:spMk id="3" creationId="{847A1AC9-9EC9-E1AA-348D-958CE44F2772}"/>
          </ac:spMkLst>
        </pc:spChg>
      </pc:sldChg>
      <pc:sldChg chg="modSp mod">
        <pc:chgData name="Kelly Stokes" userId="3e5c5154-569e-4d81-aa91-4f91841cdfa9" providerId="ADAL" clId="{80334F95-B6BE-4794-836B-E083DEABE9AF}" dt="2023-02-08T14:30:29.616" v="965" actId="27636"/>
        <pc:sldMkLst>
          <pc:docMk/>
          <pc:sldMk cId="3262420582" sldId="2253"/>
        </pc:sldMkLst>
        <pc:spChg chg="mod">
          <ac:chgData name="Kelly Stokes" userId="3e5c5154-569e-4d81-aa91-4f91841cdfa9" providerId="ADAL" clId="{80334F95-B6BE-4794-836B-E083DEABE9AF}" dt="2023-02-08T14:30:23.225" v="959"/>
          <ac:spMkLst>
            <pc:docMk/>
            <pc:sldMk cId="3262420582" sldId="2253"/>
            <ac:spMk id="2" creationId="{52DA34BA-82FC-47C5-BCE1-BB65E08B92A1}"/>
          </ac:spMkLst>
        </pc:spChg>
        <pc:spChg chg="mod">
          <ac:chgData name="Kelly Stokes" userId="3e5c5154-569e-4d81-aa91-4f91841cdfa9" providerId="ADAL" clId="{80334F95-B6BE-4794-836B-E083DEABE9AF}" dt="2023-02-08T14:30:29.616" v="965" actId="27636"/>
          <ac:spMkLst>
            <pc:docMk/>
            <pc:sldMk cId="3262420582" sldId="2253"/>
            <ac:spMk id="3" creationId="{847A1AC9-9EC9-E1AA-348D-958CE44F2772}"/>
          </ac:spMkLst>
        </pc:spChg>
      </pc:sldChg>
      <pc:sldChg chg="modNotesTx">
        <pc:chgData name="Kelly Stokes" userId="3e5c5154-569e-4d81-aa91-4f91841cdfa9" providerId="ADAL" clId="{80334F95-B6BE-4794-836B-E083DEABE9AF}" dt="2023-02-08T14:30:54.987" v="970" actId="20577"/>
        <pc:sldMkLst>
          <pc:docMk/>
          <pc:sldMk cId="1506006398" sldId="2263"/>
        </pc:sldMkLst>
      </pc:sldChg>
      <pc:sldChg chg="modSp mod">
        <pc:chgData name="Kelly Stokes" userId="3e5c5154-569e-4d81-aa91-4f91841cdfa9" providerId="ADAL" clId="{80334F95-B6BE-4794-836B-E083DEABE9AF}" dt="2023-02-08T14:31:01.041" v="972" actId="20577"/>
        <pc:sldMkLst>
          <pc:docMk/>
          <pc:sldMk cId="2939814554" sldId="2264"/>
        </pc:sldMkLst>
        <pc:spChg chg="mod">
          <ac:chgData name="Kelly Stokes" userId="3e5c5154-569e-4d81-aa91-4f91841cdfa9" providerId="ADAL" clId="{80334F95-B6BE-4794-836B-E083DEABE9AF}" dt="2023-02-08T14:31:01.041" v="972" actId="20577"/>
          <ac:spMkLst>
            <pc:docMk/>
            <pc:sldMk cId="2939814554" sldId="2264"/>
            <ac:spMk id="2" creationId="{77E26784-A357-92CE-B6B1-8F248D3D6650}"/>
          </ac:spMkLst>
        </pc:spChg>
      </pc:sldChg>
      <pc:sldChg chg="addSp delSp modSp mod modAnim">
        <pc:chgData name="Kelly Stokes" userId="3e5c5154-569e-4d81-aa91-4f91841cdfa9" providerId="ADAL" clId="{80334F95-B6BE-4794-836B-E083DEABE9AF}" dt="2023-02-08T14:31:37.775" v="987"/>
        <pc:sldMkLst>
          <pc:docMk/>
          <pc:sldMk cId="3949301029" sldId="2273"/>
        </pc:sldMkLst>
        <pc:spChg chg="mod">
          <ac:chgData name="Kelly Stokes" userId="3e5c5154-569e-4d81-aa91-4f91841cdfa9" providerId="ADAL" clId="{80334F95-B6BE-4794-836B-E083DEABE9AF}" dt="2023-02-08T14:31:18.736" v="982" actId="20577"/>
          <ac:spMkLst>
            <pc:docMk/>
            <pc:sldMk cId="3949301029" sldId="2273"/>
            <ac:spMk id="2" creationId="{52DA34BA-82FC-47C5-BCE1-BB65E08B92A1}"/>
          </ac:spMkLst>
        </pc:spChg>
        <pc:spChg chg="mod">
          <ac:chgData name="Kelly Stokes" userId="3e5c5154-569e-4d81-aa91-4f91841cdfa9" providerId="ADAL" clId="{80334F95-B6BE-4794-836B-E083DEABE9AF}" dt="2023-02-08T14:31:22.730" v="983" actId="1076"/>
          <ac:spMkLst>
            <pc:docMk/>
            <pc:sldMk cId="3949301029" sldId="2273"/>
            <ac:spMk id="4" creationId="{4B8AA0B8-EF20-2524-33A5-CEB9B8EA448D}"/>
          </ac:spMkLst>
        </pc:spChg>
        <pc:picChg chg="del">
          <ac:chgData name="Kelly Stokes" userId="3e5c5154-569e-4d81-aa91-4f91841cdfa9" providerId="ADAL" clId="{80334F95-B6BE-4794-836B-E083DEABE9AF}" dt="2023-02-08T14:31:23.655" v="984" actId="478"/>
          <ac:picMkLst>
            <pc:docMk/>
            <pc:sldMk cId="3949301029" sldId="2273"/>
            <ac:picMk id="13320" creationId="{75B4C5D0-84F0-9A87-BB15-B21585B4A801}"/>
          </ac:picMkLst>
        </pc:picChg>
        <pc:picChg chg="add mod">
          <ac:chgData name="Kelly Stokes" userId="3e5c5154-569e-4d81-aa91-4f91841cdfa9" providerId="ADAL" clId="{80334F95-B6BE-4794-836B-E083DEABE9AF}" dt="2023-02-08T14:31:37.062" v="986" actId="1076"/>
          <ac:picMkLst>
            <pc:docMk/>
            <pc:sldMk cId="3949301029" sldId="2273"/>
            <ac:picMk id="76802" creationId="{18141E11-6AC6-AA09-D3A7-C12F9392A889}"/>
          </ac:picMkLst>
        </pc:picChg>
      </pc:sldChg>
      <pc:sldChg chg="addSp delSp modSp mod modAnim">
        <pc:chgData name="Kelly Stokes" userId="3e5c5154-569e-4d81-aa91-4f91841cdfa9" providerId="ADAL" clId="{80334F95-B6BE-4794-836B-E083DEABE9AF}" dt="2023-02-08T14:32:10.759" v="998"/>
        <pc:sldMkLst>
          <pc:docMk/>
          <pc:sldMk cId="909421354" sldId="2274"/>
        </pc:sldMkLst>
        <pc:spChg chg="mod">
          <ac:chgData name="Kelly Stokes" userId="3e5c5154-569e-4d81-aa91-4f91841cdfa9" providerId="ADAL" clId="{80334F95-B6BE-4794-836B-E083DEABE9AF}" dt="2023-02-08T14:31:45.944" v="993" actId="20577"/>
          <ac:spMkLst>
            <pc:docMk/>
            <pc:sldMk cId="909421354" sldId="2274"/>
            <ac:spMk id="2" creationId="{52DA34BA-82FC-47C5-BCE1-BB65E08B92A1}"/>
          </ac:spMkLst>
        </pc:spChg>
        <pc:spChg chg="mod">
          <ac:chgData name="Kelly Stokes" userId="3e5c5154-569e-4d81-aa91-4f91841cdfa9" providerId="ADAL" clId="{80334F95-B6BE-4794-836B-E083DEABE9AF}" dt="2023-02-08T14:31:49.647" v="994" actId="1076"/>
          <ac:spMkLst>
            <pc:docMk/>
            <pc:sldMk cId="909421354" sldId="2274"/>
            <ac:spMk id="4" creationId="{4B8AA0B8-EF20-2524-33A5-CEB9B8EA448D}"/>
          </ac:spMkLst>
        </pc:spChg>
        <pc:picChg chg="del">
          <ac:chgData name="Kelly Stokes" userId="3e5c5154-569e-4d81-aa91-4f91841cdfa9" providerId="ADAL" clId="{80334F95-B6BE-4794-836B-E083DEABE9AF}" dt="2023-02-08T14:31:50.557" v="995" actId="478"/>
          <ac:picMkLst>
            <pc:docMk/>
            <pc:sldMk cId="909421354" sldId="2274"/>
            <ac:picMk id="66562" creationId="{42C27D6C-794A-8593-0B8C-2802D075D54A}"/>
          </ac:picMkLst>
        </pc:picChg>
        <pc:picChg chg="add mod">
          <ac:chgData name="Kelly Stokes" userId="3e5c5154-569e-4d81-aa91-4f91841cdfa9" providerId="ADAL" clId="{80334F95-B6BE-4794-836B-E083DEABE9AF}" dt="2023-02-08T14:32:07.396" v="997" actId="1076"/>
          <ac:picMkLst>
            <pc:docMk/>
            <pc:sldMk cId="909421354" sldId="2274"/>
            <ac:picMk id="75778" creationId="{C1141A2A-A229-FB48-4DC1-1F3757338D53}"/>
          </ac:picMkLst>
        </pc:picChg>
      </pc:sldChg>
      <pc:sldChg chg="addSp delSp modSp modAnim">
        <pc:chgData name="Kelly Stokes" userId="3e5c5154-569e-4d81-aa91-4f91841cdfa9" providerId="ADAL" clId="{80334F95-B6BE-4794-836B-E083DEABE9AF}" dt="2023-02-08T14:32:43.721" v="1007"/>
        <pc:sldMkLst>
          <pc:docMk/>
          <pc:sldMk cId="1328201782" sldId="2282"/>
        </pc:sldMkLst>
        <pc:spChg chg="mod">
          <ac:chgData name="Kelly Stokes" userId="3e5c5154-569e-4d81-aa91-4f91841cdfa9" providerId="ADAL" clId="{80334F95-B6BE-4794-836B-E083DEABE9AF}" dt="2023-02-08T14:32:24.231" v="1003" actId="20577"/>
          <ac:spMkLst>
            <pc:docMk/>
            <pc:sldMk cId="1328201782" sldId="2282"/>
            <ac:spMk id="2" creationId="{52DA34BA-82FC-47C5-BCE1-BB65E08B92A1}"/>
          </ac:spMkLst>
        </pc:spChg>
        <pc:picChg chg="del">
          <ac:chgData name="Kelly Stokes" userId="3e5c5154-569e-4d81-aa91-4f91841cdfa9" providerId="ADAL" clId="{80334F95-B6BE-4794-836B-E083DEABE9AF}" dt="2023-02-08T14:32:25.528" v="1004" actId="478"/>
          <ac:picMkLst>
            <pc:docMk/>
            <pc:sldMk cId="1328201782" sldId="2282"/>
            <ac:picMk id="15364" creationId="{FACF0B78-8714-ADED-031A-C099FBC0C7FF}"/>
          </ac:picMkLst>
        </pc:picChg>
        <pc:picChg chg="add mod">
          <ac:chgData name="Kelly Stokes" userId="3e5c5154-569e-4d81-aa91-4f91841cdfa9" providerId="ADAL" clId="{80334F95-B6BE-4794-836B-E083DEABE9AF}" dt="2023-02-08T14:32:42.465" v="1006" actId="1076"/>
          <ac:picMkLst>
            <pc:docMk/>
            <pc:sldMk cId="1328201782" sldId="2282"/>
            <ac:picMk id="74754" creationId="{149F142B-FC32-BF0E-5964-703191033546}"/>
          </ac:picMkLst>
        </pc:picChg>
      </pc:sldChg>
      <pc:sldChg chg="addSp delSp modSp mod modAnim">
        <pc:chgData name="Kelly Stokes" userId="3e5c5154-569e-4d81-aa91-4f91841cdfa9" providerId="ADAL" clId="{80334F95-B6BE-4794-836B-E083DEABE9AF}" dt="2023-02-08T14:33:32.628" v="1028"/>
        <pc:sldMkLst>
          <pc:docMk/>
          <pc:sldMk cId="2948099152" sldId="2283"/>
        </pc:sldMkLst>
        <pc:spChg chg="mod">
          <ac:chgData name="Kelly Stokes" userId="3e5c5154-569e-4d81-aa91-4f91841cdfa9" providerId="ADAL" clId="{80334F95-B6BE-4794-836B-E083DEABE9AF}" dt="2023-02-08T14:33:22.942" v="1024" actId="13926"/>
          <ac:spMkLst>
            <pc:docMk/>
            <pc:sldMk cId="2948099152" sldId="2283"/>
            <ac:spMk id="2" creationId="{52DA34BA-82FC-47C5-BCE1-BB65E08B92A1}"/>
          </ac:spMkLst>
        </pc:spChg>
        <pc:spChg chg="mod">
          <ac:chgData name="Kelly Stokes" userId="3e5c5154-569e-4d81-aa91-4f91841cdfa9" providerId="ADAL" clId="{80334F95-B6BE-4794-836B-E083DEABE9AF}" dt="2023-02-08T14:33:20.058" v="1023" actId="14100"/>
          <ac:spMkLst>
            <pc:docMk/>
            <pc:sldMk cId="2948099152" sldId="2283"/>
            <ac:spMk id="3" creationId="{13BB5EC0-7A96-4D29-A835-6FAE896C31A4}"/>
          </ac:spMkLst>
        </pc:spChg>
        <pc:spChg chg="add mod">
          <ac:chgData name="Kelly Stokes" userId="3e5c5154-569e-4d81-aa91-4f91841cdfa9" providerId="ADAL" clId="{80334F95-B6BE-4794-836B-E083DEABE9AF}" dt="2023-02-08T14:33:11.526" v="1012" actId="1076"/>
          <ac:spMkLst>
            <pc:docMk/>
            <pc:sldMk cId="2948099152" sldId="2283"/>
            <ac:spMk id="5" creationId="{D40DDB93-33A4-571E-A029-E57E45DCD426}"/>
          </ac:spMkLst>
        </pc:spChg>
        <pc:picChg chg="del">
          <ac:chgData name="Kelly Stokes" userId="3e5c5154-569e-4d81-aa91-4f91841cdfa9" providerId="ADAL" clId="{80334F95-B6BE-4794-836B-E083DEABE9AF}" dt="2023-02-08T14:32:50.890" v="1008" actId="478"/>
          <ac:picMkLst>
            <pc:docMk/>
            <pc:sldMk cId="2948099152" sldId="2283"/>
            <ac:picMk id="4" creationId="{213E3F7E-E94D-FAFD-46C1-B85AD8BB61C6}"/>
          </ac:picMkLst>
        </pc:picChg>
        <pc:picChg chg="add mod">
          <ac:chgData name="Kelly Stokes" userId="3e5c5154-569e-4d81-aa91-4f91841cdfa9" providerId="ADAL" clId="{80334F95-B6BE-4794-836B-E083DEABE9AF}" dt="2023-02-08T14:32:53.748" v="1010" actId="1076"/>
          <ac:picMkLst>
            <pc:docMk/>
            <pc:sldMk cId="2948099152" sldId="2283"/>
            <ac:picMk id="73730" creationId="{24860A32-CD54-E495-FA71-37F12B61822B}"/>
          </ac:picMkLst>
        </pc:picChg>
      </pc:sldChg>
      <pc:sldChg chg="del">
        <pc:chgData name="Kelly Stokes" userId="3e5c5154-569e-4d81-aa91-4f91841cdfa9" providerId="ADAL" clId="{80334F95-B6BE-4794-836B-E083DEABE9AF}" dt="2023-02-08T14:33:37.685" v="1029" actId="2696"/>
        <pc:sldMkLst>
          <pc:docMk/>
          <pc:sldMk cId="2324733861" sldId="2284"/>
        </pc:sldMkLst>
      </pc:sldChg>
      <pc:sldChg chg="del">
        <pc:chgData name="Kelly Stokes" userId="3e5c5154-569e-4d81-aa91-4f91841cdfa9" providerId="ADAL" clId="{80334F95-B6BE-4794-836B-E083DEABE9AF}" dt="2023-02-08T14:33:37.685" v="1029" actId="2696"/>
        <pc:sldMkLst>
          <pc:docMk/>
          <pc:sldMk cId="2611931097" sldId="2285"/>
        </pc:sldMkLst>
      </pc:sldChg>
      <pc:sldChg chg="addSp delSp modSp mod modAnim">
        <pc:chgData name="Kelly Stokes" userId="3e5c5154-569e-4d81-aa91-4f91841cdfa9" providerId="ADAL" clId="{80334F95-B6BE-4794-836B-E083DEABE9AF}" dt="2023-02-08T14:34:44.166" v="1093" actId="20577"/>
        <pc:sldMkLst>
          <pc:docMk/>
          <pc:sldMk cId="3183394036" sldId="2286"/>
        </pc:sldMkLst>
        <pc:spChg chg="mod">
          <ac:chgData name="Kelly Stokes" userId="3e5c5154-569e-4d81-aa91-4f91841cdfa9" providerId="ADAL" clId="{80334F95-B6BE-4794-836B-E083DEABE9AF}" dt="2023-02-08T14:33:52.324" v="1043" actId="20577"/>
          <ac:spMkLst>
            <pc:docMk/>
            <pc:sldMk cId="3183394036" sldId="2286"/>
            <ac:spMk id="2" creationId="{52DA34BA-82FC-47C5-BCE1-BB65E08B92A1}"/>
          </ac:spMkLst>
        </pc:spChg>
        <pc:spChg chg="mod">
          <ac:chgData name="Kelly Stokes" userId="3e5c5154-569e-4d81-aa91-4f91841cdfa9" providerId="ADAL" clId="{80334F95-B6BE-4794-836B-E083DEABE9AF}" dt="2023-02-08T14:34:22.896" v="1085" actId="27636"/>
          <ac:spMkLst>
            <pc:docMk/>
            <pc:sldMk cId="3183394036" sldId="2286"/>
            <ac:spMk id="3" creationId="{B548C542-2DBB-77E4-067F-CB52D1045816}"/>
          </ac:spMkLst>
        </pc:spChg>
        <pc:spChg chg="add mod">
          <ac:chgData name="Kelly Stokes" userId="3e5c5154-569e-4d81-aa91-4f91841cdfa9" providerId="ADAL" clId="{80334F95-B6BE-4794-836B-E083DEABE9AF}" dt="2023-02-08T14:34:09.789" v="1063" actId="20577"/>
          <ac:spMkLst>
            <pc:docMk/>
            <pc:sldMk cId="3183394036" sldId="2286"/>
            <ac:spMk id="5" creationId="{F8EACE9B-6967-6B78-1834-007288A9353A}"/>
          </ac:spMkLst>
        </pc:spChg>
        <pc:spChg chg="mod">
          <ac:chgData name="Kelly Stokes" userId="3e5c5154-569e-4d81-aa91-4f91841cdfa9" providerId="ADAL" clId="{80334F95-B6BE-4794-836B-E083DEABE9AF}" dt="2023-02-08T14:34:44.166" v="1093" actId="20577"/>
          <ac:spMkLst>
            <pc:docMk/>
            <pc:sldMk cId="3183394036" sldId="2286"/>
            <ac:spMk id="10" creationId="{003D53EA-1945-744E-2DD1-0312F4DE835F}"/>
          </ac:spMkLst>
        </pc:spChg>
        <pc:spChg chg="mod">
          <ac:chgData name="Kelly Stokes" userId="3e5c5154-569e-4d81-aa91-4f91841cdfa9" providerId="ADAL" clId="{80334F95-B6BE-4794-836B-E083DEABE9AF}" dt="2023-02-08T14:34:38.523" v="1086"/>
          <ac:spMkLst>
            <pc:docMk/>
            <pc:sldMk cId="3183394036" sldId="2286"/>
            <ac:spMk id="12" creationId="{E384BFF7-3319-CAE2-192F-C4DCBBBBFCCA}"/>
          </ac:spMkLst>
        </pc:spChg>
        <pc:picChg chg="add mod">
          <ac:chgData name="Kelly Stokes" userId="3e5c5154-569e-4d81-aa91-4f91841cdfa9" providerId="ADAL" clId="{80334F95-B6BE-4794-836B-E083DEABE9AF}" dt="2023-02-08T14:33:45.812" v="1031"/>
          <ac:picMkLst>
            <pc:docMk/>
            <pc:sldMk cId="3183394036" sldId="2286"/>
            <ac:picMk id="4" creationId="{90C133ED-9D99-7793-8E98-56E9F3447181}"/>
          </ac:picMkLst>
        </pc:picChg>
        <pc:picChg chg="del">
          <ac:chgData name="Kelly Stokes" userId="3e5c5154-569e-4d81-aa91-4f91841cdfa9" providerId="ADAL" clId="{80334F95-B6BE-4794-836B-E083DEABE9AF}" dt="2023-02-08T14:33:45.460" v="1030" actId="478"/>
          <ac:picMkLst>
            <pc:docMk/>
            <pc:sldMk cId="3183394036" sldId="2286"/>
            <ac:picMk id="6" creationId="{67A169EE-07D1-369B-57AC-BE5BDE1EE58A}"/>
          </ac:picMkLst>
        </pc:picChg>
      </pc:sldChg>
      <pc:sldChg chg="del">
        <pc:chgData name="Kelly Stokes" userId="3e5c5154-569e-4d81-aa91-4f91841cdfa9" providerId="ADAL" clId="{80334F95-B6BE-4794-836B-E083DEABE9AF}" dt="2023-02-08T14:34:48.085" v="1094" actId="2696"/>
        <pc:sldMkLst>
          <pc:docMk/>
          <pc:sldMk cId="3870122748" sldId="2287"/>
        </pc:sldMkLst>
      </pc:sldChg>
      <pc:sldChg chg="modSp mod">
        <pc:chgData name="Kelly Stokes" userId="3e5c5154-569e-4d81-aa91-4f91841cdfa9" providerId="ADAL" clId="{80334F95-B6BE-4794-836B-E083DEABE9AF}" dt="2023-02-08T14:35:17.396" v="1106" actId="27636"/>
        <pc:sldMkLst>
          <pc:docMk/>
          <pc:sldMk cId="3679929306" sldId="2288"/>
        </pc:sldMkLst>
        <pc:spChg chg="mod">
          <ac:chgData name="Kelly Stokes" userId="3e5c5154-569e-4d81-aa91-4f91841cdfa9" providerId="ADAL" clId="{80334F95-B6BE-4794-836B-E083DEABE9AF}" dt="2023-02-08T14:35:07.754" v="1095"/>
          <ac:spMkLst>
            <pc:docMk/>
            <pc:sldMk cId="3679929306" sldId="2288"/>
            <ac:spMk id="2" creationId="{52DA34BA-82FC-47C5-BCE1-BB65E08B92A1}"/>
          </ac:spMkLst>
        </pc:spChg>
        <pc:spChg chg="mod">
          <ac:chgData name="Kelly Stokes" userId="3e5c5154-569e-4d81-aa91-4f91841cdfa9" providerId="ADAL" clId="{80334F95-B6BE-4794-836B-E083DEABE9AF}" dt="2023-02-08T14:35:17.396" v="1106" actId="27636"/>
          <ac:spMkLst>
            <pc:docMk/>
            <pc:sldMk cId="3679929306" sldId="2288"/>
            <ac:spMk id="3" creationId="{847A1AC9-9EC9-E1AA-348D-958CE44F2772}"/>
          </ac:spMkLst>
        </pc:spChg>
      </pc:sldChg>
      <pc:sldChg chg="del">
        <pc:chgData name="Kelly Stokes" userId="3e5c5154-569e-4d81-aa91-4f91841cdfa9" providerId="ADAL" clId="{80334F95-B6BE-4794-836B-E083DEABE9AF}" dt="2023-02-08T14:35:25.163" v="1107" actId="2696"/>
        <pc:sldMkLst>
          <pc:docMk/>
          <pc:sldMk cId="3497715763" sldId="2289"/>
        </pc:sldMkLst>
      </pc:sldChg>
      <pc:sldChg chg="modNotesTx">
        <pc:chgData name="Kelly Stokes" userId="3e5c5154-569e-4d81-aa91-4f91841cdfa9" providerId="ADAL" clId="{80334F95-B6BE-4794-836B-E083DEABE9AF}" dt="2023-02-08T14:35:41.777" v="1108"/>
        <pc:sldMkLst>
          <pc:docMk/>
          <pc:sldMk cId="257830734" sldId="2299"/>
        </pc:sldMkLst>
      </pc:sldChg>
      <pc:sldChg chg="modSp mod">
        <pc:chgData name="Kelly Stokes" userId="3e5c5154-569e-4d81-aa91-4f91841cdfa9" providerId="ADAL" clId="{80334F95-B6BE-4794-836B-E083DEABE9AF}" dt="2023-02-08T14:35:45.010" v="1109"/>
        <pc:sldMkLst>
          <pc:docMk/>
          <pc:sldMk cId="3826580227" sldId="2300"/>
        </pc:sldMkLst>
        <pc:spChg chg="mod">
          <ac:chgData name="Kelly Stokes" userId="3e5c5154-569e-4d81-aa91-4f91841cdfa9" providerId="ADAL" clId="{80334F95-B6BE-4794-836B-E083DEABE9AF}" dt="2023-02-08T14:35:45.010" v="1109"/>
          <ac:spMkLst>
            <pc:docMk/>
            <pc:sldMk cId="3826580227" sldId="2300"/>
            <ac:spMk id="2" creationId="{77E26784-A357-92CE-B6B1-8F248D3D665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08/02/2023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Funnily, it had one single large claw.</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111</a:t>
            </a:fld>
            <a:endParaRPr lang="en-GB"/>
          </a:p>
        </p:txBody>
      </p:sp>
    </p:spTree>
    <p:extLst>
      <p:ext uri="{BB962C8B-B14F-4D97-AF65-F5344CB8AC3E}">
        <p14:creationId xmlns:p14="http://schemas.microsoft.com/office/powerpoint/2010/main" val="29331725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113</a:t>
            </a:fld>
            <a:endParaRPr lang="en-GB"/>
          </a:p>
        </p:txBody>
      </p:sp>
    </p:spTree>
    <p:extLst>
      <p:ext uri="{BB962C8B-B14F-4D97-AF65-F5344CB8AC3E}">
        <p14:creationId xmlns:p14="http://schemas.microsoft.com/office/powerpoint/2010/main" val="30229865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116</a:t>
            </a:fld>
            <a:endParaRPr lang="en-GB" dirty="0"/>
          </a:p>
        </p:txBody>
      </p:sp>
    </p:spTree>
    <p:extLst>
      <p:ext uri="{BB962C8B-B14F-4D97-AF65-F5344CB8AC3E}">
        <p14:creationId xmlns:p14="http://schemas.microsoft.com/office/powerpoint/2010/main" val="21437995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Careless, it would get leaves high up in the trees.</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144</a:t>
            </a:fld>
            <a:endParaRPr lang="en-GB"/>
          </a:p>
        </p:txBody>
      </p:sp>
    </p:spTree>
    <p:extLst>
      <p:ext uri="{BB962C8B-B14F-4D97-AF65-F5344CB8AC3E}">
        <p14:creationId xmlns:p14="http://schemas.microsoft.com/office/powerpoint/2010/main" val="31735709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146</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great break graph dolphin  badly happily hopeless penniless </a:t>
            </a:r>
          </a:p>
        </p:txBody>
      </p:sp>
      <p:sp>
        <p:nvSpPr>
          <p:cNvPr id="4" name="Slide Number Placeholder 3"/>
          <p:cNvSpPr>
            <a:spLocks noGrp="1"/>
          </p:cNvSpPr>
          <p:nvPr>
            <p:ph type="sldNum" sz="quarter" idx="5"/>
          </p:nvPr>
        </p:nvSpPr>
        <p:spPr/>
        <p:txBody>
          <a:bodyPr/>
          <a:lstStyle/>
          <a:p>
            <a:fld id="{A370640F-E73A-4148-92BA-D1C70A966614}" type="slidenum">
              <a:rPr lang="en-GB" smtClean="0"/>
              <a:t>178</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179</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180</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181</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182</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183</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184</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185</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This great animal lived in Australia.</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37</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39</a:t>
            </a:fld>
            <a:endParaRPr lang="en-GB"/>
          </a:p>
        </p:txBody>
      </p:sp>
    </p:spTree>
    <p:extLst>
      <p:ext uri="{BB962C8B-B14F-4D97-AF65-F5344CB8AC3E}">
        <p14:creationId xmlns:p14="http://schemas.microsoft.com/office/powerpoint/2010/main" val="1091975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42</a:t>
            </a:fld>
            <a:endParaRPr lang="en-GB" dirty="0"/>
          </a:p>
        </p:txBody>
      </p:sp>
    </p:spTree>
    <p:extLst>
      <p:ext uri="{BB962C8B-B14F-4D97-AF65-F5344CB8AC3E}">
        <p14:creationId xmlns:p14="http://schemas.microsoft.com/office/powerpoint/2010/main" val="17233479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It would break your toes.</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74</a:t>
            </a:fld>
            <a:endParaRPr lang="en-GB"/>
          </a:p>
        </p:txBody>
      </p:sp>
    </p:spTree>
    <p:extLst>
      <p:ext uri="{BB962C8B-B14F-4D97-AF65-F5344CB8AC3E}">
        <p14:creationId xmlns:p14="http://schemas.microsoft.com/office/powerpoint/2010/main" val="34890630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76</a:t>
            </a:fld>
            <a:endParaRPr lang="en-GB"/>
          </a:p>
        </p:txBody>
      </p:sp>
    </p:spTree>
    <p:extLst>
      <p:ext uri="{BB962C8B-B14F-4D97-AF65-F5344CB8AC3E}">
        <p14:creationId xmlns:p14="http://schemas.microsoft.com/office/powerpoint/2010/main" val="35472791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79</a:t>
            </a:fld>
            <a:endParaRPr lang="en-GB" dirty="0"/>
          </a:p>
        </p:txBody>
      </p:sp>
    </p:spTree>
    <p:extLst>
      <p:ext uri="{BB962C8B-B14F-4D97-AF65-F5344CB8AC3E}">
        <p14:creationId xmlns:p14="http://schemas.microsoft.com/office/powerpoint/2010/main" val="637439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08/02/2023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08/02/2023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08/02/2023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08/02/2023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08/02/2023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08/02/2023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08/02/2023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08/02/2023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08/02/2023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08/02/2023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08/02/2023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08/02/2023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84.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Y2</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Spring 2</a:t>
            </a:r>
          </a:p>
          <a:p>
            <a:r>
              <a:rPr lang="en-GB" dirty="0">
                <a:latin typeface="Twinkl Cursive Looped" panose="02000000000000000000" pitchFamily="2" charset="0"/>
              </a:rPr>
              <a:t>Week 4</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9" y="2688175"/>
            <a:ext cx="10515600" cy="1481650"/>
          </a:xfrm>
        </p:spPr>
        <p:txBody>
          <a:bodyPr>
            <a:normAutofit fontScale="90000"/>
          </a:bodyPr>
          <a:lstStyle/>
          <a:p>
            <a:pPr algn="ctr"/>
            <a:r>
              <a:rPr lang="en-GB" dirty="0" err="1">
                <a:latin typeface="Twinkl Cursive Looped" panose="02000000000000000000" pitchFamily="2" charset="0"/>
              </a:rPr>
              <a:t>ph</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239350171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2939907"/>
            <a:ext cx="11560628" cy="1481650"/>
          </a:xfrm>
        </p:spPr>
        <p:txBody>
          <a:bodyPr>
            <a:normAutofit fontScale="90000"/>
          </a:bodyPr>
          <a:lstStyle/>
          <a:p>
            <a:pPr algn="ctr"/>
            <a:r>
              <a:rPr lang="en-GB" dirty="0">
                <a:latin typeface="Twinkl Cursive Looped" panose="02000000000000000000" pitchFamily="2" charset="0"/>
              </a:rPr>
              <a:t>Jess looked at his hopeless appeal.</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319156" y="3657600"/>
            <a:ext cx="2645230" cy="881743"/>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168466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They gave a careless shrug.</a:t>
            </a:r>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780312" y="3706586"/>
            <a:ext cx="2481945" cy="8069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262420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3361403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great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lang="en-GB" sz="4800" dirty="0">
                <a:solidFill>
                  <a:prstClr val="black"/>
                </a:solidFill>
                <a:latin typeface="Twinkl Cursive Looped" panose="02000000000000000000" pitchFamily="2" charset="0"/>
              </a:rPr>
              <a:t>- of an extent, amount, or intensity considerably above average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1508" name="Picture 4" descr="Great clipart 20 free Cliparts | Download images on Clipground 2023">
            <a:extLst>
              <a:ext uri="{FF2B5EF4-FFF2-40B4-BE49-F238E27FC236}">
                <a16:creationId xmlns:a16="http://schemas.microsoft.com/office/drawing/2014/main" id="{39A314CE-7EF6-F875-DDD7-51C245DC1B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50384"/>
            <a:ext cx="2333625"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6738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a:bodyPr>
          <a:lstStyle/>
          <a:p>
            <a:pPr algn="ctr"/>
            <a:r>
              <a:rPr lang="en-GB" dirty="0">
                <a:latin typeface="Twinkl Cursive Looped" panose="02000000000000000000" pitchFamily="2" charset="0"/>
              </a:rPr>
              <a:t>Elizabeth was a great queen.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645726" y="3657600"/>
            <a:ext cx="1779817" cy="9048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880435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break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697529"/>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separate or cause to separate into pieces as a result of a blow, shock, or strain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5604" name="Picture 4" descr="Colored Broken Wooden Stick Clip Arts - Break Clipart, HD Png Download ,  Transparent Png Image - PNGitem">
            <a:extLst>
              <a:ext uri="{FF2B5EF4-FFF2-40B4-BE49-F238E27FC236}">
                <a16:creationId xmlns:a16="http://schemas.microsoft.com/office/drawing/2014/main" id="{3958EB27-77B8-2854-F3E1-B7AAAECCC2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53559"/>
            <a:ext cx="3162300" cy="144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2264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Luckily, the vase didn’t break.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964385" y="3624943"/>
            <a:ext cx="1877785" cy="93753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4247142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8265557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4149227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2400" i="1" dirty="0">
                <a:solidFill>
                  <a:srgbClr val="000000"/>
                </a:solidFill>
                <a:effectLst/>
                <a:latin typeface="Twinkl Cursive Looped" panose="02000000000000000000" pitchFamily="2" charset="0"/>
                <a:ea typeface="Times New Roman" panose="02020603050405020304" pitchFamily="18" charset="0"/>
              </a:rPr>
              <a:t>Ancient Ancestors continued…</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giant short-faced kangaroo (</a:t>
            </a:r>
            <a:r>
              <a:rPr lang="en-GB" sz="4000" dirty="0" err="1">
                <a:solidFill>
                  <a:srgbClr val="000000"/>
                </a:solidFill>
                <a:effectLst/>
                <a:latin typeface="Twinkl Cursive Looped" panose="02000000000000000000" pitchFamily="2" charset="0"/>
                <a:ea typeface="Times New Roman" panose="02020603050405020304" pitchFamily="18" charset="0"/>
              </a:rPr>
              <a:t>Procoptodon</a:t>
            </a:r>
            <a:r>
              <a:rPr lang="en-GB" sz="4000" dirty="0">
                <a:solidFill>
                  <a:srgbClr val="000000"/>
                </a:solidFill>
                <a:effectLst/>
                <a:latin typeface="Twinkl Cursive Looped" panose="02000000000000000000" pitchFamily="2" charset="0"/>
                <a:ea typeface="Times New Roman" panose="02020603050405020304" pitchFamily="18" charset="0"/>
              </a:rPr>
              <a:t>)</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This great animal lived in Australia until about 50,000 years ago.  It weighed up to 200 kilograms.  It would break your toes with just its tail landing on your foot.  Funnily, it had one single large claw, like a hoof, on its hind feet.  Its long arms could stretch up over its head.  Careless, it would get leaves high up in the trees. It was able to chew really tough leaves with its strong jaw. </a:t>
            </a:r>
          </a:p>
        </p:txBody>
      </p:sp>
    </p:spTree>
    <p:extLst>
      <p:ext uri="{BB962C8B-B14F-4D97-AF65-F5344CB8AC3E}">
        <p14:creationId xmlns:p14="http://schemas.microsoft.com/office/powerpoint/2010/main" val="26401413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dolphin</a:t>
            </a:r>
          </a:p>
        </p:txBody>
      </p:sp>
      <p:sp>
        <p:nvSpPr>
          <p:cNvPr id="4" name="Rectangle 3">
            <a:extLst>
              <a:ext uri="{FF2B5EF4-FFF2-40B4-BE49-F238E27FC236}">
                <a16:creationId xmlns:a16="http://schemas.microsoft.com/office/drawing/2014/main" id="{4B8AA0B8-EF20-2524-33A5-CEB9B8EA448D}"/>
              </a:ext>
            </a:extLst>
          </p:cNvPr>
          <p:cNvSpPr/>
          <p:nvPr/>
        </p:nvSpPr>
        <p:spPr>
          <a:xfrm>
            <a:off x="6221187" y="3561669"/>
            <a:ext cx="8164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320" name="Picture 8" descr="Dolphin Cartoon Colored Clipart Illustration 6458199 Vector Art at Vecteezy">
            <a:extLst>
              <a:ext uri="{FF2B5EF4-FFF2-40B4-BE49-F238E27FC236}">
                <a16:creationId xmlns:a16="http://schemas.microsoft.com/office/drawing/2014/main" id="{75B4C5D0-84F0-9A87-BB15-B21585B4A8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760" y="317728"/>
            <a:ext cx="1847850" cy="2466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0309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2400" i="1" dirty="0">
                <a:solidFill>
                  <a:srgbClr val="000000"/>
                </a:solidFill>
                <a:effectLst/>
                <a:latin typeface="Twinkl Cursive Looped" panose="02000000000000000000" pitchFamily="2" charset="0"/>
                <a:ea typeface="Times New Roman" panose="02020603050405020304" pitchFamily="18" charset="0"/>
              </a:rPr>
              <a:t>Ancient Ancestors continued…</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giant short-faced kangaroo (</a:t>
            </a:r>
            <a:r>
              <a:rPr lang="en-GB" sz="4000" dirty="0" err="1">
                <a:solidFill>
                  <a:srgbClr val="000000"/>
                </a:solidFill>
                <a:effectLst/>
                <a:latin typeface="Twinkl Cursive Looped" panose="02000000000000000000" pitchFamily="2" charset="0"/>
                <a:ea typeface="Times New Roman" panose="02020603050405020304" pitchFamily="18" charset="0"/>
              </a:rPr>
              <a:t>Procoptodon</a:t>
            </a:r>
            <a:r>
              <a:rPr lang="en-GB" sz="4000" dirty="0">
                <a:solidFill>
                  <a:srgbClr val="000000"/>
                </a:solidFill>
                <a:effectLst/>
                <a:latin typeface="Twinkl Cursive Looped" panose="02000000000000000000" pitchFamily="2" charset="0"/>
                <a:ea typeface="Times New Roman" panose="02020603050405020304" pitchFamily="18" charset="0"/>
              </a:rPr>
              <a:t>)</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This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great</a:t>
            </a:r>
            <a:r>
              <a:rPr lang="en-GB" sz="4000" dirty="0">
                <a:solidFill>
                  <a:srgbClr val="000000"/>
                </a:solidFill>
                <a:effectLst/>
                <a:latin typeface="Twinkl Cursive Looped" panose="02000000000000000000" pitchFamily="2" charset="0"/>
                <a:ea typeface="Times New Roman" panose="02020603050405020304" pitchFamily="18" charset="0"/>
              </a:rPr>
              <a:t> animal lived in Australia until about 50,000 years ago.  It weighed up to 200 kilograms.  It would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break</a:t>
            </a:r>
            <a:r>
              <a:rPr lang="en-GB" sz="4000" dirty="0">
                <a:solidFill>
                  <a:srgbClr val="000000"/>
                </a:solidFill>
                <a:effectLst/>
                <a:latin typeface="Twinkl Cursive Looped" panose="02000000000000000000" pitchFamily="2" charset="0"/>
                <a:ea typeface="Times New Roman" panose="02020603050405020304" pitchFamily="18" charset="0"/>
              </a:rPr>
              <a:t> your toes with just its tail landing on your foot.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Funnily</a:t>
            </a:r>
            <a:r>
              <a:rPr lang="en-GB" sz="4000" dirty="0">
                <a:solidFill>
                  <a:srgbClr val="000000"/>
                </a:solidFill>
                <a:effectLst/>
                <a:latin typeface="Twinkl Cursive Looped" panose="02000000000000000000" pitchFamily="2" charset="0"/>
                <a:ea typeface="Times New Roman" panose="02020603050405020304" pitchFamily="18" charset="0"/>
              </a:rPr>
              <a:t>, it had one single large claw, like a hoof, on its hind feet.  Its long arms could stretch up over its head.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Careless</a:t>
            </a:r>
            <a:r>
              <a:rPr lang="en-GB" sz="4000" dirty="0">
                <a:solidFill>
                  <a:srgbClr val="000000"/>
                </a:solidFill>
                <a:effectLst/>
                <a:latin typeface="Twinkl Cursive Looped" panose="02000000000000000000" pitchFamily="2" charset="0"/>
                <a:ea typeface="Times New Roman" panose="02020603050405020304" pitchFamily="18" charset="0"/>
              </a:rPr>
              <a:t>, it would get leaves high up in the trees. It was able to chew really tough leaves with its strong jaw. </a:t>
            </a:r>
          </a:p>
        </p:txBody>
      </p:sp>
    </p:spTree>
    <p:extLst>
      <p:ext uri="{BB962C8B-B14F-4D97-AF65-F5344CB8AC3E}">
        <p14:creationId xmlns:p14="http://schemas.microsoft.com/office/powerpoint/2010/main" val="211121251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0600639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Funnily, it had one single large claw.</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93981455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Spring 2</a:t>
            </a:r>
          </a:p>
          <a:p>
            <a:r>
              <a:rPr lang="en-GB" sz="7200" dirty="0">
                <a:latin typeface="Twinkl Cursive Looped" panose="02000000000000000000" pitchFamily="2" charset="0"/>
              </a:rPr>
              <a:t>Week 4 - Thursday</a:t>
            </a:r>
          </a:p>
          <a:p>
            <a:endParaRPr lang="en-GB" sz="7200" dirty="0"/>
          </a:p>
        </p:txBody>
      </p:sp>
    </p:spTree>
    <p:extLst>
      <p:ext uri="{BB962C8B-B14F-4D97-AF65-F5344CB8AC3E}">
        <p14:creationId xmlns:p14="http://schemas.microsoft.com/office/powerpoint/2010/main" val="394474887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965BD36-E059-6CFA-973D-C83D869797DB}"/>
              </a:ext>
            </a:extLst>
          </p:cNvPr>
          <p:cNvPicPr>
            <a:picLocks noChangeAspect="1"/>
          </p:cNvPicPr>
          <p:nvPr/>
        </p:nvPicPr>
        <p:blipFill rotWithShape="1">
          <a:blip r:embed="rId2"/>
          <a:srcRect l="15670" t="13315" r="14554" b="16889"/>
          <a:stretch/>
        </p:blipFill>
        <p:spPr>
          <a:xfrm>
            <a:off x="326571" y="0"/>
            <a:ext cx="11560629" cy="6501465"/>
          </a:xfrm>
          <a:prstGeom prst="rect">
            <a:avLst/>
          </a:prstGeom>
        </p:spPr>
      </p:pic>
    </p:spTree>
    <p:extLst>
      <p:ext uri="{BB962C8B-B14F-4D97-AF65-F5344CB8AC3E}">
        <p14:creationId xmlns:p14="http://schemas.microsoft.com/office/powerpoint/2010/main" val="215705800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7672643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25148327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cold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of or at a low or relatively low temperature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9224" name="Picture 8" descr="Freezing Cold Cartoon Stock Illustrations – 1,569 Freezing Cold Cartoon  Stock Illustrations, Vectors &amp; Clipart - Dreamstime">
            <a:extLst>
              <a:ext uri="{FF2B5EF4-FFF2-40B4-BE49-F238E27FC236}">
                <a16:creationId xmlns:a16="http://schemas.microsoft.com/office/drawing/2014/main" id="{9A85D39F-AAFD-EBB5-9926-13267FD061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40821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5634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cold snow was fun to play in.</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139043" y="3771900"/>
            <a:ext cx="1551214"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1514759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gold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819991"/>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yellow precious metal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3322" name="Picture 10" descr="Gold Bars PNG Clip Art Image​ | Gallery Yopriceville - High-Quality Free  Images and Transparent PNG Clipart">
            <a:extLst>
              <a:ext uri="{FF2B5EF4-FFF2-40B4-BE49-F238E27FC236}">
                <a16:creationId xmlns:a16="http://schemas.microsoft.com/office/drawing/2014/main" id="{6004B860-C29F-D805-E172-49C5287261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10243"/>
            <a:ext cx="2771775" cy="1647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3277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alphabet</a:t>
            </a:r>
          </a:p>
        </p:txBody>
      </p:sp>
      <p:sp>
        <p:nvSpPr>
          <p:cNvPr id="4" name="Rectangle 3">
            <a:extLst>
              <a:ext uri="{FF2B5EF4-FFF2-40B4-BE49-F238E27FC236}">
                <a16:creationId xmlns:a16="http://schemas.microsoft.com/office/drawing/2014/main" id="{4B8AA0B8-EF20-2524-33A5-CEB9B8EA448D}"/>
              </a:ext>
            </a:extLst>
          </p:cNvPr>
          <p:cNvSpPr/>
          <p:nvPr/>
        </p:nvSpPr>
        <p:spPr>
          <a:xfrm>
            <a:off x="5573486" y="3561670"/>
            <a:ext cx="8164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6562" name="Picture 2" descr="Free Alphabet Clipart, Download Free Alphabet Clipart png images, Free  ClipArts on Clipart Library">
            <a:extLst>
              <a:ext uri="{FF2B5EF4-FFF2-40B4-BE49-F238E27FC236}">
                <a16:creationId xmlns:a16="http://schemas.microsoft.com/office/drawing/2014/main" id="{42C27D6C-794A-8593-0B8C-2802D075D5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2156" y="508227"/>
            <a:ext cx="2466975" cy="1857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7247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65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found the gold buried deep underground.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943598" y="3014746"/>
            <a:ext cx="1469573" cy="80690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1119879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9" y="2688175"/>
            <a:ext cx="10515600" cy="1481650"/>
          </a:xfrm>
        </p:spPr>
        <p:txBody>
          <a:bodyPr>
            <a:normAutofit fontScale="90000"/>
          </a:bodyPr>
          <a:lstStyle/>
          <a:p>
            <a:pPr algn="ctr"/>
            <a:r>
              <a:rPr lang="en-GB" dirty="0" err="1">
                <a:latin typeface="Twinkl Cursive Looped" panose="02000000000000000000" pitchFamily="2" charset="0"/>
              </a:rPr>
              <a:t>ph</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1711149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elephant</a:t>
            </a:r>
          </a:p>
        </p:txBody>
      </p:sp>
      <p:sp>
        <p:nvSpPr>
          <p:cNvPr id="4" name="Rectangle 3">
            <a:extLst>
              <a:ext uri="{FF2B5EF4-FFF2-40B4-BE49-F238E27FC236}">
                <a16:creationId xmlns:a16="http://schemas.microsoft.com/office/drawing/2014/main" id="{4B8AA0B8-EF20-2524-33A5-CEB9B8EA448D}"/>
              </a:ext>
            </a:extLst>
          </p:cNvPr>
          <p:cNvSpPr/>
          <p:nvPr/>
        </p:nvSpPr>
        <p:spPr>
          <a:xfrm>
            <a:off x="5845629" y="3561670"/>
            <a:ext cx="8164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6802" name="Picture 2" descr="Elephant Cartoon Colored Clipart Illustration 6325976 Vector Art at Vecteezy">
            <a:extLst>
              <a:ext uri="{FF2B5EF4-FFF2-40B4-BE49-F238E27FC236}">
                <a16:creationId xmlns:a16="http://schemas.microsoft.com/office/drawing/2014/main" id="{18141E11-6AC6-AA09-D3A7-C12F9392A8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1757" y="514350"/>
            <a:ext cx="2667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9301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68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nephew</a:t>
            </a:r>
          </a:p>
        </p:txBody>
      </p:sp>
      <p:sp>
        <p:nvSpPr>
          <p:cNvPr id="4" name="Rectangle 3">
            <a:extLst>
              <a:ext uri="{FF2B5EF4-FFF2-40B4-BE49-F238E27FC236}">
                <a16:creationId xmlns:a16="http://schemas.microsoft.com/office/drawing/2014/main" id="{4B8AA0B8-EF20-2524-33A5-CEB9B8EA448D}"/>
              </a:ext>
            </a:extLst>
          </p:cNvPr>
          <p:cNvSpPr/>
          <p:nvPr/>
        </p:nvSpPr>
        <p:spPr>
          <a:xfrm>
            <a:off x="5802086" y="3561670"/>
            <a:ext cx="8164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5778" name="Picture 2" descr="Nephew Picture for Classroom / Therapy Use - Great Nephew Clipart">
            <a:extLst>
              <a:ext uri="{FF2B5EF4-FFF2-40B4-BE49-F238E27FC236}">
                <a16:creationId xmlns:a16="http://schemas.microsoft.com/office/drawing/2014/main" id="{C1141A2A-A229-FB48-4DC1-1F3757338D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453" y="33269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9421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57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33364397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436096"/>
            <a:ext cx="10515600" cy="1481650"/>
          </a:xfrm>
        </p:spPr>
        <p:txBody>
          <a:bodyPr>
            <a:normAutofit fontScale="90000"/>
          </a:bodyPr>
          <a:lstStyle/>
          <a:p>
            <a:pPr algn="ctr"/>
            <a:r>
              <a:rPr lang="en-GB" dirty="0">
                <a:latin typeface="Twinkl Cursive Looped" panose="02000000000000000000" pitchFamily="2" charset="0"/>
              </a:rPr>
              <a:t>suffixes</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ly</a:t>
            </a:r>
            <a:r>
              <a:rPr lang="en-GB" dirty="0">
                <a:latin typeface="Twinkl Cursive Looped" panose="02000000000000000000" pitchFamily="2" charset="0"/>
              </a:rPr>
              <a:t> and less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just add suffix to root </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667974836"/>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436096"/>
            <a:ext cx="10515600" cy="1481650"/>
          </a:xfrm>
        </p:spPr>
        <p:txBody>
          <a:bodyPr>
            <a:normAutofit fontScale="90000"/>
          </a:bodyPr>
          <a:lstStyle/>
          <a:p>
            <a:pPr algn="ctr"/>
            <a:br>
              <a:rPr lang="en-GB" i="1" dirty="0">
                <a:latin typeface="Twinkl Cursive Looped" panose="02000000000000000000" pitchFamily="2" charset="0"/>
              </a:rPr>
            </a:br>
            <a:r>
              <a:rPr lang="en-GB" i="1" dirty="0">
                <a:latin typeface="Twinkl Cursive Looped" panose="02000000000000000000" pitchFamily="2" charset="0"/>
              </a:rPr>
              <a:t>Exceptions -</a:t>
            </a:r>
            <a:br>
              <a:rPr lang="en-GB" i="1" dirty="0">
                <a:latin typeface="Twinkl Cursive Looped" panose="02000000000000000000" pitchFamily="2" charset="0"/>
              </a:rPr>
            </a:br>
            <a:r>
              <a:rPr lang="en-GB" i="1" dirty="0">
                <a:latin typeface="Twinkl Cursive Looped" panose="02000000000000000000" pitchFamily="2" charset="0"/>
              </a:rPr>
              <a:t>Words of more than 1 syllable and which end with a consonant followed by a ‘y’ </a:t>
            </a:r>
            <a:br>
              <a:rPr lang="en-GB" i="1" dirty="0">
                <a:latin typeface="Twinkl Cursive Looped" panose="02000000000000000000" pitchFamily="2" charset="0"/>
              </a:rPr>
            </a:br>
            <a:r>
              <a:rPr lang="en-GB" i="1" dirty="0">
                <a:latin typeface="Twinkl Cursive Looped" panose="02000000000000000000" pitchFamily="2" charset="0"/>
              </a:rPr>
              <a:t>such as merry need to have the y changed to an ‘</a:t>
            </a:r>
            <a:r>
              <a:rPr lang="en-GB" i="1" dirty="0" err="1">
                <a:latin typeface="Twinkl Cursive Looped" panose="02000000000000000000" pitchFamily="2" charset="0"/>
              </a:rPr>
              <a:t>i</a:t>
            </a:r>
            <a:r>
              <a:rPr lang="en-GB" i="1" dirty="0">
                <a:latin typeface="Twinkl Cursive Looped" panose="02000000000000000000" pitchFamily="2" charset="0"/>
              </a:rPr>
              <a:t>’</a:t>
            </a:r>
          </a:p>
        </p:txBody>
      </p:sp>
    </p:spTree>
    <p:extLst>
      <p:ext uri="{BB962C8B-B14F-4D97-AF65-F5344CB8AC3E}">
        <p14:creationId xmlns:p14="http://schemas.microsoft.com/office/powerpoint/2010/main" val="1484170560"/>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suffixes</a:t>
            </a:r>
          </a:p>
        </p:txBody>
      </p:sp>
    </p:spTree>
    <p:extLst>
      <p:ext uri="{BB962C8B-B14F-4D97-AF65-F5344CB8AC3E}">
        <p14:creationId xmlns:p14="http://schemas.microsoft.com/office/powerpoint/2010/main" val="159972163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ly</a:t>
            </a: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311331323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-less</a:t>
            </a:r>
          </a:p>
        </p:txBody>
      </p:sp>
    </p:spTree>
    <p:extLst>
      <p:ext uri="{BB962C8B-B14F-4D97-AF65-F5344CB8AC3E}">
        <p14:creationId xmlns:p14="http://schemas.microsoft.com/office/powerpoint/2010/main" val="11441168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21606" y="3619668"/>
            <a:ext cx="10515600" cy="1481650"/>
          </a:xfrm>
        </p:spPr>
        <p:txBody>
          <a:bodyPr>
            <a:noAutofit/>
          </a:bodyPr>
          <a:lstStyle/>
          <a:p>
            <a:pPr algn="ctr"/>
            <a:r>
              <a:rPr lang="en-GB" sz="4800" dirty="0">
                <a:latin typeface="Twinkl Cursive Looped" panose="02000000000000000000" pitchFamily="2" charset="0"/>
              </a:rPr>
              <a:t>-less</a:t>
            </a:r>
            <a:br>
              <a:rPr lang="en-GB" sz="4800" dirty="0">
                <a:latin typeface="Twinkl Cursive Looped" panose="02000000000000000000" pitchFamily="2" charset="0"/>
              </a:rPr>
            </a:b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opposite</a:t>
            </a:r>
          </a:p>
        </p:txBody>
      </p:sp>
    </p:spTree>
    <p:extLst>
      <p:ext uri="{BB962C8B-B14F-4D97-AF65-F5344CB8AC3E}">
        <p14:creationId xmlns:p14="http://schemas.microsoft.com/office/powerpoint/2010/main" val="852674553"/>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penny</a:t>
            </a:r>
          </a:p>
        </p:txBody>
      </p:sp>
      <p:pic>
        <p:nvPicPr>
          <p:cNvPr id="74754" name="Picture 2" descr="United Kingdom Coins Of The Pound Sterling Penny Clip Art, PNG, 507x498px,  United Kingdom, Coin, Coins">
            <a:extLst>
              <a:ext uri="{FF2B5EF4-FFF2-40B4-BE49-F238E27FC236}">
                <a16:creationId xmlns:a16="http://schemas.microsoft.com/office/drawing/2014/main" id="{149F142B-FC32-BF0E-5964-7031910335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057" y="603477"/>
            <a:ext cx="2743200" cy="1666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8201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47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penn</a:t>
            </a:r>
            <a:r>
              <a:rPr lang="en-GB" dirty="0">
                <a:highlight>
                  <a:srgbClr val="FFFF00"/>
                </a:highlight>
                <a:latin typeface="Twinkl Cursive Looped" panose="02000000000000000000" pitchFamily="2" charset="0"/>
              </a:rPr>
              <a:t>i</a:t>
            </a:r>
            <a:r>
              <a:rPr lang="en-GB" dirty="0">
                <a:latin typeface="Twinkl Cursive Looped" panose="02000000000000000000" pitchFamily="2" charset="0"/>
              </a:rPr>
              <a:t>less</a:t>
            </a:r>
          </a:p>
        </p:txBody>
      </p:sp>
      <p:sp>
        <p:nvSpPr>
          <p:cNvPr id="3" name="Rectangle 2">
            <a:extLst>
              <a:ext uri="{FF2B5EF4-FFF2-40B4-BE49-F238E27FC236}">
                <a16:creationId xmlns:a16="http://schemas.microsoft.com/office/drawing/2014/main" id="{13BB5EC0-7A96-4D29-A835-6FAE896C31A4}"/>
              </a:ext>
            </a:extLst>
          </p:cNvPr>
          <p:cNvSpPr/>
          <p:nvPr/>
        </p:nvSpPr>
        <p:spPr>
          <a:xfrm>
            <a:off x="6711043" y="3561670"/>
            <a:ext cx="1306285"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3730" name="Picture 2" descr="United Kingdom Coins Of The Pound Sterling Penny Clip Art, PNG, 507x498px,  United Kingdom, Coin, Coins">
            <a:extLst>
              <a:ext uri="{FF2B5EF4-FFF2-40B4-BE49-F238E27FC236}">
                <a16:creationId xmlns:a16="http://schemas.microsoft.com/office/drawing/2014/main" id="{24860A32-CD54-E495-FA71-37F12B6182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986" y="456521"/>
            <a:ext cx="2743200" cy="16668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D40DDB93-33A4-571E-A029-E57E45DCD426}"/>
              </a:ext>
            </a:extLst>
          </p:cNvPr>
          <p:cNvSpPr txBox="1"/>
          <p:nvPr/>
        </p:nvSpPr>
        <p:spPr>
          <a:xfrm>
            <a:off x="1004733" y="-808500"/>
            <a:ext cx="1593706" cy="3770263"/>
          </a:xfrm>
          <a:prstGeom prst="rect">
            <a:avLst/>
          </a:prstGeom>
          <a:noFill/>
        </p:spPr>
        <p:txBody>
          <a:bodyPr wrap="none" rtlCol="0">
            <a:spAutoFit/>
          </a:bodyPr>
          <a:lstStyle/>
          <a:p>
            <a:r>
              <a:rPr lang="en-GB" sz="23900" b="1" dirty="0">
                <a:solidFill>
                  <a:srgbClr val="FF0000"/>
                </a:solidFill>
              </a:rPr>
              <a:t>x</a:t>
            </a:r>
          </a:p>
        </p:txBody>
      </p:sp>
    </p:spTree>
    <p:extLst>
      <p:ext uri="{BB962C8B-B14F-4D97-AF65-F5344CB8AC3E}">
        <p14:creationId xmlns:p14="http://schemas.microsoft.com/office/powerpoint/2010/main" val="2948099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7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5" grpId="0"/>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penniless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having no money; very poor: </a:t>
            </a:r>
          </a:p>
        </p:txBody>
      </p:sp>
      <p:sp>
        <p:nvSpPr>
          <p:cNvPr id="3" name="Title 1">
            <a:extLst>
              <a:ext uri="{FF2B5EF4-FFF2-40B4-BE49-F238E27FC236}">
                <a16:creationId xmlns:a16="http://schemas.microsoft.com/office/drawing/2014/main" id="{B548C542-2DBB-77E4-067F-CB52D1045816}"/>
              </a:ext>
            </a:extLst>
          </p:cNvPr>
          <p:cNvSpPr txBox="1">
            <a:spLocks/>
          </p:cNvSpPr>
          <p:nvPr/>
        </p:nvSpPr>
        <p:spPr>
          <a:xfrm>
            <a:off x="658586" y="1657700"/>
            <a:ext cx="10515600" cy="1481650"/>
          </a:xfrm>
          <a:prstGeom prst="rect">
            <a:avLst/>
          </a:prstGeom>
        </p:spPr>
        <p:txBody>
          <a:bodyPr vert="horz" lIns="91440" tIns="45720" rIns="91440" bIns="45720" rtlCol="0" anchor="b">
            <a:normAutofit fontScale="92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penny (-y +</a:t>
            </a:r>
            <a:r>
              <a:rPr lang="en-GB" dirty="0" err="1">
                <a:latin typeface="Twinkl Cursive Looped" panose="02000000000000000000" pitchFamily="2" charset="0"/>
              </a:rPr>
              <a:t>i</a:t>
            </a:r>
            <a:r>
              <a:rPr lang="en-GB" dirty="0">
                <a:latin typeface="Twinkl Cursive Looped" panose="02000000000000000000" pitchFamily="2" charset="0"/>
              </a:rPr>
              <a:t>) + less = penniless</a:t>
            </a:r>
            <a:endParaRPr lang="en-GB" i="1" dirty="0">
              <a:latin typeface="Twinkl Cursive Looped" panose="02000000000000000000" pitchFamily="2" charset="0"/>
            </a:endParaRPr>
          </a:p>
        </p:txBody>
      </p:sp>
      <p:pic>
        <p:nvPicPr>
          <p:cNvPr id="4" name="Picture 2" descr="United Kingdom Coins Of The Pound Sterling Penny Clip Art, PNG, 507x498px,  United Kingdom, Coin, Coins">
            <a:extLst>
              <a:ext uri="{FF2B5EF4-FFF2-40B4-BE49-F238E27FC236}">
                <a16:creationId xmlns:a16="http://schemas.microsoft.com/office/drawing/2014/main" id="{90C133ED-9D99-7793-8E98-56E9F34471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986" y="456521"/>
            <a:ext cx="2743200" cy="16668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8EACE9B-6967-6B78-1834-007288A9353A}"/>
              </a:ext>
            </a:extLst>
          </p:cNvPr>
          <p:cNvSpPr txBox="1"/>
          <p:nvPr/>
        </p:nvSpPr>
        <p:spPr>
          <a:xfrm>
            <a:off x="1004733" y="-808500"/>
            <a:ext cx="1593706" cy="3770263"/>
          </a:xfrm>
          <a:prstGeom prst="rect">
            <a:avLst/>
          </a:prstGeom>
          <a:noFill/>
        </p:spPr>
        <p:txBody>
          <a:bodyPr wrap="none" rtlCol="0">
            <a:spAutoFit/>
          </a:bodyPr>
          <a:lstStyle/>
          <a:p>
            <a:r>
              <a:rPr lang="en-GB" sz="23900" b="1" dirty="0">
                <a:solidFill>
                  <a:srgbClr val="FF0000"/>
                </a:solidFill>
              </a:rPr>
              <a:t>x</a:t>
            </a:r>
          </a:p>
        </p:txBody>
      </p:sp>
    </p:spTree>
    <p:extLst>
      <p:ext uri="{BB962C8B-B14F-4D97-AF65-F5344CB8AC3E}">
        <p14:creationId xmlns:p14="http://schemas.microsoft.com/office/powerpoint/2010/main" val="3183394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3" grpId="0"/>
      <p:bldP spid="5" grpId="0"/>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2939907"/>
            <a:ext cx="11560628" cy="1481650"/>
          </a:xfrm>
        </p:spPr>
        <p:txBody>
          <a:bodyPr>
            <a:normAutofit fontScale="90000"/>
          </a:bodyPr>
          <a:lstStyle/>
          <a:p>
            <a:pPr algn="ctr"/>
            <a:r>
              <a:rPr lang="en-GB" dirty="0">
                <a:latin typeface="Twinkl Cursive Looped" panose="02000000000000000000" pitchFamily="2" charset="0"/>
              </a:rPr>
              <a:t>The old lady was penniless after she was robbed.</a:t>
            </a:r>
            <a:br>
              <a:rPr lang="en-GB" dirty="0">
                <a:latin typeface="Twinkl Cursive Looped" panose="02000000000000000000" pitchFamily="2" charset="0"/>
              </a:rPr>
            </a:b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096000" y="2073730"/>
            <a:ext cx="2819400" cy="866178"/>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679929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4080019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great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lang="en-GB" sz="4800" dirty="0">
                <a:solidFill>
                  <a:prstClr val="black"/>
                </a:solidFill>
                <a:latin typeface="Twinkl Cursive Looped" panose="02000000000000000000" pitchFamily="2" charset="0"/>
              </a:rPr>
              <a:t>- of an extent, amount, or intensity considerably above average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1508" name="Picture 4" descr="Great clipart 20 free Cliparts | Download images on Clipground 2023">
            <a:extLst>
              <a:ext uri="{FF2B5EF4-FFF2-40B4-BE49-F238E27FC236}">
                <a16:creationId xmlns:a16="http://schemas.microsoft.com/office/drawing/2014/main" id="{39A314CE-7EF6-F875-DDD7-51C245DC1B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50384"/>
            <a:ext cx="2333625"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4020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a:bodyPr>
          <a:lstStyle/>
          <a:p>
            <a:pPr algn="ctr"/>
            <a:r>
              <a:rPr lang="en-GB" dirty="0">
                <a:latin typeface="Twinkl Cursive Looped" panose="02000000000000000000" pitchFamily="2" charset="0"/>
              </a:rPr>
              <a:t>Elizabeth was a great queen.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645726" y="3657600"/>
            <a:ext cx="1779817" cy="9048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908074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break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697529"/>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separate or cause to separate into pieces as a result of a blow, shock, or strain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5604" name="Picture 4" descr="Colored Broken Wooden Stick Clip Arts - Break Clipart, HD Png Download ,  Transparent Png Image - PNGitem">
            <a:extLst>
              <a:ext uri="{FF2B5EF4-FFF2-40B4-BE49-F238E27FC236}">
                <a16:creationId xmlns:a16="http://schemas.microsoft.com/office/drawing/2014/main" id="{3958EB27-77B8-2854-F3E1-B7AAAECCC2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53559"/>
            <a:ext cx="3162300" cy="144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4642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Luckily, the vase didn’t break.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964385" y="3624943"/>
            <a:ext cx="1877785" cy="93753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775066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436096"/>
            <a:ext cx="10515600" cy="1481650"/>
          </a:xfrm>
        </p:spPr>
        <p:txBody>
          <a:bodyPr>
            <a:normAutofit fontScale="90000"/>
          </a:bodyPr>
          <a:lstStyle/>
          <a:p>
            <a:pPr algn="ctr"/>
            <a:r>
              <a:rPr lang="en-GB" dirty="0">
                <a:latin typeface="Twinkl Cursive Looped" panose="02000000000000000000" pitchFamily="2" charset="0"/>
              </a:rPr>
              <a:t>suffixes</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ly</a:t>
            </a:r>
            <a:r>
              <a:rPr lang="en-GB" dirty="0">
                <a:latin typeface="Twinkl Cursive Looped" panose="02000000000000000000" pitchFamily="2" charset="0"/>
              </a:rPr>
              <a:t> and less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just add suffix to root </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281733520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68138474"/>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7272723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2400" i="1" dirty="0">
                <a:solidFill>
                  <a:srgbClr val="000000"/>
                </a:solidFill>
                <a:effectLst/>
                <a:latin typeface="Twinkl Cursive Looped" panose="02000000000000000000" pitchFamily="2" charset="0"/>
                <a:ea typeface="Times New Roman" panose="02020603050405020304" pitchFamily="18" charset="0"/>
              </a:rPr>
              <a:t>Ancient Ancestors continued…</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giant short-faced kangaroo (</a:t>
            </a:r>
            <a:r>
              <a:rPr lang="en-GB" sz="4000" dirty="0" err="1">
                <a:solidFill>
                  <a:srgbClr val="000000"/>
                </a:solidFill>
                <a:effectLst/>
                <a:latin typeface="Twinkl Cursive Looped" panose="02000000000000000000" pitchFamily="2" charset="0"/>
                <a:ea typeface="Times New Roman" panose="02020603050405020304" pitchFamily="18" charset="0"/>
              </a:rPr>
              <a:t>Procoptodon</a:t>
            </a:r>
            <a:r>
              <a:rPr lang="en-GB" sz="4000" dirty="0">
                <a:solidFill>
                  <a:srgbClr val="000000"/>
                </a:solidFill>
                <a:effectLst/>
                <a:latin typeface="Twinkl Cursive Looped" panose="02000000000000000000" pitchFamily="2" charset="0"/>
                <a:ea typeface="Times New Roman" panose="02020603050405020304" pitchFamily="18" charset="0"/>
              </a:rPr>
              <a:t>)</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This great animal lived in Australia until about 50,000 years ago.  It weighed up to 200 kilograms.  It would break your toes with just its tail landing on your foot.  Funnily, it had one single large claw, like a hoof, on its hind feet.  Its long arms could stretch up over its head.  Careless, it would get leaves high up in the trees. It was able to chew really tough leaves with its strong jaw. </a:t>
            </a:r>
          </a:p>
        </p:txBody>
      </p:sp>
    </p:spTree>
    <p:extLst>
      <p:ext uri="{BB962C8B-B14F-4D97-AF65-F5344CB8AC3E}">
        <p14:creationId xmlns:p14="http://schemas.microsoft.com/office/powerpoint/2010/main" val="30452596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2400" i="1" dirty="0">
                <a:solidFill>
                  <a:srgbClr val="000000"/>
                </a:solidFill>
                <a:effectLst/>
                <a:latin typeface="Twinkl Cursive Looped" panose="02000000000000000000" pitchFamily="2" charset="0"/>
                <a:ea typeface="Times New Roman" panose="02020603050405020304" pitchFamily="18" charset="0"/>
              </a:rPr>
              <a:t>Ancient Ancestors continued…</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giant short-faced kangaroo (</a:t>
            </a:r>
            <a:r>
              <a:rPr lang="en-GB" sz="4000" dirty="0" err="1">
                <a:solidFill>
                  <a:srgbClr val="000000"/>
                </a:solidFill>
                <a:effectLst/>
                <a:latin typeface="Twinkl Cursive Looped" panose="02000000000000000000" pitchFamily="2" charset="0"/>
                <a:ea typeface="Times New Roman" panose="02020603050405020304" pitchFamily="18" charset="0"/>
              </a:rPr>
              <a:t>Procoptodon</a:t>
            </a:r>
            <a:r>
              <a:rPr lang="en-GB" sz="4000" dirty="0">
                <a:solidFill>
                  <a:srgbClr val="000000"/>
                </a:solidFill>
                <a:effectLst/>
                <a:latin typeface="Twinkl Cursive Looped" panose="02000000000000000000" pitchFamily="2" charset="0"/>
                <a:ea typeface="Times New Roman" panose="02020603050405020304" pitchFamily="18" charset="0"/>
              </a:rPr>
              <a:t>)</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This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great</a:t>
            </a:r>
            <a:r>
              <a:rPr lang="en-GB" sz="4000" dirty="0">
                <a:solidFill>
                  <a:srgbClr val="000000"/>
                </a:solidFill>
                <a:effectLst/>
                <a:latin typeface="Twinkl Cursive Looped" panose="02000000000000000000" pitchFamily="2" charset="0"/>
                <a:ea typeface="Times New Roman" panose="02020603050405020304" pitchFamily="18" charset="0"/>
              </a:rPr>
              <a:t> animal lived in Australia until about 50,000 years ago.  It weighed up to 200 kilograms.  It would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break</a:t>
            </a:r>
            <a:r>
              <a:rPr lang="en-GB" sz="4000" dirty="0">
                <a:solidFill>
                  <a:srgbClr val="000000"/>
                </a:solidFill>
                <a:effectLst/>
                <a:latin typeface="Twinkl Cursive Looped" panose="02000000000000000000" pitchFamily="2" charset="0"/>
                <a:ea typeface="Times New Roman" panose="02020603050405020304" pitchFamily="18" charset="0"/>
              </a:rPr>
              <a:t> your toes with just its tail landing on your foot.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Funnily</a:t>
            </a:r>
            <a:r>
              <a:rPr lang="en-GB" sz="4000" dirty="0">
                <a:solidFill>
                  <a:srgbClr val="000000"/>
                </a:solidFill>
                <a:effectLst/>
                <a:latin typeface="Twinkl Cursive Looped" panose="02000000000000000000" pitchFamily="2" charset="0"/>
                <a:ea typeface="Times New Roman" panose="02020603050405020304" pitchFamily="18" charset="0"/>
              </a:rPr>
              <a:t>, it had one single large claw, like a hoof, on its hind feet.  Its long arms could stretch up over its head.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Careless</a:t>
            </a:r>
            <a:r>
              <a:rPr lang="en-GB" sz="4000" dirty="0">
                <a:solidFill>
                  <a:srgbClr val="000000"/>
                </a:solidFill>
                <a:effectLst/>
                <a:latin typeface="Twinkl Cursive Looped" panose="02000000000000000000" pitchFamily="2" charset="0"/>
                <a:ea typeface="Times New Roman" panose="02020603050405020304" pitchFamily="18" charset="0"/>
              </a:rPr>
              <a:t>, it would get leaves high up in the trees. It was able to chew really tough leaves with its strong jaw. </a:t>
            </a:r>
          </a:p>
        </p:txBody>
      </p:sp>
    </p:spTree>
    <p:extLst>
      <p:ext uri="{BB962C8B-B14F-4D97-AF65-F5344CB8AC3E}">
        <p14:creationId xmlns:p14="http://schemas.microsoft.com/office/powerpoint/2010/main" val="57616284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783073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Careless, it would get leaves high up in the trees.</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82658022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Spring 2</a:t>
            </a:r>
          </a:p>
          <a:p>
            <a:r>
              <a:rPr lang="en-GB" sz="7200" dirty="0">
                <a:latin typeface="Twinkl Cursive Looped" panose="02000000000000000000" pitchFamily="2" charset="0"/>
              </a:rPr>
              <a:t>Week 4 -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4E72E07-9B36-7CB3-B5F0-4BC985C25784}"/>
              </a:ext>
            </a:extLst>
          </p:cNvPr>
          <p:cNvPicPr>
            <a:picLocks noChangeAspect="1"/>
          </p:cNvPicPr>
          <p:nvPr/>
        </p:nvPicPr>
        <p:blipFill rotWithShape="1">
          <a:blip r:embed="rId2"/>
          <a:srcRect l="15670" t="13315" r="14554" b="16889"/>
          <a:stretch/>
        </p:blipFill>
        <p:spPr>
          <a:xfrm>
            <a:off x="326571" y="0"/>
            <a:ext cx="11560629" cy="6501465"/>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cold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75662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436096"/>
            <a:ext cx="10515600" cy="1481650"/>
          </a:xfrm>
        </p:spPr>
        <p:txBody>
          <a:bodyPr>
            <a:normAutofit fontScale="90000"/>
          </a:bodyPr>
          <a:lstStyle/>
          <a:p>
            <a:pPr algn="ctr"/>
            <a:br>
              <a:rPr lang="en-GB" i="1" dirty="0">
                <a:latin typeface="Twinkl Cursive Looped" panose="02000000000000000000" pitchFamily="2" charset="0"/>
              </a:rPr>
            </a:br>
            <a:r>
              <a:rPr lang="en-GB" i="1" dirty="0">
                <a:latin typeface="Twinkl Cursive Looped" panose="02000000000000000000" pitchFamily="2" charset="0"/>
              </a:rPr>
              <a:t>Exceptions -</a:t>
            </a:r>
            <a:br>
              <a:rPr lang="en-GB" i="1" dirty="0">
                <a:latin typeface="Twinkl Cursive Looped" panose="02000000000000000000" pitchFamily="2" charset="0"/>
              </a:rPr>
            </a:br>
            <a:r>
              <a:rPr lang="en-GB" i="1" dirty="0">
                <a:latin typeface="Twinkl Cursive Looped" panose="02000000000000000000" pitchFamily="2" charset="0"/>
              </a:rPr>
              <a:t>Words of more than 1 syllable and which end with a consonant followed by a ‘y’ </a:t>
            </a:r>
            <a:br>
              <a:rPr lang="en-GB" i="1" dirty="0">
                <a:latin typeface="Twinkl Cursive Looped" panose="02000000000000000000" pitchFamily="2" charset="0"/>
              </a:rPr>
            </a:br>
            <a:r>
              <a:rPr lang="en-GB" i="1" dirty="0">
                <a:latin typeface="Twinkl Cursive Looped" panose="02000000000000000000" pitchFamily="2" charset="0"/>
              </a:rPr>
              <a:t>such as merry need to have the y changed to an ‘</a:t>
            </a:r>
            <a:r>
              <a:rPr lang="en-GB" i="1" dirty="0" err="1">
                <a:latin typeface="Twinkl Cursive Looped" panose="02000000000000000000" pitchFamily="2" charset="0"/>
              </a:rPr>
              <a:t>i</a:t>
            </a:r>
            <a:r>
              <a:rPr lang="en-GB" i="1" dirty="0">
                <a:latin typeface="Twinkl Cursive Looped" panose="02000000000000000000" pitchFamily="2" charset="0"/>
              </a:rPr>
              <a:t>’</a:t>
            </a:r>
          </a:p>
        </p:txBody>
      </p:sp>
    </p:spTree>
    <p:extLst>
      <p:ext uri="{BB962C8B-B14F-4D97-AF65-F5344CB8AC3E}">
        <p14:creationId xmlns:p14="http://schemas.microsoft.com/office/powerpoint/2010/main" val="3162167737"/>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gold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60234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dolphin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alphabet</a:t>
            </a:r>
          </a:p>
        </p:txBody>
      </p:sp>
    </p:spTree>
    <p:extLst>
      <p:ext uri="{BB962C8B-B14F-4D97-AF65-F5344CB8AC3E}">
        <p14:creationId xmlns:p14="http://schemas.microsoft.com/office/powerpoint/2010/main" val="2938272345"/>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graph</a:t>
            </a:r>
          </a:p>
        </p:txBody>
      </p:sp>
    </p:spTree>
    <p:extLst>
      <p:ext uri="{BB962C8B-B14F-4D97-AF65-F5344CB8AC3E}">
        <p14:creationId xmlns:p14="http://schemas.microsoft.com/office/powerpoint/2010/main" val="421385825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photo</a:t>
            </a:r>
          </a:p>
        </p:txBody>
      </p:sp>
    </p:spTree>
    <p:extLst>
      <p:ext uri="{BB962C8B-B14F-4D97-AF65-F5344CB8AC3E}">
        <p14:creationId xmlns:p14="http://schemas.microsoft.com/office/powerpoint/2010/main" val="2824879269"/>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phone</a:t>
            </a:r>
          </a:p>
        </p:txBody>
      </p:sp>
    </p:spTree>
    <p:extLst>
      <p:ext uri="{BB962C8B-B14F-4D97-AF65-F5344CB8AC3E}">
        <p14:creationId xmlns:p14="http://schemas.microsoft.com/office/powerpoint/2010/main" val="805782854"/>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sphere</a:t>
            </a:r>
          </a:p>
        </p:txBody>
      </p:sp>
    </p:spTree>
    <p:extLst>
      <p:ext uri="{BB962C8B-B14F-4D97-AF65-F5344CB8AC3E}">
        <p14:creationId xmlns:p14="http://schemas.microsoft.com/office/powerpoint/2010/main" val="2306067830"/>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elephant</a:t>
            </a:r>
          </a:p>
        </p:txBody>
      </p:sp>
    </p:spTree>
    <p:extLst>
      <p:ext uri="{BB962C8B-B14F-4D97-AF65-F5344CB8AC3E}">
        <p14:creationId xmlns:p14="http://schemas.microsoft.com/office/powerpoint/2010/main" val="279266932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nephew</a:t>
            </a:r>
          </a:p>
        </p:txBody>
      </p:sp>
    </p:spTree>
    <p:extLst>
      <p:ext uri="{BB962C8B-B14F-4D97-AF65-F5344CB8AC3E}">
        <p14:creationId xmlns:p14="http://schemas.microsoft.com/office/powerpoint/2010/main" val="13789535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suffixes</a:t>
            </a:r>
          </a:p>
        </p:txBody>
      </p:sp>
    </p:spTree>
    <p:extLst>
      <p:ext uri="{BB962C8B-B14F-4D97-AF65-F5344CB8AC3E}">
        <p14:creationId xmlns:p14="http://schemas.microsoft.com/office/powerpoint/2010/main" val="4039504546"/>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03138135"/>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badly</a:t>
            </a:r>
          </a:p>
        </p:txBody>
      </p:sp>
    </p:spTree>
    <p:extLst>
      <p:ext uri="{BB962C8B-B14F-4D97-AF65-F5344CB8AC3E}">
        <p14:creationId xmlns:p14="http://schemas.microsoft.com/office/powerpoint/2010/main" val="2042747774"/>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love</a:t>
            </a:r>
          </a:p>
        </p:txBody>
      </p:sp>
    </p:spTree>
    <p:extLst>
      <p:ext uri="{BB962C8B-B14F-4D97-AF65-F5344CB8AC3E}">
        <p14:creationId xmlns:p14="http://schemas.microsoft.com/office/powerpoint/2010/main" val="2462489311"/>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lovely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77173541"/>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happy</a:t>
            </a:r>
          </a:p>
        </p:txBody>
      </p:sp>
    </p:spTree>
    <p:extLst>
      <p:ext uri="{BB962C8B-B14F-4D97-AF65-F5344CB8AC3E}">
        <p14:creationId xmlns:p14="http://schemas.microsoft.com/office/powerpoint/2010/main" val="4156189298"/>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happily</a:t>
            </a:r>
          </a:p>
        </p:txBody>
      </p:sp>
    </p:spTree>
    <p:extLst>
      <p:ext uri="{BB962C8B-B14F-4D97-AF65-F5344CB8AC3E}">
        <p14:creationId xmlns:p14="http://schemas.microsoft.com/office/powerpoint/2010/main" val="338529714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funny</a:t>
            </a:r>
          </a:p>
        </p:txBody>
      </p:sp>
    </p:spTree>
    <p:extLst>
      <p:ext uri="{BB962C8B-B14F-4D97-AF65-F5344CB8AC3E}">
        <p14:creationId xmlns:p14="http://schemas.microsoft.com/office/powerpoint/2010/main" val="329111426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funnily</a:t>
            </a:r>
          </a:p>
        </p:txBody>
      </p:sp>
    </p:spTree>
    <p:extLst>
      <p:ext uri="{BB962C8B-B14F-4D97-AF65-F5344CB8AC3E}">
        <p14:creationId xmlns:p14="http://schemas.microsoft.com/office/powerpoint/2010/main" val="1293069067"/>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hope</a:t>
            </a:r>
          </a:p>
        </p:txBody>
      </p:sp>
    </p:spTree>
    <p:extLst>
      <p:ext uri="{BB962C8B-B14F-4D97-AF65-F5344CB8AC3E}">
        <p14:creationId xmlns:p14="http://schemas.microsoft.com/office/powerpoint/2010/main" val="4663759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ly</a:t>
            </a: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11521007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hopeless</a:t>
            </a:r>
          </a:p>
        </p:txBody>
      </p:sp>
    </p:spTree>
    <p:extLst>
      <p:ext uri="{BB962C8B-B14F-4D97-AF65-F5344CB8AC3E}">
        <p14:creationId xmlns:p14="http://schemas.microsoft.com/office/powerpoint/2010/main" val="1916916900"/>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care</a:t>
            </a:r>
          </a:p>
        </p:txBody>
      </p:sp>
    </p:spTree>
    <p:extLst>
      <p:ext uri="{BB962C8B-B14F-4D97-AF65-F5344CB8AC3E}">
        <p14:creationId xmlns:p14="http://schemas.microsoft.com/office/powerpoint/2010/main" val="1932306245"/>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careless</a:t>
            </a:r>
          </a:p>
        </p:txBody>
      </p:sp>
    </p:spTree>
    <p:extLst>
      <p:ext uri="{BB962C8B-B14F-4D97-AF65-F5344CB8AC3E}">
        <p14:creationId xmlns:p14="http://schemas.microsoft.com/office/powerpoint/2010/main" val="1484490825"/>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penny</a:t>
            </a:r>
          </a:p>
        </p:txBody>
      </p:sp>
    </p:spTree>
    <p:extLst>
      <p:ext uri="{BB962C8B-B14F-4D97-AF65-F5344CB8AC3E}">
        <p14:creationId xmlns:p14="http://schemas.microsoft.com/office/powerpoint/2010/main" val="1357166122"/>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penniless</a:t>
            </a:r>
          </a:p>
        </p:txBody>
      </p:sp>
    </p:spTree>
    <p:extLst>
      <p:ext uri="{BB962C8B-B14F-4D97-AF65-F5344CB8AC3E}">
        <p14:creationId xmlns:p14="http://schemas.microsoft.com/office/powerpoint/2010/main" val="373584949"/>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great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break</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4370427"/>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great break graph dolphin  badly happily hopeless penniless </a:t>
            </a:r>
          </a:p>
        </p:txBody>
      </p:sp>
    </p:spTree>
    <p:extLst>
      <p:ext uri="{BB962C8B-B14F-4D97-AF65-F5344CB8AC3E}">
        <p14:creationId xmlns:p14="http://schemas.microsoft.com/office/powerpoint/2010/main" val="38869918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-less</a:t>
            </a:r>
          </a:p>
        </p:txBody>
      </p:sp>
    </p:spTree>
    <p:extLst>
      <p:ext uri="{BB962C8B-B14F-4D97-AF65-F5344CB8AC3E}">
        <p14:creationId xmlns:p14="http://schemas.microsoft.com/office/powerpoint/2010/main" val="431853033"/>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2" y="3755216"/>
            <a:ext cx="11800115" cy="523220"/>
          </a:xfrm>
          <a:prstGeom prst="rect">
            <a:avLst/>
          </a:prstGeom>
          <a:noFill/>
        </p:spPr>
        <p:txBody>
          <a:bodyPr wrap="square" rtlCol="0">
            <a:spAutoFit/>
          </a:bodyPr>
          <a:lstStyle/>
          <a:p>
            <a:r>
              <a:rPr lang="fr-FR" sz="2800" dirty="0">
                <a:solidFill>
                  <a:schemeClr val="accent2"/>
                </a:solidFill>
                <a:latin typeface="Twinkl Cursive Looped" panose="02000000000000000000" pitchFamily="2" charset="0"/>
              </a:rPr>
              <a:t>Noun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adjective </a:t>
            </a:r>
            <a:r>
              <a:rPr lang="fr-FR" sz="2800" dirty="0" err="1">
                <a:solidFill>
                  <a:schemeClr val="accent2"/>
                </a:solidFill>
                <a:latin typeface="Twinkl Cursive Looped" panose="02000000000000000000" pitchFamily="2" charset="0"/>
              </a:rPr>
              <a:t>noun</a:t>
            </a:r>
            <a:endParaRPr lang="fr-FR" sz="2800" dirty="0">
              <a:solidFill>
                <a:schemeClr val="accent2"/>
              </a:solidFill>
              <a:latin typeface="Twinkl Cursive Looped" panose="02000000000000000000" pitchFamily="2" charset="0"/>
            </a:endParaRPr>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707886"/>
          </a:xfrm>
          <a:prstGeom prst="rect">
            <a:avLst/>
          </a:prstGeom>
          <a:noFill/>
        </p:spPr>
        <p:txBody>
          <a:bodyPr wrap="square" rtlCol="0">
            <a:spAutoFit/>
          </a:bodyPr>
          <a:lstStyle/>
          <a:p>
            <a:r>
              <a:rPr lang="en-GB" sz="4000" dirty="0">
                <a:latin typeface="Twinkl Cursive Looped" panose="02000000000000000000" pitchFamily="2" charset="0"/>
              </a:rPr>
              <a:t> Elizabeth was a great queen.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4302579" y="2019455"/>
            <a:ext cx="1379764" cy="70788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3714750" y="3755217"/>
            <a:ext cx="1445078"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4102235"/>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Adverb determiner noun adverb verb </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7" y="2044590"/>
            <a:ext cx="11517084" cy="707886"/>
          </a:xfrm>
          <a:prstGeom prst="rect">
            <a:avLst/>
          </a:prstGeom>
          <a:noFill/>
        </p:spPr>
        <p:txBody>
          <a:bodyPr wrap="square" rtlCol="0">
            <a:spAutoFit/>
          </a:bodyPr>
          <a:lstStyle/>
          <a:p>
            <a:r>
              <a:rPr lang="en-GB" sz="4000" dirty="0">
                <a:latin typeface="Twinkl Cursive Looped" panose="02000000000000000000" pitchFamily="2" charset="0"/>
              </a:rPr>
              <a:t>  Luckily, the vase didn’t break.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391886" y="2041407"/>
            <a:ext cx="2106386" cy="6617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391885" y="4102236"/>
            <a:ext cx="1191986" cy="575968"/>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1801309"/>
            <a:ext cx="11740242" cy="3416320"/>
          </a:xfrm>
          <a:prstGeom prst="rect">
            <a:avLst/>
          </a:prstGeom>
          <a:noFill/>
        </p:spPr>
        <p:txBody>
          <a:bodyPr wrap="square" rtlCol="0">
            <a:spAutoFit/>
          </a:bodyPr>
          <a:lstStyle/>
          <a:p>
            <a:r>
              <a:rPr lang="en-GB" b="1" dirty="0">
                <a:solidFill>
                  <a:srgbClr val="83001D"/>
                </a:solidFill>
              </a:rPr>
              <a:t>Great</a:t>
            </a:r>
          </a:p>
          <a:p>
            <a:endParaRPr lang="en-GB" b="1" dirty="0">
              <a:solidFill>
                <a:srgbClr val="83001D"/>
              </a:solidFill>
            </a:endParaRPr>
          </a:p>
          <a:p>
            <a:r>
              <a:rPr lang="en-GB" b="1" dirty="0">
                <a:solidFill>
                  <a:srgbClr val="83001D"/>
                </a:solidFill>
              </a:rPr>
              <a:t>Old English </a:t>
            </a:r>
            <a:r>
              <a:rPr lang="en-GB" b="1" dirty="0" err="1">
                <a:solidFill>
                  <a:srgbClr val="83001D"/>
                </a:solidFill>
              </a:rPr>
              <a:t>grēat</a:t>
            </a:r>
            <a:r>
              <a:rPr lang="en-GB" b="1" dirty="0">
                <a:solidFill>
                  <a:srgbClr val="83001D"/>
                </a:solidFill>
              </a:rPr>
              <a:t> ‘big’, of West Germanic origin; related to Dutch </a:t>
            </a:r>
            <a:r>
              <a:rPr lang="en-GB" b="1" dirty="0" err="1">
                <a:solidFill>
                  <a:srgbClr val="83001D"/>
                </a:solidFill>
              </a:rPr>
              <a:t>groot</a:t>
            </a:r>
            <a:r>
              <a:rPr lang="en-GB" b="1" dirty="0">
                <a:solidFill>
                  <a:srgbClr val="83001D"/>
                </a:solidFill>
              </a:rPr>
              <a:t> and German gross.</a:t>
            </a:r>
          </a:p>
          <a:p>
            <a:endParaRPr lang="en-GB" b="1" dirty="0">
              <a:solidFill>
                <a:srgbClr val="83001D"/>
              </a:solidFill>
            </a:endParaRPr>
          </a:p>
          <a:p>
            <a:endParaRPr lang="en-GB" b="1" dirty="0">
              <a:solidFill>
                <a:srgbClr val="83001D"/>
              </a:solidFill>
            </a:endParaRPr>
          </a:p>
          <a:p>
            <a:endParaRPr lang="en-GB" b="1" dirty="0">
              <a:solidFill>
                <a:srgbClr val="83001D"/>
              </a:solidFill>
              <a:effectLst/>
            </a:endParaRPr>
          </a:p>
          <a:p>
            <a:endParaRPr lang="en-GB" b="1" dirty="0">
              <a:solidFill>
                <a:srgbClr val="83001D"/>
              </a:solidFill>
              <a:effectLst/>
            </a:endParaRPr>
          </a:p>
          <a:p>
            <a:r>
              <a:rPr lang="en-GB" b="1" dirty="0">
                <a:solidFill>
                  <a:srgbClr val="83001D"/>
                </a:solidFill>
                <a:effectLst/>
              </a:rPr>
              <a:t>Break</a:t>
            </a:r>
          </a:p>
          <a:p>
            <a:r>
              <a:rPr lang="en-GB" b="1" dirty="0">
                <a:solidFill>
                  <a:srgbClr val="83001D"/>
                </a:solidFill>
                <a:effectLst/>
              </a:rPr>
              <a:t> </a:t>
            </a:r>
          </a:p>
          <a:p>
            <a:r>
              <a:rPr lang="en-GB" b="1" dirty="0">
                <a:solidFill>
                  <a:srgbClr val="83001D"/>
                </a:solidFill>
              </a:rPr>
              <a:t>M</a:t>
            </a:r>
            <a:r>
              <a:rPr lang="en-GB" b="1" dirty="0">
                <a:solidFill>
                  <a:srgbClr val="83001D"/>
                </a:solidFill>
                <a:effectLst/>
              </a:rPr>
              <a:t>id 19th century: perhaps from 16th-century brake ‘cage’, later ‘framework’, of unknown origin.</a:t>
            </a: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5632311"/>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5400" i="1" dirty="0">
                <a:latin typeface="Twinkl Cursive Looped" panose="02000000000000000000" pitchFamily="2" charset="0"/>
              </a:rPr>
              <a:t>Write spelling questions for the challenge words and then a mark scheme to show where children may go wrong. </a:t>
            </a:r>
          </a:p>
        </p:txBody>
      </p:sp>
    </p:spTree>
    <p:extLst>
      <p:ext uri="{BB962C8B-B14F-4D97-AF65-F5344CB8AC3E}">
        <p14:creationId xmlns:p14="http://schemas.microsoft.com/office/powerpoint/2010/main" val="4027390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21606" y="3619668"/>
            <a:ext cx="10515600" cy="1481650"/>
          </a:xfrm>
        </p:spPr>
        <p:txBody>
          <a:bodyPr>
            <a:noAutofit/>
          </a:bodyPr>
          <a:lstStyle/>
          <a:p>
            <a:pPr algn="ctr"/>
            <a:r>
              <a:rPr lang="en-GB" sz="4800" dirty="0">
                <a:latin typeface="Twinkl Cursive Looped" panose="02000000000000000000" pitchFamily="2" charset="0"/>
              </a:rPr>
              <a:t>-less</a:t>
            </a:r>
            <a:br>
              <a:rPr lang="en-GB" sz="4800" dirty="0">
                <a:latin typeface="Twinkl Cursive Looped" panose="02000000000000000000" pitchFamily="2" charset="0"/>
              </a:rPr>
            </a:b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opposite</a:t>
            </a:r>
          </a:p>
        </p:txBody>
      </p:sp>
    </p:spTree>
    <p:extLst>
      <p:ext uri="{BB962C8B-B14F-4D97-AF65-F5344CB8AC3E}">
        <p14:creationId xmlns:p14="http://schemas.microsoft.com/office/powerpoint/2010/main" val="4074532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Spring 2</a:t>
            </a:r>
          </a:p>
          <a:p>
            <a:r>
              <a:rPr lang="en-GB" sz="7200" dirty="0">
                <a:latin typeface="Twinkl Cursive Looped" panose="02000000000000000000" pitchFamily="2" charset="0"/>
              </a:rPr>
              <a:t>Week 4 -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bad</a:t>
            </a:r>
          </a:p>
        </p:txBody>
      </p:sp>
      <p:pic>
        <p:nvPicPr>
          <p:cNvPr id="15364" name="Picture 4" descr="Bad Sign Clip Art Free PNG Image｜Illustoon">
            <a:extLst>
              <a:ext uri="{FF2B5EF4-FFF2-40B4-BE49-F238E27FC236}">
                <a16:creationId xmlns:a16="http://schemas.microsoft.com/office/drawing/2014/main" id="{FACF0B78-8714-ADED-031A-C099FBC0C7F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334"/>
          <a:stretch/>
        </p:blipFill>
        <p:spPr bwMode="auto">
          <a:xfrm>
            <a:off x="387124" y="218396"/>
            <a:ext cx="2143125" cy="1985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badly</a:t>
            </a:r>
          </a:p>
        </p:txBody>
      </p:sp>
      <p:sp>
        <p:nvSpPr>
          <p:cNvPr id="3" name="Rectangle 2">
            <a:extLst>
              <a:ext uri="{FF2B5EF4-FFF2-40B4-BE49-F238E27FC236}">
                <a16:creationId xmlns:a16="http://schemas.microsoft.com/office/drawing/2014/main" id="{13BB5EC0-7A96-4D29-A835-6FAE896C31A4}"/>
              </a:ext>
            </a:extLst>
          </p:cNvPr>
          <p:cNvSpPr/>
          <p:nvPr/>
        </p:nvSpPr>
        <p:spPr>
          <a:xfrm>
            <a:off x="6694715" y="3561670"/>
            <a:ext cx="8001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4" descr="Bad Sign Clip Art Free PNG Image｜Illustoon">
            <a:extLst>
              <a:ext uri="{FF2B5EF4-FFF2-40B4-BE49-F238E27FC236}">
                <a16:creationId xmlns:a16="http://schemas.microsoft.com/office/drawing/2014/main" id="{213E3F7E-E94D-FAFD-46C1-B85AD8BB61C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334"/>
          <a:stretch/>
        </p:blipFill>
        <p:spPr bwMode="auto">
          <a:xfrm>
            <a:off x="387124" y="218396"/>
            <a:ext cx="2143125" cy="1985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904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love</a:t>
            </a:r>
          </a:p>
        </p:txBody>
      </p:sp>
      <p:pic>
        <p:nvPicPr>
          <p:cNvPr id="17410" name="Picture 2" descr="Caring Hands Clip Art - Health Care Hand Logo, HD Png Download ,  Transparent Png Image - PNGitem">
            <a:extLst>
              <a:ext uri="{FF2B5EF4-FFF2-40B4-BE49-F238E27FC236}">
                <a16:creationId xmlns:a16="http://schemas.microsoft.com/office/drawing/2014/main" id="{0A7AB721-FE2C-BC3B-03B7-FC6952A5D8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827" y="499382"/>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1510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lovely</a:t>
            </a:r>
          </a:p>
        </p:txBody>
      </p:sp>
      <p:sp>
        <p:nvSpPr>
          <p:cNvPr id="3" name="Rectangle 2">
            <a:extLst>
              <a:ext uri="{FF2B5EF4-FFF2-40B4-BE49-F238E27FC236}">
                <a16:creationId xmlns:a16="http://schemas.microsoft.com/office/drawing/2014/main" id="{13BB5EC0-7A96-4D29-A835-6FAE896C31A4}"/>
              </a:ext>
            </a:extLst>
          </p:cNvPr>
          <p:cNvSpPr/>
          <p:nvPr/>
        </p:nvSpPr>
        <p:spPr>
          <a:xfrm>
            <a:off x="6711043" y="3561670"/>
            <a:ext cx="783771"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Caring Hands Clip Art - Health Care Hand Logo, HD Png Download ,  Transparent Png Image - PNGitem">
            <a:extLst>
              <a:ext uri="{FF2B5EF4-FFF2-40B4-BE49-F238E27FC236}">
                <a16:creationId xmlns:a16="http://schemas.microsoft.com/office/drawing/2014/main" id="{BC6131CD-5D97-2800-4775-4A528B2E84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827" y="499382"/>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5793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badly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in an unsatisfactory, inadequate, or unsuccessful way</a:t>
            </a:r>
          </a:p>
        </p:txBody>
      </p:sp>
      <p:sp>
        <p:nvSpPr>
          <p:cNvPr id="3" name="Title 1">
            <a:extLst>
              <a:ext uri="{FF2B5EF4-FFF2-40B4-BE49-F238E27FC236}">
                <a16:creationId xmlns:a16="http://schemas.microsoft.com/office/drawing/2014/main" id="{B548C542-2DBB-77E4-067F-CB52D1045816}"/>
              </a:ext>
            </a:extLst>
          </p:cNvPr>
          <p:cNvSpPr txBox="1">
            <a:spLocks/>
          </p:cNvSpPr>
          <p:nvPr/>
        </p:nvSpPr>
        <p:spPr>
          <a:xfrm>
            <a:off x="658586" y="165770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bad + </a:t>
            </a:r>
            <a:r>
              <a:rPr lang="en-GB" dirty="0" err="1">
                <a:latin typeface="Twinkl Cursive Looped" panose="02000000000000000000" pitchFamily="2" charset="0"/>
              </a:rPr>
              <a:t>ly</a:t>
            </a:r>
            <a:r>
              <a:rPr lang="en-GB" dirty="0">
                <a:latin typeface="Twinkl Cursive Looped" panose="02000000000000000000" pitchFamily="2" charset="0"/>
              </a:rPr>
              <a:t> = badly</a:t>
            </a:r>
            <a:endParaRPr lang="en-GB" i="1" dirty="0">
              <a:latin typeface="Twinkl Cursive Looped" panose="02000000000000000000" pitchFamily="2" charset="0"/>
            </a:endParaRPr>
          </a:p>
        </p:txBody>
      </p:sp>
      <p:pic>
        <p:nvPicPr>
          <p:cNvPr id="6" name="Picture 4" descr="Bad Sign Clip Art Free PNG Image｜Illustoon">
            <a:extLst>
              <a:ext uri="{FF2B5EF4-FFF2-40B4-BE49-F238E27FC236}">
                <a16:creationId xmlns:a16="http://schemas.microsoft.com/office/drawing/2014/main" id="{67A169EE-07D1-369B-57AC-BE5BDE1EE58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334"/>
          <a:stretch/>
        </p:blipFill>
        <p:spPr bwMode="auto">
          <a:xfrm>
            <a:off x="387124" y="218396"/>
            <a:ext cx="2143125" cy="1985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lovely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 very beautiful or attractive</a:t>
            </a:r>
          </a:p>
        </p:txBody>
      </p:sp>
      <p:sp>
        <p:nvSpPr>
          <p:cNvPr id="3" name="Title 1">
            <a:extLst>
              <a:ext uri="{FF2B5EF4-FFF2-40B4-BE49-F238E27FC236}">
                <a16:creationId xmlns:a16="http://schemas.microsoft.com/office/drawing/2014/main" id="{EC2FC21F-F840-9568-F4E6-C25C1FFB0F67}"/>
              </a:ext>
            </a:extLst>
          </p:cNvPr>
          <p:cNvSpPr txBox="1">
            <a:spLocks/>
          </p:cNvSpPr>
          <p:nvPr/>
        </p:nvSpPr>
        <p:spPr>
          <a:xfrm>
            <a:off x="1228044" y="167078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love + </a:t>
            </a:r>
            <a:r>
              <a:rPr lang="en-GB" dirty="0" err="1">
                <a:latin typeface="Twinkl Cursive Looped" panose="02000000000000000000" pitchFamily="2" charset="0"/>
              </a:rPr>
              <a:t>ly</a:t>
            </a:r>
            <a:r>
              <a:rPr lang="en-GB" dirty="0">
                <a:latin typeface="Twinkl Cursive Looped" panose="02000000000000000000" pitchFamily="2" charset="0"/>
              </a:rPr>
              <a:t> = lovely</a:t>
            </a:r>
            <a:endParaRPr lang="en-GB" i="1" dirty="0">
              <a:latin typeface="Twinkl Cursive Looped" panose="02000000000000000000" pitchFamily="2" charset="0"/>
            </a:endParaRPr>
          </a:p>
        </p:txBody>
      </p:sp>
      <p:pic>
        <p:nvPicPr>
          <p:cNvPr id="6" name="Picture 2" descr="Caring Hands Clip Art - Health Care Hand Logo, HD Png Download ,  Transparent Png Image - PNGitem">
            <a:extLst>
              <a:ext uri="{FF2B5EF4-FFF2-40B4-BE49-F238E27FC236}">
                <a16:creationId xmlns:a16="http://schemas.microsoft.com/office/drawing/2014/main" id="{B61EECF7-5853-CB04-F8C8-437F7DC981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827" y="499382"/>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5554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2939907"/>
            <a:ext cx="11560628" cy="1481650"/>
          </a:xfrm>
        </p:spPr>
        <p:txBody>
          <a:bodyPr>
            <a:normAutofit fontScale="90000"/>
          </a:bodyPr>
          <a:lstStyle/>
          <a:p>
            <a:pPr algn="ctr"/>
            <a:r>
              <a:rPr lang="en-GB" dirty="0">
                <a:latin typeface="Twinkl Cursive Looped" panose="02000000000000000000" pitchFamily="2" charset="0"/>
              </a:rPr>
              <a:t>England have played badly this year. </a:t>
            </a:r>
            <a:br>
              <a:rPr lang="en-GB" dirty="0">
                <a:latin typeface="Twinkl Cursive Looped" panose="02000000000000000000" pitchFamily="2" charset="0"/>
              </a:rPr>
            </a:b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955971" y="2864303"/>
            <a:ext cx="1861458" cy="85861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dancing was lovely at the show.</a:t>
            </a:r>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780312" y="3673927"/>
            <a:ext cx="2024745" cy="8395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great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lang="en-GB" sz="4800" dirty="0">
                <a:solidFill>
                  <a:prstClr val="black"/>
                </a:solidFill>
                <a:latin typeface="Twinkl Cursive Looped" panose="02000000000000000000" pitchFamily="2" charset="0"/>
              </a:rPr>
              <a:t>- of an extent, amount, or intensity considerably above average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1508" name="Picture 4" descr="Great clipart 20 free Cliparts | Download images on Clipground 2023">
            <a:extLst>
              <a:ext uri="{FF2B5EF4-FFF2-40B4-BE49-F238E27FC236}">
                <a16:creationId xmlns:a16="http://schemas.microsoft.com/office/drawing/2014/main" id="{39A314CE-7EF6-F875-DDD7-51C245DC1B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50384"/>
            <a:ext cx="2333625"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965BD36-E059-6CFA-973D-C83D869797DB}"/>
              </a:ext>
            </a:extLst>
          </p:cNvPr>
          <p:cNvPicPr>
            <a:picLocks noChangeAspect="1"/>
          </p:cNvPicPr>
          <p:nvPr/>
        </p:nvPicPr>
        <p:blipFill rotWithShape="1">
          <a:blip r:embed="rId2"/>
          <a:srcRect l="15670" t="13315" r="14554" b="16889"/>
          <a:stretch/>
        </p:blipFill>
        <p:spPr>
          <a:xfrm>
            <a:off x="326571" y="0"/>
            <a:ext cx="11560629" cy="6501465"/>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a:bodyPr>
          <a:lstStyle/>
          <a:p>
            <a:pPr algn="ctr"/>
            <a:r>
              <a:rPr lang="en-GB" dirty="0">
                <a:latin typeface="Twinkl Cursive Looped" panose="02000000000000000000" pitchFamily="2" charset="0"/>
              </a:rPr>
              <a:t>Elizabeth was a great queen.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645726" y="3657600"/>
            <a:ext cx="1779817" cy="9048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break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697529"/>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separate or cause to separate into pieces as a result of a blow, shock, or strain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5604" name="Picture 4" descr="Colored Broken Wooden Stick Clip Arts - Break Clipart, HD Png Download ,  Transparent Png Image - PNGitem">
            <a:extLst>
              <a:ext uri="{FF2B5EF4-FFF2-40B4-BE49-F238E27FC236}">
                <a16:creationId xmlns:a16="http://schemas.microsoft.com/office/drawing/2014/main" id="{3958EB27-77B8-2854-F3E1-B7AAAECCC2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53559"/>
            <a:ext cx="3162300" cy="144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Luckily, the vase didn’t break.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964385" y="3624943"/>
            <a:ext cx="1877785" cy="93753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2400" i="1" dirty="0">
                <a:solidFill>
                  <a:srgbClr val="000000"/>
                </a:solidFill>
                <a:effectLst/>
                <a:latin typeface="Twinkl Cursive Looped" panose="02000000000000000000" pitchFamily="2" charset="0"/>
                <a:ea typeface="Times New Roman" panose="02020603050405020304" pitchFamily="18" charset="0"/>
              </a:rPr>
              <a:t>Ancient Ancestors continued…</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giant short-faced kangaroo (</a:t>
            </a:r>
            <a:r>
              <a:rPr lang="en-GB" sz="4000" dirty="0" err="1">
                <a:solidFill>
                  <a:srgbClr val="000000"/>
                </a:solidFill>
                <a:effectLst/>
                <a:latin typeface="Twinkl Cursive Looped" panose="02000000000000000000" pitchFamily="2" charset="0"/>
                <a:ea typeface="Times New Roman" panose="02020603050405020304" pitchFamily="18" charset="0"/>
              </a:rPr>
              <a:t>Procoptodon</a:t>
            </a:r>
            <a:r>
              <a:rPr lang="en-GB" sz="4000" dirty="0">
                <a:solidFill>
                  <a:srgbClr val="000000"/>
                </a:solidFill>
                <a:effectLst/>
                <a:latin typeface="Twinkl Cursive Looped" panose="02000000000000000000" pitchFamily="2" charset="0"/>
                <a:ea typeface="Times New Roman" panose="02020603050405020304" pitchFamily="18" charset="0"/>
              </a:rPr>
              <a:t>)</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This great animal lived in Australia until about 50,000 years ago.  It weighed up to 200 kilograms.  It would break your toes with just its tail landing on your foot.  Funnily, it had one single large claw, like a hoof, on its hind feet.  Its long arms could stretch up over its head.  Careless, it would get leaves high up in the trees. It was able to chew really tough leaves with its strong jaw. </a:t>
            </a:r>
          </a:p>
        </p:txBody>
      </p:sp>
    </p:spTree>
    <p:extLst>
      <p:ext uri="{BB962C8B-B14F-4D97-AF65-F5344CB8AC3E}">
        <p14:creationId xmlns:p14="http://schemas.microsoft.com/office/powerpoint/2010/main" val="24335001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2400" i="1" dirty="0">
                <a:solidFill>
                  <a:srgbClr val="000000"/>
                </a:solidFill>
                <a:effectLst/>
                <a:latin typeface="Twinkl Cursive Looped" panose="02000000000000000000" pitchFamily="2" charset="0"/>
                <a:ea typeface="Times New Roman" panose="02020603050405020304" pitchFamily="18" charset="0"/>
              </a:rPr>
              <a:t>Ancient Ancestors continued…</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giant short-faced kangaroo (</a:t>
            </a:r>
            <a:r>
              <a:rPr lang="en-GB" sz="4000" dirty="0" err="1">
                <a:solidFill>
                  <a:srgbClr val="000000"/>
                </a:solidFill>
                <a:effectLst/>
                <a:latin typeface="Twinkl Cursive Looped" panose="02000000000000000000" pitchFamily="2" charset="0"/>
                <a:ea typeface="Times New Roman" panose="02020603050405020304" pitchFamily="18" charset="0"/>
              </a:rPr>
              <a:t>Procoptodon</a:t>
            </a:r>
            <a:r>
              <a:rPr lang="en-GB" sz="4000" dirty="0">
                <a:solidFill>
                  <a:srgbClr val="000000"/>
                </a:solidFill>
                <a:effectLst/>
                <a:latin typeface="Twinkl Cursive Looped" panose="02000000000000000000" pitchFamily="2" charset="0"/>
                <a:ea typeface="Times New Roman" panose="02020603050405020304" pitchFamily="18" charset="0"/>
              </a:rPr>
              <a:t>)</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This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great</a:t>
            </a:r>
            <a:r>
              <a:rPr lang="en-GB" sz="4000" dirty="0">
                <a:solidFill>
                  <a:srgbClr val="000000"/>
                </a:solidFill>
                <a:effectLst/>
                <a:latin typeface="Twinkl Cursive Looped" panose="02000000000000000000" pitchFamily="2" charset="0"/>
                <a:ea typeface="Times New Roman" panose="02020603050405020304" pitchFamily="18" charset="0"/>
              </a:rPr>
              <a:t> animal lived in Australia until about 50,000 years ago.  It weighed up to 200 kilograms.  It would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break</a:t>
            </a:r>
            <a:r>
              <a:rPr lang="en-GB" sz="4000" dirty="0">
                <a:solidFill>
                  <a:srgbClr val="000000"/>
                </a:solidFill>
                <a:effectLst/>
                <a:latin typeface="Twinkl Cursive Looped" panose="02000000000000000000" pitchFamily="2" charset="0"/>
                <a:ea typeface="Times New Roman" panose="02020603050405020304" pitchFamily="18" charset="0"/>
              </a:rPr>
              <a:t> your toes with just its tail landing on your foot.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Funnily</a:t>
            </a:r>
            <a:r>
              <a:rPr lang="en-GB" sz="4000" dirty="0">
                <a:solidFill>
                  <a:srgbClr val="000000"/>
                </a:solidFill>
                <a:effectLst/>
                <a:latin typeface="Twinkl Cursive Looped" panose="02000000000000000000" pitchFamily="2" charset="0"/>
                <a:ea typeface="Times New Roman" panose="02020603050405020304" pitchFamily="18" charset="0"/>
              </a:rPr>
              <a:t>, it had one single large claw, like a hoof, on its hind feet.  Its long arms could stretch up over its head.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Careless</a:t>
            </a:r>
            <a:r>
              <a:rPr lang="en-GB" sz="4000" dirty="0">
                <a:solidFill>
                  <a:srgbClr val="000000"/>
                </a:solidFill>
                <a:effectLst/>
                <a:latin typeface="Twinkl Cursive Looped" panose="02000000000000000000" pitchFamily="2" charset="0"/>
                <a:ea typeface="Times New Roman" panose="02020603050405020304" pitchFamily="18" charset="0"/>
              </a:rPr>
              <a:t>, it would get leaves high up in the trees. It was able to chew really tough leaves with its strong jaw. </a:t>
            </a:r>
          </a:p>
        </p:txBody>
      </p:sp>
    </p:spTree>
    <p:extLst>
      <p:ext uri="{BB962C8B-B14F-4D97-AF65-F5344CB8AC3E}">
        <p14:creationId xmlns:p14="http://schemas.microsoft.com/office/powerpoint/2010/main" val="30769452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This great animal lived in Australia.</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Spring 2</a:t>
            </a:r>
          </a:p>
          <a:p>
            <a:r>
              <a:rPr lang="en-GB" sz="7200" dirty="0">
                <a:latin typeface="Twinkl Cursive Looped" panose="02000000000000000000" pitchFamily="2" charset="0"/>
              </a:rPr>
              <a:t>Week 4 - Tuesday</a:t>
            </a:r>
          </a:p>
          <a:p>
            <a:endParaRPr lang="en-GB" sz="7200" dirty="0"/>
          </a:p>
        </p:txBody>
      </p:sp>
    </p:spTree>
    <p:extLst>
      <p:ext uri="{BB962C8B-B14F-4D97-AF65-F5344CB8AC3E}">
        <p14:creationId xmlns:p14="http://schemas.microsoft.com/office/powerpoint/2010/main" val="258101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965BD36-E059-6CFA-973D-C83D869797DB}"/>
              </a:ext>
            </a:extLst>
          </p:cNvPr>
          <p:cNvPicPr>
            <a:picLocks noChangeAspect="1"/>
          </p:cNvPicPr>
          <p:nvPr/>
        </p:nvPicPr>
        <p:blipFill rotWithShape="1">
          <a:blip r:embed="rId2"/>
          <a:srcRect l="15670" t="13315" r="14554" b="16889"/>
          <a:stretch/>
        </p:blipFill>
        <p:spPr>
          <a:xfrm>
            <a:off x="326571" y="0"/>
            <a:ext cx="11560629" cy="6501465"/>
          </a:xfrm>
          <a:prstGeom prst="rect">
            <a:avLst/>
          </a:prstGeom>
        </p:spPr>
      </p:pic>
    </p:spTree>
    <p:extLst>
      <p:ext uri="{BB962C8B-B14F-4D97-AF65-F5344CB8AC3E}">
        <p14:creationId xmlns:p14="http://schemas.microsoft.com/office/powerpoint/2010/main" val="42515746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147125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8002843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cold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of or at a low or relatively low temperature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9224" name="Picture 8" descr="Freezing Cold Cartoon Stock Illustrations – 1,569 Freezing Cold Cartoon  Stock Illustrations, Vectors &amp; Clipart - Dreamstime">
            <a:extLst>
              <a:ext uri="{FF2B5EF4-FFF2-40B4-BE49-F238E27FC236}">
                <a16:creationId xmlns:a16="http://schemas.microsoft.com/office/drawing/2014/main" id="{9A85D39F-AAFD-EBB5-9926-13267FD061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40821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7433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cold snow was fun to play in.</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139043" y="3771900"/>
            <a:ext cx="1551214"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714532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gold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819991"/>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yellow precious metal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3322" name="Picture 10" descr="Gold Bars PNG Clip Art Image​ | Gallery Yopriceville - High-Quality Free  Images and Transparent PNG Clipart">
            <a:extLst>
              <a:ext uri="{FF2B5EF4-FFF2-40B4-BE49-F238E27FC236}">
                <a16:creationId xmlns:a16="http://schemas.microsoft.com/office/drawing/2014/main" id="{6004B860-C29F-D805-E172-49C5287261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10243"/>
            <a:ext cx="2771775" cy="1647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3567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found the gold buried deep underground.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943598" y="3014746"/>
            <a:ext cx="1469573" cy="80690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2604083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9" y="2688175"/>
            <a:ext cx="10515600" cy="1481650"/>
          </a:xfrm>
        </p:spPr>
        <p:txBody>
          <a:bodyPr>
            <a:normAutofit fontScale="90000"/>
          </a:bodyPr>
          <a:lstStyle/>
          <a:p>
            <a:pPr algn="ctr"/>
            <a:r>
              <a:rPr lang="en-GB" dirty="0" err="1">
                <a:latin typeface="Twinkl Cursive Looped" panose="02000000000000000000" pitchFamily="2" charset="0"/>
              </a:rPr>
              <a:t>ph</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8798547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graph</a:t>
            </a:r>
          </a:p>
        </p:txBody>
      </p:sp>
      <p:sp>
        <p:nvSpPr>
          <p:cNvPr id="4" name="Rectangle 3">
            <a:extLst>
              <a:ext uri="{FF2B5EF4-FFF2-40B4-BE49-F238E27FC236}">
                <a16:creationId xmlns:a16="http://schemas.microsoft.com/office/drawing/2014/main" id="{4B8AA0B8-EF20-2524-33A5-CEB9B8EA448D}"/>
              </a:ext>
            </a:extLst>
          </p:cNvPr>
          <p:cNvSpPr/>
          <p:nvPr/>
        </p:nvSpPr>
        <p:spPr>
          <a:xfrm>
            <a:off x="6580415" y="3561670"/>
            <a:ext cx="8164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7282" name="Picture 2" descr="Multi Color Bar Graph - Clipart Transparent Graph, HD Png Download ,  Transparent Png Image - PNGitem">
            <a:extLst>
              <a:ext uri="{FF2B5EF4-FFF2-40B4-BE49-F238E27FC236}">
                <a16:creationId xmlns:a16="http://schemas.microsoft.com/office/drawing/2014/main" id="{B459A91E-1175-9BD7-E8E2-26303B7E4A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567" y="668791"/>
            <a:ext cx="2752725" cy="1666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5743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2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photo</a:t>
            </a:r>
          </a:p>
        </p:txBody>
      </p:sp>
      <p:sp>
        <p:nvSpPr>
          <p:cNvPr id="4" name="Rectangle 3">
            <a:extLst>
              <a:ext uri="{FF2B5EF4-FFF2-40B4-BE49-F238E27FC236}">
                <a16:creationId xmlns:a16="http://schemas.microsoft.com/office/drawing/2014/main" id="{4B8AA0B8-EF20-2524-33A5-CEB9B8EA448D}"/>
              </a:ext>
            </a:extLst>
          </p:cNvPr>
          <p:cNvSpPr/>
          <p:nvPr/>
        </p:nvSpPr>
        <p:spPr>
          <a:xfrm>
            <a:off x="5459186" y="3561670"/>
            <a:ext cx="8164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6258" name="Picture 2" descr="Photography clip art black and white free - Clipartix">
            <a:extLst>
              <a:ext uri="{FF2B5EF4-FFF2-40B4-BE49-F238E27FC236}">
                <a16:creationId xmlns:a16="http://schemas.microsoft.com/office/drawing/2014/main" id="{F9D821CB-40C9-91DB-BC43-F94C0BA33E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452" y="41433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3008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62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0672869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436096"/>
            <a:ext cx="10515600" cy="1481650"/>
          </a:xfrm>
        </p:spPr>
        <p:txBody>
          <a:bodyPr>
            <a:normAutofit fontScale="90000"/>
          </a:bodyPr>
          <a:lstStyle/>
          <a:p>
            <a:pPr algn="ctr"/>
            <a:r>
              <a:rPr lang="en-GB" dirty="0">
                <a:latin typeface="Twinkl Cursive Looped" panose="02000000000000000000" pitchFamily="2" charset="0"/>
              </a:rPr>
              <a:t>suffixes</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ly</a:t>
            </a:r>
            <a:r>
              <a:rPr lang="en-GB" dirty="0">
                <a:latin typeface="Twinkl Cursive Looped" panose="02000000000000000000" pitchFamily="2" charset="0"/>
              </a:rPr>
              <a:t> and less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just add suffix to root </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18850525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436096"/>
            <a:ext cx="10515600" cy="1481650"/>
          </a:xfrm>
        </p:spPr>
        <p:txBody>
          <a:bodyPr>
            <a:normAutofit fontScale="90000"/>
          </a:bodyPr>
          <a:lstStyle/>
          <a:p>
            <a:pPr algn="ctr"/>
            <a:br>
              <a:rPr lang="en-GB" i="1" dirty="0">
                <a:latin typeface="Twinkl Cursive Looped" panose="02000000000000000000" pitchFamily="2" charset="0"/>
              </a:rPr>
            </a:br>
            <a:r>
              <a:rPr lang="en-GB" i="1" dirty="0">
                <a:latin typeface="Twinkl Cursive Looped" panose="02000000000000000000" pitchFamily="2" charset="0"/>
              </a:rPr>
              <a:t>Exceptions -</a:t>
            </a:r>
            <a:br>
              <a:rPr lang="en-GB" i="1" dirty="0">
                <a:latin typeface="Twinkl Cursive Looped" panose="02000000000000000000" pitchFamily="2" charset="0"/>
              </a:rPr>
            </a:br>
            <a:r>
              <a:rPr lang="en-GB" i="1" dirty="0">
                <a:latin typeface="Twinkl Cursive Looped" panose="02000000000000000000" pitchFamily="2" charset="0"/>
              </a:rPr>
              <a:t>Words of more than 1 syllable and which end with a consonant followed by a ‘y’ </a:t>
            </a:r>
            <a:br>
              <a:rPr lang="en-GB" i="1" dirty="0">
                <a:latin typeface="Twinkl Cursive Looped" panose="02000000000000000000" pitchFamily="2" charset="0"/>
              </a:rPr>
            </a:br>
            <a:r>
              <a:rPr lang="en-GB" i="1" dirty="0">
                <a:latin typeface="Twinkl Cursive Looped" panose="02000000000000000000" pitchFamily="2" charset="0"/>
              </a:rPr>
              <a:t>such as merry need to have the y changed to an ‘</a:t>
            </a:r>
            <a:r>
              <a:rPr lang="en-GB" i="1" dirty="0" err="1">
                <a:latin typeface="Twinkl Cursive Looped" panose="02000000000000000000" pitchFamily="2" charset="0"/>
              </a:rPr>
              <a:t>i</a:t>
            </a:r>
            <a:r>
              <a:rPr lang="en-GB" i="1" dirty="0">
                <a:latin typeface="Twinkl Cursive Looped" panose="02000000000000000000" pitchFamily="2" charset="0"/>
              </a:rPr>
              <a:t>’</a:t>
            </a:r>
          </a:p>
        </p:txBody>
      </p:sp>
    </p:spTree>
    <p:extLst>
      <p:ext uri="{BB962C8B-B14F-4D97-AF65-F5344CB8AC3E}">
        <p14:creationId xmlns:p14="http://schemas.microsoft.com/office/powerpoint/2010/main" val="4390228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suffixes</a:t>
            </a:r>
          </a:p>
        </p:txBody>
      </p:sp>
    </p:spTree>
    <p:extLst>
      <p:ext uri="{BB962C8B-B14F-4D97-AF65-F5344CB8AC3E}">
        <p14:creationId xmlns:p14="http://schemas.microsoft.com/office/powerpoint/2010/main" val="24720503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ly</a:t>
            </a: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233889439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-less</a:t>
            </a:r>
          </a:p>
        </p:txBody>
      </p:sp>
    </p:spTree>
    <p:extLst>
      <p:ext uri="{BB962C8B-B14F-4D97-AF65-F5344CB8AC3E}">
        <p14:creationId xmlns:p14="http://schemas.microsoft.com/office/powerpoint/2010/main" val="7689924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21606" y="3619668"/>
            <a:ext cx="10515600" cy="1481650"/>
          </a:xfrm>
        </p:spPr>
        <p:txBody>
          <a:bodyPr>
            <a:noAutofit/>
          </a:bodyPr>
          <a:lstStyle/>
          <a:p>
            <a:pPr algn="ctr"/>
            <a:r>
              <a:rPr lang="en-GB" sz="4800" dirty="0">
                <a:latin typeface="Twinkl Cursive Looped" panose="02000000000000000000" pitchFamily="2" charset="0"/>
              </a:rPr>
              <a:t>-less</a:t>
            </a:r>
            <a:br>
              <a:rPr lang="en-GB" sz="4800" dirty="0">
                <a:latin typeface="Twinkl Cursive Looped" panose="02000000000000000000" pitchFamily="2" charset="0"/>
              </a:rPr>
            </a:b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opposite</a:t>
            </a:r>
          </a:p>
        </p:txBody>
      </p:sp>
    </p:spTree>
    <p:extLst>
      <p:ext uri="{BB962C8B-B14F-4D97-AF65-F5344CB8AC3E}">
        <p14:creationId xmlns:p14="http://schemas.microsoft.com/office/powerpoint/2010/main" val="20244016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happy</a:t>
            </a:r>
          </a:p>
        </p:txBody>
      </p:sp>
      <p:pic>
        <p:nvPicPr>
          <p:cNvPr id="95234" name="Picture 2" descr="Happy clip art pictures free clipart images clipartcow - Clipartix">
            <a:extLst>
              <a:ext uri="{FF2B5EF4-FFF2-40B4-BE49-F238E27FC236}">
                <a16:creationId xmlns:a16="http://schemas.microsoft.com/office/drawing/2014/main" id="{69944187-1D34-C8C8-B5C0-FDABFEA55A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0192" y="529318"/>
            <a:ext cx="2200275" cy="2076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9654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52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happ</a:t>
            </a:r>
            <a:r>
              <a:rPr lang="en-GB" dirty="0">
                <a:highlight>
                  <a:srgbClr val="FFFF00"/>
                </a:highlight>
                <a:latin typeface="Twinkl Cursive Looped" panose="02000000000000000000" pitchFamily="2" charset="0"/>
              </a:rPr>
              <a:t>i</a:t>
            </a:r>
            <a:r>
              <a:rPr lang="en-GB" dirty="0">
                <a:latin typeface="Twinkl Cursive Looped" panose="02000000000000000000" pitchFamily="2" charset="0"/>
              </a:rPr>
              <a:t>ly</a:t>
            </a:r>
          </a:p>
        </p:txBody>
      </p:sp>
      <p:sp>
        <p:nvSpPr>
          <p:cNvPr id="3" name="Rectangle 2">
            <a:extLst>
              <a:ext uri="{FF2B5EF4-FFF2-40B4-BE49-F238E27FC236}">
                <a16:creationId xmlns:a16="http://schemas.microsoft.com/office/drawing/2014/main" id="{13BB5EC0-7A96-4D29-A835-6FAE896C31A4}"/>
              </a:ext>
            </a:extLst>
          </p:cNvPr>
          <p:cNvSpPr/>
          <p:nvPr/>
        </p:nvSpPr>
        <p:spPr>
          <a:xfrm>
            <a:off x="7021287" y="3561670"/>
            <a:ext cx="8001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4210" name="Picture 2" descr="Happy clip art pictures free clipart images clipartcow - Clipartix">
            <a:extLst>
              <a:ext uri="{FF2B5EF4-FFF2-40B4-BE49-F238E27FC236}">
                <a16:creationId xmlns:a16="http://schemas.microsoft.com/office/drawing/2014/main" id="{39681094-4977-C766-9D8F-FF3C700EC0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834" y="578303"/>
            <a:ext cx="2200275" cy="2076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4706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42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funny</a:t>
            </a:r>
          </a:p>
        </p:txBody>
      </p:sp>
      <p:pic>
        <p:nvPicPr>
          <p:cNvPr id="93186" name="Picture 2" descr="Funny Illustrations and Clip Art. 2,270,535 Funny royalty free  illustrations and drawings available to search from thousands of stock  vector EPS clipart graphic designers.">
            <a:extLst>
              <a:ext uri="{FF2B5EF4-FFF2-40B4-BE49-F238E27FC236}">
                <a16:creationId xmlns:a16="http://schemas.microsoft.com/office/drawing/2014/main" id="{3F572F91-3CE2-BFAE-4084-6463CB54D81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789"/>
          <a:stretch/>
        </p:blipFill>
        <p:spPr bwMode="auto">
          <a:xfrm>
            <a:off x="477611" y="456522"/>
            <a:ext cx="2419350" cy="17478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112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31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cold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of or at a low or relatively low temperature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9224" name="Picture 8" descr="Freezing Cold Cartoon Stock Illustrations – 1,569 Freezing Cold Cartoon  Stock Illustrations, Vectors &amp; Clipart - Dreamstime">
            <a:extLst>
              <a:ext uri="{FF2B5EF4-FFF2-40B4-BE49-F238E27FC236}">
                <a16:creationId xmlns:a16="http://schemas.microsoft.com/office/drawing/2014/main" id="{9A85D39F-AAFD-EBB5-9926-13267FD061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40821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5846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funn</a:t>
            </a:r>
            <a:r>
              <a:rPr lang="en-GB" dirty="0">
                <a:highlight>
                  <a:srgbClr val="FFFF00"/>
                </a:highlight>
                <a:latin typeface="Twinkl Cursive Looped" panose="02000000000000000000" pitchFamily="2" charset="0"/>
              </a:rPr>
              <a:t>i</a:t>
            </a:r>
            <a:r>
              <a:rPr lang="en-GB" dirty="0">
                <a:latin typeface="Twinkl Cursive Looped" panose="02000000000000000000" pitchFamily="2" charset="0"/>
              </a:rPr>
              <a:t>ly</a:t>
            </a:r>
          </a:p>
        </p:txBody>
      </p:sp>
      <p:sp>
        <p:nvSpPr>
          <p:cNvPr id="3" name="Rectangle 2">
            <a:extLst>
              <a:ext uri="{FF2B5EF4-FFF2-40B4-BE49-F238E27FC236}">
                <a16:creationId xmlns:a16="http://schemas.microsoft.com/office/drawing/2014/main" id="{13BB5EC0-7A96-4D29-A835-6FAE896C31A4}"/>
              </a:ext>
            </a:extLst>
          </p:cNvPr>
          <p:cNvSpPr/>
          <p:nvPr/>
        </p:nvSpPr>
        <p:spPr>
          <a:xfrm>
            <a:off x="6939643" y="3561670"/>
            <a:ext cx="783771"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2" descr="Funny Illustrations and Clip Art. 2,270,535 Funny royalty free  illustrations and drawings available to search from thousands of stock  vector EPS clipart graphic designers.">
            <a:extLst>
              <a:ext uri="{FF2B5EF4-FFF2-40B4-BE49-F238E27FC236}">
                <a16:creationId xmlns:a16="http://schemas.microsoft.com/office/drawing/2014/main" id="{9B46E9C0-7FB5-2A13-88CD-030F400312D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789"/>
          <a:stretch/>
        </p:blipFill>
        <p:spPr bwMode="auto">
          <a:xfrm>
            <a:off x="477611" y="456522"/>
            <a:ext cx="2419350" cy="17478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0409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happily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in a happy way</a:t>
            </a:r>
          </a:p>
        </p:txBody>
      </p:sp>
      <p:sp>
        <p:nvSpPr>
          <p:cNvPr id="3" name="Title 1">
            <a:extLst>
              <a:ext uri="{FF2B5EF4-FFF2-40B4-BE49-F238E27FC236}">
                <a16:creationId xmlns:a16="http://schemas.microsoft.com/office/drawing/2014/main" id="{B548C542-2DBB-77E4-067F-CB52D1045816}"/>
              </a:ext>
            </a:extLst>
          </p:cNvPr>
          <p:cNvSpPr txBox="1">
            <a:spLocks/>
          </p:cNvSpPr>
          <p:nvPr/>
        </p:nvSpPr>
        <p:spPr>
          <a:xfrm>
            <a:off x="658586" y="165770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happy (-y +</a:t>
            </a:r>
            <a:r>
              <a:rPr lang="en-GB" dirty="0" err="1">
                <a:latin typeface="Twinkl Cursive Looped" panose="02000000000000000000" pitchFamily="2" charset="0"/>
              </a:rPr>
              <a:t>i</a:t>
            </a:r>
            <a:r>
              <a:rPr lang="en-GB" dirty="0">
                <a:latin typeface="Twinkl Cursive Looped" panose="02000000000000000000" pitchFamily="2" charset="0"/>
              </a:rPr>
              <a:t>) + </a:t>
            </a:r>
            <a:r>
              <a:rPr lang="en-GB" dirty="0" err="1">
                <a:latin typeface="Twinkl Cursive Looped" panose="02000000000000000000" pitchFamily="2" charset="0"/>
              </a:rPr>
              <a:t>ly</a:t>
            </a:r>
            <a:r>
              <a:rPr lang="en-GB" dirty="0">
                <a:latin typeface="Twinkl Cursive Looped" panose="02000000000000000000" pitchFamily="2" charset="0"/>
              </a:rPr>
              <a:t> = happily</a:t>
            </a:r>
            <a:endParaRPr lang="en-GB" i="1" dirty="0">
              <a:latin typeface="Twinkl Cursive Looped" panose="02000000000000000000" pitchFamily="2" charset="0"/>
            </a:endParaRPr>
          </a:p>
        </p:txBody>
      </p:sp>
      <p:pic>
        <p:nvPicPr>
          <p:cNvPr id="4" name="Picture 2" descr="Happy clip art pictures free clipart images clipartcow - Clipartix">
            <a:extLst>
              <a:ext uri="{FF2B5EF4-FFF2-40B4-BE49-F238E27FC236}">
                <a16:creationId xmlns:a16="http://schemas.microsoft.com/office/drawing/2014/main" id="{31A09D02-4B83-E465-99E2-E43FC2DD46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200275" cy="2076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4120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3"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funnily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 in a strange or amusing way</a:t>
            </a:r>
          </a:p>
        </p:txBody>
      </p:sp>
      <p:sp>
        <p:nvSpPr>
          <p:cNvPr id="3" name="Title 1">
            <a:extLst>
              <a:ext uri="{FF2B5EF4-FFF2-40B4-BE49-F238E27FC236}">
                <a16:creationId xmlns:a16="http://schemas.microsoft.com/office/drawing/2014/main" id="{EC2FC21F-F840-9568-F4E6-C25C1FFB0F67}"/>
              </a:ext>
            </a:extLst>
          </p:cNvPr>
          <p:cNvSpPr txBox="1">
            <a:spLocks/>
          </p:cNvSpPr>
          <p:nvPr/>
        </p:nvSpPr>
        <p:spPr>
          <a:xfrm>
            <a:off x="1228044" y="167078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funny (-y +</a:t>
            </a:r>
            <a:r>
              <a:rPr lang="en-GB" dirty="0" err="1">
                <a:latin typeface="Twinkl Cursive Looped" panose="02000000000000000000" pitchFamily="2" charset="0"/>
              </a:rPr>
              <a:t>i</a:t>
            </a:r>
            <a:r>
              <a:rPr lang="en-GB" dirty="0">
                <a:latin typeface="Twinkl Cursive Looped" panose="02000000000000000000" pitchFamily="2" charset="0"/>
              </a:rPr>
              <a:t>) + </a:t>
            </a:r>
            <a:r>
              <a:rPr lang="en-GB" dirty="0" err="1">
                <a:latin typeface="Twinkl Cursive Looped" panose="02000000000000000000" pitchFamily="2" charset="0"/>
              </a:rPr>
              <a:t>ly</a:t>
            </a:r>
            <a:r>
              <a:rPr lang="en-GB" dirty="0">
                <a:latin typeface="Twinkl Cursive Looped" panose="02000000000000000000" pitchFamily="2" charset="0"/>
              </a:rPr>
              <a:t> = funnily</a:t>
            </a:r>
            <a:endParaRPr lang="en-GB" i="1" dirty="0">
              <a:latin typeface="Twinkl Cursive Looped" panose="02000000000000000000" pitchFamily="2" charset="0"/>
            </a:endParaRPr>
          </a:p>
        </p:txBody>
      </p:sp>
      <p:pic>
        <p:nvPicPr>
          <p:cNvPr id="4" name="Picture 2" descr="Funny Illustrations and Clip Art. 2,270,535 Funny royalty free  illustrations and drawings available to search from thousands of stock  vector EPS clipart graphic designers.">
            <a:extLst>
              <a:ext uri="{FF2B5EF4-FFF2-40B4-BE49-F238E27FC236}">
                <a16:creationId xmlns:a16="http://schemas.microsoft.com/office/drawing/2014/main" id="{ECB1B299-2394-5680-774B-F027CEEE294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789"/>
          <a:stretch/>
        </p:blipFill>
        <p:spPr bwMode="auto">
          <a:xfrm>
            <a:off x="477611" y="456522"/>
            <a:ext cx="2419350" cy="17478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7561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3"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2939907"/>
            <a:ext cx="11560628" cy="1481650"/>
          </a:xfrm>
        </p:spPr>
        <p:txBody>
          <a:bodyPr>
            <a:normAutofit fontScale="90000"/>
          </a:bodyPr>
          <a:lstStyle/>
          <a:p>
            <a:pPr algn="ctr"/>
            <a:r>
              <a:rPr lang="en-GB" dirty="0">
                <a:latin typeface="Twinkl Cursive Looped" panose="02000000000000000000" pitchFamily="2" charset="0"/>
              </a:rPr>
              <a:t>The baby giggled happily.</a:t>
            </a:r>
            <a:br>
              <a:rPr lang="en-GB" dirty="0">
                <a:latin typeface="Twinkl Cursive Looped" panose="02000000000000000000" pitchFamily="2" charset="0"/>
              </a:rPr>
            </a:b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592785" y="2939907"/>
            <a:ext cx="2253343"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564612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You do talk funnily.</a:t>
            </a:r>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694712" y="3706586"/>
            <a:ext cx="2334988" cy="855889"/>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15253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8716390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great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lang="en-GB" sz="4800" dirty="0">
                <a:solidFill>
                  <a:prstClr val="black"/>
                </a:solidFill>
                <a:latin typeface="Twinkl Cursive Looped" panose="02000000000000000000" pitchFamily="2" charset="0"/>
              </a:rPr>
              <a:t>- of an extent, amount, or intensity considerably above average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1508" name="Picture 4" descr="Great clipart 20 free Cliparts | Download images on Clipground 2023">
            <a:extLst>
              <a:ext uri="{FF2B5EF4-FFF2-40B4-BE49-F238E27FC236}">
                <a16:creationId xmlns:a16="http://schemas.microsoft.com/office/drawing/2014/main" id="{39A314CE-7EF6-F875-DDD7-51C245DC1B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50384"/>
            <a:ext cx="2333625"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976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a:bodyPr>
          <a:lstStyle/>
          <a:p>
            <a:pPr algn="ctr"/>
            <a:r>
              <a:rPr lang="en-GB" dirty="0">
                <a:latin typeface="Twinkl Cursive Looped" panose="02000000000000000000" pitchFamily="2" charset="0"/>
              </a:rPr>
              <a:t>Elizabeth was a great queen.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645726" y="3657600"/>
            <a:ext cx="1779817" cy="9048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394781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break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697529"/>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separate or cause to separate into pieces as a result of a blow, shock, or strain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5604" name="Picture 4" descr="Colored Broken Wooden Stick Clip Arts - Break Clipart, HD Png Download ,  Transparent Png Image - PNGitem">
            <a:extLst>
              <a:ext uri="{FF2B5EF4-FFF2-40B4-BE49-F238E27FC236}">
                <a16:creationId xmlns:a16="http://schemas.microsoft.com/office/drawing/2014/main" id="{3958EB27-77B8-2854-F3E1-B7AAAECCC2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53559"/>
            <a:ext cx="3162300" cy="144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1990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Luckily, the vase didn’t break.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964385" y="3624943"/>
            <a:ext cx="1877785" cy="93753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426699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cold snow was fun to play in.</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139043" y="3771900"/>
            <a:ext cx="1551214"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1154668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3816297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778080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2400" i="1" dirty="0">
                <a:solidFill>
                  <a:srgbClr val="000000"/>
                </a:solidFill>
                <a:effectLst/>
                <a:latin typeface="Twinkl Cursive Looped" panose="02000000000000000000" pitchFamily="2" charset="0"/>
                <a:ea typeface="Times New Roman" panose="02020603050405020304" pitchFamily="18" charset="0"/>
              </a:rPr>
              <a:t>Ancient Ancestors continued…</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giant short-faced kangaroo (</a:t>
            </a:r>
            <a:r>
              <a:rPr lang="en-GB" sz="4000" dirty="0" err="1">
                <a:solidFill>
                  <a:srgbClr val="000000"/>
                </a:solidFill>
                <a:effectLst/>
                <a:latin typeface="Twinkl Cursive Looped" panose="02000000000000000000" pitchFamily="2" charset="0"/>
                <a:ea typeface="Times New Roman" panose="02020603050405020304" pitchFamily="18" charset="0"/>
              </a:rPr>
              <a:t>Procoptodon</a:t>
            </a:r>
            <a:r>
              <a:rPr lang="en-GB" sz="4000" dirty="0">
                <a:solidFill>
                  <a:srgbClr val="000000"/>
                </a:solidFill>
                <a:effectLst/>
                <a:latin typeface="Twinkl Cursive Looped" panose="02000000000000000000" pitchFamily="2" charset="0"/>
                <a:ea typeface="Times New Roman" panose="02020603050405020304" pitchFamily="18" charset="0"/>
              </a:rPr>
              <a:t>)</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This great animal lived in Australia until about 50,000 years ago.  It weighed up to 200 kilograms.  It would break your toes with just its tail landing on your foot.  Funnily, it had one single large claw, like a hoof, on its hind feet.  Its long arms could stretch up over its head.  Careless, it would get leaves high up in the trees. It was able to chew really tough leaves with its strong jaw. </a:t>
            </a:r>
          </a:p>
        </p:txBody>
      </p:sp>
    </p:spTree>
    <p:extLst>
      <p:ext uri="{BB962C8B-B14F-4D97-AF65-F5344CB8AC3E}">
        <p14:creationId xmlns:p14="http://schemas.microsoft.com/office/powerpoint/2010/main" val="188977817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2400" i="1" dirty="0">
                <a:solidFill>
                  <a:srgbClr val="000000"/>
                </a:solidFill>
                <a:effectLst/>
                <a:latin typeface="Twinkl Cursive Looped" panose="02000000000000000000" pitchFamily="2" charset="0"/>
                <a:ea typeface="Times New Roman" panose="02020603050405020304" pitchFamily="18" charset="0"/>
              </a:rPr>
              <a:t>Ancient Ancestors continued…</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giant short-faced kangaroo (</a:t>
            </a:r>
            <a:r>
              <a:rPr lang="en-GB" sz="4000" dirty="0" err="1">
                <a:solidFill>
                  <a:srgbClr val="000000"/>
                </a:solidFill>
                <a:effectLst/>
                <a:latin typeface="Twinkl Cursive Looped" panose="02000000000000000000" pitchFamily="2" charset="0"/>
                <a:ea typeface="Times New Roman" panose="02020603050405020304" pitchFamily="18" charset="0"/>
              </a:rPr>
              <a:t>Procoptodon</a:t>
            </a:r>
            <a:r>
              <a:rPr lang="en-GB" sz="4000" dirty="0">
                <a:solidFill>
                  <a:srgbClr val="000000"/>
                </a:solidFill>
                <a:effectLst/>
                <a:latin typeface="Twinkl Cursive Looped" panose="02000000000000000000" pitchFamily="2" charset="0"/>
                <a:ea typeface="Times New Roman" panose="02020603050405020304" pitchFamily="18" charset="0"/>
              </a:rPr>
              <a:t>)</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This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great</a:t>
            </a:r>
            <a:r>
              <a:rPr lang="en-GB" sz="4000" dirty="0">
                <a:solidFill>
                  <a:srgbClr val="000000"/>
                </a:solidFill>
                <a:effectLst/>
                <a:latin typeface="Twinkl Cursive Looped" panose="02000000000000000000" pitchFamily="2" charset="0"/>
                <a:ea typeface="Times New Roman" panose="02020603050405020304" pitchFamily="18" charset="0"/>
              </a:rPr>
              <a:t> animal lived in Australia until about 50,000 years ago.  It weighed up to 200 kilograms.  It would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break</a:t>
            </a:r>
            <a:r>
              <a:rPr lang="en-GB" sz="4000" dirty="0">
                <a:solidFill>
                  <a:srgbClr val="000000"/>
                </a:solidFill>
                <a:effectLst/>
                <a:latin typeface="Twinkl Cursive Looped" panose="02000000000000000000" pitchFamily="2" charset="0"/>
                <a:ea typeface="Times New Roman" panose="02020603050405020304" pitchFamily="18" charset="0"/>
              </a:rPr>
              <a:t> your toes with just its tail landing on your foot.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Funnily</a:t>
            </a:r>
            <a:r>
              <a:rPr lang="en-GB" sz="4000" dirty="0">
                <a:solidFill>
                  <a:srgbClr val="000000"/>
                </a:solidFill>
                <a:effectLst/>
                <a:latin typeface="Twinkl Cursive Looped" panose="02000000000000000000" pitchFamily="2" charset="0"/>
                <a:ea typeface="Times New Roman" panose="02020603050405020304" pitchFamily="18" charset="0"/>
              </a:rPr>
              <a:t>, it had one single large claw, like a hoof, on its hind feet.  Its long arms could stretch up over its head.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Careless</a:t>
            </a:r>
            <a:r>
              <a:rPr lang="en-GB" sz="4000" dirty="0">
                <a:solidFill>
                  <a:srgbClr val="000000"/>
                </a:solidFill>
                <a:effectLst/>
                <a:latin typeface="Twinkl Cursive Looped" panose="02000000000000000000" pitchFamily="2" charset="0"/>
                <a:ea typeface="Times New Roman" panose="02020603050405020304" pitchFamily="18" charset="0"/>
              </a:rPr>
              <a:t>, it would get leaves high up in the trees. It was able to chew really tough leaves with its strong jaw. </a:t>
            </a:r>
          </a:p>
        </p:txBody>
      </p:sp>
    </p:spTree>
    <p:extLst>
      <p:ext uri="{BB962C8B-B14F-4D97-AF65-F5344CB8AC3E}">
        <p14:creationId xmlns:p14="http://schemas.microsoft.com/office/powerpoint/2010/main" val="19679647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4144623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It would break your toes.</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2351621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Spring 2</a:t>
            </a:r>
          </a:p>
          <a:p>
            <a:r>
              <a:rPr lang="en-GB" sz="7200" dirty="0">
                <a:latin typeface="Twinkl Cursive Looped" panose="02000000000000000000" pitchFamily="2" charset="0"/>
              </a:rPr>
              <a:t>Week 4 - Wednesday</a:t>
            </a:r>
          </a:p>
          <a:p>
            <a:endParaRPr lang="en-GB" sz="7200" dirty="0"/>
          </a:p>
        </p:txBody>
      </p:sp>
    </p:spTree>
    <p:extLst>
      <p:ext uri="{BB962C8B-B14F-4D97-AF65-F5344CB8AC3E}">
        <p14:creationId xmlns:p14="http://schemas.microsoft.com/office/powerpoint/2010/main" val="101796607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965BD36-E059-6CFA-973D-C83D869797DB}"/>
              </a:ext>
            </a:extLst>
          </p:cNvPr>
          <p:cNvPicPr>
            <a:picLocks noChangeAspect="1"/>
          </p:cNvPicPr>
          <p:nvPr/>
        </p:nvPicPr>
        <p:blipFill rotWithShape="1">
          <a:blip r:embed="rId2"/>
          <a:srcRect l="15670" t="13315" r="14554" b="16889"/>
          <a:stretch/>
        </p:blipFill>
        <p:spPr>
          <a:xfrm>
            <a:off x="326571" y="0"/>
            <a:ext cx="11560629" cy="6501465"/>
          </a:xfrm>
          <a:prstGeom prst="rect">
            <a:avLst/>
          </a:prstGeom>
        </p:spPr>
      </p:pic>
    </p:spTree>
    <p:extLst>
      <p:ext uri="{BB962C8B-B14F-4D97-AF65-F5344CB8AC3E}">
        <p14:creationId xmlns:p14="http://schemas.microsoft.com/office/powerpoint/2010/main" val="196034655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43295549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592465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gold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819991"/>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yellow precious metal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3322" name="Picture 10" descr="Gold Bars PNG Clip Art Image​ | Gallery Yopriceville - High-Quality Free  Images and Transparent PNG Clipart">
            <a:extLst>
              <a:ext uri="{FF2B5EF4-FFF2-40B4-BE49-F238E27FC236}">
                <a16:creationId xmlns:a16="http://schemas.microsoft.com/office/drawing/2014/main" id="{6004B860-C29F-D805-E172-49C5287261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10243"/>
            <a:ext cx="2771775" cy="1647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3554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cold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of or at a low or relatively low temperature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9224" name="Picture 8" descr="Freezing Cold Cartoon Stock Illustrations – 1,569 Freezing Cold Cartoon  Stock Illustrations, Vectors &amp; Clipart - Dreamstime">
            <a:extLst>
              <a:ext uri="{FF2B5EF4-FFF2-40B4-BE49-F238E27FC236}">
                <a16:creationId xmlns:a16="http://schemas.microsoft.com/office/drawing/2014/main" id="{9A85D39F-AAFD-EBB5-9926-13267FD061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40821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7977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cold snow was fun to play in.</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139043" y="3771900"/>
            <a:ext cx="1551214"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2067741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gold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819991"/>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yellow precious metal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3322" name="Picture 10" descr="Gold Bars PNG Clip Art Image​ | Gallery Yopriceville - High-Quality Free  Images and Transparent PNG Clipart">
            <a:extLst>
              <a:ext uri="{FF2B5EF4-FFF2-40B4-BE49-F238E27FC236}">
                <a16:creationId xmlns:a16="http://schemas.microsoft.com/office/drawing/2014/main" id="{6004B860-C29F-D805-E172-49C5287261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10243"/>
            <a:ext cx="2771775" cy="1647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7096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found the gold buried deep underground.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943598" y="3014746"/>
            <a:ext cx="1469573" cy="80690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2094158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9" y="2688175"/>
            <a:ext cx="10515600" cy="1481650"/>
          </a:xfrm>
        </p:spPr>
        <p:txBody>
          <a:bodyPr>
            <a:normAutofit fontScale="90000"/>
          </a:bodyPr>
          <a:lstStyle/>
          <a:p>
            <a:pPr algn="ctr"/>
            <a:r>
              <a:rPr lang="en-GB" dirty="0" err="1">
                <a:latin typeface="Twinkl Cursive Looped" panose="02000000000000000000" pitchFamily="2" charset="0"/>
              </a:rPr>
              <a:t>ph</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223169326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phone</a:t>
            </a:r>
          </a:p>
        </p:txBody>
      </p:sp>
      <p:sp>
        <p:nvSpPr>
          <p:cNvPr id="4" name="Rectangle 3">
            <a:extLst>
              <a:ext uri="{FF2B5EF4-FFF2-40B4-BE49-F238E27FC236}">
                <a16:creationId xmlns:a16="http://schemas.microsoft.com/office/drawing/2014/main" id="{4B8AA0B8-EF20-2524-33A5-CEB9B8EA448D}"/>
              </a:ext>
            </a:extLst>
          </p:cNvPr>
          <p:cNvSpPr/>
          <p:nvPr/>
        </p:nvSpPr>
        <p:spPr>
          <a:xfrm>
            <a:off x="5404759" y="3561670"/>
            <a:ext cx="8164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7042" name="Picture 2" descr="transparent cell phone clipart - Clip Art Library">
            <a:extLst>
              <a:ext uri="{FF2B5EF4-FFF2-40B4-BE49-F238E27FC236}">
                <a16:creationId xmlns:a16="http://schemas.microsoft.com/office/drawing/2014/main" id="{B62761DC-CB20-FF6B-0081-E52193C8DB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875" y="687841"/>
            <a:ext cx="2457450" cy="1857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4130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70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sphere</a:t>
            </a:r>
          </a:p>
        </p:txBody>
      </p:sp>
      <p:sp>
        <p:nvSpPr>
          <p:cNvPr id="4" name="Rectangle 3">
            <a:extLst>
              <a:ext uri="{FF2B5EF4-FFF2-40B4-BE49-F238E27FC236}">
                <a16:creationId xmlns:a16="http://schemas.microsoft.com/office/drawing/2014/main" id="{4B8AA0B8-EF20-2524-33A5-CEB9B8EA448D}"/>
              </a:ext>
            </a:extLst>
          </p:cNvPr>
          <p:cNvSpPr/>
          <p:nvPr/>
        </p:nvSpPr>
        <p:spPr>
          <a:xfrm>
            <a:off x="5687786" y="3561670"/>
            <a:ext cx="8164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6018" name="Picture 2" descr="102 sphere free clipart | Public domain vectors">
            <a:extLst>
              <a:ext uri="{FF2B5EF4-FFF2-40B4-BE49-F238E27FC236}">
                <a16:creationId xmlns:a16="http://schemas.microsoft.com/office/drawing/2014/main" id="{33770BE8-0433-6B8B-4F03-53FD410855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395" y="46332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1691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60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54801972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436096"/>
            <a:ext cx="10515600" cy="1481650"/>
          </a:xfrm>
        </p:spPr>
        <p:txBody>
          <a:bodyPr>
            <a:normAutofit fontScale="90000"/>
          </a:bodyPr>
          <a:lstStyle/>
          <a:p>
            <a:pPr algn="ctr"/>
            <a:r>
              <a:rPr lang="en-GB" dirty="0">
                <a:latin typeface="Twinkl Cursive Looped" panose="02000000000000000000" pitchFamily="2" charset="0"/>
              </a:rPr>
              <a:t>suffixes</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ly</a:t>
            </a:r>
            <a:r>
              <a:rPr lang="en-GB" dirty="0">
                <a:latin typeface="Twinkl Cursive Looped" panose="02000000000000000000" pitchFamily="2" charset="0"/>
              </a:rPr>
              <a:t> and less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just add suffix to root </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260974647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436096"/>
            <a:ext cx="10515600" cy="1481650"/>
          </a:xfrm>
        </p:spPr>
        <p:txBody>
          <a:bodyPr>
            <a:normAutofit fontScale="90000"/>
          </a:bodyPr>
          <a:lstStyle/>
          <a:p>
            <a:pPr algn="ctr"/>
            <a:br>
              <a:rPr lang="en-GB" i="1" dirty="0">
                <a:latin typeface="Twinkl Cursive Looped" panose="02000000000000000000" pitchFamily="2" charset="0"/>
              </a:rPr>
            </a:br>
            <a:r>
              <a:rPr lang="en-GB" i="1" dirty="0">
                <a:latin typeface="Twinkl Cursive Looped" panose="02000000000000000000" pitchFamily="2" charset="0"/>
              </a:rPr>
              <a:t>Exceptions -</a:t>
            </a:r>
            <a:br>
              <a:rPr lang="en-GB" i="1" dirty="0">
                <a:latin typeface="Twinkl Cursive Looped" panose="02000000000000000000" pitchFamily="2" charset="0"/>
              </a:rPr>
            </a:br>
            <a:r>
              <a:rPr lang="en-GB" i="1" dirty="0">
                <a:latin typeface="Twinkl Cursive Looped" panose="02000000000000000000" pitchFamily="2" charset="0"/>
              </a:rPr>
              <a:t>Words of more than 1 syllable and which end with a consonant followed by a ‘y’ </a:t>
            </a:r>
            <a:br>
              <a:rPr lang="en-GB" i="1" dirty="0">
                <a:latin typeface="Twinkl Cursive Looped" panose="02000000000000000000" pitchFamily="2" charset="0"/>
              </a:rPr>
            </a:br>
            <a:r>
              <a:rPr lang="en-GB" i="1" dirty="0">
                <a:latin typeface="Twinkl Cursive Looped" panose="02000000000000000000" pitchFamily="2" charset="0"/>
              </a:rPr>
              <a:t>such as merry need to have the y changed to an ‘</a:t>
            </a:r>
            <a:r>
              <a:rPr lang="en-GB" i="1" dirty="0" err="1">
                <a:latin typeface="Twinkl Cursive Looped" panose="02000000000000000000" pitchFamily="2" charset="0"/>
              </a:rPr>
              <a:t>i</a:t>
            </a:r>
            <a:r>
              <a:rPr lang="en-GB" i="1" dirty="0">
                <a:latin typeface="Twinkl Cursive Looped" panose="02000000000000000000" pitchFamily="2" charset="0"/>
              </a:rPr>
              <a:t>’</a:t>
            </a:r>
          </a:p>
        </p:txBody>
      </p:sp>
    </p:spTree>
    <p:extLst>
      <p:ext uri="{BB962C8B-B14F-4D97-AF65-F5344CB8AC3E}">
        <p14:creationId xmlns:p14="http://schemas.microsoft.com/office/powerpoint/2010/main" val="1719950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found the gold buried deep underground.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943598" y="3014746"/>
            <a:ext cx="1469573" cy="80690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3710836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suffixes</a:t>
            </a:r>
          </a:p>
        </p:txBody>
      </p:sp>
    </p:spTree>
    <p:extLst>
      <p:ext uri="{BB962C8B-B14F-4D97-AF65-F5344CB8AC3E}">
        <p14:creationId xmlns:p14="http://schemas.microsoft.com/office/powerpoint/2010/main" val="267440185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ly</a:t>
            </a: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125920440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-less</a:t>
            </a:r>
          </a:p>
        </p:txBody>
      </p:sp>
    </p:spTree>
    <p:extLst>
      <p:ext uri="{BB962C8B-B14F-4D97-AF65-F5344CB8AC3E}">
        <p14:creationId xmlns:p14="http://schemas.microsoft.com/office/powerpoint/2010/main" val="337906883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21606" y="3619668"/>
            <a:ext cx="10515600" cy="1481650"/>
          </a:xfrm>
        </p:spPr>
        <p:txBody>
          <a:bodyPr>
            <a:noAutofit/>
          </a:bodyPr>
          <a:lstStyle/>
          <a:p>
            <a:pPr algn="ctr"/>
            <a:r>
              <a:rPr lang="en-GB" sz="4800" dirty="0">
                <a:latin typeface="Twinkl Cursive Looped" panose="02000000000000000000" pitchFamily="2" charset="0"/>
              </a:rPr>
              <a:t>-less</a:t>
            </a:r>
            <a:br>
              <a:rPr lang="en-GB" sz="4800" dirty="0">
                <a:latin typeface="Twinkl Cursive Looped" panose="02000000000000000000" pitchFamily="2" charset="0"/>
              </a:rPr>
            </a:b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opposite</a:t>
            </a:r>
          </a:p>
        </p:txBody>
      </p:sp>
    </p:spTree>
    <p:extLst>
      <p:ext uri="{BB962C8B-B14F-4D97-AF65-F5344CB8AC3E}">
        <p14:creationId xmlns:p14="http://schemas.microsoft.com/office/powerpoint/2010/main" val="177273680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hope</a:t>
            </a:r>
          </a:p>
        </p:txBody>
      </p:sp>
      <p:pic>
        <p:nvPicPr>
          <p:cNvPr id="84994" name="Picture 2" descr="Dove Clipart Hope Dove Clipart With Transparent Background - Clip Art  Library">
            <a:extLst>
              <a:ext uri="{FF2B5EF4-FFF2-40B4-BE49-F238E27FC236}">
                <a16:creationId xmlns:a16="http://schemas.microsoft.com/office/drawing/2014/main" id="{9E312C74-A062-BC12-2426-60C5FC1332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057" y="400731"/>
            <a:ext cx="2438400"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571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49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hopeless</a:t>
            </a:r>
          </a:p>
        </p:txBody>
      </p:sp>
      <p:sp>
        <p:nvSpPr>
          <p:cNvPr id="3" name="Rectangle 2">
            <a:extLst>
              <a:ext uri="{FF2B5EF4-FFF2-40B4-BE49-F238E27FC236}">
                <a16:creationId xmlns:a16="http://schemas.microsoft.com/office/drawing/2014/main" id="{13BB5EC0-7A96-4D29-A835-6FAE896C31A4}"/>
              </a:ext>
            </a:extLst>
          </p:cNvPr>
          <p:cNvSpPr/>
          <p:nvPr/>
        </p:nvSpPr>
        <p:spPr>
          <a:xfrm>
            <a:off x="6596744" y="3561670"/>
            <a:ext cx="1338942"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2" descr="Dove Clipart Hope Dove Clipart With Transparent Background - Clip Art  Library">
            <a:extLst>
              <a:ext uri="{FF2B5EF4-FFF2-40B4-BE49-F238E27FC236}">
                <a16:creationId xmlns:a16="http://schemas.microsoft.com/office/drawing/2014/main" id="{B13A8AC0-47CB-0518-24B6-1CAC36D6B9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057" y="400731"/>
            <a:ext cx="2438400" cy="187642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AE9334BA-D6F5-BA24-17D9-8AA62FE06883}"/>
              </a:ext>
            </a:extLst>
          </p:cNvPr>
          <p:cNvSpPr txBox="1"/>
          <p:nvPr/>
        </p:nvSpPr>
        <p:spPr>
          <a:xfrm>
            <a:off x="1258353" y="-806458"/>
            <a:ext cx="1593706" cy="3770263"/>
          </a:xfrm>
          <a:prstGeom prst="rect">
            <a:avLst/>
          </a:prstGeom>
          <a:noFill/>
        </p:spPr>
        <p:txBody>
          <a:bodyPr wrap="none" rtlCol="0">
            <a:spAutoFit/>
          </a:bodyPr>
          <a:lstStyle/>
          <a:p>
            <a:r>
              <a:rPr lang="en-GB" sz="23900" b="1" dirty="0">
                <a:solidFill>
                  <a:srgbClr val="FF0000"/>
                </a:solidFill>
              </a:rPr>
              <a:t>x</a:t>
            </a:r>
          </a:p>
        </p:txBody>
      </p:sp>
    </p:spTree>
    <p:extLst>
      <p:ext uri="{BB962C8B-B14F-4D97-AF65-F5344CB8AC3E}">
        <p14:creationId xmlns:p14="http://schemas.microsoft.com/office/powerpoint/2010/main" val="3734783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6"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care</a:t>
            </a:r>
          </a:p>
        </p:txBody>
      </p:sp>
      <p:pic>
        <p:nvPicPr>
          <p:cNvPr id="82946" name="Picture 2" descr="Caring For Others Clip Art, Transparent PNG Clipart Images Free Download -  ClipartMax">
            <a:extLst>
              <a:ext uri="{FF2B5EF4-FFF2-40B4-BE49-F238E27FC236}">
                <a16:creationId xmlns:a16="http://schemas.microsoft.com/office/drawing/2014/main" id="{52D03626-29D8-DA49-0344-9E7BAA9326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152" y="47965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8363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29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careless</a:t>
            </a:r>
          </a:p>
        </p:txBody>
      </p:sp>
      <p:sp>
        <p:nvSpPr>
          <p:cNvPr id="3" name="Rectangle 2">
            <a:extLst>
              <a:ext uri="{FF2B5EF4-FFF2-40B4-BE49-F238E27FC236}">
                <a16:creationId xmlns:a16="http://schemas.microsoft.com/office/drawing/2014/main" id="{13BB5EC0-7A96-4D29-A835-6FAE896C31A4}"/>
              </a:ext>
            </a:extLst>
          </p:cNvPr>
          <p:cNvSpPr/>
          <p:nvPr/>
        </p:nvSpPr>
        <p:spPr>
          <a:xfrm>
            <a:off x="6498771" y="3561670"/>
            <a:ext cx="12736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2" descr="Caring For Others Clip Art, Transparent PNG Clipart Images Free Download -  ClipartMax">
            <a:extLst>
              <a:ext uri="{FF2B5EF4-FFF2-40B4-BE49-F238E27FC236}">
                <a16:creationId xmlns:a16="http://schemas.microsoft.com/office/drawing/2014/main" id="{224AF19A-1CA6-64B3-364D-F3857C5181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152" y="479652"/>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5D32EA29-8028-E712-59F1-852F2A9B9C21}"/>
              </a:ext>
            </a:extLst>
          </p:cNvPr>
          <p:cNvSpPr txBox="1"/>
          <p:nvPr/>
        </p:nvSpPr>
        <p:spPr>
          <a:xfrm>
            <a:off x="563861" y="-626844"/>
            <a:ext cx="1593706" cy="3770263"/>
          </a:xfrm>
          <a:prstGeom prst="rect">
            <a:avLst/>
          </a:prstGeom>
          <a:noFill/>
        </p:spPr>
        <p:txBody>
          <a:bodyPr wrap="none" rtlCol="0">
            <a:spAutoFit/>
          </a:bodyPr>
          <a:lstStyle/>
          <a:p>
            <a:r>
              <a:rPr lang="en-GB" sz="23900" b="1" dirty="0">
                <a:solidFill>
                  <a:srgbClr val="FF0000"/>
                </a:solidFill>
              </a:rPr>
              <a:t>x</a:t>
            </a:r>
          </a:p>
        </p:txBody>
      </p:sp>
    </p:spTree>
    <p:extLst>
      <p:ext uri="{BB962C8B-B14F-4D97-AF65-F5344CB8AC3E}">
        <p14:creationId xmlns:p14="http://schemas.microsoft.com/office/powerpoint/2010/main" val="2211676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6"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hopeless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feeling no hope</a:t>
            </a:r>
          </a:p>
        </p:txBody>
      </p:sp>
      <p:sp>
        <p:nvSpPr>
          <p:cNvPr id="3" name="Title 1">
            <a:extLst>
              <a:ext uri="{FF2B5EF4-FFF2-40B4-BE49-F238E27FC236}">
                <a16:creationId xmlns:a16="http://schemas.microsoft.com/office/drawing/2014/main" id="{B548C542-2DBB-77E4-067F-CB52D1045816}"/>
              </a:ext>
            </a:extLst>
          </p:cNvPr>
          <p:cNvSpPr txBox="1">
            <a:spLocks/>
          </p:cNvSpPr>
          <p:nvPr/>
        </p:nvSpPr>
        <p:spPr>
          <a:xfrm>
            <a:off x="658586" y="165770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hope + less = hopeless</a:t>
            </a:r>
            <a:endParaRPr lang="en-GB" i="1" dirty="0">
              <a:latin typeface="Twinkl Cursive Looped" panose="02000000000000000000" pitchFamily="2" charset="0"/>
            </a:endParaRPr>
          </a:p>
        </p:txBody>
      </p:sp>
      <p:pic>
        <p:nvPicPr>
          <p:cNvPr id="4" name="Picture 2" descr="Dove Clipart Hope Dove Clipart With Transparent Background - Clip Art  Library">
            <a:extLst>
              <a:ext uri="{FF2B5EF4-FFF2-40B4-BE49-F238E27FC236}">
                <a16:creationId xmlns:a16="http://schemas.microsoft.com/office/drawing/2014/main" id="{EE94F9C2-AD1F-BE76-C259-C91F9DFAC7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057" y="400731"/>
            <a:ext cx="2438400" cy="18764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8BC11319-877B-20E1-DD35-8F60A1781EFC}"/>
              </a:ext>
            </a:extLst>
          </p:cNvPr>
          <p:cNvSpPr txBox="1"/>
          <p:nvPr/>
        </p:nvSpPr>
        <p:spPr>
          <a:xfrm>
            <a:off x="1258353" y="-806458"/>
            <a:ext cx="1593706" cy="3770263"/>
          </a:xfrm>
          <a:prstGeom prst="rect">
            <a:avLst/>
          </a:prstGeom>
          <a:noFill/>
        </p:spPr>
        <p:txBody>
          <a:bodyPr wrap="none" rtlCol="0">
            <a:spAutoFit/>
          </a:bodyPr>
          <a:lstStyle/>
          <a:p>
            <a:r>
              <a:rPr lang="en-GB" sz="23900" b="1" dirty="0">
                <a:solidFill>
                  <a:srgbClr val="FF0000"/>
                </a:solidFill>
              </a:rPr>
              <a:t>x</a:t>
            </a:r>
          </a:p>
        </p:txBody>
      </p:sp>
    </p:spTree>
    <p:extLst>
      <p:ext uri="{BB962C8B-B14F-4D97-AF65-F5344CB8AC3E}">
        <p14:creationId xmlns:p14="http://schemas.microsoft.com/office/powerpoint/2010/main" val="2984208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3" grpId="0"/>
      <p:bldP spid="5" grpId="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careless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 showing no care</a:t>
            </a:r>
          </a:p>
        </p:txBody>
      </p:sp>
      <p:sp>
        <p:nvSpPr>
          <p:cNvPr id="3" name="Title 1">
            <a:extLst>
              <a:ext uri="{FF2B5EF4-FFF2-40B4-BE49-F238E27FC236}">
                <a16:creationId xmlns:a16="http://schemas.microsoft.com/office/drawing/2014/main" id="{EC2FC21F-F840-9568-F4E6-C25C1FFB0F67}"/>
              </a:ext>
            </a:extLst>
          </p:cNvPr>
          <p:cNvSpPr txBox="1">
            <a:spLocks/>
          </p:cNvSpPr>
          <p:nvPr/>
        </p:nvSpPr>
        <p:spPr>
          <a:xfrm>
            <a:off x="1228044" y="167078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care + less = careless</a:t>
            </a:r>
            <a:endParaRPr lang="en-GB" i="1" dirty="0">
              <a:latin typeface="Twinkl Cursive Looped" panose="02000000000000000000" pitchFamily="2" charset="0"/>
            </a:endParaRPr>
          </a:p>
        </p:txBody>
      </p:sp>
      <p:pic>
        <p:nvPicPr>
          <p:cNvPr id="4" name="Picture 2" descr="Caring For Others Clip Art, Transparent PNG Clipart Images Free Download -  ClipartMax">
            <a:extLst>
              <a:ext uri="{FF2B5EF4-FFF2-40B4-BE49-F238E27FC236}">
                <a16:creationId xmlns:a16="http://schemas.microsoft.com/office/drawing/2014/main" id="{0303D97E-7F8C-A566-1BD8-CC7FB4A22C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152" y="479652"/>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8E3559C8-0746-604B-3CBE-0EB5225F7BD7}"/>
              </a:ext>
            </a:extLst>
          </p:cNvPr>
          <p:cNvSpPr txBox="1"/>
          <p:nvPr/>
        </p:nvSpPr>
        <p:spPr>
          <a:xfrm>
            <a:off x="563861" y="-626844"/>
            <a:ext cx="1593706" cy="3770263"/>
          </a:xfrm>
          <a:prstGeom prst="rect">
            <a:avLst/>
          </a:prstGeom>
          <a:noFill/>
        </p:spPr>
        <p:txBody>
          <a:bodyPr wrap="none" rtlCol="0">
            <a:spAutoFit/>
          </a:bodyPr>
          <a:lstStyle/>
          <a:p>
            <a:r>
              <a:rPr lang="en-GB" sz="23900" b="1" dirty="0">
                <a:solidFill>
                  <a:srgbClr val="FF0000"/>
                </a:solidFill>
              </a:rPr>
              <a:t>x</a:t>
            </a:r>
          </a:p>
        </p:txBody>
      </p:sp>
    </p:spTree>
    <p:extLst>
      <p:ext uri="{BB962C8B-B14F-4D97-AF65-F5344CB8AC3E}">
        <p14:creationId xmlns:p14="http://schemas.microsoft.com/office/powerpoint/2010/main" val="547850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3" grpId="0"/>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9924</TotalTime>
  <Words>2729</Words>
  <Application>Microsoft Office PowerPoint</Application>
  <PresentationFormat>Widescreen</PresentationFormat>
  <Paragraphs>376</Paragraphs>
  <Slides>185</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185</vt:i4>
      </vt:variant>
    </vt:vector>
  </HeadingPairs>
  <TitlesOfParts>
    <vt:vector size="191" baseType="lpstr">
      <vt:lpstr>Arial</vt:lpstr>
      <vt:lpstr>Calibri</vt:lpstr>
      <vt:lpstr>Calibri Light</vt:lpstr>
      <vt:lpstr>Times New Roman</vt:lpstr>
      <vt:lpstr>Twinkl Cursive Looped</vt:lpstr>
      <vt:lpstr>Office Theme</vt:lpstr>
      <vt:lpstr>Spelling Y2</vt:lpstr>
      <vt:lpstr>PowerPoint Presentation</vt:lpstr>
      <vt:lpstr>PowerPoint Presentation</vt:lpstr>
      <vt:lpstr>Let’s Revisit and Review…</vt:lpstr>
      <vt:lpstr>Do you remember this challenge word?</vt:lpstr>
      <vt:lpstr>cold </vt:lpstr>
      <vt:lpstr>The cold snow was fun to play in.</vt:lpstr>
      <vt:lpstr>gold  </vt:lpstr>
      <vt:lpstr>They found the gold buried deep underground. </vt:lpstr>
      <vt:lpstr>ph </vt:lpstr>
      <vt:lpstr>dolphin</vt:lpstr>
      <vt:lpstr>alphabet</vt:lpstr>
      <vt:lpstr>Let’s Teach and Practise</vt:lpstr>
      <vt:lpstr>suffixes  ly and less  just add suffix to root  </vt:lpstr>
      <vt:lpstr> Exceptions - Words of more than 1 syllable and which end with a consonant followed by a ‘y’  such as merry need to have the y changed to an ‘i’</vt:lpstr>
      <vt:lpstr>suffixes</vt:lpstr>
      <vt:lpstr>-ly</vt:lpstr>
      <vt:lpstr>-less</vt:lpstr>
      <vt:lpstr>-less   opposite</vt:lpstr>
      <vt:lpstr>bad</vt:lpstr>
      <vt:lpstr>badly</vt:lpstr>
      <vt:lpstr>love</vt:lpstr>
      <vt:lpstr>lovely</vt:lpstr>
      <vt:lpstr>badly</vt:lpstr>
      <vt:lpstr>lovely</vt:lpstr>
      <vt:lpstr>England have played badly this year.  </vt:lpstr>
      <vt:lpstr> The dancing was lovely at the show.</vt:lpstr>
      <vt:lpstr>New CHALLENGE words.</vt:lpstr>
      <vt:lpstr>great</vt:lpstr>
      <vt:lpstr>Elizabeth was a great queen. </vt:lpstr>
      <vt:lpstr>break </vt:lpstr>
      <vt:lpstr>Luckily, the vase didn’t break. </vt:lpstr>
      <vt:lpstr>Let’s Practise and Apply.</vt:lpstr>
      <vt:lpstr>Can you spot the spelling rule words and the challenge words?</vt:lpstr>
      <vt:lpstr>Ancient Ancestors continued… The giant short-faced kangaroo (Procoptodon)  This great animal lived in Australia until about 50,000 years ago.  It weighed up to 200 kilograms.  It would break your toes with just its tail landing on your foot.  Funnily, it had one single large claw, like a hoof, on its hind feet.  Its long arms could stretch up over its head.  Careless, it would get leaves high up in the trees. It was able to chew really tough leaves with its strong jaw. </vt:lpstr>
      <vt:lpstr>Ancient Ancestors continued… The giant short-faced kangaroo (Procoptodon)  This great animal lived in Australia until about 50,000 years ago.  It weighed up to 200 kilograms.  It would break your toes with just its tail landing on your foot.  Funnily, it had one single large claw, like a hoof, on its hind feet.  Its long arms could stretch up over its head.  Careless, it would get leaves high up in the trees. It was able to chew really tough leaves with its strong jaw. </vt:lpstr>
      <vt:lpstr>Write this sentence as I dictate it to you.</vt:lpstr>
      <vt:lpstr>This great animal lived in Australia.</vt:lpstr>
      <vt:lpstr>PowerPoint Presentation</vt:lpstr>
      <vt:lpstr>PowerPoint Presentation</vt:lpstr>
      <vt:lpstr>Let’s Revisit and Review…</vt:lpstr>
      <vt:lpstr>Do you remember this challenge word?</vt:lpstr>
      <vt:lpstr>cold </vt:lpstr>
      <vt:lpstr>The cold snow was fun to play in.</vt:lpstr>
      <vt:lpstr>gold  </vt:lpstr>
      <vt:lpstr>They found the gold buried deep underground. </vt:lpstr>
      <vt:lpstr>ph </vt:lpstr>
      <vt:lpstr>graph</vt:lpstr>
      <vt:lpstr>photo</vt:lpstr>
      <vt:lpstr>Let’s Teach and Practise</vt:lpstr>
      <vt:lpstr>suffixes  ly and less  just add suffix to root  </vt:lpstr>
      <vt:lpstr> Exceptions - Words of more than 1 syllable and which end with a consonant followed by a ‘y’  such as merry need to have the y changed to an ‘i’</vt:lpstr>
      <vt:lpstr>suffixes</vt:lpstr>
      <vt:lpstr>-ly</vt:lpstr>
      <vt:lpstr>-less</vt:lpstr>
      <vt:lpstr>-less   opposite</vt:lpstr>
      <vt:lpstr>happy</vt:lpstr>
      <vt:lpstr>happily</vt:lpstr>
      <vt:lpstr>funny</vt:lpstr>
      <vt:lpstr>funnily</vt:lpstr>
      <vt:lpstr>happily</vt:lpstr>
      <vt:lpstr>funnily</vt:lpstr>
      <vt:lpstr>The baby giggled happily. </vt:lpstr>
      <vt:lpstr> You do talk funnily.</vt:lpstr>
      <vt:lpstr>New CHALLENGE words.</vt:lpstr>
      <vt:lpstr>great</vt:lpstr>
      <vt:lpstr>Elizabeth was a great queen. </vt:lpstr>
      <vt:lpstr>break </vt:lpstr>
      <vt:lpstr>Luckily, the vase didn’t break. </vt:lpstr>
      <vt:lpstr>Let’s Practise and Apply.</vt:lpstr>
      <vt:lpstr>Can you spot the spelling rule words and the challenge words?</vt:lpstr>
      <vt:lpstr>Ancient Ancestors continued… The giant short-faced kangaroo (Procoptodon)  This great animal lived in Australia until about 50,000 years ago.  It weighed up to 200 kilograms.  It would break your toes with just its tail landing on your foot.  Funnily, it had one single large claw, like a hoof, on its hind feet.  Its long arms could stretch up over its head.  Careless, it would get leaves high up in the trees. It was able to chew really tough leaves with its strong jaw. </vt:lpstr>
      <vt:lpstr>Ancient Ancestors continued… The giant short-faced kangaroo (Procoptodon)  This great animal lived in Australia until about 50,000 years ago.  It weighed up to 200 kilograms.  It would break your toes with just its tail landing on your foot.  Funnily, it had one single large claw, like a hoof, on its hind feet.  Its long arms could stretch up over its head.  Careless, it would get leaves high up in the trees. It was able to chew really tough leaves with its strong jaw. </vt:lpstr>
      <vt:lpstr>Write this sentence as I dictate it to you.</vt:lpstr>
      <vt:lpstr>It would break your toes.</vt:lpstr>
      <vt:lpstr>PowerPoint Presentation</vt:lpstr>
      <vt:lpstr>PowerPoint Presentation</vt:lpstr>
      <vt:lpstr>Let’s Revisit and Review…</vt:lpstr>
      <vt:lpstr>Do you remember this challenge word?</vt:lpstr>
      <vt:lpstr>cold </vt:lpstr>
      <vt:lpstr>The cold snow was fun to play in.</vt:lpstr>
      <vt:lpstr>gold  </vt:lpstr>
      <vt:lpstr>They found the gold buried deep underground. </vt:lpstr>
      <vt:lpstr>ph </vt:lpstr>
      <vt:lpstr>phone</vt:lpstr>
      <vt:lpstr>sphere</vt:lpstr>
      <vt:lpstr>Let’s Teach and Practise</vt:lpstr>
      <vt:lpstr>suffixes  ly and less  just add suffix to root  </vt:lpstr>
      <vt:lpstr> Exceptions - Words of more than 1 syllable and which end with a consonant followed by a ‘y’  such as merry need to have the y changed to an ‘i’</vt:lpstr>
      <vt:lpstr>suffixes</vt:lpstr>
      <vt:lpstr>-ly</vt:lpstr>
      <vt:lpstr>-less</vt:lpstr>
      <vt:lpstr>-less   opposite</vt:lpstr>
      <vt:lpstr>hope</vt:lpstr>
      <vt:lpstr>hopeless</vt:lpstr>
      <vt:lpstr>care</vt:lpstr>
      <vt:lpstr>careless</vt:lpstr>
      <vt:lpstr>hopeless</vt:lpstr>
      <vt:lpstr>careless</vt:lpstr>
      <vt:lpstr>Jess looked at his hopeless appeal.</vt:lpstr>
      <vt:lpstr> They gave a careless shrug.</vt:lpstr>
      <vt:lpstr>New CHALLENGE words.</vt:lpstr>
      <vt:lpstr>great</vt:lpstr>
      <vt:lpstr>Elizabeth was a great queen. </vt:lpstr>
      <vt:lpstr>break </vt:lpstr>
      <vt:lpstr>Luckily, the vase didn’t break. </vt:lpstr>
      <vt:lpstr>Let’s Practise and Apply.</vt:lpstr>
      <vt:lpstr>Can you spot the spelling rule words and the challenge words?</vt:lpstr>
      <vt:lpstr>Ancient Ancestors continued… The giant short-faced kangaroo (Procoptodon)  This great animal lived in Australia until about 50,000 years ago.  It weighed up to 200 kilograms.  It would break your toes with just its tail landing on your foot.  Funnily, it had one single large claw, like a hoof, on its hind feet.  Its long arms could stretch up over its head.  Careless, it would get leaves high up in the trees. It was able to chew really tough leaves with its strong jaw. </vt:lpstr>
      <vt:lpstr>Ancient Ancestors continued… The giant short-faced kangaroo (Procoptodon)  This great animal lived in Australia until about 50,000 years ago.  It weighed up to 200 kilograms.  It would break your toes with just its tail landing on your foot.  Funnily, it had one single large claw, like a hoof, on its hind feet.  Its long arms could stretch up over its head.  Careless, it would get leaves high up in the trees. It was able to chew really tough leaves with its strong jaw. </vt:lpstr>
      <vt:lpstr>Write this sentence as I dictate it to you.</vt:lpstr>
      <vt:lpstr>Funnily, it had one single large claw.</vt:lpstr>
      <vt:lpstr>PowerPoint Presentation</vt:lpstr>
      <vt:lpstr>PowerPoint Presentation</vt:lpstr>
      <vt:lpstr>Let’s Revisit and Review…</vt:lpstr>
      <vt:lpstr>Do you remember this challenge word?</vt:lpstr>
      <vt:lpstr>cold </vt:lpstr>
      <vt:lpstr>The cold snow was fun to play in.</vt:lpstr>
      <vt:lpstr>gold  </vt:lpstr>
      <vt:lpstr>They found the gold buried deep underground. </vt:lpstr>
      <vt:lpstr>ph </vt:lpstr>
      <vt:lpstr>elephant</vt:lpstr>
      <vt:lpstr>nephew</vt:lpstr>
      <vt:lpstr>Let’s Teach and Practise</vt:lpstr>
      <vt:lpstr>suffixes  ly and less  just add suffix to root  </vt:lpstr>
      <vt:lpstr> Exceptions - Words of more than 1 syllable and which end with a consonant followed by a ‘y’  such as merry need to have the y changed to an ‘i’</vt:lpstr>
      <vt:lpstr>suffixes</vt:lpstr>
      <vt:lpstr>-ly</vt:lpstr>
      <vt:lpstr>-less</vt:lpstr>
      <vt:lpstr>-less   opposite</vt:lpstr>
      <vt:lpstr>penny</vt:lpstr>
      <vt:lpstr>penniless</vt:lpstr>
      <vt:lpstr>penniless</vt:lpstr>
      <vt:lpstr>The old lady was penniless after she was robbed. </vt:lpstr>
      <vt:lpstr>New CHALLENGE words.</vt:lpstr>
      <vt:lpstr>great</vt:lpstr>
      <vt:lpstr>Elizabeth was a great queen. </vt:lpstr>
      <vt:lpstr>break </vt:lpstr>
      <vt:lpstr>Luckily, the vase didn’t break. </vt:lpstr>
      <vt:lpstr>Let’s Practise and Apply.</vt:lpstr>
      <vt:lpstr>Can you spot the spelling rule words and the challenge words?</vt:lpstr>
      <vt:lpstr>Ancient Ancestors continued… The giant short-faced kangaroo (Procoptodon)  This great animal lived in Australia until about 50,000 years ago.  It weighed up to 200 kilograms.  It would break your toes with just its tail landing on your foot.  Funnily, it had one single large claw, like a hoof, on its hind feet.  Its long arms could stretch up over its head.  Careless, it would get leaves high up in the trees. It was able to chew really tough leaves with its strong jaw. </vt:lpstr>
      <vt:lpstr>Ancient Ancestors continued… The giant short-faced kangaroo (Procoptodon)  This great animal lived in Australia until about 50,000 years ago.  It weighed up to 200 kilograms.  It would break your toes with just its tail landing on your foot.  Funnily, it had one single large claw, like a hoof, on its hind feet.  Its long arms could stretch up over its head.  Careless, it would get leaves high up in the trees. It was able to chew really tough leaves with its strong jaw. </vt:lpstr>
      <vt:lpstr>Write this sentence as I dictate it to you.</vt:lpstr>
      <vt:lpstr>Careless, it would get leaves high up in the trees.</vt:lpstr>
      <vt:lpstr>PowerPoint Presentation</vt:lpstr>
      <vt:lpstr>PowerPoint Presentation</vt:lpstr>
      <vt:lpstr>Old challenge words…</vt:lpstr>
      <vt:lpstr>cold</vt:lpstr>
      <vt:lpstr>gold</vt:lpstr>
      <vt:lpstr>Old spelling rule words…</vt:lpstr>
      <vt:lpstr>dolphin</vt:lpstr>
      <vt:lpstr>alphabet</vt:lpstr>
      <vt:lpstr>graph</vt:lpstr>
      <vt:lpstr>photo</vt:lpstr>
      <vt:lpstr>phone</vt:lpstr>
      <vt:lpstr>sphere</vt:lpstr>
      <vt:lpstr>elephant</vt:lpstr>
      <vt:lpstr>nephew</vt:lpstr>
      <vt:lpstr>New spelling rule words…</vt:lpstr>
      <vt:lpstr>bad</vt:lpstr>
      <vt:lpstr>badly</vt:lpstr>
      <vt:lpstr>love</vt:lpstr>
      <vt:lpstr>lovely</vt:lpstr>
      <vt:lpstr>happy</vt:lpstr>
      <vt:lpstr>happily</vt:lpstr>
      <vt:lpstr>funny</vt:lpstr>
      <vt:lpstr>funnily</vt:lpstr>
      <vt:lpstr>hope</vt:lpstr>
      <vt:lpstr>hopeless</vt:lpstr>
      <vt:lpstr>care</vt:lpstr>
      <vt:lpstr>careless</vt:lpstr>
      <vt:lpstr>penny</vt:lpstr>
      <vt:lpstr>penniless</vt:lpstr>
      <vt:lpstr>New challenge words…</vt:lpstr>
      <vt:lpstr>great</vt:lpstr>
      <vt:lpstr>break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11</cp:revision>
  <cp:lastPrinted>2022-05-27T07:40:55Z</cp:lastPrinted>
  <dcterms:created xsi:type="dcterms:W3CDTF">2022-03-23T13:56:57Z</dcterms:created>
  <dcterms:modified xsi:type="dcterms:W3CDTF">2023-02-08T14:35:49Z</dcterms:modified>
</cp:coreProperties>
</file>