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3"/>
  </p:notesMasterIdLst>
  <p:sldIdLst>
    <p:sldId id="256" r:id="rId2"/>
    <p:sldId id="322" r:id="rId3"/>
    <p:sldId id="604" r:id="rId4"/>
    <p:sldId id="258" r:id="rId5"/>
    <p:sldId id="333" r:id="rId6"/>
    <p:sldId id="2301" r:id="rId7"/>
    <p:sldId id="2302" r:id="rId8"/>
    <p:sldId id="2303" r:id="rId9"/>
    <p:sldId id="2304" r:id="rId10"/>
    <p:sldId id="1888" r:id="rId11"/>
    <p:sldId id="1890" r:id="rId12"/>
    <p:sldId id="2305" r:id="rId13"/>
    <p:sldId id="267" r:id="rId14"/>
    <p:sldId id="1452" r:id="rId15"/>
    <p:sldId id="2306" r:id="rId16"/>
    <p:sldId id="1456" r:id="rId17"/>
    <p:sldId id="1893" r:id="rId18"/>
    <p:sldId id="2307" r:id="rId19"/>
    <p:sldId id="2308" r:id="rId20"/>
    <p:sldId id="1466" r:id="rId21"/>
    <p:sldId id="2309" r:id="rId22"/>
    <p:sldId id="2310" r:id="rId23"/>
    <p:sldId id="2311" r:id="rId24"/>
    <p:sldId id="1473" r:id="rId25"/>
    <p:sldId id="1501" r:id="rId26"/>
    <p:sldId id="2313" r:id="rId27"/>
    <p:sldId id="2312" r:id="rId28"/>
    <p:sldId id="1482" r:id="rId29"/>
    <p:sldId id="1485" r:id="rId30"/>
    <p:sldId id="1505" r:id="rId31"/>
    <p:sldId id="1504" r:id="rId32"/>
    <p:sldId id="1506" r:id="rId33"/>
    <p:sldId id="304" r:id="rId34"/>
    <p:sldId id="318" r:id="rId35"/>
    <p:sldId id="316" r:id="rId36"/>
    <p:sldId id="2314" r:id="rId37"/>
    <p:sldId id="331" r:id="rId38"/>
    <p:sldId id="332" r:id="rId39"/>
    <p:sldId id="1636" r:id="rId40"/>
    <p:sldId id="2317" r:id="rId41"/>
    <p:sldId id="2318" r:id="rId42"/>
    <p:sldId id="2319" r:id="rId43"/>
    <p:sldId id="2320" r:id="rId44"/>
    <p:sldId id="2321" r:id="rId45"/>
    <p:sldId id="2322" r:id="rId46"/>
    <p:sldId id="2323" r:id="rId47"/>
    <p:sldId id="2324" r:id="rId48"/>
    <p:sldId id="2325" r:id="rId49"/>
    <p:sldId id="2326" r:id="rId50"/>
    <p:sldId id="2327" r:id="rId51"/>
    <p:sldId id="2328" r:id="rId52"/>
    <p:sldId id="2329" r:id="rId53"/>
    <p:sldId id="2330" r:id="rId54"/>
    <p:sldId id="2331" r:id="rId55"/>
    <p:sldId id="2332" r:id="rId56"/>
    <p:sldId id="2334" r:id="rId57"/>
    <p:sldId id="2335" r:id="rId58"/>
    <p:sldId id="2336" r:id="rId59"/>
    <p:sldId id="2338" r:id="rId60"/>
    <p:sldId id="2339" r:id="rId61"/>
    <p:sldId id="2340" r:id="rId62"/>
    <p:sldId id="2342" r:id="rId63"/>
    <p:sldId id="2343" r:id="rId64"/>
    <p:sldId id="2344" r:id="rId65"/>
    <p:sldId id="2345" r:id="rId66"/>
    <p:sldId id="2346" r:id="rId67"/>
    <p:sldId id="2347" r:id="rId68"/>
    <p:sldId id="2348" r:id="rId69"/>
    <p:sldId id="2349" r:id="rId70"/>
    <p:sldId id="2350" r:id="rId71"/>
    <p:sldId id="2351" r:id="rId72"/>
    <p:sldId id="2352" r:id="rId73"/>
    <p:sldId id="2315" r:id="rId74"/>
    <p:sldId id="2353" r:id="rId75"/>
    <p:sldId id="2354" r:id="rId76"/>
    <p:sldId id="2355" r:id="rId77"/>
    <p:sldId id="2356" r:id="rId78"/>
    <p:sldId id="2357" r:id="rId79"/>
    <p:sldId id="2358" r:id="rId80"/>
    <p:sldId id="2359" r:id="rId81"/>
    <p:sldId id="2360" r:id="rId82"/>
    <p:sldId id="2361" r:id="rId83"/>
    <p:sldId id="2362" r:id="rId84"/>
    <p:sldId id="2363" r:id="rId85"/>
    <p:sldId id="2364" r:id="rId86"/>
    <p:sldId id="2365" r:id="rId87"/>
    <p:sldId id="2366" r:id="rId88"/>
    <p:sldId id="2367" r:id="rId89"/>
    <p:sldId id="2370" r:id="rId90"/>
    <p:sldId id="2371" r:id="rId91"/>
    <p:sldId id="2374" r:id="rId92"/>
    <p:sldId id="2375" r:id="rId93"/>
    <p:sldId id="2378" r:id="rId94"/>
    <p:sldId id="2379" r:id="rId95"/>
    <p:sldId id="2380" r:id="rId96"/>
    <p:sldId id="2381" r:id="rId97"/>
    <p:sldId id="2382" r:id="rId98"/>
    <p:sldId id="2383" r:id="rId99"/>
    <p:sldId id="2384" r:id="rId100"/>
    <p:sldId id="2385" r:id="rId101"/>
    <p:sldId id="2386" r:id="rId102"/>
    <p:sldId id="2387" r:id="rId103"/>
    <p:sldId id="2388" r:id="rId104"/>
    <p:sldId id="2316" r:id="rId105"/>
    <p:sldId id="2389" r:id="rId106"/>
    <p:sldId id="2390" r:id="rId107"/>
    <p:sldId id="2391" r:id="rId108"/>
    <p:sldId id="2392" r:id="rId109"/>
    <p:sldId id="2393" r:id="rId110"/>
    <p:sldId id="2394" r:id="rId111"/>
    <p:sldId id="2395" r:id="rId112"/>
    <p:sldId id="2396" r:id="rId113"/>
    <p:sldId id="2397" r:id="rId114"/>
    <p:sldId id="2398" r:id="rId115"/>
    <p:sldId id="2399" r:id="rId116"/>
    <p:sldId id="2400" r:id="rId117"/>
    <p:sldId id="2401" r:id="rId118"/>
    <p:sldId id="2402" r:id="rId119"/>
    <p:sldId id="2403" r:id="rId120"/>
    <p:sldId id="2406" r:id="rId121"/>
    <p:sldId id="2407" r:id="rId122"/>
    <p:sldId id="2410" r:id="rId123"/>
    <p:sldId id="2411" r:id="rId124"/>
    <p:sldId id="2414" r:id="rId125"/>
    <p:sldId id="2415" r:id="rId126"/>
    <p:sldId id="2416" r:id="rId127"/>
    <p:sldId id="2417" r:id="rId128"/>
    <p:sldId id="2418" r:id="rId129"/>
    <p:sldId id="2419" r:id="rId130"/>
    <p:sldId id="2420" r:id="rId131"/>
    <p:sldId id="2421" r:id="rId132"/>
    <p:sldId id="2422" r:id="rId133"/>
    <p:sldId id="2423" r:id="rId134"/>
    <p:sldId id="2424" r:id="rId135"/>
    <p:sldId id="328" r:id="rId136"/>
    <p:sldId id="1509" r:id="rId137"/>
    <p:sldId id="595" r:id="rId138"/>
    <p:sldId id="1768" r:id="rId139"/>
    <p:sldId id="1769" r:id="rId140"/>
    <p:sldId id="596" r:id="rId141"/>
    <p:sldId id="558" r:id="rId142"/>
    <p:sldId id="559" r:id="rId143"/>
    <p:sldId id="555" r:id="rId144"/>
    <p:sldId id="566" r:id="rId145"/>
    <p:sldId id="567" r:id="rId146"/>
    <p:sldId id="568" r:id="rId147"/>
    <p:sldId id="573" r:id="rId148"/>
    <p:sldId id="574" r:id="rId149"/>
    <p:sldId id="594" r:id="rId150"/>
    <p:sldId id="1755" r:id="rId151"/>
    <p:sldId id="1756" r:id="rId152"/>
    <p:sldId id="1757" r:id="rId153"/>
    <p:sldId id="1758" r:id="rId154"/>
    <p:sldId id="1759" r:id="rId155"/>
    <p:sldId id="1902" r:id="rId156"/>
    <p:sldId id="1903" r:id="rId157"/>
    <p:sldId id="1909" r:id="rId158"/>
    <p:sldId id="1908" r:id="rId159"/>
    <p:sldId id="2191" r:id="rId160"/>
    <p:sldId id="2190" r:id="rId161"/>
    <p:sldId id="560" r:id="rId162"/>
    <p:sldId id="593" r:id="rId163"/>
    <p:sldId id="561" r:id="rId164"/>
    <p:sldId id="550" r:id="rId165"/>
    <p:sldId id="597" r:id="rId166"/>
    <p:sldId id="583" r:id="rId167"/>
    <p:sldId id="1194" r:id="rId168"/>
    <p:sldId id="1631" r:id="rId169"/>
    <p:sldId id="590" r:id="rId170"/>
    <p:sldId id="591" r:id="rId171"/>
    <p:sldId id="598" r:id="rId172"/>
  </p:sldIdLst>
  <p:sldSz cx="12192000" cy="6858000"/>
  <p:notesSz cx="6742113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36772E-8232-49AC-9205-01D0FD7D8D25}" v="427" dt="2023-02-08T15:16:52.4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8" autoAdjust="0"/>
    <p:restoredTop sz="81447" autoAdjust="0"/>
  </p:normalViewPr>
  <p:slideViewPr>
    <p:cSldViewPr snapToGrid="0">
      <p:cViewPr varScale="1">
        <p:scale>
          <a:sx n="59" d="100"/>
          <a:sy n="59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tableStyles" Target="tableStyles.xml"/><Relationship Id="rId172" Type="http://schemas.openxmlformats.org/officeDocument/2006/relationships/slide" Target="slides/slide17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microsoft.com/office/2016/11/relationships/changesInfo" Target="changesInfos/changesInfo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presProps" Target="presProps.xml"/><Relationship Id="rId179" Type="http://schemas.microsoft.com/office/2015/10/relationships/revisionInfo" Target="revisionInfo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viewProps" Target="viewProps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theme" Target="theme/theme1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" Type="http://schemas.openxmlformats.org/officeDocument/2006/relationships/slideMaster" Target="slideMasters/slide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lly Stokes" userId="3e5c5154-569e-4d81-aa91-4f91841cdfa9" providerId="ADAL" clId="{9036772E-8232-49AC-9205-01D0FD7D8D25}"/>
    <pc:docChg chg="undo custSel addSld delSld modSld">
      <pc:chgData name="Kelly Stokes" userId="3e5c5154-569e-4d81-aa91-4f91841cdfa9" providerId="ADAL" clId="{9036772E-8232-49AC-9205-01D0FD7D8D25}" dt="2023-02-08T15:16:56.929" v="817"/>
      <pc:docMkLst>
        <pc:docMk/>
      </pc:docMkLst>
      <pc:sldChg chg="modSp mod">
        <pc:chgData name="Kelly Stokes" userId="3e5c5154-569e-4d81-aa91-4f91841cdfa9" providerId="ADAL" clId="{9036772E-8232-49AC-9205-01D0FD7D8D25}" dt="2023-02-08T14:51:11.084" v="319" actId="404"/>
        <pc:sldMkLst>
          <pc:docMk/>
          <pc:sldMk cId="2433500145" sldId="316"/>
        </pc:sldMkLst>
        <pc:spChg chg="mod">
          <ac:chgData name="Kelly Stokes" userId="3e5c5154-569e-4d81-aa91-4f91841cdfa9" providerId="ADAL" clId="{9036772E-8232-49AC-9205-01D0FD7D8D25}" dt="2023-02-08T14:51:11.084" v="319" actId="404"/>
          <ac:spMkLst>
            <pc:docMk/>
            <pc:sldMk cId="2433500145" sldId="316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036772E-8232-49AC-9205-01D0FD7D8D25}" dt="2023-02-08T14:36:22.890" v="1" actId="20577"/>
        <pc:sldMkLst>
          <pc:docMk/>
          <pc:sldMk cId="864376776" sldId="322"/>
        </pc:sldMkLst>
        <pc:spChg chg="mod">
          <ac:chgData name="Kelly Stokes" userId="3e5c5154-569e-4d81-aa91-4f91841cdfa9" providerId="ADAL" clId="{9036772E-8232-49AC-9205-01D0FD7D8D25}" dt="2023-02-08T14:36:22.890" v="1" actId="20577"/>
          <ac:spMkLst>
            <pc:docMk/>
            <pc:sldMk cId="864376776" sldId="322"/>
            <ac:spMk id="2" creationId="{02FB8773-AD3E-2543-510F-CEE32E75C793}"/>
          </ac:spMkLst>
        </pc:spChg>
      </pc:sldChg>
      <pc:sldChg chg="modSp mod">
        <pc:chgData name="Kelly Stokes" userId="3e5c5154-569e-4d81-aa91-4f91841cdfa9" providerId="ADAL" clId="{9036772E-8232-49AC-9205-01D0FD7D8D25}" dt="2023-02-08T14:54:44.919" v="354" actId="20577"/>
        <pc:sldMkLst>
          <pc:docMk/>
          <pc:sldMk cId="4214164962" sldId="328"/>
        </pc:sldMkLst>
        <pc:spChg chg="mod">
          <ac:chgData name="Kelly Stokes" userId="3e5c5154-569e-4d81-aa91-4f91841cdfa9" providerId="ADAL" clId="{9036772E-8232-49AC-9205-01D0FD7D8D25}" dt="2023-02-08T14:54:44.919" v="354" actId="20577"/>
          <ac:spMkLst>
            <pc:docMk/>
            <pc:sldMk cId="4214164962" sldId="328"/>
            <ac:spMk id="2" creationId="{02FB8773-AD3E-2543-510F-CEE32E75C793}"/>
          </ac:spMkLst>
        </pc:spChg>
      </pc:sldChg>
      <pc:sldChg chg="modNotesTx">
        <pc:chgData name="Kelly Stokes" userId="3e5c5154-569e-4d81-aa91-4f91841cdfa9" providerId="ADAL" clId="{9036772E-8232-49AC-9205-01D0FD7D8D25}" dt="2023-02-08T14:54:00.534" v="334" actId="20577"/>
        <pc:sldMkLst>
          <pc:docMk/>
          <pc:sldMk cId="2534233594" sldId="331"/>
        </pc:sldMkLst>
      </pc:sldChg>
      <pc:sldChg chg="modSp mod">
        <pc:chgData name="Kelly Stokes" userId="3e5c5154-569e-4d81-aa91-4f91841cdfa9" providerId="ADAL" clId="{9036772E-8232-49AC-9205-01D0FD7D8D25}" dt="2023-02-08T14:54:08.998" v="335"/>
        <pc:sldMkLst>
          <pc:docMk/>
          <pc:sldMk cId="958288502" sldId="332"/>
        </pc:sldMkLst>
        <pc:spChg chg="mod">
          <ac:chgData name="Kelly Stokes" userId="3e5c5154-569e-4d81-aa91-4f91841cdfa9" providerId="ADAL" clId="{9036772E-8232-49AC-9205-01D0FD7D8D25}" dt="2023-02-08T14:54:08.998" v="335"/>
          <ac:spMkLst>
            <pc:docMk/>
            <pc:sldMk cId="958288502" sldId="332"/>
            <ac:spMk id="2" creationId="{77E26784-A357-92CE-B6B1-8F248D3D6650}"/>
          </ac:spMkLst>
        </pc:spChg>
      </pc:sldChg>
      <pc:sldChg chg="modNotesTx">
        <pc:chgData name="Kelly Stokes" userId="3e5c5154-569e-4d81-aa91-4f91841cdfa9" providerId="ADAL" clId="{9036772E-8232-49AC-9205-01D0FD7D8D25}" dt="2023-02-08T14:57:44.024" v="482"/>
        <pc:sldMkLst>
          <pc:docMk/>
          <pc:sldMk cId="3625788919" sldId="550"/>
        </pc:sldMkLst>
      </pc:sldChg>
      <pc:sldChg chg="modSp mod">
        <pc:chgData name="Kelly Stokes" userId="3e5c5154-569e-4d81-aa91-4f91841cdfa9" providerId="ADAL" clId="{9036772E-8232-49AC-9205-01D0FD7D8D25}" dt="2023-02-08T14:55:32.791" v="376" actId="20577"/>
        <pc:sldMkLst>
          <pc:docMk/>
          <pc:sldMk cId="4213858259" sldId="555"/>
        </pc:sldMkLst>
        <pc:spChg chg="mod">
          <ac:chgData name="Kelly Stokes" userId="3e5c5154-569e-4d81-aa91-4f91841cdfa9" providerId="ADAL" clId="{9036772E-8232-49AC-9205-01D0FD7D8D25}" dt="2023-02-08T14:55:32.791" v="376" actId="20577"/>
          <ac:spMkLst>
            <pc:docMk/>
            <pc:sldMk cId="4213858259" sldId="555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036772E-8232-49AC-9205-01D0FD7D8D25}" dt="2023-02-08T14:55:22.215" v="368" actId="20577"/>
        <pc:sldMkLst>
          <pc:docMk/>
          <pc:sldMk cId="1413045715" sldId="558"/>
        </pc:sldMkLst>
        <pc:spChg chg="mod">
          <ac:chgData name="Kelly Stokes" userId="3e5c5154-569e-4d81-aa91-4f91841cdfa9" providerId="ADAL" clId="{9036772E-8232-49AC-9205-01D0FD7D8D25}" dt="2023-02-08T14:55:22.215" v="368" actId="20577"/>
          <ac:spMkLst>
            <pc:docMk/>
            <pc:sldMk cId="1413045715" sldId="558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036772E-8232-49AC-9205-01D0FD7D8D25}" dt="2023-02-08T14:55:25.859" v="372" actId="20577"/>
        <pc:sldMkLst>
          <pc:docMk/>
          <pc:sldMk cId="2938272345" sldId="559"/>
        </pc:sldMkLst>
        <pc:spChg chg="mod">
          <ac:chgData name="Kelly Stokes" userId="3e5c5154-569e-4d81-aa91-4f91841cdfa9" providerId="ADAL" clId="{9036772E-8232-49AC-9205-01D0FD7D8D25}" dt="2023-02-08T14:55:25.859" v="372" actId="20577"/>
          <ac:spMkLst>
            <pc:docMk/>
            <pc:sldMk cId="2938272345" sldId="559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036772E-8232-49AC-9205-01D0FD7D8D25}" dt="2023-02-08T14:57:32.186" v="481" actId="20577"/>
        <pc:sldMkLst>
          <pc:docMk/>
          <pc:sldMk cId="2844813666" sldId="561"/>
        </pc:sldMkLst>
        <pc:spChg chg="mod">
          <ac:chgData name="Kelly Stokes" userId="3e5c5154-569e-4d81-aa91-4f91841cdfa9" providerId="ADAL" clId="{9036772E-8232-49AC-9205-01D0FD7D8D25}" dt="2023-02-08T14:57:32.186" v="481" actId="20577"/>
          <ac:spMkLst>
            <pc:docMk/>
            <pc:sldMk cId="2844813666" sldId="561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036772E-8232-49AC-9205-01D0FD7D8D25}" dt="2023-02-08T14:55:37.680" v="383" actId="20577"/>
        <pc:sldMkLst>
          <pc:docMk/>
          <pc:sldMk cId="2824879269" sldId="566"/>
        </pc:sldMkLst>
        <pc:spChg chg="mod">
          <ac:chgData name="Kelly Stokes" userId="3e5c5154-569e-4d81-aa91-4f91841cdfa9" providerId="ADAL" clId="{9036772E-8232-49AC-9205-01D0FD7D8D25}" dt="2023-02-08T14:55:37.680" v="383" actId="20577"/>
          <ac:spMkLst>
            <pc:docMk/>
            <pc:sldMk cId="2824879269" sldId="566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036772E-8232-49AC-9205-01D0FD7D8D25}" dt="2023-02-08T14:55:45.468" v="388" actId="20577"/>
        <pc:sldMkLst>
          <pc:docMk/>
          <pc:sldMk cId="805782854" sldId="567"/>
        </pc:sldMkLst>
        <pc:spChg chg="mod">
          <ac:chgData name="Kelly Stokes" userId="3e5c5154-569e-4d81-aa91-4f91841cdfa9" providerId="ADAL" clId="{9036772E-8232-49AC-9205-01D0FD7D8D25}" dt="2023-02-08T14:55:45.468" v="388" actId="20577"/>
          <ac:spMkLst>
            <pc:docMk/>
            <pc:sldMk cId="805782854" sldId="567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036772E-8232-49AC-9205-01D0FD7D8D25}" dt="2023-02-08T14:55:49.351" v="392" actId="20577"/>
        <pc:sldMkLst>
          <pc:docMk/>
          <pc:sldMk cId="2306067830" sldId="568"/>
        </pc:sldMkLst>
        <pc:spChg chg="mod">
          <ac:chgData name="Kelly Stokes" userId="3e5c5154-569e-4d81-aa91-4f91841cdfa9" providerId="ADAL" clId="{9036772E-8232-49AC-9205-01D0FD7D8D25}" dt="2023-02-08T14:55:49.351" v="392" actId="20577"/>
          <ac:spMkLst>
            <pc:docMk/>
            <pc:sldMk cId="2306067830" sldId="568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036772E-8232-49AC-9205-01D0FD7D8D25}" dt="2023-02-08T14:55:56.995" v="396" actId="20577"/>
        <pc:sldMkLst>
          <pc:docMk/>
          <pc:sldMk cId="2792669322" sldId="573"/>
        </pc:sldMkLst>
        <pc:spChg chg="mod">
          <ac:chgData name="Kelly Stokes" userId="3e5c5154-569e-4d81-aa91-4f91841cdfa9" providerId="ADAL" clId="{9036772E-8232-49AC-9205-01D0FD7D8D25}" dt="2023-02-08T14:55:56.995" v="396" actId="20577"/>
          <ac:spMkLst>
            <pc:docMk/>
            <pc:sldMk cId="2792669322" sldId="573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036772E-8232-49AC-9205-01D0FD7D8D25}" dt="2023-02-08T14:56:01.729" v="403" actId="20577"/>
        <pc:sldMkLst>
          <pc:docMk/>
          <pc:sldMk cId="1378953568" sldId="574"/>
        </pc:sldMkLst>
        <pc:spChg chg="mod">
          <ac:chgData name="Kelly Stokes" userId="3e5c5154-569e-4d81-aa91-4f91841cdfa9" providerId="ADAL" clId="{9036772E-8232-49AC-9205-01D0FD7D8D25}" dt="2023-02-08T14:56:01.729" v="403" actId="20577"/>
          <ac:spMkLst>
            <pc:docMk/>
            <pc:sldMk cId="1378953568" sldId="574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036772E-8232-49AC-9205-01D0FD7D8D25}" dt="2023-02-08T14:59:49.959" v="506" actId="1076"/>
        <pc:sldMkLst>
          <pc:docMk/>
          <pc:sldMk cId="2558172481" sldId="591"/>
        </pc:sldMkLst>
        <pc:spChg chg="mod">
          <ac:chgData name="Kelly Stokes" userId="3e5c5154-569e-4d81-aa91-4f91841cdfa9" providerId="ADAL" clId="{9036772E-8232-49AC-9205-01D0FD7D8D25}" dt="2023-02-08T14:59:49.959" v="506" actId="1076"/>
          <ac:spMkLst>
            <pc:docMk/>
            <pc:sldMk cId="2558172481" sldId="591"/>
            <ac:spMk id="2" creationId="{02FB8773-AD3E-2543-510F-CEE32E75C793}"/>
          </ac:spMkLst>
        </pc:spChg>
      </pc:sldChg>
      <pc:sldChg chg="modSp mod">
        <pc:chgData name="Kelly Stokes" userId="3e5c5154-569e-4d81-aa91-4f91841cdfa9" providerId="ADAL" clId="{9036772E-8232-49AC-9205-01D0FD7D8D25}" dt="2023-02-08T14:57:28.516" v="477" actId="20577"/>
        <pc:sldMkLst>
          <pc:docMk/>
          <pc:sldMk cId="2335409816" sldId="593"/>
        </pc:sldMkLst>
        <pc:spChg chg="mod">
          <ac:chgData name="Kelly Stokes" userId="3e5c5154-569e-4d81-aa91-4f91841cdfa9" providerId="ADAL" clId="{9036772E-8232-49AC-9205-01D0FD7D8D25}" dt="2023-02-08T14:57:28.516" v="477" actId="20577"/>
          <ac:spMkLst>
            <pc:docMk/>
            <pc:sldMk cId="2335409816" sldId="593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036772E-8232-49AC-9205-01D0FD7D8D25}" dt="2023-02-08T14:57:47.862" v="483"/>
        <pc:sldMkLst>
          <pc:docMk/>
          <pc:sldMk cId="3886991875" sldId="597"/>
        </pc:sldMkLst>
        <pc:spChg chg="mod">
          <ac:chgData name="Kelly Stokes" userId="3e5c5154-569e-4d81-aa91-4f91841cdfa9" providerId="ADAL" clId="{9036772E-8232-49AC-9205-01D0FD7D8D25}" dt="2023-02-08T14:57:47.862" v="483"/>
          <ac:spMkLst>
            <pc:docMk/>
            <pc:sldMk cId="3886991875" sldId="597"/>
            <ac:spMk id="2" creationId="{02FB8773-AD3E-2543-510F-CEE32E75C793}"/>
          </ac:spMkLst>
        </pc:spChg>
      </pc:sldChg>
      <pc:sldChg chg="modSp mod">
        <pc:chgData name="Kelly Stokes" userId="3e5c5154-569e-4d81-aa91-4f91841cdfa9" providerId="ADAL" clId="{9036772E-8232-49AC-9205-01D0FD7D8D25}" dt="2023-02-08T15:00:09.691" v="507"/>
        <pc:sldMkLst>
          <pc:docMk/>
          <pc:sldMk cId="4027390957" sldId="598"/>
        </pc:sldMkLst>
        <pc:spChg chg="mod">
          <ac:chgData name="Kelly Stokes" userId="3e5c5154-569e-4d81-aa91-4f91841cdfa9" providerId="ADAL" clId="{9036772E-8232-49AC-9205-01D0FD7D8D25}" dt="2023-02-08T15:00:09.691" v="507"/>
          <ac:spMkLst>
            <pc:docMk/>
            <pc:sldMk cId="4027390957" sldId="598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9036772E-8232-49AC-9205-01D0FD7D8D25}" dt="2023-02-08T14:36:45.963" v="7" actId="14100"/>
        <pc:sldMkLst>
          <pc:docMk/>
          <pc:sldMk cId="3955913320" sldId="604"/>
        </pc:sldMkLst>
        <pc:picChg chg="del">
          <ac:chgData name="Kelly Stokes" userId="3e5c5154-569e-4d81-aa91-4f91841cdfa9" providerId="ADAL" clId="{9036772E-8232-49AC-9205-01D0FD7D8D25}" dt="2023-02-08T14:36:24.873" v="2" actId="478"/>
          <ac:picMkLst>
            <pc:docMk/>
            <pc:sldMk cId="3955913320" sldId="604"/>
            <ac:picMk id="5" creationId="{F965BD36-E059-6CFA-973D-C83D869797DB}"/>
          </ac:picMkLst>
        </pc:picChg>
        <pc:picChg chg="add mod modCrop">
          <ac:chgData name="Kelly Stokes" userId="3e5c5154-569e-4d81-aa91-4f91841cdfa9" providerId="ADAL" clId="{9036772E-8232-49AC-9205-01D0FD7D8D25}" dt="2023-02-08T14:36:45.963" v="7" actId="14100"/>
          <ac:picMkLst>
            <pc:docMk/>
            <pc:sldMk cId="3955913320" sldId="604"/>
            <ac:picMk id="8" creationId="{7F2E8C91-9E9F-E7A9-D5E5-24E7D01D0984}"/>
          </ac:picMkLst>
        </pc:picChg>
      </pc:sldChg>
      <pc:sldChg chg="addSp delSp modSp mod">
        <pc:chgData name="Kelly Stokes" userId="3e5c5154-569e-4d81-aa91-4f91841cdfa9" providerId="ADAL" clId="{9036772E-8232-49AC-9205-01D0FD7D8D25}" dt="2023-02-08T14:58:35.825" v="491" actId="14100"/>
        <pc:sldMkLst>
          <pc:docMk/>
          <pc:sldMk cId="2851453709" sldId="1194"/>
        </pc:sldMkLst>
        <pc:spChg chg="mod">
          <ac:chgData name="Kelly Stokes" userId="3e5c5154-569e-4d81-aa91-4f91841cdfa9" providerId="ADAL" clId="{9036772E-8232-49AC-9205-01D0FD7D8D25}" dt="2023-02-08T14:58:30.720" v="489"/>
          <ac:spMkLst>
            <pc:docMk/>
            <pc:sldMk cId="2851453709" sldId="1194"/>
            <ac:spMk id="2" creationId="{02FB8773-AD3E-2543-510F-CEE32E75C793}"/>
          </ac:spMkLst>
        </pc:spChg>
        <pc:spChg chg="mod">
          <ac:chgData name="Kelly Stokes" userId="3e5c5154-569e-4d81-aa91-4f91841cdfa9" providerId="ADAL" clId="{9036772E-8232-49AC-9205-01D0FD7D8D25}" dt="2023-02-08T14:58:07.266" v="484"/>
          <ac:spMkLst>
            <pc:docMk/>
            <pc:sldMk cId="2851453709" sldId="1194"/>
            <ac:spMk id="3" creationId="{E500F0D3-C8EE-77CA-D8A5-2252D46724AA}"/>
          </ac:spMkLst>
        </pc:spChg>
        <pc:spChg chg="mod">
          <ac:chgData name="Kelly Stokes" userId="3e5c5154-569e-4d81-aa91-4f91841cdfa9" providerId="ADAL" clId="{9036772E-8232-49AC-9205-01D0FD7D8D25}" dt="2023-02-08T14:58:10.415" v="485" actId="1076"/>
          <ac:spMkLst>
            <pc:docMk/>
            <pc:sldMk cId="2851453709" sldId="1194"/>
            <ac:spMk id="4" creationId="{B5313488-7E4A-79E2-52CD-B230AB2EBC8A}"/>
          </ac:spMkLst>
        </pc:spChg>
        <pc:spChg chg="mod">
          <ac:chgData name="Kelly Stokes" userId="3e5c5154-569e-4d81-aa91-4f91841cdfa9" providerId="ADAL" clId="{9036772E-8232-49AC-9205-01D0FD7D8D25}" dt="2023-02-08T14:58:35.825" v="491" actId="14100"/>
          <ac:spMkLst>
            <pc:docMk/>
            <pc:sldMk cId="2851453709" sldId="1194"/>
            <ac:spMk id="5" creationId="{E02A7888-AA45-7396-3E3D-4AC6E69CC2E9}"/>
          </ac:spMkLst>
        </pc:spChg>
        <pc:picChg chg="add del">
          <ac:chgData name="Kelly Stokes" userId="3e5c5154-569e-4d81-aa91-4f91841cdfa9" providerId="ADAL" clId="{9036772E-8232-49AC-9205-01D0FD7D8D25}" dt="2023-02-08T14:58:24.769" v="488" actId="22"/>
          <ac:picMkLst>
            <pc:docMk/>
            <pc:sldMk cId="2851453709" sldId="1194"/>
            <ac:picMk id="7" creationId="{559FAB9A-511A-7497-96A2-1E1019F39AE0}"/>
          </ac:picMkLst>
        </pc:picChg>
      </pc:sldChg>
      <pc:sldChg chg="modSp mod">
        <pc:chgData name="Kelly Stokes" userId="3e5c5154-569e-4d81-aa91-4f91841cdfa9" providerId="ADAL" clId="{9036772E-8232-49AC-9205-01D0FD7D8D25}" dt="2023-02-08T14:40:05.875" v="63"/>
        <pc:sldMkLst>
          <pc:docMk/>
          <pc:sldMk cId="2817335207" sldId="1452"/>
        </pc:sldMkLst>
        <pc:spChg chg="mod">
          <ac:chgData name="Kelly Stokes" userId="3e5c5154-569e-4d81-aa91-4f91841cdfa9" providerId="ADAL" clId="{9036772E-8232-49AC-9205-01D0FD7D8D25}" dt="2023-02-08T14:40:05.875" v="63"/>
          <ac:spMkLst>
            <pc:docMk/>
            <pc:sldMk cId="2817335207" sldId="1452"/>
            <ac:spMk id="2" creationId="{52DA34BA-82FC-47C5-BCE1-BB65E08B92A1}"/>
          </ac:spMkLst>
        </pc:spChg>
      </pc:sldChg>
      <pc:sldChg chg="addSp delSp modSp mod modAnim">
        <pc:chgData name="Kelly Stokes" userId="3e5c5154-569e-4d81-aa91-4f91841cdfa9" providerId="ADAL" clId="{9036772E-8232-49AC-9205-01D0FD7D8D25}" dt="2023-02-08T14:42:13.630" v="131"/>
        <pc:sldMkLst>
          <pc:docMk/>
          <pc:sldMk cId="1149855702" sldId="1456"/>
        </pc:sldMkLst>
        <pc:spChg chg="mod">
          <ac:chgData name="Kelly Stokes" userId="3e5c5154-569e-4d81-aa91-4f91841cdfa9" providerId="ADAL" clId="{9036772E-8232-49AC-9205-01D0FD7D8D25}" dt="2023-02-08T14:40:49.991" v="112" actId="20577"/>
          <ac:spMkLst>
            <pc:docMk/>
            <pc:sldMk cId="1149855702" sldId="1456"/>
            <ac:spMk id="2" creationId="{52DA34BA-82FC-47C5-BCE1-BB65E08B92A1}"/>
          </ac:spMkLst>
        </pc:spChg>
        <pc:spChg chg="add mod">
          <ac:chgData name="Kelly Stokes" userId="3e5c5154-569e-4d81-aa91-4f91841cdfa9" providerId="ADAL" clId="{9036772E-8232-49AC-9205-01D0FD7D8D25}" dt="2023-02-08T14:41:07.306" v="116" actId="14100"/>
          <ac:spMkLst>
            <pc:docMk/>
            <pc:sldMk cId="1149855702" sldId="1456"/>
            <ac:spMk id="4" creationId="{4AAEFC4D-BF08-0B9C-00DC-B73BC7DF78B7}"/>
          </ac:spMkLst>
        </pc:spChg>
        <pc:picChg chg="del">
          <ac:chgData name="Kelly Stokes" userId="3e5c5154-569e-4d81-aa91-4f91841cdfa9" providerId="ADAL" clId="{9036772E-8232-49AC-9205-01D0FD7D8D25}" dt="2023-02-08T14:40:51.227" v="113" actId="478"/>
          <ac:picMkLst>
            <pc:docMk/>
            <pc:sldMk cId="1149855702" sldId="1456"/>
            <ac:picMk id="15364" creationId="{FACF0B78-8714-ADED-031A-C099FBC0C7FF}"/>
          </ac:picMkLst>
        </pc:picChg>
        <pc:picChg chg="add mod">
          <ac:chgData name="Kelly Stokes" userId="3e5c5154-569e-4d81-aa91-4f91841cdfa9" providerId="ADAL" clId="{9036772E-8232-49AC-9205-01D0FD7D8D25}" dt="2023-02-08T14:41:26.045" v="118" actId="1076"/>
          <ac:picMkLst>
            <pc:docMk/>
            <pc:sldMk cId="1149855702" sldId="1456"/>
            <ac:picMk id="15366" creationId="{F2AA9C2E-5EA5-F591-34B6-4CD34843F530}"/>
          </ac:picMkLst>
        </pc:picChg>
      </pc:sldChg>
      <pc:sldChg chg="addSp delSp modSp mod delAnim modAnim">
        <pc:chgData name="Kelly Stokes" userId="3e5c5154-569e-4d81-aa91-4f91841cdfa9" providerId="ADAL" clId="{9036772E-8232-49AC-9205-01D0FD7D8D25}" dt="2023-02-08T14:44:03.988" v="182" actId="20577"/>
        <pc:sldMkLst>
          <pc:docMk/>
          <pc:sldMk cId="498228807" sldId="1466"/>
        </pc:sldMkLst>
        <pc:spChg chg="mod">
          <ac:chgData name="Kelly Stokes" userId="3e5c5154-569e-4d81-aa91-4f91841cdfa9" providerId="ADAL" clId="{9036772E-8232-49AC-9205-01D0FD7D8D25}" dt="2023-02-08T14:43:40.325" v="171" actId="20577"/>
          <ac:spMkLst>
            <pc:docMk/>
            <pc:sldMk cId="498228807" sldId="1466"/>
            <ac:spMk id="2" creationId="{52DA34BA-82FC-47C5-BCE1-BB65E08B92A1}"/>
          </ac:spMkLst>
        </pc:spChg>
        <pc:spChg chg="del">
          <ac:chgData name="Kelly Stokes" userId="3e5c5154-569e-4d81-aa91-4f91841cdfa9" providerId="ADAL" clId="{9036772E-8232-49AC-9205-01D0FD7D8D25}" dt="2023-02-08T14:43:42.745" v="172" actId="478"/>
          <ac:spMkLst>
            <pc:docMk/>
            <pc:sldMk cId="498228807" sldId="1466"/>
            <ac:spMk id="3" creationId="{B548C542-2DBB-77E4-067F-CB52D1045816}"/>
          </ac:spMkLst>
        </pc:spChg>
        <pc:spChg chg="mod">
          <ac:chgData name="Kelly Stokes" userId="3e5c5154-569e-4d81-aa91-4f91841cdfa9" providerId="ADAL" clId="{9036772E-8232-49AC-9205-01D0FD7D8D25}" dt="2023-02-08T14:44:03.988" v="182" actId="20577"/>
          <ac:spMkLst>
            <pc:docMk/>
            <pc:sldMk cId="498228807" sldId="1466"/>
            <ac:spMk id="10" creationId="{003D53EA-1945-744E-2DD1-0312F4DE835F}"/>
          </ac:spMkLst>
        </pc:spChg>
        <pc:spChg chg="mod">
          <ac:chgData name="Kelly Stokes" userId="3e5c5154-569e-4d81-aa91-4f91841cdfa9" providerId="ADAL" clId="{9036772E-8232-49AC-9205-01D0FD7D8D25}" dt="2023-02-08T14:43:55.428" v="175" actId="20577"/>
          <ac:spMkLst>
            <pc:docMk/>
            <pc:sldMk cId="498228807" sldId="1466"/>
            <ac:spMk id="12" creationId="{E384BFF7-3319-CAE2-192F-C4DCBBBBFCCA}"/>
          </ac:spMkLst>
        </pc:spChg>
        <pc:picChg chg="del">
          <ac:chgData name="Kelly Stokes" userId="3e5c5154-569e-4d81-aa91-4f91841cdfa9" providerId="ADAL" clId="{9036772E-8232-49AC-9205-01D0FD7D8D25}" dt="2023-02-08T14:43:35.023" v="162" actId="478"/>
          <ac:picMkLst>
            <pc:docMk/>
            <pc:sldMk cId="498228807" sldId="1466"/>
            <ac:picMk id="6" creationId="{67A169EE-07D1-369B-57AC-BE5BDE1EE58A}"/>
          </ac:picMkLst>
        </pc:picChg>
        <pc:picChg chg="add mod">
          <ac:chgData name="Kelly Stokes" userId="3e5c5154-569e-4d81-aa91-4f91841cdfa9" providerId="ADAL" clId="{9036772E-8232-49AC-9205-01D0FD7D8D25}" dt="2023-02-08T14:43:35.366" v="163"/>
          <ac:picMkLst>
            <pc:docMk/>
            <pc:sldMk cId="498228807" sldId="1466"/>
            <ac:picMk id="7" creationId="{16A99388-4626-C9AA-E4FE-2B230CD84894}"/>
          </ac:picMkLst>
        </pc:picChg>
      </pc:sldChg>
      <pc:sldChg chg="modSp mod">
        <pc:chgData name="Kelly Stokes" userId="3e5c5154-569e-4d81-aa91-4f91841cdfa9" providerId="ADAL" clId="{9036772E-8232-49AC-9205-01D0FD7D8D25}" dt="2023-02-08T14:47:03.141" v="235" actId="1076"/>
        <pc:sldMkLst>
          <pc:docMk/>
          <pc:sldMk cId="2199839506" sldId="1473"/>
        </pc:sldMkLst>
        <pc:spChg chg="mod">
          <ac:chgData name="Kelly Stokes" userId="3e5c5154-569e-4d81-aa91-4f91841cdfa9" providerId="ADAL" clId="{9036772E-8232-49AC-9205-01D0FD7D8D25}" dt="2023-02-08T14:46:59.407" v="234"/>
          <ac:spMkLst>
            <pc:docMk/>
            <pc:sldMk cId="2199839506" sldId="1473"/>
            <ac:spMk id="2" creationId="{52DA34BA-82FC-47C5-BCE1-BB65E08B92A1}"/>
          </ac:spMkLst>
        </pc:spChg>
        <pc:spChg chg="mod">
          <ac:chgData name="Kelly Stokes" userId="3e5c5154-569e-4d81-aa91-4f91841cdfa9" providerId="ADAL" clId="{9036772E-8232-49AC-9205-01D0FD7D8D25}" dt="2023-02-08T14:47:03.141" v="235" actId="1076"/>
          <ac:spMkLst>
            <pc:docMk/>
            <pc:sldMk cId="2199839506" sldId="1473"/>
            <ac:spMk id="3" creationId="{847A1AC9-9EC9-E1AA-348D-958CE44F2772}"/>
          </ac:spMkLst>
        </pc:spChg>
      </pc:sldChg>
      <pc:sldChg chg="addSp delSp modSp modAnim">
        <pc:chgData name="Kelly Stokes" userId="3e5c5154-569e-4d81-aa91-4f91841cdfa9" providerId="ADAL" clId="{9036772E-8232-49AC-9205-01D0FD7D8D25}" dt="2023-02-08T14:49:15.440" v="284"/>
        <pc:sldMkLst>
          <pc:docMk/>
          <pc:sldMk cId="2330293709" sldId="1485"/>
        </pc:sldMkLst>
        <pc:spChg chg="mod">
          <ac:chgData name="Kelly Stokes" userId="3e5c5154-569e-4d81-aa91-4f91841cdfa9" providerId="ADAL" clId="{9036772E-8232-49AC-9205-01D0FD7D8D25}" dt="2023-02-08T14:48:17.572" v="263" actId="20577"/>
          <ac:spMkLst>
            <pc:docMk/>
            <pc:sldMk cId="2330293709" sldId="1485"/>
            <ac:spMk id="2" creationId="{52DA34BA-82FC-47C5-BCE1-BB65E08B92A1}"/>
          </ac:spMkLst>
        </pc:spChg>
        <pc:spChg chg="mod">
          <ac:chgData name="Kelly Stokes" userId="3e5c5154-569e-4d81-aa91-4f91841cdfa9" providerId="ADAL" clId="{9036772E-8232-49AC-9205-01D0FD7D8D25}" dt="2023-02-08T14:48:34.927" v="274" actId="20577"/>
          <ac:spMkLst>
            <pc:docMk/>
            <pc:sldMk cId="2330293709" sldId="1485"/>
            <ac:spMk id="4" creationId="{C424366C-8EFB-1EF9-3E80-C6EE7BE15FA3}"/>
          </ac:spMkLst>
        </pc:spChg>
        <pc:spChg chg="mod">
          <ac:chgData name="Kelly Stokes" userId="3e5c5154-569e-4d81-aa91-4f91841cdfa9" providerId="ADAL" clId="{9036772E-8232-49AC-9205-01D0FD7D8D25}" dt="2023-02-08T14:48:41.614" v="277" actId="20577"/>
          <ac:spMkLst>
            <pc:docMk/>
            <pc:sldMk cId="2330293709" sldId="1485"/>
            <ac:spMk id="8" creationId="{1FCDC8B7-0F0D-46B5-057E-579929B7D816}"/>
          </ac:spMkLst>
        </pc:spChg>
        <pc:picChg chg="del">
          <ac:chgData name="Kelly Stokes" userId="3e5c5154-569e-4d81-aa91-4f91841cdfa9" providerId="ADAL" clId="{9036772E-8232-49AC-9205-01D0FD7D8D25}" dt="2023-02-08T14:48:46.437" v="278" actId="478"/>
          <ac:picMkLst>
            <pc:docMk/>
            <pc:sldMk cId="2330293709" sldId="1485"/>
            <ac:picMk id="21508" creationId="{39A314CE-7EF6-F875-DDD7-51C245DC1B34}"/>
          </ac:picMkLst>
        </pc:picChg>
        <pc:picChg chg="add mod">
          <ac:chgData name="Kelly Stokes" userId="3e5c5154-569e-4d81-aa91-4f91841cdfa9" providerId="ADAL" clId="{9036772E-8232-49AC-9205-01D0FD7D8D25}" dt="2023-02-08T14:49:09.690" v="281" actId="732"/>
          <ac:picMkLst>
            <pc:docMk/>
            <pc:sldMk cId="2330293709" sldId="1485"/>
            <ac:picMk id="21510" creationId="{D0EB61FA-8B7B-451C-22DB-E98084EDE26B}"/>
          </ac:picMkLst>
        </pc:picChg>
      </pc:sldChg>
      <pc:sldChg chg="del">
        <pc:chgData name="Kelly Stokes" userId="3e5c5154-569e-4d81-aa91-4f91841cdfa9" providerId="ADAL" clId="{9036772E-8232-49AC-9205-01D0FD7D8D25}" dt="2023-02-08T14:40:35.448" v="104" actId="2696"/>
        <pc:sldMkLst>
          <pc:docMk/>
          <pc:sldMk cId="4039504546" sldId="1495"/>
        </pc:sldMkLst>
      </pc:sldChg>
      <pc:sldChg chg="modSp mod">
        <pc:chgData name="Kelly Stokes" userId="3e5c5154-569e-4d81-aa91-4f91841cdfa9" providerId="ADAL" clId="{9036772E-8232-49AC-9205-01D0FD7D8D25}" dt="2023-02-08T14:47:24.424" v="242" actId="27636"/>
        <pc:sldMkLst>
          <pc:docMk/>
          <pc:sldMk cId="199949674" sldId="1501"/>
        </pc:sldMkLst>
        <pc:spChg chg="mod">
          <ac:chgData name="Kelly Stokes" userId="3e5c5154-569e-4d81-aa91-4f91841cdfa9" providerId="ADAL" clId="{9036772E-8232-49AC-9205-01D0FD7D8D25}" dt="2023-02-08T14:47:16.783" v="236"/>
          <ac:spMkLst>
            <pc:docMk/>
            <pc:sldMk cId="199949674" sldId="1501"/>
            <ac:spMk id="2" creationId="{52DA34BA-82FC-47C5-BCE1-BB65E08B92A1}"/>
          </ac:spMkLst>
        </pc:spChg>
        <pc:spChg chg="mod">
          <ac:chgData name="Kelly Stokes" userId="3e5c5154-569e-4d81-aa91-4f91841cdfa9" providerId="ADAL" clId="{9036772E-8232-49AC-9205-01D0FD7D8D25}" dt="2023-02-08T14:47:24.424" v="242" actId="27636"/>
          <ac:spMkLst>
            <pc:docMk/>
            <pc:sldMk cId="199949674" sldId="1501"/>
            <ac:spMk id="3" creationId="{847A1AC9-9EC9-E1AA-348D-958CE44F2772}"/>
          </ac:spMkLst>
        </pc:spChg>
      </pc:sldChg>
      <pc:sldChg chg="addSp delSp modSp modAnim">
        <pc:chgData name="Kelly Stokes" userId="3e5c5154-569e-4d81-aa91-4f91841cdfa9" providerId="ADAL" clId="{9036772E-8232-49AC-9205-01D0FD7D8D25}" dt="2023-02-08T14:50:22.065" v="307" actId="20577"/>
        <pc:sldMkLst>
          <pc:docMk/>
          <pc:sldMk cId="2659700584" sldId="1504"/>
        </pc:sldMkLst>
        <pc:spChg chg="mod">
          <ac:chgData name="Kelly Stokes" userId="3e5c5154-569e-4d81-aa91-4f91841cdfa9" providerId="ADAL" clId="{9036772E-8232-49AC-9205-01D0FD7D8D25}" dt="2023-02-08T14:49:44.648" v="290" actId="20577"/>
          <ac:spMkLst>
            <pc:docMk/>
            <pc:sldMk cId="2659700584" sldId="1504"/>
            <ac:spMk id="2" creationId="{52DA34BA-82FC-47C5-BCE1-BB65E08B92A1}"/>
          </ac:spMkLst>
        </pc:spChg>
        <pc:spChg chg="mod">
          <ac:chgData name="Kelly Stokes" userId="3e5c5154-569e-4d81-aa91-4f91841cdfa9" providerId="ADAL" clId="{9036772E-8232-49AC-9205-01D0FD7D8D25}" dt="2023-02-08T14:50:22.065" v="307" actId="20577"/>
          <ac:spMkLst>
            <pc:docMk/>
            <pc:sldMk cId="2659700584" sldId="1504"/>
            <ac:spMk id="4" creationId="{C424366C-8EFB-1EF9-3E80-C6EE7BE15FA3}"/>
          </ac:spMkLst>
        </pc:spChg>
        <pc:spChg chg="mod">
          <ac:chgData name="Kelly Stokes" userId="3e5c5154-569e-4d81-aa91-4f91841cdfa9" providerId="ADAL" clId="{9036772E-8232-49AC-9205-01D0FD7D8D25}" dt="2023-02-08T14:50:17.217" v="298"/>
          <ac:spMkLst>
            <pc:docMk/>
            <pc:sldMk cId="2659700584" sldId="1504"/>
            <ac:spMk id="8" creationId="{1FCDC8B7-0F0D-46B5-057E-579929B7D816}"/>
          </ac:spMkLst>
        </pc:spChg>
        <pc:picChg chg="del">
          <ac:chgData name="Kelly Stokes" userId="3e5c5154-569e-4d81-aa91-4f91841cdfa9" providerId="ADAL" clId="{9036772E-8232-49AC-9205-01D0FD7D8D25}" dt="2023-02-08T14:49:58.425" v="291" actId="478"/>
          <ac:picMkLst>
            <pc:docMk/>
            <pc:sldMk cId="2659700584" sldId="1504"/>
            <ac:picMk id="25604" creationId="{3958EB27-77B8-2854-F3E1-B7AAAECCC2C7}"/>
          </ac:picMkLst>
        </pc:picChg>
        <pc:picChg chg="add mod">
          <ac:chgData name="Kelly Stokes" userId="3e5c5154-569e-4d81-aa91-4f91841cdfa9" providerId="ADAL" clId="{9036772E-8232-49AC-9205-01D0FD7D8D25}" dt="2023-02-08T14:50:00.717" v="293" actId="1076"/>
          <ac:picMkLst>
            <pc:docMk/>
            <pc:sldMk cId="2659700584" sldId="1504"/>
            <ac:picMk id="25606" creationId="{19536B88-EFB9-FA55-C04F-5828C72B4AED}"/>
          </ac:picMkLst>
        </pc:picChg>
      </pc:sldChg>
      <pc:sldChg chg="modSp mod">
        <pc:chgData name="Kelly Stokes" userId="3e5c5154-569e-4d81-aa91-4f91841cdfa9" providerId="ADAL" clId="{9036772E-8232-49AC-9205-01D0FD7D8D25}" dt="2023-02-08T14:49:35.354" v="286" actId="1076"/>
        <pc:sldMkLst>
          <pc:docMk/>
          <pc:sldMk cId="1571660563" sldId="1505"/>
        </pc:sldMkLst>
        <pc:spChg chg="mod">
          <ac:chgData name="Kelly Stokes" userId="3e5c5154-569e-4d81-aa91-4f91841cdfa9" providerId="ADAL" clId="{9036772E-8232-49AC-9205-01D0FD7D8D25}" dt="2023-02-08T14:49:32.977" v="285"/>
          <ac:spMkLst>
            <pc:docMk/>
            <pc:sldMk cId="1571660563" sldId="1505"/>
            <ac:spMk id="2" creationId="{52DA34BA-82FC-47C5-BCE1-BB65E08B92A1}"/>
          </ac:spMkLst>
        </pc:spChg>
        <pc:spChg chg="mod">
          <ac:chgData name="Kelly Stokes" userId="3e5c5154-569e-4d81-aa91-4f91841cdfa9" providerId="ADAL" clId="{9036772E-8232-49AC-9205-01D0FD7D8D25}" dt="2023-02-08T14:49:35.354" v="286" actId="1076"/>
          <ac:spMkLst>
            <pc:docMk/>
            <pc:sldMk cId="1571660563" sldId="1505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9036772E-8232-49AC-9205-01D0FD7D8D25}" dt="2023-02-08T14:50:41.890" v="313" actId="27636"/>
        <pc:sldMkLst>
          <pc:docMk/>
          <pc:sldMk cId="2611828572" sldId="1506"/>
        </pc:sldMkLst>
        <pc:spChg chg="mod">
          <ac:chgData name="Kelly Stokes" userId="3e5c5154-569e-4d81-aa91-4f91841cdfa9" providerId="ADAL" clId="{9036772E-8232-49AC-9205-01D0FD7D8D25}" dt="2023-02-08T14:50:36.825" v="308"/>
          <ac:spMkLst>
            <pc:docMk/>
            <pc:sldMk cId="2611828572" sldId="1506"/>
            <ac:spMk id="2" creationId="{52DA34BA-82FC-47C5-BCE1-BB65E08B92A1}"/>
          </ac:spMkLst>
        </pc:spChg>
        <pc:spChg chg="mod">
          <ac:chgData name="Kelly Stokes" userId="3e5c5154-569e-4d81-aa91-4f91841cdfa9" providerId="ADAL" clId="{9036772E-8232-49AC-9205-01D0FD7D8D25}" dt="2023-02-08T14:50:41.890" v="313" actId="27636"/>
          <ac:spMkLst>
            <pc:docMk/>
            <pc:sldMk cId="2611828572" sldId="1506"/>
            <ac:spMk id="3" creationId="{847A1AC9-9EC9-E1AA-348D-958CE44F2772}"/>
          </ac:spMkLst>
        </pc:spChg>
      </pc:sldChg>
      <pc:sldChg chg="addSp delSp modSp mod">
        <pc:chgData name="Kelly Stokes" userId="3e5c5154-569e-4d81-aa91-4f91841cdfa9" providerId="ADAL" clId="{9036772E-8232-49AC-9205-01D0FD7D8D25}" dt="2023-02-08T14:54:57.559" v="356"/>
        <pc:sldMkLst>
          <pc:docMk/>
          <pc:sldMk cId="3786602557" sldId="1509"/>
        </pc:sldMkLst>
        <pc:picChg chg="del">
          <ac:chgData name="Kelly Stokes" userId="3e5c5154-569e-4d81-aa91-4f91841cdfa9" providerId="ADAL" clId="{9036772E-8232-49AC-9205-01D0FD7D8D25}" dt="2023-02-08T14:54:47.071" v="355" actId="478"/>
          <ac:picMkLst>
            <pc:docMk/>
            <pc:sldMk cId="3786602557" sldId="1509"/>
            <ac:picMk id="5" creationId="{84E72E07-9B36-7CB3-B5F0-4BC985C25784}"/>
          </ac:picMkLst>
        </pc:picChg>
        <pc:picChg chg="add mod">
          <ac:chgData name="Kelly Stokes" userId="3e5c5154-569e-4d81-aa91-4f91841cdfa9" providerId="ADAL" clId="{9036772E-8232-49AC-9205-01D0FD7D8D25}" dt="2023-02-08T14:54:57.559" v="356"/>
          <ac:picMkLst>
            <pc:docMk/>
            <pc:sldMk cId="3786602557" sldId="1509"/>
            <ac:picMk id="6" creationId="{7689DBFA-D372-37F8-3126-1D5B7F3F2B3A}"/>
          </ac:picMkLst>
        </pc:picChg>
      </pc:sldChg>
      <pc:sldChg chg="modSp mod">
        <pc:chgData name="Kelly Stokes" userId="3e5c5154-569e-4d81-aa91-4f91841cdfa9" providerId="ADAL" clId="{9036772E-8232-49AC-9205-01D0FD7D8D25}" dt="2023-02-08T14:59:18.407" v="498" actId="14100"/>
        <pc:sldMkLst>
          <pc:docMk/>
          <pc:sldMk cId="3605437593" sldId="1631"/>
        </pc:sldMkLst>
        <pc:spChg chg="mod">
          <ac:chgData name="Kelly Stokes" userId="3e5c5154-569e-4d81-aa91-4f91841cdfa9" providerId="ADAL" clId="{9036772E-8232-49AC-9205-01D0FD7D8D25}" dt="2023-02-08T14:59:12.044" v="496"/>
          <ac:spMkLst>
            <pc:docMk/>
            <pc:sldMk cId="3605437593" sldId="1631"/>
            <ac:spMk id="2" creationId="{02FB8773-AD3E-2543-510F-CEE32E75C793}"/>
          </ac:spMkLst>
        </pc:spChg>
        <pc:spChg chg="mod">
          <ac:chgData name="Kelly Stokes" userId="3e5c5154-569e-4d81-aa91-4f91841cdfa9" providerId="ADAL" clId="{9036772E-8232-49AC-9205-01D0FD7D8D25}" dt="2023-02-08T14:58:54.359" v="493" actId="1076"/>
          <ac:spMkLst>
            <pc:docMk/>
            <pc:sldMk cId="3605437593" sldId="1631"/>
            <ac:spMk id="3" creationId="{E500F0D3-C8EE-77CA-D8A5-2252D46724AA}"/>
          </ac:spMkLst>
        </pc:spChg>
        <pc:spChg chg="mod">
          <ac:chgData name="Kelly Stokes" userId="3e5c5154-569e-4d81-aa91-4f91841cdfa9" providerId="ADAL" clId="{9036772E-8232-49AC-9205-01D0FD7D8D25}" dt="2023-02-08T14:58:59.317" v="495" actId="14100"/>
          <ac:spMkLst>
            <pc:docMk/>
            <pc:sldMk cId="3605437593" sldId="1631"/>
            <ac:spMk id="4" creationId="{B5313488-7E4A-79E2-52CD-B230AB2EBC8A}"/>
          </ac:spMkLst>
        </pc:spChg>
        <pc:spChg chg="mod">
          <ac:chgData name="Kelly Stokes" userId="3e5c5154-569e-4d81-aa91-4f91841cdfa9" providerId="ADAL" clId="{9036772E-8232-49AC-9205-01D0FD7D8D25}" dt="2023-02-08T14:59:18.407" v="498" actId="14100"/>
          <ac:spMkLst>
            <pc:docMk/>
            <pc:sldMk cId="3605437593" sldId="1631"/>
            <ac:spMk id="5" creationId="{E02A7888-AA45-7396-3E3D-4AC6E69CC2E9}"/>
          </ac:spMkLst>
        </pc:spChg>
      </pc:sldChg>
      <pc:sldChg chg="modSp mod">
        <pc:chgData name="Kelly Stokes" userId="3e5c5154-569e-4d81-aa91-4f91841cdfa9" providerId="ADAL" clId="{9036772E-8232-49AC-9205-01D0FD7D8D25}" dt="2023-02-08T14:54:16.091" v="337" actId="20577"/>
        <pc:sldMkLst>
          <pc:docMk/>
          <pc:sldMk cId="258101762" sldId="1636"/>
        </pc:sldMkLst>
        <pc:spChg chg="mod">
          <ac:chgData name="Kelly Stokes" userId="3e5c5154-569e-4d81-aa91-4f91841cdfa9" providerId="ADAL" clId="{9036772E-8232-49AC-9205-01D0FD7D8D25}" dt="2023-02-08T14:54:16.091" v="337" actId="20577"/>
          <ac:spMkLst>
            <pc:docMk/>
            <pc:sldMk cId="258101762" sldId="1636"/>
            <ac:spMk id="2" creationId="{02FB8773-AD3E-2543-510F-CEE32E75C793}"/>
          </ac:spMkLst>
        </pc:spChg>
      </pc:sldChg>
      <pc:sldChg chg="modSp mod">
        <pc:chgData name="Kelly Stokes" userId="3e5c5154-569e-4d81-aa91-4f91841cdfa9" providerId="ADAL" clId="{9036772E-8232-49AC-9205-01D0FD7D8D25}" dt="2023-02-08T14:56:16.602" v="408" actId="20577"/>
        <pc:sldMkLst>
          <pc:docMk/>
          <pc:sldMk cId="3303138135" sldId="1755"/>
        </pc:sldMkLst>
        <pc:spChg chg="mod">
          <ac:chgData name="Kelly Stokes" userId="3e5c5154-569e-4d81-aa91-4f91841cdfa9" providerId="ADAL" clId="{9036772E-8232-49AC-9205-01D0FD7D8D25}" dt="2023-02-08T14:56:16.602" v="408" actId="20577"/>
          <ac:spMkLst>
            <pc:docMk/>
            <pc:sldMk cId="3303138135" sldId="1755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036772E-8232-49AC-9205-01D0FD7D8D25}" dt="2023-02-08T14:56:20.560" v="412" actId="20577"/>
        <pc:sldMkLst>
          <pc:docMk/>
          <pc:sldMk cId="2042747774" sldId="1756"/>
        </pc:sldMkLst>
        <pc:spChg chg="mod">
          <ac:chgData name="Kelly Stokes" userId="3e5c5154-569e-4d81-aa91-4f91841cdfa9" providerId="ADAL" clId="{9036772E-8232-49AC-9205-01D0FD7D8D25}" dt="2023-02-08T14:56:20.560" v="412" actId="20577"/>
          <ac:spMkLst>
            <pc:docMk/>
            <pc:sldMk cId="2042747774" sldId="1756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036772E-8232-49AC-9205-01D0FD7D8D25}" dt="2023-02-08T14:56:28.411" v="418" actId="20577"/>
        <pc:sldMkLst>
          <pc:docMk/>
          <pc:sldMk cId="2462489311" sldId="1757"/>
        </pc:sldMkLst>
        <pc:spChg chg="mod">
          <ac:chgData name="Kelly Stokes" userId="3e5c5154-569e-4d81-aa91-4f91841cdfa9" providerId="ADAL" clId="{9036772E-8232-49AC-9205-01D0FD7D8D25}" dt="2023-02-08T14:56:28.411" v="418" actId="20577"/>
          <ac:spMkLst>
            <pc:docMk/>
            <pc:sldMk cId="2462489311" sldId="1757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036772E-8232-49AC-9205-01D0FD7D8D25}" dt="2023-02-08T14:56:31.981" v="423" actId="20577"/>
        <pc:sldMkLst>
          <pc:docMk/>
          <pc:sldMk cId="2777173541" sldId="1758"/>
        </pc:sldMkLst>
        <pc:spChg chg="mod">
          <ac:chgData name="Kelly Stokes" userId="3e5c5154-569e-4d81-aa91-4f91841cdfa9" providerId="ADAL" clId="{9036772E-8232-49AC-9205-01D0FD7D8D25}" dt="2023-02-08T14:56:31.981" v="423" actId="20577"/>
          <ac:spMkLst>
            <pc:docMk/>
            <pc:sldMk cId="2777173541" sldId="1758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036772E-8232-49AC-9205-01D0FD7D8D25}" dt="2023-02-08T14:56:40.331" v="430" actId="20577"/>
        <pc:sldMkLst>
          <pc:docMk/>
          <pc:sldMk cId="4156189298" sldId="1759"/>
        </pc:sldMkLst>
        <pc:spChg chg="mod">
          <ac:chgData name="Kelly Stokes" userId="3e5c5154-569e-4d81-aa91-4f91841cdfa9" providerId="ADAL" clId="{9036772E-8232-49AC-9205-01D0FD7D8D25}" dt="2023-02-08T14:56:40.331" v="430" actId="20577"/>
          <ac:spMkLst>
            <pc:docMk/>
            <pc:sldMk cId="4156189298" sldId="1759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036772E-8232-49AC-9205-01D0FD7D8D25}" dt="2023-02-08T14:55:08.283" v="358" actId="20577"/>
        <pc:sldMkLst>
          <pc:docMk/>
          <pc:sldMk cId="2797566214" sldId="1768"/>
        </pc:sldMkLst>
        <pc:spChg chg="mod">
          <ac:chgData name="Kelly Stokes" userId="3e5c5154-569e-4d81-aa91-4f91841cdfa9" providerId="ADAL" clId="{9036772E-8232-49AC-9205-01D0FD7D8D25}" dt="2023-02-08T14:55:08.283" v="358" actId="20577"/>
          <ac:spMkLst>
            <pc:docMk/>
            <pc:sldMk cId="2797566214" sldId="1768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036772E-8232-49AC-9205-01D0FD7D8D25}" dt="2023-02-08T14:55:14.536" v="364" actId="20577"/>
        <pc:sldMkLst>
          <pc:docMk/>
          <pc:sldMk cId="2766023497" sldId="1769"/>
        </pc:sldMkLst>
        <pc:spChg chg="mod">
          <ac:chgData name="Kelly Stokes" userId="3e5c5154-569e-4d81-aa91-4f91841cdfa9" providerId="ADAL" clId="{9036772E-8232-49AC-9205-01D0FD7D8D25}" dt="2023-02-08T14:55:14.536" v="364" actId="20577"/>
          <ac:spMkLst>
            <pc:docMk/>
            <pc:sldMk cId="2766023497" sldId="1769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036772E-8232-49AC-9205-01D0FD7D8D25}" dt="2023-02-08T14:38:48.980" v="44" actId="313"/>
        <pc:sldMkLst>
          <pc:docMk/>
          <pc:sldMk cId="2393501717" sldId="1888"/>
        </pc:sldMkLst>
        <pc:spChg chg="mod">
          <ac:chgData name="Kelly Stokes" userId="3e5c5154-569e-4d81-aa91-4f91841cdfa9" providerId="ADAL" clId="{9036772E-8232-49AC-9205-01D0FD7D8D25}" dt="2023-02-08T14:38:48.980" v="44" actId="313"/>
          <ac:spMkLst>
            <pc:docMk/>
            <pc:sldMk cId="2393501717" sldId="1888"/>
            <ac:spMk id="2" creationId="{52DA34BA-82FC-47C5-BCE1-BB65E08B92A1}"/>
          </ac:spMkLst>
        </pc:spChg>
      </pc:sldChg>
      <pc:sldChg chg="addSp delSp modSp mod modAnim">
        <pc:chgData name="Kelly Stokes" userId="3e5c5154-569e-4d81-aa91-4f91841cdfa9" providerId="ADAL" clId="{9036772E-8232-49AC-9205-01D0FD7D8D25}" dt="2023-02-08T14:39:22.166" v="54"/>
        <pc:sldMkLst>
          <pc:docMk/>
          <pc:sldMk cId="940309101" sldId="1890"/>
        </pc:sldMkLst>
        <pc:spChg chg="mod">
          <ac:chgData name="Kelly Stokes" userId="3e5c5154-569e-4d81-aa91-4f91841cdfa9" providerId="ADAL" clId="{9036772E-8232-49AC-9205-01D0FD7D8D25}" dt="2023-02-08T14:38:58.309" v="48" actId="20577"/>
          <ac:spMkLst>
            <pc:docMk/>
            <pc:sldMk cId="940309101" sldId="1890"/>
            <ac:spMk id="2" creationId="{52DA34BA-82FC-47C5-BCE1-BB65E08B92A1}"/>
          </ac:spMkLst>
        </pc:spChg>
        <pc:spChg chg="mod">
          <ac:chgData name="Kelly Stokes" userId="3e5c5154-569e-4d81-aa91-4f91841cdfa9" providerId="ADAL" clId="{9036772E-8232-49AC-9205-01D0FD7D8D25}" dt="2023-02-08T14:39:03.528" v="50" actId="14100"/>
          <ac:spMkLst>
            <pc:docMk/>
            <pc:sldMk cId="940309101" sldId="1890"/>
            <ac:spMk id="4" creationId="{4B8AA0B8-EF20-2524-33A5-CEB9B8EA448D}"/>
          </ac:spMkLst>
        </pc:spChg>
        <pc:picChg chg="del">
          <ac:chgData name="Kelly Stokes" userId="3e5c5154-569e-4d81-aa91-4f91841cdfa9" providerId="ADAL" clId="{9036772E-8232-49AC-9205-01D0FD7D8D25}" dt="2023-02-08T14:39:04.230" v="51" actId="478"/>
          <ac:picMkLst>
            <pc:docMk/>
            <pc:sldMk cId="940309101" sldId="1890"/>
            <ac:picMk id="13320" creationId="{75B4C5D0-84F0-9A87-BB15-B21585B4A801}"/>
          </ac:picMkLst>
        </pc:picChg>
        <pc:picChg chg="add mod">
          <ac:chgData name="Kelly Stokes" userId="3e5c5154-569e-4d81-aa91-4f91841cdfa9" providerId="ADAL" clId="{9036772E-8232-49AC-9205-01D0FD7D8D25}" dt="2023-02-08T14:39:21.348" v="53" actId="1076"/>
          <ac:picMkLst>
            <pc:docMk/>
            <pc:sldMk cId="940309101" sldId="1890"/>
            <ac:picMk id="13322" creationId="{CCEB2EE8-4D66-9680-C43B-03A7D7B88927}"/>
          </ac:picMkLst>
        </pc:picChg>
      </pc:sldChg>
      <pc:sldChg chg="addSp delSp modSp mod modAnim">
        <pc:chgData name="Kelly Stokes" userId="3e5c5154-569e-4d81-aa91-4f91841cdfa9" providerId="ADAL" clId="{9036772E-8232-49AC-9205-01D0FD7D8D25}" dt="2023-02-08T14:42:09.978" v="130"/>
        <pc:sldMkLst>
          <pc:docMk/>
          <pc:sldMk cId="307904903" sldId="1893"/>
        </pc:sldMkLst>
        <pc:spChg chg="mod">
          <ac:chgData name="Kelly Stokes" userId="3e5c5154-569e-4d81-aa91-4f91841cdfa9" providerId="ADAL" clId="{9036772E-8232-49AC-9205-01D0FD7D8D25}" dt="2023-02-08T14:41:39.552" v="124" actId="20577"/>
          <ac:spMkLst>
            <pc:docMk/>
            <pc:sldMk cId="307904903" sldId="1893"/>
            <ac:spMk id="2" creationId="{52DA34BA-82FC-47C5-BCE1-BB65E08B92A1}"/>
          </ac:spMkLst>
        </pc:spChg>
        <pc:spChg chg="mod">
          <ac:chgData name="Kelly Stokes" userId="3e5c5154-569e-4d81-aa91-4f91841cdfa9" providerId="ADAL" clId="{9036772E-8232-49AC-9205-01D0FD7D8D25}" dt="2023-02-08T14:41:43.690" v="125" actId="1076"/>
          <ac:spMkLst>
            <pc:docMk/>
            <pc:sldMk cId="307904903" sldId="1893"/>
            <ac:spMk id="3" creationId="{13BB5EC0-7A96-4D29-A835-6FAE896C31A4}"/>
          </ac:spMkLst>
        </pc:spChg>
        <pc:picChg chg="del">
          <ac:chgData name="Kelly Stokes" userId="3e5c5154-569e-4d81-aa91-4f91841cdfa9" providerId="ADAL" clId="{9036772E-8232-49AC-9205-01D0FD7D8D25}" dt="2023-02-08T14:41:45.176" v="126" actId="478"/>
          <ac:picMkLst>
            <pc:docMk/>
            <pc:sldMk cId="307904903" sldId="1893"/>
            <ac:picMk id="4" creationId="{213E3F7E-E94D-FAFD-46C1-B85AD8BB61C6}"/>
          </ac:picMkLst>
        </pc:picChg>
        <pc:picChg chg="add mod">
          <ac:chgData name="Kelly Stokes" userId="3e5c5154-569e-4d81-aa91-4f91841cdfa9" providerId="ADAL" clId="{9036772E-8232-49AC-9205-01D0FD7D8D25}" dt="2023-02-08T14:42:05.877" v="129" actId="732"/>
          <ac:picMkLst>
            <pc:docMk/>
            <pc:sldMk cId="307904903" sldId="1893"/>
            <ac:picMk id="16388" creationId="{BA6914CB-6A7E-AF31-1BC5-7B8027C086DF}"/>
          </ac:picMkLst>
        </pc:picChg>
      </pc:sldChg>
      <pc:sldChg chg="del">
        <pc:chgData name="Kelly Stokes" userId="3e5c5154-569e-4d81-aa91-4f91841cdfa9" providerId="ADAL" clId="{9036772E-8232-49AC-9205-01D0FD7D8D25}" dt="2023-02-08T14:46:16.134" v="226" actId="2696"/>
        <pc:sldMkLst>
          <pc:docMk/>
          <pc:sldMk cId="3125554530" sldId="1896"/>
        </pc:sldMkLst>
      </pc:sldChg>
      <pc:sldChg chg="modSp mod">
        <pc:chgData name="Kelly Stokes" userId="3e5c5154-569e-4d81-aa91-4f91841cdfa9" providerId="ADAL" clId="{9036772E-8232-49AC-9205-01D0FD7D8D25}" dt="2023-02-08T14:56:44.287" v="438" actId="20577"/>
        <pc:sldMkLst>
          <pc:docMk/>
          <pc:sldMk cId="3385297149" sldId="1902"/>
        </pc:sldMkLst>
        <pc:spChg chg="mod">
          <ac:chgData name="Kelly Stokes" userId="3e5c5154-569e-4d81-aa91-4f91841cdfa9" providerId="ADAL" clId="{9036772E-8232-49AC-9205-01D0FD7D8D25}" dt="2023-02-08T14:56:44.287" v="438" actId="20577"/>
          <ac:spMkLst>
            <pc:docMk/>
            <pc:sldMk cId="3385297149" sldId="1902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036772E-8232-49AC-9205-01D0FD7D8D25}" dt="2023-02-08T14:56:50.403" v="451" actId="20577"/>
        <pc:sldMkLst>
          <pc:docMk/>
          <pc:sldMk cId="3291114269" sldId="1903"/>
        </pc:sldMkLst>
        <pc:spChg chg="mod">
          <ac:chgData name="Kelly Stokes" userId="3e5c5154-569e-4d81-aa91-4f91841cdfa9" providerId="ADAL" clId="{9036772E-8232-49AC-9205-01D0FD7D8D25}" dt="2023-02-08T14:56:50.403" v="451" actId="20577"/>
          <ac:spMkLst>
            <pc:docMk/>
            <pc:sldMk cId="3291114269" sldId="1903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036772E-8232-49AC-9205-01D0FD7D8D25}" dt="2023-02-08T14:57:03.584" v="461" actId="20577"/>
        <pc:sldMkLst>
          <pc:docMk/>
          <pc:sldMk cId="466375966" sldId="1908"/>
        </pc:sldMkLst>
        <pc:spChg chg="mod">
          <ac:chgData name="Kelly Stokes" userId="3e5c5154-569e-4d81-aa91-4f91841cdfa9" providerId="ADAL" clId="{9036772E-8232-49AC-9205-01D0FD7D8D25}" dt="2023-02-08T14:57:03.584" v="461" actId="20577"/>
          <ac:spMkLst>
            <pc:docMk/>
            <pc:sldMk cId="466375966" sldId="1908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036772E-8232-49AC-9205-01D0FD7D8D25}" dt="2023-02-08T14:56:59.850" v="456" actId="20577"/>
        <pc:sldMkLst>
          <pc:docMk/>
          <pc:sldMk cId="1293069067" sldId="1909"/>
        </pc:sldMkLst>
        <pc:spChg chg="mod">
          <ac:chgData name="Kelly Stokes" userId="3e5c5154-569e-4d81-aa91-4f91841cdfa9" providerId="ADAL" clId="{9036772E-8232-49AC-9205-01D0FD7D8D25}" dt="2023-02-08T14:56:59.850" v="456" actId="20577"/>
          <ac:spMkLst>
            <pc:docMk/>
            <pc:sldMk cId="1293069067" sldId="1909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9036772E-8232-49AC-9205-01D0FD7D8D25}" dt="2023-02-08T14:40:32.001" v="103" actId="2696"/>
        <pc:sldMkLst>
          <pc:docMk/>
          <pc:sldMk cId="3162167737" sldId="2046"/>
        </pc:sldMkLst>
      </pc:sldChg>
      <pc:sldChg chg="del">
        <pc:chgData name="Kelly Stokes" userId="3e5c5154-569e-4d81-aa91-4f91841cdfa9" providerId="ADAL" clId="{9036772E-8232-49AC-9205-01D0FD7D8D25}" dt="2023-02-08T14:40:37.658" v="105" actId="2696"/>
        <pc:sldMkLst>
          <pc:docMk/>
          <pc:sldMk cId="115210073" sldId="2047"/>
        </pc:sldMkLst>
      </pc:sldChg>
      <pc:sldChg chg="del">
        <pc:chgData name="Kelly Stokes" userId="3e5c5154-569e-4d81-aa91-4f91841cdfa9" providerId="ADAL" clId="{9036772E-8232-49AC-9205-01D0FD7D8D25}" dt="2023-02-08T14:40:42.348" v="107" actId="2696"/>
        <pc:sldMkLst>
          <pc:docMk/>
          <pc:sldMk cId="4074532113" sldId="2048"/>
        </pc:sldMkLst>
      </pc:sldChg>
      <pc:sldChg chg="del">
        <pc:chgData name="Kelly Stokes" userId="3e5c5154-569e-4d81-aa91-4f91841cdfa9" providerId="ADAL" clId="{9036772E-8232-49AC-9205-01D0FD7D8D25}" dt="2023-02-08T14:40:40.014" v="106" actId="2696"/>
        <pc:sldMkLst>
          <pc:docMk/>
          <pc:sldMk cId="431853033" sldId="2049"/>
        </pc:sldMkLst>
      </pc:sldChg>
      <pc:sldChg chg="del">
        <pc:chgData name="Kelly Stokes" userId="3e5c5154-569e-4d81-aa91-4f91841cdfa9" providerId="ADAL" clId="{9036772E-8232-49AC-9205-01D0FD7D8D25}" dt="2023-02-08T14:42:25.785" v="132" actId="2696"/>
        <pc:sldMkLst>
          <pc:docMk/>
          <pc:sldMk cId="581510470" sldId="2050"/>
        </pc:sldMkLst>
      </pc:sldChg>
      <pc:sldChg chg="del">
        <pc:chgData name="Kelly Stokes" userId="3e5c5154-569e-4d81-aa91-4f91841cdfa9" providerId="ADAL" clId="{9036772E-8232-49AC-9205-01D0FD7D8D25}" dt="2023-02-08T14:42:25.785" v="132" actId="2696"/>
        <pc:sldMkLst>
          <pc:docMk/>
          <pc:sldMk cId="3825793406" sldId="2051"/>
        </pc:sldMkLst>
      </pc:sldChg>
      <pc:sldChg chg="del">
        <pc:chgData name="Kelly Stokes" userId="3e5c5154-569e-4d81-aa91-4f91841cdfa9" providerId="ADAL" clId="{9036772E-8232-49AC-9205-01D0FD7D8D25}" dt="2023-02-08T14:38:16.432" v="8" actId="2696"/>
        <pc:sldMkLst>
          <pc:docMk/>
          <pc:sldMk cId="805846217" sldId="2180"/>
        </pc:sldMkLst>
      </pc:sldChg>
      <pc:sldChg chg="del">
        <pc:chgData name="Kelly Stokes" userId="3e5c5154-569e-4d81-aa91-4f91841cdfa9" providerId="ADAL" clId="{9036772E-8232-49AC-9205-01D0FD7D8D25}" dt="2023-02-08T14:38:16.432" v="8" actId="2696"/>
        <pc:sldMkLst>
          <pc:docMk/>
          <pc:sldMk cId="1154668370" sldId="2181"/>
        </pc:sldMkLst>
      </pc:sldChg>
      <pc:sldChg chg="del">
        <pc:chgData name="Kelly Stokes" userId="3e5c5154-569e-4d81-aa91-4f91841cdfa9" providerId="ADAL" clId="{9036772E-8232-49AC-9205-01D0FD7D8D25}" dt="2023-02-08T14:38:16.432" v="8" actId="2696"/>
        <pc:sldMkLst>
          <pc:docMk/>
          <pc:sldMk cId="2803554394" sldId="2182"/>
        </pc:sldMkLst>
      </pc:sldChg>
      <pc:sldChg chg="del">
        <pc:chgData name="Kelly Stokes" userId="3e5c5154-569e-4d81-aa91-4f91841cdfa9" providerId="ADAL" clId="{9036772E-8232-49AC-9205-01D0FD7D8D25}" dt="2023-02-08T14:38:16.432" v="8" actId="2696"/>
        <pc:sldMkLst>
          <pc:docMk/>
          <pc:sldMk cId="3710836742" sldId="2183"/>
        </pc:sldMkLst>
      </pc:sldChg>
      <pc:sldChg chg="del">
        <pc:chgData name="Kelly Stokes" userId="3e5c5154-569e-4d81-aa91-4f91841cdfa9" providerId="ADAL" clId="{9036772E-8232-49AC-9205-01D0FD7D8D25}" dt="2023-02-08T14:39:53.506" v="62" actId="2696"/>
        <pc:sldMkLst>
          <pc:docMk/>
          <pc:sldMk cId="2877247062" sldId="2184"/>
        </pc:sldMkLst>
      </pc:sldChg>
      <pc:sldChg chg="del">
        <pc:chgData name="Kelly Stokes" userId="3e5c5154-569e-4d81-aa91-4f91841cdfa9" providerId="ADAL" clId="{9036772E-8232-49AC-9205-01D0FD7D8D25}" dt="2023-02-08T14:51:17.593" v="320" actId="2696"/>
        <pc:sldMkLst>
          <pc:docMk/>
          <pc:sldMk cId="3076945288" sldId="2185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1017966074" sldId="2186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3944748879" sldId="2187"/>
        </pc:sldMkLst>
      </pc:sldChg>
      <pc:sldChg chg="del">
        <pc:chgData name="Kelly Stokes" userId="3e5c5154-569e-4d81-aa91-4f91841cdfa9" providerId="ADAL" clId="{9036772E-8232-49AC-9205-01D0FD7D8D25}" dt="2023-02-08T14:57:19.104" v="471" actId="2696"/>
        <pc:sldMkLst>
          <pc:docMk/>
          <pc:sldMk cId="1357166122" sldId="2188"/>
        </pc:sldMkLst>
      </pc:sldChg>
      <pc:sldChg chg="del">
        <pc:chgData name="Kelly Stokes" userId="3e5c5154-569e-4d81-aa91-4f91841cdfa9" providerId="ADAL" clId="{9036772E-8232-49AC-9205-01D0FD7D8D25}" dt="2023-02-08T14:57:15.547" v="470" actId="2696"/>
        <pc:sldMkLst>
          <pc:docMk/>
          <pc:sldMk cId="1484490825" sldId="2189"/>
        </pc:sldMkLst>
      </pc:sldChg>
      <pc:sldChg chg="modSp mod">
        <pc:chgData name="Kelly Stokes" userId="3e5c5154-569e-4d81-aa91-4f91841cdfa9" providerId="ADAL" clId="{9036772E-8232-49AC-9205-01D0FD7D8D25}" dt="2023-02-08T14:57:12.273" v="469" actId="20577"/>
        <pc:sldMkLst>
          <pc:docMk/>
          <pc:sldMk cId="1932306245" sldId="2190"/>
        </pc:sldMkLst>
        <pc:spChg chg="mod">
          <ac:chgData name="Kelly Stokes" userId="3e5c5154-569e-4d81-aa91-4f91841cdfa9" providerId="ADAL" clId="{9036772E-8232-49AC-9205-01D0FD7D8D25}" dt="2023-02-08T14:57:12.273" v="469" actId="20577"/>
          <ac:spMkLst>
            <pc:docMk/>
            <pc:sldMk cId="1932306245" sldId="2190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9036772E-8232-49AC-9205-01D0FD7D8D25}" dt="2023-02-08T14:57:09.018" v="465" actId="20577"/>
        <pc:sldMkLst>
          <pc:docMk/>
          <pc:sldMk cId="1916916900" sldId="2191"/>
        </pc:sldMkLst>
        <pc:spChg chg="mod">
          <ac:chgData name="Kelly Stokes" userId="3e5c5154-569e-4d81-aa91-4f91841cdfa9" providerId="ADAL" clId="{9036772E-8232-49AC-9205-01D0FD7D8D25}" dt="2023-02-08T14:57:09.018" v="465" actId="20577"/>
          <ac:spMkLst>
            <pc:docMk/>
            <pc:sldMk cId="1916916900" sldId="2191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9036772E-8232-49AC-9205-01D0FD7D8D25}" dt="2023-02-08T14:57:21.634" v="472" actId="2696"/>
        <pc:sldMkLst>
          <pc:docMk/>
          <pc:sldMk cId="373584949" sldId="2192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4251574619" sldId="2193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114712566" sldId="2194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2800284388" sldId="2195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4107433621" sldId="2196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714532862" sldId="2197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3413567965" sldId="2198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2604083176" sldId="2199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879854789" sldId="2200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2735743325" sldId="2201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3543008870" sldId="2202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2067286902" sldId="2203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1885052545" sldId="2204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439022839" sldId="2205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2472050304" sldId="2206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2338894399" sldId="2207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768992459" sldId="2208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2024401605" sldId="2209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3679654191" sldId="2210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1984706700" sldId="2211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426112697" sldId="2212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2530409455" sldId="2213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4294120037" sldId="2214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1497561362" sldId="2215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2564612190" sldId="2216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115253971" sldId="2217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487163903" sldId="2218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167976212" sldId="2219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2394781940" sldId="2220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3121990728" sldId="2221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1426699677" sldId="2222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4038162970" sldId="2223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2537780803" sldId="2224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1889778177" sldId="2225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196796479" sldId="2226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3041446236" sldId="2227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323516216" sldId="2228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1960346556" sldId="2229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432955495" sldId="2230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3592465351" sldId="2231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2367977747" sldId="2232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2067741162" sldId="2233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4057096138" sldId="2234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2094158911" sldId="2235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2231693266" sldId="2236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3154130264" sldId="2237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3251691041" sldId="2238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2548019727" sldId="2239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2609746473" sldId="2240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1719950893" sldId="2241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2674401852" sldId="2242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1259204400" sldId="2243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3379068833" sldId="2244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1772736809" sldId="2245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371571278" sldId="2246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3734783584" sldId="2247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868363789" sldId="2248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2211676731" sldId="2249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2984208265" sldId="2250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547850853" sldId="2251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3168466870" sldId="2252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3262420582" sldId="2253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3533614031" sldId="2254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3106738047" sldId="2255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1880435452" sldId="2256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902264931" sldId="2257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4247142253" sldId="2258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3582655575" sldId="2259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1741492275" sldId="2260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2640141346" sldId="2261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2111212510" sldId="2262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1506006398" sldId="2263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2939814554" sldId="2264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2157058005" sldId="2265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276726439" sldId="2266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3251483276" sldId="2267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4025634348" sldId="2268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1514759507" sldId="2269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1793277099" sldId="2270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1119879031" sldId="2271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17111497" sldId="2272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3949301029" sldId="2273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909421354" sldId="2274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2333643979" sldId="2275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667974836" sldId="2276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1484170560" sldId="2277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1599721637" sldId="2278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3113313236" sldId="2279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1144116852" sldId="2280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852674553" sldId="2281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1328201782" sldId="2282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2948099152" sldId="2283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3183394036" sldId="2286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3679929306" sldId="2288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1540800196" sldId="2290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2534020804" sldId="2291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3908074991" sldId="2292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3634642146" sldId="2293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2775066483" sldId="2294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968138474" sldId="2295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2972727238" sldId="2296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3045259651" sldId="2297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576162848" sldId="2298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257830734" sldId="2299"/>
        </pc:sldMkLst>
      </pc:sldChg>
      <pc:sldChg chg="del">
        <pc:chgData name="Kelly Stokes" userId="3e5c5154-569e-4d81-aa91-4f91841cdfa9" providerId="ADAL" clId="{9036772E-8232-49AC-9205-01D0FD7D8D25}" dt="2023-02-08T14:54:27.185" v="338" actId="2696"/>
        <pc:sldMkLst>
          <pc:docMk/>
          <pc:sldMk cId="3826580227" sldId="2300"/>
        </pc:sldMkLst>
      </pc:sldChg>
      <pc:sldChg chg="addSp delSp modSp add modAnim">
        <pc:chgData name="Kelly Stokes" userId="3e5c5154-569e-4d81-aa91-4f91841cdfa9" providerId="ADAL" clId="{9036772E-8232-49AC-9205-01D0FD7D8D25}" dt="2023-02-08T14:39:44.327" v="61"/>
        <pc:sldMkLst>
          <pc:docMk/>
          <pc:sldMk cId="3080982495" sldId="2305"/>
        </pc:sldMkLst>
        <pc:spChg chg="mod">
          <ac:chgData name="Kelly Stokes" userId="3e5c5154-569e-4d81-aa91-4f91841cdfa9" providerId="ADAL" clId="{9036772E-8232-49AC-9205-01D0FD7D8D25}" dt="2023-02-08T14:39:31.648" v="57" actId="20577"/>
          <ac:spMkLst>
            <pc:docMk/>
            <pc:sldMk cId="3080982495" sldId="2305"/>
            <ac:spMk id="2" creationId="{52DA34BA-82FC-47C5-BCE1-BB65E08B92A1}"/>
          </ac:spMkLst>
        </pc:spChg>
        <pc:picChg chg="del">
          <ac:chgData name="Kelly Stokes" userId="3e5c5154-569e-4d81-aa91-4f91841cdfa9" providerId="ADAL" clId="{9036772E-8232-49AC-9205-01D0FD7D8D25}" dt="2023-02-08T14:39:33.313" v="58" actId="478"/>
          <ac:picMkLst>
            <pc:docMk/>
            <pc:sldMk cId="3080982495" sldId="2305"/>
            <ac:picMk id="13322" creationId="{CCEB2EE8-4D66-9680-C43B-03A7D7B88927}"/>
          </ac:picMkLst>
        </pc:picChg>
        <pc:picChg chg="add mod">
          <ac:chgData name="Kelly Stokes" userId="3e5c5154-569e-4d81-aa91-4f91841cdfa9" providerId="ADAL" clId="{9036772E-8232-49AC-9205-01D0FD7D8D25}" dt="2023-02-08T14:39:43.544" v="60" actId="1076"/>
          <ac:picMkLst>
            <pc:docMk/>
            <pc:sldMk cId="3080982495" sldId="2305"/>
            <ac:picMk id="98306" creationId="{784A3847-4381-85EF-FC7B-87BD39134548}"/>
          </ac:picMkLst>
        </pc:picChg>
      </pc:sldChg>
      <pc:sldChg chg="modSp add mod">
        <pc:chgData name="Kelly Stokes" userId="3e5c5154-569e-4d81-aa91-4f91841cdfa9" providerId="ADAL" clId="{9036772E-8232-49AC-9205-01D0FD7D8D25}" dt="2023-02-08T14:40:26.780" v="102" actId="113"/>
        <pc:sldMkLst>
          <pc:docMk/>
          <pc:sldMk cId="1064053428" sldId="2306"/>
        </pc:sldMkLst>
        <pc:spChg chg="mod">
          <ac:chgData name="Kelly Stokes" userId="3e5c5154-569e-4d81-aa91-4f91841cdfa9" providerId="ADAL" clId="{9036772E-8232-49AC-9205-01D0FD7D8D25}" dt="2023-02-08T14:40:26.780" v="102" actId="113"/>
          <ac:spMkLst>
            <pc:docMk/>
            <pc:sldMk cId="1064053428" sldId="2306"/>
            <ac:spMk id="2" creationId="{52DA34BA-82FC-47C5-BCE1-BB65E08B92A1}"/>
          </ac:spMkLst>
        </pc:spChg>
      </pc:sldChg>
      <pc:sldChg chg="addSp delSp modSp modAnim">
        <pc:chgData name="Kelly Stokes" userId="3e5c5154-569e-4d81-aa91-4f91841cdfa9" providerId="ADAL" clId="{9036772E-8232-49AC-9205-01D0FD7D8D25}" dt="2023-02-08T14:42:54.869" v="147"/>
        <pc:sldMkLst>
          <pc:docMk/>
          <pc:sldMk cId="4248383742" sldId="2307"/>
        </pc:sldMkLst>
        <pc:spChg chg="mod">
          <ac:chgData name="Kelly Stokes" userId="3e5c5154-569e-4d81-aa91-4f91841cdfa9" providerId="ADAL" clId="{9036772E-8232-49AC-9205-01D0FD7D8D25}" dt="2023-02-08T14:42:36.908" v="143" actId="20577"/>
          <ac:spMkLst>
            <pc:docMk/>
            <pc:sldMk cId="4248383742" sldId="2307"/>
            <ac:spMk id="2" creationId="{52DA34BA-82FC-47C5-BCE1-BB65E08B92A1}"/>
          </ac:spMkLst>
        </pc:spChg>
        <pc:picChg chg="del">
          <ac:chgData name="Kelly Stokes" userId="3e5c5154-569e-4d81-aa91-4f91841cdfa9" providerId="ADAL" clId="{9036772E-8232-49AC-9205-01D0FD7D8D25}" dt="2023-02-08T14:42:39.253" v="144" actId="478"/>
          <ac:picMkLst>
            <pc:docMk/>
            <pc:sldMk cId="4248383742" sldId="2307"/>
            <ac:picMk id="15366" creationId="{F2AA9C2E-5EA5-F591-34B6-4CD34843F530}"/>
          </ac:picMkLst>
        </pc:picChg>
        <pc:picChg chg="add mod">
          <ac:chgData name="Kelly Stokes" userId="3e5c5154-569e-4d81-aa91-4f91841cdfa9" providerId="ADAL" clId="{9036772E-8232-49AC-9205-01D0FD7D8D25}" dt="2023-02-08T14:42:54.118" v="146" actId="1076"/>
          <ac:picMkLst>
            <pc:docMk/>
            <pc:sldMk cId="4248383742" sldId="2307"/>
            <ac:picMk id="100354" creationId="{589B723E-FAD1-351F-0164-BF56753350E2}"/>
          </ac:picMkLst>
        </pc:picChg>
      </pc:sldChg>
      <pc:sldChg chg="addSp delSp modSp mod modAnim">
        <pc:chgData name="Kelly Stokes" userId="3e5c5154-569e-4d81-aa91-4f91841cdfa9" providerId="ADAL" clId="{9036772E-8232-49AC-9205-01D0FD7D8D25}" dt="2023-02-08T14:43:20.809" v="161"/>
        <pc:sldMkLst>
          <pc:docMk/>
          <pc:sldMk cId="599700658" sldId="2308"/>
        </pc:sldMkLst>
        <pc:spChg chg="mod">
          <ac:chgData name="Kelly Stokes" userId="3e5c5154-569e-4d81-aa91-4f91841cdfa9" providerId="ADAL" clId="{9036772E-8232-49AC-9205-01D0FD7D8D25}" dt="2023-02-08T14:43:00.407" v="156" actId="20577"/>
          <ac:spMkLst>
            <pc:docMk/>
            <pc:sldMk cId="599700658" sldId="2308"/>
            <ac:spMk id="2" creationId="{52DA34BA-82FC-47C5-BCE1-BB65E08B92A1}"/>
          </ac:spMkLst>
        </pc:spChg>
        <pc:spChg chg="mod">
          <ac:chgData name="Kelly Stokes" userId="3e5c5154-569e-4d81-aa91-4f91841cdfa9" providerId="ADAL" clId="{9036772E-8232-49AC-9205-01D0FD7D8D25}" dt="2023-02-08T14:43:04.841" v="157" actId="14100"/>
          <ac:spMkLst>
            <pc:docMk/>
            <pc:sldMk cId="599700658" sldId="2308"/>
            <ac:spMk id="3" creationId="{13BB5EC0-7A96-4D29-A835-6FAE896C31A4}"/>
          </ac:spMkLst>
        </pc:spChg>
        <pc:picChg chg="del">
          <ac:chgData name="Kelly Stokes" userId="3e5c5154-569e-4d81-aa91-4f91841cdfa9" providerId="ADAL" clId="{9036772E-8232-49AC-9205-01D0FD7D8D25}" dt="2023-02-08T14:43:06.102" v="158" actId="478"/>
          <ac:picMkLst>
            <pc:docMk/>
            <pc:sldMk cId="599700658" sldId="2308"/>
            <ac:picMk id="16388" creationId="{BA6914CB-6A7E-AF31-1BC5-7B8027C086DF}"/>
          </ac:picMkLst>
        </pc:picChg>
        <pc:picChg chg="add mod">
          <ac:chgData name="Kelly Stokes" userId="3e5c5154-569e-4d81-aa91-4f91841cdfa9" providerId="ADAL" clId="{9036772E-8232-49AC-9205-01D0FD7D8D25}" dt="2023-02-08T14:43:20.055" v="160" actId="1076"/>
          <ac:picMkLst>
            <pc:docMk/>
            <pc:sldMk cId="599700658" sldId="2308"/>
            <ac:picMk id="99330" creationId="{1259DA4C-F254-0181-FABA-02C3D61171FF}"/>
          </ac:picMkLst>
        </pc:picChg>
      </pc:sldChg>
      <pc:sldChg chg="addSp delSp modSp add modAnim">
        <pc:chgData name="Kelly Stokes" userId="3e5c5154-569e-4d81-aa91-4f91841cdfa9" providerId="ADAL" clId="{9036772E-8232-49AC-9205-01D0FD7D8D25}" dt="2023-02-08T14:45:33.421" v="199"/>
        <pc:sldMkLst>
          <pc:docMk/>
          <pc:sldMk cId="1050258031" sldId="2309"/>
        </pc:sldMkLst>
        <pc:spChg chg="mod">
          <ac:chgData name="Kelly Stokes" userId="3e5c5154-569e-4d81-aa91-4f91841cdfa9" providerId="ADAL" clId="{9036772E-8232-49AC-9205-01D0FD7D8D25}" dt="2023-02-08T14:44:14.385" v="184" actId="20577"/>
          <ac:spMkLst>
            <pc:docMk/>
            <pc:sldMk cId="1050258031" sldId="2309"/>
            <ac:spMk id="2" creationId="{52DA34BA-82FC-47C5-BCE1-BB65E08B92A1}"/>
          </ac:spMkLst>
        </pc:spChg>
        <pc:spChg chg="mod">
          <ac:chgData name="Kelly Stokes" userId="3e5c5154-569e-4d81-aa91-4f91841cdfa9" providerId="ADAL" clId="{9036772E-8232-49AC-9205-01D0FD7D8D25}" dt="2023-02-08T14:44:36.736" v="198" actId="20577"/>
          <ac:spMkLst>
            <pc:docMk/>
            <pc:sldMk cId="1050258031" sldId="2309"/>
            <ac:spMk id="10" creationId="{003D53EA-1945-744E-2DD1-0312F4DE835F}"/>
          </ac:spMkLst>
        </pc:spChg>
        <pc:spChg chg="mod">
          <ac:chgData name="Kelly Stokes" userId="3e5c5154-569e-4d81-aa91-4f91841cdfa9" providerId="ADAL" clId="{9036772E-8232-49AC-9205-01D0FD7D8D25}" dt="2023-02-08T14:45:33.421" v="199"/>
          <ac:spMkLst>
            <pc:docMk/>
            <pc:sldMk cId="1050258031" sldId="2309"/>
            <ac:spMk id="12" creationId="{E384BFF7-3319-CAE2-192F-C4DCBBBBFCCA}"/>
          </ac:spMkLst>
        </pc:spChg>
        <pc:picChg chg="add mod">
          <ac:chgData name="Kelly Stokes" userId="3e5c5154-569e-4d81-aa91-4f91841cdfa9" providerId="ADAL" clId="{9036772E-8232-49AC-9205-01D0FD7D8D25}" dt="2023-02-08T14:44:22.315" v="186"/>
          <ac:picMkLst>
            <pc:docMk/>
            <pc:sldMk cId="1050258031" sldId="2309"/>
            <ac:picMk id="3" creationId="{00166AB7-FC11-8B98-7F16-86B564CA519B}"/>
          </ac:picMkLst>
        </pc:picChg>
        <pc:picChg chg="del">
          <ac:chgData name="Kelly Stokes" userId="3e5c5154-569e-4d81-aa91-4f91841cdfa9" providerId="ADAL" clId="{9036772E-8232-49AC-9205-01D0FD7D8D25}" dt="2023-02-08T14:44:21.581" v="185" actId="478"/>
          <ac:picMkLst>
            <pc:docMk/>
            <pc:sldMk cId="1050258031" sldId="2309"/>
            <ac:picMk id="7" creationId="{16A99388-4626-C9AA-E4FE-2B230CD84894}"/>
          </ac:picMkLst>
        </pc:picChg>
      </pc:sldChg>
      <pc:sldChg chg="addSp delSp modSp add modAnim">
        <pc:chgData name="Kelly Stokes" userId="3e5c5154-569e-4d81-aa91-4f91841cdfa9" providerId="ADAL" clId="{9036772E-8232-49AC-9205-01D0FD7D8D25}" dt="2023-02-08T14:46:11.135" v="225"/>
        <pc:sldMkLst>
          <pc:docMk/>
          <pc:sldMk cId="2481085100" sldId="2310"/>
        </pc:sldMkLst>
        <pc:spChg chg="mod">
          <ac:chgData name="Kelly Stokes" userId="3e5c5154-569e-4d81-aa91-4f91841cdfa9" providerId="ADAL" clId="{9036772E-8232-49AC-9205-01D0FD7D8D25}" dt="2023-02-08T14:45:55.912" v="224" actId="20577"/>
          <ac:spMkLst>
            <pc:docMk/>
            <pc:sldMk cId="2481085100" sldId="2310"/>
            <ac:spMk id="2" creationId="{52DA34BA-82FC-47C5-BCE1-BB65E08B92A1}"/>
          </ac:spMkLst>
        </pc:spChg>
        <pc:spChg chg="mod">
          <ac:chgData name="Kelly Stokes" userId="3e5c5154-569e-4d81-aa91-4f91841cdfa9" providerId="ADAL" clId="{9036772E-8232-49AC-9205-01D0FD7D8D25}" dt="2023-02-08T14:46:11.135" v="225"/>
          <ac:spMkLst>
            <pc:docMk/>
            <pc:sldMk cId="2481085100" sldId="2310"/>
            <ac:spMk id="12" creationId="{E384BFF7-3319-CAE2-192F-C4DCBBBBFCCA}"/>
          </ac:spMkLst>
        </pc:spChg>
        <pc:picChg chg="del">
          <ac:chgData name="Kelly Stokes" userId="3e5c5154-569e-4d81-aa91-4f91841cdfa9" providerId="ADAL" clId="{9036772E-8232-49AC-9205-01D0FD7D8D25}" dt="2023-02-08T14:45:47.503" v="201" actId="478"/>
          <ac:picMkLst>
            <pc:docMk/>
            <pc:sldMk cId="2481085100" sldId="2310"/>
            <ac:picMk id="3" creationId="{00166AB7-FC11-8B98-7F16-86B564CA519B}"/>
          </ac:picMkLst>
        </pc:picChg>
        <pc:picChg chg="add mod">
          <ac:chgData name="Kelly Stokes" userId="3e5c5154-569e-4d81-aa91-4f91841cdfa9" providerId="ADAL" clId="{9036772E-8232-49AC-9205-01D0FD7D8D25}" dt="2023-02-08T14:45:47.801" v="202"/>
          <ac:picMkLst>
            <pc:docMk/>
            <pc:sldMk cId="2481085100" sldId="2310"/>
            <ac:picMk id="4" creationId="{3AD85EE1-3C80-77F1-829B-B21F74D28CE0}"/>
          </ac:picMkLst>
        </pc:picChg>
      </pc:sldChg>
      <pc:sldChg chg="addSp delSp modSp add modAnim">
        <pc:chgData name="Kelly Stokes" userId="3e5c5154-569e-4d81-aa91-4f91841cdfa9" providerId="ADAL" clId="{9036772E-8232-49AC-9205-01D0FD7D8D25}" dt="2023-02-08T14:46:40.163" v="233"/>
        <pc:sldMkLst>
          <pc:docMk/>
          <pc:sldMk cId="4280079506" sldId="2311"/>
        </pc:sldMkLst>
        <pc:spChg chg="mod">
          <ac:chgData name="Kelly Stokes" userId="3e5c5154-569e-4d81-aa91-4f91841cdfa9" providerId="ADAL" clId="{9036772E-8232-49AC-9205-01D0FD7D8D25}" dt="2023-02-08T14:46:28.269" v="232" actId="20577"/>
          <ac:spMkLst>
            <pc:docMk/>
            <pc:sldMk cId="4280079506" sldId="2311"/>
            <ac:spMk id="2" creationId="{52DA34BA-82FC-47C5-BCE1-BB65E08B92A1}"/>
          </ac:spMkLst>
        </pc:spChg>
        <pc:spChg chg="mod">
          <ac:chgData name="Kelly Stokes" userId="3e5c5154-569e-4d81-aa91-4f91841cdfa9" providerId="ADAL" clId="{9036772E-8232-49AC-9205-01D0FD7D8D25}" dt="2023-02-08T14:46:40.163" v="233"/>
          <ac:spMkLst>
            <pc:docMk/>
            <pc:sldMk cId="4280079506" sldId="2311"/>
            <ac:spMk id="12" creationId="{E384BFF7-3319-CAE2-192F-C4DCBBBBFCCA}"/>
          </ac:spMkLst>
        </pc:spChg>
        <pc:picChg chg="add mod">
          <ac:chgData name="Kelly Stokes" userId="3e5c5154-569e-4d81-aa91-4f91841cdfa9" providerId="ADAL" clId="{9036772E-8232-49AC-9205-01D0FD7D8D25}" dt="2023-02-08T14:46:22.702" v="229"/>
          <ac:picMkLst>
            <pc:docMk/>
            <pc:sldMk cId="4280079506" sldId="2311"/>
            <ac:picMk id="3" creationId="{5E42C113-0A85-CBA0-ABFC-FDC9E2D0403B}"/>
          </ac:picMkLst>
        </pc:picChg>
        <pc:picChg chg="del">
          <ac:chgData name="Kelly Stokes" userId="3e5c5154-569e-4d81-aa91-4f91841cdfa9" providerId="ADAL" clId="{9036772E-8232-49AC-9205-01D0FD7D8D25}" dt="2023-02-08T14:46:22.360" v="228" actId="478"/>
          <ac:picMkLst>
            <pc:docMk/>
            <pc:sldMk cId="4280079506" sldId="2311"/>
            <ac:picMk id="4" creationId="{3AD85EE1-3C80-77F1-829B-B21F74D28CE0}"/>
          </ac:picMkLst>
        </pc:picChg>
      </pc:sldChg>
      <pc:sldChg chg="modSp add mod">
        <pc:chgData name="Kelly Stokes" userId="3e5c5154-569e-4d81-aa91-4f91841cdfa9" providerId="ADAL" clId="{9036772E-8232-49AC-9205-01D0FD7D8D25}" dt="2023-02-08T14:48:09.002" v="258" actId="27636"/>
        <pc:sldMkLst>
          <pc:docMk/>
          <pc:sldMk cId="840493218" sldId="2312"/>
        </pc:sldMkLst>
        <pc:spChg chg="mod">
          <ac:chgData name="Kelly Stokes" userId="3e5c5154-569e-4d81-aa91-4f91841cdfa9" providerId="ADAL" clId="{9036772E-8232-49AC-9205-01D0FD7D8D25}" dt="2023-02-08T14:48:01.792" v="253"/>
          <ac:spMkLst>
            <pc:docMk/>
            <pc:sldMk cId="840493218" sldId="2312"/>
            <ac:spMk id="2" creationId="{52DA34BA-82FC-47C5-BCE1-BB65E08B92A1}"/>
          </ac:spMkLst>
        </pc:spChg>
        <pc:spChg chg="mod">
          <ac:chgData name="Kelly Stokes" userId="3e5c5154-569e-4d81-aa91-4f91841cdfa9" providerId="ADAL" clId="{9036772E-8232-49AC-9205-01D0FD7D8D25}" dt="2023-02-08T14:48:09.002" v="258" actId="27636"/>
          <ac:spMkLst>
            <pc:docMk/>
            <pc:sldMk cId="840493218" sldId="2312"/>
            <ac:spMk id="3" creationId="{847A1AC9-9EC9-E1AA-348D-958CE44F2772}"/>
          </ac:spMkLst>
        </pc:spChg>
      </pc:sldChg>
      <pc:sldChg chg="modSp add mod">
        <pc:chgData name="Kelly Stokes" userId="3e5c5154-569e-4d81-aa91-4f91841cdfa9" providerId="ADAL" clId="{9036772E-8232-49AC-9205-01D0FD7D8D25}" dt="2023-02-08T14:47:48.947" v="252" actId="27636"/>
        <pc:sldMkLst>
          <pc:docMk/>
          <pc:sldMk cId="3053002389" sldId="2313"/>
        </pc:sldMkLst>
        <pc:spChg chg="mod">
          <ac:chgData name="Kelly Stokes" userId="3e5c5154-569e-4d81-aa91-4f91841cdfa9" providerId="ADAL" clId="{9036772E-8232-49AC-9205-01D0FD7D8D25}" dt="2023-02-08T14:47:41.390" v="245"/>
          <ac:spMkLst>
            <pc:docMk/>
            <pc:sldMk cId="3053002389" sldId="2313"/>
            <ac:spMk id="2" creationId="{52DA34BA-82FC-47C5-BCE1-BB65E08B92A1}"/>
          </ac:spMkLst>
        </pc:spChg>
        <pc:spChg chg="mod">
          <ac:chgData name="Kelly Stokes" userId="3e5c5154-569e-4d81-aa91-4f91841cdfa9" providerId="ADAL" clId="{9036772E-8232-49AC-9205-01D0FD7D8D25}" dt="2023-02-08T14:47:48.947" v="252" actId="27636"/>
          <ac:spMkLst>
            <pc:docMk/>
            <pc:sldMk cId="3053002389" sldId="2313"/>
            <ac:spMk id="3" creationId="{847A1AC9-9EC9-E1AA-348D-958CE44F2772}"/>
          </ac:spMkLst>
        </pc:spChg>
      </pc:sldChg>
      <pc:sldChg chg="modSp add mod">
        <pc:chgData name="Kelly Stokes" userId="3e5c5154-569e-4d81-aa91-4f91841cdfa9" providerId="ADAL" clId="{9036772E-8232-49AC-9205-01D0FD7D8D25}" dt="2023-02-08T14:52:13.098" v="325" actId="13926"/>
        <pc:sldMkLst>
          <pc:docMk/>
          <pc:sldMk cId="2733538436" sldId="2314"/>
        </pc:sldMkLst>
        <pc:spChg chg="mod">
          <ac:chgData name="Kelly Stokes" userId="3e5c5154-569e-4d81-aa91-4f91841cdfa9" providerId="ADAL" clId="{9036772E-8232-49AC-9205-01D0FD7D8D25}" dt="2023-02-08T14:52:13.098" v="325" actId="13926"/>
          <ac:spMkLst>
            <pc:docMk/>
            <pc:sldMk cId="2733538436" sldId="2314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9036772E-8232-49AC-9205-01D0FD7D8D25}" dt="2023-02-08T14:54:33.523" v="347" actId="20577"/>
        <pc:sldMkLst>
          <pc:docMk/>
          <pc:sldMk cId="1168999341" sldId="2315"/>
        </pc:sldMkLst>
        <pc:spChg chg="mod">
          <ac:chgData name="Kelly Stokes" userId="3e5c5154-569e-4d81-aa91-4f91841cdfa9" providerId="ADAL" clId="{9036772E-8232-49AC-9205-01D0FD7D8D25}" dt="2023-02-08T14:54:33.523" v="347" actId="20577"/>
          <ac:spMkLst>
            <pc:docMk/>
            <pc:sldMk cId="1168999341" sldId="2315"/>
            <ac:spMk id="2" creationId="{02FB8773-AD3E-2543-510F-CEE32E75C793}"/>
          </ac:spMkLst>
        </pc:spChg>
      </pc:sldChg>
      <pc:sldChg chg="modSp add mod">
        <pc:chgData name="Kelly Stokes" userId="3e5c5154-569e-4d81-aa91-4f91841cdfa9" providerId="ADAL" clId="{9036772E-8232-49AC-9205-01D0FD7D8D25}" dt="2023-02-08T14:54:40.163" v="352" actId="20577"/>
        <pc:sldMkLst>
          <pc:docMk/>
          <pc:sldMk cId="114002456" sldId="2316"/>
        </pc:sldMkLst>
        <pc:spChg chg="mod">
          <ac:chgData name="Kelly Stokes" userId="3e5c5154-569e-4d81-aa91-4f91841cdfa9" providerId="ADAL" clId="{9036772E-8232-49AC-9205-01D0FD7D8D25}" dt="2023-02-08T14:54:40.163" v="352" actId="20577"/>
          <ac:spMkLst>
            <pc:docMk/>
            <pc:sldMk cId="114002456" sldId="2316"/>
            <ac:spMk id="2" creationId="{02FB8773-AD3E-2543-510F-CEE32E75C793}"/>
          </ac:spMkLst>
        </pc:spChg>
      </pc:sldChg>
      <pc:sldChg chg="addSp delSp modSp modAnim">
        <pc:chgData name="Kelly Stokes" userId="3e5c5154-569e-4d81-aa91-4f91841cdfa9" providerId="ADAL" clId="{9036772E-8232-49AC-9205-01D0FD7D8D25}" dt="2023-02-08T15:01:24.480" v="513"/>
        <pc:sldMkLst>
          <pc:docMk/>
          <pc:sldMk cId="868326468" sldId="2325"/>
        </pc:sldMkLst>
        <pc:spChg chg="mod">
          <ac:chgData name="Kelly Stokes" userId="3e5c5154-569e-4d81-aa91-4f91841cdfa9" providerId="ADAL" clId="{9036772E-8232-49AC-9205-01D0FD7D8D25}" dt="2023-02-08T15:01:06.739" v="509" actId="20577"/>
          <ac:spMkLst>
            <pc:docMk/>
            <pc:sldMk cId="868326468" sldId="2325"/>
            <ac:spMk id="2" creationId="{52DA34BA-82FC-47C5-BCE1-BB65E08B92A1}"/>
          </ac:spMkLst>
        </pc:spChg>
        <pc:picChg chg="del">
          <ac:chgData name="Kelly Stokes" userId="3e5c5154-569e-4d81-aa91-4f91841cdfa9" providerId="ADAL" clId="{9036772E-8232-49AC-9205-01D0FD7D8D25}" dt="2023-02-08T15:01:07.982" v="510" actId="478"/>
          <ac:picMkLst>
            <pc:docMk/>
            <pc:sldMk cId="868326468" sldId="2325"/>
            <ac:picMk id="13322" creationId="{CCEB2EE8-4D66-9680-C43B-03A7D7B88927}"/>
          </ac:picMkLst>
        </pc:picChg>
        <pc:picChg chg="add mod">
          <ac:chgData name="Kelly Stokes" userId="3e5c5154-569e-4d81-aa91-4f91841cdfa9" providerId="ADAL" clId="{9036772E-8232-49AC-9205-01D0FD7D8D25}" dt="2023-02-08T15:01:22.400" v="512" actId="1076"/>
          <ac:picMkLst>
            <pc:docMk/>
            <pc:sldMk cId="868326468" sldId="2325"/>
            <ac:picMk id="140290" creationId="{1A2C3480-115D-9D87-18B2-74C27464537A}"/>
          </ac:picMkLst>
        </pc:picChg>
      </pc:sldChg>
      <pc:sldChg chg="addSp delSp modSp mod modAnim">
        <pc:chgData name="Kelly Stokes" userId="3e5c5154-569e-4d81-aa91-4f91841cdfa9" providerId="ADAL" clId="{9036772E-8232-49AC-9205-01D0FD7D8D25}" dt="2023-02-08T15:01:49.787" v="520"/>
        <pc:sldMkLst>
          <pc:docMk/>
          <pc:sldMk cId="1586308969" sldId="2326"/>
        </pc:sldMkLst>
        <pc:spChg chg="mod">
          <ac:chgData name="Kelly Stokes" userId="3e5c5154-569e-4d81-aa91-4f91841cdfa9" providerId="ADAL" clId="{9036772E-8232-49AC-9205-01D0FD7D8D25}" dt="2023-02-08T15:01:29.483" v="515" actId="20577"/>
          <ac:spMkLst>
            <pc:docMk/>
            <pc:sldMk cId="1586308969" sldId="2326"/>
            <ac:spMk id="2" creationId="{52DA34BA-82FC-47C5-BCE1-BB65E08B92A1}"/>
          </ac:spMkLst>
        </pc:spChg>
        <pc:spChg chg="mod">
          <ac:chgData name="Kelly Stokes" userId="3e5c5154-569e-4d81-aa91-4f91841cdfa9" providerId="ADAL" clId="{9036772E-8232-49AC-9205-01D0FD7D8D25}" dt="2023-02-08T15:01:34.660" v="516" actId="1076"/>
          <ac:spMkLst>
            <pc:docMk/>
            <pc:sldMk cId="1586308969" sldId="2326"/>
            <ac:spMk id="4" creationId="{4B8AA0B8-EF20-2524-33A5-CEB9B8EA448D}"/>
          </ac:spMkLst>
        </pc:spChg>
        <pc:picChg chg="del">
          <ac:chgData name="Kelly Stokes" userId="3e5c5154-569e-4d81-aa91-4f91841cdfa9" providerId="ADAL" clId="{9036772E-8232-49AC-9205-01D0FD7D8D25}" dt="2023-02-08T15:01:35.792" v="517" actId="478"/>
          <ac:picMkLst>
            <pc:docMk/>
            <pc:sldMk cId="1586308969" sldId="2326"/>
            <ac:picMk id="98306" creationId="{784A3847-4381-85EF-FC7B-87BD39134548}"/>
          </ac:picMkLst>
        </pc:picChg>
        <pc:picChg chg="add mod">
          <ac:chgData name="Kelly Stokes" userId="3e5c5154-569e-4d81-aa91-4f91841cdfa9" providerId="ADAL" clId="{9036772E-8232-49AC-9205-01D0FD7D8D25}" dt="2023-02-08T15:01:49.050" v="519" actId="1076"/>
          <ac:picMkLst>
            <pc:docMk/>
            <pc:sldMk cId="1586308969" sldId="2326"/>
            <ac:picMk id="139266" creationId="{4839E290-6866-B19F-238A-11FCFBBD3B90}"/>
          </ac:picMkLst>
        </pc:picChg>
      </pc:sldChg>
      <pc:sldChg chg="addSp delSp modSp mod modAnim">
        <pc:chgData name="Kelly Stokes" userId="3e5c5154-569e-4d81-aa91-4f91841cdfa9" providerId="ADAL" clId="{9036772E-8232-49AC-9205-01D0FD7D8D25}" dt="2023-02-08T15:02:26.752" v="533"/>
        <pc:sldMkLst>
          <pc:docMk/>
          <pc:sldMk cId="3087644885" sldId="2330"/>
        </pc:sldMkLst>
        <pc:spChg chg="mod">
          <ac:chgData name="Kelly Stokes" userId="3e5c5154-569e-4d81-aa91-4f91841cdfa9" providerId="ADAL" clId="{9036772E-8232-49AC-9205-01D0FD7D8D25}" dt="2023-02-08T15:02:00.538" v="527" actId="20577"/>
          <ac:spMkLst>
            <pc:docMk/>
            <pc:sldMk cId="3087644885" sldId="2330"/>
            <ac:spMk id="2" creationId="{52DA34BA-82FC-47C5-BCE1-BB65E08B92A1}"/>
          </ac:spMkLst>
        </pc:spChg>
        <pc:spChg chg="mod">
          <ac:chgData name="Kelly Stokes" userId="3e5c5154-569e-4d81-aa91-4f91841cdfa9" providerId="ADAL" clId="{9036772E-8232-49AC-9205-01D0FD7D8D25}" dt="2023-02-08T15:02:04.590" v="528" actId="1076"/>
          <ac:spMkLst>
            <pc:docMk/>
            <pc:sldMk cId="3087644885" sldId="2330"/>
            <ac:spMk id="4" creationId="{4AAEFC4D-BF08-0B9C-00DC-B73BC7DF78B7}"/>
          </ac:spMkLst>
        </pc:spChg>
        <pc:picChg chg="del mod">
          <ac:chgData name="Kelly Stokes" userId="3e5c5154-569e-4d81-aa91-4f91841cdfa9" providerId="ADAL" clId="{9036772E-8232-49AC-9205-01D0FD7D8D25}" dt="2023-02-08T15:02:11.466" v="530" actId="478"/>
          <ac:picMkLst>
            <pc:docMk/>
            <pc:sldMk cId="3087644885" sldId="2330"/>
            <ac:picMk id="15366" creationId="{F2AA9C2E-5EA5-F591-34B6-4CD34843F530}"/>
          </ac:picMkLst>
        </pc:picChg>
        <pc:picChg chg="add mod">
          <ac:chgData name="Kelly Stokes" userId="3e5c5154-569e-4d81-aa91-4f91841cdfa9" providerId="ADAL" clId="{9036772E-8232-49AC-9205-01D0FD7D8D25}" dt="2023-02-08T15:02:24.301" v="532" actId="1076"/>
          <ac:picMkLst>
            <pc:docMk/>
            <pc:sldMk cId="3087644885" sldId="2330"/>
            <ac:picMk id="138242" creationId="{1CFC5179-496B-5A69-7667-661C1B9C0A95}"/>
          </ac:picMkLst>
        </pc:picChg>
      </pc:sldChg>
      <pc:sldChg chg="addSp delSp modSp modAnim">
        <pc:chgData name="Kelly Stokes" userId="3e5c5154-569e-4d81-aa91-4f91841cdfa9" providerId="ADAL" clId="{9036772E-8232-49AC-9205-01D0FD7D8D25}" dt="2023-02-08T15:02:52.216" v="543"/>
        <pc:sldMkLst>
          <pc:docMk/>
          <pc:sldMk cId="1520536773" sldId="2331"/>
        </pc:sldMkLst>
        <pc:spChg chg="mod">
          <ac:chgData name="Kelly Stokes" userId="3e5c5154-569e-4d81-aa91-4f91841cdfa9" providerId="ADAL" clId="{9036772E-8232-49AC-9205-01D0FD7D8D25}" dt="2023-02-08T15:02:33.228" v="539" actId="20577"/>
          <ac:spMkLst>
            <pc:docMk/>
            <pc:sldMk cId="1520536773" sldId="2331"/>
            <ac:spMk id="2" creationId="{52DA34BA-82FC-47C5-BCE1-BB65E08B92A1}"/>
          </ac:spMkLst>
        </pc:spChg>
        <pc:picChg chg="del">
          <ac:chgData name="Kelly Stokes" userId="3e5c5154-569e-4d81-aa91-4f91841cdfa9" providerId="ADAL" clId="{9036772E-8232-49AC-9205-01D0FD7D8D25}" dt="2023-02-08T15:02:36.682" v="540" actId="478"/>
          <ac:picMkLst>
            <pc:docMk/>
            <pc:sldMk cId="1520536773" sldId="2331"/>
            <ac:picMk id="16388" creationId="{BA6914CB-6A7E-AF31-1BC5-7B8027C086DF}"/>
          </ac:picMkLst>
        </pc:picChg>
        <pc:picChg chg="add mod">
          <ac:chgData name="Kelly Stokes" userId="3e5c5154-569e-4d81-aa91-4f91841cdfa9" providerId="ADAL" clId="{9036772E-8232-49AC-9205-01D0FD7D8D25}" dt="2023-02-08T15:02:51.477" v="542" actId="1076"/>
          <ac:picMkLst>
            <pc:docMk/>
            <pc:sldMk cId="1520536773" sldId="2331"/>
            <ac:picMk id="137218" creationId="{FDE70F56-110D-3614-3FD7-BA0E3CB884A3}"/>
          </ac:picMkLst>
        </pc:picChg>
      </pc:sldChg>
      <pc:sldChg chg="addSp delSp modSp mod modAnim">
        <pc:chgData name="Kelly Stokes" userId="3e5c5154-569e-4d81-aa91-4f91841cdfa9" providerId="ADAL" clId="{9036772E-8232-49AC-9205-01D0FD7D8D25}" dt="2023-02-08T15:03:27.461" v="554"/>
        <pc:sldMkLst>
          <pc:docMk/>
          <pc:sldMk cId="3942056903" sldId="2332"/>
        </pc:sldMkLst>
        <pc:spChg chg="mod">
          <ac:chgData name="Kelly Stokes" userId="3e5c5154-569e-4d81-aa91-4f91841cdfa9" providerId="ADAL" clId="{9036772E-8232-49AC-9205-01D0FD7D8D25}" dt="2023-02-08T15:02:59.698" v="548" actId="20577"/>
          <ac:spMkLst>
            <pc:docMk/>
            <pc:sldMk cId="3942056903" sldId="2332"/>
            <ac:spMk id="2" creationId="{52DA34BA-82FC-47C5-BCE1-BB65E08B92A1}"/>
          </ac:spMkLst>
        </pc:spChg>
        <pc:spChg chg="mod">
          <ac:chgData name="Kelly Stokes" userId="3e5c5154-569e-4d81-aa91-4f91841cdfa9" providerId="ADAL" clId="{9036772E-8232-49AC-9205-01D0FD7D8D25}" dt="2023-02-08T15:03:06.505" v="550" actId="14100"/>
          <ac:spMkLst>
            <pc:docMk/>
            <pc:sldMk cId="3942056903" sldId="2332"/>
            <ac:spMk id="4" creationId="{4AAEFC4D-BF08-0B9C-00DC-B73BC7DF78B7}"/>
          </ac:spMkLst>
        </pc:spChg>
        <pc:picChg chg="del">
          <ac:chgData name="Kelly Stokes" userId="3e5c5154-569e-4d81-aa91-4f91841cdfa9" providerId="ADAL" clId="{9036772E-8232-49AC-9205-01D0FD7D8D25}" dt="2023-02-08T15:03:08.082" v="551" actId="478"/>
          <ac:picMkLst>
            <pc:docMk/>
            <pc:sldMk cId="3942056903" sldId="2332"/>
            <ac:picMk id="100354" creationId="{589B723E-FAD1-351F-0164-BF56753350E2}"/>
          </ac:picMkLst>
        </pc:picChg>
        <pc:picChg chg="add mod">
          <ac:chgData name="Kelly Stokes" userId="3e5c5154-569e-4d81-aa91-4f91841cdfa9" providerId="ADAL" clId="{9036772E-8232-49AC-9205-01D0FD7D8D25}" dt="2023-02-08T15:03:26.694" v="553" actId="1076"/>
          <ac:picMkLst>
            <pc:docMk/>
            <pc:sldMk cId="3942056903" sldId="2332"/>
            <ac:picMk id="136194" creationId="{AE9C7656-9A4C-6099-B3B5-833112BC0F34}"/>
          </ac:picMkLst>
        </pc:picChg>
      </pc:sldChg>
      <pc:sldChg chg="del">
        <pc:chgData name="Kelly Stokes" userId="3e5c5154-569e-4d81-aa91-4f91841cdfa9" providerId="ADAL" clId="{9036772E-8232-49AC-9205-01D0FD7D8D25}" dt="2023-02-08T15:03:32.788" v="555" actId="2696"/>
        <pc:sldMkLst>
          <pc:docMk/>
          <pc:sldMk cId="556824472" sldId="2333"/>
        </pc:sldMkLst>
      </pc:sldChg>
      <pc:sldChg chg="addSp delSp modSp modAnim">
        <pc:chgData name="Kelly Stokes" userId="3e5c5154-569e-4d81-aa91-4f91841cdfa9" providerId="ADAL" clId="{9036772E-8232-49AC-9205-01D0FD7D8D25}" dt="2023-02-08T15:04:00.992" v="571" actId="20577"/>
        <pc:sldMkLst>
          <pc:docMk/>
          <pc:sldMk cId="1707820677" sldId="2334"/>
        </pc:sldMkLst>
        <pc:spChg chg="mod">
          <ac:chgData name="Kelly Stokes" userId="3e5c5154-569e-4d81-aa91-4f91841cdfa9" providerId="ADAL" clId="{9036772E-8232-49AC-9205-01D0FD7D8D25}" dt="2023-02-08T15:03:41.901" v="566" actId="20577"/>
          <ac:spMkLst>
            <pc:docMk/>
            <pc:sldMk cId="1707820677" sldId="2334"/>
            <ac:spMk id="2" creationId="{52DA34BA-82FC-47C5-BCE1-BB65E08B92A1}"/>
          </ac:spMkLst>
        </pc:spChg>
        <pc:spChg chg="mod">
          <ac:chgData name="Kelly Stokes" userId="3e5c5154-569e-4d81-aa91-4f91841cdfa9" providerId="ADAL" clId="{9036772E-8232-49AC-9205-01D0FD7D8D25}" dt="2023-02-08T15:04:00.992" v="571" actId="20577"/>
          <ac:spMkLst>
            <pc:docMk/>
            <pc:sldMk cId="1707820677" sldId="2334"/>
            <ac:spMk id="10" creationId="{003D53EA-1945-744E-2DD1-0312F4DE835F}"/>
          </ac:spMkLst>
        </pc:spChg>
        <pc:spChg chg="mod">
          <ac:chgData name="Kelly Stokes" userId="3e5c5154-569e-4d81-aa91-4f91841cdfa9" providerId="ADAL" clId="{9036772E-8232-49AC-9205-01D0FD7D8D25}" dt="2023-02-08T15:03:57.502" v="567"/>
          <ac:spMkLst>
            <pc:docMk/>
            <pc:sldMk cId="1707820677" sldId="2334"/>
            <ac:spMk id="12" creationId="{E384BFF7-3319-CAE2-192F-C4DCBBBBFCCA}"/>
          </ac:spMkLst>
        </pc:spChg>
        <pc:picChg chg="add mod">
          <ac:chgData name="Kelly Stokes" userId="3e5c5154-569e-4d81-aa91-4f91841cdfa9" providerId="ADAL" clId="{9036772E-8232-49AC-9205-01D0FD7D8D25}" dt="2023-02-08T15:03:37.631" v="557"/>
          <ac:picMkLst>
            <pc:docMk/>
            <pc:sldMk cId="1707820677" sldId="2334"/>
            <ac:picMk id="3" creationId="{60728417-0B11-040F-241B-522C6FC736B6}"/>
          </ac:picMkLst>
        </pc:picChg>
        <pc:picChg chg="del">
          <ac:chgData name="Kelly Stokes" userId="3e5c5154-569e-4d81-aa91-4f91841cdfa9" providerId="ADAL" clId="{9036772E-8232-49AC-9205-01D0FD7D8D25}" dt="2023-02-08T15:03:37.276" v="556" actId="478"/>
          <ac:picMkLst>
            <pc:docMk/>
            <pc:sldMk cId="1707820677" sldId="2334"/>
            <ac:picMk id="7" creationId="{16A99388-4626-C9AA-E4FE-2B230CD84894}"/>
          </ac:picMkLst>
        </pc:picChg>
      </pc:sldChg>
      <pc:sldChg chg="addSp delSp modSp modAnim">
        <pc:chgData name="Kelly Stokes" userId="3e5c5154-569e-4d81-aa91-4f91841cdfa9" providerId="ADAL" clId="{9036772E-8232-49AC-9205-01D0FD7D8D25}" dt="2023-02-08T15:04:32.427" v="588" actId="20577"/>
        <pc:sldMkLst>
          <pc:docMk/>
          <pc:sldMk cId="2394108753" sldId="2335"/>
        </pc:sldMkLst>
        <pc:spChg chg="mod">
          <ac:chgData name="Kelly Stokes" userId="3e5c5154-569e-4d81-aa91-4f91841cdfa9" providerId="ADAL" clId="{9036772E-8232-49AC-9205-01D0FD7D8D25}" dt="2023-02-08T15:04:07.682" v="577" actId="20577"/>
          <ac:spMkLst>
            <pc:docMk/>
            <pc:sldMk cId="2394108753" sldId="2335"/>
            <ac:spMk id="2" creationId="{52DA34BA-82FC-47C5-BCE1-BB65E08B92A1}"/>
          </ac:spMkLst>
        </pc:spChg>
        <pc:spChg chg="mod">
          <ac:chgData name="Kelly Stokes" userId="3e5c5154-569e-4d81-aa91-4f91841cdfa9" providerId="ADAL" clId="{9036772E-8232-49AC-9205-01D0FD7D8D25}" dt="2023-02-08T15:04:32.427" v="588" actId="20577"/>
          <ac:spMkLst>
            <pc:docMk/>
            <pc:sldMk cId="2394108753" sldId="2335"/>
            <ac:spMk id="10" creationId="{003D53EA-1945-744E-2DD1-0312F4DE835F}"/>
          </ac:spMkLst>
        </pc:spChg>
        <pc:spChg chg="mod">
          <ac:chgData name="Kelly Stokes" userId="3e5c5154-569e-4d81-aa91-4f91841cdfa9" providerId="ADAL" clId="{9036772E-8232-49AC-9205-01D0FD7D8D25}" dt="2023-02-08T15:04:27.975" v="582"/>
          <ac:spMkLst>
            <pc:docMk/>
            <pc:sldMk cId="2394108753" sldId="2335"/>
            <ac:spMk id="12" creationId="{E384BFF7-3319-CAE2-192F-C4DCBBBBFCCA}"/>
          </ac:spMkLst>
        </pc:spChg>
        <pc:picChg chg="del">
          <ac:chgData name="Kelly Stokes" userId="3e5c5154-569e-4d81-aa91-4f91841cdfa9" providerId="ADAL" clId="{9036772E-8232-49AC-9205-01D0FD7D8D25}" dt="2023-02-08T15:04:12.093" v="578" actId="478"/>
          <ac:picMkLst>
            <pc:docMk/>
            <pc:sldMk cId="2394108753" sldId="2335"/>
            <ac:picMk id="3" creationId="{00166AB7-FC11-8B98-7F16-86B564CA519B}"/>
          </ac:picMkLst>
        </pc:picChg>
        <pc:picChg chg="add mod">
          <ac:chgData name="Kelly Stokes" userId="3e5c5154-569e-4d81-aa91-4f91841cdfa9" providerId="ADAL" clId="{9036772E-8232-49AC-9205-01D0FD7D8D25}" dt="2023-02-08T15:04:12.403" v="579"/>
          <ac:picMkLst>
            <pc:docMk/>
            <pc:sldMk cId="2394108753" sldId="2335"/>
            <ac:picMk id="4" creationId="{3497ED4C-6054-69BA-201C-89858CC68F3E}"/>
          </ac:picMkLst>
        </pc:picChg>
      </pc:sldChg>
      <pc:sldChg chg="addSp delSp modSp modAnim">
        <pc:chgData name="Kelly Stokes" userId="3e5c5154-569e-4d81-aa91-4f91841cdfa9" providerId="ADAL" clId="{9036772E-8232-49AC-9205-01D0FD7D8D25}" dt="2023-02-08T15:05:05.839" v="598"/>
        <pc:sldMkLst>
          <pc:docMk/>
          <pc:sldMk cId="3595184744" sldId="2336"/>
        </pc:sldMkLst>
        <pc:spChg chg="mod">
          <ac:chgData name="Kelly Stokes" userId="3e5c5154-569e-4d81-aa91-4f91841cdfa9" providerId="ADAL" clId="{9036772E-8232-49AC-9205-01D0FD7D8D25}" dt="2023-02-08T15:04:38.162" v="593" actId="20577"/>
          <ac:spMkLst>
            <pc:docMk/>
            <pc:sldMk cId="3595184744" sldId="2336"/>
            <ac:spMk id="2" creationId="{52DA34BA-82FC-47C5-BCE1-BB65E08B92A1}"/>
          </ac:spMkLst>
        </pc:spChg>
        <pc:spChg chg="mod">
          <ac:chgData name="Kelly Stokes" userId="3e5c5154-569e-4d81-aa91-4f91841cdfa9" providerId="ADAL" clId="{9036772E-8232-49AC-9205-01D0FD7D8D25}" dt="2023-02-08T15:05:05.839" v="598"/>
          <ac:spMkLst>
            <pc:docMk/>
            <pc:sldMk cId="3595184744" sldId="2336"/>
            <ac:spMk id="12" creationId="{E384BFF7-3319-CAE2-192F-C4DCBBBBFCCA}"/>
          </ac:spMkLst>
        </pc:spChg>
        <pc:picChg chg="add mod">
          <ac:chgData name="Kelly Stokes" userId="3e5c5154-569e-4d81-aa91-4f91841cdfa9" providerId="ADAL" clId="{9036772E-8232-49AC-9205-01D0FD7D8D25}" dt="2023-02-08T15:04:45.290" v="595"/>
          <ac:picMkLst>
            <pc:docMk/>
            <pc:sldMk cId="3595184744" sldId="2336"/>
            <ac:picMk id="3" creationId="{DD0BB8CF-5283-F701-A5D3-A8FCCC936CA0}"/>
          </ac:picMkLst>
        </pc:picChg>
        <pc:picChg chg="del">
          <ac:chgData name="Kelly Stokes" userId="3e5c5154-569e-4d81-aa91-4f91841cdfa9" providerId="ADAL" clId="{9036772E-8232-49AC-9205-01D0FD7D8D25}" dt="2023-02-08T15:04:39.663" v="594" actId="478"/>
          <ac:picMkLst>
            <pc:docMk/>
            <pc:sldMk cId="3595184744" sldId="2336"/>
            <ac:picMk id="4" creationId="{3AD85EE1-3C80-77F1-829B-B21F74D28CE0}"/>
          </ac:picMkLst>
        </pc:picChg>
      </pc:sldChg>
      <pc:sldChg chg="del">
        <pc:chgData name="Kelly Stokes" userId="3e5c5154-569e-4d81-aa91-4f91841cdfa9" providerId="ADAL" clId="{9036772E-8232-49AC-9205-01D0FD7D8D25}" dt="2023-02-08T15:05:09.429" v="599" actId="2696"/>
        <pc:sldMkLst>
          <pc:docMk/>
          <pc:sldMk cId="1025470627" sldId="2337"/>
        </pc:sldMkLst>
      </pc:sldChg>
      <pc:sldChg chg="modSp mod">
        <pc:chgData name="Kelly Stokes" userId="3e5c5154-569e-4d81-aa91-4f91841cdfa9" providerId="ADAL" clId="{9036772E-8232-49AC-9205-01D0FD7D8D25}" dt="2023-02-08T15:05:26.960" v="607" actId="27636"/>
        <pc:sldMkLst>
          <pc:docMk/>
          <pc:sldMk cId="3975121666" sldId="2338"/>
        </pc:sldMkLst>
        <pc:spChg chg="mod">
          <ac:chgData name="Kelly Stokes" userId="3e5c5154-569e-4d81-aa91-4f91841cdfa9" providerId="ADAL" clId="{9036772E-8232-49AC-9205-01D0FD7D8D25}" dt="2023-02-08T15:05:20.600" v="600"/>
          <ac:spMkLst>
            <pc:docMk/>
            <pc:sldMk cId="3975121666" sldId="2338"/>
            <ac:spMk id="2" creationId="{52DA34BA-82FC-47C5-BCE1-BB65E08B92A1}"/>
          </ac:spMkLst>
        </pc:spChg>
        <pc:spChg chg="mod">
          <ac:chgData name="Kelly Stokes" userId="3e5c5154-569e-4d81-aa91-4f91841cdfa9" providerId="ADAL" clId="{9036772E-8232-49AC-9205-01D0FD7D8D25}" dt="2023-02-08T15:05:26.960" v="607" actId="27636"/>
          <ac:spMkLst>
            <pc:docMk/>
            <pc:sldMk cId="3975121666" sldId="2338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9036772E-8232-49AC-9205-01D0FD7D8D25}" dt="2023-02-08T15:05:50.276" v="615" actId="27636"/>
        <pc:sldMkLst>
          <pc:docMk/>
          <pc:sldMk cId="3632831165" sldId="2339"/>
        </pc:sldMkLst>
        <pc:spChg chg="mod">
          <ac:chgData name="Kelly Stokes" userId="3e5c5154-569e-4d81-aa91-4f91841cdfa9" providerId="ADAL" clId="{9036772E-8232-49AC-9205-01D0FD7D8D25}" dt="2023-02-08T15:05:41.997" v="608"/>
          <ac:spMkLst>
            <pc:docMk/>
            <pc:sldMk cId="3632831165" sldId="2339"/>
            <ac:spMk id="2" creationId="{52DA34BA-82FC-47C5-BCE1-BB65E08B92A1}"/>
          </ac:spMkLst>
        </pc:spChg>
        <pc:spChg chg="mod">
          <ac:chgData name="Kelly Stokes" userId="3e5c5154-569e-4d81-aa91-4f91841cdfa9" providerId="ADAL" clId="{9036772E-8232-49AC-9205-01D0FD7D8D25}" dt="2023-02-08T15:05:50.276" v="615" actId="27636"/>
          <ac:spMkLst>
            <pc:docMk/>
            <pc:sldMk cId="3632831165" sldId="2339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9036772E-8232-49AC-9205-01D0FD7D8D25}" dt="2023-02-08T15:06:21.539" v="626" actId="27636"/>
        <pc:sldMkLst>
          <pc:docMk/>
          <pc:sldMk cId="1487266307" sldId="2340"/>
        </pc:sldMkLst>
        <pc:spChg chg="mod">
          <ac:chgData name="Kelly Stokes" userId="3e5c5154-569e-4d81-aa91-4f91841cdfa9" providerId="ADAL" clId="{9036772E-8232-49AC-9205-01D0FD7D8D25}" dt="2023-02-08T15:06:13.786" v="617"/>
          <ac:spMkLst>
            <pc:docMk/>
            <pc:sldMk cId="1487266307" sldId="2340"/>
            <ac:spMk id="2" creationId="{52DA34BA-82FC-47C5-BCE1-BB65E08B92A1}"/>
          </ac:spMkLst>
        </pc:spChg>
        <pc:spChg chg="mod">
          <ac:chgData name="Kelly Stokes" userId="3e5c5154-569e-4d81-aa91-4f91841cdfa9" providerId="ADAL" clId="{9036772E-8232-49AC-9205-01D0FD7D8D25}" dt="2023-02-08T15:06:21.539" v="626" actId="27636"/>
          <ac:spMkLst>
            <pc:docMk/>
            <pc:sldMk cId="1487266307" sldId="2340"/>
            <ac:spMk id="3" creationId="{847A1AC9-9EC9-E1AA-348D-958CE44F2772}"/>
          </ac:spMkLst>
        </pc:spChg>
      </pc:sldChg>
      <pc:sldChg chg="del">
        <pc:chgData name="Kelly Stokes" userId="3e5c5154-569e-4d81-aa91-4f91841cdfa9" providerId="ADAL" clId="{9036772E-8232-49AC-9205-01D0FD7D8D25}" dt="2023-02-08T15:06:25.898" v="627" actId="2696"/>
        <pc:sldMkLst>
          <pc:docMk/>
          <pc:sldMk cId="1100488303" sldId="2341"/>
        </pc:sldMkLst>
      </pc:sldChg>
      <pc:sldChg chg="modNotesTx">
        <pc:chgData name="Kelly Stokes" userId="3e5c5154-569e-4d81-aa91-4f91841cdfa9" providerId="ADAL" clId="{9036772E-8232-49AC-9205-01D0FD7D8D25}" dt="2023-02-08T15:06:51.977" v="647" actId="20577"/>
        <pc:sldMkLst>
          <pc:docMk/>
          <pc:sldMk cId="480934636" sldId="2351"/>
        </pc:sldMkLst>
      </pc:sldChg>
      <pc:sldChg chg="modSp mod">
        <pc:chgData name="Kelly Stokes" userId="3e5c5154-569e-4d81-aa91-4f91841cdfa9" providerId="ADAL" clId="{9036772E-8232-49AC-9205-01D0FD7D8D25}" dt="2023-02-08T15:06:57.667" v="648"/>
        <pc:sldMkLst>
          <pc:docMk/>
          <pc:sldMk cId="2987036823" sldId="2352"/>
        </pc:sldMkLst>
        <pc:spChg chg="mod">
          <ac:chgData name="Kelly Stokes" userId="3e5c5154-569e-4d81-aa91-4f91841cdfa9" providerId="ADAL" clId="{9036772E-8232-49AC-9205-01D0FD7D8D25}" dt="2023-02-08T15:06:57.667" v="648"/>
          <ac:spMkLst>
            <pc:docMk/>
            <pc:sldMk cId="2987036823" sldId="2352"/>
            <ac:spMk id="2" creationId="{77E26784-A357-92CE-B6B1-8F248D3D6650}"/>
          </ac:spMkLst>
        </pc:spChg>
      </pc:sldChg>
      <pc:sldChg chg="addSp delSp modSp modAnim">
        <pc:chgData name="Kelly Stokes" userId="3e5c5154-569e-4d81-aa91-4f91841cdfa9" providerId="ADAL" clId="{9036772E-8232-49AC-9205-01D0FD7D8D25}" dt="2023-02-08T15:07:34.367" v="657"/>
        <pc:sldMkLst>
          <pc:docMk/>
          <pc:sldMk cId="2474425800" sldId="2361"/>
        </pc:sldMkLst>
        <pc:spChg chg="mod">
          <ac:chgData name="Kelly Stokes" userId="3e5c5154-569e-4d81-aa91-4f91841cdfa9" providerId="ADAL" clId="{9036772E-8232-49AC-9205-01D0FD7D8D25}" dt="2023-02-08T15:07:14.657" v="653" actId="20577"/>
          <ac:spMkLst>
            <pc:docMk/>
            <pc:sldMk cId="2474425800" sldId="2361"/>
            <ac:spMk id="2" creationId="{52DA34BA-82FC-47C5-BCE1-BB65E08B92A1}"/>
          </ac:spMkLst>
        </pc:spChg>
        <pc:picChg chg="del">
          <ac:chgData name="Kelly Stokes" userId="3e5c5154-569e-4d81-aa91-4f91841cdfa9" providerId="ADAL" clId="{9036772E-8232-49AC-9205-01D0FD7D8D25}" dt="2023-02-08T15:07:16.701" v="654" actId="478"/>
          <ac:picMkLst>
            <pc:docMk/>
            <pc:sldMk cId="2474425800" sldId="2361"/>
            <ac:picMk id="13322" creationId="{CCEB2EE8-4D66-9680-C43B-03A7D7B88927}"/>
          </ac:picMkLst>
        </pc:picChg>
        <pc:picChg chg="add mod">
          <ac:chgData name="Kelly Stokes" userId="3e5c5154-569e-4d81-aa91-4f91841cdfa9" providerId="ADAL" clId="{9036772E-8232-49AC-9205-01D0FD7D8D25}" dt="2023-02-08T15:07:32.125" v="656" actId="1076"/>
          <ac:picMkLst>
            <pc:docMk/>
            <pc:sldMk cId="2474425800" sldId="2361"/>
            <ac:picMk id="128002" creationId="{9C6FDECC-9D7E-FA4A-B91A-80D29E8EB599}"/>
          </ac:picMkLst>
        </pc:picChg>
      </pc:sldChg>
      <pc:sldChg chg="addSp delSp modSp modAnim">
        <pc:chgData name="Kelly Stokes" userId="3e5c5154-569e-4d81-aa91-4f91841cdfa9" providerId="ADAL" clId="{9036772E-8232-49AC-9205-01D0FD7D8D25}" dt="2023-02-08T15:08:01.945" v="665"/>
        <pc:sldMkLst>
          <pc:docMk/>
          <pc:sldMk cId="3160891213" sldId="2362"/>
        </pc:sldMkLst>
        <pc:spChg chg="mod">
          <ac:chgData name="Kelly Stokes" userId="3e5c5154-569e-4d81-aa91-4f91841cdfa9" providerId="ADAL" clId="{9036772E-8232-49AC-9205-01D0FD7D8D25}" dt="2023-02-08T15:07:41.881" v="661" actId="20577"/>
          <ac:spMkLst>
            <pc:docMk/>
            <pc:sldMk cId="3160891213" sldId="2362"/>
            <ac:spMk id="2" creationId="{52DA34BA-82FC-47C5-BCE1-BB65E08B92A1}"/>
          </ac:spMkLst>
        </pc:spChg>
        <pc:picChg chg="del">
          <ac:chgData name="Kelly Stokes" userId="3e5c5154-569e-4d81-aa91-4f91841cdfa9" providerId="ADAL" clId="{9036772E-8232-49AC-9205-01D0FD7D8D25}" dt="2023-02-08T15:07:43.324" v="662" actId="478"/>
          <ac:picMkLst>
            <pc:docMk/>
            <pc:sldMk cId="3160891213" sldId="2362"/>
            <ac:picMk id="98306" creationId="{784A3847-4381-85EF-FC7B-87BD39134548}"/>
          </ac:picMkLst>
        </pc:picChg>
        <pc:picChg chg="add mod">
          <ac:chgData name="Kelly Stokes" userId="3e5c5154-569e-4d81-aa91-4f91841cdfa9" providerId="ADAL" clId="{9036772E-8232-49AC-9205-01D0FD7D8D25}" dt="2023-02-08T15:08:01.160" v="664" actId="1076"/>
          <ac:picMkLst>
            <pc:docMk/>
            <pc:sldMk cId="3160891213" sldId="2362"/>
            <ac:picMk id="126978" creationId="{179BA323-30F8-3688-56AE-E35F6969B4AC}"/>
          </ac:picMkLst>
        </pc:picChg>
      </pc:sldChg>
      <pc:sldChg chg="addSp delSp modSp mod modAnim">
        <pc:chgData name="Kelly Stokes" userId="3e5c5154-569e-4d81-aa91-4f91841cdfa9" providerId="ADAL" clId="{9036772E-8232-49AC-9205-01D0FD7D8D25}" dt="2023-02-08T15:08:35.409" v="676"/>
        <pc:sldMkLst>
          <pc:docMk/>
          <pc:sldMk cId="4142305114" sldId="2366"/>
        </pc:sldMkLst>
        <pc:spChg chg="mod">
          <ac:chgData name="Kelly Stokes" userId="3e5c5154-569e-4d81-aa91-4f91841cdfa9" providerId="ADAL" clId="{9036772E-8232-49AC-9205-01D0FD7D8D25}" dt="2023-02-08T15:08:12.476" v="670" actId="20577"/>
          <ac:spMkLst>
            <pc:docMk/>
            <pc:sldMk cId="4142305114" sldId="2366"/>
            <ac:spMk id="2" creationId="{52DA34BA-82FC-47C5-BCE1-BB65E08B92A1}"/>
          </ac:spMkLst>
        </pc:spChg>
        <pc:spChg chg="mod">
          <ac:chgData name="Kelly Stokes" userId="3e5c5154-569e-4d81-aa91-4f91841cdfa9" providerId="ADAL" clId="{9036772E-8232-49AC-9205-01D0FD7D8D25}" dt="2023-02-08T15:08:17.719" v="672" actId="14100"/>
          <ac:spMkLst>
            <pc:docMk/>
            <pc:sldMk cId="4142305114" sldId="2366"/>
            <ac:spMk id="4" creationId="{4AAEFC4D-BF08-0B9C-00DC-B73BC7DF78B7}"/>
          </ac:spMkLst>
        </pc:spChg>
        <pc:picChg chg="del">
          <ac:chgData name="Kelly Stokes" userId="3e5c5154-569e-4d81-aa91-4f91841cdfa9" providerId="ADAL" clId="{9036772E-8232-49AC-9205-01D0FD7D8D25}" dt="2023-02-08T15:08:18.573" v="673" actId="478"/>
          <ac:picMkLst>
            <pc:docMk/>
            <pc:sldMk cId="4142305114" sldId="2366"/>
            <ac:picMk id="15366" creationId="{F2AA9C2E-5EA5-F591-34B6-4CD34843F530}"/>
          </ac:picMkLst>
        </pc:picChg>
        <pc:picChg chg="add mod">
          <ac:chgData name="Kelly Stokes" userId="3e5c5154-569e-4d81-aa91-4f91841cdfa9" providerId="ADAL" clId="{9036772E-8232-49AC-9205-01D0FD7D8D25}" dt="2023-02-08T15:08:34.742" v="675" actId="1076"/>
          <ac:picMkLst>
            <pc:docMk/>
            <pc:sldMk cId="4142305114" sldId="2366"/>
            <ac:picMk id="125954" creationId="{660682EB-7BEA-F3CF-F85D-EB235A45F37A}"/>
          </ac:picMkLst>
        </pc:picChg>
      </pc:sldChg>
      <pc:sldChg chg="addSp delSp modSp mod modAnim">
        <pc:chgData name="Kelly Stokes" userId="3e5c5154-569e-4d81-aa91-4f91841cdfa9" providerId="ADAL" clId="{9036772E-8232-49AC-9205-01D0FD7D8D25}" dt="2023-02-08T15:09:07.576" v="687"/>
        <pc:sldMkLst>
          <pc:docMk/>
          <pc:sldMk cId="268556524" sldId="2367"/>
        </pc:sldMkLst>
        <pc:spChg chg="mod">
          <ac:chgData name="Kelly Stokes" userId="3e5c5154-569e-4d81-aa91-4f91841cdfa9" providerId="ADAL" clId="{9036772E-8232-49AC-9205-01D0FD7D8D25}" dt="2023-02-08T15:08:40.731" v="681" actId="20577"/>
          <ac:spMkLst>
            <pc:docMk/>
            <pc:sldMk cId="268556524" sldId="2367"/>
            <ac:spMk id="2" creationId="{52DA34BA-82FC-47C5-BCE1-BB65E08B92A1}"/>
          </ac:spMkLst>
        </pc:spChg>
        <pc:spChg chg="mod">
          <ac:chgData name="Kelly Stokes" userId="3e5c5154-569e-4d81-aa91-4f91841cdfa9" providerId="ADAL" clId="{9036772E-8232-49AC-9205-01D0FD7D8D25}" dt="2023-02-08T15:08:46.708" v="683" actId="14100"/>
          <ac:spMkLst>
            <pc:docMk/>
            <pc:sldMk cId="268556524" sldId="2367"/>
            <ac:spMk id="3" creationId="{13BB5EC0-7A96-4D29-A835-6FAE896C31A4}"/>
          </ac:spMkLst>
        </pc:spChg>
        <pc:picChg chg="del">
          <ac:chgData name="Kelly Stokes" userId="3e5c5154-569e-4d81-aa91-4f91841cdfa9" providerId="ADAL" clId="{9036772E-8232-49AC-9205-01D0FD7D8D25}" dt="2023-02-08T15:08:47.717" v="684" actId="478"/>
          <ac:picMkLst>
            <pc:docMk/>
            <pc:sldMk cId="268556524" sldId="2367"/>
            <ac:picMk id="16388" creationId="{BA6914CB-6A7E-AF31-1BC5-7B8027C086DF}"/>
          </ac:picMkLst>
        </pc:picChg>
        <pc:picChg chg="add mod">
          <ac:chgData name="Kelly Stokes" userId="3e5c5154-569e-4d81-aa91-4f91841cdfa9" providerId="ADAL" clId="{9036772E-8232-49AC-9205-01D0FD7D8D25}" dt="2023-02-08T15:09:06.834" v="686" actId="1076"/>
          <ac:picMkLst>
            <pc:docMk/>
            <pc:sldMk cId="268556524" sldId="2367"/>
            <ac:picMk id="124930" creationId="{9FFA0966-87C8-4198-891A-8C9047666F00}"/>
          </ac:picMkLst>
        </pc:picChg>
      </pc:sldChg>
      <pc:sldChg chg="del">
        <pc:chgData name="Kelly Stokes" userId="3e5c5154-569e-4d81-aa91-4f91841cdfa9" providerId="ADAL" clId="{9036772E-8232-49AC-9205-01D0FD7D8D25}" dt="2023-02-08T15:09:17.315" v="688" actId="2696"/>
        <pc:sldMkLst>
          <pc:docMk/>
          <pc:sldMk cId="298883622" sldId="2368"/>
        </pc:sldMkLst>
      </pc:sldChg>
      <pc:sldChg chg="del">
        <pc:chgData name="Kelly Stokes" userId="3e5c5154-569e-4d81-aa91-4f91841cdfa9" providerId="ADAL" clId="{9036772E-8232-49AC-9205-01D0FD7D8D25}" dt="2023-02-08T15:09:17.315" v="688" actId="2696"/>
        <pc:sldMkLst>
          <pc:docMk/>
          <pc:sldMk cId="1392430296" sldId="2369"/>
        </pc:sldMkLst>
      </pc:sldChg>
      <pc:sldChg chg="addSp delSp modSp modAnim">
        <pc:chgData name="Kelly Stokes" userId="3e5c5154-569e-4d81-aa91-4f91841cdfa9" providerId="ADAL" clId="{9036772E-8232-49AC-9205-01D0FD7D8D25}" dt="2023-02-08T15:09:50.823" v="712" actId="20577"/>
        <pc:sldMkLst>
          <pc:docMk/>
          <pc:sldMk cId="1364062189" sldId="2370"/>
        </pc:sldMkLst>
        <pc:spChg chg="mod">
          <ac:chgData name="Kelly Stokes" userId="3e5c5154-569e-4d81-aa91-4f91841cdfa9" providerId="ADAL" clId="{9036772E-8232-49AC-9205-01D0FD7D8D25}" dt="2023-02-08T15:09:30.969" v="707" actId="20577"/>
          <ac:spMkLst>
            <pc:docMk/>
            <pc:sldMk cId="1364062189" sldId="2370"/>
            <ac:spMk id="2" creationId="{52DA34BA-82FC-47C5-BCE1-BB65E08B92A1}"/>
          </ac:spMkLst>
        </pc:spChg>
        <pc:spChg chg="mod">
          <ac:chgData name="Kelly Stokes" userId="3e5c5154-569e-4d81-aa91-4f91841cdfa9" providerId="ADAL" clId="{9036772E-8232-49AC-9205-01D0FD7D8D25}" dt="2023-02-08T15:09:50.823" v="712" actId="20577"/>
          <ac:spMkLst>
            <pc:docMk/>
            <pc:sldMk cId="1364062189" sldId="2370"/>
            <ac:spMk id="10" creationId="{003D53EA-1945-744E-2DD1-0312F4DE835F}"/>
          </ac:spMkLst>
        </pc:spChg>
        <pc:spChg chg="mod">
          <ac:chgData name="Kelly Stokes" userId="3e5c5154-569e-4d81-aa91-4f91841cdfa9" providerId="ADAL" clId="{9036772E-8232-49AC-9205-01D0FD7D8D25}" dt="2023-02-08T15:09:47.332" v="708"/>
          <ac:spMkLst>
            <pc:docMk/>
            <pc:sldMk cId="1364062189" sldId="2370"/>
            <ac:spMk id="12" creationId="{E384BFF7-3319-CAE2-192F-C4DCBBBBFCCA}"/>
          </ac:spMkLst>
        </pc:spChg>
        <pc:picChg chg="add mod">
          <ac:chgData name="Kelly Stokes" userId="3e5c5154-569e-4d81-aa91-4f91841cdfa9" providerId="ADAL" clId="{9036772E-8232-49AC-9205-01D0FD7D8D25}" dt="2023-02-08T15:09:23.476" v="690"/>
          <ac:picMkLst>
            <pc:docMk/>
            <pc:sldMk cId="1364062189" sldId="2370"/>
            <ac:picMk id="3" creationId="{2D2CF821-295D-BFCD-2DA4-9BFD1165D189}"/>
          </ac:picMkLst>
        </pc:picChg>
        <pc:picChg chg="del">
          <ac:chgData name="Kelly Stokes" userId="3e5c5154-569e-4d81-aa91-4f91841cdfa9" providerId="ADAL" clId="{9036772E-8232-49AC-9205-01D0FD7D8D25}" dt="2023-02-08T15:09:23.146" v="689" actId="478"/>
          <ac:picMkLst>
            <pc:docMk/>
            <pc:sldMk cId="1364062189" sldId="2370"/>
            <ac:picMk id="7" creationId="{16A99388-4626-C9AA-E4FE-2B230CD84894}"/>
          </ac:picMkLst>
        </pc:picChg>
      </pc:sldChg>
      <pc:sldChg chg="addSp delSp modSp modAnim">
        <pc:chgData name="Kelly Stokes" userId="3e5c5154-569e-4d81-aa91-4f91841cdfa9" providerId="ADAL" clId="{9036772E-8232-49AC-9205-01D0FD7D8D25}" dt="2023-02-08T15:10:16.617" v="722"/>
        <pc:sldMkLst>
          <pc:docMk/>
          <pc:sldMk cId="3360998302" sldId="2371"/>
        </pc:sldMkLst>
        <pc:spChg chg="mod">
          <ac:chgData name="Kelly Stokes" userId="3e5c5154-569e-4d81-aa91-4f91841cdfa9" providerId="ADAL" clId="{9036772E-8232-49AC-9205-01D0FD7D8D25}" dt="2023-02-08T15:10:03.824" v="721" actId="20577"/>
          <ac:spMkLst>
            <pc:docMk/>
            <pc:sldMk cId="3360998302" sldId="2371"/>
            <ac:spMk id="2" creationId="{52DA34BA-82FC-47C5-BCE1-BB65E08B92A1}"/>
          </ac:spMkLst>
        </pc:spChg>
        <pc:spChg chg="mod">
          <ac:chgData name="Kelly Stokes" userId="3e5c5154-569e-4d81-aa91-4f91841cdfa9" providerId="ADAL" clId="{9036772E-8232-49AC-9205-01D0FD7D8D25}" dt="2023-02-08T15:10:16.617" v="722"/>
          <ac:spMkLst>
            <pc:docMk/>
            <pc:sldMk cId="3360998302" sldId="2371"/>
            <ac:spMk id="12" creationId="{E384BFF7-3319-CAE2-192F-C4DCBBBBFCCA}"/>
          </ac:spMkLst>
        </pc:spChg>
        <pc:picChg chg="del">
          <ac:chgData name="Kelly Stokes" userId="3e5c5154-569e-4d81-aa91-4f91841cdfa9" providerId="ADAL" clId="{9036772E-8232-49AC-9205-01D0FD7D8D25}" dt="2023-02-08T15:09:58.236" v="713" actId="478"/>
          <ac:picMkLst>
            <pc:docMk/>
            <pc:sldMk cId="3360998302" sldId="2371"/>
            <ac:picMk id="3" creationId="{00166AB7-FC11-8B98-7F16-86B564CA519B}"/>
          </ac:picMkLst>
        </pc:picChg>
        <pc:picChg chg="add mod">
          <ac:chgData name="Kelly Stokes" userId="3e5c5154-569e-4d81-aa91-4f91841cdfa9" providerId="ADAL" clId="{9036772E-8232-49AC-9205-01D0FD7D8D25}" dt="2023-02-08T15:09:58.583" v="714"/>
          <ac:picMkLst>
            <pc:docMk/>
            <pc:sldMk cId="3360998302" sldId="2371"/>
            <ac:picMk id="4" creationId="{C42046A3-B1B7-0377-E422-75A2DC41FEAD}"/>
          </ac:picMkLst>
        </pc:picChg>
      </pc:sldChg>
      <pc:sldChg chg="del">
        <pc:chgData name="Kelly Stokes" userId="3e5c5154-569e-4d81-aa91-4f91841cdfa9" providerId="ADAL" clId="{9036772E-8232-49AC-9205-01D0FD7D8D25}" dt="2023-02-08T15:10:23.507" v="723" actId="2696"/>
        <pc:sldMkLst>
          <pc:docMk/>
          <pc:sldMk cId="1242926038" sldId="2372"/>
        </pc:sldMkLst>
      </pc:sldChg>
      <pc:sldChg chg="del">
        <pc:chgData name="Kelly Stokes" userId="3e5c5154-569e-4d81-aa91-4f91841cdfa9" providerId="ADAL" clId="{9036772E-8232-49AC-9205-01D0FD7D8D25}" dt="2023-02-08T15:10:23.507" v="723" actId="2696"/>
        <pc:sldMkLst>
          <pc:docMk/>
          <pc:sldMk cId="2121762577" sldId="2373"/>
        </pc:sldMkLst>
      </pc:sldChg>
      <pc:sldChg chg="modSp mod">
        <pc:chgData name="Kelly Stokes" userId="3e5c5154-569e-4d81-aa91-4f91841cdfa9" providerId="ADAL" clId="{9036772E-8232-49AC-9205-01D0FD7D8D25}" dt="2023-02-08T15:10:42.511" v="725" actId="1076"/>
        <pc:sldMkLst>
          <pc:docMk/>
          <pc:sldMk cId="3545370141" sldId="2374"/>
        </pc:sldMkLst>
        <pc:spChg chg="mod">
          <ac:chgData name="Kelly Stokes" userId="3e5c5154-569e-4d81-aa91-4f91841cdfa9" providerId="ADAL" clId="{9036772E-8232-49AC-9205-01D0FD7D8D25}" dt="2023-02-08T15:10:36.481" v="724"/>
          <ac:spMkLst>
            <pc:docMk/>
            <pc:sldMk cId="3545370141" sldId="2374"/>
            <ac:spMk id="2" creationId="{52DA34BA-82FC-47C5-BCE1-BB65E08B92A1}"/>
          </ac:spMkLst>
        </pc:spChg>
        <pc:spChg chg="mod">
          <ac:chgData name="Kelly Stokes" userId="3e5c5154-569e-4d81-aa91-4f91841cdfa9" providerId="ADAL" clId="{9036772E-8232-49AC-9205-01D0FD7D8D25}" dt="2023-02-08T15:10:42.511" v="725" actId="1076"/>
          <ac:spMkLst>
            <pc:docMk/>
            <pc:sldMk cId="3545370141" sldId="2374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9036772E-8232-49AC-9205-01D0FD7D8D25}" dt="2023-02-08T15:11:04.058" v="733" actId="27636"/>
        <pc:sldMkLst>
          <pc:docMk/>
          <pc:sldMk cId="2952782990" sldId="2375"/>
        </pc:sldMkLst>
        <pc:spChg chg="mod">
          <ac:chgData name="Kelly Stokes" userId="3e5c5154-569e-4d81-aa91-4f91841cdfa9" providerId="ADAL" clId="{9036772E-8232-49AC-9205-01D0FD7D8D25}" dt="2023-02-08T15:10:55.853" v="726"/>
          <ac:spMkLst>
            <pc:docMk/>
            <pc:sldMk cId="2952782990" sldId="2375"/>
            <ac:spMk id="2" creationId="{52DA34BA-82FC-47C5-BCE1-BB65E08B92A1}"/>
          </ac:spMkLst>
        </pc:spChg>
        <pc:spChg chg="mod">
          <ac:chgData name="Kelly Stokes" userId="3e5c5154-569e-4d81-aa91-4f91841cdfa9" providerId="ADAL" clId="{9036772E-8232-49AC-9205-01D0FD7D8D25}" dt="2023-02-08T15:11:04.058" v="733" actId="27636"/>
          <ac:spMkLst>
            <pc:docMk/>
            <pc:sldMk cId="2952782990" sldId="2375"/>
            <ac:spMk id="3" creationId="{847A1AC9-9EC9-E1AA-348D-958CE44F2772}"/>
          </ac:spMkLst>
        </pc:spChg>
      </pc:sldChg>
      <pc:sldChg chg="del">
        <pc:chgData name="Kelly Stokes" userId="3e5c5154-569e-4d81-aa91-4f91841cdfa9" providerId="ADAL" clId="{9036772E-8232-49AC-9205-01D0FD7D8D25}" dt="2023-02-08T15:11:11.637" v="734" actId="2696"/>
        <pc:sldMkLst>
          <pc:docMk/>
          <pc:sldMk cId="1320155136" sldId="2376"/>
        </pc:sldMkLst>
      </pc:sldChg>
      <pc:sldChg chg="del">
        <pc:chgData name="Kelly Stokes" userId="3e5c5154-569e-4d81-aa91-4f91841cdfa9" providerId="ADAL" clId="{9036772E-8232-49AC-9205-01D0FD7D8D25}" dt="2023-02-08T15:11:11.637" v="734" actId="2696"/>
        <pc:sldMkLst>
          <pc:docMk/>
          <pc:sldMk cId="1815111763" sldId="2377"/>
        </pc:sldMkLst>
      </pc:sldChg>
      <pc:sldChg chg="modNotesTx">
        <pc:chgData name="Kelly Stokes" userId="3e5c5154-569e-4d81-aa91-4f91841cdfa9" providerId="ADAL" clId="{9036772E-8232-49AC-9205-01D0FD7D8D25}" dt="2023-02-08T15:11:30.145" v="737" actId="20577"/>
        <pc:sldMkLst>
          <pc:docMk/>
          <pc:sldMk cId="1198348762" sldId="2387"/>
        </pc:sldMkLst>
      </pc:sldChg>
      <pc:sldChg chg="modSp mod">
        <pc:chgData name="Kelly Stokes" userId="3e5c5154-569e-4d81-aa91-4f91841cdfa9" providerId="ADAL" clId="{9036772E-8232-49AC-9205-01D0FD7D8D25}" dt="2023-02-08T15:11:38.632" v="740" actId="20577"/>
        <pc:sldMkLst>
          <pc:docMk/>
          <pc:sldMk cId="1870963174" sldId="2388"/>
        </pc:sldMkLst>
        <pc:spChg chg="mod">
          <ac:chgData name="Kelly Stokes" userId="3e5c5154-569e-4d81-aa91-4f91841cdfa9" providerId="ADAL" clId="{9036772E-8232-49AC-9205-01D0FD7D8D25}" dt="2023-02-08T15:11:38.632" v="740" actId="20577"/>
          <ac:spMkLst>
            <pc:docMk/>
            <pc:sldMk cId="1870963174" sldId="2388"/>
            <ac:spMk id="2" creationId="{77E26784-A357-92CE-B6B1-8F248D3D6650}"/>
          </ac:spMkLst>
        </pc:spChg>
      </pc:sldChg>
      <pc:sldChg chg="addSp delSp modSp modAnim">
        <pc:chgData name="Kelly Stokes" userId="3e5c5154-569e-4d81-aa91-4f91841cdfa9" providerId="ADAL" clId="{9036772E-8232-49AC-9205-01D0FD7D8D25}" dt="2023-02-08T15:12:10.953" v="748"/>
        <pc:sldMkLst>
          <pc:docMk/>
          <pc:sldMk cId="154092968" sldId="2397"/>
        </pc:sldMkLst>
        <pc:spChg chg="mod">
          <ac:chgData name="Kelly Stokes" userId="3e5c5154-569e-4d81-aa91-4f91841cdfa9" providerId="ADAL" clId="{9036772E-8232-49AC-9205-01D0FD7D8D25}" dt="2023-02-08T15:11:52.257" v="744" actId="20577"/>
          <ac:spMkLst>
            <pc:docMk/>
            <pc:sldMk cId="154092968" sldId="2397"/>
            <ac:spMk id="2" creationId="{52DA34BA-82FC-47C5-BCE1-BB65E08B92A1}"/>
          </ac:spMkLst>
        </pc:spChg>
        <pc:picChg chg="del">
          <ac:chgData name="Kelly Stokes" userId="3e5c5154-569e-4d81-aa91-4f91841cdfa9" providerId="ADAL" clId="{9036772E-8232-49AC-9205-01D0FD7D8D25}" dt="2023-02-08T15:11:53.703" v="745" actId="478"/>
          <ac:picMkLst>
            <pc:docMk/>
            <pc:sldMk cId="154092968" sldId="2397"/>
            <ac:picMk id="13322" creationId="{CCEB2EE8-4D66-9680-C43B-03A7D7B88927}"/>
          </ac:picMkLst>
        </pc:picChg>
        <pc:picChg chg="add mod">
          <ac:chgData name="Kelly Stokes" userId="3e5c5154-569e-4d81-aa91-4f91841cdfa9" providerId="ADAL" clId="{9036772E-8232-49AC-9205-01D0FD7D8D25}" dt="2023-02-08T15:12:10.234" v="747" actId="1076"/>
          <ac:picMkLst>
            <pc:docMk/>
            <pc:sldMk cId="154092968" sldId="2397"/>
            <ac:picMk id="115714" creationId="{1027DC7B-8E02-02AC-E0D7-CDEB72810A63}"/>
          </ac:picMkLst>
        </pc:picChg>
      </pc:sldChg>
      <pc:sldChg chg="addSp delSp modSp modAnim">
        <pc:chgData name="Kelly Stokes" userId="3e5c5154-569e-4d81-aa91-4f91841cdfa9" providerId="ADAL" clId="{9036772E-8232-49AC-9205-01D0FD7D8D25}" dt="2023-02-08T15:12:34.118" v="757"/>
        <pc:sldMkLst>
          <pc:docMk/>
          <pc:sldMk cId="2357628498" sldId="2398"/>
        </pc:sldMkLst>
        <pc:spChg chg="mod">
          <ac:chgData name="Kelly Stokes" userId="3e5c5154-569e-4d81-aa91-4f91841cdfa9" providerId="ADAL" clId="{9036772E-8232-49AC-9205-01D0FD7D8D25}" dt="2023-02-08T15:12:15.305" v="753" actId="20577"/>
          <ac:spMkLst>
            <pc:docMk/>
            <pc:sldMk cId="2357628498" sldId="2398"/>
            <ac:spMk id="2" creationId="{52DA34BA-82FC-47C5-BCE1-BB65E08B92A1}"/>
          </ac:spMkLst>
        </pc:spChg>
        <pc:picChg chg="del">
          <ac:chgData name="Kelly Stokes" userId="3e5c5154-569e-4d81-aa91-4f91841cdfa9" providerId="ADAL" clId="{9036772E-8232-49AC-9205-01D0FD7D8D25}" dt="2023-02-08T15:12:17.093" v="754" actId="478"/>
          <ac:picMkLst>
            <pc:docMk/>
            <pc:sldMk cId="2357628498" sldId="2398"/>
            <ac:picMk id="98306" creationId="{784A3847-4381-85EF-FC7B-87BD39134548}"/>
          </ac:picMkLst>
        </pc:picChg>
        <pc:picChg chg="add mod">
          <ac:chgData name="Kelly Stokes" userId="3e5c5154-569e-4d81-aa91-4f91841cdfa9" providerId="ADAL" clId="{9036772E-8232-49AC-9205-01D0FD7D8D25}" dt="2023-02-08T15:12:33.349" v="756" actId="1076"/>
          <ac:picMkLst>
            <pc:docMk/>
            <pc:sldMk cId="2357628498" sldId="2398"/>
            <ac:picMk id="114690" creationId="{A60DB907-D43A-407F-8469-D009C574F36A}"/>
          </ac:picMkLst>
        </pc:picChg>
      </pc:sldChg>
      <pc:sldChg chg="addSp delSp modSp mod modAnim">
        <pc:chgData name="Kelly Stokes" userId="3e5c5154-569e-4d81-aa91-4f91841cdfa9" providerId="ADAL" clId="{9036772E-8232-49AC-9205-01D0FD7D8D25}" dt="2023-02-08T15:13:27.224" v="768"/>
        <pc:sldMkLst>
          <pc:docMk/>
          <pc:sldMk cId="1268229038" sldId="2402"/>
        </pc:sldMkLst>
        <pc:spChg chg="mod">
          <ac:chgData name="Kelly Stokes" userId="3e5c5154-569e-4d81-aa91-4f91841cdfa9" providerId="ADAL" clId="{9036772E-8232-49AC-9205-01D0FD7D8D25}" dt="2023-02-08T15:12:50.137" v="761" actId="20577"/>
          <ac:spMkLst>
            <pc:docMk/>
            <pc:sldMk cId="1268229038" sldId="2402"/>
            <ac:spMk id="2" creationId="{52DA34BA-82FC-47C5-BCE1-BB65E08B92A1}"/>
          </ac:spMkLst>
        </pc:spChg>
        <pc:spChg chg="mod">
          <ac:chgData name="Kelly Stokes" userId="3e5c5154-569e-4d81-aa91-4f91841cdfa9" providerId="ADAL" clId="{9036772E-8232-49AC-9205-01D0FD7D8D25}" dt="2023-02-08T15:12:55.452" v="763" actId="14100"/>
          <ac:spMkLst>
            <pc:docMk/>
            <pc:sldMk cId="1268229038" sldId="2402"/>
            <ac:spMk id="4" creationId="{4AAEFC4D-BF08-0B9C-00DC-B73BC7DF78B7}"/>
          </ac:spMkLst>
        </pc:spChg>
        <pc:picChg chg="del">
          <ac:chgData name="Kelly Stokes" userId="3e5c5154-569e-4d81-aa91-4f91841cdfa9" providerId="ADAL" clId="{9036772E-8232-49AC-9205-01D0FD7D8D25}" dt="2023-02-08T15:12:56.108" v="764" actId="478"/>
          <ac:picMkLst>
            <pc:docMk/>
            <pc:sldMk cId="1268229038" sldId="2402"/>
            <ac:picMk id="15366" creationId="{F2AA9C2E-5EA5-F591-34B6-4CD34843F530}"/>
          </ac:picMkLst>
        </pc:picChg>
        <pc:picChg chg="add mod">
          <ac:chgData name="Kelly Stokes" userId="3e5c5154-569e-4d81-aa91-4f91841cdfa9" providerId="ADAL" clId="{9036772E-8232-49AC-9205-01D0FD7D8D25}" dt="2023-02-08T15:13:26.591" v="767" actId="1076"/>
          <ac:picMkLst>
            <pc:docMk/>
            <pc:sldMk cId="1268229038" sldId="2402"/>
            <ac:picMk id="113666" creationId="{4D6EDC26-359B-1A5F-B4A7-2F52B55523F6}"/>
          </ac:picMkLst>
        </pc:picChg>
      </pc:sldChg>
      <pc:sldChg chg="addSp delSp modSp mod modAnim">
        <pc:chgData name="Kelly Stokes" userId="3e5c5154-569e-4d81-aa91-4f91841cdfa9" providerId="ADAL" clId="{9036772E-8232-49AC-9205-01D0FD7D8D25}" dt="2023-02-08T15:14:33.803" v="777"/>
        <pc:sldMkLst>
          <pc:docMk/>
          <pc:sldMk cId="3118251010" sldId="2403"/>
        </pc:sldMkLst>
        <pc:spChg chg="mod">
          <ac:chgData name="Kelly Stokes" userId="3e5c5154-569e-4d81-aa91-4f91841cdfa9" providerId="ADAL" clId="{9036772E-8232-49AC-9205-01D0FD7D8D25}" dt="2023-02-08T15:13:34.088" v="772" actId="20577"/>
          <ac:spMkLst>
            <pc:docMk/>
            <pc:sldMk cId="3118251010" sldId="2403"/>
            <ac:spMk id="2" creationId="{52DA34BA-82FC-47C5-BCE1-BB65E08B92A1}"/>
          </ac:spMkLst>
        </pc:spChg>
        <pc:spChg chg="mod">
          <ac:chgData name="Kelly Stokes" userId="3e5c5154-569e-4d81-aa91-4f91841cdfa9" providerId="ADAL" clId="{9036772E-8232-49AC-9205-01D0FD7D8D25}" dt="2023-02-08T15:13:37.782" v="773" actId="1076"/>
          <ac:spMkLst>
            <pc:docMk/>
            <pc:sldMk cId="3118251010" sldId="2403"/>
            <ac:spMk id="3" creationId="{13BB5EC0-7A96-4D29-A835-6FAE896C31A4}"/>
          </ac:spMkLst>
        </pc:spChg>
        <pc:picChg chg="del">
          <ac:chgData name="Kelly Stokes" userId="3e5c5154-569e-4d81-aa91-4f91841cdfa9" providerId="ADAL" clId="{9036772E-8232-49AC-9205-01D0FD7D8D25}" dt="2023-02-08T15:13:38.480" v="774" actId="478"/>
          <ac:picMkLst>
            <pc:docMk/>
            <pc:sldMk cId="3118251010" sldId="2403"/>
            <ac:picMk id="16388" creationId="{BA6914CB-6A7E-AF31-1BC5-7B8027C086DF}"/>
          </ac:picMkLst>
        </pc:picChg>
        <pc:picChg chg="add mod">
          <ac:chgData name="Kelly Stokes" userId="3e5c5154-569e-4d81-aa91-4f91841cdfa9" providerId="ADAL" clId="{9036772E-8232-49AC-9205-01D0FD7D8D25}" dt="2023-02-08T15:14:32.941" v="776" actId="1076"/>
          <ac:picMkLst>
            <pc:docMk/>
            <pc:sldMk cId="3118251010" sldId="2403"/>
            <ac:picMk id="112642" creationId="{462938DC-083D-77E4-B3E8-F7977691ED6B}"/>
          </ac:picMkLst>
        </pc:picChg>
      </pc:sldChg>
      <pc:sldChg chg="del">
        <pc:chgData name="Kelly Stokes" userId="3e5c5154-569e-4d81-aa91-4f91841cdfa9" providerId="ADAL" clId="{9036772E-8232-49AC-9205-01D0FD7D8D25}" dt="2023-02-08T15:14:40.057" v="778" actId="2696"/>
        <pc:sldMkLst>
          <pc:docMk/>
          <pc:sldMk cId="4225743248" sldId="2404"/>
        </pc:sldMkLst>
      </pc:sldChg>
      <pc:sldChg chg="del">
        <pc:chgData name="Kelly Stokes" userId="3e5c5154-569e-4d81-aa91-4f91841cdfa9" providerId="ADAL" clId="{9036772E-8232-49AC-9205-01D0FD7D8D25}" dt="2023-02-08T15:14:40.057" v="778" actId="2696"/>
        <pc:sldMkLst>
          <pc:docMk/>
          <pc:sldMk cId="69394352" sldId="2405"/>
        </pc:sldMkLst>
      </pc:sldChg>
      <pc:sldChg chg="addSp delSp modSp mod modAnim">
        <pc:chgData name="Kelly Stokes" userId="3e5c5154-569e-4d81-aa91-4f91841cdfa9" providerId="ADAL" clId="{9036772E-8232-49AC-9205-01D0FD7D8D25}" dt="2023-02-08T15:15:12.674" v="792"/>
        <pc:sldMkLst>
          <pc:docMk/>
          <pc:sldMk cId="3832225634" sldId="2406"/>
        </pc:sldMkLst>
        <pc:spChg chg="mod">
          <ac:chgData name="Kelly Stokes" userId="3e5c5154-569e-4d81-aa91-4f91841cdfa9" providerId="ADAL" clId="{9036772E-8232-49AC-9205-01D0FD7D8D25}" dt="2023-02-08T15:14:49.946" v="786" actId="20577"/>
          <ac:spMkLst>
            <pc:docMk/>
            <pc:sldMk cId="3832225634" sldId="2406"/>
            <ac:spMk id="2" creationId="{52DA34BA-82FC-47C5-BCE1-BB65E08B92A1}"/>
          </ac:spMkLst>
        </pc:spChg>
        <pc:spChg chg="mod">
          <ac:chgData name="Kelly Stokes" userId="3e5c5154-569e-4d81-aa91-4f91841cdfa9" providerId="ADAL" clId="{9036772E-8232-49AC-9205-01D0FD7D8D25}" dt="2023-02-08T15:14:53.489" v="790" actId="20577"/>
          <ac:spMkLst>
            <pc:docMk/>
            <pc:sldMk cId="3832225634" sldId="2406"/>
            <ac:spMk id="10" creationId="{003D53EA-1945-744E-2DD1-0312F4DE835F}"/>
          </ac:spMkLst>
        </pc:spChg>
        <pc:spChg chg="mod">
          <ac:chgData name="Kelly Stokes" userId="3e5c5154-569e-4d81-aa91-4f91841cdfa9" providerId="ADAL" clId="{9036772E-8232-49AC-9205-01D0FD7D8D25}" dt="2023-02-08T15:15:12.674" v="792"/>
          <ac:spMkLst>
            <pc:docMk/>
            <pc:sldMk cId="3832225634" sldId="2406"/>
            <ac:spMk id="12" creationId="{E384BFF7-3319-CAE2-192F-C4DCBBBBFCCA}"/>
          </ac:spMkLst>
        </pc:spChg>
        <pc:picChg chg="add mod">
          <ac:chgData name="Kelly Stokes" userId="3e5c5154-569e-4d81-aa91-4f91841cdfa9" providerId="ADAL" clId="{9036772E-8232-49AC-9205-01D0FD7D8D25}" dt="2023-02-08T15:14:44.785" v="780"/>
          <ac:picMkLst>
            <pc:docMk/>
            <pc:sldMk cId="3832225634" sldId="2406"/>
            <ac:picMk id="3" creationId="{03263CE4-660D-7F5D-F262-607FC7ACCFFD}"/>
          </ac:picMkLst>
        </pc:picChg>
        <pc:picChg chg="del">
          <ac:chgData name="Kelly Stokes" userId="3e5c5154-569e-4d81-aa91-4f91841cdfa9" providerId="ADAL" clId="{9036772E-8232-49AC-9205-01D0FD7D8D25}" dt="2023-02-08T15:14:44.444" v="779" actId="478"/>
          <ac:picMkLst>
            <pc:docMk/>
            <pc:sldMk cId="3832225634" sldId="2406"/>
            <ac:picMk id="7" creationId="{16A99388-4626-C9AA-E4FE-2B230CD84894}"/>
          </ac:picMkLst>
        </pc:picChg>
      </pc:sldChg>
      <pc:sldChg chg="modSp">
        <pc:chgData name="Kelly Stokes" userId="3e5c5154-569e-4d81-aa91-4f91841cdfa9" providerId="ADAL" clId="{9036772E-8232-49AC-9205-01D0FD7D8D25}" dt="2023-02-08T15:15:34.326" v="801"/>
        <pc:sldMkLst>
          <pc:docMk/>
          <pc:sldMk cId="3426304719" sldId="2407"/>
        </pc:sldMkLst>
        <pc:spChg chg="mod">
          <ac:chgData name="Kelly Stokes" userId="3e5c5154-569e-4d81-aa91-4f91841cdfa9" providerId="ADAL" clId="{9036772E-8232-49AC-9205-01D0FD7D8D25}" dt="2023-02-08T15:15:18.997" v="796" actId="20577"/>
          <ac:spMkLst>
            <pc:docMk/>
            <pc:sldMk cId="3426304719" sldId="2407"/>
            <ac:spMk id="2" creationId="{52DA34BA-82FC-47C5-BCE1-BB65E08B92A1}"/>
          </ac:spMkLst>
        </pc:spChg>
        <pc:spChg chg="mod">
          <ac:chgData name="Kelly Stokes" userId="3e5c5154-569e-4d81-aa91-4f91841cdfa9" providerId="ADAL" clId="{9036772E-8232-49AC-9205-01D0FD7D8D25}" dt="2023-02-08T15:15:23.323" v="800" actId="20577"/>
          <ac:spMkLst>
            <pc:docMk/>
            <pc:sldMk cId="3426304719" sldId="2407"/>
            <ac:spMk id="10" creationId="{003D53EA-1945-744E-2DD1-0312F4DE835F}"/>
          </ac:spMkLst>
        </pc:spChg>
        <pc:spChg chg="mod">
          <ac:chgData name="Kelly Stokes" userId="3e5c5154-569e-4d81-aa91-4f91841cdfa9" providerId="ADAL" clId="{9036772E-8232-49AC-9205-01D0FD7D8D25}" dt="2023-02-08T15:15:34.326" v="801"/>
          <ac:spMkLst>
            <pc:docMk/>
            <pc:sldMk cId="3426304719" sldId="2407"/>
            <ac:spMk id="12" creationId="{E384BFF7-3319-CAE2-192F-C4DCBBBBFCCA}"/>
          </ac:spMkLst>
        </pc:spChg>
      </pc:sldChg>
      <pc:sldChg chg="del">
        <pc:chgData name="Kelly Stokes" userId="3e5c5154-569e-4d81-aa91-4f91841cdfa9" providerId="ADAL" clId="{9036772E-8232-49AC-9205-01D0FD7D8D25}" dt="2023-02-08T15:15:37.655" v="802" actId="2696"/>
        <pc:sldMkLst>
          <pc:docMk/>
          <pc:sldMk cId="3207626376" sldId="2408"/>
        </pc:sldMkLst>
      </pc:sldChg>
      <pc:sldChg chg="del">
        <pc:chgData name="Kelly Stokes" userId="3e5c5154-569e-4d81-aa91-4f91841cdfa9" providerId="ADAL" clId="{9036772E-8232-49AC-9205-01D0FD7D8D25}" dt="2023-02-08T15:15:39.670" v="803" actId="2696"/>
        <pc:sldMkLst>
          <pc:docMk/>
          <pc:sldMk cId="1184709667" sldId="2409"/>
        </pc:sldMkLst>
      </pc:sldChg>
      <pc:sldChg chg="modSp mod">
        <pc:chgData name="Kelly Stokes" userId="3e5c5154-569e-4d81-aa91-4f91841cdfa9" providerId="ADAL" clId="{9036772E-8232-49AC-9205-01D0FD7D8D25}" dt="2023-02-08T15:16:03.880" v="808" actId="20577"/>
        <pc:sldMkLst>
          <pc:docMk/>
          <pc:sldMk cId="3859637372" sldId="2410"/>
        </pc:sldMkLst>
        <pc:spChg chg="mod">
          <ac:chgData name="Kelly Stokes" userId="3e5c5154-569e-4d81-aa91-4f91841cdfa9" providerId="ADAL" clId="{9036772E-8232-49AC-9205-01D0FD7D8D25}" dt="2023-02-08T15:15:58.748" v="804"/>
          <ac:spMkLst>
            <pc:docMk/>
            <pc:sldMk cId="3859637372" sldId="2410"/>
            <ac:spMk id="2" creationId="{52DA34BA-82FC-47C5-BCE1-BB65E08B92A1}"/>
          </ac:spMkLst>
        </pc:spChg>
        <pc:spChg chg="mod">
          <ac:chgData name="Kelly Stokes" userId="3e5c5154-569e-4d81-aa91-4f91841cdfa9" providerId="ADAL" clId="{9036772E-8232-49AC-9205-01D0FD7D8D25}" dt="2023-02-08T15:16:03.880" v="808" actId="20577"/>
          <ac:spMkLst>
            <pc:docMk/>
            <pc:sldMk cId="3859637372" sldId="2410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9036772E-8232-49AC-9205-01D0FD7D8D25}" dt="2023-02-08T15:16:30.722" v="813" actId="14100"/>
        <pc:sldMkLst>
          <pc:docMk/>
          <pc:sldMk cId="2020092239" sldId="2411"/>
        </pc:sldMkLst>
        <pc:spChg chg="mod">
          <ac:chgData name="Kelly Stokes" userId="3e5c5154-569e-4d81-aa91-4f91841cdfa9" providerId="ADAL" clId="{9036772E-8232-49AC-9205-01D0FD7D8D25}" dt="2023-02-08T15:16:20.415" v="809"/>
          <ac:spMkLst>
            <pc:docMk/>
            <pc:sldMk cId="2020092239" sldId="2411"/>
            <ac:spMk id="2" creationId="{52DA34BA-82FC-47C5-BCE1-BB65E08B92A1}"/>
          </ac:spMkLst>
        </pc:spChg>
        <pc:spChg chg="mod">
          <ac:chgData name="Kelly Stokes" userId="3e5c5154-569e-4d81-aa91-4f91841cdfa9" providerId="ADAL" clId="{9036772E-8232-49AC-9205-01D0FD7D8D25}" dt="2023-02-08T15:16:30.722" v="813" actId="14100"/>
          <ac:spMkLst>
            <pc:docMk/>
            <pc:sldMk cId="2020092239" sldId="2411"/>
            <ac:spMk id="3" creationId="{847A1AC9-9EC9-E1AA-348D-958CE44F2772}"/>
          </ac:spMkLst>
        </pc:spChg>
      </pc:sldChg>
      <pc:sldChg chg="del">
        <pc:chgData name="Kelly Stokes" userId="3e5c5154-569e-4d81-aa91-4f91841cdfa9" providerId="ADAL" clId="{9036772E-8232-49AC-9205-01D0FD7D8D25}" dt="2023-02-08T15:16:34.651" v="814" actId="2696"/>
        <pc:sldMkLst>
          <pc:docMk/>
          <pc:sldMk cId="810763947" sldId="2412"/>
        </pc:sldMkLst>
      </pc:sldChg>
      <pc:sldChg chg="del">
        <pc:chgData name="Kelly Stokes" userId="3e5c5154-569e-4d81-aa91-4f91841cdfa9" providerId="ADAL" clId="{9036772E-8232-49AC-9205-01D0FD7D8D25}" dt="2023-02-08T15:16:36.586" v="815" actId="2696"/>
        <pc:sldMkLst>
          <pc:docMk/>
          <pc:sldMk cId="2352064733" sldId="2413"/>
        </pc:sldMkLst>
      </pc:sldChg>
      <pc:sldChg chg="modNotesTx">
        <pc:chgData name="Kelly Stokes" userId="3e5c5154-569e-4d81-aa91-4f91841cdfa9" providerId="ADAL" clId="{9036772E-8232-49AC-9205-01D0FD7D8D25}" dt="2023-02-08T15:16:53.400" v="816"/>
        <pc:sldMkLst>
          <pc:docMk/>
          <pc:sldMk cId="2945983431" sldId="2423"/>
        </pc:sldMkLst>
      </pc:sldChg>
      <pc:sldChg chg="modSp mod">
        <pc:chgData name="Kelly Stokes" userId="3e5c5154-569e-4d81-aa91-4f91841cdfa9" providerId="ADAL" clId="{9036772E-8232-49AC-9205-01D0FD7D8D25}" dt="2023-02-08T15:16:56.929" v="817"/>
        <pc:sldMkLst>
          <pc:docMk/>
          <pc:sldMk cId="3794876729" sldId="2424"/>
        </pc:sldMkLst>
        <pc:spChg chg="mod">
          <ac:chgData name="Kelly Stokes" userId="3e5c5154-569e-4d81-aa91-4f91841cdfa9" providerId="ADAL" clId="{9036772E-8232-49AC-9205-01D0FD7D8D25}" dt="2023-02-08T15:16:56.929" v="817"/>
          <ac:spMkLst>
            <pc:docMk/>
            <pc:sldMk cId="3794876729" sldId="2424"/>
            <ac:spMk id="2" creationId="{77E26784-A357-92CE-B6B1-8F248D3D665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792B4E-2C40-46AA-98A1-08FF812BB3CA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752747"/>
            <a:ext cx="5393690" cy="38886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0640F-E73A-4148-92BA-D1C70A9666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342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9449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These could break bone.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102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826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Revisit and review the words from previous teaching and challenge words  – I say, we say, you say</a:t>
            </a:r>
          </a:p>
          <a:p>
            <a:r>
              <a:rPr lang="en-GB" dirty="0"/>
              <a:t>Ask children to write words only in their spelling book</a:t>
            </a:r>
          </a:p>
          <a:p>
            <a:endParaRPr lang="en-GB" dirty="0"/>
          </a:p>
          <a:p>
            <a:r>
              <a:rPr lang="en-GB" dirty="0"/>
              <a:t>Introduce the new spelling rule</a:t>
            </a:r>
          </a:p>
          <a:p>
            <a:endParaRPr lang="en-GB" dirty="0"/>
          </a:p>
          <a:p>
            <a:r>
              <a:rPr lang="en-GB" dirty="0"/>
              <a:t>Children to write the new spelling rule words and challenge words into books when the sentences are shown with the spelling word missing.</a:t>
            </a:r>
          </a:p>
          <a:p>
            <a:endParaRPr lang="en-GB" dirty="0"/>
          </a:p>
          <a:p>
            <a:r>
              <a:rPr lang="en-GB" dirty="0"/>
              <a:t>Read the extract with the class as choral reading.  Practise model of prosody etc.</a:t>
            </a:r>
          </a:p>
          <a:p>
            <a:endParaRPr lang="en-GB" dirty="0"/>
          </a:p>
          <a:p>
            <a:r>
              <a:rPr lang="en-GB" dirty="0"/>
              <a:t>Ask children to find the spelling words from the session in the text.</a:t>
            </a:r>
          </a:p>
          <a:p>
            <a:endParaRPr lang="en-GB" dirty="0"/>
          </a:p>
          <a:p>
            <a:r>
              <a:rPr lang="en-GB" dirty="0"/>
              <a:t>Then read allowed the chosen sentence for children to write fully in their books.</a:t>
            </a:r>
          </a:p>
          <a:p>
            <a:endParaRPr lang="en-GB" dirty="0"/>
          </a:p>
          <a:p>
            <a:r>
              <a:rPr lang="en-GB" dirty="0"/>
              <a:t>Show the extract and ask children to then edit their work to check they were correct in their dictation.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104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3161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107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5542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couldn’t run very fast after animals.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8230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through the slides for all the R+R words for the week (both the focus and the challenge words)</a:t>
            </a:r>
          </a:p>
          <a:p>
            <a:r>
              <a:rPr lang="en-GB" dirty="0"/>
              <a:t>Click through the slides for all the new learning this week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8409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Say these words for the quiz</a:t>
            </a:r>
          </a:p>
          <a:p>
            <a:r>
              <a:rPr lang="en-GB" dirty="0"/>
              <a:t>after fast told called swear pear see son knight whole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164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5623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165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9687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166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511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Ask for these words to be classed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167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117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Ask for these words to be classed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168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138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471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169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6124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170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770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171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007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Many whole fossils have been found.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9489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Revisit and review the words from previous teaching and challenge words  – I say, we say, you say</a:t>
            </a:r>
          </a:p>
          <a:p>
            <a:r>
              <a:rPr lang="en-GB" dirty="0"/>
              <a:t>Ask children to write words only in their spelling book</a:t>
            </a:r>
          </a:p>
          <a:p>
            <a:endParaRPr lang="en-GB" dirty="0"/>
          </a:p>
          <a:p>
            <a:r>
              <a:rPr lang="en-GB" dirty="0"/>
              <a:t>Introduce the new spelling rule</a:t>
            </a:r>
          </a:p>
          <a:p>
            <a:endParaRPr lang="en-GB" dirty="0"/>
          </a:p>
          <a:p>
            <a:r>
              <a:rPr lang="en-GB" dirty="0"/>
              <a:t>Children to write the new spelling rule words and challenge words into books when the sentences are shown with the spelling word missing.</a:t>
            </a:r>
          </a:p>
          <a:p>
            <a:endParaRPr lang="en-GB" dirty="0"/>
          </a:p>
          <a:p>
            <a:r>
              <a:rPr lang="en-GB" dirty="0"/>
              <a:t>Read the extract with the class as choral reading.  Practise model of prosody etc.</a:t>
            </a:r>
          </a:p>
          <a:p>
            <a:endParaRPr lang="en-GB" dirty="0"/>
          </a:p>
          <a:p>
            <a:r>
              <a:rPr lang="en-GB" dirty="0"/>
              <a:t>Ask children to find the spelling words from the session in the text.</a:t>
            </a:r>
          </a:p>
          <a:p>
            <a:endParaRPr lang="en-GB" dirty="0"/>
          </a:p>
          <a:p>
            <a:r>
              <a:rPr lang="en-GB" dirty="0"/>
              <a:t>Then read allowed the chosen sentence for children to write fully in their books.</a:t>
            </a:r>
          </a:p>
          <a:p>
            <a:endParaRPr lang="en-GB" dirty="0"/>
          </a:p>
          <a:p>
            <a:r>
              <a:rPr lang="en-GB" dirty="0"/>
              <a:t>Show the extract and ask children to then edit their work to check they were correct in their dictation.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975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3710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cat was thought to be fierce.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71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2568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Revisit and review the words from previous teaching and challenge words  – I say, we say, you say</a:t>
            </a:r>
          </a:p>
          <a:p>
            <a:r>
              <a:rPr lang="en-GB" dirty="0"/>
              <a:t>Ask children to write words only in their spelling book</a:t>
            </a:r>
          </a:p>
          <a:p>
            <a:endParaRPr lang="en-GB" dirty="0"/>
          </a:p>
          <a:p>
            <a:r>
              <a:rPr lang="en-GB" dirty="0"/>
              <a:t>Introduce the new spelling rule</a:t>
            </a:r>
          </a:p>
          <a:p>
            <a:endParaRPr lang="en-GB" dirty="0"/>
          </a:p>
          <a:p>
            <a:r>
              <a:rPr lang="en-GB" dirty="0"/>
              <a:t>Children to write the new spelling rule words and challenge words into books when the sentences are shown with the spelling word missing.</a:t>
            </a:r>
          </a:p>
          <a:p>
            <a:endParaRPr lang="en-GB" dirty="0"/>
          </a:p>
          <a:p>
            <a:r>
              <a:rPr lang="en-GB" dirty="0"/>
              <a:t>Read the extract with the class as choral reading.  Practise model of prosody etc.</a:t>
            </a:r>
          </a:p>
          <a:p>
            <a:endParaRPr lang="en-GB" dirty="0"/>
          </a:p>
          <a:p>
            <a:r>
              <a:rPr lang="en-GB" dirty="0"/>
              <a:t>Ask children to find the spelling words from the session in the text.</a:t>
            </a:r>
          </a:p>
          <a:p>
            <a:endParaRPr lang="en-GB" dirty="0"/>
          </a:p>
          <a:p>
            <a:r>
              <a:rPr lang="en-GB" dirty="0"/>
              <a:t>Then read allowed the chosen sentence for children to write fully in their books.</a:t>
            </a:r>
          </a:p>
          <a:p>
            <a:endParaRPr lang="en-GB" dirty="0"/>
          </a:p>
          <a:p>
            <a:r>
              <a:rPr lang="en-GB" dirty="0"/>
              <a:t>Show the extract and ask children to then edit their work to check they were correct in their dictation.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73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0108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371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7D1D7-06E4-4E98-BF3D-7BD854000A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F3BD16-BC0A-47B0-9471-64872D205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909D6-D61A-4D89-B4C4-105980D46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EC934-77AD-411E-9939-DFB5FF928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0067E-6E51-4C8C-ABD8-09D768CFE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00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15363-0852-4963-90D0-3A51B4CFC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4D8602-8AAF-4BBF-95B2-5207E0C52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04686-998B-4A4A-B61A-DB8CD047B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9C055-29FC-425C-9DDD-7647B5A99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4614F-D2BD-4875-B2E2-5C56B0D0C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649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39718-3A37-4F40-BD76-2EA7772642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6A78EA-07FA-4642-925C-0C4CAE9EC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BEF9C-A14C-406F-91F4-F10184F88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14318-1B68-4E1C-911F-BEB1AAA3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ED3EC-DEE9-4CEA-8116-DE5C20664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138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0A335-589D-4212-8B4A-567E5818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416AD-D486-41D7-8FD4-B93DE7AF4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291C4-DF81-4623-9B2E-ED65784CE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89318-1D44-4287-8159-5E2516101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4006A-2510-48CE-9424-E54D84E7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90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C0F93-472F-4148-9183-A09CDE3F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3306A6-08A9-4B8B-AEF4-CCB2BBCBB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836CA-D445-4EF3-BC81-C393AA3D8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05203-48F6-4037-B0F2-D41F04B95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03AA0-8B58-4E08-9831-5699D45C3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80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91D03-7279-49F1-93A1-44C352A09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EF6F5-8A16-491D-B802-8A5A77A87C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FAA8E0-A7C2-45C8-A24B-8D3FE920F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F388EF-427D-4AA1-B7D9-1803CF8C7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7A0E5-8379-4ECE-BE3D-FD77F3F2A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E42BAB-752F-4FE4-A744-8EC716E7B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922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60F65-553E-4EA7-9393-9A72405D5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3669FB-0031-4C6D-9E41-4E05ECB25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828C8-B0F3-46F0-902A-B1ACECAEC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6F26CB-4BC7-4A91-8467-31654B6EEB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AC1C1D-38D1-4129-AA07-0AA1F0A983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735A7D-9C6F-40D5-A0ED-9B5F404DB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877817-36E2-4C7A-BDD8-4850D4BB6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0941CB-DBD1-4B74-86E7-08C3C6B6A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C0238-1A2F-4C51-A153-DF6145D24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C62405-4945-4408-ABED-48428433B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63D6D0-44BD-4A1E-9583-6E8AF8754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DD4CD4-0D84-49DF-AFC8-E54976B9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172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1E7176-B8DC-482C-A7E4-DAAE3F224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75A30A-10FC-4EEE-BAFD-E933773B8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71F090-BEFF-41CC-ADD0-47A9B3C3E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96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B18BF-38B7-4A72-9B1B-2F8A05050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E2087-88B0-4162-8398-166D43592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4C0594-4042-4486-9C0E-238FF070A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DB341A-4847-4FA0-B7D0-0C1824CF6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51D541-ED28-4D25-8166-EDF6BAC7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106F73-3CB8-48F0-BA19-978D56F0F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998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6F72C-B1B7-44AF-986F-41D991D75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36B94B-8F2D-47DC-8967-44566C38C9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9B9EE-037F-40CB-804D-362F99D86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7D70B8-9C84-447D-901A-DF22087DF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67344-0B64-49BE-87AF-90C9884C8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27414-FCF5-4353-8146-32DF2CF66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70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7FF446-D0D7-4C28-B2B6-7EFB85CC5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56BC68-EC3F-4437-B988-DF914F25F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FA33D-3EC1-4C48-A3AB-325DF7C0E1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193DD-441F-4233-84E7-2B8E3135E7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5801E-F21C-43C7-8D0F-5A3A768EBB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22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1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7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tymonline.com/word/sure#etymonline_v_22407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1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92607-E334-409C-8872-AB6363C33D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Spelling Y2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667196-C5B4-45FC-B5E8-3B190D7A59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Mastering spellings: building on the foundations of phonics 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Spring 2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Week 4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579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9" y="268817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‘air’ as ‘ear’ and ‘are’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501717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193" y="1877787"/>
            <a:ext cx="11693978" cy="4980213"/>
          </a:xfrm>
        </p:spPr>
        <p:txBody>
          <a:bodyPr>
            <a:noAutofit/>
          </a:bodyPr>
          <a:lstStyle/>
          <a:p>
            <a:pPr algn="l"/>
            <a:r>
              <a:rPr lang="en-GB" sz="2000" i="1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Ancient Ancestors continued…</a:t>
            </a: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The sabre tooth (Smilodon)</a:t>
            </a: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Another name for the Smilodon is the sabre tooth cat.  Many whole and well-preserved fossil skeletons of these creatures have been found in California, USA.  The sabre-toothed cat was thought to be very fierce.  It had two long, sword-shaped teeth.  These could break bone and were used to kill its prey.  It could open its mouth very wide – almost twice as wide as a lion.  It had short, sturdy legs and a very short tail.  It couldn’t run very fast after animals.  It probably hid and then pounced on its prey. </a:t>
            </a:r>
          </a:p>
        </p:txBody>
      </p:sp>
    </p:spTree>
    <p:extLst>
      <p:ext uri="{BB962C8B-B14F-4D97-AF65-F5344CB8AC3E}">
        <p14:creationId xmlns:p14="http://schemas.microsoft.com/office/powerpoint/2010/main" val="404801182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193" y="1877787"/>
            <a:ext cx="11693978" cy="4980213"/>
          </a:xfrm>
        </p:spPr>
        <p:txBody>
          <a:bodyPr>
            <a:noAutofit/>
          </a:bodyPr>
          <a:lstStyle/>
          <a:p>
            <a:pPr algn="l"/>
            <a:r>
              <a:rPr lang="en-GB" sz="2000" i="1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Ancient Ancestors continued…</a:t>
            </a: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The sabre tooth (Smilodon)</a:t>
            </a: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Another name for the Smilodon is the sabre tooth cat.  Many </a:t>
            </a:r>
            <a:r>
              <a:rPr lang="en-GB" sz="3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whole 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and well-preserved fossil skeletons of these creatures have been found in California, USA.  The sabre-toothed cat was </a:t>
            </a:r>
            <a:r>
              <a:rPr lang="en-GB" sz="3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thought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to be very fierce.  It had two long, sword-shaped teeth.  These could </a:t>
            </a:r>
            <a:r>
              <a:rPr lang="en-GB" sz="3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break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bone and were used to kill its prey.  It could open its mouth very wide – almost twice as wide as a lion.  It had short, sturdy legs and a very short tail.  It couldn’t run very fast </a:t>
            </a:r>
            <a:r>
              <a:rPr lang="en-GB" sz="3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after 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animals.  It probably hid and then pounced on its prey. </a:t>
            </a:r>
          </a:p>
        </p:txBody>
      </p:sp>
    </p:spTree>
    <p:extLst>
      <p:ext uri="{BB962C8B-B14F-4D97-AF65-F5344CB8AC3E}">
        <p14:creationId xmlns:p14="http://schemas.microsoft.com/office/powerpoint/2010/main" val="971477486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Write this sentence as I dictate it to you.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34876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50" y="2901724"/>
            <a:ext cx="10515600" cy="2852737"/>
          </a:xfrm>
        </p:spPr>
        <p:txBody>
          <a:bodyPr>
            <a:normAutofit/>
          </a:bodyPr>
          <a:lstStyle/>
          <a:p>
            <a:r>
              <a:rPr lang="en-GB" sz="6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These could break bone.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209551"/>
            <a:ext cx="10515600" cy="1500187"/>
          </a:xfrm>
        </p:spPr>
        <p:txBody>
          <a:bodyPr/>
          <a:lstStyle/>
          <a:p>
            <a:r>
              <a:rPr lang="en-GB" dirty="0"/>
              <a:t>Did you write it correctly?</a:t>
            </a:r>
          </a:p>
          <a:p>
            <a:r>
              <a:rPr lang="en-GB" dirty="0"/>
              <a:t>Edit your work and make sure you have it correct.</a:t>
            </a:r>
          </a:p>
          <a:p>
            <a:r>
              <a:rPr lang="en-GB" dirty="0"/>
              <a:t>Can you underline the spelling word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187096317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698171" y="1720840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2  - Spring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5 - Thursday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14002456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F2E8C91-9E9F-E7A9-D5E5-24E7D01D09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536" t="13792" r="14554" b="13078"/>
          <a:stretch/>
        </p:blipFill>
        <p:spPr>
          <a:xfrm>
            <a:off x="244929" y="0"/>
            <a:ext cx="11625942" cy="6837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544684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80883851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739433553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told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communicate information to someone in spoken or written words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9226" name="Picture 10" descr="Clipart of the friend is telling a secret free image download">
            <a:extLst>
              <a:ext uri="{FF2B5EF4-FFF2-40B4-BE49-F238E27FC236}">
                <a16:creationId xmlns:a16="http://schemas.microsoft.com/office/drawing/2014/main" id="{EDD97B92-9BC2-A7FA-910F-175F2B12E8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9381"/>
            <a:ext cx="2562225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172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Our teacher told us to write the sum down.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212771" y="2933104"/>
            <a:ext cx="1551214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776425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bear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8AA0B8-EF20-2524-33A5-CEB9B8EA448D}"/>
              </a:ext>
            </a:extLst>
          </p:cNvPr>
          <p:cNvSpPr/>
          <p:nvPr/>
        </p:nvSpPr>
        <p:spPr>
          <a:xfrm>
            <a:off x="6096000" y="3561669"/>
            <a:ext cx="1202871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322" name="Picture 10" descr="Bear Clipart Images - Free Download on Freepik">
            <a:extLst>
              <a:ext uri="{FF2B5EF4-FFF2-40B4-BE49-F238E27FC236}">
                <a16:creationId xmlns:a16="http://schemas.microsoft.com/office/drawing/2014/main" id="{CCEB2EE8-4D66-9680-C43B-03A7D7B889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165" y="460603"/>
            <a:ext cx="2095500" cy="218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0309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called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4819991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give (a baby or animal) a specified name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3324" name="Picture 12" descr="Name Illustrations and Clipart. 248,792 Name royalty free illustrations,  drawings and graphics available to search from thousands of vector EPS clip  art providers.">
            <a:extLst>
              <a:ext uri="{FF2B5EF4-FFF2-40B4-BE49-F238E27FC236}">
                <a16:creationId xmlns:a16="http://schemas.microsoft.com/office/drawing/2014/main" id="{D5C5E1A8-FE7E-1E51-97E4-F5A0DDBC75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31"/>
          <a:stretch/>
        </p:blipFill>
        <p:spPr bwMode="auto">
          <a:xfrm>
            <a:off x="386443" y="310243"/>
            <a:ext cx="2013857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5287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They called their daughter Susan.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253341" y="3673929"/>
            <a:ext cx="2220688" cy="88854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21820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9" y="268817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‘air’ as ‘ear’ and ‘are’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105609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8AA0B8-EF20-2524-33A5-CEB9B8EA448D}"/>
              </a:ext>
            </a:extLst>
          </p:cNvPr>
          <p:cNvSpPr/>
          <p:nvPr/>
        </p:nvSpPr>
        <p:spPr>
          <a:xfrm>
            <a:off x="6096000" y="3561669"/>
            <a:ext cx="1202871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5714" name="Picture 2" descr="Caring For Others Clip Art, Transparent PNG Clipart Images Free Download -  ClipartMax">
            <a:extLst>
              <a:ext uri="{FF2B5EF4-FFF2-40B4-BE49-F238E27FC236}">
                <a16:creationId xmlns:a16="http://schemas.microsoft.com/office/drawing/2014/main" id="{1027DC7B-8E02-02AC-E0D7-CDEB72810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53" y="41433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092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share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8AA0B8-EF20-2524-33A5-CEB9B8EA448D}"/>
              </a:ext>
            </a:extLst>
          </p:cNvPr>
          <p:cNvSpPr/>
          <p:nvPr/>
        </p:nvSpPr>
        <p:spPr>
          <a:xfrm>
            <a:off x="6096000" y="3561669"/>
            <a:ext cx="1202871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4690" name="Picture 2" descr="cartoon clip art child sharing male png download - 1478*1600 - Free  Transparent Cartoon png Download. - CleanPNG / KissPNG">
            <a:extLst>
              <a:ext uri="{FF2B5EF4-FFF2-40B4-BE49-F238E27FC236}">
                <a16:creationId xmlns:a16="http://schemas.microsoft.com/office/drawing/2014/main" id="{A60DB907-D43A-407F-8469-D009C574F3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778" y="306161"/>
            <a:ext cx="2047875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7628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3237565496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4436096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 and near homophones 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20869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4436096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>
                <a:latin typeface="Twinkl Cursive Looped" panose="02000000000000000000" pitchFamily="2" charset="0"/>
              </a:rPr>
              <a:t>homophones</a:t>
            </a:r>
            <a:br>
              <a:rPr lang="en-GB" b="1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homo = same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phone = sound</a:t>
            </a:r>
          </a:p>
        </p:txBody>
      </p:sp>
    </p:spTree>
    <p:extLst>
      <p:ext uri="{BB962C8B-B14F-4D97-AF65-F5344CB8AC3E}">
        <p14:creationId xmlns:p14="http://schemas.microsoft.com/office/powerpoint/2010/main" val="250497333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cell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AAEFC4D-BF08-0B9C-00DC-B73BC7DF78B7}"/>
              </a:ext>
            </a:extLst>
          </p:cNvPr>
          <p:cNvSpPr/>
          <p:nvPr/>
        </p:nvSpPr>
        <p:spPr>
          <a:xfrm>
            <a:off x="5731329" y="3561670"/>
            <a:ext cx="538843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3666" name="Picture 2" descr="Prisoner Prison Cell Clip Art - Prisoner Svg, HD Png Download , Transparent  Png Image - PNGitem">
            <a:extLst>
              <a:ext uri="{FF2B5EF4-FFF2-40B4-BE49-F238E27FC236}">
                <a16:creationId xmlns:a16="http://schemas.microsoft.com/office/drawing/2014/main" id="{4D6EDC26-359B-1A5F-B4A7-2F52B55523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72" y="419781"/>
            <a:ext cx="2838450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8229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sell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5453743" y="3561670"/>
            <a:ext cx="800100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2642" name="Picture 2" descr="The Boy Sells Lemonade Sale Lemons Vector Lemonade Stand Stock Illustration  - Download Image Now - iStock">
            <a:extLst>
              <a:ext uri="{FF2B5EF4-FFF2-40B4-BE49-F238E27FC236}">
                <a16:creationId xmlns:a16="http://schemas.microsoft.com/office/drawing/2014/main" id="{462938DC-083D-77E4-B3E8-F7977691ED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381" y="16940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8251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pear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8AA0B8-EF20-2524-33A5-CEB9B8EA448D}"/>
              </a:ext>
            </a:extLst>
          </p:cNvPr>
          <p:cNvSpPr/>
          <p:nvPr/>
        </p:nvSpPr>
        <p:spPr>
          <a:xfrm>
            <a:off x="6096000" y="3561669"/>
            <a:ext cx="1202871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8306" name="Picture 2" descr="Simple Pear Clip Art Free PNG Image｜Illustoon">
            <a:extLst>
              <a:ext uri="{FF2B5EF4-FFF2-40B4-BE49-F238E27FC236}">
                <a16:creationId xmlns:a16="http://schemas.microsoft.com/office/drawing/2014/main" id="{784A3847-4381-85EF-FC7B-87BD391345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52" y="41433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0982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cell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NOUN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658586" y="459437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small room in which a prisoner is locked up</a:t>
            </a:r>
          </a:p>
        </p:txBody>
      </p:sp>
      <p:pic>
        <p:nvPicPr>
          <p:cNvPr id="3" name="Picture 2" descr="Prisoner Prison Cell Clip Art - Prisoner Svg, HD Png Download , Transparent  Png Image - PNGitem">
            <a:extLst>
              <a:ext uri="{FF2B5EF4-FFF2-40B4-BE49-F238E27FC236}">
                <a16:creationId xmlns:a16="http://schemas.microsoft.com/office/drawing/2014/main" id="{03263CE4-660D-7F5D-F262-607FC7ACCF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72" y="419781"/>
            <a:ext cx="2838450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2225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sell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VERB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give or hand over (something) in exchange for money</a:t>
            </a:r>
          </a:p>
        </p:txBody>
      </p:sp>
      <p:pic>
        <p:nvPicPr>
          <p:cNvPr id="3" name="Picture 4" descr="Hole in the ground | Public domain vectors">
            <a:extLst>
              <a:ext uri="{FF2B5EF4-FFF2-40B4-BE49-F238E27FC236}">
                <a16:creationId xmlns:a16="http://schemas.microsoft.com/office/drawing/2014/main" id="{00166AB7-FC11-8B98-7F16-86B564CA51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143"/>
          <a:stretch/>
        </p:blipFill>
        <p:spPr bwMode="auto">
          <a:xfrm>
            <a:off x="354467" y="381681"/>
            <a:ext cx="2143125" cy="1904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630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2939907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cell was cold and dirty.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249386" y="2822121"/>
            <a:ext cx="1126671" cy="78649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4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85963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Some people sell their toys when they don’t play with them anymore.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229100" y="2884118"/>
            <a:ext cx="1240972" cy="8224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02009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982283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after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PREPOSITION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- in the time following (an event or another period of time)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21510" name="Picture 6" descr="Opposite Words For Before And After Illustration Royalty Free SVG, Cliparts,  Vectors, And Stock Illustration. Image 70414360.">
            <a:extLst>
              <a:ext uri="{FF2B5EF4-FFF2-40B4-BE49-F238E27FC236}">
                <a16:creationId xmlns:a16="http://schemas.microsoft.com/office/drawing/2014/main" id="{D0EB61FA-8B7B-451C-22DB-E98084EDE2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69"/>
          <a:stretch/>
        </p:blipFill>
        <p:spPr bwMode="auto">
          <a:xfrm>
            <a:off x="386443" y="616250"/>
            <a:ext cx="2628900" cy="1453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783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80825"/>
            <a:ext cx="11870871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After a while they returned.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273626" y="3657600"/>
            <a:ext cx="1779817" cy="9048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77429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fast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697529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moving or capable of moving at high speed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25606" name="Picture 6" descr="clipart fast - Clip Art Library">
            <a:extLst>
              <a:ext uri="{FF2B5EF4-FFF2-40B4-BE49-F238E27FC236}">
                <a16:creationId xmlns:a16="http://schemas.microsoft.com/office/drawing/2014/main" id="{19536B88-EFB9-FA55-C04F-5828C72B4A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81" y="36535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653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 I have a fast car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253842" y="3624943"/>
            <a:ext cx="1534887" cy="9375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527974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Practise and Apply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815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3148969883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rule words and the challenge words?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776738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193" y="1877787"/>
            <a:ext cx="11693978" cy="4980213"/>
          </a:xfrm>
        </p:spPr>
        <p:txBody>
          <a:bodyPr>
            <a:noAutofit/>
          </a:bodyPr>
          <a:lstStyle/>
          <a:p>
            <a:pPr algn="l"/>
            <a:r>
              <a:rPr lang="en-GB" sz="2000" i="1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Ancient Ancestors continued…</a:t>
            </a: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The sabre tooth (Smilodon)</a:t>
            </a: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Another name for the Smilodon is the sabre tooth cat.  Many whole and well-preserved fossil skeletons of these creatures have been found in California, USA.  The sabre-toothed cat was thought to be very fierce.  It had two long, sword-shaped teeth.  These could break bone and were used to kill its prey.  It could open its mouth very wide – almost twice as wide as a lion.  It had short, sturdy legs and a very short tail.  It couldn’t run very fast after animals.  It probably hid and then pounced on its prey. </a:t>
            </a:r>
          </a:p>
        </p:txBody>
      </p:sp>
    </p:spTree>
    <p:extLst>
      <p:ext uri="{BB962C8B-B14F-4D97-AF65-F5344CB8AC3E}">
        <p14:creationId xmlns:p14="http://schemas.microsoft.com/office/powerpoint/2010/main" val="293770493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193" y="1877787"/>
            <a:ext cx="11693978" cy="4980213"/>
          </a:xfrm>
        </p:spPr>
        <p:txBody>
          <a:bodyPr>
            <a:noAutofit/>
          </a:bodyPr>
          <a:lstStyle/>
          <a:p>
            <a:pPr algn="l"/>
            <a:r>
              <a:rPr lang="en-GB" sz="2000" i="1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Ancient Ancestors continued…</a:t>
            </a: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The sabre tooth (Smilodon)</a:t>
            </a: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Another name for the Smilodon is the sabre tooth cat.  Many </a:t>
            </a:r>
            <a:r>
              <a:rPr lang="en-GB" sz="3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whole 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and well-preserved fossil skeletons of these creatures have been found in California, USA.  The sabre-toothed cat was </a:t>
            </a:r>
            <a:r>
              <a:rPr lang="en-GB" sz="3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thought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to be very fierce.  It had two long, sword-shaped teeth.  These could </a:t>
            </a:r>
            <a:r>
              <a:rPr lang="en-GB" sz="3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break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bone and were used to kill its prey.  It could open its mouth very wide – almost twice as wide as a lion.  It had short, sturdy legs and a very short tail.  It couldn’t run very fast </a:t>
            </a:r>
            <a:r>
              <a:rPr lang="en-GB" sz="3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after 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animals.  It probably hid and then pounced on its prey. </a:t>
            </a:r>
          </a:p>
        </p:txBody>
      </p:sp>
    </p:spTree>
    <p:extLst>
      <p:ext uri="{BB962C8B-B14F-4D97-AF65-F5344CB8AC3E}">
        <p14:creationId xmlns:p14="http://schemas.microsoft.com/office/powerpoint/2010/main" val="76248537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Write this sentence as I dictate it to you.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983431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50" y="2901724"/>
            <a:ext cx="10515600" cy="2852737"/>
          </a:xfrm>
        </p:spPr>
        <p:txBody>
          <a:bodyPr>
            <a:normAutofit/>
          </a:bodyPr>
          <a:lstStyle/>
          <a:p>
            <a:r>
              <a:rPr lang="en-GB" sz="6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It couldn’t run very fast after animals.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209551"/>
            <a:ext cx="10515600" cy="1500187"/>
          </a:xfrm>
        </p:spPr>
        <p:txBody>
          <a:bodyPr/>
          <a:lstStyle/>
          <a:p>
            <a:r>
              <a:rPr lang="en-GB" dirty="0"/>
              <a:t>Did you write it correctly?</a:t>
            </a:r>
          </a:p>
          <a:p>
            <a:r>
              <a:rPr lang="en-GB" dirty="0"/>
              <a:t>Edit your work and make sure you have it correct.</a:t>
            </a:r>
          </a:p>
          <a:p>
            <a:r>
              <a:rPr lang="en-GB" dirty="0"/>
              <a:t>Can you underline the spelling word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3794876729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2  - Spring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5 - Friday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4214164962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689DBFA-D372-37F8-3126-1D5B7F3F2B3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536" t="13792" r="14554" b="13078"/>
          <a:stretch/>
        </p:blipFill>
        <p:spPr>
          <a:xfrm>
            <a:off x="244929" y="0"/>
            <a:ext cx="11625942" cy="6837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602557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Old challenge words…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502788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told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566214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called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023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4436096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 and near homophones 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335207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Old spelling rule words…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39309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bear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045715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pear</a:t>
            </a:r>
          </a:p>
        </p:txBody>
      </p:sp>
    </p:spTree>
    <p:extLst>
      <p:ext uri="{BB962C8B-B14F-4D97-AF65-F5344CB8AC3E}">
        <p14:creationId xmlns:p14="http://schemas.microsoft.com/office/powerpoint/2010/main" val="2938272345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wear</a:t>
            </a:r>
          </a:p>
        </p:txBody>
      </p:sp>
    </p:spTree>
    <p:extLst>
      <p:ext uri="{BB962C8B-B14F-4D97-AF65-F5344CB8AC3E}">
        <p14:creationId xmlns:p14="http://schemas.microsoft.com/office/powerpoint/2010/main" val="4213858259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swear</a:t>
            </a:r>
          </a:p>
        </p:txBody>
      </p:sp>
    </p:spTree>
    <p:extLst>
      <p:ext uri="{BB962C8B-B14F-4D97-AF65-F5344CB8AC3E}">
        <p14:creationId xmlns:p14="http://schemas.microsoft.com/office/powerpoint/2010/main" val="2824879269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stare</a:t>
            </a:r>
          </a:p>
        </p:txBody>
      </p:sp>
    </p:spTree>
    <p:extLst>
      <p:ext uri="{BB962C8B-B14F-4D97-AF65-F5344CB8AC3E}">
        <p14:creationId xmlns:p14="http://schemas.microsoft.com/office/powerpoint/2010/main" val="805782854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rare</a:t>
            </a:r>
          </a:p>
        </p:txBody>
      </p:sp>
    </p:spTree>
    <p:extLst>
      <p:ext uri="{BB962C8B-B14F-4D97-AF65-F5344CB8AC3E}">
        <p14:creationId xmlns:p14="http://schemas.microsoft.com/office/powerpoint/2010/main" val="2306067830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care</a:t>
            </a:r>
          </a:p>
        </p:txBody>
      </p:sp>
    </p:spTree>
    <p:extLst>
      <p:ext uri="{BB962C8B-B14F-4D97-AF65-F5344CB8AC3E}">
        <p14:creationId xmlns:p14="http://schemas.microsoft.com/office/powerpoint/2010/main" val="2792669322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share</a:t>
            </a:r>
          </a:p>
        </p:txBody>
      </p:sp>
    </p:spTree>
    <p:extLst>
      <p:ext uri="{BB962C8B-B14F-4D97-AF65-F5344CB8AC3E}">
        <p14:creationId xmlns:p14="http://schemas.microsoft.com/office/powerpoint/2010/main" val="1378953568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spelling rule words…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474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4436096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>
                <a:latin typeface="Twinkl Cursive Looped" panose="02000000000000000000" pitchFamily="2" charset="0"/>
              </a:rPr>
              <a:t>homophones</a:t>
            </a:r>
            <a:br>
              <a:rPr lang="en-GB" b="1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homo = same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phone = sound</a:t>
            </a:r>
          </a:p>
        </p:txBody>
      </p:sp>
    </p:spTree>
    <p:extLst>
      <p:ext uri="{BB962C8B-B14F-4D97-AF65-F5344CB8AC3E}">
        <p14:creationId xmlns:p14="http://schemas.microsoft.com/office/powerpoint/2010/main" val="1064053428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whole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138135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hole</a:t>
            </a:r>
          </a:p>
        </p:txBody>
      </p:sp>
    </p:spTree>
    <p:extLst>
      <p:ext uri="{BB962C8B-B14F-4D97-AF65-F5344CB8AC3E}">
        <p14:creationId xmlns:p14="http://schemas.microsoft.com/office/powerpoint/2010/main" val="2042747774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knight</a:t>
            </a:r>
          </a:p>
        </p:txBody>
      </p:sp>
    </p:spTree>
    <p:extLst>
      <p:ext uri="{BB962C8B-B14F-4D97-AF65-F5344CB8AC3E}">
        <p14:creationId xmlns:p14="http://schemas.microsoft.com/office/powerpoint/2010/main" val="2462489311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night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173541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thought</a:t>
            </a:r>
          </a:p>
        </p:txBody>
      </p:sp>
    </p:spTree>
    <p:extLst>
      <p:ext uri="{BB962C8B-B14F-4D97-AF65-F5344CB8AC3E}">
        <p14:creationId xmlns:p14="http://schemas.microsoft.com/office/powerpoint/2010/main" val="4156189298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fought</a:t>
            </a:r>
          </a:p>
        </p:txBody>
      </p:sp>
    </p:spTree>
    <p:extLst>
      <p:ext uri="{BB962C8B-B14F-4D97-AF65-F5344CB8AC3E}">
        <p14:creationId xmlns:p14="http://schemas.microsoft.com/office/powerpoint/2010/main" val="3385297149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fault</a:t>
            </a:r>
          </a:p>
        </p:txBody>
      </p:sp>
    </p:spTree>
    <p:extLst>
      <p:ext uri="{BB962C8B-B14F-4D97-AF65-F5344CB8AC3E}">
        <p14:creationId xmlns:p14="http://schemas.microsoft.com/office/powerpoint/2010/main" val="3291114269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break</a:t>
            </a:r>
          </a:p>
        </p:txBody>
      </p:sp>
    </p:spTree>
    <p:extLst>
      <p:ext uri="{BB962C8B-B14F-4D97-AF65-F5344CB8AC3E}">
        <p14:creationId xmlns:p14="http://schemas.microsoft.com/office/powerpoint/2010/main" val="1293069067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brake</a:t>
            </a:r>
          </a:p>
        </p:txBody>
      </p:sp>
    </p:spTree>
    <p:extLst>
      <p:ext uri="{BB962C8B-B14F-4D97-AF65-F5344CB8AC3E}">
        <p14:creationId xmlns:p14="http://schemas.microsoft.com/office/powerpoint/2010/main" val="46637596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cell</a:t>
            </a:r>
          </a:p>
        </p:txBody>
      </p:sp>
    </p:spTree>
    <p:extLst>
      <p:ext uri="{BB962C8B-B14F-4D97-AF65-F5344CB8AC3E}">
        <p14:creationId xmlns:p14="http://schemas.microsoft.com/office/powerpoint/2010/main" val="1916916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whole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AAEFC4D-BF08-0B9C-00DC-B73BC7DF78B7}"/>
              </a:ext>
            </a:extLst>
          </p:cNvPr>
          <p:cNvSpPr/>
          <p:nvPr/>
        </p:nvSpPr>
        <p:spPr>
          <a:xfrm>
            <a:off x="5295900" y="3496356"/>
            <a:ext cx="680357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366" name="Picture 6">
            <a:extLst>
              <a:ext uri="{FF2B5EF4-FFF2-40B4-BE49-F238E27FC236}">
                <a16:creationId xmlns:a16="http://schemas.microsoft.com/office/drawing/2014/main" id="{F2AA9C2E-5EA5-F591-34B6-4CD34843F5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396" y="399370"/>
            <a:ext cx="2571750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985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sell</a:t>
            </a:r>
          </a:p>
        </p:txBody>
      </p:sp>
    </p:spTree>
    <p:extLst>
      <p:ext uri="{BB962C8B-B14F-4D97-AF65-F5344CB8AC3E}">
        <p14:creationId xmlns:p14="http://schemas.microsoft.com/office/powerpoint/2010/main" val="1932306245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words…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055451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after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409816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fast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813666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975758" y="2274838"/>
            <a:ext cx="90460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Quick Quiz time…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625788919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642258" y="560338"/>
            <a:ext cx="1116874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Did you get them correct?</a:t>
            </a:r>
          </a:p>
          <a:p>
            <a:r>
              <a:rPr lang="en-GB" sz="4400" i="1" dirty="0">
                <a:latin typeface="Twinkl Cursive Looped" panose="02000000000000000000" pitchFamily="2" charset="0"/>
              </a:rPr>
              <a:t>Edit your work.</a:t>
            </a:r>
          </a:p>
          <a:p>
            <a:pPr algn="ctr"/>
            <a:endParaRPr lang="en-GB" sz="5400" dirty="0">
              <a:latin typeface="Twinkl Cursive Looped" panose="02000000000000000000" pitchFamily="2" charset="0"/>
            </a:endParaRPr>
          </a:p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after fast told called swear pear see son knight whole</a:t>
            </a:r>
          </a:p>
        </p:txBody>
      </p:sp>
    </p:spTree>
    <p:extLst>
      <p:ext uri="{BB962C8B-B14F-4D97-AF65-F5344CB8AC3E}">
        <p14:creationId xmlns:p14="http://schemas.microsoft.com/office/powerpoint/2010/main" val="3886991875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975758" y="2274838"/>
            <a:ext cx="90460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Word class time…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301617929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800099" y="3755217"/>
            <a:ext cx="11800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>
                <a:solidFill>
                  <a:schemeClr val="accent2"/>
                </a:solidFill>
                <a:latin typeface="Twinkl Cursive Looped" panose="02000000000000000000" pitchFamily="2" charset="0"/>
              </a:rPr>
              <a:t>Preposition</a:t>
            </a:r>
            <a:r>
              <a:rPr lang="fr-FR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 </a:t>
            </a:r>
            <a:r>
              <a:rPr lang="fr-FR" sz="2800" dirty="0" err="1">
                <a:solidFill>
                  <a:schemeClr val="accent2"/>
                </a:solidFill>
                <a:latin typeface="Twinkl Cursive Looped" panose="02000000000000000000" pitchFamily="2" charset="0"/>
              </a:rPr>
              <a:t>determiner</a:t>
            </a:r>
            <a:r>
              <a:rPr lang="fr-FR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 </a:t>
            </a:r>
            <a:r>
              <a:rPr lang="fr-FR" sz="2800" dirty="0" err="1">
                <a:solidFill>
                  <a:schemeClr val="accent2"/>
                </a:solidFill>
                <a:latin typeface="Twinkl Cursive Looped" panose="02000000000000000000" pitchFamily="2" charset="0"/>
              </a:rPr>
              <a:t>noun</a:t>
            </a:r>
            <a:r>
              <a:rPr lang="fr-FR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 </a:t>
            </a:r>
            <a:r>
              <a:rPr lang="fr-FR" sz="2800" dirty="0" err="1">
                <a:solidFill>
                  <a:schemeClr val="accent2"/>
                </a:solidFill>
                <a:latin typeface="Twinkl Cursive Looped" panose="02000000000000000000" pitchFamily="2" charset="0"/>
              </a:rPr>
              <a:t>pronoun</a:t>
            </a:r>
            <a:r>
              <a:rPr lang="fr-FR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 </a:t>
            </a:r>
            <a:r>
              <a:rPr lang="fr-FR" sz="2800" dirty="0" err="1">
                <a:solidFill>
                  <a:schemeClr val="accent2"/>
                </a:solidFill>
                <a:latin typeface="Twinkl Cursive Looped" panose="02000000000000000000" pitchFamily="2" charset="0"/>
              </a:rPr>
              <a:t>verb</a:t>
            </a:r>
            <a:endParaRPr lang="fr-FR" sz="2800" dirty="0">
              <a:solidFill>
                <a:schemeClr val="accent2"/>
              </a:solidFill>
              <a:latin typeface="Twinkl Cursive Looped" panose="020000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00F0D3-C8EE-77CA-D8A5-2252D46724AA}"/>
              </a:ext>
            </a:extLst>
          </p:cNvPr>
          <p:cNvSpPr txBox="1"/>
          <p:nvPr/>
        </p:nvSpPr>
        <p:spPr>
          <a:xfrm>
            <a:off x="451759" y="1956022"/>
            <a:ext cx="11517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Twinkl Cursive Looped" panose="02000000000000000000" pitchFamily="2" charset="0"/>
              </a:rPr>
              <a:t> After a while they returned. </a:t>
            </a:r>
            <a:endParaRPr lang="en-GB" sz="6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313488-7E4A-79E2-52CD-B230AB2EBC8A}"/>
              </a:ext>
            </a:extLst>
          </p:cNvPr>
          <p:cNvSpPr/>
          <p:nvPr/>
        </p:nvSpPr>
        <p:spPr>
          <a:xfrm>
            <a:off x="451759" y="1934406"/>
            <a:ext cx="1379764" cy="70788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2A7888-AA45-7396-3E3D-4AC6E69CC2E9}"/>
              </a:ext>
            </a:extLst>
          </p:cNvPr>
          <p:cNvSpPr/>
          <p:nvPr/>
        </p:nvSpPr>
        <p:spPr>
          <a:xfrm>
            <a:off x="800098" y="3733601"/>
            <a:ext cx="1877787" cy="523219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45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 animBg="1"/>
    </p:bld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391885" y="4102235"/>
            <a:ext cx="11800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Pronoun verb determiner adjective noun</a:t>
            </a:r>
            <a:endParaRPr lang="en-GB" sz="6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00F0D3-C8EE-77CA-D8A5-2252D46724AA}"/>
              </a:ext>
            </a:extLst>
          </p:cNvPr>
          <p:cNvSpPr txBox="1"/>
          <p:nvPr/>
        </p:nvSpPr>
        <p:spPr>
          <a:xfrm>
            <a:off x="65315" y="2048214"/>
            <a:ext cx="11517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Twinkl Cursive Looped" panose="02000000000000000000" pitchFamily="2" charset="0"/>
              </a:rPr>
              <a:t>  I have a fast car. </a:t>
            </a:r>
            <a:endParaRPr lang="en-GB" sz="6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313488-7E4A-79E2-52CD-B230AB2EBC8A}"/>
              </a:ext>
            </a:extLst>
          </p:cNvPr>
          <p:cNvSpPr/>
          <p:nvPr/>
        </p:nvSpPr>
        <p:spPr>
          <a:xfrm>
            <a:off x="2416628" y="2094046"/>
            <a:ext cx="1012371" cy="661719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2A7888-AA45-7396-3E3D-4AC6E69CC2E9}"/>
              </a:ext>
            </a:extLst>
          </p:cNvPr>
          <p:cNvSpPr/>
          <p:nvPr/>
        </p:nvSpPr>
        <p:spPr>
          <a:xfrm>
            <a:off x="4310742" y="4041390"/>
            <a:ext cx="1518558" cy="575968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43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 animBg="1"/>
    </p:bld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95944" y="2274838"/>
            <a:ext cx="117402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Etymology </a:t>
            </a:r>
          </a:p>
          <a:p>
            <a:endParaRPr lang="en-GB" sz="7200" dirty="0">
              <a:solidFill>
                <a:srgbClr val="FF0000"/>
              </a:solidFill>
              <a:latin typeface="Twinkl Cursive Looped" panose="02000000000000000000" pitchFamily="2" charset="0"/>
            </a:endParaRPr>
          </a:p>
          <a:p>
            <a:r>
              <a:rPr lang="en-GB" sz="7200" dirty="0">
                <a:solidFill>
                  <a:srgbClr val="FF0000"/>
                </a:solidFill>
                <a:latin typeface="Twinkl Cursive Looped" panose="02000000000000000000" pitchFamily="2" charset="0"/>
              </a:rPr>
              <a:t>The history of a word….</a:t>
            </a:r>
            <a:endParaRPr lang="en-GB" sz="4800" dirty="0">
              <a:solidFill>
                <a:srgbClr val="FF0000"/>
              </a:solidFill>
              <a:latin typeface="Twinkl Cursive Looped" panose="02000000000000000000" pitchFamily="2" charset="0"/>
            </a:endParaRP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8374961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4931229" y="3561670"/>
            <a:ext cx="800100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388" name="Picture 4" descr="Hole in the ground | Public domain vectors">
            <a:extLst>
              <a:ext uri="{FF2B5EF4-FFF2-40B4-BE49-F238E27FC236}">
                <a16:creationId xmlns:a16="http://schemas.microsoft.com/office/drawing/2014/main" id="{BA6914CB-6A7E-AF31-1BC5-7B8027C086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143"/>
          <a:stretch/>
        </p:blipFill>
        <p:spPr bwMode="auto">
          <a:xfrm>
            <a:off x="354467" y="381681"/>
            <a:ext cx="2143125" cy="1904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904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225879" y="1582340"/>
            <a:ext cx="1174024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83001D"/>
                </a:solidFill>
              </a:rPr>
              <a:t>After</a:t>
            </a:r>
          </a:p>
          <a:p>
            <a:endParaRPr lang="en-GB" b="1" dirty="0">
              <a:solidFill>
                <a:srgbClr val="83001D"/>
              </a:solidFill>
            </a:endParaRPr>
          </a:p>
          <a:p>
            <a:r>
              <a:rPr lang="en-GB" b="1" dirty="0">
                <a:solidFill>
                  <a:srgbClr val="83001D"/>
                </a:solidFill>
              </a:rPr>
              <a:t>Old English </a:t>
            </a:r>
            <a:r>
              <a:rPr lang="en-GB" b="1" dirty="0" err="1">
                <a:solidFill>
                  <a:srgbClr val="83001D"/>
                </a:solidFill>
              </a:rPr>
              <a:t>æfter</a:t>
            </a:r>
            <a:r>
              <a:rPr lang="en-GB" b="1" dirty="0">
                <a:solidFill>
                  <a:srgbClr val="83001D"/>
                </a:solidFill>
              </a:rPr>
              <a:t>, of Germanic origin; related to Dutch achter.</a:t>
            </a:r>
          </a:p>
          <a:p>
            <a:endParaRPr lang="en-GB" b="1" dirty="0">
              <a:solidFill>
                <a:srgbClr val="83001D"/>
              </a:solidFill>
            </a:endParaRPr>
          </a:p>
          <a:p>
            <a:endParaRPr lang="en-GB" b="1" dirty="0">
              <a:solidFill>
                <a:srgbClr val="83001D"/>
              </a:solidFill>
            </a:endParaRPr>
          </a:p>
          <a:p>
            <a:endParaRPr lang="en-GB" b="1" dirty="0">
              <a:solidFill>
                <a:srgbClr val="83001D"/>
              </a:solidFill>
              <a:effectLst/>
            </a:endParaRPr>
          </a:p>
          <a:p>
            <a:endParaRPr lang="en-GB" b="1" dirty="0">
              <a:solidFill>
                <a:srgbClr val="83001D"/>
              </a:solidFill>
              <a:effectLst/>
            </a:endParaRPr>
          </a:p>
          <a:p>
            <a:r>
              <a:rPr lang="en-GB" b="1" dirty="0">
                <a:solidFill>
                  <a:srgbClr val="83001D"/>
                </a:solidFill>
                <a:effectLst/>
              </a:rPr>
              <a:t>Fast</a:t>
            </a:r>
          </a:p>
          <a:p>
            <a:endParaRPr lang="en-GB" b="1" dirty="0">
              <a:solidFill>
                <a:srgbClr val="83001D"/>
              </a:solidFill>
              <a:effectLst/>
            </a:endParaRPr>
          </a:p>
          <a:p>
            <a:r>
              <a:rPr lang="en-GB" b="1" dirty="0">
                <a:solidFill>
                  <a:srgbClr val="83001D"/>
                </a:solidFill>
                <a:effectLst/>
              </a:rPr>
              <a:t>Old English </a:t>
            </a:r>
            <a:r>
              <a:rPr lang="en-GB" b="1" dirty="0" err="1">
                <a:solidFill>
                  <a:srgbClr val="83001D"/>
                </a:solidFill>
                <a:effectLst/>
              </a:rPr>
              <a:t>fæstan</a:t>
            </a:r>
            <a:r>
              <a:rPr lang="en-GB" b="1" dirty="0">
                <a:solidFill>
                  <a:srgbClr val="83001D"/>
                </a:solidFill>
                <a:effectLst/>
              </a:rPr>
              <a:t> (verb), of Germanic origin; related to Dutch </a:t>
            </a:r>
            <a:r>
              <a:rPr lang="en-GB" b="1" dirty="0" err="1">
                <a:solidFill>
                  <a:srgbClr val="83001D"/>
                </a:solidFill>
                <a:effectLst/>
              </a:rPr>
              <a:t>vasten</a:t>
            </a:r>
            <a:r>
              <a:rPr lang="en-GB" b="1" dirty="0">
                <a:solidFill>
                  <a:srgbClr val="83001D"/>
                </a:solidFill>
                <a:effectLst/>
              </a:rPr>
              <a:t> and German fasten, also to Old Norse </a:t>
            </a:r>
            <a:r>
              <a:rPr lang="en-GB" b="1" dirty="0" err="1">
                <a:solidFill>
                  <a:srgbClr val="83001D"/>
                </a:solidFill>
                <a:effectLst/>
              </a:rPr>
              <a:t>fasta</a:t>
            </a:r>
            <a:r>
              <a:rPr lang="en-GB" b="1" dirty="0">
                <a:solidFill>
                  <a:srgbClr val="83001D"/>
                </a:solidFill>
                <a:effectLst/>
              </a:rPr>
              <a:t>, the source of the noun.</a:t>
            </a:r>
          </a:p>
          <a:p>
            <a:br>
              <a:rPr lang="en-GB" b="1" dirty="0">
                <a:solidFill>
                  <a:srgbClr val="83001D"/>
                </a:solidFill>
                <a:effectLst/>
                <a:hlinkClick r:id="rId3"/>
              </a:rPr>
            </a:b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172481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225879" y="1050195"/>
            <a:ext cx="1174024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Let’s </a:t>
            </a:r>
            <a:r>
              <a:rPr lang="en-GB" sz="7200" i="1" dirty="0">
                <a:latin typeface="Twinkl Cursive Looped" panose="02000000000000000000" pitchFamily="2" charset="0"/>
              </a:rPr>
              <a:t>investigate….</a:t>
            </a:r>
          </a:p>
          <a:p>
            <a:endParaRPr lang="en-GB" sz="7200" i="1" dirty="0">
              <a:latin typeface="Twinkl Cursive Looped" panose="02000000000000000000" pitchFamily="2" charset="0"/>
            </a:endParaRPr>
          </a:p>
          <a:p>
            <a:r>
              <a:rPr lang="en-GB" sz="5400" i="1" dirty="0">
                <a:latin typeface="Twinkl Cursive Looped" panose="02000000000000000000" pitchFamily="2" charset="0"/>
              </a:rPr>
              <a:t>Find synonyms and antonyms of the challenge words. </a:t>
            </a:r>
          </a:p>
        </p:txBody>
      </p:sp>
    </p:spTree>
    <p:extLst>
      <p:ext uri="{BB962C8B-B14F-4D97-AF65-F5344CB8AC3E}">
        <p14:creationId xmlns:p14="http://schemas.microsoft.com/office/powerpoint/2010/main" val="40273909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knight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AAEFC4D-BF08-0B9C-00DC-B73BC7DF78B7}"/>
              </a:ext>
            </a:extLst>
          </p:cNvPr>
          <p:cNvSpPr/>
          <p:nvPr/>
        </p:nvSpPr>
        <p:spPr>
          <a:xfrm>
            <a:off x="5295900" y="3496356"/>
            <a:ext cx="680357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0354" name="Picture 2" descr="Knight Clipart Simple - Knight Armor Drawing Easy, HD Png Download ,  Transparent Png Image - PNGitem">
            <a:extLst>
              <a:ext uri="{FF2B5EF4-FFF2-40B4-BE49-F238E27FC236}">
                <a16:creationId xmlns:a16="http://schemas.microsoft.com/office/drawing/2014/main" id="{589B723E-FAD1-351F-0164-BF56753350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49" y="351065"/>
            <a:ext cx="2352675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8383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night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4931229" y="3561670"/>
            <a:ext cx="604157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9330" name="Picture 2" descr="City By Night Clip Art Royalty Free SVG, Cliparts, Vectors, And Stock  Illustration. Image 19159553.">
            <a:extLst>
              <a:ext uri="{FF2B5EF4-FFF2-40B4-BE49-F238E27FC236}">
                <a16:creationId xmlns:a16="http://schemas.microsoft.com/office/drawing/2014/main" id="{1259DA4C-F254-0181-FABA-02C3D61171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591" y="425903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9700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2  - Spring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5 - Monday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8643767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whole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all of; entire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A99388-4626-C9AA-E4FE-2B230CD848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396" y="399370"/>
            <a:ext cx="2571750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22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hole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NOUN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hollow place in a solid body or surface</a:t>
            </a:r>
          </a:p>
        </p:txBody>
      </p:sp>
      <p:pic>
        <p:nvPicPr>
          <p:cNvPr id="3" name="Picture 4" descr="Hole in the ground | Public domain vectors">
            <a:extLst>
              <a:ext uri="{FF2B5EF4-FFF2-40B4-BE49-F238E27FC236}">
                <a16:creationId xmlns:a16="http://schemas.microsoft.com/office/drawing/2014/main" id="{00166AB7-FC11-8B98-7F16-86B564CA51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143"/>
          <a:stretch/>
        </p:blipFill>
        <p:spPr bwMode="auto">
          <a:xfrm>
            <a:off x="354467" y="381681"/>
            <a:ext cx="2143125" cy="1904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0258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knight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NOUN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(in the Middle Ages) a man who served his sovereign or lord as a mounted soldier in armour</a:t>
            </a:r>
          </a:p>
        </p:txBody>
      </p:sp>
      <p:pic>
        <p:nvPicPr>
          <p:cNvPr id="4" name="Picture 2" descr="Knight Clipart Simple - Knight Armor Drawing Easy, HD Png Download ,  Transparent Png Image - PNGitem">
            <a:extLst>
              <a:ext uri="{FF2B5EF4-FFF2-40B4-BE49-F238E27FC236}">
                <a16:creationId xmlns:a16="http://schemas.microsoft.com/office/drawing/2014/main" id="{3AD85EE1-3C80-77F1-829B-B21F74D28C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49" y="351065"/>
            <a:ext cx="2352675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1085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night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NOUN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the period from sunset to sunrise in each twenty-four hours</a:t>
            </a:r>
          </a:p>
        </p:txBody>
      </p:sp>
      <p:pic>
        <p:nvPicPr>
          <p:cNvPr id="3" name="Picture 2" descr="City By Night Clip Art Royalty Free SVG, Cliparts, Vectors, And Stock  Illustration. Image 19159553.">
            <a:extLst>
              <a:ext uri="{FF2B5EF4-FFF2-40B4-BE49-F238E27FC236}">
                <a16:creationId xmlns:a16="http://schemas.microsoft.com/office/drawing/2014/main" id="{5E42C113-0A85-CBA0-ABFC-FDC9E2D040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591" y="425903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007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2939907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They ate the whole cake.  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319157" y="2701018"/>
            <a:ext cx="1861458" cy="85861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19983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The dog had dug a hole in the ground.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7396843" y="2982090"/>
            <a:ext cx="1453243" cy="8224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99949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The knight fought bravely.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412671" y="3722914"/>
            <a:ext cx="2024743" cy="8395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053002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 It was a moonless night.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8180614" y="3673929"/>
            <a:ext cx="1600200" cy="88854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840493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4380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after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PREPOSITION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- in the time following (an event or another period of time)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21510" name="Picture 6" descr="Opposite Words For Before And After Illustration Royalty Free SVG, Cliparts,  Vectors, And Stock Illustration. Image 70414360.">
            <a:extLst>
              <a:ext uri="{FF2B5EF4-FFF2-40B4-BE49-F238E27FC236}">
                <a16:creationId xmlns:a16="http://schemas.microsoft.com/office/drawing/2014/main" id="{D0EB61FA-8B7B-451C-22DB-E98084EDE2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69"/>
          <a:stretch/>
        </p:blipFill>
        <p:spPr bwMode="auto">
          <a:xfrm>
            <a:off x="386443" y="616250"/>
            <a:ext cx="2628900" cy="1453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029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F2E8C91-9E9F-E7A9-D5E5-24E7D01D09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536" t="13792" r="14554" b="13078"/>
          <a:stretch/>
        </p:blipFill>
        <p:spPr>
          <a:xfrm>
            <a:off x="244929" y="0"/>
            <a:ext cx="11625942" cy="6837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9133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80825"/>
            <a:ext cx="11870871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After a while they returned.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273626" y="3657600"/>
            <a:ext cx="1779817" cy="9048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57166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fast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697529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moving or capable of moving at high speed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25606" name="Picture 6" descr="clipart fast - Clip Art Library">
            <a:extLst>
              <a:ext uri="{FF2B5EF4-FFF2-40B4-BE49-F238E27FC236}">
                <a16:creationId xmlns:a16="http://schemas.microsoft.com/office/drawing/2014/main" id="{19536B88-EFB9-FA55-C04F-5828C72B4A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81" y="36535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70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 I have a fast car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253842" y="3624943"/>
            <a:ext cx="1534887" cy="9375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61182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Practise and Apply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8626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rule words and the challenge words?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8213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193" y="1877787"/>
            <a:ext cx="11693978" cy="4980213"/>
          </a:xfrm>
        </p:spPr>
        <p:txBody>
          <a:bodyPr>
            <a:noAutofit/>
          </a:bodyPr>
          <a:lstStyle/>
          <a:p>
            <a:pPr algn="l"/>
            <a:r>
              <a:rPr lang="en-GB" sz="2000" i="1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Ancient Ancestors continued…</a:t>
            </a: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The sabre tooth (Smilodon)</a:t>
            </a: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Another name for the Smilodon is the sabre tooth cat.  Many whole and well-preserved fossil skeletons of these creatures have been found in California, USA.  The sabre-toothed cat was thought to be very fierce.  It had two long, sword-shaped teeth.  These could break bone and were used to kill its prey.  It could open its mouth very wide – almost twice as wide as a lion.  It had short, sturdy legs and a very short tail.  It couldn’t run very fast after animals.  It probably hid and then pounced on its prey. </a:t>
            </a:r>
          </a:p>
        </p:txBody>
      </p:sp>
    </p:spTree>
    <p:extLst>
      <p:ext uri="{BB962C8B-B14F-4D97-AF65-F5344CB8AC3E}">
        <p14:creationId xmlns:p14="http://schemas.microsoft.com/office/powerpoint/2010/main" val="24335001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193" y="1877787"/>
            <a:ext cx="11693978" cy="4980213"/>
          </a:xfrm>
        </p:spPr>
        <p:txBody>
          <a:bodyPr>
            <a:noAutofit/>
          </a:bodyPr>
          <a:lstStyle/>
          <a:p>
            <a:pPr algn="l"/>
            <a:r>
              <a:rPr lang="en-GB" sz="2000" i="1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Ancient Ancestors continued…</a:t>
            </a: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The sabre tooth (Smilodon)</a:t>
            </a: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Another name for the Smilodon is the sabre tooth cat.  Many </a:t>
            </a:r>
            <a:r>
              <a:rPr lang="en-GB" sz="3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whole 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and well-preserved fossil skeletons of these creatures have been found in California, USA.  The sabre-toothed cat was </a:t>
            </a:r>
            <a:r>
              <a:rPr lang="en-GB" sz="3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thought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to be very fierce.  It had two long, sword-shaped teeth.  These could </a:t>
            </a:r>
            <a:r>
              <a:rPr lang="en-GB" sz="3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break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bone and were used to kill its prey.  It could open its mouth very wide – almost twice as wide as a lion.  It had short, sturdy legs and a very short tail.  It couldn’t run very fast </a:t>
            </a:r>
            <a:r>
              <a:rPr lang="en-GB" sz="3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after 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animals.  It probably hid and then pounced on its prey. </a:t>
            </a:r>
          </a:p>
        </p:txBody>
      </p:sp>
    </p:spTree>
    <p:extLst>
      <p:ext uri="{BB962C8B-B14F-4D97-AF65-F5344CB8AC3E}">
        <p14:creationId xmlns:p14="http://schemas.microsoft.com/office/powerpoint/2010/main" val="27335384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Write this sentence as I dictate it to you.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2335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50" y="2901724"/>
            <a:ext cx="10515600" cy="2852737"/>
          </a:xfrm>
        </p:spPr>
        <p:txBody>
          <a:bodyPr>
            <a:normAutofit/>
          </a:bodyPr>
          <a:lstStyle/>
          <a:p>
            <a:r>
              <a:rPr lang="en-GB" sz="6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Many whole fossils have been found.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209551"/>
            <a:ext cx="10515600" cy="1500187"/>
          </a:xfrm>
        </p:spPr>
        <p:txBody>
          <a:bodyPr/>
          <a:lstStyle/>
          <a:p>
            <a:r>
              <a:rPr lang="en-GB" dirty="0"/>
              <a:t>Did you write it correctly?</a:t>
            </a:r>
          </a:p>
          <a:p>
            <a:r>
              <a:rPr lang="en-GB" dirty="0"/>
              <a:t>Edit your work and make sure you have it correct.</a:t>
            </a:r>
          </a:p>
          <a:p>
            <a:r>
              <a:rPr lang="en-GB" dirty="0"/>
              <a:t>Can you underline the spelling word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95828850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698171" y="1720840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2  - Spring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5 - Tuesday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58101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8623693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F2E8C91-9E9F-E7A9-D5E5-24E7D01D09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536" t="13792" r="14554" b="13078"/>
          <a:stretch/>
        </p:blipFill>
        <p:spPr>
          <a:xfrm>
            <a:off x="244929" y="0"/>
            <a:ext cx="11625942" cy="6837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80490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8396517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25758743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told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communicate information to someone in spoken or written words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9226" name="Picture 10" descr="Clipart of the friend is telling a secret free image download">
            <a:extLst>
              <a:ext uri="{FF2B5EF4-FFF2-40B4-BE49-F238E27FC236}">
                <a16:creationId xmlns:a16="http://schemas.microsoft.com/office/drawing/2014/main" id="{EDD97B92-9BC2-A7FA-910F-175F2B12E8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9381"/>
            <a:ext cx="2562225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1339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Our teacher told us to write the sum down.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212771" y="2933104"/>
            <a:ext cx="1551214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99402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called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4819991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give (a baby or animal) a specified name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3324" name="Picture 12" descr="Name Illustrations and Clipart. 248,792 Name royalty free illustrations,  drawings and graphics available to search from thousands of vector EPS clip  art providers.">
            <a:extLst>
              <a:ext uri="{FF2B5EF4-FFF2-40B4-BE49-F238E27FC236}">
                <a16:creationId xmlns:a16="http://schemas.microsoft.com/office/drawing/2014/main" id="{D5C5E1A8-FE7E-1E51-97E4-F5A0DDBC75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31"/>
          <a:stretch/>
        </p:blipFill>
        <p:spPr bwMode="auto">
          <a:xfrm>
            <a:off x="386443" y="310243"/>
            <a:ext cx="2013857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549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They called their daughter Susan.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253341" y="3673929"/>
            <a:ext cx="2220688" cy="88854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705943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9" y="268817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‘air’ as ‘ear’ and ‘are’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46482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wear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8AA0B8-EF20-2524-33A5-CEB9B8EA448D}"/>
              </a:ext>
            </a:extLst>
          </p:cNvPr>
          <p:cNvSpPr/>
          <p:nvPr/>
        </p:nvSpPr>
        <p:spPr>
          <a:xfrm>
            <a:off x="6096000" y="3561669"/>
            <a:ext cx="1202871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0290" name="Picture 2" descr="clipart get dressed - Google Search | Dress clipart, Get dressed, Clip art">
            <a:extLst>
              <a:ext uri="{FF2B5EF4-FFF2-40B4-BE49-F238E27FC236}">
                <a16:creationId xmlns:a16="http://schemas.microsoft.com/office/drawing/2014/main" id="{1A2C3480-115D-9D87-18B2-74C2746453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70" y="396305"/>
            <a:ext cx="1857375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8326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swear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8AA0B8-EF20-2524-33A5-CEB9B8EA448D}"/>
              </a:ext>
            </a:extLst>
          </p:cNvPr>
          <p:cNvSpPr/>
          <p:nvPr/>
        </p:nvSpPr>
        <p:spPr>
          <a:xfrm>
            <a:off x="6389914" y="3561670"/>
            <a:ext cx="1202871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9266" name="Picture 2" descr="Oath Stock Illustrations – 2,809 Oath Stock Illustrations, Vectors &amp; Clipart  - Dreamstime">
            <a:extLst>
              <a:ext uri="{FF2B5EF4-FFF2-40B4-BE49-F238E27FC236}">
                <a16:creationId xmlns:a16="http://schemas.microsoft.com/office/drawing/2014/main" id="{4839E290-6866-B19F-238A-11FCFBBD3B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146" y="520474"/>
            <a:ext cx="2533650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6308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23430041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418539625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4436096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 and near homophones 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61510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4436096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>
                <a:latin typeface="Twinkl Cursive Looped" panose="02000000000000000000" pitchFamily="2" charset="0"/>
              </a:rPr>
              <a:t>homophones</a:t>
            </a:r>
            <a:br>
              <a:rPr lang="en-GB" b="1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homo = same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phone = sound</a:t>
            </a:r>
          </a:p>
        </p:txBody>
      </p:sp>
    </p:spTree>
    <p:extLst>
      <p:ext uri="{BB962C8B-B14F-4D97-AF65-F5344CB8AC3E}">
        <p14:creationId xmlns:p14="http://schemas.microsoft.com/office/powerpoint/2010/main" val="3319842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thought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AAEFC4D-BF08-0B9C-00DC-B73BC7DF78B7}"/>
              </a:ext>
            </a:extLst>
          </p:cNvPr>
          <p:cNvSpPr/>
          <p:nvPr/>
        </p:nvSpPr>
        <p:spPr>
          <a:xfrm>
            <a:off x="5050972" y="3561670"/>
            <a:ext cx="680357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8242" name="Picture 2" descr="Person Thinking Clipart Thought Person Clip Art - Person Thinking PNG Image  | Transparent PNG Free Download on SeekPNG">
            <a:extLst>
              <a:ext uri="{FF2B5EF4-FFF2-40B4-BE49-F238E27FC236}">
                <a16:creationId xmlns:a16="http://schemas.microsoft.com/office/drawing/2014/main" id="{1CFC5179-496B-5A69-7667-661C1B9C0A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999" y="521153"/>
            <a:ext cx="208597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764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fought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4931229" y="3561670"/>
            <a:ext cx="800100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7218" name="Picture 2" descr="Girls Fighting Cliparts - Fought Clipart Transparent PNG - 750x571 - Free  Download on NicePNG">
            <a:extLst>
              <a:ext uri="{FF2B5EF4-FFF2-40B4-BE49-F238E27FC236}">
                <a16:creationId xmlns:a16="http://schemas.microsoft.com/office/drawing/2014/main" id="{FDE70F56-110D-3614-3FD7-BA0E3CB884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736" y="321129"/>
            <a:ext cx="24003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0536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fault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AAEFC4D-BF08-0B9C-00DC-B73BC7DF78B7}"/>
              </a:ext>
            </a:extLst>
          </p:cNvPr>
          <p:cNvSpPr/>
          <p:nvPr/>
        </p:nvSpPr>
        <p:spPr>
          <a:xfrm>
            <a:off x="5916385" y="3561670"/>
            <a:ext cx="1006929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6194" name="Picture 2" descr="not my fault - Clip Art Library">
            <a:extLst>
              <a:ext uri="{FF2B5EF4-FFF2-40B4-BE49-F238E27FC236}">
                <a16:creationId xmlns:a16="http://schemas.microsoft.com/office/drawing/2014/main" id="{AE9C7656-9A4C-6099-B3B5-833112BC0F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418" y="624568"/>
            <a:ext cx="276225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2056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thought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NOUN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an idea or opinion produced by thinking, or occurring suddenly in the mind</a:t>
            </a:r>
          </a:p>
        </p:txBody>
      </p:sp>
      <p:pic>
        <p:nvPicPr>
          <p:cNvPr id="3" name="Picture 2" descr="Person Thinking Clipart Thought Person Clip Art - Person Thinking PNG Image  | Transparent PNG Free Download on SeekPNG">
            <a:extLst>
              <a:ext uri="{FF2B5EF4-FFF2-40B4-BE49-F238E27FC236}">
                <a16:creationId xmlns:a16="http://schemas.microsoft.com/office/drawing/2014/main" id="{60728417-0B11-040F-241B-522C6FC736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999" y="521153"/>
            <a:ext cx="208597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7820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fought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VERB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past tense of fight </a:t>
            </a:r>
          </a:p>
        </p:txBody>
      </p:sp>
      <p:pic>
        <p:nvPicPr>
          <p:cNvPr id="4" name="Picture 2" descr="Girls Fighting Cliparts - Fought Clipart Transparent PNG - 750x571 - Free  Download on NicePNG">
            <a:extLst>
              <a:ext uri="{FF2B5EF4-FFF2-40B4-BE49-F238E27FC236}">
                <a16:creationId xmlns:a16="http://schemas.microsoft.com/office/drawing/2014/main" id="{3497ED4C-6054-69BA-201C-89858CC68F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736" y="321129"/>
            <a:ext cx="24003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410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fault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NOUN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something wrong</a:t>
            </a:r>
          </a:p>
        </p:txBody>
      </p:sp>
      <p:pic>
        <p:nvPicPr>
          <p:cNvPr id="3" name="Picture 2" descr="not my fault - Clip Art Library">
            <a:extLst>
              <a:ext uri="{FF2B5EF4-FFF2-40B4-BE49-F238E27FC236}">
                <a16:creationId xmlns:a16="http://schemas.microsoft.com/office/drawing/2014/main" id="{DD0BB8CF-5283-F701-A5D3-A8FCCC936C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418" y="624568"/>
            <a:ext cx="276225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5184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2939907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Maggie had a sudden thought.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8131629" y="2824844"/>
            <a:ext cx="2351314" cy="8988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975121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told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communicate information to someone in spoken or written words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9226" name="Picture 10" descr="Clipart of the friend is telling a secret free image download">
            <a:extLst>
              <a:ext uri="{FF2B5EF4-FFF2-40B4-BE49-F238E27FC236}">
                <a16:creationId xmlns:a16="http://schemas.microsoft.com/office/drawing/2014/main" id="{EDD97B92-9BC2-A7FA-910F-175F2B12E8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9381"/>
            <a:ext cx="2562225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5590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They fought bravely.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506685" y="3690257"/>
            <a:ext cx="2122715" cy="10302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632831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The present had to go back as it had a fault.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5519057" y="3853543"/>
            <a:ext cx="1518557" cy="7089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487266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18897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after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PREPOSITION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- in the time following (an event or another period of time)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21510" name="Picture 6" descr="Opposite Words For Before And After Illustration Royalty Free SVG, Cliparts,  Vectors, And Stock Illustration. Image 70414360.">
            <a:extLst>
              <a:ext uri="{FF2B5EF4-FFF2-40B4-BE49-F238E27FC236}">
                <a16:creationId xmlns:a16="http://schemas.microsoft.com/office/drawing/2014/main" id="{D0EB61FA-8B7B-451C-22DB-E98084EDE2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69"/>
          <a:stretch/>
        </p:blipFill>
        <p:spPr bwMode="auto">
          <a:xfrm>
            <a:off x="386443" y="616250"/>
            <a:ext cx="2628900" cy="1453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1603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80825"/>
            <a:ext cx="11870871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After a while they returned.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273626" y="3657600"/>
            <a:ext cx="1779817" cy="9048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071198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fast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697529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moving or capable of moving at high speed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25606" name="Picture 6" descr="clipart fast - Clip Art Library">
            <a:extLst>
              <a:ext uri="{FF2B5EF4-FFF2-40B4-BE49-F238E27FC236}">
                <a16:creationId xmlns:a16="http://schemas.microsoft.com/office/drawing/2014/main" id="{19536B88-EFB9-FA55-C04F-5828C72B4A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81" y="36535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97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 I have a fast car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253842" y="3624943"/>
            <a:ext cx="1534887" cy="9375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77511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Practise and Apply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74846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rule words and the challenge words?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10374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193" y="1877787"/>
            <a:ext cx="11693978" cy="4980213"/>
          </a:xfrm>
        </p:spPr>
        <p:txBody>
          <a:bodyPr>
            <a:noAutofit/>
          </a:bodyPr>
          <a:lstStyle/>
          <a:p>
            <a:pPr algn="l"/>
            <a:r>
              <a:rPr lang="en-GB" sz="2000" i="1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Ancient Ancestors continued…</a:t>
            </a: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The sabre tooth (Smilodon)</a:t>
            </a: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Another name for the Smilodon is the sabre tooth cat.  Many whole and well-preserved fossil skeletons of these creatures have been found in California, USA.  The sabre-toothed cat was thought to be very fierce.  It had two long, sword-shaped teeth.  These could break bone and were used to kill its prey.  It could open its mouth very wide – almost twice as wide as a lion.  It had short, sturdy legs and a very short tail.  It couldn’t run very fast after animals.  It probably hid and then pounced on its prey. </a:t>
            </a:r>
          </a:p>
        </p:txBody>
      </p:sp>
    </p:spTree>
    <p:extLst>
      <p:ext uri="{BB962C8B-B14F-4D97-AF65-F5344CB8AC3E}">
        <p14:creationId xmlns:p14="http://schemas.microsoft.com/office/powerpoint/2010/main" val="55521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Our teacher told us to write the sum down.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212771" y="2933104"/>
            <a:ext cx="1551214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07845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193" y="1877787"/>
            <a:ext cx="11693978" cy="4980213"/>
          </a:xfrm>
        </p:spPr>
        <p:txBody>
          <a:bodyPr>
            <a:noAutofit/>
          </a:bodyPr>
          <a:lstStyle/>
          <a:p>
            <a:pPr algn="l"/>
            <a:r>
              <a:rPr lang="en-GB" sz="2000" i="1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Ancient Ancestors continued…</a:t>
            </a: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The sabre tooth (Smilodon)</a:t>
            </a: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Another name for the Smilodon is the sabre tooth cat.  Many </a:t>
            </a:r>
            <a:r>
              <a:rPr lang="en-GB" sz="3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whole 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and well-preserved fossil skeletons of these creatures have been found in California, USA.  The sabre-toothed cat was </a:t>
            </a:r>
            <a:r>
              <a:rPr lang="en-GB" sz="3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thought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to be very fierce.  It had two long, sword-shaped teeth.  These could </a:t>
            </a:r>
            <a:r>
              <a:rPr lang="en-GB" sz="3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break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bone and were used to kill its prey.  It could open its mouth very wide – almost twice as wide as a lion.  It had short, sturdy legs and a very short tail.  It couldn’t run very fast </a:t>
            </a:r>
            <a:r>
              <a:rPr lang="en-GB" sz="3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after 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animals.  It probably hid and then pounced on its prey. </a:t>
            </a:r>
          </a:p>
        </p:txBody>
      </p:sp>
    </p:spTree>
    <p:extLst>
      <p:ext uri="{BB962C8B-B14F-4D97-AF65-F5344CB8AC3E}">
        <p14:creationId xmlns:p14="http://schemas.microsoft.com/office/powerpoint/2010/main" val="93952973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Write this sentence as I dictate it to you.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93463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50" y="2901724"/>
            <a:ext cx="10515600" cy="2852737"/>
          </a:xfrm>
        </p:spPr>
        <p:txBody>
          <a:bodyPr>
            <a:normAutofit/>
          </a:bodyPr>
          <a:lstStyle/>
          <a:p>
            <a:r>
              <a:rPr lang="en-GB" sz="6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The cat was thought to be fierce.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209551"/>
            <a:ext cx="10515600" cy="1500187"/>
          </a:xfrm>
        </p:spPr>
        <p:txBody>
          <a:bodyPr/>
          <a:lstStyle/>
          <a:p>
            <a:r>
              <a:rPr lang="en-GB" dirty="0"/>
              <a:t>Did you write it correctly?</a:t>
            </a:r>
          </a:p>
          <a:p>
            <a:r>
              <a:rPr lang="en-GB" dirty="0"/>
              <a:t>Edit your work and make sure you have it correct.</a:t>
            </a:r>
          </a:p>
          <a:p>
            <a:r>
              <a:rPr lang="en-GB" dirty="0"/>
              <a:t>Can you underline the spelling word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298703682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698171" y="1720840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2  - Spring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5 - Wednesday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16899934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F2E8C91-9E9F-E7A9-D5E5-24E7D01D09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536" t="13792" r="14554" b="13078"/>
          <a:stretch/>
        </p:blipFill>
        <p:spPr>
          <a:xfrm>
            <a:off x="244929" y="0"/>
            <a:ext cx="11625942" cy="6837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20100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04781317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235348419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told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communicate information to someone in spoken or written words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9226" name="Picture 10" descr="Clipart of the friend is telling a secret free image download">
            <a:extLst>
              <a:ext uri="{FF2B5EF4-FFF2-40B4-BE49-F238E27FC236}">
                <a16:creationId xmlns:a16="http://schemas.microsoft.com/office/drawing/2014/main" id="{EDD97B92-9BC2-A7FA-910F-175F2B12E8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9381"/>
            <a:ext cx="2562225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077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Our teacher told us to write the sum down.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212771" y="2933104"/>
            <a:ext cx="1551214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039872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called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4819991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give (a baby or animal) a specified name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3324" name="Picture 12" descr="Name Illustrations and Clipart. 248,792 Name royalty free illustrations,  drawings and graphics available to search from thousands of vector EPS clip  art providers.">
            <a:extLst>
              <a:ext uri="{FF2B5EF4-FFF2-40B4-BE49-F238E27FC236}">
                <a16:creationId xmlns:a16="http://schemas.microsoft.com/office/drawing/2014/main" id="{D5C5E1A8-FE7E-1E51-97E4-F5A0DDBC75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31"/>
          <a:stretch/>
        </p:blipFill>
        <p:spPr bwMode="auto">
          <a:xfrm>
            <a:off x="386443" y="310243"/>
            <a:ext cx="2013857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8358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called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4819991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give (a baby or animal) a specified name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3324" name="Picture 12" descr="Name Illustrations and Clipart. 248,792 Name royalty free illustrations,  drawings and graphics available to search from thousands of vector EPS clip  art providers.">
            <a:extLst>
              <a:ext uri="{FF2B5EF4-FFF2-40B4-BE49-F238E27FC236}">
                <a16:creationId xmlns:a16="http://schemas.microsoft.com/office/drawing/2014/main" id="{D5C5E1A8-FE7E-1E51-97E4-F5A0DDBC75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31"/>
          <a:stretch/>
        </p:blipFill>
        <p:spPr bwMode="auto">
          <a:xfrm>
            <a:off x="386443" y="310243"/>
            <a:ext cx="2013857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2898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They called their daughter Susan.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253341" y="3673929"/>
            <a:ext cx="2220688" cy="88854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805643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9" y="268817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‘air’ as ‘ear’ and ‘are’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34553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stare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8AA0B8-EF20-2524-33A5-CEB9B8EA448D}"/>
              </a:ext>
            </a:extLst>
          </p:cNvPr>
          <p:cNvSpPr/>
          <p:nvPr/>
        </p:nvSpPr>
        <p:spPr>
          <a:xfrm>
            <a:off x="6096000" y="3561669"/>
            <a:ext cx="1202871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8002" name="Picture 2" descr="Stare clipart png images | PNGEgg">
            <a:extLst>
              <a:ext uri="{FF2B5EF4-FFF2-40B4-BE49-F238E27FC236}">
                <a16:creationId xmlns:a16="http://schemas.microsoft.com/office/drawing/2014/main" id="{9C6FDECC-9D7E-FA4A-B91A-80D29E8EB5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249691"/>
            <a:ext cx="2009775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4425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rare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8AA0B8-EF20-2524-33A5-CEB9B8EA448D}"/>
              </a:ext>
            </a:extLst>
          </p:cNvPr>
          <p:cNvSpPr/>
          <p:nvPr/>
        </p:nvSpPr>
        <p:spPr>
          <a:xfrm>
            <a:off x="6096000" y="3561669"/>
            <a:ext cx="1202871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6978" name="Picture 2" descr="I Am Rare Message Royalty Free SVG, Cliparts, Vectors, And Stock  Illustration. Image 24165641.">
            <a:extLst>
              <a:ext uri="{FF2B5EF4-FFF2-40B4-BE49-F238E27FC236}">
                <a16:creationId xmlns:a16="http://schemas.microsoft.com/office/drawing/2014/main" id="{179BA323-30F8-3688-56AE-E35F6969B4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579" y="359910"/>
            <a:ext cx="1866900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0891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96737177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4436096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 and near homophones 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98656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4436096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>
                <a:latin typeface="Twinkl Cursive Looped" panose="02000000000000000000" pitchFamily="2" charset="0"/>
              </a:rPr>
              <a:t>homophones</a:t>
            </a:r>
            <a:br>
              <a:rPr lang="en-GB" b="1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homo = same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phone = sound</a:t>
            </a:r>
          </a:p>
        </p:txBody>
      </p:sp>
    </p:spTree>
    <p:extLst>
      <p:ext uri="{BB962C8B-B14F-4D97-AF65-F5344CB8AC3E}">
        <p14:creationId xmlns:p14="http://schemas.microsoft.com/office/powerpoint/2010/main" val="117904770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break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AAEFC4D-BF08-0B9C-00DC-B73BC7DF78B7}"/>
              </a:ext>
            </a:extLst>
          </p:cNvPr>
          <p:cNvSpPr/>
          <p:nvPr/>
        </p:nvSpPr>
        <p:spPr>
          <a:xfrm>
            <a:off x="6210300" y="3547383"/>
            <a:ext cx="1153886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5954" name="Picture 2" descr="Colored Broken Wooden Stick Clip Arts - Break Clipart, HD Png Download ,  Transparent Png Image - PNGitem">
            <a:extLst>
              <a:ext uri="{FF2B5EF4-FFF2-40B4-BE49-F238E27FC236}">
                <a16:creationId xmlns:a16="http://schemas.microsoft.com/office/drawing/2014/main" id="{660682EB-7BEA-F3CF-F85D-EB235A45F3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65" y="631372"/>
            <a:ext cx="31623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2305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brake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221186" y="3547383"/>
            <a:ext cx="1159328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4930" name="Picture 2" descr="12,099 Brake Illustrations &amp; Clip Art - iStock | Brake pads, Car brake,  Brake repair">
            <a:extLst>
              <a:ext uri="{FF2B5EF4-FFF2-40B4-BE49-F238E27FC236}">
                <a16:creationId xmlns:a16="http://schemas.microsoft.com/office/drawing/2014/main" id="{9FFA0966-87C8-4198-891A-8C9047666F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409" y="26738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556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break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separate or cause to separate into pieces as a result of a blow, shock, or strain</a:t>
            </a:r>
          </a:p>
        </p:txBody>
      </p:sp>
      <p:pic>
        <p:nvPicPr>
          <p:cNvPr id="3" name="Picture 2" descr="Colored Broken Wooden Stick Clip Arts - Break Clipart, HD Png Download ,  Transparent Png Image - PNGitem">
            <a:extLst>
              <a:ext uri="{FF2B5EF4-FFF2-40B4-BE49-F238E27FC236}">
                <a16:creationId xmlns:a16="http://schemas.microsoft.com/office/drawing/2014/main" id="{2D2CF821-295D-BFCD-2DA4-9BFD1165D1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65" y="631372"/>
            <a:ext cx="31623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4062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They called their daughter Susan.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253341" y="3673929"/>
            <a:ext cx="2220688" cy="88854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569137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brake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NOUN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device for slowing or stopping a moving vehicle, typically by applying pressure to the wheels</a:t>
            </a:r>
          </a:p>
        </p:txBody>
      </p:sp>
      <p:pic>
        <p:nvPicPr>
          <p:cNvPr id="4" name="Picture 2" descr="12,099 Brake Illustrations &amp; Clip Art - iStock | Brake pads, Car brake,  Brake repair">
            <a:extLst>
              <a:ext uri="{FF2B5EF4-FFF2-40B4-BE49-F238E27FC236}">
                <a16:creationId xmlns:a16="http://schemas.microsoft.com/office/drawing/2014/main" id="{C42046A3-B1B7-0377-E422-75A2DC41FE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409" y="26738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0998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2939907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break was seen clearly on the x-ray.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747157" y="1966232"/>
            <a:ext cx="1861458" cy="85861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545370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They slammed on the brakes to stop.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7200900" y="3740007"/>
            <a:ext cx="1975757" cy="8224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952782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878361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after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PREPOSITION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- in the time following (an event or another period of time)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21510" name="Picture 6" descr="Opposite Words For Before And After Illustration Royalty Free SVG, Cliparts,  Vectors, And Stock Illustration. Image 70414360.">
            <a:extLst>
              <a:ext uri="{FF2B5EF4-FFF2-40B4-BE49-F238E27FC236}">
                <a16:creationId xmlns:a16="http://schemas.microsoft.com/office/drawing/2014/main" id="{D0EB61FA-8B7B-451C-22DB-E98084EDE2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69"/>
          <a:stretch/>
        </p:blipFill>
        <p:spPr bwMode="auto">
          <a:xfrm>
            <a:off x="386443" y="616250"/>
            <a:ext cx="2628900" cy="1453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479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80825"/>
            <a:ext cx="11870871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After a while they returned.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273626" y="3657600"/>
            <a:ext cx="1779817" cy="9048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283496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fast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697529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moving or capable of moving at high speed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25606" name="Picture 6" descr="clipart fast - Clip Art Library">
            <a:extLst>
              <a:ext uri="{FF2B5EF4-FFF2-40B4-BE49-F238E27FC236}">
                <a16:creationId xmlns:a16="http://schemas.microsoft.com/office/drawing/2014/main" id="{19536B88-EFB9-FA55-C04F-5828C72B4A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81" y="36535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4171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 I have a fast car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253842" y="3624943"/>
            <a:ext cx="1534887" cy="9375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196092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Practise and Apply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476826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rule words and the challenge words?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74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9966</TotalTime>
  <Words>2769</Words>
  <Application>Microsoft Office PowerPoint</Application>
  <PresentationFormat>Widescreen</PresentationFormat>
  <Paragraphs>361</Paragraphs>
  <Slides>171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171</vt:i4>
      </vt:variant>
    </vt:vector>
  </HeadingPairs>
  <TitlesOfParts>
    <vt:vector size="177" baseType="lpstr">
      <vt:lpstr>Arial</vt:lpstr>
      <vt:lpstr>Calibri</vt:lpstr>
      <vt:lpstr>Calibri Light</vt:lpstr>
      <vt:lpstr>Times New Roman</vt:lpstr>
      <vt:lpstr>Twinkl Cursive Looped</vt:lpstr>
      <vt:lpstr>Office Theme</vt:lpstr>
      <vt:lpstr>Spelling Y2</vt:lpstr>
      <vt:lpstr>PowerPoint Presentation</vt:lpstr>
      <vt:lpstr>PowerPoint Presentation</vt:lpstr>
      <vt:lpstr>Let’s Revisit and Review…</vt:lpstr>
      <vt:lpstr>Do you remember this challenge word?</vt:lpstr>
      <vt:lpstr>told </vt:lpstr>
      <vt:lpstr>Our teacher told us to write the sum down. </vt:lpstr>
      <vt:lpstr>called  </vt:lpstr>
      <vt:lpstr>They called their daughter Susan. </vt:lpstr>
      <vt:lpstr>‘air’ as ‘ear’ and ‘are’ </vt:lpstr>
      <vt:lpstr>bear</vt:lpstr>
      <vt:lpstr>pear</vt:lpstr>
      <vt:lpstr>Let’s Teach and Practise</vt:lpstr>
      <vt:lpstr>homophones and near homophones  </vt:lpstr>
      <vt:lpstr>homophones   homo = same  phone = sound</vt:lpstr>
      <vt:lpstr>whole</vt:lpstr>
      <vt:lpstr>hole</vt:lpstr>
      <vt:lpstr>knight</vt:lpstr>
      <vt:lpstr>night</vt:lpstr>
      <vt:lpstr>whole</vt:lpstr>
      <vt:lpstr>hole</vt:lpstr>
      <vt:lpstr>knight</vt:lpstr>
      <vt:lpstr>night</vt:lpstr>
      <vt:lpstr>They ate the whole cake.   </vt:lpstr>
      <vt:lpstr> The dog had dug a hole in the ground.</vt:lpstr>
      <vt:lpstr> The knight fought bravely.</vt:lpstr>
      <vt:lpstr>  It was a moonless night.</vt:lpstr>
      <vt:lpstr>New CHALLENGE words.</vt:lpstr>
      <vt:lpstr>after</vt:lpstr>
      <vt:lpstr>After a while they returned. </vt:lpstr>
      <vt:lpstr>fast </vt:lpstr>
      <vt:lpstr> I have a fast car</vt:lpstr>
      <vt:lpstr>Let’s Practise and Apply.</vt:lpstr>
      <vt:lpstr>Can you spot the spelling rule words and the challenge words?</vt:lpstr>
      <vt:lpstr>Ancient Ancestors continued… The sabre tooth (Smilodon)  Another name for the Smilodon is the sabre tooth cat.  Many whole and well-preserved fossil skeletons of these creatures have been found in California, USA.  The sabre-toothed cat was thought to be very fierce.  It had two long, sword-shaped teeth.  These could break bone and were used to kill its prey.  It could open its mouth very wide – almost twice as wide as a lion.  It had short, sturdy legs and a very short tail.  It couldn’t run very fast after animals.  It probably hid and then pounced on its prey. </vt:lpstr>
      <vt:lpstr>Ancient Ancestors continued… The sabre tooth (Smilodon)  Another name for the Smilodon is the sabre tooth cat.  Many whole and well-preserved fossil skeletons of these creatures have been found in California, USA.  The sabre-toothed cat was thought to be very fierce.  It had two long, sword-shaped teeth.  These could break bone and were used to kill its prey.  It could open its mouth very wide – almost twice as wide as a lion.  It had short, sturdy legs and a very short tail.  It couldn’t run very fast after animals.  It probably hid and then pounced on its prey. </vt:lpstr>
      <vt:lpstr>Write this sentence as I dictate it to you.</vt:lpstr>
      <vt:lpstr>Many whole fossils have been found. </vt:lpstr>
      <vt:lpstr>PowerPoint Presentation</vt:lpstr>
      <vt:lpstr>PowerPoint Presentation</vt:lpstr>
      <vt:lpstr>Let’s Revisit and Review…</vt:lpstr>
      <vt:lpstr>Do you remember this challenge word?</vt:lpstr>
      <vt:lpstr>told </vt:lpstr>
      <vt:lpstr>Our teacher told us to write the sum down. </vt:lpstr>
      <vt:lpstr>called  </vt:lpstr>
      <vt:lpstr>They called their daughter Susan. </vt:lpstr>
      <vt:lpstr>‘air’ as ‘ear’ and ‘are’ </vt:lpstr>
      <vt:lpstr>wear</vt:lpstr>
      <vt:lpstr>swear</vt:lpstr>
      <vt:lpstr>Let’s Teach and Practise</vt:lpstr>
      <vt:lpstr>homophones and near homophones  </vt:lpstr>
      <vt:lpstr>homophones   homo = same  phone = sound</vt:lpstr>
      <vt:lpstr>thought</vt:lpstr>
      <vt:lpstr>fought</vt:lpstr>
      <vt:lpstr>fault</vt:lpstr>
      <vt:lpstr>thought</vt:lpstr>
      <vt:lpstr>fought</vt:lpstr>
      <vt:lpstr>fault</vt:lpstr>
      <vt:lpstr>Maggie had a sudden thought. </vt:lpstr>
      <vt:lpstr> They fought bravely. </vt:lpstr>
      <vt:lpstr> The present had to go back as it had a fault.</vt:lpstr>
      <vt:lpstr>New CHALLENGE words.</vt:lpstr>
      <vt:lpstr>after</vt:lpstr>
      <vt:lpstr>After a while they returned. </vt:lpstr>
      <vt:lpstr>fast </vt:lpstr>
      <vt:lpstr> I have a fast car</vt:lpstr>
      <vt:lpstr>Let’s Practise and Apply.</vt:lpstr>
      <vt:lpstr>Can you spot the spelling rule words and the challenge words?</vt:lpstr>
      <vt:lpstr>Ancient Ancestors continued… The sabre tooth (Smilodon)  Another name for the Smilodon is the sabre tooth cat.  Many whole and well-preserved fossil skeletons of these creatures have been found in California, USA.  The sabre-toothed cat was thought to be very fierce.  It had two long, sword-shaped teeth.  These could break bone and were used to kill its prey.  It could open its mouth very wide – almost twice as wide as a lion.  It had short, sturdy legs and a very short tail.  It couldn’t run very fast after animals.  It probably hid and then pounced on its prey. </vt:lpstr>
      <vt:lpstr>Ancient Ancestors continued… The sabre tooth (Smilodon)  Another name for the Smilodon is the sabre tooth cat.  Many whole and well-preserved fossil skeletons of these creatures have been found in California, USA.  The sabre-toothed cat was thought to be very fierce.  It had two long, sword-shaped teeth.  These could break bone and were used to kill its prey.  It could open its mouth very wide – almost twice as wide as a lion.  It had short, sturdy legs and a very short tail.  It couldn’t run very fast after animals.  It probably hid and then pounced on its prey. </vt:lpstr>
      <vt:lpstr>Write this sentence as I dictate it to you.</vt:lpstr>
      <vt:lpstr>The cat was thought to be fierce. </vt:lpstr>
      <vt:lpstr>PowerPoint Presentation</vt:lpstr>
      <vt:lpstr>PowerPoint Presentation</vt:lpstr>
      <vt:lpstr>Let’s Revisit and Review…</vt:lpstr>
      <vt:lpstr>Do you remember this challenge word?</vt:lpstr>
      <vt:lpstr>told </vt:lpstr>
      <vt:lpstr>Our teacher told us to write the sum down. </vt:lpstr>
      <vt:lpstr>called  </vt:lpstr>
      <vt:lpstr>They called their daughter Susan. </vt:lpstr>
      <vt:lpstr>‘air’ as ‘ear’ and ‘are’ </vt:lpstr>
      <vt:lpstr>stare</vt:lpstr>
      <vt:lpstr>rare</vt:lpstr>
      <vt:lpstr>Let’s Teach and Practise</vt:lpstr>
      <vt:lpstr>homophones and near homophones  </vt:lpstr>
      <vt:lpstr>homophones   homo = same  phone = sound</vt:lpstr>
      <vt:lpstr>break</vt:lpstr>
      <vt:lpstr>brake</vt:lpstr>
      <vt:lpstr>break</vt:lpstr>
      <vt:lpstr>brake</vt:lpstr>
      <vt:lpstr>The break was seen clearly on the x-ray. </vt:lpstr>
      <vt:lpstr>They slammed on the brakes to stop.</vt:lpstr>
      <vt:lpstr>New CHALLENGE words.</vt:lpstr>
      <vt:lpstr>after</vt:lpstr>
      <vt:lpstr>After a while they returned. </vt:lpstr>
      <vt:lpstr>fast </vt:lpstr>
      <vt:lpstr> I have a fast car</vt:lpstr>
      <vt:lpstr>Let’s Practise and Apply.</vt:lpstr>
      <vt:lpstr>Can you spot the spelling rule words and the challenge words?</vt:lpstr>
      <vt:lpstr>Ancient Ancestors continued… The sabre tooth (Smilodon)  Another name for the Smilodon is the sabre tooth cat.  Many whole and well-preserved fossil skeletons of these creatures have been found in California, USA.  The sabre-toothed cat was thought to be very fierce.  It had two long, sword-shaped teeth.  These could break bone and were used to kill its prey.  It could open its mouth very wide – almost twice as wide as a lion.  It had short, sturdy legs and a very short tail.  It couldn’t run very fast after animals.  It probably hid and then pounced on its prey. </vt:lpstr>
      <vt:lpstr>Ancient Ancestors continued… The sabre tooth (Smilodon)  Another name for the Smilodon is the sabre tooth cat.  Many whole and well-preserved fossil skeletons of these creatures have been found in California, USA.  The sabre-toothed cat was thought to be very fierce.  It had two long, sword-shaped teeth.  These could break bone and were used to kill its prey.  It could open its mouth very wide – almost twice as wide as a lion.  It had short, sturdy legs and a very short tail.  It couldn’t run very fast after animals.  It probably hid and then pounced on its prey. </vt:lpstr>
      <vt:lpstr>Write this sentence as I dictate it to you.</vt:lpstr>
      <vt:lpstr>These could break bone.</vt:lpstr>
      <vt:lpstr>PowerPoint Presentation</vt:lpstr>
      <vt:lpstr>PowerPoint Presentation</vt:lpstr>
      <vt:lpstr>Let’s Revisit and Review…</vt:lpstr>
      <vt:lpstr>Do you remember this challenge word?</vt:lpstr>
      <vt:lpstr>told </vt:lpstr>
      <vt:lpstr>Our teacher told us to write the sum down. </vt:lpstr>
      <vt:lpstr>called  </vt:lpstr>
      <vt:lpstr>They called their daughter Susan. </vt:lpstr>
      <vt:lpstr>‘air’ as ‘ear’ and ‘are’ </vt:lpstr>
      <vt:lpstr>care</vt:lpstr>
      <vt:lpstr>share</vt:lpstr>
      <vt:lpstr>Let’s Teach and Practise</vt:lpstr>
      <vt:lpstr>homophones and near homophones  </vt:lpstr>
      <vt:lpstr>homophones   homo = same  phone = sound</vt:lpstr>
      <vt:lpstr>cell</vt:lpstr>
      <vt:lpstr>sell</vt:lpstr>
      <vt:lpstr>cell</vt:lpstr>
      <vt:lpstr>sell</vt:lpstr>
      <vt:lpstr>The cell was cold and dirty. </vt:lpstr>
      <vt:lpstr> Some people sell their toys when they don’t play with them anymore.</vt:lpstr>
      <vt:lpstr>New CHALLENGE words.</vt:lpstr>
      <vt:lpstr>after</vt:lpstr>
      <vt:lpstr>After a while they returned. </vt:lpstr>
      <vt:lpstr>fast </vt:lpstr>
      <vt:lpstr> I have a fast car</vt:lpstr>
      <vt:lpstr>Let’s Practise and Apply.</vt:lpstr>
      <vt:lpstr>Can you spot the spelling rule words and the challenge words?</vt:lpstr>
      <vt:lpstr>Ancient Ancestors continued… The sabre tooth (Smilodon)  Another name for the Smilodon is the sabre tooth cat.  Many whole and well-preserved fossil skeletons of these creatures have been found in California, USA.  The sabre-toothed cat was thought to be very fierce.  It had two long, sword-shaped teeth.  These could break bone and were used to kill its prey.  It could open its mouth very wide – almost twice as wide as a lion.  It had short, sturdy legs and a very short tail.  It couldn’t run very fast after animals.  It probably hid and then pounced on its prey. </vt:lpstr>
      <vt:lpstr>Ancient Ancestors continued… The sabre tooth (Smilodon)  Another name for the Smilodon is the sabre tooth cat.  Many whole and well-preserved fossil skeletons of these creatures have been found in California, USA.  The sabre-toothed cat was thought to be very fierce.  It had two long, sword-shaped teeth.  These could break bone and were used to kill its prey.  It could open its mouth very wide – almost twice as wide as a lion.  It had short, sturdy legs and a very short tail.  It couldn’t run very fast after animals.  It probably hid and then pounced on its prey. </vt:lpstr>
      <vt:lpstr>Write this sentence as I dictate it to you.</vt:lpstr>
      <vt:lpstr>It couldn’t run very fast after animals. </vt:lpstr>
      <vt:lpstr>PowerPoint Presentation</vt:lpstr>
      <vt:lpstr>PowerPoint Presentation</vt:lpstr>
      <vt:lpstr>Old challenge words…</vt:lpstr>
      <vt:lpstr>told</vt:lpstr>
      <vt:lpstr>called</vt:lpstr>
      <vt:lpstr>Old spelling rule words…</vt:lpstr>
      <vt:lpstr>bear</vt:lpstr>
      <vt:lpstr>pear</vt:lpstr>
      <vt:lpstr>wear</vt:lpstr>
      <vt:lpstr>swear</vt:lpstr>
      <vt:lpstr>stare</vt:lpstr>
      <vt:lpstr>rare</vt:lpstr>
      <vt:lpstr>care</vt:lpstr>
      <vt:lpstr>share</vt:lpstr>
      <vt:lpstr>New spelling rule words…</vt:lpstr>
      <vt:lpstr>whole</vt:lpstr>
      <vt:lpstr>hole</vt:lpstr>
      <vt:lpstr>knight</vt:lpstr>
      <vt:lpstr>night</vt:lpstr>
      <vt:lpstr>thought</vt:lpstr>
      <vt:lpstr>fought</vt:lpstr>
      <vt:lpstr>fault</vt:lpstr>
      <vt:lpstr>break</vt:lpstr>
      <vt:lpstr>brake</vt:lpstr>
      <vt:lpstr>cell</vt:lpstr>
      <vt:lpstr>sell</vt:lpstr>
      <vt:lpstr>New challenge words…</vt:lpstr>
      <vt:lpstr>after</vt:lpstr>
      <vt:lpstr>fast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Y3</dc:title>
  <dc:creator>Kelly Stokes</dc:creator>
  <cp:lastModifiedBy>Kelly Stokes</cp:lastModifiedBy>
  <cp:revision>12</cp:revision>
  <cp:lastPrinted>2022-05-27T07:40:55Z</cp:lastPrinted>
  <dcterms:created xsi:type="dcterms:W3CDTF">2022-03-23T13:56:57Z</dcterms:created>
  <dcterms:modified xsi:type="dcterms:W3CDTF">2023-02-08T15:17:01Z</dcterms:modified>
</cp:coreProperties>
</file>