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5"/>
  </p:notesMasterIdLst>
  <p:sldIdLst>
    <p:sldId id="256" r:id="rId2"/>
    <p:sldId id="322" r:id="rId3"/>
    <p:sldId id="604" r:id="rId4"/>
    <p:sldId id="2546" r:id="rId5"/>
    <p:sldId id="2917" r:id="rId6"/>
    <p:sldId id="3023" r:id="rId7"/>
    <p:sldId id="3024" r:id="rId8"/>
    <p:sldId id="1742" r:id="rId9"/>
    <p:sldId id="1743" r:id="rId10"/>
    <p:sldId id="1744" r:id="rId11"/>
    <p:sldId id="1746" r:id="rId12"/>
    <p:sldId id="1747" r:id="rId13"/>
    <p:sldId id="3025" r:id="rId14"/>
    <p:sldId id="3026" r:id="rId15"/>
    <p:sldId id="1495" r:id="rId16"/>
    <p:sldId id="3027" r:id="rId17"/>
    <p:sldId id="3028" r:id="rId18"/>
    <p:sldId id="1462" r:id="rId19"/>
    <p:sldId id="1749" r:id="rId20"/>
    <p:sldId id="3029" r:id="rId21"/>
    <p:sldId id="1499" r:id="rId22"/>
    <p:sldId id="1498" r:id="rId23"/>
    <p:sldId id="1750" r:id="rId24"/>
    <p:sldId id="3030" r:id="rId25"/>
    <p:sldId id="1501" r:id="rId26"/>
    <p:sldId id="1502" r:id="rId27"/>
    <p:sldId id="1751" r:id="rId28"/>
    <p:sldId id="1482" r:id="rId29"/>
    <p:sldId id="1485" r:id="rId30"/>
    <p:sldId id="1505" r:id="rId31"/>
    <p:sldId id="1504" r:id="rId32"/>
    <p:sldId id="1506" r:id="rId33"/>
    <p:sldId id="2518" r:id="rId34"/>
    <p:sldId id="2519" r:id="rId35"/>
    <p:sldId id="2520" r:id="rId36"/>
    <p:sldId id="3117" r:id="rId37"/>
    <p:sldId id="3120" r:id="rId38"/>
    <p:sldId id="3119" r:id="rId39"/>
    <p:sldId id="3118" r:id="rId40"/>
    <p:sldId id="3116" r:id="rId41"/>
    <p:sldId id="2508" r:id="rId42"/>
    <p:sldId id="2510" r:id="rId43"/>
    <p:sldId id="2574" r:id="rId44"/>
    <p:sldId id="2924" r:id="rId45"/>
    <p:sldId id="1884" r:id="rId46"/>
    <p:sldId id="1885" r:id="rId47"/>
    <p:sldId id="1886" r:id="rId48"/>
    <p:sldId id="1887" r:id="rId49"/>
    <p:sldId id="1888" r:id="rId50"/>
    <p:sldId id="1889" r:id="rId51"/>
    <p:sldId id="1890" r:id="rId52"/>
    <p:sldId id="1891" r:id="rId53"/>
    <p:sldId id="1892" r:id="rId54"/>
    <p:sldId id="3031" r:id="rId55"/>
    <p:sldId id="1452" r:id="rId56"/>
    <p:sldId id="3032" r:id="rId57"/>
    <p:sldId id="3033" r:id="rId58"/>
    <p:sldId id="1893" r:id="rId59"/>
    <p:sldId id="1894" r:id="rId60"/>
    <p:sldId id="1895" r:id="rId61"/>
    <p:sldId id="1466" r:id="rId62"/>
    <p:sldId id="1896" r:id="rId63"/>
    <p:sldId id="1897" r:id="rId64"/>
    <p:sldId id="1898" r:id="rId65"/>
    <p:sldId id="1473" r:id="rId66"/>
    <p:sldId id="3034" r:id="rId67"/>
    <p:sldId id="3035" r:id="rId68"/>
    <p:sldId id="3036" r:id="rId69"/>
    <p:sldId id="3037" r:id="rId70"/>
    <p:sldId id="3038" r:id="rId71"/>
    <p:sldId id="3039" r:id="rId72"/>
    <p:sldId id="3040" r:id="rId73"/>
    <p:sldId id="3041" r:id="rId74"/>
    <p:sldId id="2525" r:id="rId75"/>
    <p:sldId id="2526" r:id="rId76"/>
    <p:sldId id="3013" r:id="rId77"/>
    <p:sldId id="3112" r:id="rId78"/>
    <p:sldId id="3115" r:id="rId79"/>
    <p:sldId id="3114" r:id="rId80"/>
    <p:sldId id="3113" r:id="rId81"/>
    <p:sldId id="3111" r:id="rId82"/>
    <p:sldId id="2511" r:id="rId83"/>
    <p:sldId id="2509" r:id="rId84"/>
    <p:sldId id="2613" r:id="rId85"/>
    <p:sldId id="2942" r:id="rId86"/>
    <p:sldId id="2041" r:id="rId87"/>
    <p:sldId id="2042" r:id="rId88"/>
    <p:sldId id="2043" r:id="rId89"/>
    <p:sldId id="2044" r:id="rId90"/>
    <p:sldId id="3042" r:id="rId91"/>
    <p:sldId id="3043" r:id="rId92"/>
    <p:sldId id="3044" r:id="rId93"/>
    <p:sldId id="2045" r:id="rId94"/>
    <p:sldId id="3045" r:id="rId95"/>
    <p:sldId id="3046" r:id="rId96"/>
    <p:sldId id="2046" r:id="rId97"/>
    <p:sldId id="3047" r:id="rId98"/>
    <p:sldId id="2047" r:id="rId99"/>
    <p:sldId id="2048" r:id="rId100"/>
    <p:sldId id="2049" r:id="rId101"/>
    <p:sldId id="3048" r:id="rId102"/>
    <p:sldId id="3049" r:id="rId103"/>
    <p:sldId id="2050" r:id="rId104"/>
    <p:sldId id="2051" r:id="rId105"/>
    <p:sldId id="2052" r:id="rId106"/>
    <p:sldId id="2053" r:id="rId107"/>
    <p:sldId id="3050" r:id="rId108"/>
    <p:sldId id="3051" r:id="rId109"/>
    <p:sldId id="3052" r:id="rId110"/>
    <p:sldId id="3053" r:id="rId111"/>
    <p:sldId id="3054" r:id="rId112"/>
    <p:sldId id="3055" r:id="rId113"/>
    <p:sldId id="3056" r:id="rId114"/>
    <p:sldId id="3057" r:id="rId115"/>
    <p:sldId id="3058" r:id="rId116"/>
    <p:sldId id="3059" r:id="rId117"/>
    <p:sldId id="3060" r:id="rId118"/>
    <p:sldId id="2532" r:id="rId119"/>
    <p:sldId id="2533" r:id="rId120"/>
    <p:sldId id="2534" r:id="rId121"/>
    <p:sldId id="3107" r:id="rId122"/>
    <p:sldId id="3110" r:id="rId123"/>
    <p:sldId id="3109" r:id="rId124"/>
    <p:sldId id="3108" r:id="rId125"/>
    <p:sldId id="3106" r:id="rId126"/>
    <p:sldId id="2512" r:id="rId127"/>
    <p:sldId id="2513" r:id="rId128"/>
    <p:sldId id="2652" r:id="rId129"/>
    <p:sldId id="2962" r:id="rId130"/>
    <p:sldId id="2180" r:id="rId131"/>
    <p:sldId id="2181" r:id="rId132"/>
    <p:sldId id="2182" r:id="rId133"/>
    <p:sldId id="2183" r:id="rId134"/>
    <p:sldId id="3061" r:id="rId135"/>
    <p:sldId id="3062" r:id="rId136"/>
    <p:sldId id="2184" r:id="rId137"/>
    <p:sldId id="3063" r:id="rId138"/>
    <p:sldId id="3064" r:id="rId139"/>
    <p:sldId id="3065" r:id="rId140"/>
    <p:sldId id="3066" r:id="rId141"/>
    <p:sldId id="3067" r:id="rId142"/>
    <p:sldId id="3068" r:id="rId143"/>
    <p:sldId id="3069" r:id="rId144"/>
    <p:sldId id="3070" r:id="rId145"/>
    <p:sldId id="3071" r:id="rId146"/>
    <p:sldId id="3072" r:id="rId147"/>
    <p:sldId id="3073" r:id="rId148"/>
    <p:sldId id="3074" r:id="rId149"/>
    <p:sldId id="3075" r:id="rId150"/>
    <p:sldId id="3076" r:id="rId151"/>
    <p:sldId id="3077" r:id="rId152"/>
    <p:sldId id="3078" r:id="rId153"/>
    <p:sldId id="3079" r:id="rId154"/>
    <p:sldId id="3080" r:id="rId155"/>
    <p:sldId id="3081" r:id="rId156"/>
    <p:sldId id="3082" r:id="rId157"/>
    <p:sldId id="2539" r:id="rId158"/>
    <p:sldId id="2540" r:id="rId159"/>
    <p:sldId id="3003" r:id="rId160"/>
    <p:sldId id="3102" r:id="rId161"/>
    <p:sldId id="3105" r:id="rId162"/>
    <p:sldId id="3104" r:id="rId163"/>
    <p:sldId id="3103" r:id="rId164"/>
    <p:sldId id="3101" r:id="rId165"/>
    <p:sldId id="2514" r:id="rId166"/>
    <p:sldId id="2515" r:id="rId167"/>
    <p:sldId id="258" r:id="rId168"/>
    <p:sldId id="333" r:id="rId169"/>
    <p:sldId id="2301" r:id="rId170"/>
    <p:sldId id="2302" r:id="rId171"/>
    <p:sldId id="2303" r:id="rId172"/>
    <p:sldId id="2304" r:id="rId173"/>
    <p:sldId id="3083" r:id="rId174"/>
    <p:sldId id="3084" r:id="rId175"/>
    <p:sldId id="2305" r:id="rId176"/>
    <p:sldId id="267" r:id="rId177"/>
    <p:sldId id="3085" r:id="rId178"/>
    <p:sldId id="2306" r:id="rId179"/>
    <p:sldId id="1456" r:id="rId180"/>
    <p:sldId id="3086" r:id="rId181"/>
    <p:sldId id="2307" r:id="rId182"/>
    <p:sldId id="2308" r:id="rId183"/>
    <p:sldId id="3087" r:id="rId184"/>
    <p:sldId id="2309" r:id="rId185"/>
    <p:sldId id="2310" r:id="rId186"/>
    <p:sldId id="2311" r:id="rId187"/>
    <p:sldId id="3088" r:id="rId188"/>
    <p:sldId id="3089" r:id="rId189"/>
    <p:sldId id="2313" r:id="rId190"/>
    <p:sldId id="2312" r:id="rId191"/>
    <p:sldId id="3090" r:id="rId192"/>
    <p:sldId id="3091" r:id="rId193"/>
    <p:sldId id="3092" r:id="rId194"/>
    <p:sldId id="3093" r:id="rId195"/>
    <p:sldId id="3094" r:id="rId196"/>
    <p:sldId id="304" r:id="rId197"/>
    <p:sldId id="318" r:id="rId198"/>
    <p:sldId id="3096" r:id="rId199"/>
    <p:sldId id="3097" r:id="rId200"/>
    <p:sldId id="3098" r:id="rId201"/>
    <p:sldId id="3100" r:id="rId202"/>
    <p:sldId id="3099" r:id="rId203"/>
    <p:sldId id="3095" r:id="rId204"/>
  </p:sldIdLst>
  <p:sldSz cx="12192000" cy="6858000"/>
  <p:notesSz cx="6742113" cy="9875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0EF783-6050-4419-8BC9-9703D3B4B682}" v="10" dt="2023-02-08T15:31:14.4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50" autoAdjust="0"/>
    <p:restoredTop sz="81447" autoAdjust="0"/>
  </p:normalViewPr>
  <p:slideViewPr>
    <p:cSldViewPr snapToGrid="0">
      <p:cViewPr varScale="1">
        <p:scale>
          <a:sx n="59" d="100"/>
          <a:sy n="59" d="100"/>
        </p:scale>
        <p:origin x="11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205" Type="http://schemas.openxmlformats.org/officeDocument/2006/relationships/notesMaster" Target="notesMasters/notesMaster1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slide" Target="slides/slide191.xml"/><Relationship Id="rId206" Type="http://schemas.openxmlformats.org/officeDocument/2006/relationships/presProps" Target="presProps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7" Type="http://schemas.openxmlformats.org/officeDocument/2006/relationships/viewProps" Target="viewProps.xml"/><Relationship Id="rId13" Type="http://schemas.openxmlformats.org/officeDocument/2006/relationships/slide" Target="slides/slide12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20" Type="http://schemas.openxmlformats.org/officeDocument/2006/relationships/slide" Target="slides/slide119.xml"/><Relationship Id="rId141" Type="http://schemas.openxmlformats.org/officeDocument/2006/relationships/slide" Target="slides/slide140.xml"/><Relationship Id="rId7" Type="http://schemas.openxmlformats.org/officeDocument/2006/relationships/slide" Target="slides/slide6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4" Type="http://schemas.openxmlformats.org/officeDocument/2006/relationships/slide" Target="slides/slide23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31" Type="http://schemas.openxmlformats.org/officeDocument/2006/relationships/slide" Target="slides/slide130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208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slide" Target="slides/slide188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209" Type="http://schemas.openxmlformats.org/officeDocument/2006/relationships/tableStyles" Target="tableStyles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10" Type="http://schemas.microsoft.com/office/2016/11/relationships/changesInfo" Target="changesInfos/changesInfo1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11" Type="http://schemas.microsoft.com/office/2015/10/relationships/revisionInfo" Target="revisionInfo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slide" Target="slides/slide196.xml"/><Relationship Id="rId201" Type="http://schemas.openxmlformats.org/officeDocument/2006/relationships/slide" Target="slides/slide200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slide" Target="slides/slide186.xml"/><Relationship Id="rId1" Type="http://schemas.openxmlformats.org/officeDocument/2006/relationships/slideMaster" Target="slideMasters/slideMaster1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202" Type="http://schemas.openxmlformats.org/officeDocument/2006/relationships/slide" Target="slides/slide201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104" Type="http://schemas.openxmlformats.org/officeDocument/2006/relationships/slide" Target="slides/slide103.xml"/><Relationship Id="rId125" Type="http://schemas.openxmlformats.org/officeDocument/2006/relationships/slide" Target="slides/slide124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115" Type="http://schemas.openxmlformats.org/officeDocument/2006/relationships/slide" Target="slides/slide114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lly Stokes" userId="3e5c5154-569e-4d81-aa91-4f91841cdfa9" providerId="ADAL" clId="{FC0EF783-6050-4419-8BC9-9703D3B4B682}"/>
    <pc:docChg chg="undo custSel addSld delSld modSld sldOrd">
      <pc:chgData name="Kelly Stokes" userId="3e5c5154-569e-4d81-aa91-4f91841cdfa9" providerId="ADAL" clId="{FC0EF783-6050-4419-8BC9-9703D3B4B682}" dt="2023-02-08T15:46:11.141" v="813" actId="20577"/>
      <pc:docMkLst>
        <pc:docMk/>
      </pc:docMkLst>
      <pc:sldChg chg="modSp mod">
        <pc:chgData name="Kelly Stokes" userId="3e5c5154-569e-4d81-aa91-4f91841cdfa9" providerId="ADAL" clId="{FC0EF783-6050-4419-8BC9-9703D3B4B682}" dt="2023-02-08T15:22:56.078" v="1" actId="20577"/>
        <pc:sldMkLst>
          <pc:docMk/>
          <pc:sldMk cId="3945579917" sldId="256"/>
        </pc:sldMkLst>
        <pc:spChg chg="mod">
          <ac:chgData name="Kelly Stokes" userId="3e5c5154-569e-4d81-aa91-4f91841cdfa9" providerId="ADAL" clId="{FC0EF783-6050-4419-8BC9-9703D3B4B682}" dt="2023-02-08T15:22:56.078" v="1" actId="20577"/>
          <ac:spMkLst>
            <pc:docMk/>
            <pc:sldMk cId="3945579917" sldId="256"/>
            <ac:spMk id="3" creationId="{9B667196-C5B4-45FC-B5E8-3B190D7A595C}"/>
          </ac:spMkLst>
        </pc:spChg>
      </pc:sldChg>
      <pc:sldChg chg="del">
        <pc:chgData name="Kelly Stokes" userId="3e5c5154-569e-4d81-aa91-4f91841cdfa9" providerId="ADAL" clId="{FC0EF783-6050-4419-8BC9-9703D3B4B682}" dt="2023-02-08T15:30:42.574" v="38" actId="2696"/>
        <pc:sldMkLst>
          <pc:docMk/>
          <pc:sldMk cId="3148969883" sldId="267"/>
        </pc:sldMkLst>
      </pc:sldChg>
      <pc:sldChg chg="modSp mod">
        <pc:chgData name="Kelly Stokes" userId="3e5c5154-569e-4d81-aa91-4f91841cdfa9" providerId="ADAL" clId="{FC0EF783-6050-4419-8BC9-9703D3B4B682}" dt="2023-02-08T15:22:59.310" v="3" actId="20577"/>
        <pc:sldMkLst>
          <pc:docMk/>
          <pc:sldMk cId="864376776" sldId="322"/>
        </pc:sldMkLst>
        <pc:spChg chg="mod">
          <ac:chgData name="Kelly Stokes" userId="3e5c5154-569e-4d81-aa91-4f91841cdfa9" providerId="ADAL" clId="{FC0EF783-6050-4419-8BC9-9703D3B4B682}" dt="2023-02-08T15:22:59.310" v="3" actId="20577"/>
          <ac:spMkLst>
            <pc:docMk/>
            <pc:sldMk cId="864376776" sldId="322"/>
            <ac:spMk id="2" creationId="{02FB8773-AD3E-2543-510F-CEE32E75C793}"/>
          </ac:spMkLst>
        </pc:spChg>
      </pc:sldChg>
      <pc:sldChg chg="addSp delSp modSp mod">
        <pc:chgData name="Kelly Stokes" userId="3e5c5154-569e-4d81-aa91-4f91841cdfa9" providerId="ADAL" clId="{FC0EF783-6050-4419-8BC9-9703D3B4B682}" dt="2023-02-08T15:23:20.423" v="9" actId="14100"/>
        <pc:sldMkLst>
          <pc:docMk/>
          <pc:sldMk cId="3955913320" sldId="604"/>
        </pc:sldMkLst>
        <pc:picChg chg="add mod modCrop">
          <ac:chgData name="Kelly Stokes" userId="3e5c5154-569e-4d81-aa91-4f91841cdfa9" providerId="ADAL" clId="{FC0EF783-6050-4419-8BC9-9703D3B4B682}" dt="2023-02-08T15:23:20.423" v="9" actId="14100"/>
          <ac:picMkLst>
            <pc:docMk/>
            <pc:sldMk cId="3955913320" sldId="604"/>
            <ac:picMk id="3" creationId="{3C7210E5-0A72-8BEA-2AF4-740EC6B4D947}"/>
          </ac:picMkLst>
        </pc:picChg>
        <pc:picChg chg="del">
          <ac:chgData name="Kelly Stokes" userId="3e5c5154-569e-4d81-aa91-4f91841cdfa9" providerId="ADAL" clId="{FC0EF783-6050-4419-8BC9-9703D3B4B682}" dt="2023-02-08T15:23:06.558" v="4" actId="478"/>
          <ac:picMkLst>
            <pc:docMk/>
            <pc:sldMk cId="3955913320" sldId="604"/>
            <ac:picMk id="6" creationId="{0574012F-C745-9D1A-1295-51EDA7B16D78}"/>
          </ac:picMkLst>
        </pc:picChg>
      </pc:sldChg>
      <pc:sldChg chg="del">
        <pc:chgData name="Kelly Stokes" userId="3e5c5154-569e-4d81-aa91-4f91841cdfa9" providerId="ADAL" clId="{FC0EF783-6050-4419-8BC9-9703D3B4B682}" dt="2023-02-08T15:24:45.015" v="10" actId="2696"/>
        <pc:sldMkLst>
          <pc:docMk/>
          <pc:sldMk cId="607385829" sldId="905"/>
        </pc:sldMkLst>
      </pc:sldChg>
      <pc:sldChg chg="del">
        <pc:chgData name="Kelly Stokes" userId="3e5c5154-569e-4d81-aa91-4f91841cdfa9" providerId="ADAL" clId="{FC0EF783-6050-4419-8BC9-9703D3B4B682}" dt="2023-02-08T15:24:45.015" v="10" actId="2696"/>
        <pc:sldMkLst>
          <pc:docMk/>
          <pc:sldMk cId="1676013275" sldId="907"/>
        </pc:sldMkLst>
      </pc:sldChg>
      <pc:sldChg chg="del">
        <pc:chgData name="Kelly Stokes" userId="3e5c5154-569e-4d81-aa91-4f91841cdfa9" providerId="ADAL" clId="{FC0EF783-6050-4419-8BC9-9703D3B4B682}" dt="2023-02-08T15:24:45.015" v="10" actId="2696"/>
        <pc:sldMkLst>
          <pc:docMk/>
          <pc:sldMk cId="2841568823" sldId="1170"/>
        </pc:sldMkLst>
      </pc:sldChg>
      <pc:sldChg chg="del">
        <pc:chgData name="Kelly Stokes" userId="3e5c5154-569e-4d81-aa91-4f91841cdfa9" providerId="ADAL" clId="{FC0EF783-6050-4419-8BC9-9703D3B4B682}" dt="2023-02-08T15:24:45.015" v="10" actId="2696"/>
        <pc:sldMkLst>
          <pc:docMk/>
          <pc:sldMk cId="725034087" sldId="1171"/>
        </pc:sldMkLst>
      </pc:sldChg>
      <pc:sldChg chg="del">
        <pc:chgData name="Kelly Stokes" userId="3e5c5154-569e-4d81-aa91-4f91841cdfa9" providerId="ADAL" clId="{FC0EF783-6050-4419-8BC9-9703D3B4B682}" dt="2023-02-08T15:24:45.015" v="10" actId="2696"/>
        <pc:sldMkLst>
          <pc:docMk/>
          <pc:sldMk cId="933078727" sldId="1182"/>
        </pc:sldMkLst>
      </pc:sldChg>
      <pc:sldChg chg="del">
        <pc:chgData name="Kelly Stokes" userId="3e5c5154-569e-4d81-aa91-4f91841cdfa9" providerId="ADAL" clId="{FC0EF783-6050-4419-8BC9-9703D3B4B682}" dt="2023-02-08T15:24:45.015" v="10" actId="2696"/>
        <pc:sldMkLst>
          <pc:docMk/>
          <pc:sldMk cId="1633415360" sldId="1186"/>
        </pc:sldMkLst>
      </pc:sldChg>
      <pc:sldChg chg="del">
        <pc:chgData name="Kelly Stokes" userId="3e5c5154-569e-4d81-aa91-4f91841cdfa9" providerId="ADAL" clId="{FC0EF783-6050-4419-8BC9-9703D3B4B682}" dt="2023-02-08T15:26:04.379" v="16" actId="2696"/>
        <pc:sldMkLst>
          <pc:docMk/>
          <pc:sldMk cId="1956910304" sldId="1452"/>
        </pc:sldMkLst>
      </pc:sldChg>
      <pc:sldChg chg="del">
        <pc:chgData name="Kelly Stokes" userId="3e5c5154-569e-4d81-aa91-4f91841cdfa9" providerId="ADAL" clId="{FC0EF783-6050-4419-8BC9-9703D3B4B682}" dt="2023-02-08T15:30:42.574" v="38" actId="2696"/>
        <pc:sldMkLst>
          <pc:docMk/>
          <pc:sldMk cId="2505919003" sldId="1456"/>
        </pc:sldMkLst>
      </pc:sldChg>
      <pc:sldChg chg="del">
        <pc:chgData name="Kelly Stokes" userId="3e5c5154-569e-4d81-aa91-4f91841cdfa9" providerId="ADAL" clId="{FC0EF783-6050-4419-8BC9-9703D3B4B682}" dt="2023-02-08T15:26:04.379" v="16" actId="2696"/>
        <pc:sldMkLst>
          <pc:docMk/>
          <pc:sldMk cId="2487792771" sldId="1459"/>
        </pc:sldMkLst>
      </pc:sldChg>
      <pc:sldChg chg="del">
        <pc:chgData name="Kelly Stokes" userId="3e5c5154-569e-4d81-aa91-4f91841cdfa9" providerId="ADAL" clId="{FC0EF783-6050-4419-8BC9-9703D3B4B682}" dt="2023-02-08T15:24:45.015" v="10" actId="2696"/>
        <pc:sldMkLst>
          <pc:docMk/>
          <pc:sldMk cId="2099598269" sldId="1462"/>
        </pc:sldMkLst>
      </pc:sldChg>
      <pc:sldChg chg="del">
        <pc:chgData name="Kelly Stokes" userId="3e5c5154-569e-4d81-aa91-4f91841cdfa9" providerId="ADAL" clId="{FC0EF783-6050-4419-8BC9-9703D3B4B682}" dt="2023-02-08T15:26:04.379" v="16" actId="2696"/>
        <pc:sldMkLst>
          <pc:docMk/>
          <pc:sldMk cId="77512165" sldId="1466"/>
        </pc:sldMkLst>
      </pc:sldChg>
      <pc:sldChg chg="del">
        <pc:chgData name="Kelly Stokes" userId="3e5c5154-569e-4d81-aa91-4f91841cdfa9" providerId="ADAL" clId="{FC0EF783-6050-4419-8BC9-9703D3B4B682}" dt="2023-02-08T15:26:04.379" v="16" actId="2696"/>
        <pc:sldMkLst>
          <pc:docMk/>
          <pc:sldMk cId="1760878118" sldId="1473"/>
        </pc:sldMkLst>
      </pc:sldChg>
      <pc:sldChg chg="del">
        <pc:chgData name="Kelly Stokes" userId="3e5c5154-569e-4d81-aa91-4f91841cdfa9" providerId="ADAL" clId="{FC0EF783-6050-4419-8BC9-9703D3B4B682}" dt="2023-02-08T15:24:45.015" v="10" actId="2696"/>
        <pc:sldMkLst>
          <pc:docMk/>
          <pc:sldMk cId="3725438093" sldId="1482"/>
        </pc:sldMkLst>
      </pc:sldChg>
      <pc:sldChg chg="del">
        <pc:chgData name="Kelly Stokes" userId="3e5c5154-569e-4d81-aa91-4f91841cdfa9" providerId="ADAL" clId="{FC0EF783-6050-4419-8BC9-9703D3B4B682}" dt="2023-02-08T15:24:45.015" v="10" actId="2696"/>
        <pc:sldMkLst>
          <pc:docMk/>
          <pc:sldMk cId="2330293709" sldId="1485"/>
        </pc:sldMkLst>
      </pc:sldChg>
      <pc:sldChg chg="del">
        <pc:chgData name="Kelly Stokes" userId="3e5c5154-569e-4d81-aa91-4f91841cdfa9" providerId="ADAL" clId="{FC0EF783-6050-4419-8BC9-9703D3B4B682}" dt="2023-02-08T15:24:45.015" v="10" actId="2696"/>
        <pc:sldMkLst>
          <pc:docMk/>
          <pc:sldMk cId="4039504546" sldId="1495"/>
        </pc:sldMkLst>
      </pc:sldChg>
      <pc:sldChg chg="del">
        <pc:chgData name="Kelly Stokes" userId="3e5c5154-569e-4d81-aa91-4f91841cdfa9" providerId="ADAL" clId="{FC0EF783-6050-4419-8BC9-9703D3B4B682}" dt="2023-02-08T15:24:45.015" v="10" actId="2696"/>
        <pc:sldMkLst>
          <pc:docMk/>
          <pc:sldMk cId="1842288125" sldId="1498"/>
        </pc:sldMkLst>
      </pc:sldChg>
      <pc:sldChg chg="del">
        <pc:chgData name="Kelly Stokes" userId="3e5c5154-569e-4d81-aa91-4f91841cdfa9" providerId="ADAL" clId="{FC0EF783-6050-4419-8BC9-9703D3B4B682}" dt="2023-02-08T15:24:45.015" v="10" actId="2696"/>
        <pc:sldMkLst>
          <pc:docMk/>
          <pc:sldMk cId="228576249" sldId="1499"/>
        </pc:sldMkLst>
      </pc:sldChg>
      <pc:sldChg chg="del">
        <pc:chgData name="Kelly Stokes" userId="3e5c5154-569e-4d81-aa91-4f91841cdfa9" providerId="ADAL" clId="{FC0EF783-6050-4419-8BC9-9703D3B4B682}" dt="2023-02-08T15:24:45.015" v="10" actId="2696"/>
        <pc:sldMkLst>
          <pc:docMk/>
          <pc:sldMk cId="199949674" sldId="1501"/>
        </pc:sldMkLst>
      </pc:sldChg>
      <pc:sldChg chg="del">
        <pc:chgData name="Kelly Stokes" userId="3e5c5154-569e-4d81-aa91-4f91841cdfa9" providerId="ADAL" clId="{FC0EF783-6050-4419-8BC9-9703D3B4B682}" dt="2023-02-08T15:24:45.015" v="10" actId="2696"/>
        <pc:sldMkLst>
          <pc:docMk/>
          <pc:sldMk cId="2203475726" sldId="1502"/>
        </pc:sldMkLst>
      </pc:sldChg>
      <pc:sldChg chg="del">
        <pc:chgData name="Kelly Stokes" userId="3e5c5154-569e-4d81-aa91-4f91841cdfa9" providerId="ADAL" clId="{FC0EF783-6050-4419-8BC9-9703D3B4B682}" dt="2023-02-08T15:24:45.015" v="10" actId="2696"/>
        <pc:sldMkLst>
          <pc:docMk/>
          <pc:sldMk cId="2659700584" sldId="1504"/>
        </pc:sldMkLst>
      </pc:sldChg>
      <pc:sldChg chg="del">
        <pc:chgData name="Kelly Stokes" userId="3e5c5154-569e-4d81-aa91-4f91841cdfa9" providerId="ADAL" clId="{FC0EF783-6050-4419-8BC9-9703D3B4B682}" dt="2023-02-08T15:24:45.015" v="10" actId="2696"/>
        <pc:sldMkLst>
          <pc:docMk/>
          <pc:sldMk cId="1571660563" sldId="1505"/>
        </pc:sldMkLst>
      </pc:sldChg>
      <pc:sldChg chg="del">
        <pc:chgData name="Kelly Stokes" userId="3e5c5154-569e-4d81-aa91-4f91841cdfa9" providerId="ADAL" clId="{FC0EF783-6050-4419-8BC9-9703D3B4B682}" dt="2023-02-08T15:24:45.015" v="10" actId="2696"/>
        <pc:sldMkLst>
          <pc:docMk/>
          <pc:sldMk cId="2611828572" sldId="1506"/>
        </pc:sldMkLst>
      </pc:sldChg>
      <pc:sldChg chg="del">
        <pc:chgData name="Kelly Stokes" userId="3e5c5154-569e-4d81-aa91-4f91841cdfa9" providerId="ADAL" clId="{FC0EF783-6050-4419-8BC9-9703D3B4B682}" dt="2023-02-08T15:24:45.015" v="10" actId="2696"/>
        <pc:sldMkLst>
          <pc:docMk/>
          <pc:sldMk cId="147483255" sldId="1634"/>
        </pc:sldMkLst>
      </pc:sldChg>
      <pc:sldChg chg="del">
        <pc:chgData name="Kelly Stokes" userId="3e5c5154-569e-4d81-aa91-4f91841cdfa9" providerId="ADAL" clId="{FC0EF783-6050-4419-8BC9-9703D3B4B682}" dt="2023-02-08T15:26:04.379" v="16" actId="2696"/>
        <pc:sldMkLst>
          <pc:docMk/>
          <pc:sldMk cId="3508287707" sldId="1740"/>
        </pc:sldMkLst>
      </pc:sldChg>
      <pc:sldChg chg="del">
        <pc:chgData name="Kelly Stokes" userId="3e5c5154-569e-4d81-aa91-4f91841cdfa9" providerId="ADAL" clId="{FC0EF783-6050-4419-8BC9-9703D3B4B682}" dt="2023-02-08T15:26:04.379" v="16" actId="2696"/>
        <pc:sldMkLst>
          <pc:docMk/>
          <pc:sldMk cId="3466437" sldId="1741"/>
        </pc:sldMkLst>
      </pc:sldChg>
      <pc:sldChg chg="del">
        <pc:chgData name="Kelly Stokes" userId="3e5c5154-569e-4d81-aa91-4f91841cdfa9" providerId="ADAL" clId="{FC0EF783-6050-4419-8BC9-9703D3B4B682}" dt="2023-02-08T15:27:58.638" v="24" actId="2696"/>
        <pc:sldMkLst>
          <pc:docMk/>
          <pc:sldMk cId="2944653602" sldId="1846"/>
        </pc:sldMkLst>
      </pc:sldChg>
      <pc:sldChg chg="del">
        <pc:chgData name="Kelly Stokes" userId="3e5c5154-569e-4d81-aa91-4f91841cdfa9" providerId="ADAL" clId="{FC0EF783-6050-4419-8BC9-9703D3B4B682}" dt="2023-02-08T15:27:58.638" v="24" actId="2696"/>
        <pc:sldMkLst>
          <pc:docMk/>
          <pc:sldMk cId="3569292230" sldId="1847"/>
        </pc:sldMkLst>
      </pc:sldChg>
      <pc:sldChg chg="del">
        <pc:chgData name="Kelly Stokes" userId="3e5c5154-569e-4d81-aa91-4f91841cdfa9" providerId="ADAL" clId="{FC0EF783-6050-4419-8BC9-9703D3B4B682}" dt="2023-02-08T15:27:58.638" v="24" actId="2696"/>
        <pc:sldMkLst>
          <pc:docMk/>
          <pc:sldMk cId="3356589229" sldId="1848"/>
        </pc:sldMkLst>
      </pc:sldChg>
      <pc:sldChg chg="del">
        <pc:chgData name="Kelly Stokes" userId="3e5c5154-569e-4d81-aa91-4f91841cdfa9" providerId="ADAL" clId="{FC0EF783-6050-4419-8BC9-9703D3B4B682}" dt="2023-02-08T15:27:58.638" v="24" actId="2696"/>
        <pc:sldMkLst>
          <pc:docMk/>
          <pc:sldMk cId="4057518890" sldId="1849"/>
        </pc:sldMkLst>
      </pc:sldChg>
      <pc:sldChg chg="del">
        <pc:chgData name="Kelly Stokes" userId="3e5c5154-569e-4d81-aa91-4f91841cdfa9" providerId="ADAL" clId="{FC0EF783-6050-4419-8BC9-9703D3B4B682}" dt="2023-02-08T15:29:26.729" v="32" actId="2696"/>
        <pc:sldMkLst>
          <pc:docMk/>
          <pc:sldMk cId="2944995095" sldId="1965"/>
        </pc:sldMkLst>
      </pc:sldChg>
      <pc:sldChg chg="del">
        <pc:chgData name="Kelly Stokes" userId="3e5c5154-569e-4d81-aa91-4f91841cdfa9" providerId="ADAL" clId="{FC0EF783-6050-4419-8BC9-9703D3B4B682}" dt="2023-02-08T15:29:26.729" v="32" actId="2696"/>
        <pc:sldMkLst>
          <pc:docMk/>
          <pc:sldMk cId="2206507977" sldId="1966"/>
        </pc:sldMkLst>
      </pc:sldChg>
      <pc:sldChg chg="del">
        <pc:chgData name="Kelly Stokes" userId="3e5c5154-569e-4d81-aa91-4f91841cdfa9" providerId="ADAL" clId="{FC0EF783-6050-4419-8BC9-9703D3B4B682}" dt="2023-02-08T15:29:26.729" v="32" actId="2696"/>
        <pc:sldMkLst>
          <pc:docMk/>
          <pc:sldMk cId="70759004" sldId="1967"/>
        </pc:sldMkLst>
      </pc:sldChg>
      <pc:sldChg chg="del">
        <pc:chgData name="Kelly Stokes" userId="3e5c5154-569e-4d81-aa91-4f91841cdfa9" providerId="ADAL" clId="{FC0EF783-6050-4419-8BC9-9703D3B4B682}" dt="2023-02-08T15:29:26.729" v="32" actId="2696"/>
        <pc:sldMkLst>
          <pc:docMk/>
          <pc:sldMk cId="4262923086" sldId="1968"/>
        </pc:sldMkLst>
      </pc:sldChg>
      <pc:sldChg chg="del">
        <pc:chgData name="Kelly Stokes" userId="3e5c5154-569e-4d81-aa91-4f91841cdfa9" providerId="ADAL" clId="{FC0EF783-6050-4419-8BC9-9703D3B4B682}" dt="2023-02-08T15:30:42.574" v="38" actId="2696"/>
        <pc:sldMkLst>
          <pc:docMk/>
          <pc:sldMk cId="2405643880" sldId="2066"/>
        </pc:sldMkLst>
      </pc:sldChg>
      <pc:sldChg chg="del">
        <pc:chgData name="Kelly Stokes" userId="3e5c5154-569e-4d81-aa91-4f91841cdfa9" providerId="ADAL" clId="{FC0EF783-6050-4419-8BC9-9703D3B4B682}" dt="2023-02-08T15:30:42.574" v="38" actId="2696"/>
        <pc:sldMkLst>
          <pc:docMk/>
          <pc:sldMk cId="2829767016" sldId="2067"/>
        </pc:sldMkLst>
      </pc:sldChg>
      <pc:sldChg chg="del">
        <pc:chgData name="Kelly Stokes" userId="3e5c5154-569e-4d81-aa91-4f91841cdfa9" providerId="ADAL" clId="{FC0EF783-6050-4419-8BC9-9703D3B4B682}" dt="2023-02-08T15:30:42.574" v="38" actId="2696"/>
        <pc:sldMkLst>
          <pc:docMk/>
          <pc:sldMk cId="3636792614" sldId="2068"/>
        </pc:sldMkLst>
      </pc:sldChg>
      <pc:sldChg chg="del">
        <pc:chgData name="Kelly Stokes" userId="3e5c5154-569e-4d81-aa91-4f91841cdfa9" providerId="ADAL" clId="{FC0EF783-6050-4419-8BC9-9703D3B4B682}" dt="2023-02-08T15:30:42.574" v="38" actId="2696"/>
        <pc:sldMkLst>
          <pc:docMk/>
          <pc:sldMk cId="220976594" sldId="2069"/>
        </pc:sldMkLst>
      </pc:sldChg>
      <pc:sldChg chg="del">
        <pc:chgData name="Kelly Stokes" userId="3e5c5154-569e-4d81-aa91-4f91841cdfa9" providerId="ADAL" clId="{FC0EF783-6050-4419-8BC9-9703D3B4B682}" dt="2023-02-08T15:30:42.574" v="38" actId="2696"/>
        <pc:sldMkLst>
          <pc:docMk/>
          <pc:sldMk cId="899732296" sldId="2070"/>
        </pc:sldMkLst>
      </pc:sldChg>
      <pc:sldChg chg="del">
        <pc:chgData name="Kelly Stokes" userId="3e5c5154-569e-4d81-aa91-4f91841cdfa9" providerId="ADAL" clId="{FC0EF783-6050-4419-8BC9-9703D3B4B682}" dt="2023-02-08T15:30:42.574" v="38" actId="2696"/>
        <pc:sldMkLst>
          <pc:docMk/>
          <pc:sldMk cId="2549242716" sldId="2071"/>
        </pc:sldMkLst>
      </pc:sldChg>
      <pc:sldChg chg="del">
        <pc:chgData name="Kelly Stokes" userId="3e5c5154-569e-4d81-aa91-4f91841cdfa9" providerId="ADAL" clId="{FC0EF783-6050-4419-8BC9-9703D3B4B682}" dt="2023-02-08T15:30:42.574" v="38" actId="2696"/>
        <pc:sldMkLst>
          <pc:docMk/>
          <pc:sldMk cId="2224750953" sldId="2072"/>
        </pc:sldMkLst>
      </pc:sldChg>
      <pc:sldChg chg="modSp del mod">
        <pc:chgData name="Kelly Stokes" userId="3e5c5154-569e-4d81-aa91-4f91841cdfa9" providerId="ADAL" clId="{FC0EF783-6050-4419-8BC9-9703D3B4B682}" dt="2023-02-08T15:32:39.072" v="59" actId="2696"/>
        <pc:sldMkLst>
          <pc:docMk/>
          <pc:sldMk cId="2172205948" sldId="2414"/>
        </pc:sldMkLst>
        <pc:spChg chg="mod">
          <ac:chgData name="Kelly Stokes" userId="3e5c5154-569e-4d81-aa91-4f91841cdfa9" providerId="ADAL" clId="{FC0EF783-6050-4419-8BC9-9703D3B4B682}" dt="2023-02-08T15:31:31.552" v="39"/>
          <ac:spMkLst>
            <pc:docMk/>
            <pc:sldMk cId="2172205948" sldId="2414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FC0EF783-6050-4419-8BC9-9703D3B4B682}" dt="2023-02-08T15:25:39.032" v="13" actId="20577"/>
        <pc:sldMkLst>
          <pc:docMk/>
          <pc:sldMk cId="2942521307" sldId="2508"/>
        </pc:sldMkLst>
        <pc:spChg chg="mod">
          <ac:chgData name="Kelly Stokes" userId="3e5c5154-569e-4d81-aa91-4f91841cdfa9" providerId="ADAL" clId="{FC0EF783-6050-4419-8BC9-9703D3B4B682}" dt="2023-02-08T15:25:39.032" v="13" actId="20577"/>
          <ac:spMkLst>
            <pc:docMk/>
            <pc:sldMk cId="2942521307" sldId="2508"/>
            <ac:spMk id="2" creationId="{02FB8773-AD3E-2543-510F-CEE32E75C793}"/>
          </ac:spMkLst>
        </pc:spChg>
      </pc:sldChg>
      <pc:sldChg chg="addSp delSp modSp mod">
        <pc:chgData name="Kelly Stokes" userId="3e5c5154-569e-4d81-aa91-4f91841cdfa9" providerId="ADAL" clId="{FC0EF783-6050-4419-8BC9-9703D3B4B682}" dt="2023-02-08T15:27:19.790" v="21"/>
        <pc:sldMkLst>
          <pc:docMk/>
          <pc:sldMk cId="3917742093" sldId="2509"/>
        </pc:sldMkLst>
        <pc:picChg chg="del">
          <ac:chgData name="Kelly Stokes" userId="3e5c5154-569e-4d81-aa91-4f91841cdfa9" providerId="ADAL" clId="{FC0EF783-6050-4419-8BC9-9703D3B4B682}" dt="2023-02-08T15:27:04.182" v="20" actId="478"/>
          <ac:picMkLst>
            <pc:docMk/>
            <pc:sldMk cId="3917742093" sldId="2509"/>
            <ac:picMk id="2" creationId="{48B369D3-2C00-DFD8-3DB6-DEBBC840EE8B}"/>
          </ac:picMkLst>
        </pc:picChg>
        <pc:picChg chg="add mod">
          <ac:chgData name="Kelly Stokes" userId="3e5c5154-569e-4d81-aa91-4f91841cdfa9" providerId="ADAL" clId="{FC0EF783-6050-4419-8BC9-9703D3B4B682}" dt="2023-02-08T15:27:19.790" v="21"/>
          <ac:picMkLst>
            <pc:docMk/>
            <pc:sldMk cId="3917742093" sldId="2509"/>
            <ac:picMk id="3" creationId="{FCCA22C6-21EA-4EF8-B2E8-4325208A4B5E}"/>
          </ac:picMkLst>
        </pc:picChg>
      </pc:sldChg>
      <pc:sldChg chg="addSp delSp modSp mod">
        <pc:chgData name="Kelly Stokes" userId="3e5c5154-569e-4d81-aa91-4f91841cdfa9" providerId="ADAL" clId="{FC0EF783-6050-4419-8BC9-9703D3B4B682}" dt="2023-02-08T15:25:53.298" v="15"/>
        <pc:sldMkLst>
          <pc:docMk/>
          <pc:sldMk cId="1315889409" sldId="2510"/>
        </pc:sldMkLst>
        <pc:picChg chg="del">
          <ac:chgData name="Kelly Stokes" userId="3e5c5154-569e-4d81-aa91-4f91841cdfa9" providerId="ADAL" clId="{FC0EF783-6050-4419-8BC9-9703D3B4B682}" dt="2023-02-08T15:25:42.832" v="14" actId="478"/>
          <ac:picMkLst>
            <pc:docMk/>
            <pc:sldMk cId="1315889409" sldId="2510"/>
            <ac:picMk id="2" creationId="{EE1D7817-20FE-BF4C-934C-05DD7A8BBB54}"/>
          </ac:picMkLst>
        </pc:picChg>
        <pc:picChg chg="add mod">
          <ac:chgData name="Kelly Stokes" userId="3e5c5154-569e-4d81-aa91-4f91841cdfa9" providerId="ADAL" clId="{FC0EF783-6050-4419-8BC9-9703D3B4B682}" dt="2023-02-08T15:25:53.298" v="15"/>
          <ac:picMkLst>
            <pc:docMk/>
            <pc:sldMk cId="1315889409" sldId="2510"/>
            <ac:picMk id="3" creationId="{089DCA29-FA81-969A-EB85-FE6938D864D0}"/>
          </ac:picMkLst>
        </pc:picChg>
      </pc:sldChg>
      <pc:sldChg chg="modSp mod">
        <pc:chgData name="Kelly Stokes" userId="3e5c5154-569e-4d81-aa91-4f91841cdfa9" providerId="ADAL" clId="{FC0EF783-6050-4419-8BC9-9703D3B4B682}" dt="2023-02-08T15:27:02.204" v="19" actId="20577"/>
        <pc:sldMkLst>
          <pc:docMk/>
          <pc:sldMk cId="2775180122" sldId="2511"/>
        </pc:sldMkLst>
        <pc:spChg chg="mod">
          <ac:chgData name="Kelly Stokes" userId="3e5c5154-569e-4d81-aa91-4f91841cdfa9" providerId="ADAL" clId="{FC0EF783-6050-4419-8BC9-9703D3B4B682}" dt="2023-02-08T15:27:02.204" v="19" actId="20577"/>
          <ac:spMkLst>
            <pc:docMk/>
            <pc:sldMk cId="2775180122" sldId="2511"/>
            <ac:spMk id="2" creationId="{02FB8773-AD3E-2543-510F-CEE32E75C793}"/>
          </ac:spMkLst>
        </pc:spChg>
      </pc:sldChg>
      <pc:sldChg chg="modSp mod">
        <pc:chgData name="Kelly Stokes" userId="3e5c5154-569e-4d81-aa91-4f91841cdfa9" providerId="ADAL" clId="{FC0EF783-6050-4419-8BC9-9703D3B4B682}" dt="2023-02-08T15:28:59.390" v="29" actId="20577"/>
        <pc:sldMkLst>
          <pc:docMk/>
          <pc:sldMk cId="3162211198" sldId="2512"/>
        </pc:sldMkLst>
        <pc:spChg chg="mod">
          <ac:chgData name="Kelly Stokes" userId="3e5c5154-569e-4d81-aa91-4f91841cdfa9" providerId="ADAL" clId="{FC0EF783-6050-4419-8BC9-9703D3B4B682}" dt="2023-02-08T15:28:59.390" v="29" actId="20577"/>
          <ac:spMkLst>
            <pc:docMk/>
            <pc:sldMk cId="3162211198" sldId="2512"/>
            <ac:spMk id="2" creationId="{02FB8773-AD3E-2543-510F-CEE32E75C793}"/>
          </ac:spMkLst>
        </pc:spChg>
      </pc:sldChg>
      <pc:sldChg chg="addSp delSp modSp mod">
        <pc:chgData name="Kelly Stokes" userId="3e5c5154-569e-4d81-aa91-4f91841cdfa9" providerId="ADAL" clId="{FC0EF783-6050-4419-8BC9-9703D3B4B682}" dt="2023-02-08T15:29:13.008" v="31"/>
        <pc:sldMkLst>
          <pc:docMk/>
          <pc:sldMk cId="927953685" sldId="2513"/>
        </pc:sldMkLst>
        <pc:picChg chg="del">
          <ac:chgData name="Kelly Stokes" userId="3e5c5154-569e-4d81-aa91-4f91841cdfa9" providerId="ADAL" clId="{FC0EF783-6050-4419-8BC9-9703D3B4B682}" dt="2023-02-08T15:29:01.314" v="30" actId="478"/>
          <ac:picMkLst>
            <pc:docMk/>
            <pc:sldMk cId="927953685" sldId="2513"/>
            <ac:picMk id="2" creationId="{42DB8912-B34A-C36C-5875-5C78381DD398}"/>
          </ac:picMkLst>
        </pc:picChg>
        <pc:picChg chg="add mod">
          <ac:chgData name="Kelly Stokes" userId="3e5c5154-569e-4d81-aa91-4f91841cdfa9" providerId="ADAL" clId="{FC0EF783-6050-4419-8BC9-9703D3B4B682}" dt="2023-02-08T15:29:13.008" v="31"/>
          <ac:picMkLst>
            <pc:docMk/>
            <pc:sldMk cId="927953685" sldId="2513"/>
            <ac:picMk id="3" creationId="{73C9E202-EE88-E000-2C50-8F91B4AFD071}"/>
          </ac:picMkLst>
        </pc:picChg>
      </pc:sldChg>
      <pc:sldChg chg="modSp mod">
        <pc:chgData name="Kelly Stokes" userId="3e5c5154-569e-4d81-aa91-4f91841cdfa9" providerId="ADAL" clId="{FC0EF783-6050-4419-8BC9-9703D3B4B682}" dt="2023-02-08T15:30:19.177" v="35" actId="20577"/>
        <pc:sldMkLst>
          <pc:docMk/>
          <pc:sldMk cId="998141047" sldId="2514"/>
        </pc:sldMkLst>
        <pc:spChg chg="mod">
          <ac:chgData name="Kelly Stokes" userId="3e5c5154-569e-4d81-aa91-4f91841cdfa9" providerId="ADAL" clId="{FC0EF783-6050-4419-8BC9-9703D3B4B682}" dt="2023-02-08T15:30:19.177" v="35" actId="20577"/>
          <ac:spMkLst>
            <pc:docMk/>
            <pc:sldMk cId="998141047" sldId="2514"/>
            <ac:spMk id="2" creationId="{02FB8773-AD3E-2543-510F-CEE32E75C793}"/>
          </ac:spMkLst>
        </pc:spChg>
      </pc:sldChg>
      <pc:sldChg chg="addSp delSp modSp mod">
        <pc:chgData name="Kelly Stokes" userId="3e5c5154-569e-4d81-aa91-4f91841cdfa9" providerId="ADAL" clId="{FC0EF783-6050-4419-8BC9-9703D3B4B682}" dt="2023-02-08T15:30:31.300" v="37"/>
        <pc:sldMkLst>
          <pc:docMk/>
          <pc:sldMk cId="1749633838" sldId="2515"/>
        </pc:sldMkLst>
        <pc:picChg chg="del">
          <ac:chgData name="Kelly Stokes" userId="3e5c5154-569e-4d81-aa91-4f91841cdfa9" providerId="ADAL" clId="{FC0EF783-6050-4419-8BC9-9703D3B4B682}" dt="2023-02-08T15:30:21.126" v="36" actId="478"/>
          <ac:picMkLst>
            <pc:docMk/>
            <pc:sldMk cId="1749633838" sldId="2515"/>
            <ac:picMk id="2" creationId="{5C441266-3D9A-2874-58F4-01499B5E2673}"/>
          </ac:picMkLst>
        </pc:picChg>
        <pc:picChg chg="add mod">
          <ac:chgData name="Kelly Stokes" userId="3e5c5154-569e-4d81-aa91-4f91841cdfa9" providerId="ADAL" clId="{FC0EF783-6050-4419-8BC9-9703D3B4B682}" dt="2023-02-08T15:30:31.300" v="37"/>
          <ac:picMkLst>
            <pc:docMk/>
            <pc:sldMk cId="1749633838" sldId="2515"/>
            <ac:picMk id="3" creationId="{4A46AF08-5A92-0BCF-F275-C1138F9CC0CA}"/>
          </ac:picMkLst>
        </pc:picChg>
      </pc:sldChg>
      <pc:sldChg chg="modSp mod">
        <pc:chgData name="Kelly Stokes" userId="3e5c5154-569e-4d81-aa91-4f91841cdfa9" providerId="ADAL" clId="{FC0EF783-6050-4419-8BC9-9703D3B4B682}" dt="2023-02-08T15:45:05.330" v="712" actId="20577"/>
        <pc:sldMkLst>
          <pc:docMk/>
          <pc:sldMk cId="3536576519" sldId="2520"/>
        </pc:sldMkLst>
        <pc:spChg chg="mod">
          <ac:chgData name="Kelly Stokes" userId="3e5c5154-569e-4d81-aa91-4f91841cdfa9" providerId="ADAL" clId="{FC0EF783-6050-4419-8BC9-9703D3B4B682}" dt="2023-02-08T15:45:05.330" v="712" actId="20577"/>
          <ac:spMkLst>
            <pc:docMk/>
            <pc:sldMk cId="3536576519" sldId="2520"/>
            <ac:spMk id="2" creationId="{52DA34BA-82FC-47C5-BCE1-BB65E08B92A1}"/>
          </ac:spMkLst>
        </pc:spChg>
      </pc:sldChg>
      <pc:sldChg chg="add del ord">
        <pc:chgData name="Kelly Stokes" userId="3e5c5154-569e-4d81-aa91-4f91841cdfa9" providerId="ADAL" clId="{FC0EF783-6050-4419-8BC9-9703D3B4B682}" dt="2023-02-08T15:28:00.441" v="26"/>
        <pc:sldMkLst>
          <pc:docMk/>
          <pc:sldMk cId="1281697711" sldId="2532"/>
        </pc:sldMkLst>
      </pc:sldChg>
      <pc:sldChg chg="modSp mod">
        <pc:chgData name="Kelly Stokes" userId="3e5c5154-569e-4d81-aa91-4f91841cdfa9" providerId="ADAL" clId="{FC0EF783-6050-4419-8BC9-9703D3B4B682}" dt="2023-02-08T15:39:11.168" v="407" actId="20577"/>
        <pc:sldMkLst>
          <pc:docMk/>
          <pc:sldMk cId="1256833376" sldId="2534"/>
        </pc:sldMkLst>
        <pc:spChg chg="mod">
          <ac:chgData name="Kelly Stokes" userId="3e5c5154-569e-4d81-aa91-4f91841cdfa9" providerId="ADAL" clId="{FC0EF783-6050-4419-8BC9-9703D3B4B682}" dt="2023-02-08T15:39:11.168" v="407" actId="20577"/>
          <ac:spMkLst>
            <pc:docMk/>
            <pc:sldMk cId="1256833376" sldId="2534"/>
            <ac:spMk id="2" creationId="{52DA34BA-82FC-47C5-BCE1-BB65E08B92A1}"/>
          </ac:spMkLst>
        </pc:spChg>
      </pc:sldChg>
      <pc:sldChg chg="del">
        <pc:chgData name="Kelly Stokes" userId="3e5c5154-569e-4d81-aa91-4f91841cdfa9" providerId="ADAL" clId="{FC0EF783-6050-4419-8BC9-9703D3B4B682}" dt="2023-02-08T15:35:00.165" v="190" actId="2696"/>
        <pc:sldMkLst>
          <pc:docMk/>
          <pc:sldMk cId="1500708053" sldId="2541"/>
        </pc:sldMkLst>
      </pc:sldChg>
      <pc:sldChg chg="del">
        <pc:chgData name="Kelly Stokes" userId="3e5c5154-569e-4d81-aa91-4f91841cdfa9" providerId="ADAL" clId="{FC0EF783-6050-4419-8BC9-9703D3B4B682}" dt="2023-02-08T15:41:19.334" v="543" actId="2696"/>
        <pc:sldMkLst>
          <pc:docMk/>
          <pc:sldMk cId="2367184094" sldId="2907"/>
        </pc:sldMkLst>
      </pc:sldChg>
      <pc:sldChg chg="del">
        <pc:chgData name="Kelly Stokes" userId="3e5c5154-569e-4d81-aa91-4f91841cdfa9" providerId="ADAL" clId="{FC0EF783-6050-4419-8BC9-9703D3B4B682}" dt="2023-02-08T15:24:45.015" v="10" actId="2696"/>
        <pc:sldMkLst>
          <pc:docMk/>
          <pc:sldMk cId="3324162867" sldId="2918"/>
        </pc:sldMkLst>
      </pc:sldChg>
      <pc:sldChg chg="del">
        <pc:chgData name="Kelly Stokes" userId="3e5c5154-569e-4d81-aa91-4f91841cdfa9" providerId="ADAL" clId="{FC0EF783-6050-4419-8BC9-9703D3B4B682}" dt="2023-02-08T15:24:45.015" v="10" actId="2696"/>
        <pc:sldMkLst>
          <pc:docMk/>
          <pc:sldMk cId="2817335207" sldId="2919"/>
        </pc:sldMkLst>
      </pc:sldChg>
      <pc:sldChg chg="del">
        <pc:chgData name="Kelly Stokes" userId="3e5c5154-569e-4d81-aa91-4f91841cdfa9" providerId="ADAL" clId="{FC0EF783-6050-4419-8BC9-9703D3B4B682}" dt="2023-02-08T15:24:45.015" v="10" actId="2696"/>
        <pc:sldMkLst>
          <pc:docMk/>
          <pc:sldMk cId="1149855702" sldId="2920"/>
        </pc:sldMkLst>
      </pc:sldChg>
      <pc:sldChg chg="del">
        <pc:chgData name="Kelly Stokes" userId="3e5c5154-569e-4d81-aa91-4f91841cdfa9" providerId="ADAL" clId="{FC0EF783-6050-4419-8BC9-9703D3B4B682}" dt="2023-02-08T15:24:45.015" v="10" actId="2696"/>
        <pc:sldMkLst>
          <pc:docMk/>
          <pc:sldMk cId="3292200701" sldId="2921"/>
        </pc:sldMkLst>
      </pc:sldChg>
      <pc:sldChg chg="del">
        <pc:chgData name="Kelly Stokes" userId="3e5c5154-569e-4d81-aa91-4f91841cdfa9" providerId="ADAL" clId="{FC0EF783-6050-4419-8BC9-9703D3B4B682}" dt="2023-02-08T15:24:45.015" v="10" actId="2696"/>
        <pc:sldMkLst>
          <pc:docMk/>
          <pc:sldMk cId="498228807" sldId="2922"/>
        </pc:sldMkLst>
      </pc:sldChg>
      <pc:sldChg chg="del">
        <pc:chgData name="Kelly Stokes" userId="3e5c5154-569e-4d81-aa91-4f91841cdfa9" providerId="ADAL" clId="{FC0EF783-6050-4419-8BC9-9703D3B4B682}" dt="2023-02-08T15:24:45.015" v="10" actId="2696"/>
        <pc:sldMkLst>
          <pc:docMk/>
          <pc:sldMk cId="2199839506" sldId="2923"/>
        </pc:sldMkLst>
      </pc:sldChg>
      <pc:sldChg chg="del">
        <pc:chgData name="Kelly Stokes" userId="3e5c5154-569e-4d81-aa91-4f91841cdfa9" providerId="ADAL" clId="{FC0EF783-6050-4419-8BC9-9703D3B4B682}" dt="2023-02-08T15:26:04.379" v="16" actId="2696"/>
        <pc:sldMkLst>
          <pc:docMk/>
          <pc:sldMk cId="2406822504" sldId="2925"/>
        </pc:sldMkLst>
      </pc:sldChg>
      <pc:sldChg chg="del">
        <pc:chgData name="Kelly Stokes" userId="3e5c5154-569e-4d81-aa91-4f91841cdfa9" providerId="ADAL" clId="{FC0EF783-6050-4419-8BC9-9703D3B4B682}" dt="2023-02-08T15:26:04.379" v="16" actId="2696"/>
        <pc:sldMkLst>
          <pc:docMk/>
          <pc:sldMk cId="2175010626" sldId="2926"/>
        </pc:sldMkLst>
      </pc:sldChg>
      <pc:sldChg chg="del">
        <pc:chgData name="Kelly Stokes" userId="3e5c5154-569e-4d81-aa91-4f91841cdfa9" providerId="ADAL" clId="{FC0EF783-6050-4419-8BC9-9703D3B4B682}" dt="2023-02-08T15:26:04.379" v="16" actId="2696"/>
        <pc:sldMkLst>
          <pc:docMk/>
          <pc:sldMk cId="3901783656" sldId="2927"/>
        </pc:sldMkLst>
      </pc:sldChg>
      <pc:sldChg chg="del">
        <pc:chgData name="Kelly Stokes" userId="3e5c5154-569e-4d81-aa91-4f91841cdfa9" providerId="ADAL" clId="{FC0EF783-6050-4419-8BC9-9703D3B4B682}" dt="2023-02-08T15:26:04.379" v="16" actId="2696"/>
        <pc:sldMkLst>
          <pc:docMk/>
          <pc:sldMk cId="1474081994" sldId="2928"/>
        </pc:sldMkLst>
      </pc:sldChg>
      <pc:sldChg chg="del">
        <pc:chgData name="Kelly Stokes" userId="3e5c5154-569e-4d81-aa91-4f91841cdfa9" providerId="ADAL" clId="{FC0EF783-6050-4419-8BC9-9703D3B4B682}" dt="2023-02-08T15:26:04.379" v="16" actId="2696"/>
        <pc:sldMkLst>
          <pc:docMk/>
          <pc:sldMk cId="795441426" sldId="2929"/>
        </pc:sldMkLst>
      </pc:sldChg>
      <pc:sldChg chg="del">
        <pc:chgData name="Kelly Stokes" userId="3e5c5154-569e-4d81-aa91-4f91841cdfa9" providerId="ADAL" clId="{FC0EF783-6050-4419-8BC9-9703D3B4B682}" dt="2023-02-08T15:26:04.379" v="16" actId="2696"/>
        <pc:sldMkLst>
          <pc:docMk/>
          <pc:sldMk cId="1899714479" sldId="2930"/>
        </pc:sldMkLst>
      </pc:sldChg>
      <pc:sldChg chg="del">
        <pc:chgData name="Kelly Stokes" userId="3e5c5154-569e-4d81-aa91-4f91841cdfa9" providerId="ADAL" clId="{FC0EF783-6050-4419-8BC9-9703D3B4B682}" dt="2023-02-08T15:26:04.379" v="16" actId="2696"/>
        <pc:sldMkLst>
          <pc:docMk/>
          <pc:sldMk cId="1071435667" sldId="2931"/>
        </pc:sldMkLst>
      </pc:sldChg>
      <pc:sldChg chg="del">
        <pc:chgData name="Kelly Stokes" userId="3e5c5154-569e-4d81-aa91-4f91841cdfa9" providerId="ADAL" clId="{FC0EF783-6050-4419-8BC9-9703D3B4B682}" dt="2023-02-08T15:26:04.379" v="16" actId="2696"/>
        <pc:sldMkLst>
          <pc:docMk/>
          <pc:sldMk cId="1988037677" sldId="2932"/>
        </pc:sldMkLst>
      </pc:sldChg>
      <pc:sldChg chg="del">
        <pc:chgData name="Kelly Stokes" userId="3e5c5154-569e-4d81-aa91-4f91841cdfa9" providerId="ADAL" clId="{FC0EF783-6050-4419-8BC9-9703D3B4B682}" dt="2023-02-08T15:26:04.379" v="16" actId="2696"/>
        <pc:sldMkLst>
          <pc:docMk/>
          <pc:sldMk cId="4099470370" sldId="2933"/>
        </pc:sldMkLst>
      </pc:sldChg>
      <pc:sldChg chg="del">
        <pc:chgData name="Kelly Stokes" userId="3e5c5154-569e-4d81-aa91-4f91841cdfa9" providerId="ADAL" clId="{FC0EF783-6050-4419-8BC9-9703D3B4B682}" dt="2023-02-08T15:26:04.379" v="16" actId="2696"/>
        <pc:sldMkLst>
          <pc:docMk/>
          <pc:sldMk cId="3489972349" sldId="2934"/>
        </pc:sldMkLst>
      </pc:sldChg>
      <pc:sldChg chg="del">
        <pc:chgData name="Kelly Stokes" userId="3e5c5154-569e-4d81-aa91-4f91841cdfa9" providerId="ADAL" clId="{FC0EF783-6050-4419-8BC9-9703D3B4B682}" dt="2023-02-08T15:26:04.379" v="16" actId="2696"/>
        <pc:sldMkLst>
          <pc:docMk/>
          <pc:sldMk cId="2307311896" sldId="2935"/>
        </pc:sldMkLst>
      </pc:sldChg>
      <pc:sldChg chg="del">
        <pc:chgData name="Kelly Stokes" userId="3e5c5154-569e-4d81-aa91-4f91841cdfa9" providerId="ADAL" clId="{FC0EF783-6050-4419-8BC9-9703D3B4B682}" dt="2023-02-08T15:26:04.379" v="16" actId="2696"/>
        <pc:sldMkLst>
          <pc:docMk/>
          <pc:sldMk cId="889606261" sldId="2936"/>
        </pc:sldMkLst>
      </pc:sldChg>
      <pc:sldChg chg="del">
        <pc:chgData name="Kelly Stokes" userId="3e5c5154-569e-4d81-aa91-4f91841cdfa9" providerId="ADAL" clId="{FC0EF783-6050-4419-8BC9-9703D3B4B682}" dt="2023-02-08T15:26:04.379" v="16" actId="2696"/>
        <pc:sldMkLst>
          <pc:docMk/>
          <pc:sldMk cId="1419342317" sldId="2937"/>
        </pc:sldMkLst>
      </pc:sldChg>
      <pc:sldChg chg="del">
        <pc:chgData name="Kelly Stokes" userId="3e5c5154-569e-4d81-aa91-4f91841cdfa9" providerId="ADAL" clId="{FC0EF783-6050-4419-8BC9-9703D3B4B682}" dt="2023-02-08T15:26:04.379" v="16" actId="2696"/>
        <pc:sldMkLst>
          <pc:docMk/>
          <pc:sldMk cId="172871395" sldId="2938"/>
        </pc:sldMkLst>
      </pc:sldChg>
      <pc:sldChg chg="del">
        <pc:chgData name="Kelly Stokes" userId="3e5c5154-569e-4d81-aa91-4f91841cdfa9" providerId="ADAL" clId="{FC0EF783-6050-4419-8BC9-9703D3B4B682}" dt="2023-02-08T15:26:04.379" v="16" actId="2696"/>
        <pc:sldMkLst>
          <pc:docMk/>
          <pc:sldMk cId="4033352304" sldId="2939"/>
        </pc:sldMkLst>
      </pc:sldChg>
      <pc:sldChg chg="del">
        <pc:chgData name="Kelly Stokes" userId="3e5c5154-569e-4d81-aa91-4f91841cdfa9" providerId="ADAL" clId="{FC0EF783-6050-4419-8BC9-9703D3B4B682}" dt="2023-02-08T15:26:04.379" v="16" actId="2696"/>
        <pc:sldMkLst>
          <pc:docMk/>
          <pc:sldMk cId="3068461802" sldId="2940"/>
        </pc:sldMkLst>
      </pc:sldChg>
      <pc:sldChg chg="del">
        <pc:chgData name="Kelly Stokes" userId="3e5c5154-569e-4d81-aa91-4f91841cdfa9" providerId="ADAL" clId="{FC0EF783-6050-4419-8BC9-9703D3B4B682}" dt="2023-02-08T15:26:04.379" v="16" actId="2696"/>
        <pc:sldMkLst>
          <pc:docMk/>
          <pc:sldMk cId="3134261633" sldId="2941"/>
        </pc:sldMkLst>
      </pc:sldChg>
      <pc:sldChg chg="del">
        <pc:chgData name="Kelly Stokes" userId="3e5c5154-569e-4d81-aa91-4f91841cdfa9" providerId="ADAL" clId="{FC0EF783-6050-4419-8BC9-9703D3B4B682}" dt="2023-02-08T15:27:58.638" v="24" actId="2696"/>
        <pc:sldMkLst>
          <pc:docMk/>
          <pc:sldMk cId="2469357882" sldId="2943"/>
        </pc:sldMkLst>
      </pc:sldChg>
      <pc:sldChg chg="del">
        <pc:chgData name="Kelly Stokes" userId="3e5c5154-569e-4d81-aa91-4f91841cdfa9" providerId="ADAL" clId="{FC0EF783-6050-4419-8BC9-9703D3B4B682}" dt="2023-02-08T15:27:58.638" v="24" actId="2696"/>
        <pc:sldMkLst>
          <pc:docMk/>
          <pc:sldMk cId="3439130000" sldId="2944"/>
        </pc:sldMkLst>
      </pc:sldChg>
      <pc:sldChg chg="del">
        <pc:chgData name="Kelly Stokes" userId="3e5c5154-569e-4d81-aa91-4f91841cdfa9" providerId="ADAL" clId="{FC0EF783-6050-4419-8BC9-9703D3B4B682}" dt="2023-02-08T15:27:58.638" v="24" actId="2696"/>
        <pc:sldMkLst>
          <pc:docMk/>
          <pc:sldMk cId="474142424" sldId="2945"/>
        </pc:sldMkLst>
      </pc:sldChg>
      <pc:sldChg chg="del">
        <pc:chgData name="Kelly Stokes" userId="3e5c5154-569e-4d81-aa91-4f91841cdfa9" providerId="ADAL" clId="{FC0EF783-6050-4419-8BC9-9703D3B4B682}" dt="2023-02-08T15:27:58.638" v="24" actId="2696"/>
        <pc:sldMkLst>
          <pc:docMk/>
          <pc:sldMk cId="2452341355" sldId="2946"/>
        </pc:sldMkLst>
      </pc:sldChg>
      <pc:sldChg chg="del">
        <pc:chgData name="Kelly Stokes" userId="3e5c5154-569e-4d81-aa91-4f91841cdfa9" providerId="ADAL" clId="{FC0EF783-6050-4419-8BC9-9703D3B4B682}" dt="2023-02-08T15:27:58.638" v="24" actId="2696"/>
        <pc:sldMkLst>
          <pc:docMk/>
          <pc:sldMk cId="2073252290" sldId="2947"/>
        </pc:sldMkLst>
      </pc:sldChg>
      <pc:sldChg chg="del">
        <pc:chgData name="Kelly Stokes" userId="3e5c5154-569e-4d81-aa91-4f91841cdfa9" providerId="ADAL" clId="{FC0EF783-6050-4419-8BC9-9703D3B4B682}" dt="2023-02-08T15:27:58.638" v="24" actId="2696"/>
        <pc:sldMkLst>
          <pc:docMk/>
          <pc:sldMk cId="3654575839" sldId="2948"/>
        </pc:sldMkLst>
      </pc:sldChg>
      <pc:sldChg chg="del">
        <pc:chgData name="Kelly Stokes" userId="3e5c5154-569e-4d81-aa91-4f91841cdfa9" providerId="ADAL" clId="{FC0EF783-6050-4419-8BC9-9703D3B4B682}" dt="2023-02-08T15:27:58.638" v="24" actId="2696"/>
        <pc:sldMkLst>
          <pc:docMk/>
          <pc:sldMk cId="3778525216" sldId="2949"/>
        </pc:sldMkLst>
      </pc:sldChg>
      <pc:sldChg chg="del">
        <pc:chgData name="Kelly Stokes" userId="3e5c5154-569e-4d81-aa91-4f91841cdfa9" providerId="ADAL" clId="{FC0EF783-6050-4419-8BC9-9703D3B4B682}" dt="2023-02-08T15:27:58.638" v="24" actId="2696"/>
        <pc:sldMkLst>
          <pc:docMk/>
          <pc:sldMk cId="3280263059" sldId="2950"/>
        </pc:sldMkLst>
      </pc:sldChg>
      <pc:sldChg chg="del">
        <pc:chgData name="Kelly Stokes" userId="3e5c5154-569e-4d81-aa91-4f91841cdfa9" providerId="ADAL" clId="{FC0EF783-6050-4419-8BC9-9703D3B4B682}" dt="2023-02-08T15:27:58.638" v="24" actId="2696"/>
        <pc:sldMkLst>
          <pc:docMk/>
          <pc:sldMk cId="3894824846" sldId="2951"/>
        </pc:sldMkLst>
      </pc:sldChg>
      <pc:sldChg chg="del">
        <pc:chgData name="Kelly Stokes" userId="3e5c5154-569e-4d81-aa91-4f91841cdfa9" providerId="ADAL" clId="{FC0EF783-6050-4419-8BC9-9703D3B4B682}" dt="2023-02-08T15:27:58.638" v="24" actId="2696"/>
        <pc:sldMkLst>
          <pc:docMk/>
          <pc:sldMk cId="2970649333" sldId="2952"/>
        </pc:sldMkLst>
      </pc:sldChg>
      <pc:sldChg chg="del">
        <pc:chgData name="Kelly Stokes" userId="3e5c5154-569e-4d81-aa91-4f91841cdfa9" providerId="ADAL" clId="{FC0EF783-6050-4419-8BC9-9703D3B4B682}" dt="2023-02-08T15:27:58.638" v="24" actId="2696"/>
        <pc:sldMkLst>
          <pc:docMk/>
          <pc:sldMk cId="1191259197" sldId="2953"/>
        </pc:sldMkLst>
      </pc:sldChg>
      <pc:sldChg chg="del">
        <pc:chgData name="Kelly Stokes" userId="3e5c5154-569e-4d81-aa91-4f91841cdfa9" providerId="ADAL" clId="{FC0EF783-6050-4419-8BC9-9703D3B4B682}" dt="2023-02-08T15:27:58.638" v="24" actId="2696"/>
        <pc:sldMkLst>
          <pc:docMk/>
          <pc:sldMk cId="558483982" sldId="2954"/>
        </pc:sldMkLst>
      </pc:sldChg>
      <pc:sldChg chg="del">
        <pc:chgData name="Kelly Stokes" userId="3e5c5154-569e-4d81-aa91-4f91841cdfa9" providerId="ADAL" clId="{FC0EF783-6050-4419-8BC9-9703D3B4B682}" dt="2023-02-08T15:27:58.638" v="24" actId="2696"/>
        <pc:sldMkLst>
          <pc:docMk/>
          <pc:sldMk cId="3104768313" sldId="2955"/>
        </pc:sldMkLst>
      </pc:sldChg>
      <pc:sldChg chg="del">
        <pc:chgData name="Kelly Stokes" userId="3e5c5154-569e-4d81-aa91-4f91841cdfa9" providerId="ADAL" clId="{FC0EF783-6050-4419-8BC9-9703D3B4B682}" dt="2023-02-08T15:27:58.638" v="24" actId="2696"/>
        <pc:sldMkLst>
          <pc:docMk/>
          <pc:sldMk cId="1610499193" sldId="2956"/>
        </pc:sldMkLst>
      </pc:sldChg>
      <pc:sldChg chg="del">
        <pc:chgData name="Kelly Stokes" userId="3e5c5154-569e-4d81-aa91-4f91841cdfa9" providerId="ADAL" clId="{FC0EF783-6050-4419-8BC9-9703D3B4B682}" dt="2023-02-08T15:27:58.638" v="24" actId="2696"/>
        <pc:sldMkLst>
          <pc:docMk/>
          <pc:sldMk cId="239926232" sldId="2957"/>
        </pc:sldMkLst>
      </pc:sldChg>
      <pc:sldChg chg="del">
        <pc:chgData name="Kelly Stokes" userId="3e5c5154-569e-4d81-aa91-4f91841cdfa9" providerId="ADAL" clId="{FC0EF783-6050-4419-8BC9-9703D3B4B682}" dt="2023-02-08T15:27:58.638" v="24" actId="2696"/>
        <pc:sldMkLst>
          <pc:docMk/>
          <pc:sldMk cId="1849253212" sldId="2958"/>
        </pc:sldMkLst>
      </pc:sldChg>
      <pc:sldChg chg="del">
        <pc:chgData name="Kelly Stokes" userId="3e5c5154-569e-4d81-aa91-4f91841cdfa9" providerId="ADAL" clId="{FC0EF783-6050-4419-8BC9-9703D3B4B682}" dt="2023-02-08T15:27:58.638" v="24" actId="2696"/>
        <pc:sldMkLst>
          <pc:docMk/>
          <pc:sldMk cId="1756470083" sldId="2959"/>
        </pc:sldMkLst>
      </pc:sldChg>
      <pc:sldChg chg="del">
        <pc:chgData name="Kelly Stokes" userId="3e5c5154-569e-4d81-aa91-4f91841cdfa9" providerId="ADAL" clId="{FC0EF783-6050-4419-8BC9-9703D3B4B682}" dt="2023-02-08T15:27:58.638" v="24" actId="2696"/>
        <pc:sldMkLst>
          <pc:docMk/>
          <pc:sldMk cId="1056180767" sldId="2960"/>
        </pc:sldMkLst>
      </pc:sldChg>
      <pc:sldChg chg="del">
        <pc:chgData name="Kelly Stokes" userId="3e5c5154-569e-4d81-aa91-4f91841cdfa9" providerId="ADAL" clId="{FC0EF783-6050-4419-8BC9-9703D3B4B682}" dt="2023-02-08T15:27:58.638" v="24" actId="2696"/>
        <pc:sldMkLst>
          <pc:docMk/>
          <pc:sldMk cId="1369548090" sldId="2961"/>
        </pc:sldMkLst>
      </pc:sldChg>
      <pc:sldChg chg="del">
        <pc:chgData name="Kelly Stokes" userId="3e5c5154-569e-4d81-aa91-4f91841cdfa9" providerId="ADAL" clId="{FC0EF783-6050-4419-8BC9-9703D3B4B682}" dt="2023-02-08T15:29:26.729" v="32" actId="2696"/>
        <pc:sldMkLst>
          <pc:docMk/>
          <pc:sldMk cId="345452303" sldId="2963"/>
        </pc:sldMkLst>
      </pc:sldChg>
      <pc:sldChg chg="del">
        <pc:chgData name="Kelly Stokes" userId="3e5c5154-569e-4d81-aa91-4f91841cdfa9" providerId="ADAL" clId="{FC0EF783-6050-4419-8BC9-9703D3B4B682}" dt="2023-02-08T15:29:26.729" v="32" actId="2696"/>
        <pc:sldMkLst>
          <pc:docMk/>
          <pc:sldMk cId="3809460439" sldId="2964"/>
        </pc:sldMkLst>
      </pc:sldChg>
      <pc:sldChg chg="del">
        <pc:chgData name="Kelly Stokes" userId="3e5c5154-569e-4d81-aa91-4f91841cdfa9" providerId="ADAL" clId="{FC0EF783-6050-4419-8BC9-9703D3B4B682}" dt="2023-02-08T15:29:26.729" v="32" actId="2696"/>
        <pc:sldMkLst>
          <pc:docMk/>
          <pc:sldMk cId="3690071844" sldId="2965"/>
        </pc:sldMkLst>
      </pc:sldChg>
      <pc:sldChg chg="del">
        <pc:chgData name="Kelly Stokes" userId="3e5c5154-569e-4d81-aa91-4f91841cdfa9" providerId="ADAL" clId="{FC0EF783-6050-4419-8BC9-9703D3B4B682}" dt="2023-02-08T15:29:26.729" v="32" actId="2696"/>
        <pc:sldMkLst>
          <pc:docMk/>
          <pc:sldMk cId="659456438" sldId="2966"/>
        </pc:sldMkLst>
      </pc:sldChg>
      <pc:sldChg chg="del">
        <pc:chgData name="Kelly Stokes" userId="3e5c5154-569e-4d81-aa91-4f91841cdfa9" providerId="ADAL" clId="{FC0EF783-6050-4419-8BC9-9703D3B4B682}" dt="2023-02-08T15:29:26.729" v="32" actId="2696"/>
        <pc:sldMkLst>
          <pc:docMk/>
          <pc:sldMk cId="4234195342" sldId="2967"/>
        </pc:sldMkLst>
      </pc:sldChg>
      <pc:sldChg chg="del">
        <pc:chgData name="Kelly Stokes" userId="3e5c5154-569e-4d81-aa91-4f91841cdfa9" providerId="ADAL" clId="{FC0EF783-6050-4419-8BC9-9703D3B4B682}" dt="2023-02-08T15:29:26.729" v="32" actId="2696"/>
        <pc:sldMkLst>
          <pc:docMk/>
          <pc:sldMk cId="3982890611" sldId="2968"/>
        </pc:sldMkLst>
      </pc:sldChg>
      <pc:sldChg chg="del">
        <pc:chgData name="Kelly Stokes" userId="3e5c5154-569e-4d81-aa91-4f91841cdfa9" providerId="ADAL" clId="{FC0EF783-6050-4419-8BC9-9703D3B4B682}" dt="2023-02-08T15:29:26.729" v="32" actId="2696"/>
        <pc:sldMkLst>
          <pc:docMk/>
          <pc:sldMk cId="2279749741" sldId="2969"/>
        </pc:sldMkLst>
      </pc:sldChg>
      <pc:sldChg chg="del">
        <pc:chgData name="Kelly Stokes" userId="3e5c5154-569e-4d81-aa91-4f91841cdfa9" providerId="ADAL" clId="{FC0EF783-6050-4419-8BC9-9703D3B4B682}" dt="2023-02-08T15:29:26.729" v="32" actId="2696"/>
        <pc:sldMkLst>
          <pc:docMk/>
          <pc:sldMk cId="867555831" sldId="2970"/>
        </pc:sldMkLst>
      </pc:sldChg>
      <pc:sldChg chg="del">
        <pc:chgData name="Kelly Stokes" userId="3e5c5154-569e-4d81-aa91-4f91841cdfa9" providerId="ADAL" clId="{FC0EF783-6050-4419-8BC9-9703D3B4B682}" dt="2023-02-08T15:29:26.729" v="32" actId="2696"/>
        <pc:sldMkLst>
          <pc:docMk/>
          <pc:sldMk cId="1132450739" sldId="2971"/>
        </pc:sldMkLst>
      </pc:sldChg>
      <pc:sldChg chg="del">
        <pc:chgData name="Kelly Stokes" userId="3e5c5154-569e-4d81-aa91-4f91841cdfa9" providerId="ADAL" clId="{FC0EF783-6050-4419-8BC9-9703D3B4B682}" dt="2023-02-08T15:29:26.729" v="32" actId="2696"/>
        <pc:sldMkLst>
          <pc:docMk/>
          <pc:sldMk cId="2247938599" sldId="2972"/>
        </pc:sldMkLst>
      </pc:sldChg>
      <pc:sldChg chg="del">
        <pc:chgData name="Kelly Stokes" userId="3e5c5154-569e-4d81-aa91-4f91841cdfa9" providerId="ADAL" clId="{FC0EF783-6050-4419-8BC9-9703D3B4B682}" dt="2023-02-08T15:29:26.729" v="32" actId="2696"/>
        <pc:sldMkLst>
          <pc:docMk/>
          <pc:sldMk cId="2876202170" sldId="2973"/>
        </pc:sldMkLst>
      </pc:sldChg>
      <pc:sldChg chg="del">
        <pc:chgData name="Kelly Stokes" userId="3e5c5154-569e-4d81-aa91-4f91841cdfa9" providerId="ADAL" clId="{FC0EF783-6050-4419-8BC9-9703D3B4B682}" dt="2023-02-08T15:29:26.729" v="32" actId="2696"/>
        <pc:sldMkLst>
          <pc:docMk/>
          <pc:sldMk cId="753968416" sldId="2974"/>
        </pc:sldMkLst>
      </pc:sldChg>
      <pc:sldChg chg="del">
        <pc:chgData name="Kelly Stokes" userId="3e5c5154-569e-4d81-aa91-4f91841cdfa9" providerId="ADAL" clId="{FC0EF783-6050-4419-8BC9-9703D3B4B682}" dt="2023-02-08T15:29:26.729" v="32" actId="2696"/>
        <pc:sldMkLst>
          <pc:docMk/>
          <pc:sldMk cId="581117924" sldId="2975"/>
        </pc:sldMkLst>
      </pc:sldChg>
      <pc:sldChg chg="del">
        <pc:chgData name="Kelly Stokes" userId="3e5c5154-569e-4d81-aa91-4f91841cdfa9" providerId="ADAL" clId="{FC0EF783-6050-4419-8BC9-9703D3B4B682}" dt="2023-02-08T15:29:26.729" v="32" actId="2696"/>
        <pc:sldMkLst>
          <pc:docMk/>
          <pc:sldMk cId="3500890081" sldId="2976"/>
        </pc:sldMkLst>
      </pc:sldChg>
      <pc:sldChg chg="del">
        <pc:chgData name="Kelly Stokes" userId="3e5c5154-569e-4d81-aa91-4f91841cdfa9" providerId="ADAL" clId="{FC0EF783-6050-4419-8BC9-9703D3B4B682}" dt="2023-02-08T15:29:26.729" v="32" actId="2696"/>
        <pc:sldMkLst>
          <pc:docMk/>
          <pc:sldMk cId="1887153820" sldId="2977"/>
        </pc:sldMkLst>
      </pc:sldChg>
      <pc:sldChg chg="del">
        <pc:chgData name="Kelly Stokes" userId="3e5c5154-569e-4d81-aa91-4f91841cdfa9" providerId="ADAL" clId="{FC0EF783-6050-4419-8BC9-9703D3B4B682}" dt="2023-02-08T15:29:26.729" v="32" actId="2696"/>
        <pc:sldMkLst>
          <pc:docMk/>
          <pc:sldMk cId="1200393565" sldId="2978"/>
        </pc:sldMkLst>
      </pc:sldChg>
      <pc:sldChg chg="del">
        <pc:chgData name="Kelly Stokes" userId="3e5c5154-569e-4d81-aa91-4f91841cdfa9" providerId="ADAL" clId="{FC0EF783-6050-4419-8BC9-9703D3B4B682}" dt="2023-02-08T15:29:26.729" v="32" actId="2696"/>
        <pc:sldMkLst>
          <pc:docMk/>
          <pc:sldMk cId="2486352040" sldId="2979"/>
        </pc:sldMkLst>
      </pc:sldChg>
      <pc:sldChg chg="del">
        <pc:chgData name="Kelly Stokes" userId="3e5c5154-569e-4d81-aa91-4f91841cdfa9" providerId="ADAL" clId="{FC0EF783-6050-4419-8BC9-9703D3B4B682}" dt="2023-02-08T15:30:42.574" v="38" actId="2696"/>
        <pc:sldMkLst>
          <pc:docMk/>
          <pc:sldMk cId="1747904860" sldId="2980"/>
        </pc:sldMkLst>
      </pc:sldChg>
      <pc:sldChg chg="del">
        <pc:chgData name="Kelly Stokes" userId="3e5c5154-569e-4d81-aa91-4f91841cdfa9" providerId="ADAL" clId="{FC0EF783-6050-4419-8BC9-9703D3B4B682}" dt="2023-02-08T15:30:42.574" v="38" actId="2696"/>
        <pc:sldMkLst>
          <pc:docMk/>
          <pc:sldMk cId="4291781910" sldId="2981"/>
        </pc:sldMkLst>
      </pc:sldChg>
      <pc:sldChg chg="del">
        <pc:chgData name="Kelly Stokes" userId="3e5c5154-569e-4d81-aa91-4f91841cdfa9" providerId="ADAL" clId="{FC0EF783-6050-4419-8BC9-9703D3B4B682}" dt="2023-02-08T15:30:42.574" v="38" actId="2696"/>
        <pc:sldMkLst>
          <pc:docMk/>
          <pc:sldMk cId="4040518826" sldId="2982"/>
        </pc:sldMkLst>
      </pc:sldChg>
      <pc:sldChg chg="del">
        <pc:chgData name="Kelly Stokes" userId="3e5c5154-569e-4d81-aa91-4f91841cdfa9" providerId="ADAL" clId="{FC0EF783-6050-4419-8BC9-9703D3B4B682}" dt="2023-02-08T15:30:42.574" v="38" actId="2696"/>
        <pc:sldMkLst>
          <pc:docMk/>
          <pc:sldMk cId="502504443" sldId="2983"/>
        </pc:sldMkLst>
      </pc:sldChg>
      <pc:sldChg chg="del">
        <pc:chgData name="Kelly Stokes" userId="3e5c5154-569e-4d81-aa91-4f91841cdfa9" providerId="ADAL" clId="{FC0EF783-6050-4419-8BC9-9703D3B4B682}" dt="2023-02-08T15:30:42.574" v="38" actId="2696"/>
        <pc:sldMkLst>
          <pc:docMk/>
          <pc:sldMk cId="3427824678" sldId="2984"/>
        </pc:sldMkLst>
      </pc:sldChg>
      <pc:sldChg chg="del">
        <pc:chgData name="Kelly Stokes" userId="3e5c5154-569e-4d81-aa91-4f91841cdfa9" providerId="ADAL" clId="{FC0EF783-6050-4419-8BC9-9703D3B4B682}" dt="2023-02-08T15:30:42.574" v="38" actId="2696"/>
        <pc:sldMkLst>
          <pc:docMk/>
          <pc:sldMk cId="1596740456" sldId="2985"/>
        </pc:sldMkLst>
      </pc:sldChg>
      <pc:sldChg chg="del">
        <pc:chgData name="Kelly Stokes" userId="3e5c5154-569e-4d81-aa91-4f91841cdfa9" providerId="ADAL" clId="{FC0EF783-6050-4419-8BC9-9703D3B4B682}" dt="2023-02-08T15:30:42.574" v="38" actId="2696"/>
        <pc:sldMkLst>
          <pc:docMk/>
          <pc:sldMk cId="3476492143" sldId="2986"/>
        </pc:sldMkLst>
      </pc:sldChg>
      <pc:sldChg chg="del">
        <pc:chgData name="Kelly Stokes" userId="3e5c5154-569e-4d81-aa91-4f91841cdfa9" providerId="ADAL" clId="{FC0EF783-6050-4419-8BC9-9703D3B4B682}" dt="2023-02-08T15:30:42.574" v="38" actId="2696"/>
        <pc:sldMkLst>
          <pc:docMk/>
          <pc:sldMk cId="1486616199" sldId="2987"/>
        </pc:sldMkLst>
      </pc:sldChg>
      <pc:sldChg chg="del">
        <pc:chgData name="Kelly Stokes" userId="3e5c5154-569e-4d81-aa91-4f91841cdfa9" providerId="ADAL" clId="{FC0EF783-6050-4419-8BC9-9703D3B4B682}" dt="2023-02-08T15:30:42.574" v="38" actId="2696"/>
        <pc:sldMkLst>
          <pc:docMk/>
          <pc:sldMk cId="3996745067" sldId="2988"/>
        </pc:sldMkLst>
      </pc:sldChg>
      <pc:sldChg chg="del">
        <pc:chgData name="Kelly Stokes" userId="3e5c5154-569e-4d81-aa91-4f91841cdfa9" providerId="ADAL" clId="{FC0EF783-6050-4419-8BC9-9703D3B4B682}" dt="2023-02-08T15:30:42.574" v="38" actId="2696"/>
        <pc:sldMkLst>
          <pc:docMk/>
          <pc:sldMk cId="386282915" sldId="2989"/>
        </pc:sldMkLst>
      </pc:sldChg>
      <pc:sldChg chg="del">
        <pc:chgData name="Kelly Stokes" userId="3e5c5154-569e-4d81-aa91-4f91841cdfa9" providerId="ADAL" clId="{FC0EF783-6050-4419-8BC9-9703D3B4B682}" dt="2023-02-08T15:30:42.574" v="38" actId="2696"/>
        <pc:sldMkLst>
          <pc:docMk/>
          <pc:sldMk cId="3094360099" sldId="2990"/>
        </pc:sldMkLst>
      </pc:sldChg>
      <pc:sldChg chg="del">
        <pc:chgData name="Kelly Stokes" userId="3e5c5154-569e-4d81-aa91-4f91841cdfa9" providerId="ADAL" clId="{FC0EF783-6050-4419-8BC9-9703D3B4B682}" dt="2023-02-08T15:30:42.574" v="38" actId="2696"/>
        <pc:sldMkLst>
          <pc:docMk/>
          <pc:sldMk cId="3516452078" sldId="2991"/>
        </pc:sldMkLst>
      </pc:sldChg>
      <pc:sldChg chg="del">
        <pc:chgData name="Kelly Stokes" userId="3e5c5154-569e-4d81-aa91-4f91841cdfa9" providerId="ADAL" clId="{FC0EF783-6050-4419-8BC9-9703D3B4B682}" dt="2023-02-08T15:30:42.574" v="38" actId="2696"/>
        <pc:sldMkLst>
          <pc:docMk/>
          <pc:sldMk cId="104981480" sldId="2992"/>
        </pc:sldMkLst>
      </pc:sldChg>
      <pc:sldChg chg="del">
        <pc:chgData name="Kelly Stokes" userId="3e5c5154-569e-4d81-aa91-4f91841cdfa9" providerId="ADAL" clId="{FC0EF783-6050-4419-8BC9-9703D3B4B682}" dt="2023-02-08T15:30:42.574" v="38" actId="2696"/>
        <pc:sldMkLst>
          <pc:docMk/>
          <pc:sldMk cId="887252231" sldId="2993"/>
        </pc:sldMkLst>
      </pc:sldChg>
      <pc:sldChg chg="del">
        <pc:chgData name="Kelly Stokes" userId="3e5c5154-569e-4d81-aa91-4f91841cdfa9" providerId="ADAL" clId="{FC0EF783-6050-4419-8BC9-9703D3B4B682}" dt="2023-02-08T15:30:42.574" v="38" actId="2696"/>
        <pc:sldMkLst>
          <pc:docMk/>
          <pc:sldMk cId="53506590" sldId="2994"/>
        </pc:sldMkLst>
      </pc:sldChg>
      <pc:sldChg chg="del">
        <pc:chgData name="Kelly Stokes" userId="3e5c5154-569e-4d81-aa91-4f91841cdfa9" providerId="ADAL" clId="{FC0EF783-6050-4419-8BC9-9703D3B4B682}" dt="2023-02-08T15:30:42.574" v="38" actId="2696"/>
        <pc:sldMkLst>
          <pc:docMk/>
          <pc:sldMk cId="254434863" sldId="2995"/>
        </pc:sldMkLst>
      </pc:sldChg>
      <pc:sldChg chg="del">
        <pc:chgData name="Kelly Stokes" userId="3e5c5154-569e-4d81-aa91-4f91841cdfa9" providerId="ADAL" clId="{FC0EF783-6050-4419-8BC9-9703D3B4B682}" dt="2023-02-08T15:30:42.574" v="38" actId="2696"/>
        <pc:sldMkLst>
          <pc:docMk/>
          <pc:sldMk cId="1616147112" sldId="2996"/>
        </pc:sldMkLst>
      </pc:sldChg>
      <pc:sldChg chg="del">
        <pc:chgData name="Kelly Stokes" userId="3e5c5154-569e-4d81-aa91-4f91841cdfa9" providerId="ADAL" clId="{FC0EF783-6050-4419-8BC9-9703D3B4B682}" dt="2023-02-08T15:30:42.574" v="38" actId="2696"/>
        <pc:sldMkLst>
          <pc:docMk/>
          <pc:sldMk cId="554482194" sldId="2997"/>
        </pc:sldMkLst>
      </pc:sldChg>
      <pc:sldChg chg="del">
        <pc:chgData name="Kelly Stokes" userId="3e5c5154-569e-4d81-aa91-4f91841cdfa9" providerId="ADAL" clId="{FC0EF783-6050-4419-8BC9-9703D3B4B682}" dt="2023-02-08T15:31:40.759" v="40" actId="2696"/>
        <pc:sldMkLst>
          <pc:docMk/>
          <pc:sldMk cId="2155686008" sldId="2998"/>
        </pc:sldMkLst>
      </pc:sldChg>
      <pc:sldChg chg="del">
        <pc:chgData name="Kelly Stokes" userId="3e5c5154-569e-4d81-aa91-4f91841cdfa9" providerId="ADAL" clId="{FC0EF783-6050-4419-8BC9-9703D3B4B682}" dt="2023-02-08T15:31:40.759" v="40" actId="2696"/>
        <pc:sldMkLst>
          <pc:docMk/>
          <pc:sldMk cId="2292008385" sldId="2999"/>
        </pc:sldMkLst>
      </pc:sldChg>
      <pc:sldChg chg="del">
        <pc:chgData name="Kelly Stokes" userId="3e5c5154-569e-4d81-aa91-4f91841cdfa9" providerId="ADAL" clId="{FC0EF783-6050-4419-8BC9-9703D3B4B682}" dt="2023-02-08T15:31:40.759" v="40" actId="2696"/>
        <pc:sldMkLst>
          <pc:docMk/>
          <pc:sldMk cId="110243781" sldId="3000"/>
        </pc:sldMkLst>
      </pc:sldChg>
      <pc:sldChg chg="del">
        <pc:chgData name="Kelly Stokes" userId="3e5c5154-569e-4d81-aa91-4f91841cdfa9" providerId="ADAL" clId="{FC0EF783-6050-4419-8BC9-9703D3B4B682}" dt="2023-02-08T15:31:40.759" v="40" actId="2696"/>
        <pc:sldMkLst>
          <pc:docMk/>
          <pc:sldMk cId="1014602467" sldId="3001"/>
        </pc:sldMkLst>
      </pc:sldChg>
      <pc:sldChg chg="del">
        <pc:chgData name="Kelly Stokes" userId="3e5c5154-569e-4d81-aa91-4f91841cdfa9" providerId="ADAL" clId="{FC0EF783-6050-4419-8BC9-9703D3B4B682}" dt="2023-02-08T15:31:40.759" v="40" actId="2696"/>
        <pc:sldMkLst>
          <pc:docMk/>
          <pc:sldMk cId="506467632" sldId="3002"/>
        </pc:sldMkLst>
      </pc:sldChg>
      <pc:sldChg chg="modSp mod">
        <pc:chgData name="Kelly Stokes" userId="3e5c5154-569e-4d81-aa91-4f91841cdfa9" providerId="ADAL" clId="{FC0EF783-6050-4419-8BC9-9703D3B4B682}" dt="2023-02-08T15:36:03.604" v="213" actId="20577"/>
        <pc:sldMkLst>
          <pc:docMk/>
          <pc:sldMk cId="4251794818" sldId="3003"/>
        </pc:sldMkLst>
        <pc:spChg chg="mod">
          <ac:chgData name="Kelly Stokes" userId="3e5c5154-569e-4d81-aa91-4f91841cdfa9" providerId="ADAL" clId="{FC0EF783-6050-4419-8BC9-9703D3B4B682}" dt="2023-02-08T15:36:03.604" v="213" actId="20577"/>
          <ac:spMkLst>
            <pc:docMk/>
            <pc:sldMk cId="4251794818" sldId="3003"/>
            <ac:spMk id="2" creationId="{52DA34BA-82FC-47C5-BCE1-BB65E08B92A1}"/>
          </ac:spMkLst>
        </pc:spChg>
      </pc:sldChg>
      <pc:sldChg chg="del">
        <pc:chgData name="Kelly Stokes" userId="3e5c5154-569e-4d81-aa91-4f91841cdfa9" providerId="ADAL" clId="{FC0EF783-6050-4419-8BC9-9703D3B4B682}" dt="2023-02-08T15:35:00.165" v="190" actId="2696"/>
        <pc:sldMkLst>
          <pc:docMk/>
          <pc:sldMk cId="3736019896" sldId="3004"/>
        </pc:sldMkLst>
      </pc:sldChg>
      <pc:sldChg chg="del">
        <pc:chgData name="Kelly Stokes" userId="3e5c5154-569e-4d81-aa91-4f91841cdfa9" providerId="ADAL" clId="{FC0EF783-6050-4419-8BC9-9703D3B4B682}" dt="2023-02-08T15:35:00.165" v="190" actId="2696"/>
        <pc:sldMkLst>
          <pc:docMk/>
          <pc:sldMk cId="1651820265" sldId="3005"/>
        </pc:sldMkLst>
      </pc:sldChg>
      <pc:sldChg chg="del">
        <pc:chgData name="Kelly Stokes" userId="3e5c5154-569e-4d81-aa91-4f91841cdfa9" providerId="ADAL" clId="{FC0EF783-6050-4419-8BC9-9703D3B4B682}" dt="2023-02-08T15:35:00.165" v="190" actId="2696"/>
        <pc:sldMkLst>
          <pc:docMk/>
          <pc:sldMk cId="3238893987" sldId="3006"/>
        </pc:sldMkLst>
      </pc:sldChg>
      <pc:sldChg chg="del">
        <pc:chgData name="Kelly Stokes" userId="3e5c5154-569e-4d81-aa91-4f91841cdfa9" providerId="ADAL" clId="{FC0EF783-6050-4419-8BC9-9703D3B4B682}" dt="2023-02-08T15:35:00.165" v="190" actId="2696"/>
        <pc:sldMkLst>
          <pc:docMk/>
          <pc:sldMk cId="1342076662" sldId="3007"/>
        </pc:sldMkLst>
      </pc:sldChg>
      <pc:sldChg chg="del">
        <pc:chgData name="Kelly Stokes" userId="3e5c5154-569e-4d81-aa91-4f91841cdfa9" providerId="ADAL" clId="{FC0EF783-6050-4419-8BC9-9703D3B4B682}" dt="2023-02-08T15:38:26.159" v="394" actId="2696"/>
        <pc:sldMkLst>
          <pc:docMk/>
          <pc:sldMk cId="195220362" sldId="3008"/>
        </pc:sldMkLst>
      </pc:sldChg>
      <pc:sldChg chg="del">
        <pc:chgData name="Kelly Stokes" userId="3e5c5154-569e-4d81-aa91-4f91841cdfa9" providerId="ADAL" clId="{FC0EF783-6050-4419-8BC9-9703D3B4B682}" dt="2023-02-08T15:38:26.159" v="394" actId="2696"/>
        <pc:sldMkLst>
          <pc:docMk/>
          <pc:sldMk cId="2336229515" sldId="3009"/>
        </pc:sldMkLst>
      </pc:sldChg>
      <pc:sldChg chg="del">
        <pc:chgData name="Kelly Stokes" userId="3e5c5154-569e-4d81-aa91-4f91841cdfa9" providerId="ADAL" clId="{FC0EF783-6050-4419-8BC9-9703D3B4B682}" dt="2023-02-08T15:38:26.159" v="394" actId="2696"/>
        <pc:sldMkLst>
          <pc:docMk/>
          <pc:sldMk cId="3810412865" sldId="3010"/>
        </pc:sldMkLst>
      </pc:sldChg>
      <pc:sldChg chg="del">
        <pc:chgData name="Kelly Stokes" userId="3e5c5154-569e-4d81-aa91-4f91841cdfa9" providerId="ADAL" clId="{FC0EF783-6050-4419-8BC9-9703D3B4B682}" dt="2023-02-08T15:38:26.159" v="394" actId="2696"/>
        <pc:sldMkLst>
          <pc:docMk/>
          <pc:sldMk cId="1794107421" sldId="3011"/>
        </pc:sldMkLst>
      </pc:sldChg>
      <pc:sldChg chg="del">
        <pc:chgData name="Kelly Stokes" userId="3e5c5154-569e-4d81-aa91-4f91841cdfa9" providerId="ADAL" clId="{FC0EF783-6050-4419-8BC9-9703D3B4B682}" dt="2023-02-08T15:38:26.159" v="394" actId="2696"/>
        <pc:sldMkLst>
          <pc:docMk/>
          <pc:sldMk cId="804277073" sldId="3012"/>
        </pc:sldMkLst>
      </pc:sldChg>
      <pc:sldChg chg="modSp mod">
        <pc:chgData name="Kelly Stokes" userId="3e5c5154-569e-4d81-aa91-4f91841cdfa9" providerId="ADAL" clId="{FC0EF783-6050-4419-8BC9-9703D3B4B682}" dt="2023-02-08T15:42:07.190" v="584" actId="20577"/>
        <pc:sldMkLst>
          <pc:docMk/>
          <pc:sldMk cId="1373092878" sldId="3013"/>
        </pc:sldMkLst>
        <pc:spChg chg="mod">
          <ac:chgData name="Kelly Stokes" userId="3e5c5154-569e-4d81-aa91-4f91841cdfa9" providerId="ADAL" clId="{FC0EF783-6050-4419-8BC9-9703D3B4B682}" dt="2023-02-08T15:42:07.190" v="584" actId="20577"/>
          <ac:spMkLst>
            <pc:docMk/>
            <pc:sldMk cId="1373092878" sldId="3013"/>
            <ac:spMk id="2" creationId="{52DA34BA-82FC-47C5-BCE1-BB65E08B92A1}"/>
          </ac:spMkLst>
        </pc:spChg>
      </pc:sldChg>
      <pc:sldChg chg="del">
        <pc:chgData name="Kelly Stokes" userId="3e5c5154-569e-4d81-aa91-4f91841cdfa9" providerId="ADAL" clId="{FC0EF783-6050-4419-8BC9-9703D3B4B682}" dt="2023-02-08T15:41:19.334" v="543" actId="2696"/>
        <pc:sldMkLst>
          <pc:docMk/>
          <pc:sldMk cId="2876170551" sldId="3014"/>
        </pc:sldMkLst>
      </pc:sldChg>
      <pc:sldChg chg="del">
        <pc:chgData name="Kelly Stokes" userId="3e5c5154-569e-4d81-aa91-4f91841cdfa9" providerId="ADAL" clId="{FC0EF783-6050-4419-8BC9-9703D3B4B682}" dt="2023-02-08T15:41:19.334" v="543" actId="2696"/>
        <pc:sldMkLst>
          <pc:docMk/>
          <pc:sldMk cId="4152233942" sldId="3015"/>
        </pc:sldMkLst>
      </pc:sldChg>
      <pc:sldChg chg="del">
        <pc:chgData name="Kelly Stokes" userId="3e5c5154-569e-4d81-aa91-4f91841cdfa9" providerId="ADAL" clId="{FC0EF783-6050-4419-8BC9-9703D3B4B682}" dt="2023-02-08T15:41:19.334" v="543" actId="2696"/>
        <pc:sldMkLst>
          <pc:docMk/>
          <pc:sldMk cId="1070993932" sldId="3016"/>
        </pc:sldMkLst>
      </pc:sldChg>
      <pc:sldChg chg="del">
        <pc:chgData name="Kelly Stokes" userId="3e5c5154-569e-4d81-aa91-4f91841cdfa9" providerId="ADAL" clId="{FC0EF783-6050-4419-8BC9-9703D3B4B682}" dt="2023-02-08T15:41:19.334" v="543" actId="2696"/>
        <pc:sldMkLst>
          <pc:docMk/>
          <pc:sldMk cId="2590663198" sldId="3017"/>
        </pc:sldMkLst>
      </pc:sldChg>
      <pc:sldChg chg="del">
        <pc:chgData name="Kelly Stokes" userId="3e5c5154-569e-4d81-aa91-4f91841cdfa9" providerId="ADAL" clId="{FC0EF783-6050-4419-8BC9-9703D3B4B682}" dt="2023-02-08T15:44:16.283" v="695" actId="2696"/>
        <pc:sldMkLst>
          <pc:docMk/>
          <pc:sldMk cId="565210223" sldId="3018"/>
        </pc:sldMkLst>
      </pc:sldChg>
      <pc:sldChg chg="del">
        <pc:chgData name="Kelly Stokes" userId="3e5c5154-569e-4d81-aa91-4f91841cdfa9" providerId="ADAL" clId="{FC0EF783-6050-4419-8BC9-9703D3B4B682}" dt="2023-02-08T15:44:16.283" v="695" actId="2696"/>
        <pc:sldMkLst>
          <pc:docMk/>
          <pc:sldMk cId="550280885" sldId="3019"/>
        </pc:sldMkLst>
      </pc:sldChg>
      <pc:sldChg chg="del">
        <pc:chgData name="Kelly Stokes" userId="3e5c5154-569e-4d81-aa91-4f91841cdfa9" providerId="ADAL" clId="{FC0EF783-6050-4419-8BC9-9703D3B4B682}" dt="2023-02-08T15:44:16.283" v="695" actId="2696"/>
        <pc:sldMkLst>
          <pc:docMk/>
          <pc:sldMk cId="314489796" sldId="3020"/>
        </pc:sldMkLst>
      </pc:sldChg>
      <pc:sldChg chg="del">
        <pc:chgData name="Kelly Stokes" userId="3e5c5154-569e-4d81-aa91-4f91841cdfa9" providerId="ADAL" clId="{FC0EF783-6050-4419-8BC9-9703D3B4B682}" dt="2023-02-08T15:44:16.283" v="695" actId="2696"/>
        <pc:sldMkLst>
          <pc:docMk/>
          <pc:sldMk cId="2324090572" sldId="3021"/>
        </pc:sldMkLst>
      </pc:sldChg>
      <pc:sldChg chg="del">
        <pc:chgData name="Kelly Stokes" userId="3e5c5154-569e-4d81-aa91-4f91841cdfa9" providerId="ADAL" clId="{FC0EF783-6050-4419-8BC9-9703D3B4B682}" dt="2023-02-08T15:44:16.283" v="695" actId="2696"/>
        <pc:sldMkLst>
          <pc:docMk/>
          <pc:sldMk cId="1281312673" sldId="3022"/>
        </pc:sldMkLst>
      </pc:sldChg>
      <pc:sldChg chg="modSp add mod">
        <pc:chgData name="Kelly Stokes" userId="3e5c5154-569e-4d81-aa91-4f91841cdfa9" providerId="ADAL" clId="{FC0EF783-6050-4419-8BC9-9703D3B4B682}" dt="2023-02-08T15:34:46.123" v="189" actId="13926"/>
        <pc:sldMkLst>
          <pc:docMk/>
          <pc:sldMk cId="818151647" sldId="3095"/>
        </pc:sldMkLst>
        <pc:spChg chg="mod">
          <ac:chgData name="Kelly Stokes" userId="3e5c5154-569e-4d81-aa91-4f91841cdfa9" providerId="ADAL" clId="{FC0EF783-6050-4419-8BC9-9703D3B4B682}" dt="2023-02-08T15:34:46.123" v="189" actId="13926"/>
          <ac:spMkLst>
            <pc:docMk/>
            <pc:sldMk cId="818151647" sldId="3095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FC0EF783-6050-4419-8BC9-9703D3B4B682}" dt="2023-02-08T15:32:25.578" v="58" actId="20577"/>
        <pc:sldMkLst>
          <pc:docMk/>
          <pc:sldMk cId="1705040576" sldId="3096"/>
        </pc:sldMkLst>
        <pc:spChg chg="mod">
          <ac:chgData name="Kelly Stokes" userId="3e5c5154-569e-4d81-aa91-4f91841cdfa9" providerId="ADAL" clId="{FC0EF783-6050-4419-8BC9-9703D3B4B682}" dt="2023-02-08T15:32:25.578" v="58" actId="20577"/>
          <ac:spMkLst>
            <pc:docMk/>
            <pc:sldMk cId="1705040576" sldId="3096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FC0EF783-6050-4419-8BC9-9703D3B4B682}" dt="2023-02-08T15:32:54.490" v="63" actId="13926"/>
        <pc:sldMkLst>
          <pc:docMk/>
          <pc:sldMk cId="3491985833" sldId="3097"/>
        </pc:sldMkLst>
        <pc:spChg chg="mod">
          <ac:chgData name="Kelly Stokes" userId="3e5c5154-569e-4d81-aa91-4f91841cdfa9" providerId="ADAL" clId="{FC0EF783-6050-4419-8BC9-9703D3B4B682}" dt="2023-02-08T15:32:54.490" v="63" actId="13926"/>
          <ac:spMkLst>
            <pc:docMk/>
            <pc:sldMk cId="3491985833" sldId="3097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FC0EF783-6050-4419-8BC9-9703D3B4B682}" dt="2023-02-08T15:33:50.623" v="114" actId="20577"/>
        <pc:sldMkLst>
          <pc:docMk/>
          <pc:sldMk cId="948088578" sldId="3098"/>
        </pc:sldMkLst>
        <pc:spChg chg="mod">
          <ac:chgData name="Kelly Stokes" userId="3e5c5154-569e-4d81-aa91-4f91841cdfa9" providerId="ADAL" clId="{FC0EF783-6050-4419-8BC9-9703D3B4B682}" dt="2023-02-08T15:33:50.623" v="114" actId="20577"/>
          <ac:spMkLst>
            <pc:docMk/>
            <pc:sldMk cId="948088578" sldId="3098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FC0EF783-6050-4419-8BC9-9703D3B4B682}" dt="2023-02-08T15:34:30.601" v="187" actId="20577"/>
        <pc:sldMkLst>
          <pc:docMk/>
          <pc:sldMk cId="1823765784" sldId="3099"/>
        </pc:sldMkLst>
        <pc:spChg chg="mod">
          <ac:chgData name="Kelly Stokes" userId="3e5c5154-569e-4d81-aa91-4f91841cdfa9" providerId="ADAL" clId="{FC0EF783-6050-4419-8BC9-9703D3B4B682}" dt="2023-02-08T15:34:30.601" v="187" actId="20577"/>
          <ac:spMkLst>
            <pc:docMk/>
            <pc:sldMk cId="1823765784" sldId="3099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FC0EF783-6050-4419-8BC9-9703D3B4B682}" dt="2023-02-08T15:34:09.123" v="150" actId="20577"/>
        <pc:sldMkLst>
          <pc:docMk/>
          <pc:sldMk cId="650222341" sldId="3100"/>
        </pc:sldMkLst>
        <pc:spChg chg="mod">
          <ac:chgData name="Kelly Stokes" userId="3e5c5154-569e-4d81-aa91-4f91841cdfa9" providerId="ADAL" clId="{FC0EF783-6050-4419-8BC9-9703D3B4B682}" dt="2023-02-08T15:34:09.123" v="150" actId="20577"/>
          <ac:spMkLst>
            <pc:docMk/>
            <pc:sldMk cId="650222341" sldId="3100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FC0EF783-6050-4419-8BC9-9703D3B4B682}" dt="2023-02-08T15:35:38.317" v="204" actId="13926"/>
        <pc:sldMkLst>
          <pc:docMk/>
          <pc:sldMk cId="4174523100" sldId="3101"/>
        </pc:sldMkLst>
        <pc:spChg chg="mod">
          <ac:chgData name="Kelly Stokes" userId="3e5c5154-569e-4d81-aa91-4f91841cdfa9" providerId="ADAL" clId="{FC0EF783-6050-4419-8BC9-9703D3B4B682}" dt="2023-02-08T15:35:38.317" v="204" actId="13926"/>
          <ac:spMkLst>
            <pc:docMk/>
            <pc:sldMk cId="4174523100" sldId="3101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FC0EF783-6050-4419-8BC9-9703D3B4B682}" dt="2023-02-08T15:36:26.678" v="217" actId="13926"/>
        <pc:sldMkLst>
          <pc:docMk/>
          <pc:sldMk cId="2915593413" sldId="3102"/>
        </pc:sldMkLst>
        <pc:spChg chg="mod">
          <ac:chgData name="Kelly Stokes" userId="3e5c5154-569e-4d81-aa91-4f91841cdfa9" providerId="ADAL" clId="{FC0EF783-6050-4419-8BC9-9703D3B4B682}" dt="2023-02-08T15:36:26.678" v="217" actId="13926"/>
          <ac:spMkLst>
            <pc:docMk/>
            <pc:sldMk cId="2915593413" sldId="3102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FC0EF783-6050-4419-8BC9-9703D3B4B682}" dt="2023-02-08T15:38:02.881" v="393" actId="20577"/>
        <pc:sldMkLst>
          <pc:docMk/>
          <pc:sldMk cId="2303412116" sldId="3103"/>
        </pc:sldMkLst>
        <pc:spChg chg="mod">
          <ac:chgData name="Kelly Stokes" userId="3e5c5154-569e-4d81-aa91-4f91841cdfa9" providerId="ADAL" clId="{FC0EF783-6050-4419-8BC9-9703D3B4B682}" dt="2023-02-08T15:38:02.881" v="393" actId="20577"/>
          <ac:spMkLst>
            <pc:docMk/>
            <pc:sldMk cId="2303412116" sldId="3103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FC0EF783-6050-4419-8BC9-9703D3B4B682}" dt="2023-02-08T15:37:49.370" v="357" actId="20577"/>
        <pc:sldMkLst>
          <pc:docMk/>
          <pc:sldMk cId="1292784486" sldId="3104"/>
        </pc:sldMkLst>
        <pc:spChg chg="mod">
          <ac:chgData name="Kelly Stokes" userId="3e5c5154-569e-4d81-aa91-4f91841cdfa9" providerId="ADAL" clId="{FC0EF783-6050-4419-8BC9-9703D3B4B682}" dt="2023-02-08T15:37:49.370" v="357" actId="20577"/>
          <ac:spMkLst>
            <pc:docMk/>
            <pc:sldMk cId="1292784486" sldId="3104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FC0EF783-6050-4419-8BC9-9703D3B4B682}" dt="2023-02-08T15:37:30.947" v="326" actId="20577"/>
        <pc:sldMkLst>
          <pc:docMk/>
          <pc:sldMk cId="1325184933" sldId="3105"/>
        </pc:sldMkLst>
        <pc:spChg chg="mod">
          <ac:chgData name="Kelly Stokes" userId="3e5c5154-569e-4d81-aa91-4f91841cdfa9" providerId="ADAL" clId="{FC0EF783-6050-4419-8BC9-9703D3B4B682}" dt="2023-02-08T15:37:30.947" v="326" actId="20577"/>
          <ac:spMkLst>
            <pc:docMk/>
            <pc:sldMk cId="1325184933" sldId="3105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FC0EF783-6050-4419-8BC9-9703D3B4B682}" dt="2023-02-08T15:38:56.687" v="401" actId="13926"/>
        <pc:sldMkLst>
          <pc:docMk/>
          <pc:sldMk cId="3198629536" sldId="3106"/>
        </pc:sldMkLst>
        <pc:spChg chg="mod">
          <ac:chgData name="Kelly Stokes" userId="3e5c5154-569e-4d81-aa91-4f91841cdfa9" providerId="ADAL" clId="{FC0EF783-6050-4419-8BC9-9703D3B4B682}" dt="2023-02-08T15:38:56.687" v="401" actId="13926"/>
          <ac:spMkLst>
            <pc:docMk/>
            <pc:sldMk cId="3198629536" sldId="3106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FC0EF783-6050-4419-8BC9-9703D3B4B682}" dt="2023-02-08T15:39:24.064" v="411" actId="13926"/>
        <pc:sldMkLst>
          <pc:docMk/>
          <pc:sldMk cId="3753912563" sldId="3107"/>
        </pc:sldMkLst>
        <pc:spChg chg="mod">
          <ac:chgData name="Kelly Stokes" userId="3e5c5154-569e-4d81-aa91-4f91841cdfa9" providerId="ADAL" clId="{FC0EF783-6050-4419-8BC9-9703D3B4B682}" dt="2023-02-08T15:39:24.064" v="411" actId="13926"/>
          <ac:spMkLst>
            <pc:docMk/>
            <pc:sldMk cId="3753912563" sldId="3107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FC0EF783-6050-4419-8BC9-9703D3B4B682}" dt="2023-02-08T15:40:36.748" v="542" actId="20577"/>
        <pc:sldMkLst>
          <pc:docMk/>
          <pc:sldMk cId="709561855" sldId="3108"/>
        </pc:sldMkLst>
        <pc:spChg chg="mod">
          <ac:chgData name="Kelly Stokes" userId="3e5c5154-569e-4d81-aa91-4f91841cdfa9" providerId="ADAL" clId="{FC0EF783-6050-4419-8BC9-9703D3B4B682}" dt="2023-02-08T15:40:36.748" v="542" actId="20577"/>
          <ac:spMkLst>
            <pc:docMk/>
            <pc:sldMk cId="709561855" sldId="3108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FC0EF783-6050-4419-8BC9-9703D3B4B682}" dt="2023-02-08T15:40:12.525" v="484" actId="20577"/>
        <pc:sldMkLst>
          <pc:docMk/>
          <pc:sldMk cId="901790278" sldId="3109"/>
        </pc:sldMkLst>
        <pc:spChg chg="mod">
          <ac:chgData name="Kelly Stokes" userId="3e5c5154-569e-4d81-aa91-4f91841cdfa9" providerId="ADAL" clId="{FC0EF783-6050-4419-8BC9-9703D3B4B682}" dt="2023-02-08T15:40:12.525" v="484" actId="20577"/>
          <ac:spMkLst>
            <pc:docMk/>
            <pc:sldMk cId="901790278" sldId="3109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FC0EF783-6050-4419-8BC9-9703D3B4B682}" dt="2023-02-08T15:39:51.444" v="447" actId="20577"/>
        <pc:sldMkLst>
          <pc:docMk/>
          <pc:sldMk cId="134716940" sldId="3110"/>
        </pc:sldMkLst>
        <pc:spChg chg="mod">
          <ac:chgData name="Kelly Stokes" userId="3e5c5154-569e-4d81-aa91-4f91841cdfa9" providerId="ADAL" clId="{FC0EF783-6050-4419-8BC9-9703D3B4B682}" dt="2023-02-08T15:39:51.444" v="447" actId="20577"/>
          <ac:spMkLst>
            <pc:docMk/>
            <pc:sldMk cId="134716940" sldId="3110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FC0EF783-6050-4419-8BC9-9703D3B4B682}" dt="2023-02-08T15:41:53.696" v="578" actId="13926"/>
        <pc:sldMkLst>
          <pc:docMk/>
          <pc:sldMk cId="3866055315" sldId="3111"/>
        </pc:sldMkLst>
        <pc:spChg chg="mod">
          <ac:chgData name="Kelly Stokes" userId="3e5c5154-569e-4d81-aa91-4f91841cdfa9" providerId="ADAL" clId="{FC0EF783-6050-4419-8BC9-9703D3B4B682}" dt="2023-02-08T15:41:53.696" v="578" actId="13926"/>
          <ac:spMkLst>
            <pc:docMk/>
            <pc:sldMk cId="3866055315" sldId="3111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FC0EF783-6050-4419-8BC9-9703D3B4B682}" dt="2023-02-08T15:42:19.166" v="588" actId="13926"/>
        <pc:sldMkLst>
          <pc:docMk/>
          <pc:sldMk cId="3792902249" sldId="3112"/>
        </pc:sldMkLst>
        <pc:spChg chg="mod">
          <ac:chgData name="Kelly Stokes" userId="3e5c5154-569e-4d81-aa91-4f91841cdfa9" providerId="ADAL" clId="{FC0EF783-6050-4419-8BC9-9703D3B4B682}" dt="2023-02-08T15:42:19.166" v="588" actId="13926"/>
          <ac:spMkLst>
            <pc:docMk/>
            <pc:sldMk cId="3792902249" sldId="3112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FC0EF783-6050-4419-8BC9-9703D3B4B682}" dt="2023-02-08T15:44:01.006" v="694" actId="20577"/>
        <pc:sldMkLst>
          <pc:docMk/>
          <pc:sldMk cId="374005455" sldId="3113"/>
        </pc:sldMkLst>
        <pc:spChg chg="mod">
          <ac:chgData name="Kelly Stokes" userId="3e5c5154-569e-4d81-aa91-4f91841cdfa9" providerId="ADAL" clId="{FC0EF783-6050-4419-8BC9-9703D3B4B682}" dt="2023-02-08T15:44:01.006" v="694" actId="20577"/>
          <ac:spMkLst>
            <pc:docMk/>
            <pc:sldMk cId="374005455" sldId="3113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FC0EF783-6050-4419-8BC9-9703D3B4B682}" dt="2023-02-08T15:43:35.049" v="611" actId="20577"/>
        <pc:sldMkLst>
          <pc:docMk/>
          <pc:sldMk cId="1656142428" sldId="3114"/>
        </pc:sldMkLst>
        <pc:spChg chg="mod">
          <ac:chgData name="Kelly Stokes" userId="3e5c5154-569e-4d81-aa91-4f91841cdfa9" providerId="ADAL" clId="{FC0EF783-6050-4419-8BC9-9703D3B4B682}" dt="2023-02-08T15:43:35.049" v="611" actId="20577"/>
          <ac:spMkLst>
            <pc:docMk/>
            <pc:sldMk cId="1656142428" sldId="3114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FC0EF783-6050-4419-8BC9-9703D3B4B682}" dt="2023-02-08T15:43:23.947" v="603" actId="20577"/>
        <pc:sldMkLst>
          <pc:docMk/>
          <pc:sldMk cId="417953718" sldId="3115"/>
        </pc:sldMkLst>
        <pc:spChg chg="mod">
          <ac:chgData name="Kelly Stokes" userId="3e5c5154-569e-4d81-aa91-4f91841cdfa9" providerId="ADAL" clId="{FC0EF783-6050-4419-8BC9-9703D3B4B682}" dt="2023-02-08T15:43:23.947" v="603" actId="20577"/>
          <ac:spMkLst>
            <pc:docMk/>
            <pc:sldMk cId="417953718" sldId="3115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FC0EF783-6050-4419-8BC9-9703D3B4B682}" dt="2023-02-08T15:44:50.068" v="702" actId="13926"/>
        <pc:sldMkLst>
          <pc:docMk/>
          <pc:sldMk cId="3758180206" sldId="3116"/>
        </pc:sldMkLst>
        <pc:spChg chg="mod">
          <ac:chgData name="Kelly Stokes" userId="3e5c5154-569e-4d81-aa91-4f91841cdfa9" providerId="ADAL" clId="{FC0EF783-6050-4419-8BC9-9703D3B4B682}" dt="2023-02-08T15:44:50.068" v="702" actId="13926"/>
          <ac:spMkLst>
            <pc:docMk/>
            <pc:sldMk cId="3758180206" sldId="3116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FC0EF783-6050-4419-8BC9-9703D3B4B682}" dt="2023-02-08T15:45:18.294" v="716" actId="13926"/>
        <pc:sldMkLst>
          <pc:docMk/>
          <pc:sldMk cId="143459346" sldId="3117"/>
        </pc:sldMkLst>
        <pc:spChg chg="mod">
          <ac:chgData name="Kelly Stokes" userId="3e5c5154-569e-4d81-aa91-4f91841cdfa9" providerId="ADAL" clId="{FC0EF783-6050-4419-8BC9-9703D3B4B682}" dt="2023-02-08T15:45:18.294" v="716" actId="13926"/>
          <ac:spMkLst>
            <pc:docMk/>
            <pc:sldMk cId="143459346" sldId="3117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FC0EF783-6050-4419-8BC9-9703D3B4B682}" dt="2023-02-08T15:46:11.141" v="813" actId="20577"/>
        <pc:sldMkLst>
          <pc:docMk/>
          <pc:sldMk cId="1433212939" sldId="3118"/>
        </pc:sldMkLst>
        <pc:spChg chg="mod">
          <ac:chgData name="Kelly Stokes" userId="3e5c5154-569e-4d81-aa91-4f91841cdfa9" providerId="ADAL" clId="{FC0EF783-6050-4419-8BC9-9703D3B4B682}" dt="2023-02-08T15:46:11.141" v="813" actId="20577"/>
          <ac:spMkLst>
            <pc:docMk/>
            <pc:sldMk cId="1433212939" sldId="3118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FC0EF783-6050-4419-8BC9-9703D3B4B682}" dt="2023-02-08T15:45:56.966" v="782" actId="20577"/>
        <pc:sldMkLst>
          <pc:docMk/>
          <pc:sldMk cId="3270651096" sldId="3119"/>
        </pc:sldMkLst>
        <pc:spChg chg="mod">
          <ac:chgData name="Kelly Stokes" userId="3e5c5154-569e-4d81-aa91-4f91841cdfa9" providerId="ADAL" clId="{FC0EF783-6050-4419-8BC9-9703D3B4B682}" dt="2023-02-08T15:45:56.966" v="782" actId="20577"/>
          <ac:spMkLst>
            <pc:docMk/>
            <pc:sldMk cId="3270651096" sldId="3119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FC0EF783-6050-4419-8BC9-9703D3B4B682}" dt="2023-02-08T15:45:38.536" v="746" actId="20577"/>
        <pc:sldMkLst>
          <pc:docMk/>
          <pc:sldMk cId="34207909" sldId="3120"/>
        </pc:sldMkLst>
        <pc:spChg chg="mod">
          <ac:chgData name="Kelly Stokes" userId="3e5c5154-569e-4d81-aa91-4f91841cdfa9" providerId="ADAL" clId="{FC0EF783-6050-4419-8BC9-9703D3B4B682}" dt="2023-02-08T15:45:38.536" v="746" actId="20577"/>
          <ac:spMkLst>
            <pc:docMk/>
            <pc:sldMk cId="34207909" sldId="3120"/>
            <ac:spMk id="2" creationId="{52DA34BA-82FC-47C5-BCE1-BB65E08B92A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792B4E-2C40-46AA-98A1-08FF812BB3CA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752747"/>
            <a:ext cx="5393690" cy="38886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70640F-E73A-4148-92BA-D1C70A9666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342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94493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165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8402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168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108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4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108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41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56849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44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1089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82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34972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70640F-E73A-4148-92BA-D1C70A96661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41089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7627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129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108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7D1D7-06E4-4E98-BF3D-7BD854000A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F3BD16-BC0A-47B0-9471-64872D205F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909D6-D61A-4D89-B4C4-105980D46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EC934-77AD-411E-9939-DFB5FF928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D0067E-6E51-4C8C-ABD8-09D768CFE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002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15363-0852-4963-90D0-3A51B4CFC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4D8602-8AAF-4BBF-95B2-5207E0C52C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04686-998B-4A4A-B61A-DB8CD047B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9C055-29FC-425C-9DDD-7647B5A99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4614F-D2BD-4875-B2E2-5C56B0D0C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649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B39718-3A37-4F40-BD76-2EA7772642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6A78EA-07FA-4642-925C-0C4CAE9EC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BEF9C-A14C-406F-91F4-F10184F88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214318-1B68-4E1C-911F-BEB1AAA3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ED3EC-DEE9-4CEA-8116-DE5C20664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138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0A335-589D-4212-8B4A-567E5818E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416AD-D486-41D7-8FD4-B93DE7AF4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291C4-DF81-4623-9B2E-ED65784CE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89318-1D44-4287-8159-5E2516101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4006A-2510-48CE-9424-E54D84E7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901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C0F93-472F-4148-9183-A09CDE3F8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3306A6-08A9-4B8B-AEF4-CCB2BBCBB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836CA-D445-4EF3-BC81-C393AA3D8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05203-48F6-4037-B0F2-D41F04B95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03AA0-8B58-4E08-9831-5699D45C3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801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91D03-7279-49F1-93A1-44C352A09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EF6F5-8A16-491D-B802-8A5A77A87C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FAA8E0-A7C2-45C8-A24B-8D3FE920F3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F388EF-427D-4AA1-B7D9-1803CF8C7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07A0E5-8379-4ECE-BE3D-FD77F3F2A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E42BAB-752F-4FE4-A744-8EC716E7B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922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60F65-553E-4EA7-9393-9A72405D5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3669FB-0031-4C6D-9E41-4E05ECB25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828C8-B0F3-46F0-902A-B1ACECAEC1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6F26CB-4BC7-4A91-8467-31654B6EEB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AC1C1D-38D1-4129-AA07-0AA1F0A983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735A7D-9C6F-40D5-A0ED-9B5F404DB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877817-36E2-4C7A-BDD8-4850D4BB6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0941CB-DBD1-4B74-86E7-08C3C6B6A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C0238-1A2F-4C51-A153-DF6145D24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C62405-4945-4408-ABED-48428433B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63D6D0-44BD-4A1E-9583-6E8AF8754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DD4CD4-0D84-49DF-AFC8-E54976B98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172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1E7176-B8DC-482C-A7E4-DAAE3F224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75A30A-10FC-4EEE-BAFD-E933773B8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71F090-BEFF-41CC-ADD0-47A9B3C3E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963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B18BF-38B7-4A72-9B1B-2F8A05050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E2087-88B0-4162-8398-166D43592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4C0594-4042-4486-9C0E-238FF070AE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DB341A-4847-4FA0-B7D0-0C1824CF6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51D541-ED28-4D25-8166-EDF6BAC70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106F73-3CB8-48F0-BA19-978D56F0F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998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6F72C-B1B7-44AF-986F-41D991D75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36B94B-8F2D-47DC-8967-44566C38C9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69B9EE-037F-40CB-804D-362F99D863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7D70B8-9C84-447D-901A-DF22087DF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167344-0B64-49BE-87AF-90C9884C8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B27414-FCF5-4353-8146-32DF2CF66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700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7FF446-D0D7-4C28-B2B6-7EFB85CC5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56BC68-EC3F-4437-B988-DF914F25F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FA33D-3EC1-4C48-A3AB-325DF7C0E1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4085C-17D4-4940-9BD4-E45CF49F265D}" type="datetimeFigureOut">
              <a:rPr lang="en-GB" smtClean="0"/>
              <a:t>08/02/2023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193DD-441F-4233-84E7-2B8E3135E7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5801E-F21C-43C7-8D0F-5A3A768EBB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22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3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3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3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3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3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3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3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3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3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3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3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3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3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3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3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3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3.xml"/></Relationships>
</file>

<file path=ppt/slides/_rels/slide1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3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3.xml"/></Relationships>
</file>

<file path=ppt/slides/_rels/slide1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3.xml"/></Relationships>
</file>

<file path=ppt/slides/_rels/slide1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jpeg"/><Relationship Id="rId1" Type="http://schemas.openxmlformats.org/officeDocument/2006/relationships/slideLayout" Target="../slideLayouts/slideLayout3.xml"/></Relationships>
</file>

<file path=ppt/slides/_rels/slide1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3.xml"/></Relationships>
</file>

<file path=ppt/slides/_rels/slide1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3.xml"/></Relationships>
</file>

<file path=ppt/slides/_rels/slide1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3.xml"/></Relationships>
</file>

<file path=ppt/slides/_rels/slide1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jpeg"/><Relationship Id="rId1" Type="http://schemas.openxmlformats.org/officeDocument/2006/relationships/slideLayout" Target="../slideLayouts/slideLayout3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jpeg"/><Relationship Id="rId1" Type="http://schemas.openxmlformats.org/officeDocument/2006/relationships/slideLayout" Target="../slideLayouts/slideLayout3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jpeg"/><Relationship Id="rId1" Type="http://schemas.openxmlformats.org/officeDocument/2006/relationships/slideLayout" Target="../slideLayouts/slideLayout3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3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4.png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7.jpeg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92607-E334-409C-8872-AB6363C33D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Spelling Y2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667196-C5B4-45FC-B5E8-3B190D7A59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Mastering spellings: building on the foundations of phonics 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Spring 2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Week 6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579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607" y="2068454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‘U’ sound as ‘O’</a:t>
            </a:r>
          </a:p>
        </p:txBody>
      </p:sp>
    </p:spTree>
    <p:extLst>
      <p:ext uri="{BB962C8B-B14F-4D97-AF65-F5344CB8AC3E}">
        <p14:creationId xmlns:p14="http://schemas.microsoft.com/office/powerpoint/2010/main" val="203546883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8" y="2133768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4800" dirty="0">
                <a:latin typeface="Twinkl Cursive Looped" panose="02000000000000000000" pitchFamily="2" charset="0"/>
              </a:rPr>
              <a:t>-</a:t>
            </a:r>
            <a:r>
              <a:rPr lang="en-GB" sz="4800" dirty="0" err="1">
                <a:latin typeface="Twinkl Cursive Looped" panose="02000000000000000000" pitchFamily="2" charset="0"/>
              </a:rPr>
              <a:t>ment</a:t>
            </a:r>
            <a:endParaRPr lang="en-GB" sz="4800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8530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pay</a:t>
            </a:r>
          </a:p>
        </p:txBody>
      </p:sp>
      <p:pic>
        <p:nvPicPr>
          <p:cNvPr id="15362" name="Picture 2" descr="Money Clipart Money Payment Clip Art - Money Clipart Money Payment Clip Art  - Free Transparent PNG Clipart Images Download">
            <a:extLst>
              <a:ext uri="{FF2B5EF4-FFF2-40B4-BE49-F238E27FC236}">
                <a16:creationId xmlns:a16="http://schemas.microsoft.com/office/drawing/2014/main" id="{0404A099-C95D-39C2-1F40-3D2330FAC6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" y="359228"/>
            <a:ext cx="249555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025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payment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221186" y="3561670"/>
            <a:ext cx="1681843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6386" name="Picture 2" descr="Money Bag Payment Clip Art, PNG, 1481x2400px, Money, Artwork, Bag, Cartoon,  Coin Download Free">
            <a:extLst>
              <a:ext uri="{FF2B5EF4-FFF2-40B4-BE49-F238E27FC236}">
                <a16:creationId xmlns:a16="http://schemas.microsoft.com/office/drawing/2014/main" id="{7E427EED-0549-BF6C-9AA4-187FB88E58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286" y="368753"/>
            <a:ext cx="1676400" cy="272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6423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care</a:t>
            </a:r>
          </a:p>
        </p:txBody>
      </p:sp>
      <p:pic>
        <p:nvPicPr>
          <p:cNvPr id="17410" name="Picture 2" descr="Caring Hands Clip Art - Health Care Hand Logo, HD Png Download ,  Transparent Png Image - PNGitem">
            <a:extLst>
              <a:ext uri="{FF2B5EF4-FFF2-40B4-BE49-F238E27FC236}">
                <a16:creationId xmlns:a16="http://schemas.microsoft.com/office/drawing/2014/main" id="{0A7AB721-FE2C-BC3B-03B7-FC6952A5D8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827" y="499382"/>
            <a:ext cx="2238375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1510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careful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580414" y="3561670"/>
            <a:ext cx="1110343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434" name="Picture 2" descr="Fall Sign Clipart Transparent PNG Hd, Careful Fall Sign, Be Careful To  Fall, Prohibit Sign, Slip PNG Image For Free Download">
            <a:extLst>
              <a:ext uri="{FF2B5EF4-FFF2-40B4-BE49-F238E27FC236}">
                <a16:creationId xmlns:a16="http://schemas.microsoft.com/office/drawing/2014/main" id="{5EA8707D-C5C0-4F65-21DF-33F7C6F71C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470" y="217035"/>
            <a:ext cx="2009775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5793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grace</a:t>
            </a:r>
          </a:p>
        </p:txBody>
      </p:sp>
      <p:pic>
        <p:nvPicPr>
          <p:cNvPr id="19458" name="Picture 2" descr="Grace Clipart, Transparent PNG Clipart Images Free Download , Page 6 -  ClipartMax">
            <a:extLst>
              <a:ext uri="{FF2B5EF4-FFF2-40B4-BE49-F238E27FC236}">
                <a16:creationId xmlns:a16="http://schemas.microsoft.com/office/drawing/2014/main" id="{5E506630-B6EE-6A68-E140-349CF24893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82" y="437470"/>
            <a:ext cx="2114550" cy="216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5195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graceful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825343" y="3561670"/>
            <a:ext cx="1110343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482" name="Picture 2" descr="Graceful Dancer With A Butterfly Royalty Free SVG, Cliparts, Vectors, And  Stock Illustration. Image 10901690.">
            <a:extLst>
              <a:ext uri="{FF2B5EF4-FFF2-40B4-BE49-F238E27FC236}">
                <a16:creationId xmlns:a16="http://schemas.microsoft.com/office/drawing/2014/main" id="{25EDA97D-21D0-E96F-1604-DF7D5F908C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52" y="332695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4827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payment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NOUN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the action or process of paying someone or something or of being paid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548C542-2DBB-77E4-067F-CB52D1045816}"/>
              </a:ext>
            </a:extLst>
          </p:cNvPr>
          <p:cNvSpPr txBox="1">
            <a:spLocks/>
          </p:cNvSpPr>
          <p:nvPr/>
        </p:nvSpPr>
        <p:spPr>
          <a:xfrm>
            <a:off x="658586" y="1657700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pay + </a:t>
            </a:r>
            <a:r>
              <a:rPr lang="en-GB" dirty="0" err="1">
                <a:latin typeface="Twinkl Cursive Looped" panose="02000000000000000000" pitchFamily="2" charset="0"/>
              </a:rPr>
              <a:t>ment</a:t>
            </a:r>
            <a:r>
              <a:rPr lang="en-GB" dirty="0">
                <a:latin typeface="Twinkl Cursive Looped" panose="02000000000000000000" pitchFamily="2" charset="0"/>
              </a:rPr>
              <a:t> = payment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4" name="Picture 2" descr="Money Bag Payment Clip Art, PNG, 1481x2400px, Money, Artwork, Bag, Cartoon,  Coin Download Free">
            <a:extLst>
              <a:ext uri="{FF2B5EF4-FFF2-40B4-BE49-F238E27FC236}">
                <a16:creationId xmlns:a16="http://schemas.microsoft.com/office/drawing/2014/main" id="{8AD9A5A6-264C-7473-72CE-4A8296CC2F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14" y="135109"/>
            <a:ext cx="1676400" cy="272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532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3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careful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making sure of avoiding potential danger, mishap, or harm; cautious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C2FC21F-F840-9568-F4E6-C25C1FFB0F67}"/>
              </a:ext>
            </a:extLst>
          </p:cNvPr>
          <p:cNvSpPr txBox="1">
            <a:spLocks/>
          </p:cNvSpPr>
          <p:nvPr/>
        </p:nvSpPr>
        <p:spPr>
          <a:xfrm>
            <a:off x="1228044" y="1670789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care + </a:t>
            </a:r>
            <a:r>
              <a:rPr lang="en-GB" dirty="0" err="1">
                <a:latin typeface="Twinkl Cursive Looped" panose="02000000000000000000" pitchFamily="2" charset="0"/>
              </a:rPr>
              <a:t>ful</a:t>
            </a:r>
            <a:r>
              <a:rPr lang="en-GB" dirty="0">
                <a:latin typeface="Twinkl Cursive Looped" panose="02000000000000000000" pitchFamily="2" charset="0"/>
              </a:rPr>
              <a:t> = careful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4" name="Picture 2" descr="Fall Sign Clipart Transparent PNG Hd, Careful Fall Sign, Be Careful To  Fall, Prohibit Sign, Slip PNG Image For Free Download">
            <a:extLst>
              <a:ext uri="{FF2B5EF4-FFF2-40B4-BE49-F238E27FC236}">
                <a16:creationId xmlns:a16="http://schemas.microsoft.com/office/drawing/2014/main" id="{780EAA34-5062-292F-BDCC-EBF56642A5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470" y="217035"/>
            <a:ext cx="2009775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3263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3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graceful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having or showing grace or elegance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1A5E02B-AA35-351C-6D0A-9D50086A565E}"/>
              </a:ext>
            </a:extLst>
          </p:cNvPr>
          <p:cNvSpPr txBox="1">
            <a:spLocks/>
          </p:cNvSpPr>
          <p:nvPr/>
        </p:nvSpPr>
        <p:spPr>
          <a:xfrm>
            <a:off x="1228044" y="1670789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grace + </a:t>
            </a:r>
            <a:r>
              <a:rPr lang="en-GB" dirty="0" err="1">
                <a:latin typeface="Twinkl Cursive Looped" panose="02000000000000000000" pitchFamily="2" charset="0"/>
              </a:rPr>
              <a:t>ful</a:t>
            </a:r>
            <a:r>
              <a:rPr lang="en-GB" dirty="0">
                <a:latin typeface="Twinkl Cursive Looped" panose="02000000000000000000" pitchFamily="2" charset="0"/>
              </a:rPr>
              <a:t> = graceful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4" name="Picture 2" descr="Graceful Dancer With A Butterfly Royalty Free SVG, Cliparts, Vectors, And  Stock Illustration. Image 10901690.">
            <a:extLst>
              <a:ext uri="{FF2B5EF4-FFF2-40B4-BE49-F238E27FC236}">
                <a16:creationId xmlns:a16="http://schemas.microsoft.com/office/drawing/2014/main" id="{61D5F919-F0A2-33E0-CF5D-AEC99B6139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52" y="332695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38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mother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5753099" y="3580040"/>
            <a:ext cx="685802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Mother Clipart #1189834 - Illustration by Johnny Sajem">
            <a:extLst>
              <a:ext uri="{FF2B5EF4-FFF2-40B4-BE49-F238E27FC236}">
                <a16:creationId xmlns:a16="http://schemas.microsoft.com/office/drawing/2014/main" id="{CE6A7007-3270-79E1-D186-D22DDE1C278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53"/>
          <a:stretch/>
        </p:blipFill>
        <p:spPr bwMode="auto">
          <a:xfrm>
            <a:off x="644299" y="644635"/>
            <a:ext cx="2085975" cy="2082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9859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6" y="2939907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 asked for a discount on the payment for my car. 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726870" y="2890157"/>
            <a:ext cx="3020787" cy="8164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704482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I begged him to be more careful.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8703127" y="3722913"/>
            <a:ext cx="2188029" cy="8395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097191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 The swan was graceful on the water.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090556" y="2906487"/>
            <a:ext cx="2661557" cy="9672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493219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006033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even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ADJECTIVE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- divisible by two without a remainder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21506" name="Picture 2" descr="Even numbers clipart - Clipartix">
            <a:extLst>
              <a:ext uri="{FF2B5EF4-FFF2-40B4-BE49-F238E27FC236}">
                <a16:creationId xmlns:a16="http://schemas.microsoft.com/office/drawing/2014/main" id="{5015EA4B-121C-7BED-82F4-6A4FEB8411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464684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1320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80825"/>
            <a:ext cx="11870871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24 is an even number.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5110841" y="3624943"/>
            <a:ext cx="1649187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622104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Christmas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697529"/>
            <a:ext cx="1161437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– the annual Christian festival celebrating Christ's birth, held on 25 December in the Western Church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25602" name="Picture 2" descr="187,980 Christmas Clip Art Images, Stock Photos &amp; Vectors | Shutterstock">
            <a:extLst>
              <a:ext uri="{FF2B5EF4-FFF2-40B4-BE49-F238E27FC236}">
                <a16:creationId xmlns:a16="http://schemas.microsoft.com/office/drawing/2014/main" id="{2405A4BA-1634-288A-0C9B-5599F41857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43"/>
          <a:stretch/>
        </p:blipFill>
        <p:spPr bwMode="auto">
          <a:xfrm>
            <a:off x="288812" y="637835"/>
            <a:ext cx="3257550" cy="1239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0791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 love decorating the house at Christmas.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967842" y="3652325"/>
            <a:ext cx="3559629" cy="9101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508889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investigate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69771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errors in these sentences?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Write the correct spelling and explain where they went wrong.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201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brother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5410202" y="3657598"/>
            <a:ext cx="685798" cy="904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0" name="Picture 2" descr="clipart brothers | Carol's Carousel Creations">
            <a:extLst>
              <a:ext uri="{FF2B5EF4-FFF2-40B4-BE49-F238E27FC236}">
                <a16:creationId xmlns:a16="http://schemas.microsoft.com/office/drawing/2014/main" id="{2F2698C9-A5EB-6A31-364C-BC2E0E6DC2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409" y="353785"/>
            <a:ext cx="21431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8136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children got an </a:t>
            </a:r>
            <a:r>
              <a:rPr lang="en-GB" dirty="0" err="1">
                <a:latin typeface="Twinkl Cursive Looped" panose="02000000000000000000" pitchFamily="2" charset="0"/>
              </a:rPr>
              <a:t>evan</a:t>
            </a:r>
            <a:r>
              <a:rPr lang="en-GB" dirty="0">
                <a:latin typeface="Twinkl Cursive Looped" panose="02000000000000000000" pitchFamily="2" charset="0"/>
              </a:rPr>
              <a:t> number of presents at </a:t>
            </a:r>
            <a:r>
              <a:rPr lang="en-GB" dirty="0" err="1">
                <a:latin typeface="Twinkl Cursive Looped" panose="02000000000000000000" pitchFamily="2" charset="0"/>
              </a:rPr>
              <a:t>crismas</a:t>
            </a:r>
            <a:r>
              <a:rPr lang="en-GB" dirty="0">
                <a:latin typeface="Twinkl Cursive Looped" panose="02000000000000000000" pitchFamily="2" charset="0"/>
              </a:rPr>
              <a:t> and were carful when they opened them.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83337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children got an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evan</a:t>
            </a:r>
            <a:r>
              <a:rPr lang="en-GB" dirty="0">
                <a:latin typeface="Twinkl Cursive Looped" panose="02000000000000000000" pitchFamily="2" charset="0"/>
              </a:rPr>
              <a:t> number of presents at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crismas</a:t>
            </a:r>
            <a:r>
              <a:rPr lang="en-GB" dirty="0">
                <a:latin typeface="Twinkl Cursive Looped" panose="02000000000000000000" pitchFamily="2" charset="0"/>
              </a:rPr>
              <a:t> and were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carful</a:t>
            </a:r>
            <a:r>
              <a:rPr lang="en-GB" dirty="0">
                <a:latin typeface="Twinkl Cursive Looped" panose="02000000000000000000" pitchFamily="2" charset="0"/>
              </a:rPr>
              <a:t> when they opened them.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912563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children got an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evan</a:t>
            </a:r>
            <a:r>
              <a:rPr lang="en-GB" dirty="0">
                <a:latin typeface="Twinkl Cursive Looped" panose="02000000000000000000" pitchFamily="2" charset="0"/>
              </a:rPr>
              <a:t> number of presents at </a:t>
            </a:r>
            <a:r>
              <a:rPr lang="en-GB" dirty="0" err="1">
                <a:latin typeface="Twinkl Cursive Looped" panose="02000000000000000000" pitchFamily="2" charset="0"/>
              </a:rPr>
              <a:t>crismas</a:t>
            </a:r>
            <a:r>
              <a:rPr lang="en-GB" dirty="0">
                <a:latin typeface="Twinkl Cursive Looped" panose="02000000000000000000" pitchFamily="2" charset="0"/>
              </a:rPr>
              <a:t> and were carful when they opened them.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even – ‘e’ not ‘a’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16940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children got an </a:t>
            </a:r>
            <a:r>
              <a:rPr lang="en-GB" dirty="0" err="1">
                <a:latin typeface="Twinkl Cursive Looped" panose="02000000000000000000" pitchFamily="2" charset="0"/>
              </a:rPr>
              <a:t>evan</a:t>
            </a:r>
            <a:r>
              <a:rPr lang="en-GB" dirty="0">
                <a:latin typeface="Twinkl Cursive Looped" panose="02000000000000000000" pitchFamily="2" charset="0"/>
              </a:rPr>
              <a:t> number of presents at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crismas</a:t>
            </a:r>
            <a:r>
              <a:rPr lang="en-GB" dirty="0">
                <a:latin typeface="Twinkl Cursive Looped" panose="02000000000000000000" pitchFamily="2" charset="0"/>
              </a:rPr>
              <a:t> and were carful when they opened them.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Christmas – Christ’s mass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790278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children got an </a:t>
            </a:r>
            <a:r>
              <a:rPr lang="en-GB" dirty="0" err="1">
                <a:latin typeface="Twinkl Cursive Looped" panose="02000000000000000000" pitchFamily="2" charset="0"/>
              </a:rPr>
              <a:t>evan</a:t>
            </a:r>
            <a:r>
              <a:rPr lang="en-GB" dirty="0">
                <a:latin typeface="Twinkl Cursive Looped" panose="02000000000000000000" pitchFamily="2" charset="0"/>
              </a:rPr>
              <a:t> number of presents at </a:t>
            </a:r>
            <a:r>
              <a:rPr lang="en-GB" dirty="0" err="1">
                <a:latin typeface="Twinkl Cursive Looped" panose="02000000000000000000" pitchFamily="2" charset="0"/>
              </a:rPr>
              <a:t>crismas</a:t>
            </a:r>
            <a:r>
              <a:rPr lang="en-GB" dirty="0">
                <a:latin typeface="Twinkl Cursive Looped" panose="02000000000000000000" pitchFamily="2" charset="0"/>
              </a:rPr>
              <a:t> and were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carful</a:t>
            </a:r>
            <a:r>
              <a:rPr lang="en-GB" dirty="0">
                <a:latin typeface="Twinkl Cursive Looped" panose="02000000000000000000" pitchFamily="2" charset="0"/>
              </a:rPr>
              <a:t> when they opened them.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careful – suffix ‘</a:t>
            </a:r>
            <a:r>
              <a:rPr lang="en-GB" dirty="0" err="1">
                <a:latin typeface="Twinkl Cursive Looped" panose="02000000000000000000" pitchFamily="2" charset="0"/>
              </a:rPr>
              <a:t>ful</a:t>
            </a:r>
            <a:r>
              <a:rPr lang="en-GB" dirty="0">
                <a:latin typeface="Twinkl Cursive Looped" panose="02000000000000000000" pitchFamily="2" charset="0"/>
              </a:rPr>
              <a:t>’ just add to roots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561855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children got an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even</a:t>
            </a:r>
            <a:r>
              <a:rPr lang="en-GB" dirty="0">
                <a:latin typeface="Twinkl Cursive Looped" panose="02000000000000000000" pitchFamily="2" charset="0"/>
              </a:rPr>
              <a:t> number of presents at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Christmas</a:t>
            </a:r>
            <a:r>
              <a:rPr lang="en-GB" dirty="0">
                <a:latin typeface="Twinkl Cursive Looped" panose="02000000000000000000" pitchFamily="2" charset="0"/>
              </a:rPr>
              <a:t> and were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careful</a:t>
            </a:r>
            <a:r>
              <a:rPr lang="en-GB" dirty="0">
                <a:latin typeface="Twinkl Cursive Looped" panose="02000000000000000000" pitchFamily="2" charset="0"/>
              </a:rPr>
              <a:t> when they opened them.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629536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2  - Spring 2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6 - Thursday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316221119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3C9E202-EE88-E000-2C50-8F91B4AFD07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938" t="12839" r="15357" b="8551"/>
          <a:stretch/>
        </p:blipFill>
        <p:spPr>
          <a:xfrm>
            <a:off x="310242" y="-1"/>
            <a:ext cx="10613572" cy="6827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953685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852141620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1469226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869740898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cold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ADJECTIVE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of or at a low or relatively low temperature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9224" name="Picture 8" descr="Freezing Cold Cartoon Stock Illustrations – 1,569 Freezing Cold Cartoon  Stock Illustrations, Vectors &amp; Clipart - Dreamstime">
            <a:extLst>
              <a:ext uri="{FF2B5EF4-FFF2-40B4-BE49-F238E27FC236}">
                <a16:creationId xmlns:a16="http://schemas.microsoft.com/office/drawing/2014/main" id="{9A85D39F-AAFD-EBB5-9926-13267FD061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812" y="40821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5846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cold snow was fun to play in.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139043" y="3771900"/>
            <a:ext cx="1551214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154668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gold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4819991"/>
            <a:ext cx="11614375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 yellow precious metal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3322" name="Picture 10" descr="Gold Bars PNG Clip Art Image​ | Gallery Yopriceville - High-Quality Free  Images and Transparent PNG Clipart">
            <a:extLst>
              <a:ext uri="{FF2B5EF4-FFF2-40B4-BE49-F238E27FC236}">
                <a16:creationId xmlns:a16="http://schemas.microsoft.com/office/drawing/2014/main" id="{6004B860-C29F-D805-E172-49C5287261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310243"/>
            <a:ext cx="2771775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3554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They found the gold buried deep underground.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5943598" y="3014746"/>
            <a:ext cx="1469573" cy="8069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710836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9" y="268817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err="1">
                <a:latin typeface="Twinkl Cursive Looped" panose="02000000000000000000" pitchFamily="2" charset="0"/>
              </a:rPr>
              <a:t>ph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834496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dolphin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B8AA0B8-EF20-2524-33A5-CEB9B8EA448D}"/>
              </a:ext>
            </a:extLst>
          </p:cNvPr>
          <p:cNvSpPr/>
          <p:nvPr/>
        </p:nvSpPr>
        <p:spPr>
          <a:xfrm>
            <a:off x="6221187" y="3561669"/>
            <a:ext cx="816428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320" name="Picture 8" descr="Dolphin Cartoon Colored Clipart Illustration 6458199 Vector Art at Vecteezy">
            <a:extLst>
              <a:ext uri="{FF2B5EF4-FFF2-40B4-BE49-F238E27FC236}">
                <a16:creationId xmlns:a16="http://schemas.microsoft.com/office/drawing/2014/main" id="{75B4C5D0-84F0-9A87-BB15-B21585B4A8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760" y="317728"/>
            <a:ext cx="18478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1136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alphabet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B8AA0B8-EF20-2524-33A5-CEB9B8EA448D}"/>
              </a:ext>
            </a:extLst>
          </p:cNvPr>
          <p:cNvSpPr/>
          <p:nvPr/>
        </p:nvSpPr>
        <p:spPr>
          <a:xfrm>
            <a:off x="5573486" y="3561670"/>
            <a:ext cx="816428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6562" name="Picture 2" descr="Free Alphabet Clipart, Download Free Alphabet Clipart png images, Free  ClipArts on Clipart Library">
            <a:extLst>
              <a:ext uri="{FF2B5EF4-FFF2-40B4-BE49-F238E27FC236}">
                <a16:creationId xmlns:a16="http://schemas.microsoft.com/office/drawing/2014/main" id="{42C27D6C-794A-8593-0B8C-2802D075D5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156" y="508227"/>
            <a:ext cx="2466975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7247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2116131332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8" y="4436096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suffixes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 err="1">
                <a:latin typeface="Twinkl Cursive Looped" panose="02000000000000000000" pitchFamily="2" charset="0"/>
              </a:rPr>
              <a:t>ly</a:t>
            </a:r>
            <a:r>
              <a:rPr lang="en-GB" dirty="0">
                <a:latin typeface="Twinkl Cursive Looped" panose="02000000000000000000" pitchFamily="2" charset="0"/>
              </a:rPr>
              <a:t> and less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just add suffix to root 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680972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8" y="4436096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br>
              <a:rPr lang="en-GB" i="1" dirty="0">
                <a:latin typeface="Twinkl Cursive Looped" panose="02000000000000000000" pitchFamily="2" charset="0"/>
              </a:rPr>
            </a:br>
            <a:r>
              <a:rPr lang="en-GB" i="1" dirty="0">
                <a:latin typeface="Twinkl Cursive Looped" panose="02000000000000000000" pitchFamily="2" charset="0"/>
              </a:rPr>
              <a:t>Exceptions -</a:t>
            </a:r>
            <a:br>
              <a:rPr lang="en-GB" i="1" dirty="0">
                <a:latin typeface="Twinkl Cursive Looped" panose="02000000000000000000" pitchFamily="2" charset="0"/>
              </a:rPr>
            </a:br>
            <a:r>
              <a:rPr lang="en-GB" i="1" dirty="0">
                <a:latin typeface="Twinkl Cursive Looped" panose="02000000000000000000" pitchFamily="2" charset="0"/>
              </a:rPr>
              <a:t>Words of more than 1 syllable and which end with a consonant followed by a ‘y’ </a:t>
            </a:r>
            <a:br>
              <a:rPr lang="en-GB" i="1" dirty="0">
                <a:latin typeface="Twinkl Cursive Looped" panose="02000000000000000000" pitchFamily="2" charset="0"/>
              </a:rPr>
            </a:br>
            <a:r>
              <a:rPr lang="en-GB" i="1" dirty="0">
                <a:latin typeface="Twinkl Cursive Looped" panose="02000000000000000000" pitchFamily="2" charset="0"/>
              </a:rPr>
              <a:t>such as merry need to have the y changed to an ‘</a:t>
            </a:r>
            <a:r>
              <a:rPr lang="en-GB" i="1" dirty="0" err="1">
                <a:latin typeface="Twinkl Cursive Looped" panose="02000000000000000000" pitchFamily="2" charset="0"/>
              </a:rPr>
              <a:t>i</a:t>
            </a:r>
            <a:r>
              <a:rPr lang="en-GB" i="1" dirty="0">
                <a:latin typeface="Twinkl Cursive Looped" panose="02000000000000000000" pitchFamily="2" charset="0"/>
              </a:rPr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15254263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221" y="50239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homophones or near homophones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homo = same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phone = sound </a:t>
            </a:r>
          </a:p>
        </p:txBody>
      </p:sp>
    </p:spTree>
    <p:extLst>
      <p:ext uri="{BB962C8B-B14F-4D97-AF65-F5344CB8AC3E}">
        <p14:creationId xmlns:p14="http://schemas.microsoft.com/office/powerpoint/2010/main" val="2817335207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8" y="2133768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4800" dirty="0">
                <a:latin typeface="Twinkl Cursive Looped" panose="02000000000000000000" pitchFamily="2" charset="0"/>
              </a:rPr>
              <a:t>suffixes</a:t>
            </a:r>
          </a:p>
        </p:txBody>
      </p:sp>
    </p:spTree>
    <p:extLst>
      <p:ext uri="{BB962C8B-B14F-4D97-AF65-F5344CB8AC3E}">
        <p14:creationId xmlns:p14="http://schemas.microsoft.com/office/powerpoint/2010/main" val="1386792594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8" y="2133768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4800" dirty="0">
                <a:latin typeface="Twinkl Cursive Looped" panose="02000000000000000000" pitchFamily="2" charset="0"/>
              </a:rPr>
              <a:t>-</a:t>
            </a:r>
            <a:r>
              <a:rPr lang="en-GB" sz="4800" dirty="0" err="1">
                <a:latin typeface="Twinkl Cursive Looped" panose="02000000000000000000" pitchFamily="2" charset="0"/>
              </a:rPr>
              <a:t>ly</a:t>
            </a:r>
            <a:endParaRPr lang="en-GB" sz="4800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483200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8" y="2133768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4800" dirty="0">
                <a:latin typeface="Twinkl Cursive Looped" panose="02000000000000000000" pitchFamily="2" charset="0"/>
              </a:rPr>
              <a:t>-less</a:t>
            </a:r>
          </a:p>
        </p:txBody>
      </p:sp>
    </p:spTree>
    <p:extLst>
      <p:ext uri="{BB962C8B-B14F-4D97-AF65-F5344CB8AC3E}">
        <p14:creationId xmlns:p14="http://schemas.microsoft.com/office/powerpoint/2010/main" val="1674753477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606" y="3619668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4800" dirty="0">
                <a:latin typeface="Twinkl Cursive Looped" panose="02000000000000000000" pitchFamily="2" charset="0"/>
              </a:rPr>
              <a:t>-less</a:t>
            </a:r>
            <a:br>
              <a:rPr lang="en-GB" sz="4800" dirty="0">
                <a:latin typeface="Twinkl Cursive Looped" panose="02000000000000000000" pitchFamily="2" charset="0"/>
              </a:rPr>
            </a:br>
            <a:br>
              <a:rPr lang="en-GB" sz="4800" dirty="0">
                <a:latin typeface="Twinkl Cursive Looped" panose="02000000000000000000" pitchFamily="2" charset="0"/>
              </a:rPr>
            </a:br>
            <a:br>
              <a:rPr lang="en-GB" sz="4800" dirty="0">
                <a:latin typeface="Twinkl Cursive Looped" panose="02000000000000000000" pitchFamily="2" charset="0"/>
              </a:rPr>
            </a:br>
            <a:r>
              <a:rPr lang="en-GB" sz="4800" dirty="0">
                <a:latin typeface="Twinkl Cursive Looped" panose="02000000000000000000" pitchFamily="2" charset="0"/>
              </a:rPr>
              <a:t>opposite</a:t>
            </a:r>
          </a:p>
        </p:txBody>
      </p:sp>
    </p:spTree>
    <p:extLst>
      <p:ext uri="{BB962C8B-B14F-4D97-AF65-F5344CB8AC3E}">
        <p14:creationId xmlns:p14="http://schemas.microsoft.com/office/powerpoint/2010/main" val="325435693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bad</a:t>
            </a:r>
          </a:p>
        </p:txBody>
      </p:sp>
      <p:pic>
        <p:nvPicPr>
          <p:cNvPr id="15364" name="Picture 4" descr="Bad Sign Clip Art Free PNG Image｜Illustoon">
            <a:extLst>
              <a:ext uri="{FF2B5EF4-FFF2-40B4-BE49-F238E27FC236}">
                <a16:creationId xmlns:a16="http://schemas.microsoft.com/office/drawing/2014/main" id="{FACF0B78-8714-ADED-031A-C099FBC0C7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34"/>
          <a:stretch/>
        </p:blipFill>
        <p:spPr bwMode="auto">
          <a:xfrm>
            <a:off x="387124" y="218396"/>
            <a:ext cx="2143125" cy="198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1325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badly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694715" y="3561670"/>
            <a:ext cx="800100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4" descr="Bad Sign Clip Art Free PNG Image｜Illustoon">
            <a:extLst>
              <a:ext uri="{FF2B5EF4-FFF2-40B4-BE49-F238E27FC236}">
                <a16:creationId xmlns:a16="http://schemas.microsoft.com/office/drawing/2014/main" id="{213E3F7E-E94D-FAFD-46C1-B85AD8BB61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34"/>
          <a:stretch/>
        </p:blipFill>
        <p:spPr bwMode="auto">
          <a:xfrm>
            <a:off x="387124" y="218396"/>
            <a:ext cx="2143125" cy="198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1300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love</a:t>
            </a:r>
          </a:p>
        </p:txBody>
      </p:sp>
      <p:pic>
        <p:nvPicPr>
          <p:cNvPr id="17410" name="Picture 2" descr="Caring Hands Clip Art - Health Care Hand Logo, HD Png Download ,  Transparent Png Image - PNGitem">
            <a:extLst>
              <a:ext uri="{FF2B5EF4-FFF2-40B4-BE49-F238E27FC236}">
                <a16:creationId xmlns:a16="http://schemas.microsoft.com/office/drawing/2014/main" id="{0A7AB721-FE2C-BC3B-03B7-FC6952A5D8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827" y="499382"/>
            <a:ext cx="2238375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7303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lovely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711043" y="3561670"/>
            <a:ext cx="783771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2" descr="Caring Hands Clip Art - Health Care Hand Logo, HD Png Download ,  Transparent Png Image - PNGitem">
            <a:extLst>
              <a:ext uri="{FF2B5EF4-FFF2-40B4-BE49-F238E27FC236}">
                <a16:creationId xmlns:a16="http://schemas.microsoft.com/office/drawing/2014/main" id="{BC6131CD-5D97-2800-4775-4A528B2E84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827" y="499382"/>
            <a:ext cx="2238375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6579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badly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in an unsatisfactory, inadequate, or unsuccessful way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548C542-2DBB-77E4-067F-CB52D1045816}"/>
              </a:ext>
            </a:extLst>
          </p:cNvPr>
          <p:cNvSpPr txBox="1">
            <a:spLocks/>
          </p:cNvSpPr>
          <p:nvPr/>
        </p:nvSpPr>
        <p:spPr>
          <a:xfrm>
            <a:off x="658586" y="1657700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bad + </a:t>
            </a:r>
            <a:r>
              <a:rPr lang="en-GB" dirty="0" err="1">
                <a:latin typeface="Twinkl Cursive Looped" panose="02000000000000000000" pitchFamily="2" charset="0"/>
              </a:rPr>
              <a:t>ly</a:t>
            </a:r>
            <a:r>
              <a:rPr lang="en-GB" dirty="0">
                <a:latin typeface="Twinkl Cursive Looped" panose="02000000000000000000" pitchFamily="2" charset="0"/>
              </a:rPr>
              <a:t> = badly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6" name="Picture 4" descr="Bad Sign Clip Art Free PNG Image｜Illustoon">
            <a:extLst>
              <a:ext uri="{FF2B5EF4-FFF2-40B4-BE49-F238E27FC236}">
                <a16:creationId xmlns:a16="http://schemas.microsoft.com/office/drawing/2014/main" id="{67A169EE-07D1-369B-57AC-BE5BDE1EE58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34"/>
          <a:stretch/>
        </p:blipFill>
        <p:spPr bwMode="auto">
          <a:xfrm>
            <a:off x="387124" y="218396"/>
            <a:ext cx="2143125" cy="198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2963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3" grpId="0"/>
    </p:bld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lovely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very beautiful or attractive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C2FC21F-F840-9568-F4E6-C25C1FFB0F67}"/>
              </a:ext>
            </a:extLst>
          </p:cNvPr>
          <p:cNvSpPr txBox="1">
            <a:spLocks/>
          </p:cNvSpPr>
          <p:nvPr/>
        </p:nvSpPr>
        <p:spPr>
          <a:xfrm>
            <a:off x="1228044" y="1670789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love + </a:t>
            </a:r>
            <a:r>
              <a:rPr lang="en-GB" dirty="0" err="1">
                <a:latin typeface="Twinkl Cursive Looped" panose="02000000000000000000" pitchFamily="2" charset="0"/>
              </a:rPr>
              <a:t>ly</a:t>
            </a:r>
            <a:r>
              <a:rPr lang="en-GB" dirty="0">
                <a:latin typeface="Twinkl Cursive Looped" panose="02000000000000000000" pitchFamily="2" charset="0"/>
              </a:rPr>
              <a:t> = lovely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pic>
        <p:nvPicPr>
          <p:cNvPr id="6" name="Picture 2" descr="Caring Hands Clip Art - Health Care Hand Logo, HD Png Download ,  Transparent Png Image - PNGitem">
            <a:extLst>
              <a:ext uri="{FF2B5EF4-FFF2-40B4-BE49-F238E27FC236}">
                <a16:creationId xmlns:a16="http://schemas.microsoft.com/office/drawing/2014/main" id="{B61EECF7-5853-CB04-F8C8-437F7DC981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827" y="499382"/>
            <a:ext cx="2238375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7119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8" y="2133768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4800" dirty="0">
                <a:latin typeface="Twinkl Cursive Looped" panose="02000000000000000000" pitchFamily="2" charset="0"/>
              </a:rPr>
              <a:t>homophones</a:t>
            </a:r>
          </a:p>
        </p:txBody>
      </p:sp>
    </p:spTree>
    <p:extLst>
      <p:ext uri="{BB962C8B-B14F-4D97-AF65-F5344CB8AC3E}">
        <p14:creationId xmlns:p14="http://schemas.microsoft.com/office/powerpoint/2010/main" val="4039504546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6" y="2939907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England have played badly this year. 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955971" y="2864303"/>
            <a:ext cx="1861458" cy="85861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723794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The dancing was lovely at the show.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5780312" y="3673927"/>
            <a:ext cx="2024745" cy="8395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844971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036225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great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ADJECTIVE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- of an extent, amount, or intensity considerably above average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21508" name="Picture 4" descr="Great clipart 20 free Cliparts | Download images on Clipground 2023">
            <a:extLst>
              <a:ext uri="{FF2B5EF4-FFF2-40B4-BE49-F238E27FC236}">
                <a16:creationId xmlns:a16="http://schemas.microsoft.com/office/drawing/2014/main" id="{39A314CE-7EF6-F875-DDD7-51C245DC1B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812" y="350384"/>
            <a:ext cx="2333625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1560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80825"/>
            <a:ext cx="11870871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Elizabeth was a great queen.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645726" y="3657600"/>
            <a:ext cx="1779817" cy="9048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900651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break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VERB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697529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– separate or cause to separate into pieces as a result of a blow, shock, or strain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25604" name="Picture 4" descr="Colored Broken Wooden Stick Clip Arts - Break Clipart, HD Png Download ,  Transparent Png Image - PNGitem">
            <a:extLst>
              <a:ext uri="{FF2B5EF4-FFF2-40B4-BE49-F238E27FC236}">
                <a16:creationId xmlns:a16="http://schemas.microsoft.com/office/drawing/2014/main" id="{3958EB27-77B8-2854-F3E1-B7AAAECCC2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453559"/>
            <a:ext cx="316230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2075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Luckily, the vase didn’t break.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8964385" y="3624943"/>
            <a:ext cx="1877785" cy="9375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81646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investigate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756438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errors in these sentences?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Write the correct spelling and explain where they went wrong.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255448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fall happened </a:t>
            </a:r>
            <a:r>
              <a:rPr lang="en-GB" dirty="0" err="1">
                <a:latin typeface="Twinkl Cursive Looped" panose="02000000000000000000" pitchFamily="2" charset="0"/>
              </a:rPr>
              <a:t>baddly</a:t>
            </a:r>
            <a:r>
              <a:rPr lang="en-GB" dirty="0">
                <a:latin typeface="Twinkl Cursive Looped" panose="02000000000000000000" pitchFamily="2" charset="0"/>
              </a:rPr>
              <a:t>, so he ended up with a grate big brake  in his leg.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7948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quite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449786" y="3561670"/>
            <a:ext cx="865415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98" name="Picture 2" descr="Hand Gesture A Little Bit Royalty Free SVG, Cliparts, Vectors, And Stock  Illustration. Image 76882913.">
            <a:extLst>
              <a:ext uri="{FF2B5EF4-FFF2-40B4-BE49-F238E27FC236}">
                <a16:creationId xmlns:a16="http://schemas.microsoft.com/office/drawing/2014/main" id="{29D73650-5EBE-9EBF-C165-7DCEE15B05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09" y="36535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985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fall happened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baddly</a:t>
            </a:r>
            <a:r>
              <a:rPr lang="en-GB" dirty="0">
                <a:latin typeface="Twinkl Cursive Looped" panose="02000000000000000000" pitchFamily="2" charset="0"/>
              </a:rPr>
              <a:t>, so he ended up with a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grate</a:t>
            </a:r>
            <a:r>
              <a:rPr lang="en-GB" dirty="0">
                <a:latin typeface="Twinkl Cursive Looped" panose="02000000000000000000" pitchFamily="2" charset="0"/>
              </a:rPr>
              <a:t> big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brake</a:t>
            </a:r>
            <a:r>
              <a:rPr lang="en-GB" dirty="0">
                <a:latin typeface="Twinkl Cursive Looped" panose="02000000000000000000" pitchFamily="2" charset="0"/>
              </a:rPr>
              <a:t>  in his leg.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593413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fall happened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baddly</a:t>
            </a:r>
            <a:r>
              <a:rPr lang="en-GB" dirty="0">
                <a:latin typeface="Twinkl Cursive Looped" panose="02000000000000000000" pitchFamily="2" charset="0"/>
              </a:rPr>
              <a:t>, so he ended up with a grate big brake  in his leg.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badly – suffix ‘</a:t>
            </a:r>
            <a:r>
              <a:rPr lang="en-GB" dirty="0" err="1">
                <a:latin typeface="Twinkl Cursive Looped" panose="02000000000000000000" pitchFamily="2" charset="0"/>
              </a:rPr>
              <a:t>ly</a:t>
            </a:r>
            <a:r>
              <a:rPr lang="en-GB" dirty="0">
                <a:latin typeface="Twinkl Cursive Looped" panose="02000000000000000000" pitchFamily="2" charset="0"/>
              </a:rPr>
              <a:t>’ just add to roots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184933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fall happened </a:t>
            </a:r>
            <a:r>
              <a:rPr lang="en-GB" dirty="0" err="1">
                <a:latin typeface="Twinkl Cursive Looped" panose="02000000000000000000" pitchFamily="2" charset="0"/>
              </a:rPr>
              <a:t>baddly</a:t>
            </a:r>
            <a:r>
              <a:rPr lang="en-GB" dirty="0">
                <a:latin typeface="Twinkl Cursive Looped" panose="02000000000000000000" pitchFamily="2" charset="0"/>
              </a:rPr>
              <a:t>, so he ended up with a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grate</a:t>
            </a:r>
            <a:r>
              <a:rPr lang="en-GB" dirty="0">
                <a:latin typeface="Twinkl Cursive Looped" panose="02000000000000000000" pitchFamily="2" charset="0"/>
              </a:rPr>
              <a:t> big brake  in his leg.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great – wrong homophone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784486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fall happened </a:t>
            </a:r>
            <a:r>
              <a:rPr lang="en-GB" dirty="0" err="1">
                <a:latin typeface="Twinkl Cursive Looped" panose="02000000000000000000" pitchFamily="2" charset="0"/>
              </a:rPr>
              <a:t>baddly</a:t>
            </a:r>
            <a:r>
              <a:rPr lang="en-GB" dirty="0">
                <a:latin typeface="Twinkl Cursive Looped" panose="02000000000000000000" pitchFamily="2" charset="0"/>
              </a:rPr>
              <a:t>, so he ended up with a grate big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brake</a:t>
            </a:r>
            <a:r>
              <a:rPr lang="en-GB" dirty="0">
                <a:latin typeface="Twinkl Cursive Looped" panose="02000000000000000000" pitchFamily="2" charset="0"/>
              </a:rPr>
              <a:t>  in his leg.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break – wrong homophone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412116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fall happened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badly</a:t>
            </a:r>
            <a:r>
              <a:rPr lang="en-GB" dirty="0">
                <a:latin typeface="Twinkl Cursive Looped" panose="02000000000000000000" pitchFamily="2" charset="0"/>
              </a:rPr>
              <a:t>, so he ended up with a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great</a:t>
            </a:r>
            <a:r>
              <a:rPr lang="en-GB" dirty="0">
                <a:latin typeface="Twinkl Cursive Looped" panose="02000000000000000000" pitchFamily="2" charset="0"/>
              </a:rPr>
              <a:t> big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break</a:t>
            </a:r>
            <a:r>
              <a:rPr lang="en-GB" dirty="0">
                <a:latin typeface="Twinkl Cursive Looped" panose="02000000000000000000" pitchFamily="2" charset="0"/>
              </a:rPr>
              <a:t> in his leg.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523100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812471" y="1551215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2  - Spring 2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6 - Friday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998141047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A46AF08-5A92-0BCF-F275-C1138F9CC0C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938" t="12839" r="15357" b="8551"/>
          <a:stretch/>
        </p:blipFill>
        <p:spPr>
          <a:xfrm>
            <a:off x="310242" y="-1"/>
            <a:ext cx="10613572" cy="6827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633838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786236930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234300410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told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VERB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communicate information to someone in spoken or written words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9226" name="Picture 10" descr="Clipart of the friend is telling a secret free image download">
            <a:extLst>
              <a:ext uri="{FF2B5EF4-FFF2-40B4-BE49-F238E27FC236}">
                <a16:creationId xmlns:a16="http://schemas.microsoft.com/office/drawing/2014/main" id="{EDD97B92-9BC2-A7FA-910F-175F2B12E8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9381"/>
            <a:ext cx="2562225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5590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quiet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6096000" y="3657599"/>
            <a:ext cx="963384" cy="904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122" name="Picture 2" descr="Quiet Clip Art and Stock Illustrations. 26,085 Quiet EPS illustrations and  vector clip art graphics available to search from thousands of royalty free  stock art creators.">
            <a:extLst>
              <a:ext uri="{FF2B5EF4-FFF2-40B4-BE49-F238E27FC236}">
                <a16:creationId xmlns:a16="http://schemas.microsoft.com/office/drawing/2014/main" id="{23151965-8F4C-087D-4F46-792C938AABB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16"/>
          <a:stretch/>
        </p:blipFill>
        <p:spPr bwMode="auto">
          <a:xfrm>
            <a:off x="502103" y="336779"/>
            <a:ext cx="2076450" cy="2063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2200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Our teacher told us to write the sum down.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212771" y="2933104"/>
            <a:ext cx="1551214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078451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called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VERB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4819991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give (a baby or animal) a specified name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3324" name="Picture 12" descr="Name Illustrations and Clipart. 248,792 Name royalty free illustrations,  drawings and graphics available to search from thousands of vector EPS clip  art providers.">
            <a:extLst>
              <a:ext uri="{FF2B5EF4-FFF2-40B4-BE49-F238E27FC236}">
                <a16:creationId xmlns:a16="http://schemas.microsoft.com/office/drawing/2014/main" id="{D5C5E1A8-FE7E-1E51-97E4-F5A0DDBC75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31"/>
          <a:stretch/>
        </p:blipFill>
        <p:spPr bwMode="auto">
          <a:xfrm>
            <a:off x="386443" y="310243"/>
            <a:ext cx="2013857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2898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They called their daughter Susan.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253341" y="3673929"/>
            <a:ext cx="2220688" cy="88854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569137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9" y="268817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‘air’ as ‘ear’ and ‘are’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813012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bear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B8AA0B8-EF20-2524-33A5-CEB9B8EA448D}"/>
              </a:ext>
            </a:extLst>
          </p:cNvPr>
          <p:cNvSpPr/>
          <p:nvPr/>
        </p:nvSpPr>
        <p:spPr>
          <a:xfrm>
            <a:off x="6096000" y="3561669"/>
            <a:ext cx="1202871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322" name="Picture 10" descr="Bear Clipart Images - Free Download on Freepik">
            <a:extLst>
              <a:ext uri="{FF2B5EF4-FFF2-40B4-BE49-F238E27FC236}">
                <a16:creationId xmlns:a16="http://schemas.microsoft.com/office/drawing/2014/main" id="{CCEB2EE8-4D66-9680-C43B-03A7D7B889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165" y="460603"/>
            <a:ext cx="2095500" cy="218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8727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pear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B8AA0B8-EF20-2524-33A5-CEB9B8EA448D}"/>
              </a:ext>
            </a:extLst>
          </p:cNvPr>
          <p:cNvSpPr/>
          <p:nvPr/>
        </p:nvSpPr>
        <p:spPr>
          <a:xfrm>
            <a:off x="6096000" y="3561669"/>
            <a:ext cx="1202871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8306" name="Picture 2" descr="Simple Pear Clip Art Free PNG Image｜Illustoon">
            <a:extLst>
              <a:ext uri="{FF2B5EF4-FFF2-40B4-BE49-F238E27FC236}">
                <a16:creationId xmlns:a16="http://schemas.microsoft.com/office/drawing/2014/main" id="{784A3847-4381-85EF-FC7B-87BD391345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52" y="41433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0982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3148969883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8" y="4436096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homophones and near homophones 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105102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8" y="4436096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>
                <a:latin typeface="Twinkl Cursive Looped" panose="02000000000000000000" pitchFamily="2" charset="0"/>
              </a:rPr>
              <a:t>homophones</a:t>
            </a:r>
            <a:br>
              <a:rPr lang="en-GB" b="1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homo = same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phone = sound</a:t>
            </a:r>
          </a:p>
        </p:txBody>
      </p:sp>
    </p:spTree>
    <p:extLst>
      <p:ext uri="{BB962C8B-B14F-4D97-AF65-F5344CB8AC3E}">
        <p14:creationId xmlns:p14="http://schemas.microsoft.com/office/powerpoint/2010/main" val="1064053428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whole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AAEFC4D-BF08-0B9C-00DC-B73BC7DF78B7}"/>
              </a:ext>
            </a:extLst>
          </p:cNvPr>
          <p:cNvSpPr/>
          <p:nvPr/>
        </p:nvSpPr>
        <p:spPr>
          <a:xfrm>
            <a:off x="5295900" y="3496356"/>
            <a:ext cx="680357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366" name="Picture 6">
            <a:extLst>
              <a:ext uri="{FF2B5EF4-FFF2-40B4-BE49-F238E27FC236}">
                <a16:creationId xmlns:a16="http://schemas.microsoft.com/office/drawing/2014/main" id="{F2AA9C2E-5EA5-F591-34B6-4CD34843F5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396" y="399370"/>
            <a:ext cx="2571750" cy="178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4179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see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5910944" y="3673930"/>
            <a:ext cx="751114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146" name="Picture 2" descr="Look Stock Illustrations – 364,341 Look Stock Illustrations, Vectors &amp;  Clipart - Dreamstime">
            <a:extLst>
              <a:ext uri="{FF2B5EF4-FFF2-40B4-BE49-F238E27FC236}">
                <a16:creationId xmlns:a16="http://schemas.microsoft.com/office/drawing/2014/main" id="{CA47996E-805B-8581-38A2-8E4079C8AF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442" y="464004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959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4931229" y="3561670"/>
            <a:ext cx="800100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6388" name="Picture 4" descr="Hole in the ground | Public domain vectors">
            <a:extLst>
              <a:ext uri="{FF2B5EF4-FFF2-40B4-BE49-F238E27FC236}">
                <a16:creationId xmlns:a16="http://schemas.microsoft.com/office/drawing/2014/main" id="{BA6914CB-6A7E-AF31-1BC5-7B8027C086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143"/>
          <a:stretch/>
        </p:blipFill>
        <p:spPr bwMode="auto">
          <a:xfrm>
            <a:off x="354467" y="381681"/>
            <a:ext cx="2143125" cy="1904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7390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knight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AAEFC4D-BF08-0B9C-00DC-B73BC7DF78B7}"/>
              </a:ext>
            </a:extLst>
          </p:cNvPr>
          <p:cNvSpPr/>
          <p:nvPr/>
        </p:nvSpPr>
        <p:spPr>
          <a:xfrm>
            <a:off x="5295900" y="3496356"/>
            <a:ext cx="680357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0354" name="Picture 2" descr="Knight Clipart Simple - Knight Armor Drawing Easy, HD Png Download ,  Transparent Png Image - PNGitem">
            <a:extLst>
              <a:ext uri="{FF2B5EF4-FFF2-40B4-BE49-F238E27FC236}">
                <a16:creationId xmlns:a16="http://schemas.microsoft.com/office/drawing/2014/main" id="{589B723E-FAD1-351F-0164-BF56753350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349" y="351065"/>
            <a:ext cx="2352675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8383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night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4931229" y="3561670"/>
            <a:ext cx="604157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9330" name="Picture 2" descr="City By Night Clip Art Royalty Free SVG, Cliparts, Vectors, And Stock  Illustration. Image 19159553.">
            <a:extLst>
              <a:ext uri="{FF2B5EF4-FFF2-40B4-BE49-F238E27FC236}">
                <a16:creationId xmlns:a16="http://schemas.microsoft.com/office/drawing/2014/main" id="{1259DA4C-F254-0181-FABA-02C3D61171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591" y="425903"/>
            <a:ext cx="2124075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9700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whole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all of; entire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A99388-4626-C9AA-E4FE-2B230CD848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396" y="399370"/>
            <a:ext cx="2571750" cy="178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3045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hole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NOUN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hollow place in a solid body or surface</a:t>
            </a:r>
          </a:p>
        </p:txBody>
      </p:sp>
      <p:pic>
        <p:nvPicPr>
          <p:cNvPr id="3" name="Picture 4" descr="Hole in the ground | Public domain vectors">
            <a:extLst>
              <a:ext uri="{FF2B5EF4-FFF2-40B4-BE49-F238E27FC236}">
                <a16:creationId xmlns:a16="http://schemas.microsoft.com/office/drawing/2014/main" id="{00166AB7-FC11-8B98-7F16-86B564CA51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143"/>
          <a:stretch/>
        </p:blipFill>
        <p:spPr bwMode="auto">
          <a:xfrm>
            <a:off x="354467" y="381681"/>
            <a:ext cx="2143125" cy="1904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0258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knight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NOUN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(in the Middle Ages) a man who served his sovereign or lord as a mounted soldier in armour</a:t>
            </a:r>
          </a:p>
        </p:txBody>
      </p:sp>
      <p:pic>
        <p:nvPicPr>
          <p:cNvPr id="4" name="Picture 2" descr="Knight Clipart Simple - Knight Armor Drawing Easy, HD Png Download ,  Transparent Png Image - PNGitem">
            <a:extLst>
              <a:ext uri="{FF2B5EF4-FFF2-40B4-BE49-F238E27FC236}">
                <a16:creationId xmlns:a16="http://schemas.microsoft.com/office/drawing/2014/main" id="{3AD85EE1-3C80-77F1-829B-B21F74D28C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349" y="351065"/>
            <a:ext cx="2352675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1085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night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NOUN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the period from sunset to sunrise in each twenty-four hours</a:t>
            </a:r>
          </a:p>
        </p:txBody>
      </p:sp>
      <p:pic>
        <p:nvPicPr>
          <p:cNvPr id="3" name="Picture 2" descr="City By Night Clip Art Royalty Free SVG, Cliparts, Vectors, And Stock  Illustration. Image 19159553.">
            <a:extLst>
              <a:ext uri="{FF2B5EF4-FFF2-40B4-BE49-F238E27FC236}">
                <a16:creationId xmlns:a16="http://schemas.microsoft.com/office/drawing/2014/main" id="{5E42C113-0A85-CBA0-ABFC-FDC9E2D040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591" y="425903"/>
            <a:ext cx="2124075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0079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6" y="2939907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They ate the whole cake.  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319157" y="2701018"/>
            <a:ext cx="1861458" cy="85861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005849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The dog had dug a hole in the ground.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7396843" y="2982090"/>
            <a:ext cx="1453243" cy="8224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46119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The knight fought bravely.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412671" y="3722914"/>
            <a:ext cx="2024743" cy="8395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053002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sea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5910944" y="3673930"/>
            <a:ext cx="751114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170" name="Picture 2" descr="Free Ocean Clipart Transparent, Download Free Ocean Clipart Transparent png  images, Free ClipArts on Clipart Library">
            <a:extLst>
              <a:ext uri="{FF2B5EF4-FFF2-40B4-BE49-F238E27FC236}">
                <a16:creationId xmlns:a16="http://schemas.microsoft.com/office/drawing/2014/main" id="{61974969-6123-89EE-D58E-AAC9ACB1EA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8" y="686481"/>
            <a:ext cx="3514725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462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 It was a moonless night.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8180614" y="3673929"/>
            <a:ext cx="1600200" cy="88854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840493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457258"/>
      </p:ext>
    </p:extLst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after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PREPOSITION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- in the time following (an event or another period of time)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21510" name="Picture 6" descr="Opposite Words For Before And After Illustration Royalty Free SVG, Cliparts,  Vectors, And Stock Illustration. Image 70414360.">
            <a:extLst>
              <a:ext uri="{FF2B5EF4-FFF2-40B4-BE49-F238E27FC236}">
                <a16:creationId xmlns:a16="http://schemas.microsoft.com/office/drawing/2014/main" id="{D0EB61FA-8B7B-451C-22DB-E98084EDE2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69"/>
          <a:stretch/>
        </p:blipFill>
        <p:spPr bwMode="auto">
          <a:xfrm>
            <a:off x="386443" y="616250"/>
            <a:ext cx="2628900" cy="1453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0072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80825"/>
            <a:ext cx="11870871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After a while they returned.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1273626" y="3657600"/>
            <a:ext cx="1779817" cy="9048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007305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fast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ADJECTIVE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697529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moving or capable of moving at high speed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25606" name="Picture 6" descr="clipart fast - Clip Art Library">
            <a:extLst>
              <a:ext uri="{FF2B5EF4-FFF2-40B4-BE49-F238E27FC236}">
                <a16:creationId xmlns:a16="http://schemas.microsoft.com/office/drawing/2014/main" id="{19536B88-EFB9-FA55-C04F-5828C72B4A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81" y="36535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1561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 I have a fast car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253842" y="3624943"/>
            <a:ext cx="1534887" cy="9375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861279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investigate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862613"/>
      </p:ext>
    </p:extLst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errors in these sentences?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Write the correct spelling and explain where they went wrong.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821332"/>
      </p:ext>
    </p:extLst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err="1">
                <a:latin typeface="Twinkl Cursive Looped" panose="02000000000000000000" pitchFamily="2" charset="0"/>
              </a:rPr>
              <a:t>arfta</a:t>
            </a:r>
            <a:r>
              <a:rPr lang="en-GB" dirty="0">
                <a:latin typeface="Twinkl Cursive Looped" panose="02000000000000000000" pitchFamily="2" charset="0"/>
              </a:rPr>
              <a:t> a long time, the </a:t>
            </a:r>
            <a:r>
              <a:rPr lang="en-GB" dirty="0" err="1">
                <a:latin typeface="Twinkl Cursive Looped" panose="02000000000000000000" pitchFamily="2" charset="0"/>
              </a:rPr>
              <a:t>farst</a:t>
            </a:r>
            <a:r>
              <a:rPr lang="en-GB" dirty="0">
                <a:latin typeface="Twinkl Cursive Looped" panose="02000000000000000000" pitchFamily="2" charset="0"/>
              </a:rPr>
              <a:t> night won the battle.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040576"/>
      </p:ext>
    </p:extLst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arfta</a:t>
            </a:r>
            <a:r>
              <a:rPr lang="en-GB" dirty="0">
                <a:latin typeface="Twinkl Cursive Looped" panose="02000000000000000000" pitchFamily="2" charset="0"/>
              </a:rPr>
              <a:t> a long time, 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farst</a:t>
            </a:r>
            <a:r>
              <a:rPr lang="en-GB" dirty="0">
                <a:latin typeface="Twinkl Cursive Looped" panose="02000000000000000000" pitchFamily="2" charset="0"/>
              </a:rPr>
              <a:t>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night</a:t>
            </a:r>
            <a:r>
              <a:rPr lang="en-GB" dirty="0">
                <a:latin typeface="Twinkl Cursive Looped" panose="02000000000000000000" pitchFamily="2" charset="0"/>
              </a:rPr>
              <a:t> won the battle.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985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2  - Spring 2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6 - Monday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8643767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quite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to a certain or fairly significant extent or degree</a:t>
            </a:r>
          </a:p>
        </p:txBody>
      </p:sp>
      <p:pic>
        <p:nvPicPr>
          <p:cNvPr id="3" name="Picture 2" descr="Hand Gesture A Little Bit Royalty Free SVG, Cliparts, Vectors, And Stock  Illustration. Image 76882913.">
            <a:extLst>
              <a:ext uri="{FF2B5EF4-FFF2-40B4-BE49-F238E27FC236}">
                <a16:creationId xmlns:a16="http://schemas.microsoft.com/office/drawing/2014/main" id="{15DD25A3-2B91-719B-A2DA-217F783D67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09" y="36535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228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arfta</a:t>
            </a:r>
            <a:r>
              <a:rPr lang="en-GB" dirty="0">
                <a:latin typeface="Twinkl Cursive Looped" panose="02000000000000000000" pitchFamily="2" charset="0"/>
              </a:rPr>
              <a:t> a long time, the </a:t>
            </a:r>
            <a:r>
              <a:rPr lang="en-GB" dirty="0" err="1">
                <a:latin typeface="Twinkl Cursive Looped" panose="02000000000000000000" pitchFamily="2" charset="0"/>
              </a:rPr>
              <a:t>farst</a:t>
            </a:r>
            <a:r>
              <a:rPr lang="en-GB" dirty="0">
                <a:latin typeface="Twinkl Cursive Looped" panose="02000000000000000000" pitchFamily="2" charset="0"/>
              </a:rPr>
              <a:t> night won the battle.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after – no ‘f’ and ‘er’ not ‘a’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088578"/>
      </p:ext>
    </p:extLst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err="1">
                <a:latin typeface="Twinkl Cursive Looped" panose="02000000000000000000" pitchFamily="2" charset="0"/>
              </a:rPr>
              <a:t>arfta</a:t>
            </a:r>
            <a:r>
              <a:rPr lang="en-GB" dirty="0">
                <a:latin typeface="Twinkl Cursive Looped" panose="02000000000000000000" pitchFamily="2" charset="0"/>
              </a:rPr>
              <a:t> a long time, 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farst</a:t>
            </a:r>
            <a:r>
              <a:rPr lang="en-GB" dirty="0">
                <a:latin typeface="Twinkl Cursive Looped" panose="02000000000000000000" pitchFamily="2" charset="0"/>
              </a:rPr>
              <a:t> night won the battle.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fast – no ‘r’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222341"/>
      </p:ext>
    </p:extLst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err="1">
                <a:latin typeface="Twinkl Cursive Looped" panose="02000000000000000000" pitchFamily="2" charset="0"/>
              </a:rPr>
              <a:t>arfta</a:t>
            </a:r>
            <a:r>
              <a:rPr lang="en-GB" dirty="0">
                <a:latin typeface="Twinkl Cursive Looped" panose="02000000000000000000" pitchFamily="2" charset="0"/>
              </a:rPr>
              <a:t> a long time, the </a:t>
            </a:r>
            <a:r>
              <a:rPr lang="en-GB" dirty="0" err="1">
                <a:latin typeface="Twinkl Cursive Looped" panose="02000000000000000000" pitchFamily="2" charset="0"/>
              </a:rPr>
              <a:t>farst</a:t>
            </a:r>
            <a:r>
              <a:rPr lang="en-GB" dirty="0">
                <a:latin typeface="Twinkl Cursive Looped" panose="02000000000000000000" pitchFamily="2" charset="0"/>
              </a:rPr>
              <a:t>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night</a:t>
            </a:r>
            <a:r>
              <a:rPr lang="en-GB" dirty="0">
                <a:latin typeface="Twinkl Cursive Looped" panose="02000000000000000000" pitchFamily="2" charset="0"/>
              </a:rPr>
              <a:t> won the battle.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knight – wrong homophone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765784"/>
      </p:ext>
    </p:extLst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After</a:t>
            </a:r>
            <a:r>
              <a:rPr lang="en-GB" dirty="0">
                <a:latin typeface="Twinkl Cursive Looped" panose="02000000000000000000" pitchFamily="2" charset="0"/>
              </a:rPr>
              <a:t> a long time, the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fast</a:t>
            </a:r>
            <a:r>
              <a:rPr lang="en-GB" dirty="0">
                <a:latin typeface="Twinkl Cursive Looped" panose="02000000000000000000" pitchFamily="2" charset="0"/>
              </a:rPr>
              <a:t>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knight</a:t>
            </a:r>
            <a:r>
              <a:rPr lang="en-GB" dirty="0">
                <a:latin typeface="Twinkl Cursive Looped" panose="02000000000000000000" pitchFamily="2" charset="0"/>
              </a:rPr>
              <a:t> won the battle.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1516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quiet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ADJECTIVE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making little or no noise</a:t>
            </a:r>
            <a:endParaRPr lang="en-GB" sz="1400" dirty="0"/>
          </a:p>
        </p:txBody>
      </p:sp>
      <p:pic>
        <p:nvPicPr>
          <p:cNvPr id="4" name="Picture 2" descr="Quiet Clip Art and Stock Illustrations. 26,085 Quiet EPS illustrations and  vector clip art graphics available to search from thousands of royalty free  stock art creators.">
            <a:extLst>
              <a:ext uri="{FF2B5EF4-FFF2-40B4-BE49-F238E27FC236}">
                <a16:creationId xmlns:a16="http://schemas.microsoft.com/office/drawing/2014/main" id="{40910FFB-8F43-C7D3-A75D-15C910BBA4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16"/>
          <a:stretch/>
        </p:blipFill>
        <p:spPr bwMode="auto">
          <a:xfrm>
            <a:off x="502103" y="336779"/>
            <a:ext cx="2076450" cy="2063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576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see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–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perceive with the eyes; discern visually</a:t>
            </a:r>
            <a:endParaRPr lang="en-GB" sz="1400" dirty="0"/>
          </a:p>
        </p:txBody>
      </p:sp>
      <p:pic>
        <p:nvPicPr>
          <p:cNvPr id="4" name="Picture 2" descr="Look Stock Illustrations – 364,341 Look Stock Illustrations, Vectors &amp;  Clipart - Dreamstime">
            <a:extLst>
              <a:ext uri="{FF2B5EF4-FFF2-40B4-BE49-F238E27FC236}">
                <a16:creationId xmlns:a16="http://schemas.microsoft.com/office/drawing/2014/main" id="{300FBF5B-B028-F731-A339-C1D0EF59E7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442" y="464004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2288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sea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NOUN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–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the expanse of salt water that covers most of the earth's surface and surrounds its land masses</a:t>
            </a:r>
            <a:endParaRPr lang="en-GB" sz="1400" dirty="0"/>
          </a:p>
        </p:txBody>
      </p:sp>
      <p:pic>
        <p:nvPicPr>
          <p:cNvPr id="3" name="Picture 2" descr="Free Ocean Clipart Transparent, Download Free Ocean Clipart Transparent png  images, Free ClipArts on Clipart Library">
            <a:extLst>
              <a:ext uri="{FF2B5EF4-FFF2-40B4-BE49-F238E27FC236}">
                <a16:creationId xmlns:a16="http://schemas.microsoft.com/office/drawing/2014/main" id="{31A142C7-7585-2B11-A75E-F28D29A34D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8" y="686481"/>
            <a:ext cx="3514725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1526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It's quite warm outside.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494314" y="2890157"/>
            <a:ext cx="1926772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199839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I was as quiet as I could be, but she knew I was there.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396343" y="3045278"/>
            <a:ext cx="1698171" cy="767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99949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 In the distance she could see the ocean.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9062357" y="3010919"/>
            <a:ext cx="1159330" cy="84262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20347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rocky bay was lapped by waves of the vivid blue sea.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8017781" y="3821650"/>
            <a:ext cx="1126219" cy="68920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592489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4380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every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DETERMINER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used before a singular noun to refer to all the individual members of a set without exception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8194" name="Picture 2" descr="Everyone-the-same-all-unique Clip Art at Clker.com - vector clip art  online, royalty free &amp; public domain">
            <a:extLst>
              <a:ext uri="{FF2B5EF4-FFF2-40B4-BE49-F238E27FC236}">
                <a16:creationId xmlns:a16="http://schemas.microsoft.com/office/drawing/2014/main" id="{A36577EC-60E6-2D5E-4E99-27A651A226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715524"/>
            <a:ext cx="2714625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029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C7210E5-0A72-8BEA-2AF4-740EC6B4D9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938" t="12839" r="15357" b="8551"/>
          <a:stretch/>
        </p:blipFill>
        <p:spPr>
          <a:xfrm>
            <a:off x="310242" y="-1"/>
            <a:ext cx="10613572" cy="6827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9133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80825"/>
            <a:ext cx="11870871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children sang every note perfectly.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5698670" y="3771900"/>
            <a:ext cx="1649187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571660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everybody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PRONOUN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4819991"/>
            <a:ext cx="11614375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– every person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3" name="Picture 2" descr="Clipart Images – Browse 3,810,132 Stock Photos, Vectors, and Video | Adobe  Stock">
            <a:extLst>
              <a:ext uri="{FF2B5EF4-FFF2-40B4-BE49-F238E27FC236}">
                <a16:creationId xmlns:a16="http://schemas.microsoft.com/office/drawing/2014/main" id="{F4568103-2652-4362-18A4-0A066FEFF2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82" y="479651"/>
            <a:ext cx="4086225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970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Everybody agrees with our teacher.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751113" y="3652325"/>
            <a:ext cx="3249387" cy="9101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611828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investigate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627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errors in these sentences?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Write the correct spelling and explain where they went wrong.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0584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every body has had quiet enough time to sea the TV.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57651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every body </a:t>
            </a:r>
            <a:r>
              <a:rPr lang="en-GB" dirty="0">
                <a:latin typeface="Twinkl Cursive Looped" panose="02000000000000000000" pitchFamily="2" charset="0"/>
              </a:rPr>
              <a:t>has had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quiet</a:t>
            </a:r>
            <a:r>
              <a:rPr lang="en-GB" dirty="0">
                <a:latin typeface="Twinkl Cursive Looped" panose="02000000000000000000" pitchFamily="2" charset="0"/>
              </a:rPr>
              <a:t> enough time to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sea</a:t>
            </a:r>
            <a:r>
              <a:rPr lang="en-GB" dirty="0">
                <a:latin typeface="Twinkl Cursive Looped" panose="02000000000000000000" pitchFamily="2" charset="0"/>
              </a:rPr>
              <a:t> the TV.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593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every body </a:t>
            </a:r>
            <a:r>
              <a:rPr lang="en-GB" dirty="0">
                <a:latin typeface="Twinkl Cursive Looped" panose="02000000000000000000" pitchFamily="2" charset="0"/>
              </a:rPr>
              <a:t>has had quiet enough time to sea the TV.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everybody – one word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79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every body has had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quiet</a:t>
            </a:r>
            <a:r>
              <a:rPr lang="en-GB" dirty="0">
                <a:latin typeface="Twinkl Cursive Looped" panose="02000000000000000000" pitchFamily="2" charset="0"/>
              </a:rPr>
              <a:t> enough time to sea the TV.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quite – near homophone used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6510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every body </a:t>
            </a:r>
            <a:r>
              <a:rPr lang="en-GB" dirty="0">
                <a:latin typeface="Twinkl Cursive Looped" panose="02000000000000000000" pitchFamily="2" charset="0"/>
              </a:rPr>
              <a:t>has had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quiet</a:t>
            </a:r>
            <a:r>
              <a:rPr lang="en-GB" dirty="0">
                <a:latin typeface="Twinkl Cursive Looped" panose="02000000000000000000" pitchFamily="2" charset="0"/>
              </a:rPr>
              <a:t> enough time to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sea</a:t>
            </a:r>
            <a:r>
              <a:rPr lang="en-GB" dirty="0">
                <a:latin typeface="Twinkl Cursive Looped" panose="02000000000000000000" pitchFamily="2" charset="0"/>
              </a:rPr>
              <a:t> the TV.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see – incorrect homophone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212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573509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Everybody</a:t>
            </a:r>
            <a:r>
              <a:rPr lang="en-GB" dirty="0">
                <a:latin typeface="Twinkl Cursive Looped" panose="02000000000000000000" pitchFamily="2" charset="0"/>
              </a:rPr>
              <a:t> has had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quite</a:t>
            </a:r>
            <a:r>
              <a:rPr lang="en-GB" dirty="0">
                <a:latin typeface="Twinkl Cursive Looped" panose="02000000000000000000" pitchFamily="2" charset="0"/>
              </a:rPr>
              <a:t> enough time to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see</a:t>
            </a:r>
            <a:r>
              <a:rPr lang="en-GB" dirty="0">
                <a:latin typeface="Twinkl Cursive Looped" panose="02000000000000000000" pitchFamily="2" charset="0"/>
              </a:rPr>
              <a:t> the TV.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18020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2  - Spring 2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6 - Tuesday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9425213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89DCA29-FA81-969A-EB85-FE6938D864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938" t="12839" r="15357" b="8551"/>
          <a:stretch/>
        </p:blipFill>
        <p:spPr>
          <a:xfrm>
            <a:off x="310242" y="-1"/>
            <a:ext cx="10613572" cy="6827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88940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20687431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216602773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most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DETERMINER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greatest amount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9220" name="Picture 4" descr="Most Picture for Classroom / Therapy Use - Great Most Clipart">
            <a:extLst>
              <a:ext uri="{FF2B5EF4-FFF2-40B4-BE49-F238E27FC236}">
                <a16:creationId xmlns:a16="http://schemas.microsoft.com/office/drawing/2014/main" id="{CD593852-3D89-EF14-9665-9EA40F4A1A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39276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4305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person with most votes wins.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090557" y="3651561"/>
            <a:ext cx="1730829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269471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only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ADJECTIVE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4819991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alone of its or their kind; single or solitary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3318" name="Picture 6" descr="Kids Only Sign Stock Illustration 1302882 | Shutterstock">
            <a:extLst>
              <a:ext uri="{FF2B5EF4-FFF2-40B4-BE49-F238E27FC236}">
                <a16:creationId xmlns:a16="http://schemas.microsoft.com/office/drawing/2014/main" id="{89AA4BC1-4511-5A2D-1CB3-35D9AF60F1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85"/>
          <a:stretch/>
        </p:blipFill>
        <p:spPr bwMode="auto">
          <a:xfrm>
            <a:off x="593272" y="310243"/>
            <a:ext cx="2124075" cy="2002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1328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Jessica was an only child.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939642" y="3755572"/>
            <a:ext cx="1796143" cy="8069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91407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221" y="50239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homophones or near homophones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homo = same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phone = sound </a:t>
            </a:r>
          </a:p>
        </p:txBody>
      </p:sp>
    </p:spTree>
    <p:extLst>
      <p:ext uri="{BB962C8B-B14F-4D97-AF65-F5344CB8AC3E}">
        <p14:creationId xmlns:p14="http://schemas.microsoft.com/office/powerpoint/2010/main" val="2393501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189709084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8" y="2133768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4800" dirty="0">
                <a:latin typeface="Twinkl Cursive Looped" panose="02000000000000000000" pitchFamily="2" charset="0"/>
              </a:rPr>
              <a:t>homophones</a:t>
            </a:r>
          </a:p>
        </p:txBody>
      </p:sp>
    </p:spTree>
    <p:extLst>
      <p:ext uri="{BB962C8B-B14F-4D97-AF65-F5344CB8AC3E}">
        <p14:creationId xmlns:p14="http://schemas.microsoft.com/office/powerpoint/2010/main" val="152409846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629399" y="3561670"/>
            <a:ext cx="685802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146" name="Picture 2" descr="Here There Stock Illustrations – 1,773 Here There Stock Illustrations,  Vectors &amp; Clipart - Dreamstime">
            <a:extLst>
              <a:ext uri="{FF2B5EF4-FFF2-40B4-BE49-F238E27FC236}">
                <a16:creationId xmlns:a16="http://schemas.microsoft.com/office/drawing/2014/main" id="{806F26F0-E418-C2D8-888C-B1C8596A18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243" y="256663"/>
            <a:ext cx="3461657" cy="2457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0309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their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66E0B6-702E-4814-82C6-08CA2D13F3C9}"/>
              </a:ext>
            </a:extLst>
          </p:cNvPr>
          <p:cNvSpPr/>
          <p:nvPr/>
        </p:nvSpPr>
        <p:spPr>
          <a:xfrm>
            <a:off x="6373586" y="3657599"/>
            <a:ext cx="685798" cy="90487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170" name="Picture 2" descr="28,321 Reading Clipart Illustrations &amp; Clip Art - iStock">
            <a:extLst>
              <a:ext uri="{FF2B5EF4-FFF2-40B4-BE49-F238E27FC236}">
                <a16:creationId xmlns:a16="http://schemas.microsoft.com/office/drawing/2014/main" id="{40BDBC38-6766-EC30-C5CD-EC1C319A91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424" y="28371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0243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they’re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CBA2DA-E95C-434C-BE81-320E182AE5EF}"/>
              </a:ext>
            </a:extLst>
          </p:cNvPr>
          <p:cNvSpPr/>
          <p:nvPr/>
        </p:nvSpPr>
        <p:spPr>
          <a:xfrm>
            <a:off x="6089650" y="3673930"/>
            <a:ext cx="1209221" cy="8885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194" name="Picture 2" descr="There, Their and They're Poster | Homophones Display">
            <a:extLst>
              <a:ext uri="{FF2B5EF4-FFF2-40B4-BE49-F238E27FC236}">
                <a16:creationId xmlns:a16="http://schemas.microsoft.com/office/drawing/2014/main" id="{5AB67D8A-C7D9-801A-7B26-5B405DB3E40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3" t="55390" r="63118" b="20890"/>
          <a:stretch/>
        </p:blipFill>
        <p:spPr bwMode="auto">
          <a:xfrm>
            <a:off x="522514" y="636815"/>
            <a:ext cx="4077696" cy="1338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3523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395318226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621" y="3897254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suffixes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 err="1">
                <a:latin typeface="Twinkl Cursive Looped" panose="02000000000000000000" pitchFamily="2" charset="0"/>
              </a:rPr>
              <a:t>ing</a:t>
            </a:r>
            <a:r>
              <a:rPr lang="en-GB" dirty="0">
                <a:latin typeface="Twinkl Cursive Looped" panose="02000000000000000000" pitchFamily="2" charset="0"/>
              </a:rPr>
              <a:t>     ed      er     </a:t>
            </a:r>
            <a:r>
              <a:rPr lang="en-GB" dirty="0" err="1">
                <a:latin typeface="Twinkl Cursive Looped" panose="02000000000000000000" pitchFamily="2" charset="0"/>
              </a:rPr>
              <a:t>est</a:t>
            </a:r>
            <a:r>
              <a:rPr lang="en-GB" dirty="0">
                <a:latin typeface="Twinkl Cursive Looped" panose="02000000000000000000" pitchFamily="2" charset="0"/>
              </a:rPr>
              <a:t>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root ending in e</a:t>
            </a:r>
          </a:p>
        </p:txBody>
      </p:sp>
    </p:spTree>
    <p:extLst>
      <p:ext uri="{BB962C8B-B14F-4D97-AF65-F5344CB8AC3E}">
        <p14:creationId xmlns:p14="http://schemas.microsoft.com/office/powerpoint/2010/main" val="19255918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8" y="2133768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4800" dirty="0">
                <a:latin typeface="Twinkl Cursive Looped" panose="02000000000000000000" pitchFamily="2" charset="0"/>
              </a:rPr>
              <a:t>suffixes</a:t>
            </a:r>
          </a:p>
        </p:txBody>
      </p:sp>
    </p:spTree>
    <p:extLst>
      <p:ext uri="{BB962C8B-B14F-4D97-AF65-F5344CB8AC3E}">
        <p14:creationId xmlns:p14="http://schemas.microsoft.com/office/powerpoint/2010/main" val="131684194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hike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694715" y="3561670"/>
            <a:ext cx="555171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100" name="Picture 4" descr="Trekking Royalty Free SVG, Cliparts, Vectors, And Stock Illustration. Image  24121483.">
            <a:extLst>
              <a:ext uri="{FF2B5EF4-FFF2-40B4-BE49-F238E27FC236}">
                <a16:creationId xmlns:a16="http://schemas.microsoft.com/office/drawing/2014/main" id="{DA895516-1D2D-7060-439F-14461AC08B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356" y="707572"/>
            <a:ext cx="2314575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2207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hiking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400800" y="3561670"/>
            <a:ext cx="1142999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100" name="Picture 4" descr="Trekking Royalty Free SVG, Cliparts, Vectors, And Stock Illustration. Image  24121483.">
            <a:extLst>
              <a:ext uri="{FF2B5EF4-FFF2-40B4-BE49-F238E27FC236}">
                <a16:creationId xmlns:a16="http://schemas.microsoft.com/office/drawing/2014/main" id="{DA895516-1D2D-7060-439F-14461AC08B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356" y="707572"/>
            <a:ext cx="2314575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904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hiker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580413" y="3561670"/>
            <a:ext cx="783773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100" name="Picture 4" descr="Trekking Royalty Free SVG, Cliparts, Vectors, And Stock Illustration. Image  24121483.">
            <a:extLst>
              <a:ext uri="{FF2B5EF4-FFF2-40B4-BE49-F238E27FC236}">
                <a16:creationId xmlns:a16="http://schemas.microsoft.com/office/drawing/2014/main" id="{DA895516-1D2D-7060-439F-14461AC08B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356" y="707572"/>
            <a:ext cx="2314575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3430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wild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ADJECTIVE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(of an animal or plant) living or growing in the natural environment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9218" name="Picture 2" descr="Животных В Джунглях — стоковая векторная графика и другие изображения на  тему Животное - Животное, Комикс, Сафари - iStock">
            <a:extLst>
              <a:ext uri="{FF2B5EF4-FFF2-40B4-BE49-F238E27FC236}">
                <a16:creationId xmlns:a16="http://schemas.microsoft.com/office/drawing/2014/main" id="{AE8DD41C-81CF-6892-9C01-D65E4EC887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272" y="436109"/>
            <a:ext cx="2428875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0573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hiked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580413" y="3561670"/>
            <a:ext cx="783773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100" name="Picture 4" descr="Trekking Royalty Free SVG, Cliparts, Vectors, And Stock Illustration. Image  24121483.">
            <a:extLst>
              <a:ext uri="{FF2B5EF4-FFF2-40B4-BE49-F238E27FC236}">
                <a16:creationId xmlns:a16="http://schemas.microsoft.com/office/drawing/2014/main" id="{DA895516-1D2D-7060-439F-14461AC08B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356" y="707572"/>
            <a:ext cx="2314575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3210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hike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NOUN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long walk or walking tour</a:t>
            </a:r>
          </a:p>
        </p:txBody>
      </p:sp>
      <p:pic>
        <p:nvPicPr>
          <p:cNvPr id="5" name="Picture 4" descr="Trekking Royalty Free SVG, Cliparts, Vectors, And Stock Illustration. Image  24121483.">
            <a:extLst>
              <a:ext uri="{FF2B5EF4-FFF2-40B4-BE49-F238E27FC236}">
                <a16:creationId xmlns:a16="http://schemas.microsoft.com/office/drawing/2014/main" id="{DEBE5692-D693-84AF-CDF4-9BD1D7FA3A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356" y="707572"/>
            <a:ext cx="2314575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B548C542-2DBB-77E4-067F-CB52D1045816}"/>
              </a:ext>
            </a:extLst>
          </p:cNvPr>
          <p:cNvSpPr txBox="1">
            <a:spLocks/>
          </p:cNvSpPr>
          <p:nvPr/>
        </p:nvSpPr>
        <p:spPr>
          <a:xfrm>
            <a:off x="658586" y="1367638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hik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e</a:t>
            </a:r>
            <a:r>
              <a:rPr lang="en-GB" dirty="0">
                <a:latin typeface="Twinkl Cursive Looped" panose="02000000000000000000" pitchFamily="2" charset="0"/>
              </a:rPr>
              <a:t> – ends in 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505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3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hiking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NOUN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the activity of going for long walks, especially across country</a:t>
            </a:r>
          </a:p>
        </p:txBody>
      </p:sp>
      <p:pic>
        <p:nvPicPr>
          <p:cNvPr id="5" name="Picture 4" descr="Trekking Royalty Free SVG, Cliparts, Vectors, And Stock Illustration. Image  24121483.">
            <a:extLst>
              <a:ext uri="{FF2B5EF4-FFF2-40B4-BE49-F238E27FC236}">
                <a16:creationId xmlns:a16="http://schemas.microsoft.com/office/drawing/2014/main" id="{DEBE5692-D693-84AF-CDF4-9BD1D7FA3A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356" y="707572"/>
            <a:ext cx="2314575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EC2FC21F-F840-9568-F4E6-C25C1FFB0F67}"/>
              </a:ext>
            </a:extLst>
          </p:cNvPr>
          <p:cNvSpPr txBox="1">
            <a:spLocks/>
          </p:cNvSpPr>
          <p:nvPr/>
        </p:nvSpPr>
        <p:spPr>
          <a:xfrm>
            <a:off x="1228044" y="1670789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hik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e</a:t>
            </a:r>
            <a:r>
              <a:rPr lang="en-GB" dirty="0">
                <a:latin typeface="Twinkl Cursive Looped" panose="02000000000000000000" pitchFamily="2" charset="0"/>
              </a:rPr>
              <a:t> (-e) + </a:t>
            </a:r>
            <a:r>
              <a:rPr lang="en-GB" dirty="0" err="1">
                <a:latin typeface="Twinkl Cursive Looped" panose="02000000000000000000" pitchFamily="2" charset="0"/>
              </a:rPr>
              <a:t>ing</a:t>
            </a:r>
            <a:r>
              <a:rPr lang="en-GB" dirty="0">
                <a:latin typeface="Twinkl Cursive Looped" panose="02000000000000000000" pitchFamily="2" charset="0"/>
              </a:rPr>
              <a:t> = hiking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55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3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hiker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NOUN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person who walks for long distances, especially across country</a:t>
            </a:r>
          </a:p>
        </p:txBody>
      </p:sp>
      <p:pic>
        <p:nvPicPr>
          <p:cNvPr id="5" name="Picture 4" descr="Trekking Royalty Free SVG, Cliparts, Vectors, And Stock Illustration. Image  24121483.">
            <a:extLst>
              <a:ext uri="{FF2B5EF4-FFF2-40B4-BE49-F238E27FC236}">
                <a16:creationId xmlns:a16="http://schemas.microsoft.com/office/drawing/2014/main" id="{DEBE5692-D693-84AF-CDF4-9BD1D7FA3A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356" y="707572"/>
            <a:ext cx="2314575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A346FD62-E1BA-8D65-A996-A33139563F6A}"/>
              </a:ext>
            </a:extLst>
          </p:cNvPr>
          <p:cNvSpPr txBox="1">
            <a:spLocks/>
          </p:cNvSpPr>
          <p:nvPr/>
        </p:nvSpPr>
        <p:spPr>
          <a:xfrm>
            <a:off x="1228044" y="1670789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hik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e</a:t>
            </a:r>
            <a:r>
              <a:rPr lang="en-GB" dirty="0">
                <a:latin typeface="Twinkl Cursive Looped" panose="02000000000000000000" pitchFamily="2" charset="0"/>
              </a:rPr>
              <a:t> (-e) + er = hiker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615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3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hiked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219608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past tense - walk for a long distance, especially across country</a:t>
            </a:r>
          </a:p>
        </p:txBody>
      </p:sp>
      <p:pic>
        <p:nvPicPr>
          <p:cNvPr id="5" name="Picture 4" descr="Trekking Royalty Free SVG, Cliparts, Vectors, And Stock Illustration. Image  24121483.">
            <a:extLst>
              <a:ext uri="{FF2B5EF4-FFF2-40B4-BE49-F238E27FC236}">
                <a16:creationId xmlns:a16="http://schemas.microsoft.com/office/drawing/2014/main" id="{DEBE5692-D693-84AF-CDF4-9BD1D7FA3A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356" y="707572"/>
            <a:ext cx="2314575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D1A5E02B-AA35-351C-6D0A-9D50086A565E}"/>
              </a:ext>
            </a:extLst>
          </p:cNvPr>
          <p:cNvSpPr txBox="1">
            <a:spLocks/>
          </p:cNvSpPr>
          <p:nvPr/>
        </p:nvSpPr>
        <p:spPr>
          <a:xfrm>
            <a:off x="1228044" y="1670789"/>
            <a:ext cx="1051560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hik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e</a:t>
            </a:r>
            <a:r>
              <a:rPr lang="en-GB" dirty="0">
                <a:latin typeface="Twinkl Cursive Looped" panose="02000000000000000000" pitchFamily="2" charset="0"/>
              </a:rPr>
              <a:t> (-e) + ed = hiked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113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3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6" y="2939907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was a five-mile hike across rough terrain.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270170" y="2123478"/>
            <a:ext cx="1404257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166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She enjoys hiking and climbing in her spare time.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869871" y="2980728"/>
            <a:ext cx="1877786" cy="8409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391272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 An experienced hiker crossed the Himalayas.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090557" y="2979027"/>
            <a:ext cx="1534886" cy="7928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785853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They hiked across the moors.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037567" y="3429000"/>
            <a:ext cx="1893662" cy="10336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453531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233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children saw a herd of wild goats in the field.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9519556" y="2867789"/>
            <a:ext cx="1453243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724183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Mr.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title used before a surname or full name to address or refer to a man without a higher or honorific or professional title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8196" name="Picture 4" descr="Mr Benn | TV fanart | fanart.tv">
            <a:extLst>
              <a:ext uri="{FF2B5EF4-FFF2-40B4-BE49-F238E27FC236}">
                <a16:creationId xmlns:a16="http://schemas.microsoft.com/office/drawing/2014/main" id="{F6AD0BCF-CB32-17C9-EA54-ADCF9C516A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43781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1560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80825"/>
            <a:ext cx="11870871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Mr. Robert Smith is our teacher.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21129" y="3739243"/>
            <a:ext cx="1649187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640370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Mrs.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697529"/>
            <a:ext cx="11614375" cy="30777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– the title used before a surname or full name to address or refer to a married woman without a higher or honorific or professional title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3316" name="Picture 4" descr="Mrs Claus Clipart #1219755 - Illustration by yayayoyo">
            <a:extLst>
              <a:ext uri="{FF2B5EF4-FFF2-40B4-BE49-F238E27FC236}">
                <a16:creationId xmlns:a16="http://schemas.microsoft.com/office/drawing/2014/main" id="{903DAD07-70C0-E4F4-785A-03D5CDB8FA3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21"/>
          <a:stretch/>
        </p:blipFill>
        <p:spPr bwMode="auto">
          <a:xfrm>
            <a:off x="392225" y="244929"/>
            <a:ext cx="2085975" cy="2067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6713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Mrs Sally Jones is our teacher.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751113" y="3652325"/>
            <a:ext cx="1583873" cy="9101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872641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investigate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2869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errors in these sentences?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Write the correct spelling and explain where they went wrong.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53618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new </a:t>
            </a:r>
            <a:r>
              <a:rPr lang="en-GB" dirty="0" err="1">
                <a:latin typeface="Twinkl Cursive Looped" panose="02000000000000000000" pitchFamily="2" charset="0"/>
              </a:rPr>
              <a:t>mista</a:t>
            </a:r>
            <a:r>
              <a:rPr lang="en-GB" dirty="0">
                <a:latin typeface="Twinkl Cursive Looped" panose="02000000000000000000" pitchFamily="2" charset="0"/>
              </a:rPr>
              <a:t>  and </a:t>
            </a:r>
            <a:r>
              <a:rPr lang="en-GB" dirty="0" err="1">
                <a:latin typeface="Twinkl Cursive Looped" panose="02000000000000000000" pitchFamily="2" charset="0"/>
              </a:rPr>
              <a:t>misis</a:t>
            </a:r>
            <a:r>
              <a:rPr lang="en-GB" dirty="0">
                <a:latin typeface="Twinkl Cursive Looped" panose="02000000000000000000" pitchFamily="2" charset="0"/>
              </a:rPr>
              <a:t> went </a:t>
            </a:r>
            <a:r>
              <a:rPr lang="en-GB" dirty="0" err="1">
                <a:latin typeface="Twinkl Cursive Looped" panose="02000000000000000000" pitchFamily="2" charset="0"/>
              </a:rPr>
              <a:t>hikeing</a:t>
            </a:r>
            <a:r>
              <a:rPr lang="en-GB" dirty="0">
                <a:latin typeface="Twinkl Cursive Looped" panose="02000000000000000000" pitchFamily="2" charset="0"/>
              </a:rPr>
              <a:t>  for their honeymoon.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09287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new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mista</a:t>
            </a:r>
            <a:r>
              <a:rPr lang="en-GB" dirty="0">
                <a:latin typeface="Twinkl Cursive Looped" panose="02000000000000000000" pitchFamily="2" charset="0"/>
              </a:rPr>
              <a:t>  and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misis</a:t>
            </a:r>
            <a:r>
              <a:rPr lang="en-GB" dirty="0">
                <a:latin typeface="Twinkl Cursive Looped" panose="02000000000000000000" pitchFamily="2" charset="0"/>
              </a:rPr>
              <a:t> went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hikeing</a:t>
            </a:r>
            <a:r>
              <a:rPr lang="en-GB" dirty="0">
                <a:latin typeface="Twinkl Cursive Looped" panose="02000000000000000000" pitchFamily="2" charset="0"/>
              </a:rPr>
              <a:t>  for their honeymoon.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90224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new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mista</a:t>
            </a:r>
            <a:r>
              <a:rPr lang="en-GB" dirty="0">
                <a:latin typeface="Twinkl Cursive Looped" panose="02000000000000000000" pitchFamily="2" charset="0"/>
              </a:rPr>
              <a:t> and </a:t>
            </a:r>
            <a:r>
              <a:rPr lang="en-GB" dirty="0" err="1">
                <a:latin typeface="Twinkl Cursive Looped" panose="02000000000000000000" pitchFamily="2" charset="0"/>
              </a:rPr>
              <a:t>misis</a:t>
            </a:r>
            <a:r>
              <a:rPr lang="en-GB" dirty="0">
                <a:latin typeface="Twinkl Cursive Looped" panose="02000000000000000000" pitchFamily="2" charset="0"/>
              </a:rPr>
              <a:t> went </a:t>
            </a:r>
            <a:r>
              <a:rPr lang="en-GB" dirty="0" err="1">
                <a:latin typeface="Twinkl Cursive Looped" panose="02000000000000000000" pitchFamily="2" charset="0"/>
              </a:rPr>
              <a:t>hikeing</a:t>
            </a:r>
            <a:r>
              <a:rPr lang="en-GB" dirty="0">
                <a:latin typeface="Twinkl Cursive Looped" panose="02000000000000000000" pitchFamily="2" charset="0"/>
              </a:rPr>
              <a:t>  for their honeymoon.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Mr. 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5371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new </a:t>
            </a:r>
            <a:r>
              <a:rPr lang="en-GB" dirty="0" err="1">
                <a:latin typeface="Twinkl Cursive Looped" panose="02000000000000000000" pitchFamily="2" charset="0"/>
              </a:rPr>
              <a:t>mista</a:t>
            </a:r>
            <a:r>
              <a:rPr lang="en-GB" dirty="0">
                <a:latin typeface="Twinkl Cursive Looped" panose="02000000000000000000" pitchFamily="2" charset="0"/>
              </a:rPr>
              <a:t>  and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misis</a:t>
            </a:r>
            <a:r>
              <a:rPr lang="en-GB" dirty="0">
                <a:latin typeface="Twinkl Cursive Looped" panose="02000000000000000000" pitchFamily="2" charset="0"/>
              </a:rPr>
              <a:t> went </a:t>
            </a:r>
            <a:r>
              <a:rPr lang="en-GB" dirty="0" err="1">
                <a:latin typeface="Twinkl Cursive Looped" panose="02000000000000000000" pitchFamily="2" charset="0"/>
              </a:rPr>
              <a:t>hikeing</a:t>
            </a:r>
            <a:r>
              <a:rPr lang="en-GB" dirty="0">
                <a:latin typeface="Twinkl Cursive Looped" panose="02000000000000000000" pitchFamily="2" charset="0"/>
              </a:rPr>
              <a:t>  for their honeymoon.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Mrs.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142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climb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VERB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4819991"/>
            <a:ext cx="11614375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go or come up a slope or staircase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3314" name="Picture 2">
            <a:extLst>
              <a:ext uri="{FF2B5EF4-FFF2-40B4-BE49-F238E27FC236}">
                <a16:creationId xmlns:a16="http://schemas.microsoft.com/office/drawing/2014/main" id="{A03B0845-BCE1-C8D8-E619-945D8DD123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46332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7082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new </a:t>
            </a:r>
            <a:r>
              <a:rPr lang="en-GB" dirty="0" err="1">
                <a:latin typeface="Twinkl Cursive Looped" panose="02000000000000000000" pitchFamily="2" charset="0"/>
              </a:rPr>
              <a:t>mista</a:t>
            </a:r>
            <a:r>
              <a:rPr lang="en-GB" dirty="0">
                <a:latin typeface="Twinkl Cursive Looped" panose="02000000000000000000" pitchFamily="2" charset="0"/>
              </a:rPr>
              <a:t>  and </a:t>
            </a:r>
            <a:r>
              <a:rPr lang="en-GB" dirty="0" err="1">
                <a:latin typeface="Twinkl Cursive Looped" panose="02000000000000000000" pitchFamily="2" charset="0"/>
              </a:rPr>
              <a:t>misis</a:t>
            </a:r>
            <a:r>
              <a:rPr lang="en-GB" dirty="0">
                <a:latin typeface="Twinkl Cursive Looped" panose="02000000000000000000" pitchFamily="2" charset="0"/>
              </a:rPr>
              <a:t> went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hikeing</a:t>
            </a:r>
            <a:r>
              <a:rPr lang="en-GB" dirty="0">
                <a:latin typeface="Twinkl Cursive Looped" panose="02000000000000000000" pitchFamily="2" charset="0"/>
              </a:rPr>
              <a:t>  for their honeymoon.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hiking – remove the ‘e’ on root words before adding suffix ‘</a:t>
            </a:r>
            <a:r>
              <a:rPr lang="en-GB" dirty="0" err="1">
                <a:latin typeface="Twinkl Cursive Looped" panose="02000000000000000000" pitchFamily="2" charset="0"/>
              </a:rPr>
              <a:t>ing</a:t>
            </a:r>
            <a:r>
              <a:rPr lang="en-GB" dirty="0">
                <a:latin typeface="Twinkl Cursive Looped" panose="02000000000000000000" pitchFamily="2" charset="0"/>
              </a:rPr>
              <a:t>’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0545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new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Mr. </a:t>
            </a:r>
            <a:r>
              <a:rPr lang="en-GB" dirty="0">
                <a:latin typeface="Twinkl Cursive Looped" panose="02000000000000000000" pitchFamily="2" charset="0"/>
              </a:rPr>
              <a:t>and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Mrs. </a:t>
            </a:r>
            <a:r>
              <a:rPr lang="en-GB" dirty="0">
                <a:latin typeface="Twinkl Cursive Looped" panose="02000000000000000000" pitchFamily="2" charset="0"/>
              </a:rPr>
              <a:t>went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hiking</a:t>
            </a:r>
            <a:r>
              <a:rPr lang="en-GB" dirty="0">
                <a:latin typeface="Twinkl Cursive Looped" panose="02000000000000000000" pitchFamily="2" charset="0"/>
              </a:rPr>
              <a:t> for their honeymoon.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05531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2  - Spring 2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6 - Wednesday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77518012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CCA22C6-21EA-4EF8-B2E8-4325208A4B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938" t="12839" r="15357" b="8551"/>
          <a:stretch/>
        </p:blipFill>
        <p:spPr>
          <a:xfrm>
            <a:off x="310242" y="-1"/>
            <a:ext cx="10613572" cy="6827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742093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60737188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1934785942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both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ADVERB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800" dirty="0">
                <a:solidFill>
                  <a:prstClr val="black"/>
                </a:solidFill>
                <a:latin typeface="Twinkl Cursive Looped" panose="02000000000000000000" pitchFamily="2" charset="0"/>
              </a:rPr>
              <a:t>used before the first of two alternatives to emphasise that the statement being made applies to each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9222" name="Picture 6" descr="both clipart - Clip Art Library">
            <a:extLst>
              <a:ext uri="{FF2B5EF4-FFF2-40B4-BE49-F238E27FC236}">
                <a16:creationId xmlns:a16="http://schemas.microsoft.com/office/drawing/2014/main" id="{D83131CB-6FE5-F29E-D849-96D902F31F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43" y="608239"/>
            <a:ext cx="2428875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2006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film has won over both young people and old people.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7821386" y="2959722"/>
            <a:ext cx="1551214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831535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old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ADJECTIVE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191182" y="4819991"/>
            <a:ext cx="11614375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having lived for a long time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13320" name="Picture 8" descr="Old People Clipart Old People Clip Art And Information - Senior Citizen Clip  Art Png, Transparent Png , Transparent Png Image - PNGitem">
            <a:extLst>
              <a:ext uri="{FF2B5EF4-FFF2-40B4-BE49-F238E27FC236}">
                <a16:creationId xmlns:a16="http://schemas.microsoft.com/office/drawing/2014/main" id="{8340B893-86DB-6629-AD96-F3AA9AB94F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460602"/>
            <a:ext cx="2095500" cy="218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5706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old tree still produced apples.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1812470" y="3543301"/>
            <a:ext cx="1240973" cy="8069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732549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children climb the hill everyday to get to school.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555671" y="2982854"/>
            <a:ext cx="1796143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830981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9" y="268817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compound words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two words ‘compounded’ together</a:t>
            </a:r>
          </a:p>
        </p:txBody>
      </p:sp>
    </p:spTree>
    <p:extLst>
      <p:ext uri="{BB962C8B-B14F-4D97-AF65-F5344CB8AC3E}">
        <p14:creationId xmlns:p14="http://schemas.microsoft.com/office/powerpoint/2010/main" val="3072559305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8" y="2133768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4800" dirty="0">
                <a:latin typeface="Twinkl Cursive Looped" panose="02000000000000000000" pitchFamily="2" charset="0"/>
              </a:rPr>
              <a:t>compound words</a:t>
            </a:r>
          </a:p>
        </p:txBody>
      </p:sp>
    </p:spTree>
    <p:extLst>
      <p:ext uri="{BB962C8B-B14F-4D97-AF65-F5344CB8AC3E}">
        <p14:creationId xmlns:p14="http://schemas.microsoft.com/office/powerpoint/2010/main" val="1831773247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pancake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4963883" y="3561670"/>
            <a:ext cx="1306287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B8AA0B8-EF20-2524-33A5-CEB9B8EA448D}"/>
              </a:ext>
            </a:extLst>
          </p:cNvPr>
          <p:cNvSpPr/>
          <p:nvPr/>
        </p:nvSpPr>
        <p:spPr>
          <a:xfrm>
            <a:off x="6324599" y="3561669"/>
            <a:ext cx="1496787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314" name="Picture 2" descr="pancake clipart - Bing Images | Pancakes clipart, Breakfast clipart, Pancake  stack">
            <a:extLst>
              <a:ext uri="{FF2B5EF4-FFF2-40B4-BE49-F238E27FC236}">
                <a16:creationId xmlns:a16="http://schemas.microsoft.com/office/drawing/2014/main" id="{07F74325-D509-F0E2-B4BE-BD50583090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091" y="440872"/>
            <a:ext cx="250507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4" descr="4,087 Pan Clipart Images, Stock Photos &amp; Vectors | Shutterstock">
            <a:extLst>
              <a:ext uri="{FF2B5EF4-FFF2-40B4-BE49-F238E27FC236}">
                <a16:creationId xmlns:a16="http://schemas.microsoft.com/office/drawing/2014/main" id="{45F93323-D7ED-693B-C3A5-8058374685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095" y="5043318"/>
            <a:ext cx="3457575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8" name="Picture 6" descr="Free birthday cake clip art clipart images - Clipartix">
            <a:extLst>
              <a:ext uri="{FF2B5EF4-FFF2-40B4-BE49-F238E27FC236}">
                <a16:creationId xmlns:a16="http://schemas.microsoft.com/office/drawing/2014/main" id="{40457193-F681-6826-5545-4C823D136E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8305" y="4555671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0715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hotdog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4963883" y="3561670"/>
            <a:ext cx="1306287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B8AA0B8-EF20-2524-33A5-CEB9B8EA448D}"/>
              </a:ext>
            </a:extLst>
          </p:cNvPr>
          <p:cNvSpPr/>
          <p:nvPr/>
        </p:nvSpPr>
        <p:spPr>
          <a:xfrm>
            <a:off x="6324599" y="3561669"/>
            <a:ext cx="1496787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338" name="Picture 2" descr="Hot Weather Icon PNG Clip Art - Best WEB Clipart">
            <a:extLst>
              <a:ext uri="{FF2B5EF4-FFF2-40B4-BE49-F238E27FC236}">
                <a16:creationId xmlns:a16="http://schemas.microsoft.com/office/drawing/2014/main" id="{3B809992-564C-6FC1-89C8-0A02059256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317" y="4606867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0" name="Picture 4" descr="Dog Clipart Vector Art, Icons, and Graphics for Free Download">
            <a:extLst>
              <a:ext uri="{FF2B5EF4-FFF2-40B4-BE49-F238E27FC236}">
                <a16:creationId xmlns:a16="http://schemas.microsoft.com/office/drawing/2014/main" id="{1ABC0A9D-1294-B07E-6581-4A2CCA4792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992" y="4540192"/>
            <a:ext cx="2066925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2" name="Picture 6" descr="30,123 Hot Dog Illustrations &amp; Clip Art - iStock | Hot dogs on grill,  Hamburger, Hot dog isolated">
            <a:extLst>
              <a:ext uri="{FF2B5EF4-FFF2-40B4-BE49-F238E27FC236}">
                <a16:creationId xmlns:a16="http://schemas.microsoft.com/office/drawing/2014/main" id="{B5621CF3-8724-5165-F805-79507747E1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146" y="385082"/>
            <a:ext cx="2533650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7643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2404788643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8" y="4436096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suffixes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ness, </a:t>
            </a:r>
            <a:r>
              <a:rPr lang="en-GB" dirty="0" err="1">
                <a:latin typeface="Twinkl Cursive Looped" panose="02000000000000000000" pitchFamily="2" charset="0"/>
              </a:rPr>
              <a:t>ful</a:t>
            </a:r>
            <a:r>
              <a:rPr lang="en-GB" dirty="0">
                <a:latin typeface="Twinkl Cursive Looped" panose="02000000000000000000" pitchFamily="2" charset="0"/>
              </a:rPr>
              <a:t> and </a:t>
            </a:r>
            <a:r>
              <a:rPr lang="en-GB" dirty="0" err="1">
                <a:latin typeface="Twinkl Cursive Looped" panose="02000000000000000000" pitchFamily="2" charset="0"/>
              </a:rPr>
              <a:t>ment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just add suffix to root 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048215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8" y="4436096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i="1" dirty="0">
                <a:latin typeface="Twinkl Cursive Looped" panose="02000000000000000000" pitchFamily="2" charset="0"/>
              </a:rPr>
              <a:t>Exceptions -</a:t>
            </a:r>
            <a:br>
              <a:rPr lang="en-GB" i="1" dirty="0">
                <a:latin typeface="Twinkl Cursive Looped" panose="02000000000000000000" pitchFamily="2" charset="0"/>
              </a:rPr>
            </a:br>
            <a:r>
              <a:rPr lang="en-GB" i="1" dirty="0">
                <a:latin typeface="Twinkl Cursive Looped" panose="02000000000000000000" pitchFamily="2" charset="0"/>
              </a:rPr>
              <a:t>Words of more than 1 syllable and which end with a consonant followed by a ‘y’ </a:t>
            </a:r>
            <a:br>
              <a:rPr lang="en-GB" i="1" dirty="0">
                <a:latin typeface="Twinkl Cursive Looped" panose="02000000000000000000" pitchFamily="2" charset="0"/>
              </a:rPr>
            </a:br>
            <a:r>
              <a:rPr lang="en-GB" i="1" dirty="0">
                <a:latin typeface="Twinkl Cursive Looped" panose="02000000000000000000" pitchFamily="2" charset="0"/>
              </a:rPr>
              <a:t>such as merry need to have the y changed to an ‘</a:t>
            </a:r>
            <a:r>
              <a:rPr lang="en-GB" i="1" dirty="0" err="1">
                <a:latin typeface="Twinkl Cursive Looped" panose="02000000000000000000" pitchFamily="2" charset="0"/>
              </a:rPr>
              <a:t>i</a:t>
            </a:r>
            <a:r>
              <a:rPr lang="en-GB" i="1" dirty="0">
                <a:latin typeface="Twinkl Cursive Looped" panose="02000000000000000000" pitchFamily="2" charset="0"/>
              </a:rPr>
              <a:t>’ </a:t>
            </a:r>
          </a:p>
        </p:txBody>
      </p:sp>
    </p:spTree>
    <p:extLst>
      <p:ext uri="{BB962C8B-B14F-4D97-AF65-F5344CB8AC3E}">
        <p14:creationId xmlns:p14="http://schemas.microsoft.com/office/powerpoint/2010/main" val="3162167737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8" y="2133768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4800" dirty="0">
                <a:latin typeface="Twinkl Cursive Looped" panose="02000000000000000000" pitchFamily="2" charset="0"/>
              </a:rPr>
              <a:t>suffixes</a:t>
            </a:r>
          </a:p>
        </p:txBody>
      </p:sp>
    </p:spTree>
    <p:extLst>
      <p:ext uri="{BB962C8B-B14F-4D97-AF65-F5344CB8AC3E}">
        <p14:creationId xmlns:p14="http://schemas.microsoft.com/office/powerpoint/2010/main" val="465271223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8" y="2133768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4800" dirty="0">
                <a:latin typeface="Twinkl Cursive Looped" panose="02000000000000000000" pitchFamily="2" charset="0"/>
              </a:rPr>
              <a:t>-ness</a:t>
            </a:r>
          </a:p>
        </p:txBody>
      </p:sp>
    </p:spTree>
    <p:extLst>
      <p:ext uri="{BB962C8B-B14F-4D97-AF65-F5344CB8AC3E}">
        <p14:creationId xmlns:p14="http://schemas.microsoft.com/office/powerpoint/2010/main" val="11521007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8" y="2133768"/>
            <a:ext cx="10515600" cy="1481650"/>
          </a:xfrm>
        </p:spPr>
        <p:txBody>
          <a:bodyPr>
            <a:noAutofit/>
          </a:bodyPr>
          <a:lstStyle/>
          <a:p>
            <a:pPr algn="ctr"/>
            <a:r>
              <a:rPr lang="en-GB" sz="4800" dirty="0">
                <a:latin typeface="Twinkl Cursive Looped" panose="02000000000000000000" pitchFamily="2" charset="0"/>
              </a:rPr>
              <a:t>-</a:t>
            </a:r>
            <a:r>
              <a:rPr lang="en-GB" sz="4800" dirty="0" err="1">
                <a:latin typeface="Twinkl Cursive Looped" panose="02000000000000000000" pitchFamily="2" charset="0"/>
              </a:rPr>
              <a:t>ful</a:t>
            </a:r>
            <a:endParaRPr lang="en-GB" sz="4800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532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9588</TotalTime>
  <Words>2109</Words>
  <Application>Microsoft Office PowerPoint</Application>
  <PresentationFormat>Widescreen</PresentationFormat>
  <Paragraphs>338</Paragraphs>
  <Slides>203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203</vt:i4>
      </vt:variant>
    </vt:vector>
  </HeadingPairs>
  <TitlesOfParts>
    <vt:vector size="208" baseType="lpstr">
      <vt:lpstr>Arial</vt:lpstr>
      <vt:lpstr>Calibri</vt:lpstr>
      <vt:lpstr>Calibri Light</vt:lpstr>
      <vt:lpstr>Twinkl Cursive Looped</vt:lpstr>
      <vt:lpstr>Office Theme</vt:lpstr>
      <vt:lpstr>Spelling Y2</vt:lpstr>
      <vt:lpstr>PowerPoint Presentation</vt:lpstr>
      <vt:lpstr>PowerPoint Presentation</vt:lpstr>
      <vt:lpstr>Let’s Revisit and Review…</vt:lpstr>
      <vt:lpstr>Do you remember this challenge word?</vt:lpstr>
      <vt:lpstr>wild </vt:lpstr>
      <vt:lpstr>The children saw a herd of wild goats in the field. </vt:lpstr>
      <vt:lpstr>climb </vt:lpstr>
      <vt:lpstr>The children climb the hill everyday to get to school. </vt:lpstr>
      <vt:lpstr>‘U’ sound as ‘O’</vt:lpstr>
      <vt:lpstr>mother</vt:lpstr>
      <vt:lpstr>brother </vt:lpstr>
      <vt:lpstr>Let’s Teach and Practise</vt:lpstr>
      <vt:lpstr>homophones or near homophones  homo = same phone = sound </vt:lpstr>
      <vt:lpstr>homophones</vt:lpstr>
      <vt:lpstr>quite</vt:lpstr>
      <vt:lpstr>quiet </vt:lpstr>
      <vt:lpstr>see</vt:lpstr>
      <vt:lpstr>sea</vt:lpstr>
      <vt:lpstr>quite</vt:lpstr>
      <vt:lpstr>quiet</vt:lpstr>
      <vt:lpstr>see</vt:lpstr>
      <vt:lpstr>sea</vt:lpstr>
      <vt:lpstr>It's quite warm outside. </vt:lpstr>
      <vt:lpstr> I was as quiet as I could be, but she knew I was there.</vt:lpstr>
      <vt:lpstr> In the distance she could see the ocean. </vt:lpstr>
      <vt:lpstr>The rocky bay was lapped by waves of the vivid blue sea. </vt:lpstr>
      <vt:lpstr>New CHALLENGE words.</vt:lpstr>
      <vt:lpstr>every </vt:lpstr>
      <vt:lpstr>The children sang every note perfectly.</vt:lpstr>
      <vt:lpstr>everybody </vt:lpstr>
      <vt:lpstr>Everybody agrees with our teacher. </vt:lpstr>
      <vt:lpstr>Let’s investigate.</vt:lpstr>
      <vt:lpstr>Can you spot the spelling errors in these sentences?  Write the correct spelling and explain where they went wrong. </vt:lpstr>
      <vt:lpstr>every body has had quiet enough time to sea the TV. </vt:lpstr>
      <vt:lpstr>every body has had quiet enough time to sea the TV. </vt:lpstr>
      <vt:lpstr>every body has had quiet enough time to sea the TV.   everybody – one word</vt:lpstr>
      <vt:lpstr>every body has had quiet enough time to sea the TV.   quite – near homophone used </vt:lpstr>
      <vt:lpstr>every body has had quiet enough time to sea the TV.   see – incorrect homophone</vt:lpstr>
      <vt:lpstr>Everybody has had quite enough time to see the TV. </vt:lpstr>
      <vt:lpstr>PowerPoint Presentation</vt:lpstr>
      <vt:lpstr>PowerPoint Presentation</vt:lpstr>
      <vt:lpstr>Let’s Revisit and Review…</vt:lpstr>
      <vt:lpstr>Do you remember this challenge word?</vt:lpstr>
      <vt:lpstr>most </vt:lpstr>
      <vt:lpstr>The person with most votes wins. </vt:lpstr>
      <vt:lpstr>only  </vt:lpstr>
      <vt:lpstr>Jessica was an only child.</vt:lpstr>
      <vt:lpstr>homophones or near homophones  homo = same phone = sound </vt:lpstr>
      <vt:lpstr>homophones</vt:lpstr>
      <vt:lpstr>there</vt:lpstr>
      <vt:lpstr>their </vt:lpstr>
      <vt:lpstr>they’re</vt:lpstr>
      <vt:lpstr>Let’s Teach and Practise</vt:lpstr>
      <vt:lpstr>suffixes  ing     ed      er     est   root ending in e</vt:lpstr>
      <vt:lpstr>suffixes</vt:lpstr>
      <vt:lpstr>hike</vt:lpstr>
      <vt:lpstr>hiking</vt:lpstr>
      <vt:lpstr>hiker</vt:lpstr>
      <vt:lpstr>hiked</vt:lpstr>
      <vt:lpstr>hike</vt:lpstr>
      <vt:lpstr>hiking</vt:lpstr>
      <vt:lpstr>hiker</vt:lpstr>
      <vt:lpstr>hiked</vt:lpstr>
      <vt:lpstr>It was a five-mile hike across rough terrain. </vt:lpstr>
      <vt:lpstr> She enjoys hiking and climbing in her spare time.</vt:lpstr>
      <vt:lpstr> An experienced hiker crossed the Himalayas.</vt:lpstr>
      <vt:lpstr>They hiked across the moors.</vt:lpstr>
      <vt:lpstr>New CHALLENGE words.</vt:lpstr>
      <vt:lpstr>Mr. </vt:lpstr>
      <vt:lpstr>Mr. Robert Smith is our teacher. </vt:lpstr>
      <vt:lpstr>Mrs. </vt:lpstr>
      <vt:lpstr>Mrs Sally Jones is our teacher. </vt:lpstr>
      <vt:lpstr>Let’s investigate.</vt:lpstr>
      <vt:lpstr>Can you spot the spelling errors in these sentences?  Write the correct spelling and explain where they went wrong. </vt:lpstr>
      <vt:lpstr>The new mista  and misis went hikeing  for their honeymoon. </vt:lpstr>
      <vt:lpstr>The new mista  and misis went hikeing  for their honeymoon. </vt:lpstr>
      <vt:lpstr>The new mista and misis went hikeing  for their honeymoon.  Mr.  </vt:lpstr>
      <vt:lpstr>The new mista  and misis went hikeing  for their honeymoon.   Mrs.</vt:lpstr>
      <vt:lpstr>The new mista  and misis went hikeing  for their honeymoon.   hiking – remove the ‘e’ on root words before adding suffix ‘ing’</vt:lpstr>
      <vt:lpstr>The new Mr. and Mrs. went hiking for their honeymoon. </vt:lpstr>
      <vt:lpstr>PowerPoint Presentation</vt:lpstr>
      <vt:lpstr>PowerPoint Presentation</vt:lpstr>
      <vt:lpstr>Let’s Revisit and Review…</vt:lpstr>
      <vt:lpstr>Do you remember this challenge word?</vt:lpstr>
      <vt:lpstr>both </vt:lpstr>
      <vt:lpstr>The film has won over both young people and old people. </vt:lpstr>
      <vt:lpstr>old  </vt:lpstr>
      <vt:lpstr>The old tree still produced apples. </vt:lpstr>
      <vt:lpstr>compound words  two words ‘compounded’ together</vt:lpstr>
      <vt:lpstr>compound words</vt:lpstr>
      <vt:lpstr>pancake</vt:lpstr>
      <vt:lpstr>hotdog</vt:lpstr>
      <vt:lpstr>Let’s Teach and Practise</vt:lpstr>
      <vt:lpstr>suffixes  ness, ful and ment  just add suffix to root  </vt:lpstr>
      <vt:lpstr>Exceptions - Words of more than 1 syllable and which end with a consonant followed by a ‘y’  such as merry need to have the y changed to an ‘i’ </vt:lpstr>
      <vt:lpstr>suffixes</vt:lpstr>
      <vt:lpstr>-ness</vt:lpstr>
      <vt:lpstr>-ful</vt:lpstr>
      <vt:lpstr>-ment</vt:lpstr>
      <vt:lpstr>pay</vt:lpstr>
      <vt:lpstr>payment</vt:lpstr>
      <vt:lpstr>care</vt:lpstr>
      <vt:lpstr>careful</vt:lpstr>
      <vt:lpstr>grace</vt:lpstr>
      <vt:lpstr>graceful</vt:lpstr>
      <vt:lpstr>payment</vt:lpstr>
      <vt:lpstr>careful</vt:lpstr>
      <vt:lpstr>graceful</vt:lpstr>
      <vt:lpstr>I asked for a discount on the payment for my car.  </vt:lpstr>
      <vt:lpstr> I begged him to be more careful.</vt:lpstr>
      <vt:lpstr> The swan was graceful on the water. </vt:lpstr>
      <vt:lpstr>New CHALLENGE words.</vt:lpstr>
      <vt:lpstr>even</vt:lpstr>
      <vt:lpstr>24 is an even number. </vt:lpstr>
      <vt:lpstr>Christmas  </vt:lpstr>
      <vt:lpstr>I love decorating the house at Christmas. </vt:lpstr>
      <vt:lpstr>Let’s investigate.</vt:lpstr>
      <vt:lpstr>Can you spot the spelling errors in these sentences?  Write the correct spelling and explain where they went wrong. </vt:lpstr>
      <vt:lpstr>The children got an evan number of presents at crismas and were carful when they opened them. </vt:lpstr>
      <vt:lpstr>The children got an evan number of presents at crismas and were carful when they opened them. </vt:lpstr>
      <vt:lpstr>The children got an evan number of presents at crismas and were carful when they opened them.  even – ‘e’ not ‘a’ </vt:lpstr>
      <vt:lpstr>The children got an evan number of presents at crismas and were carful when they opened them.   Christmas – Christ’s mass</vt:lpstr>
      <vt:lpstr>The children got an evan number of presents at crismas and were carful when they opened them.  careful – suffix ‘ful’ just add to roots </vt:lpstr>
      <vt:lpstr>The children got an even number of presents at Christmas and were careful when they opened them. </vt:lpstr>
      <vt:lpstr>PowerPoint Presentation</vt:lpstr>
      <vt:lpstr>PowerPoint Presentation</vt:lpstr>
      <vt:lpstr>Let’s Revisit and Review…</vt:lpstr>
      <vt:lpstr>Do you remember this challenge word?</vt:lpstr>
      <vt:lpstr>cold </vt:lpstr>
      <vt:lpstr>The cold snow was fun to play in.</vt:lpstr>
      <vt:lpstr>gold  </vt:lpstr>
      <vt:lpstr>They found the gold buried deep underground. </vt:lpstr>
      <vt:lpstr>ph </vt:lpstr>
      <vt:lpstr>dolphin</vt:lpstr>
      <vt:lpstr>alphabet</vt:lpstr>
      <vt:lpstr>Let’s Teach and Practise</vt:lpstr>
      <vt:lpstr>suffixes  ly and less  just add suffix to root  </vt:lpstr>
      <vt:lpstr> Exceptions - Words of more than 1 syllable and which end with a consonant followed by a ‘y’  such as merry need to have the y changed to an ‘i’</vt:lpstr>
      <vt:lpstr>suffixes</vt:lpstr>
      <vt:lpstr>-ly</vt:lpstr>
      <vt:lpstr>-less</vt:lpstr>
      <vt:lpstr>-less   opposite</vt:lpstr>
      <vt:lpstr>bad</vt:lpstr>
      <vt:lpstr>badly</vt:lpstr>
      <vt:lpstr>love</vt:lpstr>
      <vt:lpstr>lovely</vt:lpstr>
      <vt:lpstr>badly</vt:lpstr>
      <vt:lpstr>lovely</vt:lpstr>
      <vt:lpstr>England have played badly this year.  </vt:lpstr>
      <vt:lpstr> The dancing was lovely at the show.</vt:lpstr>
      <vt:lpstr>New CHALLENGE words.</vt:lpstr>
      <vt:lpstr>great</vt:lpstr>
      <vt:lpstr>Elizabeth was a great queen. </vt:lpstr>
      <vt:lpstr>break </vt:lpstr>
      <vt:lpstr>Luckily, the vase didn’t break. </vt:lpstr>
      <vt:lpstr>Let’s investigate.</vt:lpstr>
      <vt:lpstr>Can you spot the spelling errors in these sentences?  Write the correct spelling and explain where they went wrong. </vt:lpstr>
      <vt:lpstr>The fall happened baddly, so he ended up with a grate big brake  in his leg. </vt:lpstr>
      <vt:lpstr>The fall happened baddly, so he ended up with a grate big brake  in his leg. </vt:lpstr>
      <vt:lpstr>The fall happened baddly, so he ended up with a grate big brake  in his leg.   badly – suffix ‘ly’ just add to roots</vt:lpstr>
      <vt:lpstr>The fall happened baddly, so he ended up with a grate big brake  in his leg.   great – wrong homophone</vt:lpstr>
      <vt:lpstr>The fall happened baddly, so he ended up with a grate big brake  in his leg.   break – wrong homophone</vt:lpstr>
      <vt:lpstr>The fall happened badly, so he ended up with a great big break in his leg. </vt:lpstr>
      <vt:lpstr>PowerPoint Presentation</vt:lpstr>
      <vt:lpstr>PowerPoint Presentation</vt:lpstr>
      <vt:lpstr>Let’s Revisit and Review…</vt:lpstr>
      <vt:lpstr>Do you remember this challenge word?</vt:lpstr>
      <vt:lpstr>told </vt:lpstr>
      <vt:lpstr>Our teacher told us to write the sum down. </vt:lpstr>
      <vt:lpstr>called  </vt:lpstr>
      <vt:lpstr>They called their daughter Susan. </vt:lpstr>
      <vt:lpstr>‘air’ as ‘ear’ and ‘are’ </vt:lpstr>
      <vt:lpstr>bear</vt:lpstr>
      <vt:lpstr>pear</vt:lpstr>
      <vt:lpstr>Let’s Teach and Practise</vt:lpstr>
      <vt:lpstr>homophones and near homophones  </vt:lpstr>
      <vt:lpstr>homophones   homo = same  phone = sound</vt:lpstr>
      <vt:lpstr>whole</vt:lpstr>
      <vt:lpstr>hole</vt:lpstr>
      <vt:lpstr>knight</vt:lpstr>
      <vt:lpstr>night</vt:lpstr>
      <vt:lpstr>whole</vt:lpstr>
      <vt:lpstr>hole</vt:lpstr>
      <vt:lpstr>knight</vt:lpstr>
      <vt:lpstr>night</vt:lpstr>
      <vt:lpstr>They ate the whole cake.   </vt:lpstr>
      <vt:lpstr> The dog had dug a hole in the ground.</vt:lpstr>
      <vt:lpstr> The knight fought bravely.</vt:lpstr>
      <vt:lpstr>  It was a moonless night.</vt:lpstr>
      <vt:lpstr>New CHALLENGE words.</vt:lpstr>
      <vt:lpstr>after</vt:lpstr>
      <vt:lpstr>After a while they returned. </vt:lpstr>
      <vt:lpstr>fast </vt:lpstr>
      <vt:lpstr> I have a fast car</vt:lpstr>
      <vt:lpstr>Let’s investigate.</vt:lpstr>
      <vt:lpstr>Can you spot the spelling errors in these sentences?  Write the correct spelling and explain where they went wrong. </vt:lpstr>
      <vt:lpstr>arfta a long time, the farst night won the battle.</vt:lpstr>
      <vt:lpstr>arfta a long time, the farst night won the battle.</vt:lpstr>
      <vt:lpstr>arfta a long time, the farst night won the battle.  after – no ‘f’ and ‘er’ not ‘a’</vt:lpstr>
      <vt:lpstr>arfta a long time, the farst night won the battle.   fast – no ‘r’</vt:lpstr>
      <vt:lpstr>arfta a long time, the farst night won the battle.  knight – wrong homophone</vt:lpstr>
      <vt:lpstr>After a long time, the fast knight won the battle.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Y3</dc:title>
  <dc:creator>Kelly Stokes</dc:creator>
  <cp:lastModifiedBy>Kelly Stokes</cp:lastModifiedBy>
  <cp:revision>14</cp:revision>
  <cp:lastPrinted>2022-05-27T07:40:55Z</cp:lastPrinted>
  <dcterms:created xsi:type="dcterms:W3CDTF">2022-03-23T13:56:57Z</dcterms:created>
  <dcterms:modified xsi:type="dcterms:W3CDTF">2023-02-08T15:46:15Z</dcterms:modified>
</cp:coreProperties>
</file>