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0"/>
  </p:notesMasterIdLst>
  <p:sldIdLst>
    <p:sldId id="256" r:id="rId2"/>
    <p:sldId id="322" r:id="rId3"/>
    <p:sldId id="604" r:id="rId4"/>
    <p:sldId id="258" r:id="rId5"/>
    <p:sldId id="333" r:id="rId6"/>
    <p:sldId id="1884" r:id="rId7"/>
    <p:sldId id="1885" r:id="rId8"/>
    <p:sldId id="1886" r:id="rId9"/>
    <p:sldId id="1887" r:id="rId10"/>
    <p:sldId id="1888" r:id="rId11"/>
    <p:sldId id="1889" r:id="rId12"/>
    <p:sldId id="1890" r:id="rId13"/>
    <p:sldId id="1891" r:id="rId14"/>
    <p:sldId id="1892" r:id="rId15"/>
    <p:sldId id="1893" r:id="rId16"/>
    <p:sldId id="267" r:id="rId17"/>
    <p:sldId id="1452" r:id="rId18"/>
    <p:sldId id="1495" r:id="rId19"/>
    <p:sldId id="1456" r:id="rId20"/>
    <p:sldId id="1459" r:id="rId21"/>
    <p:sldId id="1466" r:id="rId22"/>
    <p:sldId id="1894" r:id="rId23"/>
    <p:sldId id="1473" r:id="rId24"/>
    <p:sldId id="1501" r:id="rId25"/>
    <p:sldId id="1482" r:id="rId26"/>
    <p:sldId id="1485" r:id="rId27"/>
    <p:sldId id="1505" r:id="rId28"/>
    <p:sldId id="1895" r:id="rId29"/>
    <p:sldId id="1506" r:id="rId30"/>
    <p:sldId id="1896" r:id="rId31"/>
    <p:sldId id="1897" r:id="rId32"/>
    <p:sldId id="304" r:id="rId33"/>
    <p:sldId id="318" r:id="rId34"/>
    <p:sldId id="316" r:id="rId35"/>
    <p:sldId id="1898" r:id="rId36"/>
    <p:sldId id="331" r:id="rId37"/>
    <p:sldId id="332" r:id="rId38"/>
    <p:sldId id="1636" r:id="rId39"/>
    <p:sldId id="1917" r:id="rId40"/>
    <p:sldId id="1918" r:id="rId41"/>
    <p:sldId id="1919" r:id="rId42"/>
    <p:sldId id="1920" r:id="rId43"/>
    <p:sldId id="1921" r:id="rId44"/>
    <p:sldId id="1922" r:id="rId45"/>
    <p:sldId id="1923" r:id="rId46"/>
    <p:sldId id="1924" r:id="rId47"/>
    <p:sldId id="1925" r:id="rId48"/>
    <p:sldId id="1784" r:id="rId49"/>
    <p:sldId id="1785" r:id="rId50"/>
    <p:sldId id="1930" r:id="rId51"/>
    <p:sldId id="1931" r:id="rId52"/>
    <p:sldId id="1932" r:id="rId53"/>
    <p:sldId id="1933" r:id="rId54"/>
    <p:sldId id="1934" r:id="rId55"/>
    <p:sldId id="1935" r:id="rId56"/>
    <p:sldId id="1936" r:id="rId57"/>
    <p:sldId id="1937" r:id="rId58"/>
    <p:sldId id="1938" r:id="rId59"/>
    <p:sldId id="1939" r:id="rId60"/>
    <p:sldId id="1940" r:id="rId61"/>
    <p:sldId id="1941" r:id="rId62"/>
    <p:sldId id="1942" r:id="rId63"/>
    <p:sldId id="1943" r:id="rId64"/>
    <p:sldId id="1944" r:id="rId65"/>
    <p:sldId id="1945" r:id="rId66"/>
    <p:sldId id="1946" r:id="rId67"/>
    <p:sldId id="1947" r:id="rId68"/>
    <p:sldId id="1948" r:id="rId69"/>
    <p:sldId id="1949" r:id="rId70"/>
    <p:sldId id="1950" r:id="rId71"/>
    <p:sldId id="1951" r:id="rId72"/>
    <p:sldId id="1899" r:id="rId73"/>
    <p:sldId id="1952" r:id="rId74"/>
    <p:sldId id="1953" r:id="rId75"/>
    <p:sldId id="1954" r:id="rId76"/>
    <p:sldId id="1955" r:id="rId77"/>
    <p:sldId id="1956" r:id="rId78"/>
    <p:sldId id="1957" r:id="rId79"/>
    <p:sldId id="1958" r:id="rId80"/>
    <p:sldId id="1959" r:id="rId81"/>
    <p:sldId id="1960" r:id="rId82"/>
    <p:sldId id="1821" r:id="rId83"/>
    <p:sldId id="1822" r:id="rId84"/>
    <p:sldId id="1965" r:id="rId85"/>
    <p:sldId id="1966" r:id="rId86"/>
    <p:sldId id="1967" r:id="rId87"/>
    <p:sldId id="1968" r:id="rId88"/>
    <p:sldId id="1969" r:id="rId89"/>
    <p:sldId id="1970" r:id="rId90"/>
    <p:sldId id="1971" r:id="rId91"/>
    <p:sldId id="1972" r:id="rId92"/>
    <p:sldId id="1973" r:id="rId93"/>
    <p:sldId id="1974" r:id="rId94"/>
    <p:sldId id="1975" r:id="rId95"/>
    <p:sldId id="1976" r:id="rId96"/>
    <p:sldId id="1977" r:id="rId97"/>
    <p:sldId id="1978" r:id="rId98"/>
    <p:sldId id="1979" r:id="rId99"/>
    <p:sldId id="1980" r:id="rId100"/>
    <p:sldId id="1981" r:id="rId101"/>
    <p:sldId id="1982" r:id="rId102"/>
    <p:sldId id="1983" r:id="rId103"/>
    <p:sldId id="1984" r:id="rId104"/>
    <p:sldId id="1985" r:id="rId105"/>
    <p:sldId id="1986" r:id="rId106"/>
    <p:sldId id="1900" r:id="rId107"/>
    <p:sldId id="1987" r:id="rId108"/>
    <p:sldId id="1988" r:id="rId109"/>
    <p:sldId id="1989" r:id="rId110"/>
    <p:sldId id="1990" r:id="rId111"/>
    <p:sldId id="1991" r:id="rId112"/>
    <p:sldId id="1992" r:id="rId113"/>
    <p:sldId id="1993" r:id="rId114"/>
    <p:sldId id="1994" r:id="rId115"/>
    <p:sldId id="1995" r:id="rId116"/>
    <p:sldId id="1858" r:id="rId117"/>
    <p:sldId id="1859" r:id="rId118"/>
    <p:sldId id="2000" r:id="rId119"/>
    <p:sldId id="2001" r:id="rId120"/>
    <p:sldId id="2002" r:id="rId121"/>
    <p:sldId id="2003" r:id="rId122"/>
    <p:sldId id="2004" r:id="rId123"/>
    <p:sldId id="2005" r:id="rId124"/>
    <p:sldId id="2022" r:id="rId125"/>
    <p:sldId id="2007" r:id="rId126"/>
    <p:sldId id="2023" r:id="rId127"/>
    <p:sldId id="2009" r:id="rId128"/>
    <p:sldId id="2010" r:id="rId129"/>
    <p:sldId id="2011" r:id="rId130"/>
    <p:sldId id="2012" r:id="rId131"/>
    <p:sldId id="2013" r:id="rId132"/>
    <p:sldId id="2014" r:id="rId133"/>
    <p:sldId id="2015" r:id="rId134"/>
    <p:sldId id="2016" r:id="rId135"/>
    <p:sldId id="2017" r:id="rId136"/>
    <p:sldId id="2018" r:id="rId137"/>
    <p:sldId id="2019" r:id="rId138"/>
    <p:sldId id="2020" r:id="rId139"/>
    <p:sldId id="2021" r:id="rId140"/>
    <p:sldId id="328" r:id="rId141"/>
    <p:sldId id="1509" r:id="rId142"/>
    <p:sldId id="595" r:id="rId143"/>
    <p:sldId id="1912" r:id="rId144"/>
    <p:sldId id="1913" r:id="rId145"/>
    <p:sldId id="596" r:id="rId146"/>
    <p:sldId id="1901" r:id="rId147"/>
    <p:sldId id="1902" r:id="rId148"/>
    <p:sldId id="1903" r:id="rId149"/>
    <p:sldId id="1904" r:id="rId150"/>
    <p:sldId id="1905" r:id="rId151"/>
    <p:sldId id="1906" r:id="rId152"/>
    <p:sldId id="1907" r:id="rId153"/>
    <p:sldId id="1908" r:id="rId154"/>
    <p:sldId id="1909" r:id="rId155"/>
    <p:sldId id="1910" r:id="rId156"/>
    <p:sldId id="594" r:id="rId157"/>
    <p:sldId id="558" r:id="rId158"/>
    <p:sldId id="559" r:id="rId159"/>
    <p:sldId id="555" r:id="rId160"/>
    <p:sldId id="566" r:id="rId161"/>
    <p:sldId id="567" r:id="rId162"/>
    <p:sldId id="568" r:id="rId163"/>
    <p:sldId id="573" r:id="rId164"/>
    <p:sldId id="574" r:id="rId165"/>
    <p:sldId id="560" r:id="rId166"/>
    <p:sldId id="593" r:id="rId167"/>
    <p:sldId id="561" r:id="rId168"/>
    <p:sldId id="1914" r:id="rId169"/>
    <p:sldId id="550" r:id="rId170"/>
    <p:sldId id="597" r:id="rId171"/>
    <p:sldId id="583" r:id="rId172"/>
    <p:sldId id="1194" r:id="rId173"/>
    <p:sldId id="1631" r:id="rId174"/>
    <p:sldId id="1915" r:id="rId175"/>
    <p:sldId id="590" r:id="rId176"/>
    <p:sldId id="591" r:id="rId177"/>
    <p:sldId id="1916" r:id="rId178"/>
    <p:sldId id="598" r:id="rId17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500816-1798-427C-AB67-65D85DE3824F}" v="557" dt="2023-03-14T10:35:32.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81447" autoAdjust="0"/>
  </p:normalViewPr>
  <p:slideViewPr>
    <p:cSldViewPr snapToGrid="0">
      <p:cViewPr varScale="1">
        <p:scale>
          <a:sx n="59" d="100"/>
          <a:sy n="59" d="100"/>
        </p:scale>
        <p:origin x="111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microsoft.com/office/2015/10/relationships/revisionInfo" Target="revisionInfo.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A500816-1798-427C-AB67-65D85DE3824F}"/>
    <pc:docChg chg="undo custSel addSld delSld modSld sldOrd">
      <pc:chgData name="Kelly Stokes" userId="3e5c5154-569e-4d81-aa91-4f91841cdfa9" providerId="ADAL" clId="{EA500816-1798-427C-AB67-65D85DE3824F}" dt="2023-03-14T10:36:38.365" v="943" actId="6549"/>
      <pc:docMkLst>
        <pc:docMk/>
      </pc:docMkLst>
      <pc:sldChg chg="modSp mod">
        <pc:chgData name="Kelly Stokes" userId="3e5c5154-569e-4d81-aa91-4f91841cdfa9" providerId="ADAL" clId="{EA500816-1798-427C-AB67-65D85DE3824F}" dt="2023-03-14T09:55:14.431" v="7" actId="20577"/>
        <pc:sldMkLst>
          <pc:docMk/>
          <pc:sldMk cId="3945579917" sldId="256"/>
        </pc:sldMkLst>
        <pc:spChg chg="mod">
          <ac:chgData name="Kelly Stokes" userId="3e5c5154-569e-4d81-aa91-4f91841cdfa9" providerId="ADAL" clId="{EA500816-1798-427C-AB67-65D85DE3824F}" dt="2023-03-14T09:55:14.431" v="7" actId="20577"/>
          <ac:spMkLst>
            <pc:docMk/>
            <pc:sldMk cId="3945579917" sldId="256"/>
            <ac:spMk id="3" creationId="{9B667196-C5B4-45FC-B5E8-3B190D7A595C}"/>
          </ac:spMkLst>
        </pc:spChg>
      </pc:sldChg>
      <pc:sldChg chg="modSp mod">
        <pc:chgData name="Kelly Stokes" userId="3e5c5154-569e-4d81-aa91-4f91841cdfa9" providerId="ADAL" clId="{EA500816-1798-427C-AB67-65D85DE3824F}" dt="2023-03-14T10:36:38.365" v="943" actId="6549"/>
        <pc:sldMkLst>
          <pc:docMk/>
          <pc:sldMk cId="2433500145" sldId="316"/>
        </pc:sldMkLst>
        <pc:spChg chg="mod">
          <ac:chgData name="Kelly Stokes" userId="3e5c5154-569e-4d81-aa91-4f91841cdfa9" providerId="ADAL" clId="{EA500816-1798-427C-AB67-65D85DE3824F}" dt="2023-03-14T10:36:38.365" v="943" actId="6549"/>
          <ac:spMkLst>
            <pc:docMk/>
            <pc:sldMk cId="2433500145" sldId="316"/>
            <ac:spMk id="2" creationId="{52DA34BA-82FC-47C5-BCE1-BB65E08B92A1}"/>
          </ac:spMkLst>
        </pc:spChg>
      </pc:sldChg>
      <pc:sldChg chg="modSp mod">
        <pc:chgData name="Kelly Stokes" userId="3e5c5154-569e-4d81-aa91-4f91841cdfa9" providerId="ADAL" clId="{EA500816-1798-427C-AB67-65D85DE3824F}" dt="2023-03-14T09:55:18.812" v="15" actId="20577"/>
        <pc:sldMkLst>
          <pc:docMk/>
          <pc:sldMk cId="864376776" sldId="322"/>
        </pc:sldMkLst>
        <pc:spChg chg="mod">
          <ac:chgData name="Kelly Stokes" userId="3e5c5154-569e-4d81-aa91-4f91841cdfa9" providerId="ADAL" clId="{EA500816-1798-427C-AB67-65D85DE3824F}" dt="2023-03-14T09:55:18.812" v="15" actId="20577"/>
          <ac:spMkLst>
            <pc:docMk/>
            <pc:sldMk cId="864376776" sldId="322"/>
            <ac:spMk id="2" creationId="{02FB8773-AD3E-2543-510F-CEE32E75C793}"/>
          </ac:spMkLst>
        </pc:spChg>
      </pc:sldChg>
      <pc:sldChg chg="modSp mod">
        <pc:chgData name="Kelly Stokes" userId="3e5c5154-569e-4d81-aa91-4f91841cdfa9" providerId="ADAL" clId="{EA500816-1798-427C-AB67-65D85DE3824F}" dt="2023-03-14T10:11:38.986" v="371" actId="20577"/>
        <pc:sldMkLst>
          <pc:docMk/>
          <pc:sldMk cId="4214164962" sldId="328"/>
        </pc:sldMkLst>
        <pc:spChg chg="mod">
          <ac:chgData name="Kelly Stokes" userId="3e5c5154-569e-4d81-aa91-4f91841cdfa9" providerId="ADAL" clId="{EA500816-1798-427C-AB67-65D85DE3824F}" dt="2023-03-14T10:11:38.986" v="371" actId="20577"/>
          <ac:spMkLst>
            <pc:docMk/>
            <pc:sldMk cId="4214164962" sldId="328"/>
            <ac:spMk id="2" creationId="{02FB8773-AD3E-2543-510F-CEE32E75C793}"/>
          </ac:spMkLst>
        </pc:spChg>
      </pc:sldChg>
      <pc:sldChg chg="modNotesTx">
        <pc:chgData name="Kelly Stokes" userId="3e5c5154-569e-4d81-aa91-4f91841cdfa9" providerId="ADAL" clId="{EA500816-1798-427C-AB67-65D85DE3824F}" dt="2023-03-14T10:11:09.818" v="352"/>
        <pc:sldMkLst>
          <pc:docMk/>
          <pc:sldMk cId="2534233594" sldId="331"/>
        </pc:sldMkLst>
      </pc:sldChg>
      <pc:sldChg chg="modSp mod">
        <pc:chgData name="Kelly Stokes" userId="3e5c5154-569e-4d81-aa91-4f91841cdfa9" providerId="ADAL" clId="{EA500816-1798-427C-AB67-65D85DE3824F}" dt="2023-03-14T10:11:13.716" v="353"/>
        <pc:sldMkLst>
          <pc:docMk/>
          <pc:sldMk cId="958288502" sldId="332"/>
        </pc:sldMkLst>
        <pc:spChg chg="mod">
          <ac:chgData name="Kelly Stokes" userId="3e5c5154-569e-4d81-aa91-4f91841cdfa9" providerId="ADAL" clId="{EA500816-1798-427C-AB67-65D85DE3824F}" dt="2023-03-14T10:11:13.716" v="353"/>
          <ac:spMkLst>
            <pc:docMk/>
            <pc:sldMk cId="958288502" sldId="332"/>
            <ac:spMk id="2" creationId="{77E26784-A357-92CE-B6B1-8F248D3D6650}"/>
          </ac:spMkLst>
        </pc:spChg>
      </pc:sldChg>
      <pc:sldChg chg="modNotesTx">
        <pc:chgData name="Kelly Stokes" userId="3e5c5154-569e-4d81-aa91-4f91841cdfa9" providerId="ADAL" clId="{EA500816-1798-427C-AB67-65D85DE3824F}" dt="2023-03-14T10:14:46.553" v="500"/>
        <pc:sldMkLst>
          <pc:docMk/>
          <pc:sldMk cId="3625788919" sldId="550"/>
        </pc:sldMkLst>
      </pc:sldChg>
      <pc:sldChg chg="modSp mod">
        <pc:chgData name="Kelly Stokes" userId="3e5c5154-569e-4d81-aa91-4f91841cdfa9" providerId="ADAL" clId="{EA500816-1798-427C-AB67-65D85DE3824F}" dt="2023-03-14T10:13:30.946" v="427" actId="20577"/>
        <pc:sldMkLst>
          <pc:docMk/>
          <pc:sldMk cId="4213858259" sldId="555"/>
        </pc:sldMkLst>
        <pc:spChg chg="mod">
          <ac:chgData name="Kelly Stokes" userId="3e5c5154-569e-4d81-aa91-4f91841cdfa9" providerId="ADAL" clId="{EA500816-1798-427C-AB67-65D85DE3824F}" dt="2023-03-14T10:13:30.946" v="427" actId="20577"/>
          <ac:spMkLst>
            <pc:docMk/>
            <pc:sldMk cId="4213858259" sldId="555"/>
            <ac:spMk id="2" creationId="{52DA34BA-82FC-47C5-BCE1-BB65E08B92A1}"/>
          </ac:spMkLst>
        </pc:spChg>
      </pc:sldChg>
      <pc:sldChg chg="modSp mod">
        <pc:chgData name="Kelly Stokes" userId="3e5c5154-569e-4d81-aa91-4f91841cdfa9" providerId="ADAL" clId="{EA500816-1798-427C-AB67-65D85DE3824F}" dt="2023-03-14T10:13:13.578" v="403" actId="20577"/>
        <pc:sldMkLst>
          <pc:docMk/>
          <pc:sldMk cId="1413045715" sldId="558"/>
        </pc:sldMkLst>
        <pc:spChg chg="mod">
          <ac:chgData name="Kelly Stokes" userId="3e5c5154-569e-4d81-aa91-4f91841cdfa9" providerId="ADAL" clId="{EA500816-1798-427C-AB67-65D85DE3824F}" dt="2023-03-14T10:13:13.578" v="403" actId="20577"/>
          <ac:spMkLst>
            <pc:docMk/>
            <pc:sldMk cId="1413045715" sldId="558"/>
            <ac:spMk id="2" creationId="{52DA34BA-82FC-47C5-BCE1-BB65E08B92A1}"/>
          </ac:spMkLst>
        </pc:spChg>
      </pc:sldChg>
      <pc:sldChg chg="modSp mod">
        <pc:chgData name="Kelly Stokes" userId="3e5c5154-569e-4d81-aa91-4f91841cdfa9" providerId="ADAL" clId="{EA500816-1798-427C-AB67-65D85DE3824F}" dt="2023-03-14T10:13:21.574" v="417" actId="20577"/>
        <pc:sldMkLst>
          <pc:docMk/>
          <pc:sldMk cId="2938272345" sldId="559"/>
        </pc:sldMkLst>
        <pc:spChg chg="mod">
          <ac:chgData name="Kelly Stokes" userId="3e5c5154-569e-4d81-aa91-4f91841cdfa9" providerId="ADAL" clId="{EA500816-1798-427C-AB67-65D85DE3824F}" dt="2023-03-14T10:13:21.574" v="417" actId="20577"/>
          <ac:spMkLst>
            <pc:docMk/>
            <pc:sldMk cId="2938272345" sldId="559"/>
            <ac:spMk id="2" creationId="{52DA34BA-82FC-47C5-BCE1-BB65E08B92A1}"/>
          </ac:spMkLst>
        </pc:spChg>
      </pc:sldChg>
      <pc:sldChg chg="modSp mod">
        <pc:chgData name="Kelly Stokes" userId="3e5c5154-569e-4d81-aa91-4f91841cdfa9" providerId="ADAL" clId="{EA500816-1798-427C-AB67-65D85DE3824F}" dt="2023-03-14T10:14:29.542" v="492" actId="20577"/>
        <pc:sldMkLst>
          <pc:docMk/>
          <pc:sldMk cId="2844813666" sldId="561"/>
        </pc:sldMkLst>
        <pc:spChg chg="mod">
          <ac:chgData name="Kelly Stokes" userId="3e5c5154-569e-4d81-aa91-4f91841cdfa9" providerId="ADAL" clId="{EA500816-1798-427C-AB67-65D85DE3824F}" dt="2023-03-14T10:14:29.542" v="492" actId="20577"/>
          <ac:spMkLst>
            <pc:docMk/>
            <pc:sldMk cId="2844813666" sldId="561"/>
            <ac:spMk id="2" creationId="{52DA34BA-82FC-47C5-BCE1-BB65E08B92A1}"/>
          </ac:spMkLst>
        </pc:spChg>
      </pc:sldChg>
      <pc:sldChg chg="modSp mod">
        <pc:chgData name="Kelly Stokes" userId="3e5c5154-569e-4d81-aa91-4f91841cdfa9" providerId="ADAL" clId="{EA500816-1798-427C-AB67-65D85DE3824F}" dt="2023-03-14T10:13:36.696" v="439" actId="20577"/>
        <pc:sldMkLst>
          <pc:docMk/>
          <pc:sldMk cId="2824879269" sldId="566"/>
        </pc:sldMkLst>
        <pc:spChg chg="mod">
          <ac:chgData name="Kelly Stokes" userId="3e5c5154-569e-4d81-aa91-4f91841cdfa9" providerId="ADAL" clId="{EA500816-1798-427C-AB67-65D85DE3824F}" dt="2023-03-14T10:13:36.696" v="439" actId="20577"/>
          <ac:spMkLst>
            <pc:docMk/>
            <pc:sldMk cId="2824879269" sldId="566"/>
            <ac:spMk id="2" creationId="{52DA34BA-82FC-47C5-BCE1-BB65E08B92A1}"/>
          </ac:spMkLst>
        </pc:spChg>
      </pc:sldChg>
      <pc:sldChg chg="modSp mod">
        <pc:chgData name="Kelly Stokes" userId="3e5c5154-569e-4d81-aa91-4f91841cdfa9" providerId="ADAL" clId="{EA500816-1798-427C-AB67-65D85DE3824F}" dt="2023-03-14T10:13:47.611" v="451" actId="20577"/>
        <pc:sldMkLst>
          <pc:docMk/>
          <pc:sldMk cId="805782854" sldId="567"/>
        </pc:sldMkLst>
        <pc:spChg chg="mod">
          <ac:chgData name="Kelly Stokes" userId="3e5c5154-569e-4d81-aa91-4f91841cdfa9" providerId="ADAL" clId="{EA500816-1798-427C-AB67-65D85DE3824F}" dt="2023-03-14T10:13:47.611" v="451" actId="20577"/>
          <ac:spMkLst>
            <pc:docMk/>
            <pc:sldMk cId="805782854" sldId="567"/>
            <ac:spMk id="2" creationId="{52DA34BA-82FC-47C5-BCE1-BB65E08B92A1}"/>
          </ac:spMkLst>
        </pc:spChg>
      </pc:sldChg>
      <pc:sldChg chg="modSp mod">
        <pc:chgData name="Kelly Stokes" userId="3e5c5154-569e-4d81-aa91-4f91841cdfa9" providerId="ADAL" clId="{EA500816-1798-427C-AB67-65D85DE3824F}" dt="2023-03-14T10:13:54.158" v="464" actId="20577"/>
        <pc:sldMkLst>
          <pc:docMk/>
          <pc:sldMk cId="2306067830" sldId="568"/>
        </pc:sldMkLst>
        <pc:spChg chg="mod">
          <ac:chgData name="Kelly Stokes" userId="3e5c5154-569e-4d81-aa91-4f91841cdfa9" providerId="ADAL" clId="{EA500816-1798-427C-AB67-65D85DE3824F}" dt="2023-03-14T10:13:54.158" v="464" actId="20577"/>
          <ac:spMkLst>
            <pc:docMk/>
            <pc:sldMk cId="2306067830" sldId="568"/>
            <ac:spMk id="2" creationId="{52DA34BA-82FC-47C5-BCE1-BB65E08B92A1}"/>
          </ac:spMkLst>
        </pc:spChg>
      </pc:sldChg>
      <pc:sldChg chg="modSp mod">
        <pc:chgData name="Kelly Stokes" userId="3e5c5154-569e-4d81-aa91-4f91841cdfa9" providerId="ADAL" clId="{EA500816-1798-427C-AB67-65D85DE3824F}" dt="2023-03-14T10:14:04.766" v="474" actId="20577"/>
        <pc:sldMkLst>
          <pc:docMk/>
          <pc:sldMk cId="2792669322" sldId="573"/>
        </pc:sldMkLst>
        <pc:spChg chg="mod">
          <ac:chgData name="Kelly Stokes" userId="3e5c5154-569e-4d81-aa91-4f91841cdfa9" providerId="ADAL" clId="{EA500816-1798-427C-AB67-65D85DE3824F}" dt="2023-03-14T10:14:04.766" v="474" actId="20577"/>
          <ac:spMkLst>
            <pc:docMk/>
            <pc:sldMk cId="2792669322" sldId="573"/>
            <ac:spMk id="2" creationId="{52DA34BA-82FC-47C5-BCE1-BB65E08B92A1}"/>
          </ac:spMkLst>
        </pc:spChg>
      </pc:sldChg>
      <pc:sldChg chg="modSp mod">
        <pc:chgData name="Kelly Stokes" userId="3e5c5154-569e-4d81-aa91-4f91841cdfa9" providerId="ADAL" clId="{EA500816-1798-427C-AB67-65D85DE3824F}" dt="2023-03-14T10:14:10.500" v="483" actId="20577"/>
        <pc:sldMkLst>
          <pc:docMk/>
          <pc:sldMk cId="1378953568" sldId="574"/>
        </pc:sldMkLst>
        <pc:spChg chg="mod">
          <ac:chgData name="Kelly Stokes" userId="3e5c5154-569e-4d81-aa91-4f91841cdfa9" providerId="ADAL" clId="{EA500816-1798-427C-AB67-65D85DE3824F}" dt="2023-03-14T10:14:10.500" v="483" actId="20577"/>
          <ac:spMkLst>
            <pc:docMk/>
            <pc:sldMk cId="1378953568" sldId="574"/>
            <ac:spMk id="2" creationId="{52DA34BA-82FC-47C5-BCE1-BB65E08B92A1}"/>
          </ac:spMkLst>
        </pc:spChg>
      </pc:sldChg>
      <pc:sldChg chg="del">
        <pc:chgData name="Kelly Stokes" userId="3e5c5154-569e-4d81-aa91-4f91841cdfa9" providerId="ADAL" clId="{EA500816-1798-427C-AB67-65D85DE3824F}" dt="2023-03-14T10:14:17.909" v="484" actId="2696"/>
        <pc:sldMkLst>
          <pc:docMk/>
          <pc:sldMk cId="3670349578" sldId="575"/>
        </pc:sldMkLst>
      </pc:sldChg>
      <pc:sldChg chg="del">
        <pc:chgData name="Kelly Stokes" userId="3e5c5154-569e-4d81-aa91-4f91841cdfa9" providerId="ADAL" clId="{EA500816-1798-427C-AB67-65D85DE3824F}" dt="2023-03-14T10:14:17.909" v="484" actId="2696"/>
        <pc:sldMkLst>
          <pc:docMk/>
          <pc:sldMk cId="1304861550" sldId="580"/>
        </pc:sldMkLst>
      </pc:sldChg>
      <pc:sldChg chg="modSp mod">
        <pc:chgData name="Kelly Stokes" userId="3e5c5154-569e-4d81-aa91-4f91841cdfa9" providerId="ADAL" clId="{EA500816-1798-427C-AB67-65D85DE3824F}" dt="2023-03-14T10:17:31.534" v="539" actId="6549"/>
        <pc:sldMkLst>
          <pc:docMk/>
          <pc:sldMk cId="2558172481" sldId="591"/>
        </pc:sldMkLst>
        <pc:spChg chg="mod">
          <ac:chgData name="Kelly Stokes" userId="3e5c5154-569e-4d81-aa91-4f91841cdfa9" providerId="ADAL" clId="{EA500816-1798-427C-AB67-65D85DE3824F}" dt="2023-03-14T10:17:31.534" v="539" actId="6549"/>
          <ac:spMkLst>
            <pc:docMk/>
            <pc:sldMk cId="2558172481" sldId="591"/>
            <ac:spMk id="2" creationId="{02FB8773-AD3E-2543-510F-CEE32E75C793}"/>
          </ac:spMkLst>
        </pc:spChg>
      </pc:sldChg>
      <pc:sldChg chg="modSp mod">
        <pc:chgData name="Kelly Stokes" userId="3e5c5154-569e-4d81-aa91-4f91841cdfa9" providerId="ADAL" clId="{EA500816-1798-427C-AB67-65D85DE3824F}" dt="2023-03-14T10:14:24.932" v="489" actId="20577"/>
        <pc:sldMkLst>
          <pc:docMk/>
          <pc:sldMk cId="2335409816" sldId="593"/>
        </pc:sldMkLst>
        <pc:spChg chg="mod">
          <ac:chgData name="Kelly Stokes" userId="3e5c5154-569e-4d81-aa91-4f91841cdfa9" providerId="ADAL" clId="{EA500816-1798-427C-AB67-65D85DE3824F}" dt="2023-03-14T10:14:24.932" v="489" actId="20577"/>
          <ac:spMkLst>
            <pc:docMk/>
            <pc:sldMk cId="2335409816" sldId="593"/>
            <ac:spMk id="2" creationId="{52DA34BA-82FC-47C5-BCE1-BB65E08B92A1}"/>
          </ac:spMkLst>
        </pc:spChg>
      </pc:sldChg>
      <pc:sldChg chg="modSp mod">
        <pc:chgData name="Kelly Stokes" userId="3e5c5154-569e-4d81-aa91-4f91841cdfa9" providerId="ADAL" clId="{EA500816-1798-427C-AB67-65D85DE3824F}" dt="2023-03-14T10:14:50.875" v="501"/>
        <pc:sldMkLst>
          <pc:docMk/>
          <pc:sldMk cId="3886991875" sldId="597"/>
        </pc:sldMkLst>
        <pc:spChg chg="mod">
          <ac:chgData name="Kelly Stokes" userId="3e5c5154-569e-4d81-aa91-4f91841cdfa9" providerId="ADAL" clId="{EA500816-1798-427C-AB67-65D85DE3824F}" dt="2023-03-14T10:14:50.875" v="501"/>
          <ac:spMkLst>
            <pc:docMk/>
            <pc:sldMk cId="3886991875" sldId="597"/>
            <ac:spMk id="2" creationId="{02FB8773-AD3E-2543-510F-CEE32E75C793}"/>
          </ac:spMkLst>
        </pc:spChg>
      </pc:sldChg>
      <pc:sldChg chg="addSp delSp modSp mod">
        <pc:chgData name="Kelly Stokes" userId="3e5c5154-569e-4d81-aa91-4f91841cdfa9" providerId="ADAL" clId="{EA500816-1798-427C-AB67-65D85DE3824F}" dt="2023-03-14T09:55:46.836" v="21" actId="14100"/>
        <pc:sldMkLst>
          <pc:docMk/>
          <pc:sldMk cId="3955913320" sldId="604"/>
        </pc:sldMkLst>
        <pc:picChg chg="del">
          <ac:chgData name="Kelly Stokes" userId="3e5c5154-569e-4d81-aa91-4f91841cdfa9" providerId="ADAL" clId="{EA500816-1798-427C-AB67-65D85DE3824F}" dt="2023-03-14T09:55:20.818" v="16" actId="478"/>
          <ac:picMkLst>
            <pc:docMk/>
            <pc:sldMk cId="3955913320" sldId="604"/>
            <ac:picMk id="3" creationId="{D7F73C71-838F-0159-E1D6-45CAFE411543}"/>
          </ac:picMkLst>
        </pc:picChg>
        <pc:picChg chg="add mod modCrop">
          <ac:chgData name="Kelly Stokes" userId="3e5c5154-569e-4d81-aa91-4f91841cdfa9" providerId="ADAL" clId="{EA500816-1798-427C-AB67-65D85DE3824F}" dt="2023-03-14T09:55:46.836" v="21" actId="14100"/>
          <ac:picMkLst>
            <pc:docMk/>
            <pc:sldMk cId="3955913320" sldId="604"/>
            <ac:picMk id="4" creationId="{FCF9F2E2-62A5-7E7C-F475-82D83A408845}"/>
          </ac:picMkLst>
        </pc:picChg>
      </pc:sldChg>
      <pc:sldChg chg="modSp mod">
        <pc:chgData name="Kelly Stokes" userId="3e5c5154-569e-4d81-aa91-4f91841cdfa9" providerId="ADAL" clId="{EA500816-1798-427C-AB67-65D85DE3824F}" dt="2023-03-14T10:15:41.449" v="508" actId="14100"/>
        <pc:sldMkLst>
          <pc:docMk/>
          <pc:sldMk cId="2851453709" sldId="1194"/>
        </pc:sldMkLst>
        <pc:spChg chg="mod">
          <ac:chgData name="Kelly Stokes" userId="3e5c5154-569e-4d81-aa91-4f91841cdfa9" providerId="ADAL" clId="{EA500816-1798-427C-AB67-65D85DE3824F}" dt="2023-03-14T10:15:35.973" v="506"/>
          <ac:spMkLst>
            <pc:docMk/>
            <pc:sldMk cId="2851453709" sldId="1194"/>
            <ac:spMk id="2" creationId="{02FB8773-AD3E-2543-510F-CEE32E75C793}"/>
          </ac:spMkLst>
        </pc:spChg>
        <pc:spChg chg="mod">
          <ac:chgData name="Kelly Stokes" userId="3e5c5154-569e-4d81-aa91-4f91841cdfa9" providerId="ADAL" clId="{EA500816-1798-427C-AB67-65D85DE3824F}" dt="2023-03-14T10:15:11.832" v="502"/>
          <ac:spMkLst>
            <pc:docMk/>
            <pc:sldMk cId="2851453709" sldId="1194"/>
            <ac:spMk id="3" creationId="{E500F0D3-C8EE-77CA-D8A5-2252D46724AA}"/>
          </ac:spMkLst>
        </pc:spChg>
        <pc:spChg chg="mod">
          <ac:chgData name="Kelly Stokes" userId="3e5c5154-569e-4d81-aa91-4f91841cdfa9" providerId="ADAL" clId="{EA500816-1798-427C-AB67-65D85DE3824F}" dt="2023-03-14T10:15:21.587" v="505" actId="14100"/>
          <ac:spMkLst>
            <pc:docMk/>
            <pc:sldMk cId="2851453709" sldId="1194"/>
            <ac:spMk id="4" creationId="{B5313488-7E4A-79E2-52CD-B230AB2EBC8A}"/>
          </ac:spMkLst>
        </pc:spChg>
        <pc:spChg chg="mod">
          <ac:chgData name="Kelly Stokes" userId="3e5c5154-569e-4d81-aa91-4f91841cdfa9" providerId="ADAL" clId="{EA500816-1798-427C-AB67-65D85DE3824F}" dt="2023-03-14T10:15:41.449" v="508" actId="14100"/>
          <ac:spMkLst>
            <pc:docMk/>
            <pc:sldMk cId="2851453709" sldId="1194"/>
            <ac:spMk id="5" creationId="{E02A7888-AA45-7396-3E3D-4AC6E69CC2E9}"/>
          </ac:spMkLst>
        </pc:spChg>
      </pc:sldChg>
      <pc:sldChg chg="modSp mod">
        <pc:chgData name="Kelly Stokes" userId="3e5c5154-569e-4d81-aa91-4f91841cdfa9" providerId="ADAL" clId="{EA500816-1798-427C-AB67-65D85DE3824F}" dt="2023-03-14T09:57:23.385" v="44" actId="20577"/>
        <pc:sldMkLst>
          <pc:docMk/>
          <pc:sldMk cId="2817335207" sldId="1452"/>
        </pc:sldMkLst>
        <pc:spChg chg="mod">
          <ac:chgData name="Kelly Stokes" userId="3e5c5154-569e-4d81-aa91-4f91841cdfa9" providerId="ADAL" clId="{EA500816-1798-427C-AB67-65D85DE3824F}" dt="2023-03-14T09:57:23.385" v="44" actId="20577"/>
          <ac:spMkLst>
            <pc:docMk/>
            <pc:sldMk cId="2817335207" sldId="1452"/>
            <ac:spMk id="2" creationId="{52DA34BA-82FC-47C5-BCE1-BB65E08B92A1}"/>
          </ac:spMkLst>
        </pc:spChg>
      </pc:sldChg>
      <pc:sldChg chg="addSp delSp modSp mod modAnim">
        <pc:chgData name="Kelly Stokes" userId="3e5c5154-569e-4d81-aa91-4f91841cdfa9" providerId="ADAL" clId="{EA500816-1798-427C-AB67-65D85DE3824F}" dt="2023-03-14T09:59:38.526" v="85"/>
        <pc:sldMkLst>
          <pc:docMk/>
          <pc:sldMk cId="1149855702" sldId="1456"/>
        </pc:sldMkLst>
        <pc:spChg chg="mod">
          <ac:chgData name="Kelly Stokes" userId="3e5c5154-569e-4d81-aa91-4f91841cdfa9" providerId="ADAL" clId="{EA500816-1798-427C-AB67-65D85DE3824F}" dt="2023-03-14T09:58:32.326" v="80" actId="20577"/>
          <ac:spMkLst>
            <pc:docMk/>
            <pc:sldMk cId="1149855702" sldId="1456"/>
            <ac:spMk id="2" creationId="{52DA34BA-82FC-47C5-BCE1-BB65E08B92A1}"/>
          </ac:spMkLst>
        </pc:spChg>
        <pc:spChg chg="mod">
          <ac:chgData name="Kelly Stokes" userId="3e5c5154-569e-4d81-aa91-4f91841cdfa9" providerId="ADAL" clId="{EA500816-1798-427C-AB67-65D85DE3824F}" dt="2023-03-14T09:58:36.460" v="81" actId="14100"/>
          <ac:spMkLst>
            <pc:docMk/>
            <pc:sldMk cId="1149855702" sldId="1456"/>
            <ac:spMk id="3" creationId="{13BB5EC0-7A96-4D29-A835-6FAE896C31A4}"/>
          </ac:spMkLst>
        </pc:spChg>
        <pc:picChg chg="add mod">
          <ac:chgData name="Kelly Stokes" userId="3e5c5154-569e-4d81-aa91-4f91841cdfa9" providerId="ADAL" clId="{EA500816-1798-427C-AB67-65D85DE3824F}" dt="2023-03-14T09:59:34.015" v="84" actId="1076"/>
          <ac:picMkLst>
            <pc:docMk/>
            <pc:sldMk cId="1149855702" sldId="1456"/>
            <ac:picMk id="1026" creationId="{401ED172-1EB1-EA95-B838-1D911A4C8B0D}"/>
          </ac:picMkLst>
        </pc:picChg>
        <pc:picChg chg="del">
          <ac:chgData name="Kelly Stokes" userId="3e5c5154-569e-4d81-aa91-4f91841cdfa9" providerId="ADAL" clId="{EA500816-1798-427C-AB67-65D85DE3824F}" dt="2023-03-14T09:59:31.419" v="82" actId="478"/>
          <ac:picMkLst>
            <pc:docMk/>
            <pc:sldMk cId="1149855702" sldId="1456"/>
            <ac:picMk id="4098" creationId="{29D73650-5EBE-9EBF-C165-7DCEE15B0514}"/>
          </ac:picMkLst>
        </pc:picChg>
      </pc:sldChg>
      <pc:sldChg chg="addSp delSp modSp mod modAnim">
        <pc:chgData name="Kelly Stokes" userId="3e5c5154-569e-4d81-aa91-4f91841cdfa9" providerId="ADAL" clId="{EA500816-1798-427C-AB67-65D85DE3824F}" dt="2023-03-14T10:00:41.424" v="101" actId="20577"/>
        <pc:sldMkLst>
          <pc:docMk/>
          <pc:sldMk cId="3292200701" sldId="1459"/>
        </pc:sldMkLst>
        <pc:spChg chg="mod">
          <ac:chgData name="Kelly Stokes" userId="3e5c5154-569e-4d81-aa91-4f91841cdfa9" providerId="ADAL" clId="{EA500816-1798-427C-AB67-65D85DE3824F}" dt="2023-03-14T10:00:41.424" v="101" actId="20577"/>
          <ac:spMkLst>
            <pc:docMk/>
            <pc:sldMk cId="3292200701" sldId="1459"/>
            <ac:spMk id="2" creationId="{52DA34BA-82FC-47C5-BCE1-BB65E08B92A1}"/>
          </ac:spMkLst>
        </pc:spChg>
        <pc:spChg chg="mod">
          <ac:chgData name="Kelly Stokes" userId="3e5c5154-569e-4d81-aa91-4f91841cdfa9" providerId="ADAL" clId="{EA500816-1798-427C-AB67-65D85DE3824F}" dt="2023-03-14T09:59:53.514" v="95" actId="1076"/>
          <ac:spMkLst>
            <pc:docMk/>
            <pc:sldMk cId="3292200701" sldId="1459"/>
            <ac:spMk id="3" creationId="{0366E0B6-702E-4814-82C6-08CA2D13F3C9}"/>
          </ac:spMkLst>
        </pc:spChg>
        <pc:picChg chg="add mod">
          <ac:chgData name="Kelly Stokes" userId="3e5c5154-569e-4d81-aa91-4f91841cdfa9" providerId="ADAL" clId="{EA500816-1798-427C-AB67-65D85DE3824F}" dt="2023-03-14T10:00:38.554" v="98" actId="1076"/>
          <ac:picMkLst>
            <pc:docMk/>
            <pc:sldMk cId="3292200701" sldId="1459"/>
            <ac:picMk id="2050" creationId="{AFF0202C-BD44-1441-9FB9-937C47BA1DB4}"/>
          </ac:picMkLst>
        </pc:picChg>
        <pc:picChg chg="del">
          <ac:chgData name="Kelly Stokes" userId="3e5c5154-569e-4d81-aa91-4f91841cdfa9" providerId="ADAL" clId="{EA500816-1798-427C-AB67-65D85DE3824F}" dt="2023-03-14T09:59:54.409" v="96" actId="478"/>
          <ac:picMkLst>
            <pc:docMk/>
            <pc:sldMk cId="3292200701" sldId="1459"/>
            <ac:picMk id="5122" creationId="{23151965-8F4C-087D-4F46-792C938AABB6}"/>
          </ac:picMkLst>
        </pc:picChg>
      </pc:sldChg>
      <pc:sldChg chg="del">
        <pc:chgData name="Kelly Stokes" userId="3e5c5154-569e-4d81-aa91-4f91841cdfa9" providerId="ADAL" clId="{EA500816-1798-427C-AB67-65D85DE3824F}" dt="2023-03-14T10:00:56.148" v="103" actId="2696"/>
        <pc:sldMkLst>
          <pc:docMk/>
          <pc:sldMk cId="2099598269" sldId="1462"/>
        </pc:sldMkLst>
      </pc:sldChg>
      <pc:sldChg chg="addSp delSp modSp mod modAnim">
        <pc:chgData name="Kelly Stokes" userId="3e5c5154-569e-4d81-aa91-4f91841cdfa9" providerId="ADAL" clId="{EA500816-1798-427C-AB67-65D85DE3824F}" dt="2023-03-14T10:02:19.351" v="202" actId="20577"/>
        <pc:sldMkLst>
          <pc:docMk/>
          <pc:sldMk cId="498228807" sldId="1466"/>
        </pc:sldMkLst>
        <pc:spChg chg="mod">
          <ac:chgData name="Kelly Stokes" userId="3e5c5154-569e-4d81-aa91-4f91841cdfa9" providerId="ADAL" clId="{EA500816-1798-427C-AB67-65D85DE3824F}" dt="2023-03-14T10:01:12.066" v="117" actId="20577"/>
          <ac:spMkLst>
            <pc:docMk/>
            <pc:sldMk cId="498228807" sldId="1466"/>
            <ac:spMk id="2" creationId="{52DA34BA-82FC-47C5-BCE1-BB65E08B92A1}"/>
          </ac:spMkLst>
        </pc:spChg>
        <pc:spChg chg="add mod">
          <ac:chgData name="Kelly Stokes" userId="3e5c5154-569e-4d81-aa91-4f91841cdfa9" providerId="ADAL" clId="{EA500816-1798-427C-AB67-65D85DE3824F}" dt="2023-03-14T10:01:55.774" v="155" actId="400"/>
          <ac:spMkLst>
            <pc:docMk/>
            <pc:sldMk cId="498228807" sldId="1466"/>
            <ac:spMk id="5" creationId="{26FE4F43-7583-A0B2-6DF7-474D43CA7D7E}"/>
          </ac:spMkLst>
        </pc:spChg>
        <pc:spChg chg="mod">
          <ac:chgData name="Kelly Stokes" userId="3e5c5154-569e-4d81-aa91-4f91841cdfa9" providerId="ADAL" clId="{EA500816-1798-427C-AB67-65D85DE3824F}" dt="2023-03-14T10:02:10.829" v="180" actId="20577"/>
          <ac:spMkLst>
            <pc:docMk/>
            <pc:sldMk cId="498228807" sldId="1466"/>
            <ac:spMk id="10" creationId="{003D53EA-1945-744E-2DD1-0312F4DE835F}"/>
          </ac:spMkLst>
        </pc:spChg>
        <pc:spChg chg="mod">
          <ac:chgData name="Kelly Stokes" userId="3e5c5154-569e-4d81-aa91-4f91841cdfa9" providerId="ADAL" clId="{EA500816-1798-427C-AB67-65D85DE3824F}" dt="2023-03-14T10:02:19.351" v="202" actId="20577"/>
          <ac:spMkLst>
            <pc:docMk/>
            <pc:sldMk cId="498228807" sldId="1466"/>
            <ac:spMk id="12" creationId="{E384BFF7-3319-CAE2-192F-C4DCBBBBFCCA}"/>
          </ac:spMkLst>
        </pc:spChg>
        <pc:picChg chg="del">
          <ac:chgData name="Kelly Stokes" userId="3e5c5154-569e-4d81-aa91-4f91841cdfa9" providerId="ADAL" clId="{EA500816-1798-427C-AB67-65D85DE3824F}" dt="2023-03-14T10:01:05.061" v="104" actId="478"/>
          <ac:picMkLst>
            <pc:docMk/>
            <pc:sldMk cId="498228807" sldId="1466"/>
            <ac:picMk id="3" creationId="{15DD25A3-2B91-719B-A2DA-217F783D6742}"/>
          </ac:picMkLst>
        </pc:picChg>
        <pc:picChg chg="add mod">
          <ac:chgData name="Kelly Stokes" userId="3e5c5154-569e-4d81-aa91-4f91841cdfa9" providerId="ADAL" clId="{EA500816-1798-427C-AB67-65D85DE3824F}" dt="2023-03-14T10:01:05.360" v="105"/>
          <ac:picMkLst>
            <pc:docMk/>
            <pc:sldMk cId="498228807" sldId="1466"/>
            <ac:picMk id="4" creationId="{33DBF8FB-63D0-9B87-D8ED-514DA587D173}"/>
          </ac:picMkLst>
        </pc:picChg>
      </pc:sldChg>
      <pc:sldChg chg="modSp mod">
        <pc:chgData name="Kelly Stokes" userId="3e5c5154-569e-4d81-aa91-4f91841cdfa9" providerId="ADAL" clId="{EA500816-1798-427C-AB67-65D85DE3824F}" dt="2023-03-14T10:03:45.846" v="243" actId="27636"/>
        <pc:sldMkLst>
          <pc:docMk/>
          <pc:sldMk cId="2199839506" sldId="1473"/>
        </pc:sldMkLst>
        <pc:spChg chg="mod">
          <ac:chgData name="Kelly Stokes" userId="3e5c5154-569e-4d81-aa91-4f91841cdfa9" providerId="ADAL" clId="{EA500816-1798-427C-AB67-65D85DE3824F}" dt="2023-03-14T10:03:39.677" v="240"/>
          <ac:spMkLst>
            <pc:docMk/>
            <pc:sldMk cId="2199839506" sldId="1473"/>
            <ac:spMk id="2" creationId="{52DA34BA-82FC-47C5-BCE1-BB65E08B92A1}"/>
          </ac:spMkLst>
        </pc:spChg>
        <pc:spChg chg="mod">
          <ac:chgData name="Kelly Stokes" userId="3e5c5154-569e-4d81-aa91-4f91841cdfa9" providerId="ADAL" clId="{EA500816-1798-427C-AB67-65D85DE3824F}" dt="2023-03-14T10:03:45.846" v="243" actId="27636"/>
          <ac:spMkLst>
            <pc:docMk/>
            <pc:sldMk cId="2199839506" sldId="1473"/>
            <ac:spMk id="3" creationId="{847A1AC9-9EC9-E1AA-348D-958CE44F2772}"/>
          </ac:spMkLst>
        </pc:spChg>
      </pc:sldChg>
      <pc:sldChg chg="addSp delSp modSp mod modAnim">
        <pc:chgData name="Kelly Stokes" userId="3e5c5154-569e-4d81-aa91-4f91841cdfa9" providerId="ADAL" clId="{EA500816-1798-427C-AB67-65D85DE3824F}" dt="2023-03-14T10:06:31.337" v="293"/>
        <pc:sldMkLst>
          <pc:docMk/>
          <pc:sldMk cId="2330293709" sldId="1485"/>
        </pc:sldMkLst>
        <pc:spChg chg="mod">
          <ac:chgData name="Kelly Stokes" userId="3e5c5154-569e-4d81-aa91-4f91841cdfa9" providerId="ADAL" clId="{EA500816-1798-427C-AB67-65D85DE3824F}" dt="2023-03-14T10:06:08.502" v="287" actId="20577"/>
          <ac:spMkLst>
            <pc:docMk/>
            <pc:sldMk cId="2330293709" sldId="1485"/>
            <ac:spMk id="2" creationId="{52DA34BA-82FC-47C5-BCE1-BB65E08B92A1}"/>
          </ac:spMkLst>
        </pc:spChg>
        <pc:spChg chg="mod">
          <ac:chgData name="Kelly Stokes" userId="3e5c5154-569e-4d81-aa91-4f91841cdfa9" providerId="ADAL" clId="{EA500816-1798-427C-AB67-65D85DE3824F}" dt="2023-03-14T10:04:50.386" v="260" actId="20577"/>
          <ac:spMkLst>
            <pc:docMk/>
            <pc:sldMk cId="2330293709" sldId="1485"/>
            <ac:spMk id="4" creationId="{C424366C-8EFB-1EF9-3E80-C6EE7BE15FA3}"/>
          </ac:spMkLst>
        </pc:spChg>
        <pc:spChg chg="mod">
          <ac:chgData name="Kelly Stokes" userId="3e5c5154-569e-4d81-aa91-4f91841cdfa9" providerId="ADAL" clId="{EA500816-1798-427C-AB67-65D85DE3824F}" dt="2023-03-14T10:04:57.259" v="262" actId="1076"/>
          <ac:spMkLst>
            <pc:docMk/>
            <pc:sldMk cId="2330293709" sldId="1485"/>
            <ac:spMk id="8" creationId="{1FCDC8B7-0F0D-46B5-057E-579929B7D816}"/>
          </ac:spMkLst>
        </pc:spChg>
        <pc:picChg chg="add del mod">
          <ac:chgData name="Kelly Stokes" userId="3e5c5154-569e-4d81-aa91-4f91841cdfa9" providerId="ADAL" clId="{EA500816-1798-427C-AB67-65D85DE3824F}" dt="2023-03-14T10:06:09.996" v="288" actId="478"/>
          <ac:picMkLst>
            <pc:docMk/>
            <pc:sldMk cId="2330293709" sldId="1485"/>
            <ac:picMk id="3074" creationId="{DC966D14-189F-A045-3EE3-E495557AD6EF}"/>
          </ac:picMkLst>
        </pc:picChg>
        <pc:picChg chg="add mod">
          <ac:chgData name="Kelly Stokes" userId="3e5c5154-569e-4d81-aa91-4f91841cdfa9" providerId="ADAL" clId="{EA500816-1798-427C-AB67-65D85DE3824F}" dt="2023-03-14T10:06:27.255" v="290" actId="1076"/>
          <ac:picMkLst>
            <pc:docMk/>
            <pc:sldMk cId="2330293709" sldId="1485"/>
            <ac:picMk id="3076" creationId="{8AF94EF9-1798-BCF3-D082-F41CA6432FF4}"/>
          </ac:picMkLst>
        </pc:picChg>
        <pc:picChg chg="del">
          <ac:chgData name="Kelly Stokes" userId="3e5c5154-569e-4d81-aa91-4f91841cdfa9" providerId="ADAL" clId="{EA500816-1798-427C-AB67-65D85DE3824F}" dt="2023-03-14T10:05:14.848" v="263" actId="478"/>
          <ac:picMkLst>
            <pc:docMk/>
            <pc:sldMk cId="2330293709" sldId="1485"/>
            <ac:picMk id="8194" creationId="{A36577EC-60E6-2D5E-4E99-27A651A22615}"/>
          </ac:picMkLst>
        </pc:picChg>
      </pc:sldChg>
      <pc:sldChg chg="modSp mod">
        <pc:chgData name="Kelly Stokes" userId="3e5c5154-569e-4d81-aa91-4f91841cdfa9" providerId="ADAL" clId="{EA500816-1798-427C-AB67-65D85DE3824F}" dt="2023-03-14T09:58:06.812" v="70" actId="20577"/>
        <pc:sldMkLst>
          <pc:docMk/>
          <pc:sldMk cId="4039504546" sldId="1495"/>
        </pc:sldMkLst>
        <pc:spChg chg="mod">
          <ac:chgData name="Kelly Stokes" userId="3e5c5154-569e-4d81-aa91-4f91841cdfa9" providerId="ADAL" clId="{EA500816-1798-427C-AB67-65D85DE3824F}" dt="2023-03-14T09:58:06.812" v="70" actId="20577"/>
          <ac:spMkLst>
            <pc:docMk/>
            <pc:sldMk cId="4039504546" sldId="1495"/>
            <ac:spMk id="2" creationId="{52DA34BA-82FC-47C5-BCE1-BB65E08B92A1}"/>
          </ac:spMkLst>
        </pc:spChg>
      </pc:sldChg>
      <pc:sldChg chg="del">
        <pc:chgData name="Kelly Stokes" userId="3e5c5154-569e-4d81-aa91-4f91841cdfa9" providerId="ADAL" clId="{EA500816-1798-427C-AB67-65D85DE3824F}" dt="2023-03-14T10:02:37.740" v="203" actId="2696"/>
        <pc:sldMkLst>
          <pc:docMk/>
          <pc:sldMk cId="1842288125" sldId="1498"/>
        </pc:sldMkLst>
      </pc:sldChg>
      <pc:sldChg chg="del">
        <pc:chgData name="Kelly Stokes" userId="3e5c5154-569e-4d81-aa91-4f91841cdfa9" providerId="ADAL" clId="{EA500816-1798-427C-AB67-65D85DE3824F}" dt="2023-03-14T10:02:37.740" v="203" actId="2696"/>
        <pc:sldMkLst>
          <pc:docMk/>
          <pc:sldMk cId="228576249" sldId="1499"/>
        </pc:sldMkLst>
      </pc:sldChg>
      <pc:sldChg chg="modSp mod">
        <pc:chgData name="Kelly Stokes" userId="3e5c5154-569e-4d81-aa91-4f91841cdfa9" providerId="ADAL" clId="{EA500816-1798-427C-AB67-65D85DE3824F}" dt="2023-03-14T10:04:08.422" v="245" actId="1076"/>
        <pc:sldMkLst>
          <pc:docMk/>
          <pc:sldMk cId="199949674" sldId="1501"/>
        </pc:sldMkLst>
        <pc:spChg chg="mod">
          <ac:chgData name="Kelly Stokes" userId="3e5c5154-569e-4d81-aa91-4f91841cdfa9" providerId="ADAL" clId="{EA500816-1798-427C-AB67-65D85DE3824F}" dt="2023-03-14T10:04:03.553" v="244"/>
          <ac:spMkLst>
            <pc:docMk/>
            <pc:sldMk cId="199949674" sldId="1501"/>
            <ac:spMk id="2" creationId="{52DA34BA-82FC-47C5-BCE1-BB65E08B92A1}"/>
          </ac:spMkLst>
        </pc:spChg>
        <pc:spChg chg="mod">
          <ac:chgData name="Kelly Stokes" userId="3e5c5154-569e-4d81-aa91-4f91841cdfa9" providerId="ADAL" clId="{EA500816-1798-427C-AB67-65D85DE3824F}" dt="2023-03-14T10:04:08.422" v="245" actId="1076"/>
          <ac:spMkLst>
            <pc:docMk/>
            <pc:sldMk cId="199949674" sldId="1501"/>
            <ac:spMk id="3" creationId="{847A1AC9-9EC9-E1AA-348D-958CE44F2772}"/>
          </ac:spMkLst>
        </pc:spChg>
      </pc:sldChg>
      <pc:sldChg chg="del">
        <pc:chgData name="Kelly Stokes" userId="3e5c5154-569e-4d81-aa91-4f91841cdfa9" providerId="ADAL" clId="{EA500816-1798-427C-AB67-65D85DE3824F}" dt="2023-03-14T10:04:18.068" v="246" actId="2696"/>
        <pc:sldMkLst>
          <pc:docMk/>
          <pc:sldMk cId="2203475726" sldId="1502"/>
        </pc:sldMkLst>
      </pc:sldChg>
      <pc:sldChg chg="del">
        <pc:chgData name="Kelly Stokes" userId="3e5c5154-569e-4d81-aa91-4f91841cdfa9" providerId="ADAL" clId="{EA500816-1798-427C-AB67-65D85DE3824F}" dt="2023-03-14T10:08:14.144" v="321" actId="2696"/>
        <pc:sldMkLst>
          <pc:docMk/>
          <pc:sldMk cId="2659700584" sldId="1504"/>
        </pc:sldMkLst>
      </pc:sldChg>
      <pc:sldChg chg="modSp mod ord">
        <pc:chgData name="Kelly Stokes" userId="3e5c5154-569e-4d81-aa91-4f91841cdfa9" providerId="ADAL" clId="{EA500816-1798-427C-AB67-65D85DE3824F}" dt="2023-03-14T10:08:07.747" v="320" actId="27636"/>
        <pc:sldMkLst>
          <pc:docMk/>
          <pc:sldMk cId="1571660563" sldId="1505"/>
        </pc:sldMkLst>
        <pc:spChg chg="mod">
          <ac:chgData name="Kelly Stokes" userId="3e5c5154-569e-4d81-aa91-4f91841cdfa9" providerId="ADAL" clId="{EA500816-1798-427C-AB67-65D85DE3824F}" dt="2023-03-14T10:08:02.870" v="317" actId="27636"/>
          <ac:spMkLst>
            <pc:docMk/>
            <pc:sldMk cId="1571660563" sldId="1505"/>
            <ac:spMk id="2" creationId="{52DA34BA-82FC-47C5-BCE1-BB65E08B92A1}"/>
          </ac:spMkLst>
        </pc:spChg>
        <pc:spChg chg="mod">
          <ac:chgData name="Kelly Stokes" userId="3e5c5154-569e-4d81-aa91-4f91841cdfa9" providerId="ADAL" clId="{EA500816-1798-427C-AB67-65D85DE3824F}" dt="2023-03-14T10:08:07.747" v="320" actId="27636"/>
          <ac:spMkLst>
            <pc:docMk/>
            <pc:sldMk cId="1571660563" sldId="1505"/>
            <ac:spMk id="3" creationId="{847A1AC9-9EC9-E1AA-348D-958CE44F2772}"/>
          </ac:spMkLst>
        </pc:spChg>
      </pc:sldChg>
      <pc:sldChg chg="modSp mod ord">
        <pc:chgData name="Kelly Stokes" userId="3e5c5154-569e-4d81-aa91-4f91841cdfa9" providerId="ADAL" clId="{EA500816-1798-427C-AB67-65D85DE3824F}" dt="2023-03-14T10:08:37.722" v="329" actId="1076"/>
        <pc:sldMkLst>
          <pc:docMk/>
          <pc:sldMk cId="2611828572" sldId="1506"/>
        </pc:sldMkLst>
        <pc:spChg chg="mod">
          <ac:chgData name="Kelly Stokes" userId="3e5c5154-569e-4d81-aa91-4f91841cdfa9" providerId="ADAL" clId="{EA500816-1798-427C-AB67-65D85DE3824F}" dt="2023-03-14T10:08:29.277" v="325" actId="27636"/>
          <ac:spMkLst>
            <pc:docMk/>
            <pc:sldMk cId="2611828572" sldId="1506"/>
            <ac:spMk id="2" creationId="{52DA34BA-82FC-47C5-BCE1-BB65E08B92A1}"/>
          </ac:spMkLst>
        </pc:spChg>
        <pc:spChg chg="mod">
          <ac:chgData name="Kelly Stokes" userId="3e5c5154-569e-4d81-aa91-4f91841cdfa9" providerId="ADAL" clId="{EA500816-1798-427C-AB67-65D85DE3824F}" dt="2023-03-14T10:08:37.722" v="329" actId="1076"/>
          <ac:spMkLst>
            <pc:docMk/>
            <pc:sldMk cId="2611828572" sldId="1506"/>
            <ac:spMk id="3" creationId="{847A1AC9-9EC9-E1AA-348D-958CE44F2772}"/>
          </ac:spMkLst>
        </pc:spChg>
      </pc:sldChg>
      <pc:sldChg chg="addSp delSp modSp mod">
        <pc:chgData name="Kelly Stokes" userId="3e5c5154-569e-4d81-aa91-4f91841cdfa9" providerId="ADAL" clId="{EA500816-1798-427C-AB67-65D85DE3824F}" dt="2023-03-14T10:12:11.450" v="388"/>
        <pc:sldMkLst>
          <pc:docMk/>
          <pc:sldMk cId="3786602557" sldId="1509"/>
        </pc:sldMkLst>
        <pc:picChg chg="add mod">
          <ac:chgData name="Kelly Stokes" userId="3e5c5154-569e-4d81-aa91-4f91841cdfa9" providerId="ADAL" clId="{EA500816-1798-427C-AB67-65D85DE3824F}" dt="2023-03-14T10:12:11.450" v="388"/>
          <ac:picMkLst>
            <pc:docMk/>
            <pc:sldMk cId="3786602557" sldId="1509"/>
            <ac:picMk id="2" creationId="{6D9E3184-AF1D-317C-472E-6AE3BFF6A490}"/>
          </ac:picMkLst>
        </pc:picChg>
        <pc:picChg chg="del">
          <ac:chgData name="Kelly Stokes" userId="3e5c5154-569e-4d81-aa91-4f91841cdfa9" providerId="ADAL" clId="{EA500816-1798-427C-AB67-65D85DE3824F}" dt="2023-03-14T10:11:41.684" v="372" actId="478"/>
          <ac:picMkLst>
            <pc:docMk/>
            <pc:sldMk cId="3786602557" sldId="1509"/>
            <ac:picMk id="3" creationId="{BFA0F48D-27F4-9BA4-DA95-12BFF36BF2DC}"/>
          </ac:picMkLst>
        </pc:picChg>
      </pc:sldChg>
      <pc:sldChg chg="modSp mod">
        <pc:chgData name="Kelly Stokes" userId="3e5c5154-569e-4d81-aa91-4f91841cdfa9" providerId="ADAL" clId="{EA500816-1798-427C-AB67-65D85DE3824F}" dt="2023-03-14T10:16:09.764" v="511"/>
        <pc:sldMkLst>
          <pc:docMk/>
          <pc:sldMk cId="3605437593" sldId="1631"/>
        </pc:sldMkLst>
        <pc:spChg chg="mod">
          <ac:chgData name="Kelly Stokes" userId="3e5c5154-569e-4d81-aa91-4f91841cdfa9" providerId="ADAL" clId="{EA500816-1798-427C-AB67-65D85DE3824F}" dt="2023-03-14T10:16:09.764" v="511"/>
          <ac:spMkLst>
            <pc:docMk/>
            <pc:sldMk cId="3605437593" sldId="1631"/>
            <ac:spMk id="2" creationId="{02FB8773-AD3E-2543-510F-CEE32E75C793}"/>
          </ac:spMkLst>
        </pc:spChg>
        <pc:spChg chg="mod">
          <ac:chgData name="Kelly Stokes" userId="3e5c5154-569e-4d81-aa91-4f91841cdfa9" providerId="ADAL" clId="{EA500816-1798-427C-AB67-65D85DE3824F}" dt="2023-03-14T10:15:54.286" v="509"/>
          <ac:spMkLst>
            <pc:docMk/>
            <pc:sldMk cId="3605437593" sldId="1631"/>
            <ac:spMk id="3" creationId="{E500F0D3-C8EE-77CA-D8A5-2252D46724AA}"/>
          </ac:spMkLst>
        </pc:spChg>
        <pc:spChg chg="mod">
          <ac:chgData name="Kelly Stokes" userId="3e5c5154-569e-4d81-aa91-4f91841cdfa9" providerId="ADAL" clId="{EA500816-1798-427C-AB67-65D85DE3824F}" dt="2023-03-14T10:15:58.926" v="510" actId="14100"/>
          <ac:spMkLst>
            <pc:docMk/>
            <pc:sldMk cId="3605437593" sldId="1631"/>
            <ac:spMk id="4" creationId="{B5313488-7E4A-79E2-52CD-B230AB2EBC8A}"/>
          </ac:spMkLst>
        </pc:spChg>
      </pc:sldChg>
      <pc:sldChg chg="modSp mod">
        <pc:chgData name="Kelly Stokes" userId="3e5c5154-569e-4d81-aa91-4f91841cdfa9" providerId="ADAL" clId="{EA500816-1798-427C-AB67-65D85DE3824F}" dt="2023-03-14T10:11:22.215" v="361" actId="20577"/>
        <pc:sldMkLst>
          <pc:docMk/>
          <pc:sldMk cId="258101762" sldId="1636"/>
        </pc:sldMkLst>
        <pc:spChg chg="mod">
          <ac:chgData name="Kelly Stokes" userId="3e5c5154-569e-4d81-aa91-4f91841cdfa9" providerId="ADAL" clId="{EA500816-1798-427C-AB67-65D85DE3824F}" dt="2023-03-14T10:11:22.215" v="361" actId="20577"/>
          <ac:spMkLst>
            <pc:docMk/>
            <pc:sldMk cId="258101762" sldId="1636"/>
            <ac:spMk id="2" creationId="{02FB8773-AD3E-2543-510F-CEE32E75C793}"/>
          </ac:spMkLst>
        </pc:spChg>
      </pc:sldChg>
      <pc:sldChg chg="del">
        <pc:chgData name="Kelly Stokes" userId="3e5c5154-569e-4d81-aa91-4f91841cdfa9" providerId="ADAL" clId="{EA500816-1798-427C-AB67-65D85DE3824F}" dt="2023-03-14T09:56:19.266" v="22" actId="2696"/>
        <pc:sldMkLst>
          <pc:docMk/>
          <pc:sldMk cId="2870573886" sldId="1740"/>
        </pc:sldMkLst>
      </pc:sldChg>
      <pc:sldChg chg="del">
        <pc:chgData name="Kelly Stokes" userId="3e5c5154-569e-4d81-aa91-4f91841cdfa9" providerId="ADAL" clId="{EA500816-1798-427C-AB67-65D85DE3824F}" dt="2023-03-14T09:56:19.266" v="22" actId="2696"/>
        <pc:sldMkLst>
          <pc:docMk/>
          <pc:sldMk cId="3724183786" sldId="1741"/>
        </pc:sldMkLst>
      </pc:sldChg>
      <pc:sldChg chg="del">
        <pc:chgData name="Kelly Stokes" userId="3e5c5154-569e-4d81-aa91-4f91841cdfa9" providerId="ADAL" clId="{EA500816-1798-427C-AB67-65D85DE3824F}" dt="2023-03-14T09:56:19.266" v="22" actId="2696"/>
        <pc:sldMkLst>
          <pc:docMk/>
          <pc:sldMk cId="1657082590" sldId="1742"/>
        </pc:sldMkLst>
      </pc:sldChg>
      <pc:sldChg chg="del">
        <pc:chgData name="Kelly Stokes" userId="3e5c5154-569e-4d81-aa91-4f91841cdfa9" providerId="ADAL" clId="{EA500816-1798-427C-AB67-65D85DE3824F}" dt="2023-03-14T09:56:19.266" v="22" actId="2696"/>
        <pc:sldMkLst>
          <pc:docMk/>
          <pc:sldMk cId="1830981296" sldId="1743"/>
        </pc:sldMkLst>
      </pc:sldChg>
      <pc:sldChg chg="del">
        <pc:chgData name="Kelly Stokes" userId="3e5c5154-569e-4d81-aa91-4f91841cdfa9" providerId="ADAL" clId="{EA500816-1798-427C-AB67-65D85DE3824F}" dt="2023-03-14T09:56:50.945" v="23" actId="2696"/>
        <pc:sldMkLst>
          <pc:docMk/>
          <pc:sldMk cId="203546883" sldId="1744"/>
        </pc:sldMkLst>
      </pc:sldChg>
      <pc:sldChg chg="del">
        <pc:chgData name="Kelly Stokes" userId="3e5c5154-569e-4d81-aa91-4f91841cdfa9" providerId="ADAL" clId="{EA500816-1798-427C-AB67-65D85DE3824F}" dt="2023-03-14T09:56:50.945" v="23" actId="2696"/>
        <pc:sldMkLst>
          <pc:docMk/>
          <pc:sldMk cId="2289859951" sldId="1746"/>
        </pc:sldMkLst>
      </pc:sldChg>
      <pc:sldChg chg="del">
        <pc:chgData name="Kelly Stokes" userId="3e5c5154-569e-4d81-aa91-4f91841cdfa9" providerId="ADAL" clId="{EA500816-1798-427C-AB67-65D85DE3824F}" dt="2023-03-14T09:56:50.945" v="23" actId="2696"/>
        <pc:sldMkLst>
          <pc:docMk/>
          <pc:sldMk cId="3638136978" sldId="1747"/>
        </pc:sldMkLst>
      </pc:sldChg>
      <pc:sldChg chg="del">
        <pc:chgData name="Kelly Stokes" userId="3e5c5154-569e-4d81-aa91-4f91841cdfa9" providerId="ADAL" clId="{EA500816-1798-427C-AB67-65D85DE3824F}" dt="2023-03-14T10:00:56.148" v="103" actId="2696"/>
        <pc:sldMkLst>
          <pc:docMk/>
          <pc:sldMk cId="3424624900" sldId="1749"/>
        </pc:sldMkLst>
      </pc:sldChg>
      <pc:sldChg chg="del">
        <pc:chgData name="Kelly Stokes" userId="3e5c5154-569e-4d81-aa91-4f91841cdfa9" providerId="ADAL" clId="{EA500816-1798-427C-AB67-65D85DE3824F}" dt="2023-03-14T10:02:37.740" v="203" actId="2696"/>
        <pc:sldMkLst>
          <pc:docMk/>
          <pc:sldMk cId="4171526632" sldId="1750"/>
        </pc:sldMkLst>
      </pc:sldChg>
      <pc:sldChg chg="del">
        <pc:chgData name="Kelly Stokes" userId="3e5c5154-569e-4d81-aa91-4f91841cdfa9" providerId="ADAL" clId="{EA500816-1798-427C-AB67-65D85DE3824F}" dt="2023-03-14T10:04:18.068" v="246" actId="2696"/>
        <pc:sldMkLst>
          <pc:docMk/>
          <pc:sldMk cId="2592489006" sldId="1751"/>
        </pc:sldMkLst>
      </pc:sldChg>
      <pc:sldChg chg="del">
        <pc:chgData name="Kelly Stokes" userId="3e5c5154-569e-4d81-aa91-4f91841cdfa9" providerId="ADAL" clId="{EA500816-1798-427C-AB67-65D85DE3824F}" dt="2023-03-14T10:09:42.857" v="346" actId="2696"/>
        <pc:sldMkLst>
          <pc:docMk/>
          <pc:sldMk cId="870377215" sldId="1752"/>
        </pc:sldMkLst>
      </pc:sldChg>
      <pc:sldChg chg="del">
        <pc:chgData name="Kelly Stokes" userId="3e5c5154-569e-4d81-aa91-4f91841cdfa9" providerId="ADAL" clId="{EA500816-1798-427C-AB67-65D85DE3824F}" dt="2023-03-14T10:11:34.707" v="363" actId="2696"/>
        <pc:sldMkLst>
          <pc:docMk/>
          <pc:sldMk cId="441639046" sldId="1753"/>
        </pc:sldMkLst>
      </pc:sldChg>
      <pc:sldChg chg="del">
        <pc:chgData name="Kelly Stokes" userId="3e5c5154-569e-4d81-aa91-4f91841cdfa9" providerId="ADAL" clId="{EA500816-1798-427C-AB67-65D85DE3824F}" dt="2023-03-14T10:11:34.707" v="363" actId="2696"/>
        <pc:sldMkLst>
          <pc:docMk/>
          <pc:sldMk cId="3121430995" sldId="1754"/>
        </pc:sldMkLst>
      </pc:sldChg>
      <pc:sldChg chg="del">
        <pc:chgData name="Kelly Stokes" userId="3e5c5154-569e-4d81-aa91-4f91841cdfa9" providerId="ADAL" clId="{EA500816-1798-427C-AB67-65D85DE3824F}" dt="2023-03-14T10:12:28.516" v="390" actId="2696"/>
        <pc:sldMkLst>
          <pc:docMk/>
          <pc:sldMk cId="3303138135" sldId="1755"/>
        </pc:sldMkLst>
      </pc:sldChg>
      <pc:sldChg chg="del">
        <pc:chgData name="Kelly Stokes" userId="3e5c5154-569e-4d81-aa91-4f91841cdfa9" providerId="ADAL" clId="{EA500816-1798-427C-AB67-65D85DE3824F}" dt="2023-03-14T10:12:28.516" v="390" actId="2696"/>
        <pc:sldMkLst>
          <pc:docMk/>
          <pc:sldMk cId="2042747774" sldId="1756"/>
        </pc:sldMkLst>
      </pc:sldChg>
      <pc:sldChg chg="del">
        <pc:chgData name="Kelly Stokes" userId="3e5c5154-569e-4d81-aa91-4f91841cdfa9" providerId="ADAL" clId="{EA500816-1798-427C-AB67-65D85DE3824F}" dt="2023-03-14T10:12:28.516" v="390" actId="2696"/>
        <pc:sldMkLst>
          <pc:docMk/>
          <pc:sldMk cId="2462489311" sldId="1757"/>
        </pc:sldMkLst>
      </pc:sldChg>
      <pc:sldChg chg="del">
        <pc:chgData name="Kelly Stokes" userId="3e5c5154-569e-4d81-aa91-4f91841cdfa9" providerId="ADAL" clId="{EA500816-1798-427C-AB67-65D85DE3824F}" dt="2023-03-14T10:12:28.516" v="390" actId="2696"/>
        <pc:sldMkLst>
          <pc:docMk/>
          <pc:sldMk cId="2777173541" sldId="1758"/>
        </pc:sldMkLst>
      </pc:sldChg>
      <pc:sldChg chg="del">
        <pc:chgData name="Kelly Stokes" userId="3e5c5154-569e-4d81-aa91-4f91841cdfa9" providerId="ADAL" clId="{EA500816-1798-427C-AB67-65D85DE3824F}" dt="2023-03-14T10:12:28.516" v="390" actId="2696"/>
        <pc:sldMkLst>
          <pc:docMk/>
          <pc:sldMk cId="4156189298" sldId="1759"/>
        </pc:sldMkLst>
      </pc:sldChg>
      <pc:sldChg chg="del">
        <pc:chgData name="Kelly Stokes" userId="3e5c5154-569e-4d81-aa91-4f91841cdfa9" providerId="ADAL" clId="{EA500816-1798-427C-AB67-65D85DE3824F}" dt="2023-03-14T10:12:21.661" v="389" actId="2696"/>
        <pc:sldMkLst>
          <pc:docMk/>
          <pc:sldMk cId="2797566214" sldId="1768"/>
        </pc:sldMkLst>
      </pc:sldChg>
      <pc:sldChg chg="del">
        <pc:chgData name="Kelly Stokes" userId="3e5c5154-569e-4d81-aa91-4f91841cdfa9" providerId="ADAL" clId="{EA500816-1798-427C-AB67-65D85DE3824F}" dt="2023-03-14T10:12:21.661" v="389" actId="2696"/>
        <pc:sldMkLst>
          <pc:docMk/>
          <pc:sldMk cId="2766023497" sldId="1769"/>
        </pc:sldMkLst>
      </pc:sldChg>
      <pc:sldChg chg="delSp del mod">
        <pc:chgData name="Kelly Stokes" userId="3e5c5154-569e-4d81-aa91-4f91841cdfa9" providerId="ADAL" clId="{EA500816-1798-427C-AB67-65D85DE3824F}" dt="2023-03-14T10:11:46.472" v="373" actId="2696"/>
        <pc:sldMkLst>
          <pc:docMk/>
          <pc:sldMk cId="2273550591" sldId="1770"/>
        </pc:sldMkLst>
        <pc:picChg chg="del">
          <ac:chgData name="Kelly Stokes" userId="3e5c5154-569e-4d81-aa91-4f91841cdfa9" providerId="ADAL" clId="{EA500816-1798-427C-AB67-65D85DE3824F}" dt="2023-03-14T10:11:25.094" v="362" actId="478"/>
          <ac:picMkLst>
            <pc:docMk/>
            <pc:sldMk cId="2273550591" sldId="1770"/>
            <ac:picMk id="3" creationId="{D7F73C71-838F-0159-E1D6-45CAFE411543}"/>
          </ac:picMkLst>
        </pc:picChg>
      </pc:sldChg>
      <pc:sldChg chg="del">
        <pc:chgData name="Kelly Stokes" userId="3e5c5154-569e-4d81-aa91-4f91841cdfa9" providerId="ADAL" clId="{EA500816-1798-427C-AB67-65D85DE3824F}" dt="2023-03-14T10:11:34.707" v="363" actId="2696"/>
        <pc:sldMkLst>
          <pc:docMk/>
          <pc:sldMk cId="2667811541" sldId="1771"/>
        </pc:sldMkLst>
      </pc:sldChg>
      <pc:sldChg chg="del">
        <pc:chgData name="Kelly Stokes" userId="3e5c5154-569e-4d81-aa91-4f91841cdfa9" providerId="ADAL" clId="{EA500816-1798-427C-AB67-65D85DE3824F}" dt="2023-03-14T10:11:34.707" v="363" actId="2696"/>
        <pc:sldMkLst>
          <pc:docMk/>
          <pc:sldMk cId="3593469152" sldId="1772"/>
        </pc:sldMkLst>
      </pc:sldChg>
      <pc:sldChg chg="del">
        <pc:chgData name="Kelly Stokes" userId="3e5c5154-569e-4d81-aa91-4f91841cdfa9" providerId="ADAL" clId="{EA500816-1798-427C-AB67-65D85DE3824F}" dt="2023-03-14T10:11:34.707" v="363" actId="2696"/>
        <pc:sldMkLst>
          <pc:docMk/>
          <pc:sldMk cId="2000899053" sldId="1773"/>
        </pc:sldMkLst>
      </pc:sldChg>
      <pc:sldChg chg="del">
        <pc:chgData name="Kelly Stokes" userId="3e5c5154-569e-4d81-aa91-4f91841cdfa9" providerId="ADAL" clId="{EA500816-1798-427C-AB67-65D85DE3824F}" dt="2023-03-14T10:11:34.707" v="363" actId="2696"/>
        <pc:sldMkLst>
          <pc:docMk/>
          <pc:sldMk cId="269774185" sldId="1774"/>
        </pc:sldMkLst>
      </pc:sldChg>
      <pc:sldChg chg="del">
        <pc:chgData name="Kelly Stokes" userId="3e5c5154-569e-4d81-aa91-4f91841cdfa9" providerId="ADAL" clId="{EA500816-1798-427C-AB67-65D85DE3824F}" dt="2023-03-14T10:11:34.707" v="363" actId="2696"/>
        <pc:sldMkLst>
          <pc:docMk/>
          <pc:sldMk cId="3800999534" sldId="1775"/>
        </pc:sldMkLst>
      </pc:sldChg>
      <pc:sldChg chg="del">
        <pc:chgData name="Kelly Stokes" userId="3e5c5154-569e-4d81-aa91-4f91841cdfa9" providerId="ADAL" clId="{EA500816-1798-427C-AB67-65D85DE3824F}" dt="2023-03-14T10:11:34.707" v="363" actId="2696"/>
        <pc:sldMkLst>
          <pc:docMk/>
          <pc:sldMk cId="3061056562" sldId="1776"/>
        </pc:sldMkLst>
      </pc:sldChg>
      <pc:sldChg chg="del">
        <pc:chgData name="Kelly Stokes" userId="3e5c5154-569e-4d81-aa91-4f91841cdfa9" providerId="ADAL" clId="{EA500816-1798-427C-AB67-65D85DE3824F}" dt="2023-03-14T10:11:34.707" v="363" actId="2696"/>
        <pc:sldMkLst>
          <pc:docMk/>
          <pc:sldMk cId="1040618226" sldId="1777"/>
        </pc:sldMkLst>
      </pc:sldChg>
      <pc:sldChg chg="del">
        <pc:chgData name="Kelly Stokes" userId="3e5c5154-569e-4d81-aa91-4f91841cdfa9" providerId="ADAL" clId="{EA500816-1798-427C-AB67-65D85DE3824F}" dt="2023-03-14T10:11:34.707" v="363" actId="2696"/>
        <pc:sldMkLst>
          <pc:docMk/>
          <pc:sldMk cId="3193549520" sldId="1778"/>
        </pc:sldMkLst>
      </pc:sldChg>
      <pc:sldChg chg="del">
        <pc:chgData name="Kelly Stokes" userId="3e5c5154-569e-4d81-aa91-4f91841cdfa9" providerId="ADAL" clId="{EA500816-1798-427C-AB67-65D85DE3824F}" dt="2023-03-14T10:11:34.707" v="363" actId="2696"/>
        <pc:sldMkLst>
          <pc:docMk/>
          <pc:sldMk cId="3554593063" sldId="1779"/>
        </pc:sldMkLst>
      </pc:sldChg>
      <pc:sldChg chg="del">
        <pc:chgData name="Kelly Stokes" userId="3e5c5154-569e-4d81-aa91-4f91841cdfa9" providerId="ADAL" clId="{EA500816-1798-427C-AB67-65D85DE3824F}" dt="2023-03-14T10:11:34.707" v="363" actId="2696"/>
        <pc:sldMkLst>
          <pc:docMk/>
          <pc:sldMk cId="3580254600" sldId="1780"/>
        </pc:sldMkLst>
      </pc:sldChg>
      <pc:sldChg chg="del">
        <pc:chgData name="Kelly Stokes" userId="3e5c5154-569e-4d81-aa91-4f91841cdfa9" providerId="ADAL" clId="{EA500816-1798-427C-AB67-65D85DE3824F}" dt="2023-03-14T10:11:34.707" v="363" actId="2696"/>
        <pc:sldMkLst>
          <pc:docMk/>
          <pc:sldMk cId="2762163790" sldId="1781"/>
        </pc:sldMkLst>
      </pc:sldChg>
      <pc:sldChg chg="del">
        <pc:chgData name="Kelly Stokes" userId="3e5c5154-569e-4d81-aa91-4f91841cdfa9" providerId="ADAL" clId="{EA500816-1798-427C-AB67-65D85DE3824F}" dt="2023-03-14T10:11:34.707" v="363" actId="2696"/>
        <pc:sldMkLst>
          <pc:docMk/>
          <pc:sldMk cId="2298696953" sldId="1782"/>
        </pc:sldMkLst>
      </pc:sldChg>
      <pc:sldChg chg="del">
        <pc:chgData name="Kelly Stokes" userId="3e5c5154-569e-4d81-aa91-4f91841cdfa9" providerId="ADAL" clId="{EA500816-1798-427C-AB67-65D85DE3824F}" dt="2023-03-14T10:11:34.707" v="363" actId="2696"/>
        <pc:sldMkLst>
          <pc:docMk/>
          <pc:sldMk cId="2339002022" sldId="1783"/>
        </pc:sldMkLst>
      </pc:sldChg>
      <pc:sldChg chg="del">
        <pc:chgData name="Kelly Stokes" userId="3e5c5154-569e-4d81-aa91-4f91841cdfa9" providerId="ADAL" clId="{EA500816-1798-427C-AB67-65D85DE3824F}" dt="2023-03-14T10:11:34.707" v="363" actId="2696"/>
        <pc:sldMkLst>
          <pc:docMk/>
          <pc:sldMk cId="3162076790" sldId="1784"/>
        </pc:sldMkLst>
      </pc:sldChg>
      <pc:sldChg chg="del">
        <pc:chgData name="Kelly Stokes" userId="3e5c5154-569e-4d81-aa91-4f91841cdfa9" providerId="ADAL" clId="{EA500816-1798-427C-AB67-65D85DE3824F}" dt="2023-03-14T10:11:34.707" v="363" actId="2696"/>
        <pc:sldMkLst>
          <pc:docMk/>
          <pc:sldMk cId="3344185335" sldId="1785"/>
        </pc:sldMkLst>
      </pc:sldChg>
      <pc:sldChg chg="del">
        <pc:chgData name="Kelly Stokes" userId="3e5c5154-569e-4d81-aa91-4f91841cdfa9" providerId="ADAL" clId="{EA500816-1798-427C-AB67-65D85DE3824F}" dt="2023-03-14T10:11:34.707" v="363" actId="2696"/>
        <pc:sldMkLst>
          <pc:docMk/>
          <pc:sldMk cId="1626792348" sldId="1788"/>
        </pc:sldMkLst>
      </pc:sldChg>
      <pc:sldChg chg="del">
        <pc:chgData name="Kelly Stokes" userId="3e5c5154-569e-4d81-aa91-4f91841cdfa9" providerId="ADAL" clId="{EA500816-1798-427C-AB67-65D85DE3824F}" dt="2023-03-14T10:11:34.707" v="363" actId="2696"/>
        <pc:sldMkLst>
          <pc:docMk/>
          <pc:sldMk cId="2105817255" sldId="1789"/>
        </pc:sldMkLst>
      </pc:sldChg>
      <pc:sldChg chg="del">
        <pc:chgData name="Kelly Stokes" userId="3e5c5154-569e-4d81-aa91-4f91841cdfa9" providerId="ADAL" clId="{EA500816-1798-427C-AB67-65D85DE3824F}" dt="2023-03-14T10:11:34.707" v="363" actId="2696"/>
        <pc:sldMkLst>
          <pc:docMk/>
          <pc:sldMk cId="598640674" sldId="1792"/>
        </pc:sldMkLst>
      </pc:sldChg>
      <pc:sldChg chg="del">
        <pc:chgData name="Kelly Stokes" userId="3e5c5154-569e-4d81-aa91-4f91841cdfa9" providerId="ADAL" clId="{EA500816-1798-427C-AB67-65D85DE3824F}" dt="2023-03-14T10:11:34.707" v="363" actId="2696"/>
        <pc:sldMkLst>
          <pc:docMk/>
          <pc:sldMk cId="3280383421" sldId="1793"/>
        </pc:sldMkLst>
      </pc:sldChg>
      <pc:sldChg chg="del">
        <pc:chgData name="Kelly Stokes" userId="3e5c5154-569e-4d81-aa91-4f91841cdfa9" providerId="ADAL" clId="{EA500816-1798-427C-AB67-65D85DE3824F}" dt="2023-03-14T10:11:34.707" v="363" actId="2696"/>
        <pc:sldMkLst>
          <pc:docMk/>
          <pc:sldMk cId="2956950504" sldId="1796"/>
        </pc:sldMkLst>
      </pc:sldChg>
      <pc:sldChg chg="del">
        <pc:chgData name="Kelly Stokes" userId="3e5c5154-569e-4d81-aa91-4f91841cdfa9" providerId="ADAL" clId="{EA500816-1798-427C-AB67-65D85DE3824F}" dt="2023-03-14T10:11:34.707" v="363" actId="2696"/>
        <pc:sldMkLst>
          <pc:docMk/>
          <pc:sldMk cId="4033521161" sldId="1797"/>
        </pc:sldMkLst>
      </pc:sldChg>
      <pc:sldChg chg="del">
        <pc:chgData name="Kelly Stokes" userId="3e5c5154-569e-4d81-aa91-4f91841cdfa9" providerId="ADAL" clId="{EA500816-1798-427C-AB67-65D85DE3824F}" dt="2023-03-14T10:11:34.707" v="363" actId="2696"/>
        <pc:sldMkLst>
          <pc:docMk/>
          <pc:sldMk cId="2166399125" sldId="1798"/>
        </pc:sldMkLst>
      </pc:sldChg>
      <pc:sldChg chg="del">
        <pc:chgData name="Kelly Stokes" userId="3e5c5154-569e-4d81-aa91-4f91841cdfa9" providerId="ADAL" clId="{EA500816-1798-427C-AB67-65D85DE3824F}" dt="2023-03-14T10:11:34.707" v="363" actId="2696"/>
        <pc:sldMkLst>
          <pc:docMk/>
          <pc:sldMk cId="1777353684" sldId="1799"/>
        </pc:sldMkLst>
      </pc:sldChg>
      <pc:sldChg chg="del">
        <pc:chgData name="Kelly Stokes" userId="3e5c5154-569e-4d81-aa91-4f91841cdfa9" providerId="ADAL" clId="{EA500816-1798-427C-AB67-65D85DE3824F}" dt="2023-03-14T10:11:34.707" v="363" actId="2696"/>
        <pc:sldMkLst>
          <pc:docMk/>
          <pc:sldMk cId="1236948512" sldId="1800"/>
        </pc:sldMkLst>
      </pc:sldChg>
      <pc:sldChg chg="del">
        <pc:chgData name="Kelly Stokes" userId="3e5c5154-569e-4d81-aa91-4f91841cdfa9" providerId="ADAL" clId="{EA500816-1798-427C-AB67-65D85DE3824F}" dt="2023-03-14T10:11:34.707" v="363" actId="2696"/>
        <pc:sldMkLst>
          <pc:docMk/>
          <pc:sldMk cId="3179668022" sldId="1801"/>
        </pc:sldMkLst>
      </pc:sldChg>
      <pc:sldChg chg="del">
        <pc:chgData name="Kelly Stokes" userId="3e5c5154-569e-4d81-aa91-4f91841cdfa9" providerId="ADAL" clId="{EA500816-1798-427C-AB67-65D85DE3824F}" dt="2023-03-14T10:11:34.707" v="363" actId="2696"/>
        <pc:sldMkLst>
          <pc:docMk/>
          <pc:sldMk cId="3864425456" sldId="1802"/>
        </pc:sldMkLst>
      </pc:sldChg>
      <pc:sldChg chg="del">
        <pc:chgData name="Kelly Stokes" userId="3e5c5154-569e-4d81-aa91-4f91841cdfa9" providerId="ADAL" clId="{EA500816-1798-427C-AB67-65D85DE3824F}" dt="2023-03-14T10:11:34.707" v="363" actId="2696"/>
        <pc:sldMkLst>
          <pc:docMk/>
          <pc:sldMk cId="3622371940" sldId="1803"/>
        </pc:sldMkLst>
      </pc:sldChg>
      <pc:sldChg chg="del">
        <pc:chgData name="Kelly Stokes" userId="3e5c5154-569e-4d81-aa91-4f91841cdfa9" providerId="ADAL" clId="{EA500816-1798-427C-AB67-65D85DE3824F}" dt="2023-03-14T10:11:34.707" v="363" actId="2696"/>
        <pc:sldMkLst>
          <pc:docMk/>
          <pc:sldMk cId="2480580754" sldId="1804"/>
        </pc:sldMkLst>
      </pc:sldChg>
      <pc:sldChg chg="del">
        <pc:chgData name="Kelly Stokes" userId="3e5c5154-569e-4d81-aa91-4f91841cdfa9" providerId="ADAL" clId="{EA500816-1798-427C-AB67-65D85DE3824F}" dt="2023-03-14T10:11:34.707" v="363" actId="2696"/>
        <pc:sldMkLst>
          <pc:docMk/>
          <pc:sldMk cId="3110146900" sldId="1805"/>
        </pc:sldMkLst>
      </pc:sldChg>
      <pc:sldChg chg="del">
        <pc:chgData name="Kelly Stokes" userId="3e5c5154-569e-4d81-aa91-4f91841cdfa9" providerId="ADAL" clId="{EA500816-1798-427C-AB67-65D85DE3824F}" dt="2023-03-14T10:11:34.707" v="363" actId="2696"/>
        <pc:sldMkLst>
          <pc:docMk/>
          <pc:sldMk cId="577901771" sldId="1806"/>
        </pc:sldMkLst>
      </pc:sldChg>
      <pc:sldChg chg="del">
        <pc:chgData name="Kelly Stokes" userId="3e5c5154-569e-4d81-aa91-4f91841cdfa9" providerId="ADAL" clId="{EA500816-1798-427C-AB67-65D85DE3824F}" dt="2023-03-14T10:11:34.707" v="363" actId="2696"/>
        <pc:sldMkLst>
          <pc:docMk/>
          <pc:sldMk cId="374161703" sldId="1807"/>
        </pc:sldMkLst>
      </pc:sldChg>
      <pc:sldChg chg="del">
        <pc:chgData name="Kelly Stokes" userId="3e5c5154-569e-4d81-aa91-4f91841cdfa9" providerId="ADAL" clId="{EA500816-1798-427C-AB67-65D85DE3824F}" dt="2023-03-14T10:11:34.707" v="363" actId="2696"/>
        <pc:sldMkLst>
          <pc:docMk/>
          <pc:sldMk cId="2825919836" sldId="1808"/>
        </pc:sldMkLst>
      </pc:sldChg>
      <pc:sldChg chg="del">
        <pc:chgData name="Kelly Stokes" userId="3e5c5154-569e-4d81-aa91-4f91841cdfa9" providerId="ADAL" clId="{EA500816-1798-427C-AB67-65D85DE3824F}" dt="2023-03-14T10:11:34.707" v="363" actId="2696"/>
        <pc:sldMkLst>
          <pc:docMk/>
          <pc:sldMk cId="2443332010" sldId="1809"/>
        </pc:sldMkLst>
      </pc:sldChg>
      <pc:sldChg chg="del">
        <pc:chgData name="Kelly Stokes" userId="3e5c5154-569e-4d81-aa91-4f91841cdfa9" providerId="ADAL" clId="{EA500816-1798-427C-AB67-65D85DE3824F}" dt="2023-03-14T10:11:34.707" v="363" actId="2696"/>
        <pc:sldMkLst>
          <pc:docMk/>
          <pc:sldMk cId="2062549479" sldId="1810"/>
        </pc:sldMkLst>
      </pc:sldChg>
      <pc:sldChg chg="del">
        <pc:chgData name="Kelly Stokes" userId="3e5c5154-569e-4d81-aa91-4f91841cdfa9" providerId="ADAL" clId="{EA500816-1798-427C-AB67-65D85DE3824F}" dt="2023-03-14T10:11:34.707" v="363" actId="2696"/>
        <pc:sldMkLst>
          <pc:docMk/>
          <pc:sldMk cId="1136077615" sldId="1811"/>
        </pc:sldMkLst>
      </pc:sldChg>
      <pc:sldChg chg="del">
        <pc:chgData name="Kelly Stokes" userId="3e5c5154-569e-4d81-aa91-4f91841cdfa9" providerId="ADAL" clId="{EA500816-1798-427C-AB67-65D85DE3824F}" dt="2023-03-14T10:11:34.707" v="363" actId="2696"/>
        <pc:sldMkLst>
          <pc:docMk/>
          <pc:sldMk cId="325126828" sldId="1812"/>
        </pc:sldMkLst>
      </pc:sldChg>
      <pc:sldChg chg="del">
        <pc:chgData name="Kelly Stokes" userId="3e5c5154-569e-4d81-aa91-4f91841cdfa9" providerId="ADAL" clId="{EA500816-1798-427C-AB67-65D85DE3824F}" dt="2023-03-14T10:11:34.707" v="363" actId="2696"/>
        <pc:sldMkLst>
          <pc:docMk/>
          <pc:sldMk cId="4266405900" sldId="1813"/>
        </pc:sldMkLst>
      </pc:sldChg>
      <pc:sldChg chg="del">
        <pc:chgData name="Kelly Stokes" userId="3e5c5154-569e-4d81-aa91-4f91841cdfa9" providerId="ADAL" clId="{EA500816-1798-427C-AB67-65D85DE3824F}" dt="2023-03-14T10:11:34.707" v="363" actId="2696"/>
        <pc:sldMkLst>
          <pc:docMk/>
          <pc:sldMk cId="1688283281" sldId="1814"/>
        </pc:sldMkLst>
      </pc:sldChg>
      <pc:sldChg chg="del">
        <pc:chgData name="Kelly Stokes" userId="3e5c5154-569e-4d81-aa91-4f91841cdfa9" providerId="ADAL" clId="{EA500816-1798-427C-AB67-65D85DE3824F}" dt="2023-03-14T10:11:34.707" v="363" actId="2696"/>
        <pc:sldMkLst>
          <pc:docMk/>
          <pc:sldMk cId="1598954183" sldId="1815"/>
        </pc:sldMkLst>
      </pc:sldChg>
      <pc:sldChg chg="del">
        <pc:chgData name="Kelly Stokes" userId="3e5c5154-569e-4d81-aa91-4f91841cdfa9" providerId="ADAL" clId="{EA500816-1798-427C-AB67-65D85DE3824F}" dt="2023-03-14T10:11:34.707" v="363" actId="2696"/>
        <pc:sldMkLst>
          <pc:docMk/>
          <pc:sldMk cId="1114310027" sldId="1816"/>
        </pc:sldMkLst>
      </pc:sldChg>
      <pc:sldChg chg="del">
        <pc:chgData name="Kelly Stokes" userId="3e5c5154-569e-4d81-aa91-4f91841cdfa9" providerId="ADAL" clId="{EA500816-1798-427C-AB67-65D85DE3824F}" dt="2023-03-14T10:11:34.707" v="363" actId="2696"/>
        <pc:sldMkLst>
          <pc:docMk/>
          <pc:sldMk cId="4019415237" sldId="1817"/>
        </pc:sldMkLst>
      </pc:sldChg>
      <pc:sldChg chg="del">
        <pc:chgData name="Kelly Stokes" userId="3e5c5154-569e-4d81-aa91-4f91841cdfa9" providerId="ADAL" clId="{EA500816-1798-427C-AB67-65D85DE3824F}" dt="2023-03-14T10:11:34.707" v="363" actId="2696"/>
        <pc:sldMkLst>
          <pc:docMk/>
          <pc:sldMk cId="2594250135" sldId="1818"/>
        </pc:sldMkLst>
      </pc:sldChg>
      <pc:sldChg chg="del">
        <pc:chgData name="Kelly Stokes" userId="3e5c5154-569e-4d81-aa91-4f91841cdfa9" providerId="ADAL" clId="{EA500816-1798-427C-AB67-65D85DE3824F}" dt="2023-03-14T10:11:34.707" v="363" actId="2696"/>
        <pc:sldMkLst>
          <pc:docMk/>
          <pc:sldMk cId="432693749" sldId="1819"/>
        </pc:sldMkLst>
      </pc:sldChg>
      <pc:sldChg chg="del">
        <pc:chgData name="Kelly Stokes" userId="3e5c5154-569e-4d81-aa91-4f91841cdfa9" providerId="ADAL" clId="{EA500816-1798-427C-AB67-65D85DE3824F}" dt="2023-03-14T10:11:34.707" v="363" actId="2696"/>
        <pc:sldMkLst>
          <pc:docMk/>
          <pc:sldMk cId="579062437" sldId="1820"/>
        </pc:sldMkLst>
      </pc:sldChg>
      <pc:sldChg chg="del">
        <pc:chgData name="Kelly Stokes" userId="3e5c5154-569e-4d81-aa91-4f91841cdfa9" providerId="ADAL" clId="{EA500816-1798-427C-AB67-65D85DE3824F}" dt="2023-03-14T10:11:34.707" v="363" actId="2696"/>
        <pc:sldMkLst>
          <pc:docMk/>
          <pc:sldMk cId="1640083267" sldId="1821"/>
        </pc:sldMkLst>
      </pc:sldChg>
      <pc:sldChg chg="del">
        <pc:chgData name="Kelly Stokes" userId="3e5c5154-569e-4d81-aa91-4f91841cdfa9" providerId="ADAL" clId="{EA500816-1798-427C-AB67-65D85DE3824F}" dt="2023-03-14T10:11:34.707" v="363" actId="2696"/>
        <pc:sldMkLst>
          <pc:docMk/>
          <pc:sldMk cId="2165822402" sldId="1822"/>
        </pc:sldMkLst>
      </pc:sldChg>
      <pc:sldChg chg="del">
        <pc:chgData name="Kelly Stokes" userId="3e5c5154-569e-4d81-aa91-4f91841cdfa9" providerId="ADAL" clId="{EA500816-1798-427C-AB67-65D85DE3824F}" dt="2023-03-14T10:11:34.707" v="363" actId="2696"/>
        <pc:sldMkLst>
          <pc:docMk/>
          <pc:sldMk cId="264967797" sldId="1825"/>
        </pc:sldMkLst>
      </pc:sldChg>
      <pc:sldChg chg="del">
        <pc:chgData name="Kelly Stokes" userId="3e5c5154-569e-4d81-aa91-4f91841cdfa9" providerId="ADAL" clId="{EA500816-1798-427C-AB67-65D85DE3824F}" dt="2023-03-14T10:11:34.707" v="363" actId="2696"/>
        <pc:sldMkLst>
          <pc:docMk/>
          <pc:sldMk cId="2331732562" sldId="1826"/>
        </pc:sldMkLst>
      </pc:sldChg>
      <pc:sldChg chg="del">
        <pc:chgData name="Kelly Stokes" userId="3e5c5154-569e-4d81-aa91-4f91841cdfa9" providerId="ADAL" clId="{EA500816-1798-427C-AB67-65D85DE3824F}" dt="2023-03-14T10:11:34.707" v="363" actId="2696"/>
        <pc:sldMkLst>
          <pc:docMk/>
          <pc:sldMk cId="246398196" sldId="1829"/>
        </pc:sldMkLst>
      </pc:sldChg>
      <pc:sldChg chg="del">
        <pc:chgData name="Kelly Stokes" userId="3e5c5154-569e-4d81-aa91-4f91841cdfa9" providerId="ADAL" clId="{EA500816-1798-427C-AB67-65D85DE3824F}" dt="2023-03-14T10:11:34.707" v="363" actId="2696"/>
        <pc:sldMkLst>
          <pc:docMk/>
          <pc:sldMk cId="1427238391" sldId="1830"/>
        </pc:sldMkLst>
      </pc:sldChg>
      <pc:sldChg chg="del">
        <pc:chgData name="Kelly Stokes" userId="3e5c5154-569e-4d81-aa91-4f91841cdfa9" providerId="ADAL" clId="{EA500816-1798-427C-AB67-65D85DE3824F}" dt="2023-03-14T10:11:34.707" v="363" actId="2696"/>
        <pc:sldMkLst>
          <pc:docMk/>
          <pc:sldMk cId="3301673215" sldId="1833"/>
        </pc:sldMkLst>
      </pc:sldChg>
      <pc:sldChg chg="del">
        <pc:chgData name="Kelly Stokes" userId="3e5c5154-569e-4d81-aa91-4f91841cdfa9" providerId="ADAL" clId="{EA500816-1798-427C-AB67-65D85DE3824F}" dt="2023-03-14T10:11:34.707" v="363" actId="2696"/>
        <pc:sldMkLst>
          <pc:docMk/>
          <pc:sldMk cId="3543700440" sldId="1834"/>
        </pc:sldMkLst>
      </pc:sldChg>
      <pc:sldChg chg="del">
        <pc:chgData name="Kelly Stokes" userId="3e5c5154-569e-4d81-aa91-4f91841cdfa9" providerId="ADAL" clId="{EA500816-1798-427C-AB67-65D85DE3824F}" dt="2023-03-14T10:11:34.707" v="363" actId="2696"/>
        <pc:sldMkLst>
          <pc:docMk/>
          <pc:sldMk cId="1253683659" sldId="1835"/>
        </pc:sldMkLst>
      </pc:sldChg>
      <pc:sldChg chg="del">
        <pc:chgData name="Kelly Stokes" userId="3e5c5154-569e-4d81-aa91-4f91841cdfa9" providerId="ADAL" clId="{EA500816-1798-427C-AB67-65D85DE3824F}" dt="2023-03-14T10:11:34.707" v="363" actId="2696"/>
        <pc:sldMkLst>
          <pc:docMk/>
          <pc:sldMk cId="3652822338" sldId="1836"/>
        </pc:sldMkLst>
      </pc:sldChg>
      <pc:sldChg chg="del">
        <pc:chgData name="Kelly Stokes" userId="3e5c5154-569e-4d81-aa91-4f91841cdfa9" providerId="ADAL" clId="{EA500816-1798-427C-AB67-65D85DE3824F}" dt="2023-03-14T10:11:34.707" v="363" actId="2696"/>
        <pc:sldMkLst>
          <pc:docMk/>
          <pc:sldMk cId="2740124590" sldId="1837"/>
        </pc:sldMkLst>
      </pc:sldChg>
      <pc:sldChg chg="del">
        <pc:chgData name="Kelly Stokes" userId="3e5c5154-569e-4d81-aa91-4f91841cdfa9" providerId="ADAL" clId="{EA500816-1798-427C-AB67-65D85DE3824F}" dt="2023-03-14T10:11:34.707" v="363" actId="2696"/>
        <pc:sldMkLst>
          <pc:docMk/>
          <pc:sldMk cId="660750485" sldId="1838"/>
        </pc:sldMkLst>
      </pc:sldChg>
      <pc:sldChg chg="del">
        <pc:chgData name="Kelly Stokes" userId="3e5c5154-569e-4d81-aa91-4f91841cdfa9" providerId="ADAL" clId="{EA500816-1798-427C-AB67-65D85DE3824F}" dt="2023-03-14T10:11:34.707" v="363" actId="2696"/>
        <pc:sldMkLst>
          <pc:docMk/>
          <pc:sldMk cId="662389623" sldId="1839"/>
        </pc:sldMkLst>
      </pc:sldChg>
      <pc:sldChg chg="del">
        <pc:chgData name="Kelly Stokes" userId="3e5c5154-569e-4d81-aa91-4f91841cdfa9" providerId="ADAL" clId="{EA500816-1798-427C-AB67-65D85DE3824F}" dt="2023-03-14T10:11:34.707" v="363" actId="2696"/>
        <pc:sldMkLst>
          <pc:docMk/>
          <pc:sldMk cId="1982032777" sldId="1840"/>
        </pc:sldMkLst>
      </pc:sldChg>
      <pc:sldChg chg="del">
        <pc:chgData name="Kelly Stokes" userId="3e5c5154-569e-4d81-aa91-4f91841cdfa9" providerId="ADAL" clId="{EA500816-1798-427C-AB67-65D85DE3824F}" dt="2023-03-14T10:11:34.707" v="363" actId="2696"/>
        <pc:sldMkLst>
          <pc:docMk/>
          <pc:sldMk cId="223979504" sldId="1841"/>
        </pc:sldMkLst>
      </pc:sldChg>
      <pc:sldChg chg="del">
        <pc:chgData name="Kelly Stokes" userId="3e5c5154-569e-4d81-aa91-4f91841cdfa9" providerId="ADAL" clId="{EA500816-1798-427C-AB67-65D85DE3824F}" dt="2023-03-14T10:11:34.707" v="363" actId="2696"/>
        <pc:sldMkLst>
          <pc:docMk/>
          <pc:sldMk cId="4084079683" sldId="1842"/>
        </pc:sldMkLst>
      </pc:sldChg>
      <pc:sldChg chg="del">
        <pc:chgData name="Kelly Stokes" userId="3e5c5154-569e-4d81-aa91-4f91841cdfa9" providerId="ADAL" clId="{EA500816-1798-427C-AB67-65D85DE3824F}" dt="2023-03-14T10:11:34.707" v="363" actId="2696"/>
        <pc:sldMkLst>
          <pc:docMk/>
          <pc:sldMk cId="519713509" sldId="1843"/>
        </pc:sldMkLst>
      </pc:sldChg>
      <pc:sldChg chg="del">
        <pc:chgData name="Kelly Stokes" userId="3e5c5154-569e-4d81-aa91-4f91841cdfa9" providerId="ADAL" clId="{EA500816-1798-427C-AB67-65D85DE3824F}" dt="2023-03-14T10:11:34.707" v="363" actId="2696"/>
        <pc:sldMkLst>
          <pc:docMk/>
          <pc:sldMk cId="2564429043" sldId="1844"/>
        </pc:sldMkLst>
      </pc:sldChg>
      <pc:sldChg chg="del">
        <pc:chgData name="Kelly Stokes" userId="3e5c5154-569e-4d81-aa91-4f91841cdfa9" providerId="ADAL" clId="{EA500816-1798-427C-AB67-65D85DE3824F}" dt="2023-03-14T10:11:34.707" v="363" actId="2696"/>
        <pc:sldMkLst>
          <pc:docMk/>
          <pc:sldMk cId="2012726051" sldId="1845"/>
        </pc:sldMkLst>
      </pc:sldChg>
      <pc:sldChg chg="del">
        <pc:chgData name="Kelly Stokes" userId="3e5c5154-569e-4d81-aa91-4f91841cdfa9" providerId="ADAL" clId="{EA500816-1798-427C-AB67-65D85DE3824F}" dt="2023-03-14T10:11:34.707" v="363" actId="2696"/>
        <pc:sldMkLst>
          <pc:docMk/>
          <pc:sldMk cId="3666728035" sldId="1846"/>
        </pc:sldMkLst>
      </pc:sldChg>
      <pc:sldChg chg="del">
        <pc:chgData name="Kelly Stokes" userId="3e5c5154-569e-4d81-aa91-4f91841cdfa9" providerId="ADAL" clId="{EA500816-1798-427C-AB67-65D85DE3824F}" dt="2023-03-14T10:11:34.707" v="363" actId="2696"/>
        <pc:sldMkLst>
          <pc:docMk/>
          <pc:sldMk cId="2553077294" sldId="1847"/>
        </pc:sldMkLst>
      </pc:sldChg>
      <pc:sldChg chg="del">
        <pc:chgData name="Kelly Stokes" userId="3e5c5154-569e-4d81-aa91-4f91841cdfa9" providerId="ADAL" clId="{EA500816-1798-427C-AB67-65D85DE3824F}" dt="2023-03-14T10:11:34.707" v="363" actId="2696"/>
        <pc:sldMkLst>
          <pc:docMk/>
          <pc:sldMk cId="470661401" sldId="1848"/>
        </pc:sldMkLst>
      </pc:sldChg>
      <pc:sldChg chg="del">
        <pc:chgData name="Kelly Stokes" userId="3e5c5154-569e-4d81-aa91-4f91841cdfa9" providerId="ADAL" clId="{EA500816-1798-427C-AB67-65D85DE3824F}" dt="2023-03-14T10:11:34.707" v="363" actId="2696"/>
        <pc:sldMkLst>
          <pc:docMk/>
          <pc:sldMk cId="3707858699" sldId="1849"/>
        </pc:sldMkLst>
      </pc:sldChg>
      <pc:sldChg chg="del">
        <pc:chgData name="Kelly Stokes" userId="3e5c5154-569e-4d81-aa91-4f91841cdfa9" providerId="ADAL" clId="{EA500816-1798-427C-AB67-65D85DE3824F}" dt="2023-03-14T10:11:34.707" v="363" actId="2696"/>
        <pc:sldMkLst>
          <pc:docMk/>
          <pc:sldMk cId="3828569501" sldId="1850"/>
        </pc:sldMkLst>
      </pc:sldChg>
      <pc:sldChg chg="del">
        <pc:chgData name="Kelly Stokes" userId="3e5c5154-569e-4d81-aa91-4f91841cdfa9" providerId="ADAL" clId="{EA500816-1798-427C-AB67-65D85DE3824F}" dt="2023-03-14T10:11:34.707" v="363" actId="2696"/>
        <pc:sldMkLst>
          <pc:docMk/>
          <pc:sldMk cId="846602130" sldId="1851"/>
        </pc:sldMkLst>
      </pc:sldChg>
      <pc:sldChg chg="del">
        <pc:chgData name="Kelly Stokes" userId="3e5c5154-569e-4d81-aa91-4f91841cdfa9" providerId="ADAL" clId="{EA500816-1798-427C-AB67-65D85DE3824F}" dt="2023-03-14T10:11:34.707" v="363" actId="2696"/>
        <pc:sldMkLst>
          <pc:docMk/>
          <pc:sldMk cId="2835380636" sldId="1852"/>
        </pc:sldMkLst>
      </pc:sldChg>
      <pc:sldChg chg="del">
        <pc:chgData name="Kelly Stokes" userId="3e5c5154-569e-4d81-aa91-4f91841cdfa9" providerId="ADAL" clId="{EA500816-1798-427C-AB67-65D85DE3824F}" dt="2023-03-14T10:11:34.707" v="363" actId="2696"/>
        <pc:sldMkLst>
          <pc:docMk/>
          <pc:sldMk cId="2479239690" sldId="1853"/>
        </pc:sldMkLst>
      </pc:sldChg>
      <pc:sldChg chg="del">
        <pc:chgData name="Kelly Stokes" userId="3e5c5154-569e-4d81-aa91-4f91841cdfa9" providerId="ADAL" clId="{EA500816-1798-427C-AB67-65D85DE3824F}" dt="2023-03-14T10:11:34.707" v="363" actId="2696"/>
        <pc:sldMkLst>
          <pc:docMk/>
          <pc:sldMk cId="767284162" sldId="1854"/>
        </pc:sldMkLst>
      </pc:sldChg>
      <pc:sldChg chg="del">
        <pc:chgData name="Kelly Stokes" userId="3e5c5154-569e-4d81-aa91-4f91841cdfa9" providerId="ADAL" clId="{EA500816-1798-427C-AB67-65D85DE3824F}" dt="2023-03-14T10:11:34.707" v="363" actId="2696"/>
        <pc:sldMkLst>
          <pc:docMk/>
          <pc:sldMk cId="4182791851" sldId="1855"/>
        </pc:sldMkLst>
      </pc:sldChg>
      <pc:sldChg chg="del">
        <pc:chgData name="Kelly Stokes" userId="3e5c5154-569e-4d81-aa91-4f91841cdfa9" providerId="ADAL" clId="{EA500816-1798-427C-AB67-65D85DE3824F}" dt="2023-03-14T10:11:34.707" v="363" actId="2696"/>
        <pc:sldMkLst>
          <pc:docMk/>
          <pc:sldMk cId="3833771850" sldId="1856"/>
        </pc:sldMkLst>
      </pc:sldChg>
      <pc:sldChg chg="del">
        <pc:chgData name="Kelly Stokes" userId="3e5c5154-569e-4d81-aa91-4f91841cdfa9" providerId="ADAL" clId="{EA500816-1798-427C-AB67-65D85DE3824F}" dt="2023-03-14T10:11:34.707" v="363" actId="2696"/>
        <pc:sldMkLst>
          <pc:docMk/>
          <pc:sldMk cId="4089880642" sldId="1857"/>
        </pc:sldMkLst>
      </pc:sldChg>
      <pc:sldChg chg="del">
        <pc:chgData name="Kelly Stokes" userId="3e5c5154-569e-4d81-aa91-4f91841cdfa9" providerId="ADAL" clId="{EA500816-1798-427C-AB67-65D85DE3824F}" dt="2023-03-14T10:11:34.707" v="363" actId="2696"/>
        <pc:sldMkLst>
          <pc:docMk/>
          <pc:sldMk cId="2002288087" sldId="1858"/>
        </pc:sldMkLst>
      </pc:sldChg>
      <pc:sldChg chg="del">
        <pc:chgData name="Kelly Stokes" userId="3e5c5154-569e-4d81-aa91-4f91841cdfa9" providerId="ADAL" clId="{EA500816-1798-427C-AB67-65D85DE3824F}" dt="2023-03-14T10:11:34.707" v="363" actId="2696"/>
        <pc:sldMkLst>
          <pc:docMk/>
          <pc:sldMk cId="3293175362" sldId="1859"/>
        </pc:sldMkLst>
      </pc:sldChg>
      <pc:sldChg chg="del">
        <pc:chgData name="Kelly Stokes" userId="3e5c5154-569e-4d81-aa91-4f91841cdfa9" providerId="ADAL" clId="{EA500816-1798-427C-AB67-65D85DE3824F}" dt="2023-03-14T10:11:34.707" v="363" actId="2696"/>
        <pc:sldMkLst>
          <pc:docMk/>
          <pc:sldMk cId="232450254" sldId="1862"/>
        </pc:sldMkLst>
      </pc:sldChg>
      <pc:sldChg chg="del">
        <pc:chgData name="Kelly Stokes" userId="3e5c5154-569e-4d81-aa91-4f91841cdfa9" providerId="ADAL" clId="{EA500816-1798-427C-AB67-65D85DE3824F}" dt="2023-03-14T10:11:34.707" v="363" actId="2696"/>
        <pc:sldMkLst>
          <pc:docMk/>
          <pc:sldMk cId="2661747036" sldId="1863"/>
        </pc:sldMkLst>
      </pc:sldChg>
      <pc:sldChg chg="del">
        <pc:chgData name="Kelly Stokes" userId="3e5c5154-569e-4d81-aa91-4f91841cdfa9" providerId="ADAL" clId="{EA500816-1798-427C-AB67-65D85DE3824F}" dt="2023-03-14T10:11:34.707" v="363" actId="2696"/>
        <pc:sldMkLst>
          <pc:docMk/>
          <pc:sldMk cId="765050954" sldId="1866"/>
        </pc:sldMkLst>
      </pc:sldChg>
      <pc:sldChg chg="del">
        <pc:chgData name="Kelly Stokes" userId="3e5c5154-569e-4d81-aa91-4f91841cdfa9" providerId="ADAL" clId="{EA500816-1798-427C-AB67-65D85DE3824F}" dt="2023-03-14T10:11:34.707" v="363" actId="2696"/>
        <pc:sldMkLst>
          <pc:docMk/>
          <pc:sldMk cId="2032923974" sldId="1867"/>
        </pc:sldMkLst>
      </pc:sldChg>
      <pc:sldChg chg="del">
        <pc:chgData name="Kelly Stokes" userId="3e5c5154-569e-4d81-aa91-4f91841cdfa9" providerId="ADAL" clId="{EA500816-1798-427C-AB67-65D85DE3824F}" dt="2023-03-14T10:11:34.707" v="363" actId="2696"/>
        <pc:sldMkLst>
          <pc:docMk/>
          <pc:sldMk cId="3125196379" sldId="1870"/>
        </pc:sldMkLst>
      </pc:sldChg>
      <pc:sldChg chg="del">
        <pc:chgData name="Kelly Stokes" userId="3e5c5154-569e-4d81-aa91-4f91841cdfa9" providerId="ADAL" clId="{EA500816-1798-427C-AB67-65D85DE3824F}" dt="2023-03-14T10:11:34.707" v="363" actId="2696"/>
        <pc:sldMkLst>
          <pc:docMk/>
          <pc:sldMk cId="1218444180" sldId="1871"/>
        </pc:sldMkLst>
      </pc:sldChg>
      <pc:sldChg chg="del">
        <pc:chgData name="Kelly Stokes" userId="3e5c5154-569e-4d81-aa91-4f91841cdfa9" providerId="ADAL" clId="{EA500816-1798-427C-AB67-65D85DE3824F}" dt="2023-03-14T10:11:34.707" v="363" actId="2696"/>
        <pc:sldMkLst>
          <pc:docMk/>
          <pc:sldMk cId="349837449" sldId="1872"/>
        </pc:sldMkLst>
      </pc:sldChg>
      <pc:sldChg chg="del">
        <pc:chgData name="Kelly Stokes" userId="3e5c5154-569e-4d81-aa91-4f91841cdfa9" providerId="ADAL" clId="{EA500816-1798-427C-AB67-65D85DE3824F}" dt="2023-03-14T10:11:34.707" v="363" actId="2696"/>
        <pc:sldMkLst>
          <pc:docMk/>
          <pc:sldMk cId="1609861962" sldId="1873"/>
        </pc:sldMkLst>
      </pc:sldChg>
      <pc:sldChg chg="del">
        <pc:chgData name="Kelly Stokes" userId="3e5c5154-569e-4d81-aa91-4f91841cdfa9" providerId="ADAL" clId="{EA500816-1798-427C-AB67-65D85DE3824F}" dt="2023-03-14T10:11:34.707" v="363" actId="2696"/>
        <pc:sldMkLst>
          <pc:docMk/>
          <pc:sldMk cId="3306410570" sldId="1874"/>
        </pc:sldMkLst>
      </pc:sldChg>
      <pc:sldChg chg="del">
        <pc:chgData name="Kelly Stokes" userId="3e5c5154-569e-4d81-aa91-4f91841cdfa9" providerId="ADAL" clId="{EA500816-1798-427C-AB67-65D85DE3824F}" dt="2023-03-14T10:11:34.707" v="363" actId="2696"/>
        <pc:sldMkLst>
          <pc:docMk/>
          <pc:sldMk cId="3353677240" sldId="1875"/>
        </pc:sldMkLst>
      </pc:sldChg>
      <pc:sldChg chg="del">
        <pc:chgData name="Kelly Stokes" userId="3e5c5154-569e-4d81-aa91-4f91841cdfa9" providerId="ADAL" clId="{EA500816-1798-427C-AB67-65D85DE3824F}" dt="2023-03-14T10:11:34.707" v="363" actId="2696"/>
        <pc:sldMkLst>
          <pc:docMk/>
          <pc:sldMk cId="1498708803" sldId="1876"/>
        </pc:sldMkLst>
      </pc:sldChg>
      <pc:sldChg chg="del">
        <pc:chgData name="Kelly Stokes" userId="3e5c5154-569e-4d81-aa91-4f91841cdfa9" providerId="ADAL" clId="{EA500816-1798-427C-AB67-65D85DE3824F}" dt="2023-03-14T10:11:34.707" v="363" actId="2696"/>
        <pc:sldMkLst>
          <pc:docMk/>
          <pc:sldMk cId="3129528661" sldId="1877"/>
        </pc:sldMkLst>
      </pc:sldChg>
      <pc:sldChg chg="del">
        <pc:chgData name="Kelly Stokes" userId="3e5c5154-569e-4d81-aa91-4f91841cdfa9" providerId="ADAL" clId="{EA500816-1798-427C-AB67-65D85DE3824F}" dt="2023-03-14T10:11:34.707" v="363" actId="2696"/>
        <pc:sldMkLst>
          <pc:docMk/>
          <pc:sldMk cId="4053826113" sldId="1878"/>
        </pc:sldMkLst>
      </pc:sldChg>
      <pc:sldChg chg="del">
        <pc:chgData name="Kelly Stokes" userId="3e5c5154-569e-4d81-aa91-4f91841cdfa9" providerId="ADAL" clId="{EA500816-1798-427C-AB67-65D85DE3824F}" dt="2023-03-14T10:11:34.707" v="363" actId="2696"/>
        <pc:sldMkLst>
          <pc:docMk/>
          <pc:sldMk cId="1148133003" sldId="1879"/>
        </pc:sldMkLst>
      </pc:sldChg>
      <pc:sldChg chg="del">
        <pc:chgData name="Kelly Stokes" userId="3e5c5154-569e-4d81-aa91-4f91841cdfa9" providerId="ADAL" clId="{EA500816-1798-427C-AB67-65D85DE3824F}" dt="2023-03-14T10:11:34.707" v="363" actId="2696"/>
        <pc:sldMkLst>
          <pc:docMk/>
          <pc:sldMk cId="3228713495" sldId="1880"/>
        </pc:sldMkLst>
      </pc:sldChg>
      <pc:sldChg chg="del">
        <pc:chgData name="Kelly Stokes" userId="3e5c5154-569e-4d81-aa91-4f91841cdfa9" providerId="ADAL" clId="{EA500816-1798-427C-AB67-65D85DE3824F}" dt="2023-03-14T10:11:34.707" v="363" actId="2696"/>
        <pc:sldMkLst>
          <pc:docMk/>
          <pc:sldMk cId="812724689" sldId="1881"/>
        </pc:sldMkLst>
      </pc:sldChg>
      <pc:sldChg chg="del">
        <pc:chgData name="Kelly Stokes" userId="3e5c5154-569e-4d81-aa91-4f91841cdfa9" providerId="ADAL" clId="{EA500816-1798-427C-AB67-65D85DE3824F}" dt="2023-03-14T10:11:34.707" v="363" actId="2696"/>
        <pc:sldMkLst>
          <pc:docMk/>
          <pc:sldMk cId="2820639208" sldId="1882"/>
        </pc:sldMkLst>
      </pc:sldChg>
      <pc:sldChg chg="del">
        <pc:chgData name="Kelly Stokes" userId="3e5c5154-569e-4d81-aa91-4f91841cdfa9" providerId="ADAL" clId="{EA500816-1798-427C-AB67-65D85DE3824F}" dt="2023-03-14T10:11:34.707" v="363" actId="2696"/>
        <pc:sldMkLst>
          <pc:docMk/>
          <pc:sldMk cId="1790307490" sldId="1883"/>
        </pc:sldMkLst>
      </pc:sldChg>
      <pc:sldChg chg="new del">
        <pc:chgData name="Kelly Stokes" userId="3e5c5154-569e-4d81-aa91-4f91841cdfa9" providerId="ADAL" clId="{EA500816-1798-427C-AB67-65D85DE3824F}" dt="2023-03-14T10:00:56.148" v="103" actId="2696"/>
        <pc:sldMkLst>
          <pc:docMk/>
          <pc:sldMk cId="1684485245" sldId="1894"/>
        </pc:sldMkLst>
      </pc:sldChg>
      <pc:sldChg chg="addSp delSp modSp add modAnim">
        <pc:chgData name="Kelly Stokes" userId="3e5c5154-569e-4d81-aa91-4f91841cdfa9" providerId="ADAL" clId="{EA500816-1798-427C-AB67-65D85DE3824F}" dt="2023-03-14T10:03:19.178" v="239" actId="20577"/>
        <pc:sldMkLst>
          <pc:docMk/>
          <pc:sldMk cId="2353392249" sldId="1894"/>
        </pc:sldMkLst>
        <pc:spChg chg="mod">
          <ac:chgData name="Kelly Stokes" userId="3e5c5154-569e-4d81-aa91-4f91841cdfa9" providerId="ADAL" clId="{EA500816-1798-427C-AB67-65D85DE3824F}" dt="2023-03-14T10:02:59.838" v="216" actId="20577"/>
          <ac:spMkLst>
            <pc:docMk/>
            <pc:sldMk cId="2353392249" sldId="1894"/>
            <ac:spMk id="2" creationId="{52DA34BA-82FC-47C5-BCE1-BB65E08B92A1}"/>
          </ac:spMkLst>
        </pc:spChg>
        <pc:spChg chg="mod">
          <ac:chgData name="Kelly Stokes" userId="3e5c5154-569e-4d81-aa91-4f91841cdfa9" providerId="ADAL" clId="{EA500816-1798-427C-AB67-65D85DE3824F}" dt="2023-03-14T10:03:09.945" v="233" actId="20577"/>
          <ac:spMkLst>
            <pc:docMk/>
            <pc:sldMk cId="2353392249" sldId="1894"/>
            <ac:spMk id="5" creationId="{26FE4F43-7583-A0B2-6DF7-474D43CA7D7E}"/>
          </ac:spMkLst>
        </pc:spChg>
        <pc:spChg chg="mod">
          <ac:chgData name="Kelly Stokes" userId="3e5c5154-569e-4d81-aa91-4f91841cdfa9" providerId="ADAL" clId="{EA500816-1798-427C-AB67-65D85DE3824F}" dt="2023-03-14T10:03:19.178" v="239" actId="20577"/>
          <ac:spMkLst>
            <pc:docMk/>
            <pc:sldMk cId="2353392249" sldId="1894"/>
            <ac:spMk id="12" creationId="{E384BFF7-3319-CAE2-192F-C4DCBBBBFCCA}"/>
          </ac:spMkLst>
        </pc:spChg>
        <pc:picChg chg="add mod">
          <ac:chgData name="Kelly Stokes" userId="3e5c5154-569e-4d81-aa91-4f91841cdfa9" providerId="ADAL" clId="{EA500816-1798-427C-AB67-65D85DE3824F}" dt="2023-03-14T10:02:49.008" v="207" actId="1076"/>
          <ac:picMkLst>
            <pc:docMk/>
            <pc:sldMk cId="2353392249" sldId="1894"/>
            <ac:picMk id="3" creationId="{565E0E3F-0A76-4FE9-6119-5DB0B93222FB}"/>
          </ac:picMkLst>
        </pc:picChg>
        <pc:picChg chg="del">
          <ac:chgData name="Kelly Stokes" userId="3e5c5154-569e-4d81-aa91-4f91841cdfa9" providerId="ADAL" clId="{EA500816-1798-427C-AB67-65D85DE3824F}" dt="2023-03-14T10:02:46.446" v="205" actId="478"/>
          <ac:picMkLst>
            <pc:docMk/>
            <pc:sldMk cId="2353392249" sldId="1894"/>
            <ac:picMk id="4" creationId="{33DBF8FB-63D0-9B87-D8ED-514DA587D173}"/>
          </ac:picMkLst>
        </pc:picChg>
      </pc:sldChg>
      <pc:sldChg chg="modSp add">
        <pc:chgData name="Kelly Stokes" userId="3e5c5154-569e-4d81-aa91-4f91841cdfa9" providerId="ADAL" clId="{EA500816-1798-427C-AB67-65D85DE3824F}" dt="2023-03-14T10:05:54.463" v="281"/>
        <pc:sldMkLst>
          <pc:docMk/>
          <pc:sldMk cId="2039618949" sldId="1895"/>
        </pc:sldMkLst>
        <pc:spChg chg="mod">
          <ac:chgData name="Kelly Stokes" userId="3e5c5154-569e-4d81-aa91-4f91841cdfa9" providerId="ADAL" clId="{EA500816-1798-427C-AB67-65D85DE3824F}" dt="2023-03-14T10:05:49.812" v="280" actId="20577"/>
          <ac:spMkLst>
            <pc:docMk/>
            <pc:sldMk cId="2039618949" sldId="1895"/>
            <ac:spMk id="4" creationId="{C424366C-8EFB-1EF9-3E80-C6EE7BE15FA3}"/>
          </ac:spMkLst>
        </pc:spChg>
        <pc:spChg chg="mod">
          <ac:chgData name="Kelly Stokes" userId="3e5c5154-569e-4d81-aa91-4f91841cdfa9" providerId="ADAL" clId="{EA500816-1798-427C-AB67-65D85DE3824F}" dt="2023-03-14T10:05:54.463" v="281"/>
          <ac:spMkLst>
            <pc:docMk/>
            <pc:sldMk cId="2039618949" sldId="1895"/>
            <ac:spMk id="8" creationId="{1FCDC8B7-0F0D-46B5-057E-579929B7D816}"/>
          </ac:spMkLst>
        </pc:spChg>
      </pc:sldChg>
      <pc:sldChg chg="addSp delSp modSp add ord modAnim">
        <pc:chgData name="Kelly Stokes" userId="3e5c5154-569e-4d81-aa91-4f91841cdfa9" providerId="ADAL" clId="{EA500816-1798-427C-AB67-65D85DE3824F}" dt="2023-03-14T10:08:42.999" v="332"/>
        <pc:sldMkLst>
          <pc:docMk/>
          <pc:sldMk cId="3742798183" sldId="1896"/>
        </pc:sldMkLst>
        <pc:spChg chg="mod">
          <ac:chgData name="Kelly Stokes" userId="3e5c5154-569e-4d81-aa91-4f91841cdfa9" providerId="ADAL" clId="{EA500816-1798-427C-AB67-65D85DE3824F}" dt="2023-03-14T10:06:48.898" v="302" actId="20577"/>
          <ac:spMkLst>
            <pc:docMk/>
            <pc:sldMk cId="3742798183" sldId="1896"/>
            <ac:spMk id="2" creationId="{52DA34BA-82FC-47C5-BCE1-BB65E08B92A1}"/>
          </ac:spMkLst>
        </pc:spChg>
        <pc:spChg chg="mod">
          <ac:chgData name="Kelly Stokes" userId="3e5c5154-569e-4d81-aa91-4f91841cdfa9" providerId="ADAL" clId="{EA500816-1798-427C-AB67-65D85DE3824F}" dt="2023-03-14T10:07:03.226" v="307" actId="20577"/>
          <ac:spMkLst>
            <pc:docMk/>
            <pc:sldMk cId="3742798183" sldId="1896"/>
            <ac:spMk id="8" creationId="{1FCDC8B7-0F0D-46B5-057E-579929B7D816}"/>
          </ac:spMkLst>
        </pc:spChg>
        <pc:picChg chg="del">
          <ac:chgData name="Kelly Stokes" userId="3e5c5154-569e-4d81-aa91-4f91841cdfa9" providerId="ADAL" clId="{EA500816-1798-427C-AB67-65D85DE3824F}" dt="2023-03-14T10:07:06.898" v="308" actId="478"/>
          <ac:picMkLst>
            <pc:docMk/>
            <pc:sldMk cId="3742798183" sldId="1896"/>
            <ac:picMk id="3074" creationId="{DC966D14-189F-A045-3EE3-E495557AD6EF}"/>
          </ac:picMkLst>
        </pc:picChg>
        <pc:picChg chg="add mod">
          <ac:chgData name="Kelly Stokes" userId="3e5c5154-569e-4d81-aa91-4f91841cdfa9" providerId="ADAL" clId="{EA500816-1798-427C-AB67-65D85DE3824F}" dt="2023-03-14T10:07:35.065" v="310" actId="1076"/>
          <ac:picMkLst>
            <pc:docMk/>
            <pc:sldMk cId="3742798183" sldId="1896"/>
            <ac:picMk id="6146" creationId="{15FB45E9-41BE-A4DC-C949-0E374F8479EE}"/>
          </ac:picMkLst>
        </pc:picChg>
      </pc:sldChg>
      <pc:sldChg chg="modSp add mod">
        <pc:chgData name="Kelly Stokes" userId="3e5c5154-569e-4d81-aa91-4f91841cdfa9" providerId="ADAL" clId="{EA500816-1798-427C-AB67-65D85DE3824F}" dt="2023-03-14T10:09:05.933" v="338" actId="20577"/>
        <pc:sldMkLst>
          <pc:docMk/>
          <pc:sldMk cId="432806602" sldId="1897"/>
        </pc:sldMkLst>
        <pc:spChg chg="mod">
          <ac:chgData name="Kelly Stokes" userId="3e5c5154-569e-4d81-aa91-4f91841cdfa9" providerId="ADAL" clId="{EA500816-1798-427C-AB67-65D85DE3824F}" dt="2023-03-14T10:08:56.017" v="333"/>
          <ac:spMkLst>
            <pc:docMk/>
            <pc:sldMk cId="432806602" sldId="1897"/>
            <ac:spMk id="2" creationId="{52DA34BA-82FC-47C5-BCE1-BB65E08B92A1}"/>
          </ac:spMkLst>
        </pc:spChg>
        <pc:spChg chg="mod">
          <ac:chgData name="Kelly Stokes" userId="3e5c5154-569e-4d81-aa91-4f91841cdfa9" providerId="ADAL" clId="{EA500816-1798-427C-AB67-65D85DE3824F}" dt="2023-03-14T10:09:05.933" v="338" actId="20577"/>
          <ac:spMkLst>
            <pc:docMk/>
            <pc:sldMk cId="432806602" sldId="1897"/>
            <ac:spMk id="3" creationId="{847A1AC9-9EC9-E1AA-348D-958CE44F2772}"/>
          </ac:spMkLst>
        </pc:spChg>
      </pc:sldChg>
      <pc:sldChg chg="modSp add mod">
        <pc:chgData name="Kelly Stokes" userId="3e5c5154-569e-4d81-aa91-4f91841cdfa9" providerId="ADAL" clId="{EA500816-1798-427C-AB67-65D85DE3824F}" dt="2023-03-14T10:36:35.368" v="942" actId="6549"/>
        <pc:sldMkLst>
          <pc:docMk/>
          <pc:sldMk cId="3345220112" sldId="1898"/>
        </pc:sldMkLst>
        <pc:spChg chg="mod">
          <ac:chgData name="Kelly Stokes" userId="3e5c5154-569e-4d81-aa91-4f91841cdfa9" providerId="ADAL" clId="{EA500816-1798-427C-AB67-65D85DE3824F}" dt="2023-03-14T10:36:35.368" v="942" actId="6549"/>
          <ac:spMkLst>
            <pc:docMk/>
            <pc:sldMk cId="3345220112" sldId="1898"/>
            <ac:spMk id="2" creationId="{52DA34BA-82FC-47C5-BCE1-BB65E08B92A1}"/>
          </ac:spMkLst>
        </pc:spChg>
      </pc:sldChg>
      <pc:sldChg chg="modSp add mod">
        <pc:chgData name="Kelly Stokes" userId="3e5c5154-569e-4d81-aa91-4f91841cdfa9" providerId="ADAL" clId="{EA500816-1798-427C-AB67-65D85DE3824F}" dt="2023-03-14T10:11:52.122" v="382" actId="20577"/>
        <pc:sldMkLst>
          <pc:docMk/>
          <pc:sldMk cId="3436902470" sldId="1899"/>
        </pc:sldMkLst>
        <pc:spChg chg="mod">
          <ac:chgData name="Kelly Stokes" userId="3e5c5154-569e-4d81-aa91-4f91841cdfa9" providerId="ADAL" clId="{EA500816-1798-427C-AB67-65D85DE3824F}" dt="2023-03-14T10:11:52.122" v="382" actId="20577"/>
          <ac:spMkLst>
            <pc:docMk/>
            <pc:sldMk cId="3436902470" sldId="1899"/>
            <ac:spMk id="2" creationId="{02FB8773-AD3E-2543-510F-CEE32E75C793}"/>
          </ac:spMkLst>
        </pc:spChg>
      </pc:sldChg>
      <pc:sldChg chg="modSp add mod">
        <pc:chgData name="Kelly Stokes" userId="3e5c5154-569e-4d81-aa91-4f91841cdfa9" providerId="ADAL" clId="{EA500816-1798-427C-AB67-65D85DE3824F}" dt="2023-03-14T10:11:58.714" v="387" actId="20577"/>
        <pc:sldMkLst>
          <pc:docMk/>
          <pc:sldMk cId="1828082880" sldId="1900"/>
        </pc:sldMkLst>
        <pc:spChg chg="mod">
          <ac:chgData name="Kelly Stokes" userId="3e5c5154-569e-4d81-aa91-4f91841cdfa9" providerId="ADAL" clId="{EA500816-1798-427C-AB67-65D85DE3824F}" dt="2023-03-14T10:11:58.714" v="387" actId="20577"/>
          <ac:spMkLst>
            <pc:docMk/>
            <pc:sldMk cId="1828082880" sldId="1900"/>
            <ac:spMk id="2" creationId="{02FB8773-AD3E-2543-510F-CEE32E75C793}"/>
          </ac:spMkLst>
        </pc:spChg>
      </pc:sldChg>
      <pc:sldChg chg="del">
        <pc:chgData name="Kelly Stokes" userId="3e5c5154-569e-4d81-aa91-4f91841cdfa9" providerId="ADAL" clId="{EA500816-1798-427C-AB67-65D85DE3824F}" dt="2023-03-14T10:12:56.837" v="391" actId="2696"/>
        <pc:sldMkLst>
          <pc:docMk/>
          <pc:sldMk cId="3522134368" sldId="1911"/>
        </pc:sldMkLst>
      </pc:sldChg>
      <pc:sldChg chg="ord">
        <pc:chgData name="Kelly Stokes" userId="3e5c5154-569e-4d81-aa91-4f91841cdfa9" providerId="ADAL" clId="{EA500816-1798-427C-AB67-65D85DE3824F}" dt="2023-03-14T10:13:05.055" v="393"/>
        <pc:sldMkLst>
          <pc:docMk/>
          <pc:sldMk cId="3323050195" sldId="1912"/>
        </pc:sldMkLst>
      </pc:sldChg>
      <pc:sldChg chg="ord">
        <pc:chgData name="Kelly Stokes" userId="3e5c5154-569e-4d81-aa91-4f91841cdfa9" providerId="ADAL" clId="{EA500816-1798-427C-AB67-65D85DE3824F}" dt="2023-03-14T10:13:05.055" v="393"/>
        <pc:sldMkLst>
          <pc:docMk/>
          <pc:sldMk cId="3510243074" sldId="1913"/>
        </pc:sldMkLst>
      </pc:sldChg>
      <pc:sldChg chg="modSp add mod">
        <pc:chgData name="Kelly Stokes" userId="3e5c5154-569e-4d81-aa91-4f91841cdfa9" providerId="ADAL" clId="{EA500816-1798-427C-AB67-65D85DE3824F}" dt="2023-03-14T10:14:35.306" v="499" actId="20577"/>
        <pc:sldMkLst>
          <pc:docMk/>
          <pc:sldMk cId="2554219817" sldId="1914"/>
        </pc:sldMkLst>
        <pc:spChg chg="mod">
          <ac:chgData name="Kelly Stokes" userId="3e5c5154-569e-4d81-aa91-4f91841cdfa9" providerId="ADAL" clId="{EA500816-1798-427C-AB67-65D85DE3824F}" dt="2023-03-14T10:14:35.306" v="499" actId="20577"/>
          <ac:spMkLst>
            <pc:docMk/>
            <pc:sldMk cId="2554219817" sldId="1914"/>
            <ac:spMk id="2" creationId="{52DA34BA-82FC-47C5-BCE1-BB65E08B92A1}"/>
          </ac:spMkLst>
        </pc:spChg>
      </pc:sldChg>
      <pc:sldChg chg="modSp add mod">
        <pc:chgData name="Kelly Stokes" userId="3e5c5154-569e-4d81-aa91-4f91841cdfa9" providerId="ADAL" clId="{EA500816-1798-427C-AB67-65D85DE3824F}" dt="2023-03-14T10:17:02.190" v="519" actId="14100"/>
        <pc:sldMkLst>
          <pc:docMk/>
          <pc:sldMk cId="1732611945" sldId="1915"/>
        </pc:sldMkLst>
        <pc:spChg chg="mod">
          <ac:chgData name="Kelly Stokes" userId="3e5c5154-569e-4d81-aa91-4f91841cdfa9" providerId="ADAL" clId="{EA500816-1798-427C-AB67-65D85DE3824F}" dt="2023-03-14T10:16:56.721" v="517" actId="1076"/>
          <ac:spMkLst>
            <pc:docMk/>
            <pc:sldMk cId="1732611945" sldId="1915"/>
            <ac:spMk id="2" creationId="{02FB8773-AD3E-2543-510F-CEE32E75C793}"/>
          </ac:spMkLst>
        </pc:spChg>
        <pc:spChg chg="mod">
          <ac:chgData name="Kelly Stokes" userId="3e5c5154-569e-4d81-aa91-4f91841cdfa9" providerId="ADAL" clId="{EA500816-1798-427C-AB67-65D85DE3824F}" dt="2023-03-14T10:16:36.957" v="513"/>
          <ac:spMkLst>
            <pc:docMk/>
            <pc:sldMk cId="1732611945" sldId="1915"/>
            <ac:spMk id="3" creationId="{E500F0D3-C8EE-77CA-D8A5-2252D46724AA}"/>
          </ac:spMkLst>
        </pc:spChg>
        <pc:spChg chg="mod">
          <ac:chgData name="Kelly Stokes" userId="3e5c5154-569e-4d81-aa91-4f91841cdfa9" providerId="ADAL" clId="{EA500816-1798-427C-AB67-65D85DE3824F}" dt="2023-03-14T10:16:42.237" v="515" actId="14100"/>
          <ac:spMkLst>
            <pc:docMk/>
            <pc:sldMk cId="1732611945" sldId="1915"/>
            <ac:spMk id="4" creationId="{B5313488-7E4A-79E2-52CD-B230AB2EBC8A}"/>
          </ac:spMkLst>
        </pc:spChg>
        <pc:spChg chg="mod">
          <ac:chgData name="Kelly Stokes" userId="3e5c5154-569e-4d81-aa91-4f91841cdfa9" providerId="ADAL" clId="{EA500816-1798-427C-AB67-65D85DE3824F}" dt="2023-03-14T10:17:02.190" v="519" actId="14100"/>
          <ac:spMkLst>
            <pc:docMk/>
            <pc:sldMk cId="1732611945" sldId="1915"/>
            <ac:spMk id="5" creationId="{E02A7888-AA45-7396-3E3D-4AC6E69CC2E9}"/>
          </ac:spMkLst>
        </pc:spChg>
      </pc:sldChg>
      <pc:sldChg chg="addSp modSp add mod">
        <pc:chgData name="Kelly Stokes" userId="3e5c5154-569e-4d81-aa91-4f91841cdfa9" providerId="ADAL" clId="{EA500816-1798-427C-AB67-65D85DE3824F}" dt="2023-03-14T10:18:04.994" v="549" actId="1076"/>
        <pc:sldMkLst>
          <pc:docMk/>
          <pc:sldMk cId="1566604948" sldId="1916"/>
        </pc:sldMkLst>
        <pc:spChg chg="mod">
          <ac:chgData name="Kelly Stokes" userId="3e5c5154-569e-4d81-aa91-4f91841cdfa9" providerId="ADAL" clId="{EA500816-1798-427C-AB67-65D85DE3824F}" dt="2023-03-14T10:17:52.573" v="545" actId="6549"/>
          <ac:spMkLst>
            <pc:docMk/>
            <pc:sldMk cId="1566604948" sldId="1916"/>
            <ac:spMk id="2" creationId="{02FB8773-AD3E-2543-510F-CEE32E75C793}"/>
          </ac:spMkLst>
        </pc:spChg>
        <pc:picChg chg="add mod">
          <ac:chgData name="Kelly Stokes" userId="3e5c5154-569e-4d81-aa91-4f91841cdfa9" providerId="ADAL" clId="{EA500816-1798-427C-AB67-65D85DE3824F}" dt="2023-03-14T10:18:04.994" v="549" actId="1076"/>
          <ac:picMkLst>
            <pc:docMk/>
            <pc:sldMk cId="1566604948" sldId="1916"/>
            <ac:picMk id="3" creationId="{25D0EE35-C742-9162-993A-CF3E00296E81}"/>
          </ac:picMkLst>
        </pc:picChg>
      </pc:sldChg>
      <pc:sldChg chg="del">
        <pc:chgData name="Kelly Stokes" userId="3e5c5154-569e-4d81-aa91-4f91841cdfa9" providerId="ADAL" clId="{EA500816-1798-427C-AB67-65D85DE3824F}" dt="2023-03-14T10:19:25.720" v="550" actId="2696"/>
        <pc:sldMkLst>
          <pc:docMk/>
          <pc:sldMk cId="939229572" sldId="1926"/>
        </pc:sldMkLst>
      </pc:sldChg>
      <pc:sldChg chg="del">
        <pc:chgData name="Kelly Stokes" userId="3e5c5154-569e-4d81-aa91-4f91841cdfa9" providerId="ADAL" clId="{EA500816-1798-427C-AB67-65D85DE3824F}" dt="2023-03-14T10:19:25.720" v="550" actId="2696"/>
        <pc:sldMkLst>
          <pc:docMk/>
          <pc:sldMk cId="937527668" sldId="1927"/>
        </pc:sldMkLst>
      </pc:sldChg>
      <pc:sldChg chg="del">
        <pc:chgData name="Kelly Stokes" userId="3e5c5154-569e-4d81-aa91-4f91841cdfa9" providerId="ADAL" clId="{EA500816-1798-427C-AB67-65D85DE3824F}" dt="2023-03-14T10:19:25.720" v="550" actId="2696"/>
        <pc:sldMkLst>
          <pc:docMk/>
          <pc:sldMk cId="2534690867" sldId="1928"/>
        </pc:sldMkLst>
      </pc:sldChg>
      <pc:sldChg chg="del">
        <pc:chgData name="Kelly Stokes" userId="3e5c5154-569e-4d81-aa91-4f91841cdfa9" providerId="ADAL" clId="{EA500816-1798-427C-AB67-65D85DE3824F}" dt="2023-03-14T10:19:25.720" v="550" actId="2696"/>
        <pc:sldMkLst>
          <pc:docMk/>
          <pc:sldMk cId="3491653196" sldId="1929"/>
        </pc:sldMkLst>
      </pc:sldChg>
      <pc:sldChg chg="addSp delSp modSp mod modAnim">
        <pc:chgData name="Kelly Stokes" userId="3e5c5154-569e-4d81-aa91-4f91841cdfa9" providerId="ADAL" clId="{EA500816-1798-427C-AB67-65D85DE3824F}" dt="2023-03-14T10:20:21.896" v="560"/>
        <pc:sldMkLst>
          <pc:docMk/>
          <pc:sldMk cId="2018976297" sldId="1933"/>
        </pc:sldMkLst>
        <pc:spChg chg="mod">
          <ac:chgData name="Kelly Stokes" userId="3e5c5154-569e-4d81-aa91-4f91841cdfa9" providerId="ADAL" clId="{EA500816-1798-427C-AB67-65D85DE3824F}" dt="2023-03-14T10:19:37.509" v="555" actId="20577"/>
          <ac:spMkLst>
            <pc:docMk/>
            <pc:sldMk cId="2018976297" sldId="1933"/>
            <ac:spMk id="2" creationId="{52DA34BA-82FC-47C5-BCE1-BB65E08B92A1}"/>
          </ac:spMkLst>
        </pc:spChg>
        <pc:spChg chg="mod">
          <ac:chgData name="Kelly Stokes" userId="3e5c5154-569e-4d81-aa91-4f91841cdfa9" providerId="ADAL" clId="{EA500816-1798-427C-AB67-65D85DE3824F}" dt="2023-03-14T10:19:40.801" v="556" actId="1076"/>
          <ac:spMkLst>
            <pc:docMk/>
            <pc:sldMk cId="2018976297" sldId="1933"/>
            <ac:spMk id="3" creationId="{13BB5EC0-7A96-4D29-A835-6FAE896C31A4}"/>
          </ac:spMkLst>
        </pc:spChg>
        <pc:picChg chg="del">
          <ac:chgData name="Kelly Stokes" userId="3e5c5154-569e-4d81-aa91-4f91841cdfa9" providerId="ADAL" clId="{EA500816-1798-427C-AB67-65D85DE3824F}" dt="2023-03-14T10:19:42.295" v="557" actId="478"/>
          <ac:picMkLst>
            <pc:docMk/>
            <pc:sldMk cId="2018976297" sldId="1933"/>
            <ac:picMk id="1026" creationId="{401ED172-1EB1-EA95-B838-1D911A4C8B0D}"/>
          </ac:picMkLst>
        </pc:picChg>
        <pc:picChg chg="add mod">
          <ac:chgData name="Kelly Stokes" userId="3e5c5154-569e-4d81-aa91-4f91841cdfa9" providerId="ADAL" clId="{EA500816-1798-427C-AB67-65D85DE3824F}" dt="2023-03-14T10:20:19.965" v="559" actId="1076"/>
          <ac:picMkLst>
            <pc:docMk/>
            <pc:sldMk cId="2018976297" sldId="1933"/>
            <ac:picMk id="24578" creationId="{DE5FCC74-01C9-4F94-41E3-92F4B3B6C444}"/>
          </ac:picMkLst>
        </pc:picChg>
      </pc:sldChg>
      <pc:sldChg chg="addSp delSp modSp mod modAnim">
        <pc:chgData name="Kelly Stokes" userId="3e5c5154-569e-4d81-aa91-4f91841cdfa9" providerId="ADAL" clId="{EA500816-1798-427C-AB67-65D85DE3824F}" dt="2023-03-14T10:21:21.840" v="577"/>
        <pc:sldMkLst>
          <pc:docMk/>
          <pc:sldMk cId="1574620740" sldId="1934"/>
        </pc:sldMkLst>
        <pc:spChg chg="mod">
          <ac:chgData name="Kelly Stokes" userId="3e5c5154-569e-4d81-aa91-4f91841cdfa9" providerId="ADAL" clId="{EA500816-1798-427C-AB67-65D85DE3824F}" dt="2023-03-14T10:20:33.440" v="568" actId="20577"/>
          <ac:spMkLst>
            <pc:docMk/>
            <pc:sldMk cId="1574620740" sldId="1934"/>
            <ac:spMk id="2" creationId="{52DA34BA-82FC-47C5-BCE1-BB65E08B92A1}"/>
          </ac:spMkLst>
        </pc:spChg>
        <pc:spChg chg="mod">
          <ac:chgData name="Kelly Stokes" userId="3e5c5154-569e-4d81-aa91-4f91841cdfa9" providerId="ADAL" clId="{EA500816-1798-427C-AB67-65D85DE3824F}" dt="2023-03-14T10:20:37.655" v="569" actId="1076"/>
          <ac:spMkLst>
            <pc:docMk/>
            <pc:sldMk cId="1574620740" sldId="1934"/>
            <ac:spMk id="3" creationId="{0366E0B6-702E-4814-82C6-08CA2D13F3C9}"/>
          </ac:spMkLst>
        </pc:spChg>
        <pc:picChg chg="del">
          <ac:chgData name="Kelly Stokes" userId="3e5c5154-569e-4d81-aa91-4f91841cdfa9" providerId="ADAL" clId="{EA500816-1798-427C-AB67-65D85DE3824F}" dt="2023-03-14T10:20:38.554" v="570" actId="478"/>
          <ac:picMkLst>
            <pc:docMk/>
            <pc:sldMk cId="1574620740" sldId="1934"/>
            <ac:picMk id="2050" creationId="{AFF0202C-BD44-1441-9FB9-937C47BA1DB4}"/>
          </ac:picMkLst>
        </pc:picChg>
        <pc:picChg chg="add mod">
          <ac:chgData name="Kelly Stokes" userId="3e5c5154-569e-4d81-aa91-4f91841cdfa9" providerId="ADAL" clId="{EA500816-1798-427C-AB67-65D85DE3824F}" dt="2023-03-14T10:21:18.931" v="576" actId="1076"/>
          <ac:picMkLst>
            <pc:docMk/>
            <pc:sldMk cId="1574620740" sldId="1934"/>
            <ac:picMk id="23554" creationId="{B1D3FD8E-976A-70A8-B05C-0AFFBDACD573}"/>
          </ac:picMkLst>
        </pc:picChg>
      </pc:sldChg>
      <pc:sldChg chg="addSp delSp modSp modAnim">
        <pc:chgData name="Kelly Stokes" userId="3e5c5154-569e-4d81-aa91-4f91841cdfa9" providerId="ADAL" clId="{EA500816-1798-427C-AB67-65D85DE3824F}" dt="2023-03-14T10:21:50.218" v="610"/>
        <pc:sldMkLst>
          <pc:docMk/>
          <pc:sldMk cId="851686754" sldId="1935"/>
        </pc:sldMkLst>
        <pc:spChg chg="mod">
          <ac:chgData name="Kelly Stokes" userId="3e5c5154-569e-4d81-aa91-4f91841cdfa9" providerId="ADAL" clId="{EA500816-1798-427C-AB67-65D85DE3824F}" dt="2023-03-14T10:21:27.077" v="582" actId="20577"/>
          <ac:spMkLst>
            <pc:docMk/>
            <pc:sldMk cId="851686754" sldId="1935"/>
            <ac:spMk id="2" creationId="{52DA34BA-82FC-47C5-BCE1-BB65E08B92A1}"/>
          </ac:spMkLst>
        </pc:spChg>
        <pc:spChg chg="mod">
          <ac:chgData name="Kelly Stokes" userId="3e5c5154-569e-4d81-aa91-4f91841cdfa9" providerId="ADAL" clId="{EA500816-1798-427C-AB67-65D85DE3824F}" dt="2023-03-14T10:21:37.171" v="599" actId="20577"/>
          <ac:spMkLst>
            <pc:docMk/>
            <pc:sldMk cId="851686754" sldId="1935"/>
            <ac:spMk id="5" creationId="{26FE4F43-7583-A0B2-6DF7-474D43CA7D7E}"/>
          </ac:spMkLst>
        </pc:spChg>
        <pc:spChg chg="mod">
          <ac:chgData name="Kelly Stokes" userId="3e5c5154-569e-4d81-aa91-4f91841cdfa9" providerId="ADAL" clId="{EA500816-1798-427C-AB67-65D85DE3824F}" dt="2023-03-14T10:21:41.109" v="605" actId="20577"/>
          <ac:spMkLst>
            <pc:docMk/>
            <pc:sldMk cId="851686754" sldId="1935"/>
            <ac:spMk id="12" creationId="{E384BFF7-3319-CAE2-192F-C4DCBBBBFCCA}"/>
          </ac:spMkLst>
        </pc:spChg>
        <pc:picChg chg="add mod">
          <ac:chgData name="Kelly Stokes" userId="3e5c5154-569e-4d81-aa91-4f91841cdfa9" providerId="ADAL" clId="{EA500816-1798-427C-AB67-65D85DE3824F}" dt="2023-03-14T10:21:47.189" v="607"/>
          <ac:picMkLst>
            <pc:docMk/>
            <pc:sldMk cId="851686754" sldId="1935"/>
            <ac:picMk id="3" creationId="{5B27789D-517C-B18B-1F46-521AFD3B5B7C}"/>
          </ac:picMkLst>
        </pc:picChg>
        <pc:picChg chg="del">
          <ac:chgData name="Kelly Stokes" userId="3e5c5154-569e-4d81-aa91-4f91841cdfa9" providerId="ADAL" clId="{EA500816-1798-427C-AB67-65D85DE3824F}" dt="2023-03-14T10:21:46.830" v="606" actId="478"/>
          <ac:picMkLst>
            <pc:docMk/>
            <pc:sldMk cId="851686754" sldId="1935"/>
            <ac:picMk id="4" creationId="{33DBF8FB-63D0-9B87-D8ED-514DA587D173}"/>
          </ac:picMkLst>
        </pc:picChg>
      </pc:sldChg>
      <pc:sldChg chg="addSp delSp modSp mod modAnim">
        <pc:chgData name="Kelly Stokes" userId="3e5c5154-569e-4d81-aa91-4f91841cdfa9" providerId="ADAL" clId="{EA500816-1798-427C-AB67-65D85DE3824F}" dt="2023-03-14T10:22:19.639" v="661" actId="20577"/>
        <pc:sldMkLst>
          <pc:docMk/>
          <pc:sldMk cId="2497023328" sldId="1936"/>
        </pc:sldMkLst>
        <pc:spChg chg="mod">
          <ac:chgData name="Kelly Stokes" userId="3e5c5154-569e-4d81-aa91-4f91841cdfa9" providerId="ADAL" clId="{EA500816-1798-427C-AB67-65D85DE3824F}" dt="2023-03-14T10:22:02.005" v="623" actId="20577"/>
          <ac:spMkLst>
            <pc:docMk/>
            <pc:sldMk cId="2497023328" sldId="1936"/>
            <ac:spMk id="2" creationId="{52DA34BA-82FC-47C5-BCE1-BB65E08B92A1}"/>
          </ac:spMkLst>
        </pc:spChg>
        <pc:spChg chg="mod">
          <ac:chgData name="Kelly Stokes" userId="3e5c5154-569e-4d81-aa91-4f91841cdfa9" providerId="ADAL" clId="{EA500816-1798-427C-AB67-65D85DE3824F}" dt="2023-03-14T10:22:14.732" v="653" actId="27636"/>
          <ac:spMkLst>
            <pc:docMk/>
            <pc:sldMk cId="2497023328" sldId="1936"/>
            <ac:spMk id="5" creationId="{26FE4F43-7583-A0B2-6DF7-474D43CA7D7E}"/>
          </ac:spMkLst>
        </pc:spChg>
        <pc:spChg chg="mod">
          <ac:chgData name="Kelly Stokes" userId="3e5c5154-569e-4d81-aa91-4f91841cdfa9" providerId="ADAL" clId="{EA500816-1798-427C-AB67-65D85DE3824F}" dt="2023-03-14T10:22:19.639" v="661" actId="20577"/>
          <ac:spMkLst>
            <pc:docMk/>
            <pc:sldMk cId="2497023328" sldId="1936"/>
            <ac:spMk id="12" creationId="{E384BFF7-3319-CAE2-192F-C4DCBBBBFCCA}"/>
          </ac:spMkLst>
        </pc:spChg>
        <pc:picChg chg="del">
          <ac:chgData name="Kelly Stokes" userId="3e5c5154-569e-4d81-aa91-4f91841cdfa9" providerId="ADAL" clId="{EA500816-1798-427C-AB67-65D85DE3824F}" dt="2023-03-14T10:21:57.134" v="611" actId="478"/>
          <ac:picMkLst>
            <pc:docMk/>
            <pc:sldMk cId="2497023328" sldId="1936"/>
            <ac:picMk id="3" creationId="{565E0E3F-0A76-4FE9-6119-5DB0B93222FB}"/>
          </ac:picMkLst>
        </pc:picChg>
        <pc:picChg chg="add mod">
          <ac:chgData name="Kelly Stokes" userId="3e5c5154-569e-4d81-aa91-4f91841cdfa9" providerId="ADAL" clId="{EA500816-1798-427C-AB67-65D85DE3824F}" dt="2023-03-14T10:21:57.479" v="612"/>
          <ac:picMkLst>
            <pc:docMk/>
            <pc:sldMk cId="2497023328" sldId="1936"/>
            <ac:picMk id="4" creationId="{1CE8D73B-872D-17B6-FF85-1CAA3B02D1B6}"/>
          </ac:picMkLst>
        </pc:picChg>
      </pc:sldChg>
      <pc:sldChg chg="modSp mod">
        <pc:chgData name="Kelly Stokes" userId="3e5c5154-569e-4d81-aa91-4f91841cdfa9" providerId="ADAL" clId="{EA500816-1798-427C-AB67-65D85DE3824F}" dt="2023-03-14T10:22:41.854" v="667" actId="27636"/>
        <pc:sldMkLst>
          <pc:docMk/>
          <pc:sldMk cId="821495561" sldId="1937"/>
        </pc:sldMkLst>
        <pc:spChg chg="mod">
          <ac:chgData name="Kelly Stokes" userId="3e5c5154-569e-4d81-aa91-4f91841cdfa9" providerId="ADAL" clId="{EA500816-1798-427C-AB67-65D85DE3824F}" dt="2023-03-14T10:22:33.725" v="662"/>
          <ac:spMkLst>
            <pc:docMk/>
            <pc:sldMk cId="821495561" sldId="1937"/>
            <ac:spMk id="2" creationId="{52DA34BA-82FC-47C5-BCE1-BB65E08B92A1}"/>
          </ac:spMkLst>
        </pc:spChg>
        <pc:spChg chg="mod">
          <ac:chgData name="Kelly Stokes" userId="3e5c5154-569e-4d81-aa91-4f91841cdfa9" providerId="ADAL" clId="{EA500816-1798-427C-AB67-65D85DE3824F}" dt="2023-03-14T10:22:41.854" v="667" actId="27636"/>
          <ac:spMkLst>
            <pc:docMk/>
            <pc:sldMk cId="821495561" sldId="1937"/>
            <ac:spMk id="3" creationId="{847A1AC9-9EC9-E1AA-348D-958CE44F2772}"/>
          </ac:spMkLst>
        </pc:spChg>
      </pc:sldChg>
      <pc:sldChg chg="modSp mod">
        <pc:chgData name="Kelly Stokes" userId="3e5c5154-569e-4d81-aa91-4f91841cdfa9" providerId="ADAL" clId="{EA500816-1798-427C-AB67-65D85DE3824F}" dt="2023-03-14T10:23:08.663" v="677" actId="27636"/>
        <pc:sldMkLst>
          <pc:docMk/>
          <pc:sldMk cId="2562950845" sldId="1938"/>
        </pc:sldMkLst>
        <pc:spChg chg="mod">
          <ac:chgData name="Kelly Stokes" userId="3e5c5154-569e-4d81-aa91-4f91841cdfa9" providerId="ADAL" clId="{EA500816-1798-427C-AB67-65D85DE3824F}" dt="2023-03-14T10:22:58.176" v="668"/>
          <ac:spMkLst>
            <pc:docMk/>
            <pc:sldMk cId="2562950845" sldId="1938"/>
            <ac:spMk id="2" creationId="{52DA34BA-82FC-47C5-BCE1-BB65E08B92A1}"/>
          </ac:spMkLst>
        </pc:spChg>
        <pc:spChg chg="mod">
          <ac:chgData name="Kelly Stokes" userId="3e5c5154-569e-4d81-aa91-4f91841cdfa9" providerId="ADAL" clId="{EA500816-1798-427C-AB67-65D85DE3824F}" dt="2023-03-14T10:23:08.663" v="677" actId="27636"/>
          <ac:spMkLst>
            <pc:docMk/>
            <pc:sldMk cId="2562950845" sldId="1938"/>
            <ac:spMk id="3" creationId="{847A1AC9-9EC9-E1AA-348D-958CE44F2772}"/>
          </ac:spMkLst>
        </pc:spChg>
      </pc:sldChg>
      <pc:sldChg chg="modSp mod">
        <pc:chgData name="Kelly Stokes" userId="3e5c5154-569e-4d81-aa91-4f91841cdfa9" providerId="ADAL" clId="{EA500816-1798-427C-AB67-65D85DE3824F}" dt="2023-03-14T10:36:24.471" v="940" actId="6549"/>
        <pc:sldMkLst>
          <pc:docMk/>
          <pc:sldMk cId="1827830669" sldId="1948"/>
        </pc:sldMkLst>
        <pc:spChg chg="mod">
          <ac:chgData name="Kelly Stokes" userId="3e5c5154-569e-4d81-aa91-4f91841cdfa9" providerId="ADAL" clId="{EA500816-1798-427C-AB67-65D85DE3824F}" dt="2023-03-14T10:36:24.471" v="940" actId="6549"/>
          <ac:spMkLst>
            <pc:docMk/>
            <pc:sldMk cId="1827830669" sldId="1948"/>
            <ac:spMk id="2" creationId="{52DA34BA-82FC-47C5-BCE1-BB65E08B92A1}"/>
          </ac:spMkLst>
        </pc:spChg>
      </pc:sldChg>
      <pc:sldChg chg="modSp mod">
        <pc:chgData name="Kelly Stokes" userId="3e5c5154-569e-4d81-aa91-4f91841cdfa9" providerId="ADAL" clId="{EA500816-1798-427C-AB67-65D85DE3824F}" dt="2023-03-14T10:36:28.007" v="941" actId="6549"/>
        <pc:sldMkLst>
          <pc:docMk/>
          <pc:sldMk cId="449121087" sldId="1949"/>
        </pc:sldMkLst>
        <pc:spChg chg="mod">
          <ac:chgData name="Kelly Stokes" userId="3e5c5154-569e-4d81-aa91-4f91841cdfa9" providerId="ADAL" clId="{EA500816-1798-427C-AB67-65D85DE3824F}" dt="2023-03-14T10:36:28.007" v="941" actId="6549"/>
          <ac:spMkLst>
            <pc:docMk/>
            <pc:sldMk cId="449121087" sldId="1949"/>
            <ac:spMk id="2" creationId="{52DA34BA-82FC-47C5-BCE1-BB65E08B92A1}"/>
          </ac:spMkLst>
        </pc:spChg>
      </pc:sldChg>
      <pc:sldChg chg="modNotesTx">
        <pc:chgData name="Kelly Stokes" userId="3e5c5154-569e-4d81-aa91-4f91841cdfa9" providerId="ADAL" clId="{EA500816-1798-427C-AB67-65D85DE3824F}" dt="2023-03-14T10:23:36.338" v="678"/>
        <pc:sldMkLst>
          <pc:docMk/>
          <pc:sldMk cId="904418525" sldId="1950"/>
        </pc:sldMkLst>
      </pc:sldChg>
      <pc:sldChg chg="modSp mod">
        <pc:chgData name="Kelly Stokes" userId="3e5c5154-569e-4d81-aa91-4f91841cdfa9" providerId="ADAL" clId="{EA500816-1798-427C-AB67-65D85DE3824F}" dt="2023-03-14T10:23:42.244" v="679"/>
        <pc:sldMkLst>
          <pc:docMk/>
          <pc:sldMk cId="3476492190" sldId="1951"/>
        </pc:sldMkLst>
        <pc:spChg chg="mod">
          <ac:chgData name="Kelly Stokes" userId="3e5c5154-569e-4d81-aa91-4f91841cdfa9" providerId="ADAL" clId="{EA500816-1798-427C-AB67-65D85DE3824F}" dt="2023-03-14T10:23:42.244" v="679"/>
          <ac:spMkLst>
            <pc:docMk/>
            <pc:sldMk cId="3476492190" sldId="1951"/>
            <ac:spMk id="2" creationId="{77E26784-A357-92CE-B6B1-8F248D3D6650}"/>
          </ac:spMkLst>
        </pc:spChg>
      </pc:sldChg>
      <pc:sldChg chg="del">
        <pc:chgData name="Kelly Stokes" userId="3e5c5154-569e-4d81-aa91-4f91841cdfa9" providerId="ADAL" clId="{EA500816-1798-427C-AB67-65D85DE3824F}" dt="2023-03-14T10:24:04.400" v="680" actId="2696"/>
        <pc:sldMkLst>
          <pc:docMk/>
          <pc:sldMk cId="379911924" sldId="1961"/>
        </pc:sldMkLst>
      </pc:sldChg>
      <pc:sldChg chg="del">
        <pc:chgData name="Kelly Stokes" userId="3e5c5154-569e-4d81-aa91-4f91841cdfa9" providerId="ADAL" clId="{EA500816-1798-427C-AB67-65D85DE3824F}" dt="2023-03-14T10:24:04.400" v="680" actId="2696"/>
        <pc:sldMkLst>
          <pc:docMk/>
          <pc:sldMk cId="3917048363" sldId="1962"/>
        </pc:sldMkLst>
      </pc:sldChg>
      <pc:sldChg chg="del">
        <pc:chgData name="Kelly Stokes" userId="3e5c5154-569e-4d81-aa91-4f91841cdfa9" providerId="ADAL" clId="{EA500816-1798-427C-AB67-65D85DE3824F}" dt="2023-03-14T10:24:04.400" v="680" actId="2696"/>
        <pc:sldMkLst>
          <pc:docMk/>
          <pc:sldMk cId="501801353" sldId="1963"/>
        </pc:sldMkLst>
      </pc:sldChg>
      <pc:sldChg chg="del">
        <pc:chgData name="Kelly Stokes" userId="3e5c5154-569e-4d81-aa91-4f91841cdfa9" providerId="ADAL" clId="{EA500816-1798-427C-AB67-65D85DE3824F}" dt="2023-03-14T10:24:04.400" v="680" actId="2696"/>
        <pc:sldMkLst>
          <pc:docMk/>
          <pc:sldMk cId="3427829092" sldId="1964"/>
        </pc:sldMkLst>
      </pc:sldChg>
      <pc:sldChg chg="addSp delSp modSp mod modAnim">
        <pc:chgData name="Kelly Stokes" userId="3e5c5154-569e-4d81-aa91-4f91841cdfa9" providerId="ADAL" clId="{EA500816-1798-427C-AB67-65D85DE3824F}" dt="2023-03-14T10:25:48.698" v="697"/>
        <pc:sldMkLst>
          <pc:docMk/>
          <pc:sldMk cId="103443367" sldId="1968"/>
        </pc:sldMkLst>
        <pc:spChg chg="mod">
          <ac:chgData name="Kelly Stokes" userId="3e5c5154-569e-4d81-aa91-4f91841cdfa9" providerId="ADAL" clId="{EA500816-1798-427C-AB67-65D85DE3824F}" dt="2023-03-14T10:24:37.139" v="687" actId="20577"/>
          <ac:spMkLst>
            <pc:docMk/>
            <pc:sldMk cId="103443367" sldId="1968"/>
            <ac:spMk id="2" creationId="{52DA34BA-82FC-47C5-BCE1-BB65E08B92A1}"/>
          </ac:spMkLst>
        </pc:spChg>
        <pc:spChg chg="mod">
          <ac:chgData name="Kelly Stokes" userId="3e5c5154-569e-4d81-aa91-4f91841cdfa9" providerId="ADAL" clId="{EA500816-1798-427C-AB67-65D85DE3824F}" dt="2023-03-14T10:24:41.888" v="688" actId="1076"/>
          <ac:spMkLst>
            <pc:docMk/>
            <pc:sldMk cId="103443367" sldId="1968"/>
            <ac:spMk id="3" creationId="{13BB5EC0-7A96-4D29-A835-6FAE896C31A4}"/>
          </ac:spMkLst>
        </pc:spChg>
        <pc:grpChg chg="add mod">
          <ac:chgData name="Kelly Stokes" userId="3e5c5154-569e-4d81-aa91-4f91841cdfa9" providerId="ADAL" clId="{EA500816-1798-427C-AB67-65D85DE3824F}" dt="2023-03-14T10:25:47.385" v="696" actId="164"/>
          <ac:grpSpMkLst>
            <pc:docMk/>
            <pc:sldMk cId="103443367" sldId="1968"/>
            <ac:grpSpMk id="4" creationId="{B10FED59-8934-BB74-A40A-1764E2180F4C}"/>
          </ac:grpSpMkLst>
        </pc:grpChg>
        <pc:picChg chg="del">
          <ac:chgData name="Kelly Stokes" userId="3e5c5154-569e-4d81-aa91-4f91841cdfa9" providerId="ADAL" clId="{EA500816-1798-427C-AB67-65D85DE3824F}" dt="2023-03-14T10:24:43.037" v="689" actId="478"/>
          <ac:picMkLst>
            <pc:docMk/>
            <pc:sldMk cId="103443367" sldId="1968"/>
            <ac:picMk id="1026" creationId="{401ED172-1EB1-EA95-B838-1D911A4C8B0D}"/>
          </ac:picMkLst>
        </pc:picChg>
        <pc:picChg chg="add mod">
          <ac:chgData name="Kelly Stokes" userId="3e5c5154-569e-4d81-aa91-4f91841cdfa9" providerId="ADAL" clId="{EA500816-1798-427C-AB67-65D85DE3824F}" dt="2023-03-14T10:25:47.385" v="696" actId="164"/>
          <ac:picMkLst>
            <pc:docMk/>
            <pc:sldMk cId="103443367" sldId="1968"/>
            <ac:picMk id="18434" creationId="{9B43F8F8-DA2A-EC45-77E3-3A32C7F2D742}"/>
          </ac:picMkLst>
        </pc:picChg>
        <pc:picChg chg="add mod">
          <ac:chgData name="Kelly Stokes" userId="3e5c5154-569e-4d81-aa91-4f91841cdfa9" providerId="ADAL" clId="{EA500816-1798-427C-AB67-65D85DE3824F}" dt="2023-03-14T10:25:47.385" v="696" actId="164"/>
          <ac:picMkLst>
            <pc:docMk/>
            <pc:sldMk cId="103443367" sldId="1968"/>
            <ac:picMk id="18436" creationId="{07EA014C-5A62-7908-0120-88B87665FB85}"/>
          </ac:picMkLst>
        </pc:picChg>
      </pc:sldChg>
      <pc:sldChg chg="addSp delSp modSp mod modAnim">
        <pc:chgData name="Kelly Stokes" userId="3e5c5154-569e-4d81-aa91-4f91841cdfa9" providerId="ADAL" clId="{EA500816-1798-427C-AB67-65D85DE3824F}" dt="2023-03-14T10:26:37.499" v="707"/>
        <pc:sldMkLst>
          <pc:docMk/>
          <pc:sldMk cId="3747791784" sldId="1969"/>
        </pc:sldMkLst>
        <pc:spChg chg="mod">
          <ac:chgData name="Kelly Stokes" userId="3e5c5154-569e-4d81-aa91-4f91841cdfa9" providerId="ADAL" clId="{EA500816-1798-427C-AB67-65D85DE3824F}" dt="2023-03-14T10:26:07.315" v="702" actId="20577"/>
          <ac:spMkLst>
            <pc:docMk/>
            <pc:sldMk cId="3747791784" sldId="1969"/>
            <ac:spMk id="2" creationId="{52DA34BA-82FC-47C5-BCE1-BB65E08B92A1}"/>
          </ac:spMkLst>
        </pc:spChg>
        <pc:spChg chg="mod">
          <ac:chgData name="Kelly Stokes" userId="3e5c5154-569e-4d81-aa91-4f91841cdfa9" providerId="ADAL" clId="{EA500816-1798-427C-AB67-65D85DE3824F}" dt="2023-03-14T10:26:11.088" v="703" actId="1076"/>
          <ac:spMkLst>
            <pc:docMk/>
            <pc:sldMk cId="3747791784" sldId="1969"/>
            <ac:spMk id="3" creationId="{0366E0B6-702E-4814-82C6-08CA2D13F3C9}"/>
          </ac:spMkLst>
        </pc:spChg>
        <pc:picChg chg="del">
          <ac:chgData name="Kelly Stokes" userId="3e5c5154-569e-4d81-aa91-4f91841cdfa9" providerId="ADAL" clId="{EA500816-1798-427C-AB67-65D85DE3824F}" dt="2023-03-14T10:26:11.995" v="704" actId="478"/>
          <ac:picMkLst>
            <pc:docMk/>
            <pc:sldMk cId="3747791784" sldId="1969"/>
            <ac:picMk id="2050" creationId="{AFF0202C-BD44-1441-9FB9-937C47BA1DB4}"/>
          </ac:picMkLst>
        </pc:picChg>
        <pc:picChg chg="add mod">
          <ac:chgData name="Kelly Stokes" userId="3e5c5154-569e-4d81-aa91-4f91841cdfa9" providerId="ADAL" clId="{EA500816-1798-427C-AB67-65D85DE3824F}" dt="2023-03-14T10:26:36.729" v="706" actId="1076"/>
          <ac:picMkLst>
            <pc:docMk/>
            <pc:sldMk cId="3747791784" sldId="1969"/>
            <ac:picMk id="17410" creationId="{D4CC4583-3C06-14E7-A165-1BC847330FB5}"/>
          </ac:picMkLst>
        </pc:picChg>
      </pc:sldChg>
      <pc:sldChg chg="addSp delSp modSp modAnim">
        <pc:chgData name="Kelly Stokes" userId="3e5c5154-569e-4d81-aa91-4f91841cdfa9" providerId="ADAL" clId="{EA500816-1798-427C-AB67-65D85DE3824F}" dt="2023-03-14T10:27:22.643" v="750" actId="20577"/>
        <pc:sldMkLst>
          <pc:docMk/>
          <pc:sldMk cId="4131989005" sldId="1970"/>
        </pc:sldMkLst>
        <pc:spChg chg="mod">
          <ac:chgData name="Kelly Stokes" userId="3e5c5154-569e-4d81-aa91-4f91841cdfa9" providerId="ADAL" clId="{EA500816-1798-427C-AB67-65D85DE3824F}" dt="2023-03-14T10:26:54.786" v="726" actId="20577"/>
          <ac:spMkLst>
            <pc:docMk/>
            <pc:sldMk cId="4131989005" sldId="1970"/>
            <ac:spMk id="2" creationId="{52DA34BA-82FC-47C5-BCE1-BB65E08B92A1}"/>
          </ac:spMkLst>
        </pc:spChg>
        <pc:spChg chg="mod">
          <ac:chgData name="Kelly Stokes" userId="3e5c5154-569e-4d81-aa91-4f91841cdfa9" providerId="ADAL" clId="{EA500816-1798-427C-AB67-65D85DE3824F}" dt="2023-03-14T10:27:17.797" v="745" actId="20577"/>
          <ac:spMkLst>
            <pc:docMk/>
            <pc:sldMk cId="4131989005" sldId="1970"/>
            <ac:spMk id="5" creationId="{26FE4F43-7583-A0B2-6DF7-474D43CA7D7E}"/>
          </ac:spMkLst>
        </pc:spChg>
        <pc:spChg chg="mod">
          <ac:chgData name="Kelly Stokes" userId="3e5c5154-569e-4d81-aa91-4f91841cdfa9" providerId="ADAL" clId="{EA500816-1798-427C-AB67-65D85DE3824F}" dt="2023-03-14T10:27:22.643" v="750" actId="20577"/>
          <ac:spMkLst>
            <pc:docMk/>
            <pc:sldMk cId="4131989005" sldId="1970"/>
            <ac:spMk id="12" creationId="{E384BFF7-3319-CAE2-192F-C4DCBBBBFCCA}"/>
          </ac:spMkLst>
        </pc:spChg>
        <pc:grpChg chg="add mod">
          <ac:chgData name="Kelly Stokes" userId="3e5c5154-569e-4d81-aa91-4f91841cdfa9" providerId="ADAL" clId="{EA500816-1798-427C-AB67-65D85DE3824F}" dt="2023-03-14T10:26:44.259" v="709"/>
          <ac:grpSpMkLst>
            <pc:docMk/>
            <pc:sldMk cId="4131989005" sldId="1970"/>
            <ac:grpSpMk id="3" creationId="{8781790A-517F-F2B6-DA9C-133CB11430BB}"/>
          </ac:grpSpMkLst>
        </pc:grpChg>
        <pc:picChg chg="del">
          <ac:chgData name="Kelly Stokes" userId="3e5c5154-569e-4d81-aa91-4f91841cdfa9" providerId="ADAL" clId="{EA500816-1798-427C-AB67-65D85DE3824F}" dt="2023-03-14T10:26:43.798" v="708" actId="478"/>
          <ac:picMkLst>
            <pc:docMk/>
            <pc:sldMk cId="4131989005" sldId="1970"/>
            <ac:picMk id="4" creationId="{33DBF8FB-63D0-9B87-D8ED-514DA587D173}"/>
          </ac:picMkLst>
        </pc:picChg>
        <pc:picChg chg="mod">
          <ac:chgData name="Kelly Stokes" userId="3e5c5154-569e-4d81-aa91-4f91841cdfa9" providerId="ADAL" clId="{EA500816-1798-427C-AB67-65D85DE3824F}" dt="2023-03-14T10:26:44.259" v="709"/>
          <ac:picMkLst>
            <pc:docMk/>
            <pc:sldMk cId="4131989005" sldId="1970"/>
            <ac:picMk id="6" creationId="{CCFB83C3-90B9-C1F9-4118-A368F3939C9F}"/>
          </ac:picMkLst>
        </pc:picChg>
        <pc:picChg chg="mod">
          <ac:chgData name="Kelly Stokes" userId="3e5c5154-569e-4d81-aa91-4f91841cdfa9" providerId="ADAL" clId="{EA500816-1798-427C-AB67-65D85DE3824F}" dt="2023-03-14T10:26:44.259" v="709"/>
          <ac:picMkLst>
            <pc:docMk/>
            <pc:sldMk cId="4131989005" sldId="1970"/>
            <ac:picMk id="7" creationId="{C196F058-DE2D-9B06-8F59-D45F10FC7110}"/>
          </ac:picMkLst>
        </pc:picChg>
      </pc:sldChg>
      <pc:sldChg chg="addSp delSp modSp modAnim">
        <pc:chgData name="Kelly Stokes" userId="3e5c5154-569e-4d81-aa91-4f91841cdfa9" providerId="ADAL" clId="{EA500816-1798-427C-AB67-65D85DE3824F}" dt="2023-03-14T10:28:10.353" v="782" actId="20577"/>
        <pc:sldMkLst>
          <pc:docMk/>
          <pc:sldMk cId="2477194388" sldId="1971"/>
        </pc:sldMkLst>
        <pc:spChg chg="mod">
          <ac:chgData name="Kelly Stokes" userId="3e5c5154-569e-4d81-aa91-4f91841cdfa9" providerId="ADAL" clId="{EA500816-1798-427C-AB67-65D85DE3824F}" dt="2023-03-14T10:27:34.481" v="757" actId="20577"/>
          <ac:spMkLst>
            <pc:docMk/>
            <pc:sldMk cId="2477194388" sldId="1971"/>
            <ac:spMk id="2" creationId="{52DA34BA-82FC-47C5-BCE1-BB65E08B92A1}"/>
          </ac:spMkLst>
        </pc:spChg>
        <pc:spChg chg="mod">
          <ac:chgData name="Kelly Stokes" userId="3e5c5154-569e-4d81-aa91-4f91841cdfa9" providerId="ADAL" clId="{EA500816-1798-427C-AB67-65D85DE3824F}" dt="2023-03-14T10:28:05.649" v="775" actId="20577"/>
          <ac:spMkLst>
            <pc:docMk/>
            <pc:sldMk cId="2477194388" sldId="1971"/>
            <ac:spMk id="5" creationId="{26FE4F43-7583-A0B2-6DF7-474D43CA7D7E}"/>
          </ac:spMkLst>
        </pc:spChg>
        <pc:spChg chg="mod">
          <ac:chgData name="Kelly Stokes" userId="3e5c5154-569e-4d81-aa91-4f91841cdfa9" providerId="ADAL" clId="{EA500816-1798-427C-AB67-65D85DE3824F}" dt="2023-03-14T10:28:10.353" v="782" actId="20577"/>
          <ac:spMkLst>
            <pc:docMk/>
            <pc:sldMk cId="2477194388" sldId="1971"/>
            <ac:spMk id="12" creationId="{E384BFF7-3319-CAE2-192F-C4DCBBBBFCCA}"/>
          </ac:spMkLst>
        </pc:spChg>
        <pc:picChg chg="del">
          <ac:chgData name="Kelly Stokes" userId="3e5c5154-569e-4d81-aa91-4f91841cdfa9" providerId="ADAL" clId="{EA500816-1798-427C-AB67-65D85DE3824F}" dt="2023-03-14T10:27:30.117" v="751" actId="478"/>
          <ac:picMkLst>
            <pc:docMk/>
            <pc:sldMk cId="2477194388" sldId="1971"/>
            <ac:picMk id="3" creationId="{565E0E3F-0A76-4FE9-6119-5DB0B93222FB}"/>
          </ac:picMkLst>
        </pc:picChg>
        <pc:picChg chg="add mod">
          <ac:chgData name="Kelly Stokes" userId="3e5c5154-569e-4d81-aa91-4f91841cdfa9" providerId="ADAL" clId="{EA500816-1798-427C-AB67-65D85DE3824F}" dt="2023-03-14T10:27:30.519" v="752"/>
          <ac:picMkLst>
            <pc:docMk/>
            <pc:sldMk cId="2477194388" sldId="1971"/>
            <ac:picMk id="4" creationId="{F725C1A5-37E6-08F7-DB94-DBAF89D170F9}"/>
          </ac:picMkLst>
        </pc:picChg>
      </pc:sldChg>
      <pc:sldChg chg="modSp mod">
        <pc:chgData name="Kelly Stokes" userId="3e5c5154-569e-4d81-aa91-4f91841cdfa9" providerId="ADAL" clId="{EA500816-1798-427C-AB67-65D85DE3824F}" dt="2023-03-14T10:28:36.736" v="792" actId="27636"/>
        <pc:sldMkLst>
          <pc:docMk/>
          <pc:sldMk cId="1559183969" sldId="1972"/>
        </pc:sldMkLst>
        <pc:spChg chg="mod">
          <ac:chgData name="Kelly Stokes" userId="3e5c5154-569e-4d81-aa91-4f91841cdfa9" providerId="ADAL" clId="{EA500816-1798-427C-AB67-65D85DE3824F}" dt="2023-03-14T10:28:27.899" v="783"/>
          <ac:spMkLst>
            <pc:docMk/>
            <pc:sldMk cId="1559183969" sldId="1972"/>
            <ac:spMk id="2" creationId="{52DA34BA-82FC-47C5-BCE1-BB65E08B92A1}"/>
          </ac:spMkLst>
        </pc:spChg>
        <pc:spChg chg="mod">
          <ac:chgData name="Kelly Stokes" userId="3e5c5154-569e-4d81-aa91-4f91841cdfa9" providerId="ADAL" clId="{EA500816-1798-427C-AB67-65D85DE3824F}" dt="2023-03-14T10:28:36.736" v="792" actId="27636"/>
          <ac:spMkLst>
            <pc:docMk/>
            <pc:sldMk cId="1559183969" sldId="1972"/>
            <ac:spMk id="3" creationId="{847A1AC9-9EC9-E1AA-348D-958CE44F2772}"/>
          </ac:spMkLst>
        </pc:spChg>
      </pc:sldChg>
      <pc:sldChg chg="modSp mod">
        <pc:chgData name="Kelly Stokes" userId="3e5c5154-569e-4d81-aa91-4f91841cdfa9" providerId="ADAL" clId="{EA500816-1798-427C-AB67-65D85DE3824F}" dt="2023-03-14T10:28:58.368" v="796" actId="27636"/>
        <pc:sldMkLst>
          <pc:docMk/>
          <pc:sldMk cId="2384468339" sldId="1973"/>
        </pc:sldMkLst>
        <pc:spChg chg="mod">
          <ac:chgData name="Kelly Stokes" userId="3e5c5154-569e-4d81-aa91-4f91841cdfa9" providerId="ADAL" clId="{EA500816-1798-427C-AB67-65D85DE3824F}" dt="2023-03-14T10:28:53.786" v="793"/>
          <ac:spMkLst>
            <pc:docMk/>
            <pc:sldMk cId="2384468339" sldId="1973"/>
            <ac:spMk id="2" creationId="{52DA34BA-82FC-47C5-BCE1-BB65E08B92A1}"/>
          </ac:spMkLst>
        </pc:spChg>
        <pc:spChg chg="mod">
          <ac:chgData name="Kelly Stokes" userId="3e5c5154-569e-4d81-aa91-4f91841cdfa9" providerId="ADAL" clId="{EA500816-1798-427C-AB67-65D85DE3824F}" dt="2023-03-14T10:28:58.368" v="796" actId="27636"/>
          <ac:spMkLst>
            <pc:docMk/>
            <pc:sldMk cId="2384468339" sldId="1973"/>
            <ac:spMk id="3" creationId="{847A1AC9-9EC9-E1AA-348D-958CE44F2772}"/>
          </ac:spMkLst>
        </pc:spChg>
      </pc:sldChg>
      <pc:sldChg chg="modSp mod">
        <pc:chgData name="Kelly Stokes" userId="3e5c5154-569e-4d81-aa91-4f91841cdfa9" providerId="ADAL" clId="{EA500816-1798-427C-AB67-65D85DE3824F}" dt="2023-03-14T10:36:14.914" v="938" actId="6549"/>
        <pc:sldMkLst>
          <pc:docMk/>
          <pc:sldMk cId="2248161051" sldId="1983"/>
        </pc:sldMkLst>
        <pc:spChg chg="mod">
          <ac:chgData name="Kelly Stokes" userId="3e5c5154-569e-4d81-aa91-4f91841cdfa9" providerId="ADAL" clId="{EA500816-1798-427C-AB67-65D85DE3824F}" dt="2023-03-14T10:36:14.914" v="938" actId="6549"/>
          <ac:spMkLst>
            <pc:docMk/>
            <pc:sldMk cId="2248161051" sldId="1983"/>
            <ac:spMk id="2" creationId="{52DA34BA-82FC-47C5-BCE1-BB65E08B92A1}"/>
          </ac:spMkLst>
        </pc:spChg>
      </pc:sldChg>
      <pc:sldChg chg="modSp mod">
        <pc:chgData name="Kelly Stokes" userId="3e5c5154-569e-4d81-aa91-4f91841cdfa9" providerId="ADAL" clId="{EA500816-1798-427C-AB67-65D85DE3824F}" dt="2023-03-14T10:36:18.227" v="939" actId="6549"/>
        <pc:sldMkLst>
          <pc:docMk/>
          <pc:sldMk cId="3462293280" sldId="1984"/>
        </pc:sldMkLst>
        <pc:spChg chg="mod">
          <ac:chgData name="Kelly Stokes" userId="3e5c5154-569e-4d81-aa91-4f91841cdfa9" providerId="ADAL" clId="{EA500816-1798-427C-AB67-65D85DE3824F}" dt="2023-03-14T10:36:18.227" v="939" actId="6549"/>
          <ac:spMkLst>
            <pc:docMk/>
            <pc:sldMk cId="3462293280" sldId="1984"/>
            <ac:spMk id="2" creationId="{52DA34BA-82FC-47C5-BCE1-BB65E08B92A1}"/>
          </ac:spMkLst>
        </pc:spChg>
      </pc:sldChg>
      <pc:sldChg chg="modNotesTx">
        <pc:chgData name="Kelly Stokes" userId="3e5c5154-569e-4d81-aa91-4f91841cdfa9" providerId="ADAL" clId="{EA500816-1798-427C-AB67-65D85DE3824F}" dt="2023-03-14T10:29:22.104" v="797"/>
        <pc:sldMkLst>
          <pc:docMk/>
          <pc:sldMk cId="3317797405" sldId="1985"/>
        </pc:sldMkLst>
      </pc:sldChg>
      <pc:sldChg chg="modSp mod">
        <pc:chgData name="Kelly Stokes" userId="3e5c5154-569e-4d81-aa91-4f91841cdfa9" providerId="ADAL" clId="{EA500816-1798-427C-AB67-65D85DE3824F}" dt="2023-03-14T10:29:27.756" v="798"/>
        <pc:sldMkLst>
          <pc:docMk/>
          <pc:sldMk cId="3843724842" sldId="1986"/>
        </pc:sldMkLst>
        <pc:spChg chg="mod">
          <ac:chgData name="Kelly Stokes" userId="3e5c5154-569e-4d81-aa91-4f91841cdfa9" providerId="ADAL" clId="{EA500816-1798-427C-AB67-65D85DE3824F}" dt="2023-03-14T10:29:27.756" v="798"/>
          <ac:spMkLst>
            <pc:docMk/>
            <pc:sldMk cId="3843724842" sldId="1986"/>
            <ac:spMk id="2" creationId="{77E26784-A357-92CE-B6B1-8F248D3D6650}"/>
          </ac:spMkLst>
        </pc:spChg>
      </pc:sldChg>
      <pc:sldChg chg="del">
        <pc:chgData name="Kelly Stokes" userId="3e5c5154-569e-4d81-aa91-4f91841cdfa9" providerId="ADAL" clId="{EA500816-1798-427C-AB67-65D85DE3824F}" dt="2023-03-14T10:29:42.833" v="799" actId="2696"/>
        <pc:sldMkLst>
          <pc:docMk/>
          <pc:sldMk cId="657837107" sldId="1996"/>
        </pc:sldMkLst>
      </pc:sldChg>
      <pc:sldChg chg="del">
        <pc:chgData name="Kelly Stokes" userId="3e5c5154-569e-4d81-aa91-4f91841cdfa9" providerId="ADAL" clId="{EA500816-1798-427C-AB67-65D85DE3824F}" dt="2023-03-14T10:29:42.833" v="799" actId="2696"/>
        <pc:sldMkLst>
          <pc:docMk/>
          <pc:sldMk cId="1651782558" sldId="1997"/>
        </pc:sldMkLst>
      </pc:sldChg>
      <pc:sldChg chg="del">
        <pc:chgData name="Kelly Stokes" userId="3e5c5154-569e-4d81-aa91-4f91841cdfa9" providerId="ADAL" clId="{EA500816-1798-427C-AB67-65D85DE3824F}" dt="2023-03-14T10:29:42.833" v="799" actId="2696"/>
        <pc:sldMkLst>
          <pc:docMk/>
          <pc:sldMk cId="1935796164" sldId="1998"/>
        </pc:sldMkLst>
      </pc:sldChg>
      <pc:sldChg chg="del">
        <pc:chgData name="Kelly Stokes" userId="3e5c5154-569e-4d81-aa91-4f91841cdfa9" providerId="ADAL" clId="{EA500816-1798-427C-AB67-65D85DE3824F}" dt="2023-03-14T10:29:42.833" v="799" actId="2696"/>
        <pc:sldMkLst>
          <pc:docMk/>
          <pc:sldMk cId="954642104" sldId="1999"/>
        </pc:sldMkLst>
      </pc:sldChg>
      <pc:sldChg chg="addSp delSp modSp modAnim">
        <pc:chgData name="Kelly Stokes" userId="3e5c5154-569e-4d81-aa91-4f91841cdfa9" providerId="ADAL" clId="{EA500816-1798-427C-AB67-65D85DE3824F}" dt="2023-03-14T10:31:22.559" v="819"/>
        <pc:sldMkLst>
          <pc:docMk/>
          <pc:sldMk cId="1919556494" sldId="2003"/>
        </pc:sldMkLst>
        <pc:spChg chg="mod">
          <ac:chgData name="Kelly Stokes" userId="3e5c5154-569e-4d81-aa91-4f91841cdfa9" providerId="ADAL" clId="{EA500816-1798-427C-AB67-65D85DE3824F}" dt="2023-03-14T10:30:15.228" v="815" actId="20577"/>
          <ac:spMkLst>
            <pc:docMk/>
            <pc:sldMk cId="1919556494" sldId="2003"/>
            <ac:spMk id="2" creationId="{52DA34BA-82FC-47C5-BCE1-BB65E08B92A1}"/>
          </ac:spMkLst>
        </pc:spChg>
        <pc:picChg chg="del">
          <ac:chgData name="Kelly Stokes" userId="3e5c5154-569e-4d81-aa91-4f91841cdfa9" providerId="ADAL" clId="{EA500816-1798-427C-AB67-65D85DE3824F}" dt="2023-03-14T10:30:17.324" v="816" actId="478"/>
          <ac:picMkLst>
            <pc:docMk/>
            <pc:sldMk cId="1919556494" sldId="2003"/>
            <ac:picMk id="1026" creationId="{401ED172-1EB1-EA95-B838-1D911A4C8B0D}"/>
          </ac:picMkLst>
        </pc:picChg>
        <pc:picChg chg="add mod">
          <ac:chgData name="Kelly Stokes" userId="3e5c5154-569e-4d81-aa91-4f91841cdfa9" providerId="ADAL" clId="{EA500816-1798-427C-AB67-65D85DE3824F}" dt="2023-03-14T10:31:20.607" v="818" actId="1076"/>
          <ac:picMkLst>
            <pc:docMk/>
            <pc:sldMk cId="1919556494" sldId="2003"/>
            <ac:picMk id="12290" creationId="{930638EB-B361-7F8C-07CB-29D45307D62F}"/>
          </ac:picMkLst>
        </pc:picChg>
      </pc:sldChg>
      <pc:sldChg chg="addSp delSp modSp mod modAnim">
        <pc:chgData name="Kelly Stokes" userId="3e5c5154-569e-4d81-aa91-4f91841cdfa9" providerId="ADAL" clId="{EA500816-1798-427C-AB67-65D85DE3824F}" dt="2023-03-14T10:32:58.316" v="854" actId="732"/>
        <pc:sldMkLst>
          <pc:docMk/>
          <pc:sldMk cId="1016335976" sldId="2004"/>
        </pc:sldMkLst>
        <pc:spChg chg="mod">
          <ac:chgData name="Kelly Stokes" userId="3e5c5154-569e-4d81-aa91-4f91841cdfa9" providerId="ADAL" clId="{EA500816-1798-427C-AB67-65D85DE3824F}" dt="2023-03-14T10:31:30.011" v="828" actId="20577"/>
          <ac:spMkLst>
            <pc:docMk/>
            <pc:sldMk cId="1016335976" sldId="2004"/>
            <ac:spMk id="2" creationId="{52DA34BA-82FC-47C5-BCE1-BB65E08B92A1}"/>
          </ac:spMkLst>
        </pc:spChg>
        <pc:spChg chg="add mod">
          <ac:chgData name="Kelly Stokes" userId="3e5c5154-569e-4d81-aa91-4f91841cdfa9" providerId="ADAL" clId="{EA500816-1798-427C-AB67-65D85DE3824F}" dt="2023-03-14T10:32:58.316" v="854" actId="732"/>
          <ac:spMkLst>
            <pc:docMk/>
            <pc:sldMk cId="1016335976" sldId="2004"/>
            <ac:spMk id="5" creationId="{1138F1B3-E7BD-66EA-92E5-49109370631C}"/>
          </ac:spMkLst>
        </pc:spChg>
        <pc:grpChg chg="add mod">
          <ac:chgData name="Kelly Stokes" userId="3e5c5154-569e-4d81-aa91-4f91841cdfa9" providerId="ADAL" clId="{EA500816-1798-427C-AB67-65D85DE3824F}" dt="2023-03-14T10:32:58.316" v="854" actId="732"/>
          <ac:grpSpMkLst>
            <pc:docMk/>
            <pc:sldMk cId="1016335976" sldId="2004"/>
            <ac:grpSpMk id="6" creationId="{0355E553-C864-B687-23FD-8D043EE88FEC}"/>
          </ac:grpSpMkLst>
        </pc:grpChg>
        <pc:picChg chg="add mod">
          <ac:chgData name="Kelly Stokes" userId="3e5c5154-569e-4d81-aa91-4f91841cdfa9" providerId="ADAL" clId="{EA500816-1798-427C-AB67-65D85DE3824F}" dt="2023-03-14T10:32:58.316" v="854" actId="732"/>
          <ac:picMkLst>
            <pc:docMk/>
            <pc:sldMk cId="1016335976" sldId="2004"/>
            <ac:picMk id="4" creationId="{B5478EA2-8DBC-01CF-A4F0-DF76DCEA5FCB}"/>
          </ac:picMkLst>
        </pc:picChg>
        <pc:picChg chg="del">
          <ac:chgData name="Kelly Stokes" userId="3e5c5154-569e-4d81-aa91-4f91841cdfa9" providerId="ADAL" clId="{EA500816-1798-427C-AB67-65D85DE3824F}" dt="2023-03-14T10:31:31.711" v="829" actId="478"/>
          <ac:picMkLst>
            <pc:docMk/>
            <pc:sldMk cId="1016335976" sldId="2004"/>
            <ac:picMk id="2050" creationId="{AFF0202C-BD44-1441-9FB9-937C47BA1DB4}"/>
          </ac:picMkLst>
        </pc:picChg>
      </pc:sldChg>
      <pc:sldChg chg="addSp delSp modSp mod addAnim delAnim modAnim">
        <pc:chgData name="Kelly Stokes" userId="3e5c5154-569e-4d81-aa91-4f91841cdfa9" providerId="ADAL" clId="{EA500816-1798-427C-AB67-65D85DE3824F}" dt="2023-03-14T10:33:59.612" v="903" actId="20577"/>
        <pc:sldMkLst>
          <pc:docMk/>
          <pc:sldMk cId="4200924860" sldId="2005"/>
        </pc:sldMkLst>
        <pc:spChg chg="mod">
          <ac:chgData name="Kelly Stokes" userId="3e5c5154-569e-4d81-aa91-4f91841cdfa9" providerId="ADAL" clId="{EA500816-1798-427C-AB67-65D85DE3824F}" dt="2023-03-14T10:33:24.719" v="875" actId="20577"/>
          <ac:spMkLst>
            <pc:docMk/>
            <pc:sldMk cId="4200924860" sldId="2005"/>
            <ac:spMk id="2" creationId="{52DA34BA-82FC-47C5-BCE1-BB65E08B92A1}"/>
          </ac:spMkLst>
        </pc:spChg>
        <pc:spChg chg="add del mod">
          <ac:chgData name="Kelly Stokes" userId="3e5c5154-569e-4d81-aa91-4f91841cdfa9" providerId="ADAL" clId="{EA500816-1798-427C-AB67-65D85DE3824F}" dt="2023-03-14T10:33:54.234" v="897" actId="20577"/>
          <ac:spMkLst>
            <pc:docMk/>
            <pc:sldMk cId="4200924860" sldId="2005"/>
            <ac:spMk id="5" creationId="{26FE4F43-7583-A0B2-6DF7-474D43CA7D7E}"/>
          </ac:spMkLst>
        </pc:spChg>
        <pc:spChg chg="mod">
          <ac:chgData name="Kelly Stokes" userId="3e5c5154-569e-4d81-aa91-4f91841cdfa9" providerId="ADAL" clId="{EA500816-1798-427C-AB67-65D85DE3824F}" dt="2023-03-14T10:33:59.612" v="903" actId="20577"/>
          <ac:spMkLst>
            <pc:docMk/>
            <pc:sldMk cId="4200924860" sldId="2005"/>
            <ac:spMk id="12" creationId="{E384BFF7-3319-CAE2-192F-C4DCBBBBFCCA}"/>
          </ac:spMkLst>
        </pc:spChg>
        <pc:picChg chg="add mod">
          <ac:chgData name="Kelly Stokes" userId="3e5c5154-569e-4d81-aa91-4f91841cdfa9" providerId="ADAL" clId="{EA500816-1798-427C-AB67-65D85DE3824F}" dt="2023-03-14T10:33:34.370" v="883" actId="1076"/>
          <ac:picMkLst>
            <pc:docMk/>
            <pc:sldMk cId="4200924860" sldId="2005"/>
            <ac:picMk id="3" creationId="{20B1130C-0491-A0B4-AA7E-4C691D1600EA}"/>
          </ac:picMkLst>
        </pc:picChg>
        <pc:picChg chg="del">
          <ac:chgData name="Kelly Stokes" userId="3e5c5154-569e-4d81-aa91-4f91841cdfa9" providerId="ADAL" clId="{EA500816-1798-427C-AB67-65D85DE3824F}" dt="2023-03-14T10:33:13.686" v="857" actId="478"/>
          <ac:picMkLst>
            <pc:docMk/>
            <pc:sldMk cId="4200924860" sldId="2005"/>
            <ac:picMk id="4" creationId="{33DBF8FB-63D0-9B87-D8ED-514DA587D173}"/>
          </ac:picMkLst>
        </pc:picChg>
      </pc:sldChg>
      <pc:sldChg chg="addSp delSp modSp del modAnim">
        <pc:chgData name="Kelly Stokes" userId="3e5c5154-569e-4d81-aa91-4f91841cdfa9" providerId="ADAL" clId="{EA500816-1798-427C-AB67-65D85DE3824F}" dt="2023-03-14T10:34:16.076" v="907" actId="2696"/>
        <pc:sldMkLst>
          <pc:docMk/>
          <pc:sldMk cId="2034359417" sldId="2006"/>
        </pc:sldMkLst>
        <pc:spChg chg="mod">
          <ac:chgData name="Kelly Stokes" userId="3e5c5154-569e-4d81-aa91-4f91841cdfa9" providerId="ADAL" clId="{EA500816-1798-427C-AB67-65D85DE3824F}" dt="2023-03-14T10:34:10.063" v="906" actId="1076"/>
          <ac:spMkLst>
            <pc:docMk/>
            <pc:sldMk cId="2034359417" sldId="2006"/>
            <ac:spMk id="7" creationId="{28B10F24-5F6D-612E-5E5E-FDF0056E0B94}"/>
          </ac:spMkLst>
        </pc:spChg>
        <pc:grpChg chg="add mod">
          <ac:chgData name="Kelly Stokes" userId="3e5c5154-569e-4d81-aa91-4f91841cdfa9" providerId="ADAL" clId="{EA500816-1798-427C-AB67-65D85DE3824F}" dt="2023-03-14T10:34:10.063" v="906" actId="1076"/>
          <ac:grpSpMkLst>
            <pc:docMk/>
            <pc:sldMk cId="2034359417" sldId="2006"/>
            <ac:grpSpMk id="4" creationId="{A474BF44-8375-5603-C45C-A8261A4467F4}"/>
          </ac:grpSpMkLst>
        </pc:grpChg>
        <pc:picChg chg="del">
          <ac:chgData name="Kelly Stokes" userId="3e5c5154-569e-4d81-aa91-4f91841cdfa9" providerId="ADAL" clId="{EA500816-1798-427C-AB67-65D85DE3824F}" dt="2023-03-14T10:34:07.793" v="904" actId="478"/>
          <ac:picMkLst>
            <pc:docMk/>
            <pc:sldMk cId="2034359417" sldId="2006"/>
            <ac:picMk id="3" creationId="{565E0E3F-0A76-4FE9-6119-5DB0B93222FB}"/>
          </ac:picMkLst>
        </pc:picChg>
        <pc:picChg chg="mod">
          <ac:chgData name="Kelly Stokes" userId="3e5c5154-569e-4d81-aa91-4f91841cdfa9" providerId="ADAL" clId="{EA500816-1798-427C-AB67-65D85DE3824F}" dt="2023-03-14T10:34:10.063" v="906" actId="1076"/>
          <ac:picMkLst>
            <pc:docMk/>
            <pc:sldMk cId="2034359417" sldId="2006"/>
            <ac:picMk id="6" creationId="{DCDBBE7D-8483-0E21-71BF-9D8CE6E4B51F}"/>
          </ac:picMkLst>
        </pc:picChg>
      </pc:sldChg>
      <pc:sldChg chg="modSp mod">
        <pc:chgData name="Kelly Stokes" userId="3e5c5154-569e-4d81-aa91-4f91841cdfa9" providerId="ADAL" clId="{EA500816-1798-427C-AB67-65D85DE3824F}" dt="2023-03-14T10:34:55.905" v="920" actId="27636"/>
        <pc:sldMkLst>
          <pc:docMk/>
          <pc:sldMk cId="4139714747" sldId="2007"/>
        </pc:sldMkLst>
        <pc:spChg chg="mod">
          <ac:chgData name="Kelly Stokes" userId="3e5c5154-569e-4d81-aa91-4f91841cdfa9" providerId="ADAL" clId="{EA500816-1798-427C-AB67-65D85DE3824F}" dt="2023-03-14T10:34:50.471" v="917"/>
          <ac:spMkLst>
            <pc:docMk/>
            <pc:sldMk cId="4139714747" sldId="2007"/>
            <ac:spMk id="2" creationId="{52DA34BA-82FC-47C5-BCE1-BB65E08B92A1}"/>
          </ac:spMkLst>
        </pc:spChg>
        <pc:spChg chg="mod">
          <ac:chgData name="Kelly Stokes" userId="3e5c5154-569e-4d81-aa91-4f91841cdfa9" providerId="ADAL" clId="{EA500816-1798-427C-AB67-65D85DE3824F}" dt="2023-03-14T10:34:55.905" v="920" actId="27636"/>
          <ac:spMkLst>
            <pc:docMk/>
            <pc:sldMk cId="4139714747" sldId="2007"/>
            <ac:spMk id="3" creationId="{847A1AC9-9EC9-E1AA-348D-958CE44F2772}"/>
          </ac:spMkLst>
        </pc:spChg>
      </pc:sldChg>
      <pc:sldChg chg="del">
        <pc:chgData name="Kelly Stokes" userId="3e5c5154-569e-4d81-aa91-4f91841cdfa9" providerId="ADAL" clId="{EA500816-1798-427C-AB67-65D85DE3824F}" dt="2023-03-14T10:35:02.752" v="922" actId="2696"/>
        <pc:sldMkLst>
          <pc:docMk/>
          <pc:sldMk cId="1097971010" sldId="2008"/>
        </pc:sldMkLst>
      </pc:sldChg>
      <pc:sldChg chg="modSp mod">
        <pc:chgData name="Kelly Stokes" userId="3e5c5154-569e-4d81-aa91-4f91841cdfa9" providerId="ADAL" clId="{EA500816-1798-427C-AB67-65D85DE3824F}" dt="2023-03-14T10:36:05.752" v="937" actId="6549"/>
        <pc:sldMkLst>
          <pc:docMk/>
          <pc:sldMk cId="3197321626" sldId="2018"/>
        </pc:sldMkLst>
        <pc:spChg chg="mod">
          <ac:chgData name="Kelly Stokes" userId="3e5c5154-569e-4d81-aa91-4f91841cdfa9" providerId="ADAL" clId="{EA500816-1798-427C-AB67-65D85DE3824F}" dt="2023-03-14T10:36:05.752" v="937" actId="6549"/>
          <ac:spMkLst>
            <pc:docMk/>
            <pc:sldMk cId="3197321626" sldId="2018"/>
            <ac:spMk id="2" creationId="{52DA34BA-82FC-47C5-BCE1-BB65E08B92A1}"/>
          </ac:spMkLst>
        </pc:spChg>
      </pc:sldChg>
      <pc:sldChg chg="modSp mod">
        <pc:chgData name="Kelly Stokes" userId="3e5c5154-569e-4d81-aa91-4f91841cdfa9" providerId="ADAL" clId="{EA500816-1798-427C-AB67-65D85DE3824F}" dt="2023-03-14T10:36:02.310" v="936" actId="6549"/>
        <pc:sldMkLst>
          <pc:docMk/>
          <pc:sldMk cId="548274141" sldId="2019"/>
        </pc:sldMkLst>
        <pc:spChg chg="mod">
          <ac:chgData name="Kelly Stokes" userId="3e5c5154-569e-4d81-aa91-4f91841cdfa9" providerId="ADAL" clId="{EA500816-1798-427C-AB67-65D85DE3824F}" dt="2023-03-14T10:36:02.310" v="936" actId="6549"/>
          <ac:spMkLst>
            <pc:docMk/>
            <pc:sldMk cId="548274141" sldId="2019"/>
            <ac:spMk id="2" creationId="{52DA34BA-82FC-47C5-BCE1-BB65E08B92A1}"/>
          </ac:spMkLst>
        </pc:spChg>
      </pc:sldChg>
      <pc:sldChg chg="modNotesTx">
        <pc:chgData name="Kelly Stokes" userId="3e5c5154-569e-4d81-aa91-4f91841cdfa9" providerId="ADAL" clId="{EA500816-1798-427C-AB67-65D85DE3824F}" dt="2023-03-14T10:35:44.732" v="935" actId="20577"/>
        <pc:sldMkLst>
          <pc:docMk/>
          <pc:sldMk cId="2686012818" sldId="2020"/>
        </pc:sldMkLst>
      </pc:sldChg>
      <pc:sldChg chg="modSp mod">
        <pc:chgData name="Kelly Stokes" userId="3e5c5154-569e-4d81-aa91-4f91841cdfa9" providerId="ADAL" clId="{EA500816-1798-427C-AB67-65D85DE3824F}" dt="2023-03-14T10:35:40.901" v="934" actId="20577"/>
        <pc:sldMkLst>
          <pc:docMk/>
          <pc:sldMk cId="3917058546" sldId="2021"/>
        </pc:sldMkLst>
        <pc:spChg chg="mod">
          <ac:chgData name="Kelly Stokes" userId="3e5c5154-569e-4d81-aa91-4f91841cdfa9" providerId="ADAL" clId="{EA500816-1798-427C-AB67-65D85DE3824F}" dt="2023-03-14T10:35:40.901" v="934" actId="20577"/>
          <ac:spMkLst>
            <pc:docMk/>
            <pc:sldMk cId="3917058546" sldId="2021"/>
            <ac:spMk id="2" creationId="{77E26784-A357-92CE-B6B1-8F248D3D6650}"/>
          </ac:spMkLst>
        </pc:spChg>
      </pc:sldChg>
      <pc:sldChg chg="addSp delSp modSp add modAnim">
        <pc:chgData name="Kelly Stokes" userId="3e5c5154-569e-4d81-aa91-4f91841cdfa9" providerId="ADAL" clId="{EA500816-1798-427C-AB67-65D85DE3824F}" dt="2023-03-14T10:34:37.629" v="916" actId="20577"/>
        <pc:sldMkLst>
          <pc:docMk/>
          <pc:sldMk cId="4225153368" sldId="2022"/>
        </pc:sldMkLst>
        <pc:spChg chg="mod">
          <ac:chgData name="Kelly Stokes" userId="3e5c5154-569e-4d81-aa91-4f91841cdfa9" providerId="ADAL" clId="{EA500816-1798-427C-AB67-65D85DE3824F}" dt="2023-03-14T10:34:30.777" v="912" actId="20577"/>
          <ac:spMkLst>
            <pc:docMk/>
            <pc:sldMk cId="4225153368" sldId="2022"/>
            <ac:spMk id="2" creationId="{52DA34BA-82FC-47C5-BCE1-BB65E08B92A1}"/>
          </ac:spMkLst>
        </pc:spChg>
        <pc:spChg chg="mod">
          <ac:chgData name="Kelly Stokes" userId="3e5c5154-569e-4d81-aa91-4f91841cdfa9" providerId="ADAL" clId="{EA500816-1798-427C-AB67-65D85DE3824F}" dt="2023-03-14T10:34:35.532" v="915" actId="20577"/>
          <ac:spMkLst>
            <pc:docMk/>
            <pc:sldMk cId="4225153368" sldId="2022"/>
            <ac:spMk id="5" creationId="{26FE4F43-7583-A0B2-6DF7-474D43CA7D7E}"/>
          </ac:spMkLst>
        </pc:spChg>
        <pc:spChg chg="mod">
          <ac:chgData name="Kelly Stokes" userId="3e5c5154-569e-4d81-aa91-4f91841cdfa9" providerId="ADAL" clId="{EA500816-1798-427C-AB67-65D85DE3824F}" dt="2023-03-14T10:34:27.778" v="911" actId="1076"/>
          <ac:spMkLst>
            <pc:docMk/>
            <pc:sldMk cId="4225153368" sldId="2022"/>
            <ac:spMk id="7" creationId="{520ADC51-1FE5-77AF-A667-386258ACCAA5}"/>
          </ac:spMkLst>
        </pc:spChg>
        <pc:spChg chg="mod">
          <ac:chgData name="Kelly Stokes" userId="3e5c5154-569e-4d81-aa91-4f91841cdfa9" providerId="ADAL" clId="{EA500816-1798-427C-AB67-65D85DE3824F}" dt="2023-03-14T10:34:37.629" v="916" actId="20577"/>
          <ac:spMkLst>
            <pc:docMk/>
            <pc:sldMk cId="4225153368" sldId="2022"/>
            <ac:spMk id="12" creationId="{E384BFF7-3319-CAE2-192F-C4DCBBBBFCCA}"/>
          </ac:spMkLst>
        </pc:spChg>
        <pc:grpChg chg="add mod">
          <ac:chgData name="Kelly Stokes" userId="3e5c5154-569e-4d81-aa91-4f91841cdfa9" providerId="ADAL" clId="{EA500816-1798-427C-AB67-65D85DE3824F}" dt="2023-03-14T10:34:27.778" v="911" actId="1076"/>
          <ac:grpSpMkLst>
            <pc:docMk/>
            <pc:sldMk cId="4225153368" sldId="2022"/>
            <ac:grpSpMk id="4" creationId="{5E010F6A-26C8-78D7-7822-79D79067C1B7}"/>
          </ac:grpSpMkLst>
        </pc:grpChg>
        <pc:picChg chg="del">
          <ac:chgData name="Kelly Stokes" userId="3e5c5154-569e-4d81-aa91-4f91841cdfa9" providerId="ADAL" clId="{EA500816-1798-427C-AB67-65D85DE3824F}" dt="2023-03-14T10:34:20.789" v="909" actId="478"/>
          <ac:picMkLst>
            <pc:docMk/>
            <pc:sldMk cId="4225153368" sldId="2022"/>
            <ac:picMk id="3" creationId="{20B1130C-0491-A0B4-AA7E-4C691D1600EA}"/>
          </ac:picMkLst>
        </pc:picChg>
        <pc:picChg chg="mod">
          <ac:chgData name="Kelly Stokes" userId="3e5c5154-569e-4d81-aa91-4f91841cdfa9" providerId="ADAL" clId="{EA500816-1798-427C-AB67-65D85DE3824F}" dt="2023-03-14T10:34:27.778" v="911" actId="1076"/>
          <ac:picMkLst>
            <pc:docMk/>
            <pc:sldMk cId="4225153368" sldId="2022"/>
            <ac:picMk id="6" creationId="{D76900FA-0555-724A-0AA7-A2F7D31A52BA}"/>
          </ac:picMkLst>
        </pc:picChg>
      </pc:sldChg>
      <pc:sldChg chg="modSp add mod">
        <pc:chgData name="Kelly Stokes" userId="3e5c5154-569e-4d81-aa91-4f91841cdfa9" providerId="ADAL" clId="{EA500816-1798-427C-AB67-65D85DE3824F}" dt="2023-03-14T10:35:14.466" v="931" actId="27636"/>
        <pc:sldMkLst>
          <pc:docMk/>
          <pc:sldMk cId="3867560905" sldId="2023"/>
        </pc:sldMkLst>
        <pc:spChg chg="mod">
          <ac:chgData name="Kelly Stokes" userId="3e5c5154-569e-4d81-aa91-4f91841cdfa9" providerId="ADAL" clId="{EA500816-1798-427C-AB67-65D85DE3824F}" dt="2023-03-14T10:35:09.647" v="928" actId="20577"/>
          <ac:spMkLst>
            <pc:docMk/>
            <pc:sldMk cId="3867560905" sldId="2023"/>
            <ac:spMk id="2" creationId="{52DA34BA-82FC-47C5-BCE1-BB65E08B92A1}"/>
          </ac:spMkLst>
        </pc:spChg>
        <pc:spChg chg="mod">
          <ac:chgData name="Kelly Stokes" userId="3e5c5154-569e-4d81-aa91-4f91841cdfa9" providerId="ADAL" clId="{EA500816-1798-427C-AB67-65D85DE3824F}" dt="2023-03-14T10:35:14.466" v="931" actId="27636"/>
          <ac:spMkLst>
            <pc:docMk/>
            <pc:sldMk cId="3867560905" sldId="2023"/>
            <ac:spMk id="3" creationId="{847A1AC9-9EC9-E1AA-348D-958CE44F27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But for some wild weather whole special shelters are used.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1747195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a:p>
        </p:txBody>
      </p:sp>
    </p:spTree>
    <p:extLst>
      <p:ext uri="{BB962C8B-B14F-4D97-AF65-F5344CB8AC3E}">
        <p14:creationId xmlns:p14="http://schemas.microsoft.com/office/powerpoint/2010/main" val="422268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dirty="0"/>
          </a:p>
        </p:txBody>
      </p:sp>
    </p:spTree>
    <p:extLst>
      <p:ext uri="{BB962C8B-B14F-4D97-AF65-F5344CB8AC3E}">
        <p14:creationId xmlns:p14="http://schemas.microsoft.com/office/powerpoint/2010/main" val="2156764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One way to protect ourselves is to know who may be in danger from wild weather.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422741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who whole Monday every everybody whip can’t hasn’t it’s he’d </a:t>
            </a:r>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24394495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2300715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It’s seen that the Earth’s weather can be very wild.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2952686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But how can everybody protect themselves from it?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568596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2824830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dirty="0"/>
          </a:p>
        </p:txBody>
      </p:sp>
    </p:spTree>
    <p:extLst>
      <p:ext uri="{BB962C8B-B14F-4D97-AF65-F5344CB8AC3E}">
        <p14:creationId xmlns:p14="http://schemas.microsoft.com/office/powerpoint/2010/main" val="135632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281237162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628063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951968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a:t>
            </a:r>
          </a:p>
        </p:txBody>
      </p:sp>
    </p:spTree>
    <p:extLst>
      <p:ext uri="{BB962C8B-B14F-4D97-AF65-F5344CB8AC3E}">
        <p14:creationId xmlns:p14="http://schemas.microsoft.com/office/powerpoint/2010/main" val="224816105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It’s </a:t>
            </a:r>
            <a:r>
              <a:rPr lang="en-GB" sz="4000" dirty="0">
                <a:solidFill>
                  <a:srgbClr val="000000"/>
                </a:solidFill>
                <a:effectLst/>
                <a:latin typeface="Twinkl Cursive Looped" panose="02000000000000000000" pitchFamily="2" charset="0"/>
                <a:ea typeface="Times New Roman" panose="02020603050405020304" pitchFamily="18" charset="0"/>
              </a:rPr>
              <a:t>seen that the Earth’s weather can be very wild indeed, but how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protect themselves from it?  Sometimes we just need to wear the right clothes.  But for some wild weather, such as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special shelters are used to protect people and animals.   One way to protect ourselves is to know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a:t>
            </a:r>
            <a:r>
              <a:rPr lang="en-GB" sz="4000" dirty="0">
                <a:solidFill>
                  <a:srgbClr val="000000"/>
                </a:solidFill>
                <a:effectLst/>
                <a:latin typeface="Twinkl Cursive Looped" panose="02000000000000000000" pitchFamily="2" charset="0"/>
                <a:ea typeface="Times New Roman" panose="02020603050405020304" pitchFamily="18" charset="0"/>
              </a:rPr>
              <a:t> may be in danger from wild weather.  A forecast is used to predict when wild weather such as blizzards and floods might happen.</a:t>
            </a:r>
          </a:p>
        </p:txBody>
      </p:sp>
    </p:spTree>
    <p:extLst>
      <p:ext uri="{BB962C8B-B14F-4D97-AF65-F5344CB8AC3E}">
        <p14:creationId xmlns:p14="http://schemas.microsoft.com/office/powerpoint/2010/main" val="34622932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779740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But for some wild weather whole special shelters are used.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4372484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182808288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F9F2E2-62A5-7E7C-F475-82D83A408845}"/>
              </a:ext>
            </a:extLst>
          </p:cNvPr>
          <p:cNvPicPr>
            <a:picLocks noChangeAspect="1"/>
          </p:cNvPicPr>
          <p:nvPr/>
        </p:nvPicPr>
        <p:blipFill rotWithShape="1">
          <a:blip r:embed="rId2"/>
          <a:srcRect l="7500" t="11886" r="6116" b="10696"/>
          <a:stretch/>
        </p:blipFill>
        <p:spPr>
          <a:xfrm>
            <a:off x="195943" y="65314"/>
            <a:ext cx="11990199" cy="6041572"/>
          </a:xfrm>
          <a:prstGeom prst="rect">
            <a:avLst/>
          </a:prstGeom>
        </p:spPr>
      </p:pic>
    </p:spTree>
    <p:extLst>
      <p:ext uri="{BB962C8B-B14F-4D97-AF65-F5344CB8AC3E}">
        <p14:creationId xmlns:p14="http://schemas.microsoft.com/office/powerpoint/2010/main" val="37111446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9689215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89628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40164985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62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46169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85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6101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169259324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38905544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blew</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865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385 In The Wind Blowing Leaves Clip Art Clip Arts Images, Stock Photos &amp;  Vectors | Shutterstock">
            <a:extLst>
              <a:ext uri="{FF2B5EF4-FFF2-40B4-BE49-F238E27FC236}">
                <a16:creationId xmlns:a16="http://schemas.microsoft.com/office/drawing/2014/main" id="{00557E50-7014-FA97-03EE-C8F7A1CDC3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342900" y="392566"/>
            <a:ext cx="2590800" cy="1632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28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blue </a:t>
            </a:r>
          </a:p>
        </p:txBody>
      </p:sp>
      <p:sp>
        <p:nvSpPr>
          <p:cNvPr id="3" name="Rectangle 2">
            <a:extLst>
              <a:ext uri="{FF2B5EF4-FFF2-40B4-BE49-F238E27FC236}">
                <a16:creationId xmlns:a16="http://schemas.microsoft.com/office/drawing/2014/main" id="{0366E0B6-702E-4814-82C6-08CA2D13F3C9}"/>
              </a:ext>
            </a:extLst>
          </p:cNvPr>
          <p:cNvSpPr/>
          <p:nvPr/>
        </p:nvSpPr>
        <p:spPr>
          <a:xfrm>
            <a:off x="5932714"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530" name="Picture 2" descr="Blue Clip Art at Clker.com - vector clip art online, royalty free &amp; public  domain">
            <a:extLst>
              <a:ext uri="{FF2B5EF4-FFF2-40B4-BE49-F238E27FC236}">
                <a16:creationId xmlns:a16="http://schemas.microsoft.com/office/drawing/2014/main" id="{20D98F28-3344-2515-2E4B-86B360824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149" y="366032"/>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17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239194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contractions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658249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quite</a:t>
            </a:r>
          </a:p>
        </p:txBody>
      </p:sp>
      <p:sp>
        <p:nvSpPr>
          <p:cNvPr id="3" name="Rectangle 2">
            <a:extLst>
              <a:ext uri="{FF2B5EF4-FFF2-40B4-BE49-F238E27FC236}">
                <a16:creationId xmlns:a16="http://schemas.microsoft.com/office/drawing/2014/main" id="{13BB5EC0-7A96-4D29-A835-6FAE896C31A4}"/>
              </a:ext>
            </a:extLst>
          </p:cNvPr>
          <p:cNvSpPr/>
          <p:nvPr/>
        </p:nvSpPr>
        <p:spPr>
          <a:xfrm>
            <a:off x="6449786" y="3561670"/>
            <a:ext cx="865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Hand Gesture A Little Bit Royalty Free SVG, Cliparts, Vectors, And Stock  Illustration. Image 76882913.">
            <a:extLst>
              <a:ext uri="{FF2B5EF4-FFF2-40B4-BE49-F238E27FC236}">
                <a16:creationId xmlns:a16="http://schemas.microsoft.com/office/drawing/2014/main" id="{29D73650-5EBE-9EBF-C165-7DCEE15B05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09"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3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contractions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____</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apostrophe is used to </a:t>
            </a:r>
            <a:br>
              <a:rPr lang="en-GB" sz="4800" dirty="0">
                <a:latin typeface="Twinkl Cursive Looped" panose="02000000000000000000" pitchFamily="2" charset="0"/>
              </a:rPr>
            </a:br>
            <a:r>
              <a:rPr lang="en-GB" sz="4800" dirty="0">
                <a:latin typeface="Twinkl Cursive Looped" panose="02000000000000000000" pitchFamily="2" charset="0"/>
              </a:rPr>
              <a:t>replace letter or letters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NOT WHERE THE TWO WORDS JOIN</a:t>
            </a:r>
          </a:p>
        </p:txBody>
      </p:sp>
    </p:spTree>
    <p:extLst>
      <p:ext uri="{BB962C8B-B14F-4D97-AF65-F5344CB8AC3E}">
        <p14:creationId xmlns:p14="http://schemas.microsoft.com/office/powerpoint/2010/main" val="243546179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he’d  </a:t>
            </a:r>
          </a:p>
        </p:txBody>
      </p:sp>
      <p:sp>
        <p:nvSpPr>
          <p:cNvPr id="3" name="Rectangle 2">
            <a:extLst>
              <a:ext uri="{FF2B5EF4-FFF2-40B4-BE49-F238E27FC236}">
                <a16:creationId xmlns:a16="http://schemas.microsoft.com/office/drawing/2014/main" id="{13BB5EC0-7A96-4D29-A835-6FAE896C31A4}"/>
              </a:ext>
            </a:extLst>
          </p:cNvPr>
          <p:cNvSpPr/>
          <p:nvPr/>
        </p:nvSpPr>
        <p:spPr>
          <a:xfrm>
            <a:off x="6449786"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Image result for he had he'd  clipart">
            <a:extLst>
              <a:ext uri="{FF2B5EF4-FFF2-40B4-BE49-F238E27FC236}">
                <a16:creationId xmlns:a16="http://schemas.microsoft.com/office/drawing/2014/main" id="{930638EB-B361-7F8C-07CB-29D45307D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945" y="366713"/>
            <a:ext cx="31718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556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she’d </a:t>
            </a:r>
          </a:p>
        </p:txBody>
      </p:sp>
      <p:sp>
        <p:nvSpPr>
          <p:cNvPr id="3" name="Rectangle 2">
            <a:extLst>
              <a:ext uri="{FF2B5EF4-FFF2-40B4-BE49-F238E27FC236}">
                <a16:creationId xmlns:a16="http://schemas.microsoft.com/office/drawing/2014/main" id="{0366E0B6-702E-4814-82C6-08CA2D13F3C9}"/>
              </a:ext>
            </a:extLst>
          </p:cNvPr>
          <p:cNvSpPr/>
          <p:nvPr/>
        </p:nvSpPr>
        <p:spPr>
          <a:xfrm>
            <a:off x="6259286"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a:extLst>
              <a:ext uri="{FF2B5EF4-FFF2-40B4-BE49-F238E27FC236}">
                <a16:creationId xmlns:a16="http://schemas.microsoft.com/office/drawing/2014/main" id="{0355E553-C864-B687-23FD-8D043EE88FEC}"/>
              </a:ext>
            </a:extLst>
          </p:cNvPr>
          <p:cNvGrpSpPr/>
          <p:nvPr/>
        </p:nvGrpSpPr>
        <p:grpSpPr>
          <a:xfrm>
            <a:off x="107836" y="0"/>
            <a:ext cx="3190536" cy="2215991"/>
            <a:chOff x="107836" y="0"/>
            <a:chExt cx="3190536" cy="2215991"/>
          </a:xfrm>
        </p:grpSpPr>
        <p:pic>
          <p:nvPicPr>
            <p:cNvPr id="4" name="Picture 2" descr="Image result for he had he'd  clipart">
              <a:extLst>
                <a:ext uri="{FF2B5EF4-FFF2-40B4-BE49-F238E27FC236}">
                  <a16:creationId xmlns:a16="http://schemas.microsoft.com/office/drawing/2014/main" id="{B5478EA2-8DBC-01CF-A4F0-DF76DCEA5F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502"/>
            <a:stretch/>
          </p:blipFill>
          <p:spPr bwMode="auto">
            <a:xfrm>
              <a:off x="427946" y="366713"/>
              <a:ext cx="2870426" cy="17811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138F1B3-E7BD-66EA-92E5-49109370631C}"/>
                </a:ext>
              </a:extLst>
            </p:cNvPr>
            <p:cNvSpPr txBox="1"/>
            <p:nvPr/>
          </p:nvSpPr>
          <p:spPr>
            <a:xfrm>
              <a:off x="107836" y="0"/>
              <a:ext cx="640218" cy="2215991"/>
            </a:xfrm>
            <a:prstGeom prst="rect">
              <a:avLst/>
            </a:prstGeom>
            <a:noFill/>
          </p:spPr>
          <p:txBody>
            <a:bodyPr wrap="square" rtlCol="0">
              <a:spAutoFit/>
            </a:bodyPr>
            <a:lstStyle/>
            <a:p>
              <a:r>
                <a:rPr lang="en-GB" sz="13800" dirty="0">
                  <a:solidFill>
                    <a:schemeClr val="bg1"/>
                  </a:solidFill>
                </a:rPr>
                <a:t>s</a:t>
              </a:r>
            </a:p>
          </p:txBody>
        </p:sp>
      </p:grpSp>
    </p:spTree>
    <p:extLst>
      <p:ext uri="{BB962C8B-B14F-4D97-AF65-F5344CB8AC3E}">
        <p14:creationId xmlns:p14="http://schemas.microsoft.com/office/powerpoint/2010/main" val="101633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he’d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he had</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he had = </a:t>
            </a:r>
            <a:r>
              <a:rPr lang="en-GB" dirty="0" err="1">
                <a:latin typeface="Twinkl Cursive Looped" panose="02000000000000000000" pitchFamily="2" charset="0"/>
              </a:rPr>
              <a:t>he</a:t>
            </a:r>
            <a:r>
              <a:rPr lang="en-GB" strike="sngStrike" dirty="0" err="1">
                <a:latin typeface="Twinkl Cursive Looped" panose="02000000000000000000" pitchFamily="2" charset="0"/>
              </a:rPr>
              <a:t>ha</a:t>
            </a:r>
            <a:r>
              <a:rPr lang="en-GB" dirty="0" err="1">
                <a:latin typeface="Twinkl Cursive Looped" panose="02000000000000000000" pitchFamily="2" charset="0"/>
              </a:rPr>
              <a:t>d</a:t>
            </a:r>
            <a:r>
              <a:rPr lang="en-GB" dirty="0">
                <a:latin typeface="Twinkl Cursive Looped" panose="02000000000000000000" pitchFamily="2" charset="0"/>
              </a:rPr>
              <a:t>  =  he’d </a:t>
            </a:r>
            <a:endParaRPr lang="en-GB" i="1" dirty="0">
              <a:latin typeface="Twinkl Cursive Looped" panose="02000000000000000000" pitchFamily="2" charset="0"/>
            </a:endParaRPr>
          </a:p>
        </p:txBody>
      </p:sp>
      <p:pic>
        <p:nvPicPr>
          <p:cNvPr id="3" name="Picture 2" descr="Image result for he had he'd  clipart">
            <a:extLst>
              <a:ext uri="{FF2B5EF4-FFF2-40B4-BE49-F238E27FC236}">
                <a16:creationId xmlns:a16="http://schemas.microsoft.com/office/drawing/2014/main" id="{20B1130C-0491-A0B4-AA7E-4C691D1600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304"/>
            <a:ext cx="31718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092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she’d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s</a:t>
            </a:r>
            <a:r>
              <a:rPr lang="en-GB" sz="4400" noProof="0" dirty="0">
                <a:solidFill>
                  <a:prstClr val="black"/>
                </a:solidFill>
                <a:latin typeface="Twinkl Cursive Looped" panose="02000000000000000000" pitchFamily="2" charset="0"/>
              </a:rPr>
              <a:t>he had</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she had = </a:t>
            </a:r>
            <a:r>
              <a:rPr lang="en-GB" dirty="0" err="1">
                <a:latin typeface="Twinkl Cursive Looped" panose="02000000000000000000" pitchFamily="2" charset="0"/>
              </a:rPr>
              <a:t>she</a:t>
            </a:r>
            <a:r>
              <a:rPr lang="en-GB" strike="sngStrike" dirty="0" err="1">
                <a:latin typeface="Twinkl Cursive Looped" panose="02000000000000000000" pitchFamily="2" charset="0"/>
              </a:rPr>
              <a:t>ha</a:t>
            </a:r>
            <a:r>
              <a:rPr lang="en-GB" dirty="0" err="1">
                <a:latin typeface="Twinkl Cursive Looped" panose="02000000000000000000" pitchFamily="2" charset="0"/>
              </a:rPr>
              <a:t>d</a:t>
            </a:r>
            <a:r>
              <a:rPr lang="en-GB" dirty="0">
                <a:latin typeface="Twinkl Cursive Looped" panose="02000000000000000000" pitchFamily="2" charset="0"/>
              </a:rPr>
              <a:t>  =  she’d </a:t>
            </a:r>
            <a:endParaRPr lang="en-GB" i="1" dirty="0">
              <a:latin typeface="Twinkl Cursive Looped" panose="02000000000000000000" pitchFamily="2" charset="0"/>
            </a:endParaRPr>
          </a:p>
        </p:txBody>
      </p:sp>
      <p:grpSp>
        <p:nvGrpSpPr>
          <p:cNvPr id="4" name="Group 3">
            <a:extLst>
              <a:ext uri="{FF2B5EF4-FFF2-40B4-BE49-F238E27FC236}">
                <a16:creationId xmlns:a16="http://schemas.microsoft.com/office/drawing/2014/main" id="{5E010F6A-26C8-78D7-7822-79D79067C1B7}"/>
              </a:ext>
            </a:extLst>
          </p:cNvPr>
          <p:cNvGrpSpPr/>
          <p:nvPr/>
        </p:nvGrpSpPr>
        <p:grpSpPr>
          <a:xfrm>
            <a:off x="-202407" y="-298145"/>
            <a:ext cx="3190536" cy="2215991"/>
            <a:chOff x="107836" y="0"/>
            <a:chExt cx="3190536" cy="2215991"/>
          </a:xfrm>
        </p:grpSpPr>
        <p:pic>
          <p:nvPicPr>
            <p:cNvPr id="6" name="Picture 2" descr="Image result for he had he'd  clipart">
              <a:extLst>
                <a:ext uri="{FF2B5EF4-FFF2-40B4-BE49-F238E27FC236}">
                  <a16:creationId xmlns:a16="http://schemas.microsoft.com/office/drawing/2014/main" id="{D76900FA-0555-724A-0AA7-A2F7D31A52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502"/>
            <a:stretch/>
          </p:blipFill>
          <p:spPr bwMode="auto">
            <a:xfrm>
              <a:off x="427946" y="366713"/>
              <a:ext cx="2870426" cy="17811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20ADC51-1FE5-77AF-A667-386258ACCAA5}"/>
                </a:ext>
              </a:extLst>
            </p:cNvPr>
            <p:cNvSpPr txBox="1"/>
            <p:nvPr/>
          </p:nvSpPr>
          <p:spPr>
            <a:xfrm>
              <a:off x="107836" y="0"/>
              <a:ext cx="640218" cy="2215991"/>
            </a:xfrm>
            <a:prstGeom prst="rect">
              <a:avLst/>
            </a:prstGeom>
            <a:noFill/>
          </p:spPr>
          <p:txBody>
            <a:bodyPr wrap="square" rtlCol="0">
              <a:spAutoFit/>
            </a:bodyPr>
            <a:lstStyle/>
            <a:p>
              <a:r>
                <a:rPr lang="en-GB" sz="13800" dirty="0">
                  <a:solidFill>
                    <a:schemeClr val="bg1"/>
                  </a:solidFill>
                </a:rPr>
                <a:t>s</a:t>
              </a:r>
            </a:p>
          </p:txBody>
        </p:sp>
      </p:grpSp>
    </p:spTree>
    <p:extLst>
      <p:ext uri="{BB962C8B-B14F-4D97-AF65-F5344CB8AC3E}">
        <p14:creationId xmlns:p14="http://schemas.microsoft.com/office/powerpoint/2010/main" val="422515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He’d eaten a lot of cake.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1" y="3042641"/>
            <a:ext cx="1600201" cy="7727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13971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She’d eaten a lot of cake.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88028" y="3080825"/>
            <a:ext cx="1812472" cy="73453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6756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474760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all of; entire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6" name="Picture 4" descr="Image result for whole clipart">
            <a:extLst>
              <a:ext uri="{FF2B5EF4-FFF2-40B4-BE49-F238E27FC236}">
                <a16:creationId xmlns:a16="http://schemas.microsoft.com/office/drawing/2014/main" id="{8AF94EF9-1798-BCF3-D082-F41CA6432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90160"/>
            <a:ext cx="1847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25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He walked the whole journey.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35435" y="3755572"/>
            <a:ext cx="2032908"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8793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Quiet Clip Art and Stock Illustrations. 26,085 Quiet EPS illustrations and  vector clip art graphics available to search from thousands of royalty free  stock art creators.">
            <a:extLst>
              <a:ext uri="{FF2B5EF4-FFF2-40B4-BE49-F238E27FC236}">
                <a16:creationId xmlns:a16="http://schemas.microsoft.com/office/drawing/2014/main" id="{23151965-8F4C-087D-4F46-792C938AAB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216"/>
          <a:stretch/>
        </p:blipFill>
        <p:spPr bwMode="auto">
          <a:xfrm>
            <a:off x="502103" y="336779"/>
            <a:ext cx="2076450" cy="2063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79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what or which person or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who clipart">
            <a:extLst>
              <a:ext uri="{FF2B5EF4-FFF2-40B4-BE49-F238E27FC236}">
                <a16:creationId xmlns:a16="http://schemas.microsoft.com/office/drawing/2014/main" id="{DC966D14-189F-A045-3EE3-E495557AD6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636134"/>
            <a:ext cx="1971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18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Who is that woman?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7" y="3652325"/>
            <a:ext cx="1877786"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93924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Monday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Tuesday and following Sunday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monday clipart">
            <a:extLst>
              <a:ext uri="{FF2B5EF4-FFF2-40B4-BE49-F238E27FC236}">
                <a16:creationId xmlns:a16="http://schemas.microsoft.com/office/drawing/2014/main" id="{15FB45E9-41BE-A4DC-C949-0E374F8479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34080"/>
            <a:ext cx="23526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36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saw him on Monday.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24943"/>
            <a:ext cx="2890157" cy="937532"/>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44764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664028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524725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a:t>
            </a:r>
          </a:p>
        </p:txBody>
      </p:sp>
    </p:spTree>
    <p:extLst>
      <p:ext uri="{BB962C8B-B14F-4D97-AF65-F5344CB8AC3E}">
        <p14:creationId xmlns:p14="http://schemas.microsoft.com/office/powerpoint/2010/main" val="319732162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It’s </a:t>
            </a:r>
            <a:r>
              <a:rPr lang="en-GB" sz="4000" dirty="0">
                <a:solidFill>
                  <a:srgbClr val="000000"/>
                </a:solidFill>
                <a:effectLst/>
                <a:latin typeface="Twinkl Cursive Looped" panose="02000000000000000000" pitchFamily="2" charset="0"/>
                <a:ea typeface="Times New Roman" panose="02020603050405020304" pitchFamily="18" charset="0"/>
              </a:rPr>
              <a:t>seen that the Earth’s weather can be very wild indeed, but how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protect themselves from it?  Sometimes we just need to wear the right clothes.  But for some wild weather, such as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special shelters are used to protect people and animals.   One way to protect ourselves is to know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a:t>
            </a:r>
            <a:r>
              <a:rPr lang="en-GB" sz="4000" dirty="0">
                <a:solidFill>
                  <a:srgbClr val="000000"/>
                </a:solidFill>
                <a:effectLst/>
                <a:latin typeface="Twinkl Cursive Looped" panose="02000000000000000000" pitchFamily="2" charset="0"/>
                <a:ea typeface="Times New Roman" panose="02020603050405020304" pitchFamily="18" charset="0"/>
              </a:rPr>
              <a:t> may be in danger from wild weather.  A forecast is used to predict when wild weather such as blizzards and floods might happen.</a:t>
            </a:r>
          </a:p>
        </p:txBody>
      </p:sp>
    </p:spTree>
    <p:extLst>
      <p:ext uri="{BB962C8B-B14F-4D97-AF65-F5344CB8AC3E}">
        <p14:creationId xmlns:p14="http://schemas.microsoft.com/office/powerpoint/2010/main" val="54827414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601281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One way to protect ourselves is to know who may be in danger from wild weather.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17058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a:t>
            </a:r>
          </a:p>
        </p:txBody>
      </p:sp>
      <p:sp>
        <p:nvSpPr>
          <p:cNvPr id="3" name="Rectangle 2">
            <a:extLst>
              <a:ext uri="{FF2B5EF4-FFF2-40B4-BE49-F238E27FC236}">
                <a16:creationId xmlns:a16="http://schemas.microsoft.com/office/drawing/2014/main" id="{4BCBA2DA-E95C-434C-BE81-320E182AE5EF}"/>
              </a:ext>
            </a:extLst>
          </p:cNvPr>
          <p:cNvSpPr/>
          <p:nvPr/>
        </p:nvSpPr>
        <p:spPr>
          <a:xfrm>
            <a:off x="5910944" y="3673930"/>
            <a:ext cx="7511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Look Stock Illustrations – 364,341 Look Stock Illustrations, Vectors &amp;  Clipart - Dreamstime">
            <a:extLst>
              <a:ext uri="{FF2B5EF4-FFF2-40B4-BE49-F238E27FC236}">
                <a16:creationId xmlns:a16="http://schemas.microsoft.com/office/drawing/2014/main" id="{CA47996E-805B-8581-38A2-8E4079C8AF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42" y="46400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68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D9E3184-AF1D-317C-472E-6AE3BFF6A490}"/>
              </a:ext>
            </a:extLst>
          </p:cNvPr>
          <p:cNvPicPr>
            <a:picLocks noChangeAspect="1"/>
          </p:cNvPicPr>
          <p:nvPr/>
        </p:nvPicPr>
        <p:blipFill rotWithShape="1">
          <a:blip r:embed="rId2"/>
          <a:srcRect l="7500" t="11886" r="6116" b="10696"/>
          <a:stretch/>
        </p:blipFill>
        <p:spPr>
          <a:xfrm>
            <a:off x="195943" y="65314"/>
            <a:ext cx="11990199" cy="6041572"/>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305019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everybody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1024307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331549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a:t>
            </a:r>
          </a:p>
        </p:txBody>
      </p:sp>
    </p:spTree>
    <p:extLst>
      <p:ext uri="{BB962C8B-B14F-4D97-AF65-F5344CB8AC3E}">
        <p14:creationId xmlns:p14="http://schemas.microsoft.com/office/powerpoint/2010/main" val="26550947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a:t>
            </a:r>
          </a:p>
        </p:txBody>
      </p:sp>
    </p:spTree>
    <p:extLst>
      <p:ext uri="{BB962C8B-B14F-4D97-AF65-F5344CB8AC3E}">
        <p14:creationId xmlns:p14="http://schemas.microsoft.com/office/powerpoint/2010/main" val="321067193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a:t>
            </a:r>
          </a:p>
        </p:txBody>
      </p:sp>
    </p:spTree>
    <p:extLst>
      <p:ext uri="{BB962C8B-B14F-4D97-AF65-F5344CB8AC3E}">
        <p14:creationId xmlns:p14="http://schemas.microsoft.com/office/powerpoint/2010/main" val="4060639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sea</a:t>
            </a:r>
          </a:p>
        </p:txBody>
      </p:sp>
      <p:sp>
        <p:nvSpPr>
          <p:cNvPr id="3" name="Rectangle 2">
            <a:extLst>
              <a:ext uri="{FF2B5EF4-FFF2-40B4-BE49-F238E27FC236}">
                <a16:creationId xmlns:a16="http://schemas.microsoft.com/office/drawing/2014/main" id="{4BCBA2DA-E95C-434C-BE81-320E182AE5EF}"/>
              </a:ext>
            </a:extLst>
          </p:cNvPr>
          <p:cNvSpPr/>
          <p:nvPr/>
        </p:nvSpPr>
        <p:spPr>
          <a:xfrm>
            <a:off x="5910944" y="3673930"/>
            <a:ext cx="7511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Free Ocean Clipart Transparent, Download Free Ocean Clipart Transparent png  images, Free ClipArts on Clipart Library">
            <a:extLst>
              <a:ext uri="{FF2B5EF4-FFF2-40B4-BE49-F238E27FC236}">
                <a16:creationId xmlns:a16="http://schemas.microsoft.com/office/drawing/2014/main" id="{61974969-6123-89EE-D58E-AAC9ACB1E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86481"/>
            <a:ext cx="3514725" cy="130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489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bare</a:t>
            </a:r>
          </a:p>
        </p:txBody>
      </p:sp>
    </p:spTree>
    <p:extLst>
      <p:ext uri="{BB962C8B-B14F-4D97-AF65-F5344CB8AC3E}">
        <p14:creationId xmlns:p14="http://schemas.microsoft.com/office/powerpoint/2010/main" val="96398447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bear</a:t>
            </a:r>
          </a:p>
        </p:txBody>
      </p:sp>
    </p:spTree>
    <p:extLst>
      <p:ext uri="{BB962C8B-B14F-4D97-AF65-F5344CB8AC3E}">
        <p14:creationId xmlns:p14="http://schemas.microsoft.com/office/powerpoint/2010/main" val="426007952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son</a:t>
            </a:r>
          </a:p>
        </p:txBody>
      </p:sp>
    </p:spTree>
    <p:extLst>
      <p:ext uri="{BB962C8B-B14F-4D97-AF65-F5344CB8AC3E}">
        <p14:creationId xmlns:p14="http://schemas.microsoft.com/office/powerpoint/2010/main" val="359868629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sun</a:t>
            </a:r>
          </a:p>
        </p:txBody>
      </p:sp>
    </p:spTree>
    <p:extLst>
      <p:ext uri="{BB962C8B-B14F-4D97-AF65-F5344CB8AC3E}">
        <p14:creationId xmlns:p14="http://schemas.microsoft.com/office/powerpoint/2010/main" val="303482076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blew</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5293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0632319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didn’t</a:t>
            </a:r>
          </a:p>
        </p:txBody>
      </p:sp>
    </p:spTree>
    <p:extLst>
      <p:ext uri="{BB962C8B-B14F-4D97-AF65-F5344CB8AC3E}">
        <p14:creationId xmlns:p14="http://schemas.microsoft.com/office/powerpoint/2010/main" val="293827234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hasn’t</a:t>
            </a:r>
          </a:p>
        </p:txBody>
      </p:sp>
    </p:spTree>
    <p:extLst>
      <p:ext uri="{BB962C8B-B14F-4D97-AF65-F5344CB8AC3E}">
        <p14:creationId xmlns:p14="http://schemas.microsoft.com/office/powerpoint/2010/main" val="4213858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couldn’t</a:t>
            </a:r>
          </a:p>
        </p:txBody>
      </p:sp>
    </p:spTree>
    <p:extLst>
      <p:ext uri="{BB962C8B-B14F-4D97-AF65-F5344CB8AC3E}">
        <p14:creationId xmlns:p14="http://schemas.microsoft.com/office/powerpoint/2010/main" val="28248792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it’s</a:t>
            </a:r>
          </a:p>
        </p:txBody>
      </p:sp>
    </p:spTree>
    <p:extLst>
      <p:ext uri="{BB962C8B-B14F-4D97-AF65-F5344CB8AC3E}">
        <p14:creationId xmlns:p14="http://schemas.microsoft.com/office/powerpoint/2010/main" val="80578285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it’ll</a:t>
            </a:r>
          </a:p>
        </p:txBody>
      </p:sp>
    </p:spTree>
    <p:extLst>
      <p:ext uri="{BB962C8B-B14F-4D97-AF65-F5344CB8AC3E}">
        <p14:creationId xmlns:p14="http://schemas.microsoft.com/office/powerpoint/2010/main" val="230606783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he’d</a:t>
            </a:r>
          </a:p>
        </p:txBody>
      </p:sp>
    </p:spTree>
    <p:extLst>
      <p:ext uri="{BB962C8B-B14F-4D97-AF65-F5344CB8AC3E}">
        <p14:creationId xmlns:p14="http://schemas.microsoft.com/office/powerpoint/2010/main" val="279266932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she’d</a:t>
            </a:r>
          </a:p>
        </p:txBody>
      </p:sp>
    </p:spTree>
    <p:extLst>
      <p:ext uri="{BB962C8B-B14F-4D97-AF65-F5344CB8AC3E}">
        <p14:creationId xmlns:p14="http://schemas.microsoft.com/office/powerpoint/2010/main" val="137895356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Monday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421981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contractions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who whole Monday every everybody whip can’t hasn’t it’s he’d </a:t>
            </a:r>
          </a:p>
        </p:txBody>
      </p:sp>
    </p:spTree>
    <p:extLst>
      <p:ext uri="{BB962C8B-B14F-4D97-AF65-F5344CB8AC3E}">
        <p14:creationId xmlns:p14="http://schemas.microsoft.com/office/powerpoint/2010/main" val="38869918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13045"/>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adjective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He walked the whole journey.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739243" y="1956023"/>
            <a:ext cx="1502227" cy="707885"/>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392386" y="3713045"/>
            <a:ext cx="1436914" cy="52322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7" y="47483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Who is that woman?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5621" y="2090756"/>
            <a:ext cx="1140280"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45619" y="4702157"/>
            <a:ext cx="151583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7021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pronoun preposition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I saw him on Monday.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97035" y="2090756"/>
            <a:ext cx="2087336"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799363" y="4702158"/>
            <a:ext cx="94433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261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3139321"/>
          </a:xfrm>
          <a:prstGeom prst="rect">
            <a:avLst/>
          </a:prstGeom>
          <a:noFill/>
        </p:spPr>
        <p:txBody>
          <a:bodyPr wrap="square" rtlCol="0">
            <a:spAutoFit/>
          </a:bodyPr>
          <a:lstStyle/>
          <a:p>
            <a:r>
              <a:rPr lang="en-GB" b="1" dirty="0">
                <a:solidFill>
                  <a:srgbClr val="83001D"/>
                </a:solidFill>
                <a:effectLst/>
              </a:rPr>
              <a:t>Whole</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hāl</a:t>
            </a:r>
            <a:r>
              <a:rPr lang="en-GB" b="1" dirty="0">
                <a:solidFill>
                  <a:srgbClr val="83001D"/>
                </a:solidFill>
                <a:effectLst/>
              </a:rPr>
              <a:t>, of Germanic origin; related to Dutch heel and German heil, also to hail2. The spelling with </a:t>
            </a:r>
            <a:r>
              <a:rPr lang="en-GB" b="1" dirty="0" err="1">
                <a:solidFill>
                  <a:srgbClr val="83001D"/>
                </a:solidFill>
                <a:effectLst/>
              </a:rPr>
              <a:t>wh</a:t>
            </a:r>
            <a:r>
              <a:rPr lang="en-GB" b="1" dirty="0">
                <a:solidFill>
                  <a:srgbClr val="83001D"/>
                </a:solidFill>
                <a:effectLst/>
              </a:rPr>
              <a:t>- (reflecting a dialect pronunciation with w- ) first appeared in the 15th century.</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Who</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hwā</a:t>
            </a:r>
            <a:r>
              <a:rPr lang="en-GB" b="1" dirty="0">
                <a:solidFill>
                  <a:srgbClr val="83001D"/>
                </a:solidFill>
                <a:effectLst/>
              </a:rPr>
              <a:t>, of Germanic origin; related to Dutch </a:t>
            </a:r>
            <a:r>
              <a:rPr lang="en-GB" b="1" dirty="0" err="1">
                <a:solidFill>
                  <a:srgbClr val="83001D"/>
                </a:solidFill>
                <a:effectLst/>
              </a:rPr>
              <a:t>wie</a:t>
            </a:r>
            <a:r>
              <a:rPr lang="en-GB" b="1" dirty="0">
                <a:solidFill>
                  <a:srgbClr val="83001D"/>
                </a:solidFill>
                <a:effectLst/>
              </a:rPr>
              <a:t> and German </a:t>
            </a:r>
            <a:r>
              <a:rPr lang="en-GB" b="1" dirty="0" err="1">
                <a:solidFill>
                  <a:srgbClr val="83001D"/>
                </a:solidFill>
                <a:effectLst/>
              </a:rPr>
              <a:t>wer</a:t>
            </a:r>
            <a:r>
              <a:rPr lang="en-GB" b="1" dirty="0">
                <a:solidFill>
                  <a:srgbClr val="83001D"/>
                </a:solidFill>
                <a:effectLst/>
              </a:rPr>
              <a:t> </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1477328"/>
          </a:xfrm>
          <a:prstGeom prst="rect">
            <a:avLst/>
          </a:prstGeom>
          <a:noFill/>
        </p:spPr>
        <p:txBody>
          <a:bodyPr wrap="square" rtlCol="0">
            <a:spAutoFit/>
          </a:bodyPr>
          <a:lstStyle/>
          <a:p>
            <a:r>
              <a:rPr lang="en-GB" b="1" dirty="0">
                <a:solidFill>
                  <a:srgbClr val="83001D"/>
                </a:solidFill>
                <a:effectLst/>
              </a:rPr>
              <a:t>Monday </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Mōnandæg</a:t>
            </a:r>
            <a:r>
              <a:rPr lang="en-GB" b="1" dirty="0">
                <a:solidFill>
                  <a:srgbClr val="83001D"/>
                </a:solidFill>
                <a:effectLst/>
              </a:rPr>
              <a:t> ‘day of the moon’, translation of late Latin </a:t>
            </a:r>
            <a:r>
              <a:rPr lang="en-GB" b="1" dirty="0" err="1">
                <a:solidFill>
                  <a:srgbClr val="83001D"/>
                </a:solidFill>
                <a:effectLst/>
              </a:rPr>
              <a:t>lunae</a:t>
            </a:r>
            <a:r>
              <a:rPr lang="en-GB" b="1" dirty="0">
                <a:solidFill>
                  <a:srgbClr val="83001D"/>
                </a:solidFill>
                <a:effectLst/>
              </a:rPr>
              <a:t> dies ; compare with Dutch </a:t>
            </a:r>
            <a:r>
              <a:rPr lang="en-GB" b="1" dirty="0" err="1">
                <a:solidFill>
                  <a:srgbClr val="83001D"/>
                </a:solidFill>
                <a:effectLst/>
              </a:rPr>
              <a:t>maandag</a:t>
            </a:r>
            <a:r>
              <a:rPr lang="en-GB" b="1" dirty="0">
                <a:solidFill>
                  <a:srgbClr val="83001D"/>
                </a:solidFill>
                <a:effectLst/>
              </a:rPr>
              <a:t> and German Montag </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25D0EE35-C742-9162-993A-CF3E00296E81}"/>
              </a:ext>
            </a:extLst>
          </p:cNvPr>
          <p:cNvPicPr>
            <a:picLocks noChangeAspect="1"/>
          </p:cNvPicPr>
          <p:nvPr/>
        </p:nvPicPr>
        <p:blipFill>
          <a:blip r:embed="rId4"/>
          <a:stretch>
            <a:fillRect/>
          </a:stretch>
        </p:blipFill>
        <p:spPr>
          <a:xfrm>
            <a:off x="451758" y="3486558"/>
            <a:ext cx="10626325" cy="1600200"/>
          </a:xfrm>
          <a:prstGeom prst="rect">
            <a:avLst/>
          </a:prstGeom>
        </p:spPr>
      </p:pic>
    </p:spTree>
    <p:extLst>
      <p:ext uri="{BB962C8B-B14F-4D97-AF65-F5344CB8AC3E}">
        <p14:creationId xmlns:p14="http://schemas.microsoft.com/office/powerpoint/2010/main" val="156660494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contractions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____</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apostrophe is used to </a:t>
            </a:r>
            <a:br>
              <a:rPr lang="en-GB" sz="4800" dirty="0">
                <a:latin typeface="Twinkl Cursive Looped" panose="02000000000000000000" pitchFamily="2" charset="0"/>
              </a:rPr>
            </a:br>
            <a:r>
              <a:rPr lang="en-GB" sz="4800" dirty="0">
                <a:latin typeface="Twinkl Cursive Looped" panose="02000000000000000000" pitchFamily="2" charset="0"/>
              </a:rPr>
              <a:t>replace letter or letters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NOT WHERE THE TWO WORDS JOIN</a:t>
            </a:r>
          </a:p>
        </p:txBody>
      </p:sp>
    </p:spTree>
    <p:extLst>
      <p:ext uri="{BB962C8B-B14F-4D97-AF65-F5344CB8AC3E}">
        <p14:creationId xmlns:p14="http://schemas.microsoft.com/office/powerpoint/2010/main" val="4039504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can’t </a:t>
            </a:r>
          </a:p>
        </p:txBody>
      </p:sp>
      <p:sp>
        <p:nvSpPr>
          <p:cNvPr id="3" name="Rectangle 2">
            <a:extLst>
              <a:ext uri="{FF2B5EF4-FFF2-40B4-BE49-F238E27FC236}">
                <a16:creationId xmlns:a16="http://schemas.microsoft.com/office/drawing/2014/main" id="{13BB5EC0-7A96-4D29-A835-6FAE896C31A4}"/>
              </a:ext>
            </a:extLst>
          </p:cNvPr>
          <p:cNvSpPr/>
          <p:nvPr/>
        </p:nvSpPr>
        <p:spPr>
          <a:xfrm>
            <a:off x="6449786"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can't clipart">
            <a:extLst>
              <a:ext uri="{FF2B5EF4-FFF2-40B4-BE49-F238E27FC236}">
                <a16:creationId xmlns:a16="http://schemas.microsoft.com/office/drawing/2014/main" id="{401ED172-1EB1-EA95-B838-1D911A4C8B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261" y="609600"/>
            <a:ext cx="215265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didn’t </a:t>
            </a:r>
          </a:p>
        </p:txBody>
      </p:sp>
      <p:sp>
        <p:nvSpPr>
          <p:cNvPr id="3" name="Rectangle 2">
            <a:extLst>
              <a:ext uri="{FF2B5EF4-FFF2-40B4-BE49-F238E27FC236}">
                <a16:creationId xmlns:a16="http://schemas.microsoft.com/office/drawing/2014/main" id="{0366E0B6-702E-4814-82C6-08CA2D13F3C9}"/>
              </a:ext>
            </a:extLst>
          </p:cNvPr>
          <p:cNvSpPr/>
          <p:nvPr/>
        </p:nvSpPr>
        <p:spPr>
          <a:xfrm>
            <a:off x="6259286"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didn't clipart">
            <a:extLst>
              <a:ext uri="{FF2B5EF4-FFF2-40B4-BE49-F238E27FC236}">
                <a16:creationId xmlns:a16="http://schemas.microsoft.com/office/drawing/2014/main" id="{AFF0202C-BD44-1441-9FB9-937C47BA1D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625928"/>
            <a:ext cx="20955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can’t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can not</a:t>
            </a:r>
            <a:endParaRPr lang="en-GB" sz="4400" dirty="0">
              <a:solidFill>
                <a:prstClr val="black"/>
              </a:solidFill>
              <a:latin typeface="Twinkl Cursive Looped" panose="02000000000000000000" pitchFamily="2" charset="0"/>
            </a:endParaRPr>
          </a:p>
        </p:txBody>
      </p:sp>
      <p:pic>
        <p:nvPicPr>
          <p:cNvPr id="4" name="Picture 2" descr="Image result for can't clipart">
            <a:extLst>
              <a:ext uri="{FF2B5EF4-FFF2-40B4-BE49-F238E27FC236}">
                <a16:creationId xmlns:a16="http://schemas.microsoft.com/office/drawing/2014/main" id="{33DBF8FB-63D0-9B87-D8ED-514DA587D1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261" y="609600"/>
            <a:ext cx="2152650" cy="1524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can not  = can</a:t>
            </a:r>
            <a:r>
              <a:rPr lang="en-GB" strike="sngStrike" dirty="0">
                <a:latin typeface="Twinkl Cursive Looped" panose="02000000000000000000" pitchFamily="2" charset="0"/>
              </a:rPr>
              <a:t>no</a:t>
            </a:r>
            <a:r>
              <a:rPr lang="en-GB" dirty="0">
                <a:latin typeface="Twinkl Cursive Looped" panose="02000000000000000000" pitchFamily="2" charset="0"/>
              </a:rPr>
              <a:t>t  =  can’t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didn’t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did</a:t>
            </a:r>
            <a:r>
              <a:rPr lang="en-GB" sz="4400" noProof="0" dirty="0">
                <a:solidFill>
                  <a:prstClr val="black"/>
                </a:solidFill>
                <a:latin typeface="Twinkl Cursive Looped" panose="02000000000000000000" pitchFamily="2" charset="0"/>
              </a:rPr>
              <a:t> not</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did not  = </a:t>
            </a:r>
            <a:r>
              <a:rPr lang="en-GB" dirty="0" err="1">
                <a:latin typeface="Twinkl Cursive Looped" panose="02000000000000000000" pitchFamily="2" charset="0"/>
              </a:rPr>
              <a:t>did</a:t>
            </a:r>
            <a:r>
              <a:rPr lang="en-GB" strike="sngStrike" dirty="0" err="1">
                <a:latin typeface="Twinkl Cursive Looped" panose="02000000000000000000" pitchFamily="2" charset="0"/>
              </a:rPr>
              <a:t>no</a:t>
            </a:r>
            <a:r>
              <a:rPr lang="en-GB" dirty="0" err="1">
                <a:latin typeface="Twinkl Cursive Looped" panose="02000000000000000000" pitchFamily="2" charset="0"/>
              </a:rPr>
              <a:t>t</a:t>
            </a:r>
            <a:r>
              <a:rPr lang="en-GB" dirty="0">
                <a:latin typeface="Twinkl Cursive Looped" panose="02000000000000000000" pitchFamily="2" charset="0"/>
              </a:rPr>
              <a:t>  =  didn’t </a:t>
            </a:r>
            <a:endParaRPr lang="en-GB" i="1" dirty="0">
              <a:latin typeface="Twinkl Cursive Looped" panose="02000000000000000000" pitchFamily="2" charset="0"/>
            </a:endParaRPr>
          </a:p>
        </p:txBody>
      </p:sp>
      <p:pic>
        <p:nvPicPr>
          <p:cNvPr id="3" name="Picture 2" descr="Image result for didn't clipart">
            <a:extLst>
              <a:ext uri="{FF2B5EF4-FFF2-40B4-BE49-F238E27FC236}">
                <a16:creationId xmlns:a16="http://schemas.microsoft.com/office/drawing/2014/main" id="{565E0E3F-0A76-4FE9-6119-5DB0B93222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021" y="305722"/>
            <a:ext cx="20955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3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can’t sleep,” cried baby bear.</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3728" y="3080826"/>
            <a:ext cx="1600201" cy="77271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didn’t like that film,” sobbed baby bear</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7" y="3045278"/>
            <a:ext cx="1698171"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all of; entire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6" name="Picture 4" descr="Image result for whole clipart">
            <a:extLst>
              <a:ext uri="{FF2B5EF4-FFF2-40B4-BE49-F238E27FC236}">
                <a16:creationId xmlns:a16="http://schemas.microsoft.com/office/drawing/2014/main" id="{8AF94EF9-1798-BCF3-D082-F41CA6432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90160"/>
            <a:ext cx="1847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He walked the whole journey.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35435" y="3755572"/>
            <a:ext cx="2032908"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what or which person or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who clipart">
            <a:extLst>
              <a:ext uri="{FF2B5EF4-FFF2-40B4-BE49-F238E27FC236}">
                <a16:creationId xmlns:a16="http://schemas.microsoft.com/office/drawing/2014/main" id="{DC966D14-189F-A045-3EE3-E495557AD6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636134"/>
            <a:ext cx="1971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61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Who is that woman?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7" y="3652325"/>
            <a:ext cx="1877786"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F9F2E2-62A5-7E7C-F475-82D83A408845}"/>
              </a:ext>
            </a:extLst>
          </p:cNvPr>
          <p:cNvPicPr>
            <a:picLocks noChangeAspect="1"/>
          </p:cNvPicPr>
          <p:nvPr/>
        </p:nvPicPr>
        <p:blipFill rotWithShape="1">
          <a:blip r:embed="rId2"/>
          <a:srcRect l="7500" t="11886" r="6116" b="10696"/>
          <a:stretch/>
        </p:blipFill>
        <p:spPr>
          <a:xfrm>
            <a:off x="195943" y="65314"/>
            <a:ext cx="11990199" cy="604157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Monday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Tuesday and following Sunday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monday clipart">
            <a:extLst>
              <a:ext uri="{FF2B5EF4-FFF2-40B4-BE49-F238E27FC236}">
                <a16:creationId xmlns:a16="http://schemas.microsoft.com/office/drawing/2014/main" id="{15FB45E9-41BE-A4DC-C949-0E374F8479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34080"/>
            <a:ext cx="23526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79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saw him on Monday.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24943"/>
            <a:ext cx="2890157" cy="937532"/>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328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a:t>
            </a:r>
            <a:r>
              <a:rPr lang="en-GB" sz="4000">
                <a:solidFill>
                  <a:srgbClr val="000000"/>
                </a:solidFill>
                <a:effectLst/>
                <a:latin typeface="Twinkl Cursive Looped" panose="02000000000000000000" pitchFamily="2" charset="0"/>
                <a:ea typeface="Times New Roman" panose="02020603050405020304" pitchFamily="18" charset="0"/>
              </a:rPr>
              <a:t>danger from </a:t>
            </a:r>
            <a:r>
              <a:rPr lang="en-GB" sz="4000" dirty="0">
                <a:solidFill>
                  <a:srgbClr val="000000"/>
                </a:solidFill>
                <a:effectLst/>
                <a:latin typeface="Twinkl Cursive Looped" panose="02000000000000000000" pitchFamily="2" charset="0"/>
                <a:ea typeface="Times New Roman" panose="02020603050405020304" pitchFamily="18" charset="0"/>
              </a:rPr>
              <a:t>wild weather.  A forecast is used to predict when wild weather such as blizzards and floods might happen.</a:t>
            </a:r>
          </a:p>
        </p:txBody>
      </p:sp>
    </p:spTree>
    <p:extLst>
      <p:ext uri="{BB962C8B-B14F-4D97-AF65-F5344CB8AC3E}">
        <p14:creationId xmlns:p14="http://schemas.microsoft.com/office/powerpoint/2010/main" val="243350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It’s </a:t>
            </a:r>
            <a:r>
              <a:rPr lang="en-GB" sz="4000" dirty="0">
                <a:solidFill>
                  <a:srgbClr val="000000"/>
                </a:solidFill>
                <a:effectLst/>
                <a:latin typeface="Twinkl Cursive Looped" panose="02000000000000000000" pitchFamily="2" charset="0"/>
                <a:ea typeface="Times New Roman" panose="02020603050405020304" pitchFamily="18" charset="0"/>
              </a:rPr>
              <a:t>seen that the Earth’s weather can be very wild indeed, but how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protect themselves from it?  Sometimes we just need to wear the right clothes.  But for some wild weather, such as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special shelters are used to protect people and animals.   One way to protect ourselves is to know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a:t>
            </a:r>
            <a:r>
              <a:rPr lang="en-GB" sz="4000" dirty="0">
                <a:solidFill>
                  <a:srgbClr val="000000"/>
                </a:solidFill>
                <a:effectLst/>
                <a:latin typeface="Twinkl Cursive Looped" panose="02000000000000000000" pitchFamily="2" charset="0"/>
                <a:ea typeface="Times New Roman" panose="02020603050405020304" pitchFamily="18" charset="0"/>
              </a:rPr>
              <a:t> may be in danger from wild weather.  A forecast is used to predict when wild weather such as blizzards and floods might happen.</a:t>
            </a:r>
          </a:p>
        </p:txBody>
      </p:sp>
    </p:spTree>
    <p:extLst>
      <p:ext uri="{BB962C8B-B14F-4D97-AF65-F5344CB8AC3E}">
        <p14:creationId xmlns:p14="http://schemas.microsoft.com/office/powerpoint/2010/main" val="33452201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It’s seen that the Earth’s weather can be very wild.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F9F2E2-62A5-7E7C-F475-82D83A408845}"/>
              </a:ext>
            </a:extLst>
          </p:cNvPr>
          <p:cNvPicPr>
            <a:picLocks noChangeAspect="1"/>
          </p:cNvPicPr>
          <p:nvPr/>
        </p:nvPicPr>
        <p:blipFill rotWithShape="1">
          <a:blip r:embed="rId2"/>
          <a:srcRect l="7500" t="11886" r="6116" b="10696"/>
          <a:stretch/>
        </p:blipFill>
        <p:spPr>
          <a:xfrm>
            <a:off x="195943" y="65314"/>
            <a:ext cx="11990199" cy="6041572"/>
          </a:xfrm>
          <a:prstGeom prst="rect">
            <a:avLst/>
          </a:prstGeom>
        </p:spPr>
      </p:pic>
    </p:spTree>
    <p:extLst>
      <p:ext uri="{BB962C8B-B14F-4D97-AF65-F5344CB8AC3E}">
        <p14:creationId xmlns:p14="http://schemas.microsoft.com/office/powerpoint/2010/main" val="419910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0493265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87199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733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79249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273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4261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10963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2790054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bare</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1670"/>
            <a:ext cx="1219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Bare Stock Illustrations – 18,269 Bare Stock Illustrations, Vectors &amp;  Clipart - Dreamstime">
            <a:extLst>
              <a:ext uri="{FF2B5EF4-FFF2-40B4-BE49-F238E27FC236}">
                <a16:creationId xmlns:a16="http://schemas.microsoft.com/office/drawing/2014/main" id="{3D544596-1262-47A9-7508-32C5083F84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315006"/>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07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bear </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657599"/>
            <a:ext cx="119742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Bear Clipart Images - Free Download on Freepik">
            <a:extLst>
              <a:ext uri="{FF2B5EF4-FFF2-40B4-BE49-F238E27FC236}">
                <a16:creationId xmlns:a16="http://schemas.microsoft.com/office/drawing/2014/main" id="{9C6585FA-A878-D6CC-C525-B5EE49454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236" y="362631"/>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18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872421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contractions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5388077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contractions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____</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apostrophe is used to </a:t>
            </a:r>
            <a:br>
              <a:rPr lang="en-GB" sz="4800" dirty="0">
                <a:latin typeface="Twinkl Cursive Looped" panose="02000000000000000000" pitchFamily="2" charset="0"/>
              </a:rPr>
            </a:br>
            <a:r>
              <a:rPr lang="en-GB" sz="4800" dirty="0">
                <a:latin typeface="Twinkl Cursive Looped" panose="02000000000000000000" pitchFamily="2" charset="0"/>
              </a:rPr>
              <a:t>replace letter or letters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NOT WHERE THE TWO WORDS JOIN</a:t>
            </a:r>
          </a:p>
        </p:txBody>
      </p:sp>
    </p:spTree>
    <p:extLst>
      <p:ext uri="{BB962C8B-B14F-4D97-AF65-F5344CB8AC3E}">
        <p14:creationId xmlns:p14="http://schemas.microsoft.com/office/powerpoint/2010/main" val="19923113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hasn’t </a:t>
            </a:r>
          </a:p>
        </p:txBody>
      </p:sp>
      <p:sp>
        <p:nvSpPr>
          <p:cNvPr id="3" name="Rectangle 2">
            <a:extLst>
              <a:ext uri="{FF2B5EF4-FFF2-40B4-BE49-F238E27FC236}">
                <a16:creationId xmlns:a16="http://schemas.microsoft.com/office/drawing/2014/main" id="{13BB5EC0-7A96-4D29-A835-6FAE896C31A4}"/>
              </a:ext>
            </a:extLst>
          </p:cNvPr>
          <p:cNvSpPr/>
          <p:nvPr/>
        </p:nvSpPr>
        <p:spPr>
          <a:xfrm>
            <a:off x="6596743"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hasn't  clipart">
            <a:extLst>
              <a:ext uri="{FF2B5EF4-FFF2-40B4-BE49-F238E27FC236}">
                <a16:creationId xmlns:a16="http://schemas.microsoft.com/office/drawing/2014/main" id="{DE5FCC74-01C9-4F94-41E3-92F4B3B6C4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334736"/>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97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couldn’t </a:t>
            </a:r>
          </a:p>
        </p:txBody>
      </p:sp>
      <p:sp>
        <p:nvSpPr>
          <p:cNvPr id="3" name="Rectangle 2">
            <a:extLst>
              <a:ext uri="{FF2B5EF4-FFF2-40B4-BE49-F238E27FC236}">
                <a16:creationId xmlns:a16="http://schemas.microsoft.com/office/drawing/2014/main" id="{0366E0B6-702E-4814-82C6-08CA2D13F3C9}"/>
              </a:ext>
            </a:extLst>
          </p:cNvPr>
          <p:cNvSpPr/>
          <p:nvPr/>
        </p:nvSpPr>
        <p:spPr>
          <a:xfrm>
            <a:off x="6553201"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couldn't  clipart">
            <a:extLst>
              <a:ext uri="{FF2B5EF4-FFF2-40B4-BE49-F238E27FC236}">
                <a16:creationId xmlns:a16="http://schemas.microsoft.com/office/drawing/2014/main" id="{B1D3FD8E-976A-70A8-B05C-0AFFBDACD5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519" t="13582" b="22381"/>
          <a:stretch/>
        </p:blipFill>
        <p:spPr bwMode="auto">
          <a:xfrm>
            <a:off x="129721" y="265505"/>
            <a:ext cx="2547282" cy="1669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62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hasn’t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has</a:t>
            </a:r>
            <a:r>
              <a:rPr lang="en-GB" sz="4400" noProof="0" dirty="0">
                <a:solidFill>
                  <a:prstClr val="black"/>
                </a:solidFill>
                <a:latin typeface="Twinkl Cursive Looped" panose="02000000000000000000" pitchFamily="2" charset="0"/>
              </a:rPr>
              <a:t> not</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has not  = </a:t>
            </a:r>
            <a:r>
              <a:rPr lang="en-GB" dirty="0" err="1">
                <a:latin typeface="Twinkl Cursive Looped" panose="02000000000000000000" pitchFamily="2" charset="0"/>
              </a:rPr>
              <a:t>has</a:t>
            </a:r>
            <a:r>
              <a:rPr lang="en-GB" strike="sngStrike" dirty="0" err="1">
                <a:latin typeface="Twinkl Cursive Looped" panose="02000000000000000000" pitchFamily="2" charset="0"/>
              </a:rPr>
              <a:t>no</a:t>
            </a:r>
            <a:r>
              <a:rPr lang="en-GB" dirty="0" err="1">
                <a:latin typeface="Twinkl Cursive Looped" panose="02000000000000000000" pitchFamily="2" charset="0"/>
              </a:rPr>
              <a:t>t</a:t>
            </a:r>
            <a:r>
              <a:rPr lang="en-GB" dirty="0">
                <a:latin typeface="Twinkl Cursive Looped" panose="02000000000000000000" pitchFamily="2" charset="0"/>
              </a:rPr>
              <a:t>  =  hasn’t </a:t>
            </a:r>
            <a:endParaRPr lang="en-GB" i="1" dirty="0">
              <a:latin typeface="Twinkl Cursive Looped" panose="02000000000000000000" pitchFamily="2" charset="0"/>
            </a:endParaRPr>
          </a:p>
        </p:txBody>
      </p:sp>
      <p:pic>
        <p:nvPicPr>
          <p:cNvPr id="3" name="Picture 2" descr="Image result for hasn't  clipart">
            <a:extLst>
              <a:ext uri="{FF2B5EF4-FFF2-40B4-BE49-F238E27FC236}">
                <a16:creationId xmlns:a16="http://schemas.microsoft.com/office/drawing/2014/main" id="{5B27789D-517C-B18B-1F46-521AFD3B5B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334736"/>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68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couldn’t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could not</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11633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could not  = </a:t>
            </a:r>
            <a:r>
              <a:rPr lang="en-GB" dirty="0" err="1">
                <a:latin typeface="Twinkl Cursive Looped" panose="02000000000000000000" pitchFamily="2" charset="0"/>
              </a:rPr>
              <a:t>could</a:t>
            </a:r>
            <a:r>
              <a:rPr lang="en-GB" strike="sngStrike" dirty="0" err="1">
                <a:latin typeface="Twinkl Cursive Looped" panose="02000000000000000000" pitchFamily="2" charset="0"/>
              </a:rPr>
              <a:t>no</a:t>
            </a:r>
            <a:r>
              <a:rPr lang="en-GB" dirty="0" err="1">
                <a:latin typeface="Twinkl Cursive Looped" panose="02000000000000000000" pitchFamily="2" charset="0"/>
              </a:rPr>
              <a:t>t</a:t>
            </a:r>
            <a:r>
              <a:rPr lang="en-GB" dirty="0">
                <a:latin typeface="Twinkl Cursive Looped" panose="02000000000000000000" pitchFamily="2" charset="0"/>
              </a:rPr>
              <a:t>  =  couldn’t </a:t>
            </a:r>
            <a:endParaRPr lang="en-GB" i="1" dirty="0">
              <a:latin typeface="Twinkl Cursive Looped" panose="02000000000000000000" pitchFamily="2" charset="0"/>
            </a:endParaRPr>
          </a:p>
        </p:txBody>
      </p:sp>
      <p:pic>
        <p:nvPicPr>
          <p:cNvPr id="4" name="Picture 2" descr="Image result for couldn't  clipart">
            <a:extLst>
              <a:ext uri="{FF2B5EF4-FFF2-40B4-BE49-F238E27FC236}">
                <a16:creationId xmlns:a16="http://schemas.microsoft.com/office/drawing/2014/main" id="{1CE8D73B-872D-17B6-FF85-1CAA3B02D1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519" t="13582" b="22381"/>
          <a:stretch/>
        </p:blipFill>
        <p:spPr bwMode="auto">
          <a:xfrm>
            <a:off x="129721" y="265505"/>
            <a:ext cx="2547282" cy="1669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02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hasn’t been very warm lately.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92086" y="3080826"/>
            <a:ext cx="1828800" cy="82170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82149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couldn’t forget the apostrophe on the contraction.</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16628" y="2857500"/>
            <a:ext cx="2416629" cy="95522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6295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19074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91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all of; entire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6" name="Picture 4" descr="Image result for whole clipart">
            <a:extLst>
              <a:ext uri="{FF2B5EF4-FFF2-40B4-BE49-F238E27FC236}">
                <a16:creationId xmlns:a16="http://schemas.microsoft.com/office/drawing/2014/main" id="{8AF94EF9-1798-BCF3-D082-F41CA6432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90160"/>
            <a:ext cx="1847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44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He walked the whole journey.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35435" y="3755572"/>
            <a:ext cx="2032908"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7553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what or which person or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who clipart">
            <a:extLst>
              <a:ext uri="{FF2B5EF4-FFF2-40B4-BE49-F238E27FC236}">
                <a16:creationId xmlns:a16="http://schemas.microsoft.com/office/drawing/2014/main" id="{DC966D14-189F-A045-3EE3-E495557AD6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636134"/>
            <a:ext cx="1971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05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Who is that woman?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7" y="3652325"/>
            <a:ext cx="1877786"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39523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Monday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Tuesday and following Sunday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monday clipart">
            <a:extLst>
              <a:ext uri="{FF2B5EF4-FFF2-40B4-BE49-F238E27FC236}">
                <a16:creationId xmlns:a16="http://schemas.microsoft.com/office/drawing/2014/main" id="{15FB45E9-41BE-A4DC-C949-0E374F8479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34080"/>
            <a:ext cx="23526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05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saw him on Monday.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24943"/>
            <a:ext cx="2890157" cy="937532"/>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9509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8756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68422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a:t>
            </a:r>
          </a:p>
        </p:txBody>
      </p:sp>
    </p:spTree>
    <p:extLst>
      <p:ext uri="{BB962C8B-B14F-4D97-AF65-F5344CB8AC3E}">
        <p14:creationId xmlns:p14="http://schemas.microsoft.com/office/powerpoint/2010/main" val="18278306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Weather</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It’s </a:t>
            </a:r>
            <a:r>
              <a:rPr lang="en-GB" sz="4000" dirty="0">
                <a:solidFill>
                  <a:srgbClr val="000000"/>
                </a:solidFill>
                <a:effectLst/>
                <a:latin typeface="Twinkl Cursive Looped" panose="02000000000000000000" pitchFamily="2" charset="0"/>
                <a:ea typeface="Times New Roman" panose="02020603050405020304" pitchFamily="18" charset="0"/>
              </a:rPr>
              <a:t>seen that the Earth’s weather can be very wild indeed, but how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protect themselves from it?  Sometimes we just need to wear the right clothes.  But for some wild weather, such as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special shelters are used to protect people and animals.   One way to protect ourselves is to know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a:t>
            </a:r>
            <a:r>
              <a:rPr lang="en-GB" sz="4000" dirty="0">
                <a:solidFill>
                  <a:srgbClr val="000000"/>
                </a:solidFill>
                <a:effectLst/>
                <a:latin typeface="Twinkl Cursive Looped" panose="02000000000000000000" pitchFamily="2" charset="0"/>
                <a:ea typeface="Times New Roman" panose="02020603050405020304" pitchFamily="18" charset="0"/>
              </a:rPr>
              <a:t> may be in danger from wild weather.  A forecast is used to predict when wild weather such as blizzards and floods might happen.</a:t>
            </a:r>
          </a:p>
        </p:txBody>
      </p:sp>
    </p:spTree>
    <p:extLst>
      <p:ext uri="{BB962C8B-B14F-4D97-AF65-F5344CB8AC3E}">
        <p14:creationId xmlns:p14="http://schemas.microsoft.com/office/powerpoint/2010/main" val="449121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0331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44185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But how can everybody protect themselves from it?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4764921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34369024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F9F2E2-62A5-7E7C-F475-82D83A408845}"/>
              </a:ext>
            </a:extLst>
          </p:cNvPr>
          <p:cNvPicPr>
            <a:picLocks noChangeAspect="1"/>
          </p:cNvPicPr>
          <p:nvPr/>
        </p:nvPicPr>
        <p:blipFill rotWithShape="1">
          <a:blip r:embed="rId2"/>
          <a:srcRect l="7500" t="11886" r="6116" b="10696"/>
          <a:stretch/>
        </p:blipFill>
        <p:spPr>
          <a:xfrm>
            <a:off x="195943" y="65314"/>
            <a:ext cx="11990199" cy="6041572"/>
          </a:xfrm>
          <a:prstGeom prst="rect">
            <a:avLst/>
          </a:prstGeom>
        </p:spPr>
      </p:pic>
    </p:spTree>
    <p:extLst>
      <p:ext uri="{BB962C8B-B14F-4D97-AF65-F5344CB8AC3E}">
        <p14:creationId xmlns:p14="http://schemas.microsoft.com/office/powerpoint/2010/main" val="26043323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728889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835726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7429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19889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24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68819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9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23750035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383988835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sun</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3711"/>
            <a:ext cx="865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866" name="Picture 2" descr="Sun Clipart Vector Art, Icons, and Graphics for Free Download">
            <a:extLst>
              <a:ext uri="{FF2B5EF4-FFF2-40B4-BE49-F238E27FC236}">
                <a16:creationId xmlns:a16="http://schemas.microsoft.com/office/drawing/2014/main" id="{B0CB44C2-4E6B-C262-9E1C-0B157D252E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3816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08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son</a:t>
            </a:r>
          </a:p>
        </p:txBody>
      </p:sp>
      <p:sp>
        <p:nvSpPr>
          <p:cNvPr id="3" name="Rectangle 2">
            <a:extLst>
              <a:ext uri="{FF2B5EF4-FFF2-40B4-BE49-F238E27FC236}">
                <a16:creationId xmlns:a16="http://schemas.microsoft.com/office/drawing/2014/main" id="{0366E0B6-702E-4814-82C6-08CA2D13F3C9}"/>
              </a:ext>
            </a:extLst>
          </p:cNvPr>
          <p:cNvSpPr/>
          <p:nvPr/>
        </p:nvSpPr>
        <p:spPr>
          <a:xfrm>
            <a:off x="5900057"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842" name="Picture 2" descr="63,232 Son Illustrations &amp; Clip Art - iStock">
            <a:extLst>
              <a:ext uri="{FF2B5EF4-FFF2-40B4-BE49-F238E27FC236}">
                <a16:creationId xmlns:a16="http://schemas.microsoft.com/office/drawing/2014/main" id="{1A756052-8D76-A70A-91B9-B67C2720C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0" y="202066"/>
            <a:ext cx="1762125" cy="260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2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785118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contractions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2790667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contractions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____</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apostrophe is used to </a:t>
            </a:r>
            <a:br>
              <a:rPr lang="en-GB" sz="4800" dirty="0">
                <a:latin typeface="Twinkl Cursive Looped" panose="02000000000000000000" pitchFamily="2" charset="0"/>
              </a:rPr>
            </a:br>
            <a:r>
              <a:rPr lang="en-GB" sz="4800" dirty="0">
                <a:latin typeface="Twinkl Cursive Looped" panose="02000000000000000000" pitchFamily="2" charset="0"/>
              </a:rPr>
              <a:t>replace letter or letters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NOT WHERE THE TWO WORDS JOIN</a:t>
            </a:r>
          </a:p>
        </p:txBody>
      </p:sp>
    </p:spTree>
    <p:extLst>
      <p:ext uri="{BB962C8B-B14F-4D97-AF65-F5344CB8AC3E}">
        <p14:creationId xmlns:p14="http://schemas.microsoft.com/office/powerpoint/2010/main" val="15559630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it’s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B10FED59-8934-BB74-A40A-1764E2180F4C}"/>
              </a:ext>
            </a:extLst>
          </p:cNvPr>
          <p:cNvGrpSpPr/>
          <p:nvPr/>
        </p:nvGrpSpPr>
        <p:grpSpPr>
          <a:xfrm>
            <a:off x="417059" y="181656"/>
            <a:ext cx="3028657" cy="1481650"/>
            <a:chOff x="417059" y="181656"/>
            <a:chExt cx="3028657" cy="1481650"/>
          </a:xfrm>
        </p:grpSpPr>
        <p:pic>
          <p:nvPicPr>
            <p:cNvPr id="18434" name="Picture 2" descr="Image result for it's clipart">
              <a:extLst>
                <a:ext uri="{FF2B5EF4-FFF2-40B4-BE49-F238E27FC236}">
                  <a16:creationId xmlns:a16="http://schemas.microsoft.com/office/drawing/2014/main" id="{9B43F8F8-DA2A-EC45-77E3-3A32C7F2D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59" y="285750"/>
              <a:ext cx="1441223" cy="1265464"/>
            </a:xfrm>
            <a:prstGeom prst="rect">
              <a:avLst/>
            </a:prstGeom>
            <a:noFill/>
            <a:extLst>
              <a:ext uri="{909E8E84-426E-40DD-AFC4-6F175D3DCCD1}">
                <a14:hiddenFill xmlns:a14="http://schemas.microsoft.com/office/drawing/2010/main">
                  <a:solidFill>
                    <a:srgbClr val="FFFFFF"/>
                  </a:solidFill>
                </a14:hiddenFill>
              </a:ext>
            </a:extLst>
          </p:spPr>
        </p:pic>
        <p:pic>
          <p:nvPicPr>
            <p:cNvPr id="18436" name="Picture 4" descr="Image result for it's clipart">
              <a:extLst>
                <a:ext uri="{FF2B5EF4-FFF2-40B4-BE49-F238E27FC236}">
                  <a16:creationId xmlns:a16="http://schemas.microsoft.com/office/drawing/2014/main" id="{07EA014C-5A62-7908-0120-88B87665FB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843" y="181656"/>
              <a:ext cx="1382873" cy="14816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344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 </a:t>
            </a:r>
          </a:p>
        </p:txBody>
      </p:sp>
      <p:sp>
        <p:nvSpPr>
          <p:cNvPr id="3" name="Rectangle 2">
            <a:extLst>
              <a:ext uri="{FF2B5EF4-FFF2-40B4-BE49-F238E27FC236}">
                <a16:creationId xmlns:a16="http://schemas.microsoft.com/office/drawing/2014/main" id="{0366E0B6-702E-4814-82C6-08CA2D13F3C9}"/>
              </a:ext>
            </a:extLst>
          </p:cNvPr>
          <p:cNvSpPr/>
          <p:nvPr/>
        </p:nvSpPr>
        <p:spPr>
          <a:xfrm>
            <a:off x="5932714"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Image result for I'll brush my teethclipart">
            <a:extLst>
              <a:ext uri="{FF2B5EF4-FFF2-40B4-BE49-F238E27FC236}">
                <a16:creationId xmlns:a16="http://schemas.microsoft.com/office/drawing/2014/main" id="{D4CC4583-3C06-14E7-A165-1BC847330F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27" y="259216"/>
            <a:ext cx="1400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79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it’s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it is</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it is = it</a:t>
            </a:r>
            <a:r>
              <a:rPr lang="en-GB" strike="sngStrike" dirty="0">
                <a:latin typeface="Twinkl Cursive Looped" panose="02000000000000000000" pitchFamily="2" charset="0"/>
              </a:rPr>
              <a:t>i</a:t>
            </a:r>
            <a:r>
              <a:rPr lang="en-GB" dirty="0">
                <a:latin typeface="Twinkl Cursive Looped" panose="02000000000000000000" pitchFamily="2" charset="0"/>
              </a:rPr>
              <a:t>s  =  it’s</a:t>
            </a:r>
            <a:endParaRPr lang="en-GB" i="1" dirty="0">
              <a:latin typeface="Twinkl Cursive Looped" panose="02000000000000000000" pitchFamily="2" charset="0"/>
            </a:endParaRPr>
          </a:p>
        </p:txBody>
      </p:sp>
      <p:grpSp>
        <p:nvGrpSpPr>
          <p:cNvPr id="3" name="Group 2">
            <a:extLst>
              <a:ext uri="{FF2B5EF4-FFF2-40B4-BE49-F238E27FC236}">
                <a16:creationId xmlns:a16="http://schemas.microsoft.com/office/drawing/2014/main" id="{8781790A-517F-F2B6-DA9C-133CB11430BB}"/>
              </a:ext>
            </a:extLst>
          </p:cNvPr>
          <p:cNvGrpSpPr/>
          <p:nvPr/>
        </p:nvGrpSpPr>
        <p:grpSpPr>
          <a:xfrm>
            <a:off x="417059" y="181656"/>
            <a:ext cx="3028657" cy="1481650"/>
            <a:chOff x="417059" y="181656"/>
            <a:chExt cx="3028657" cy="1481650"/>
          </a:xfrm>
        </p:grpSpPr>
        <p:pic>
          <p:nvPicPr>
            <p:cNvPr id="6" name="Picture 2" descr="Image result for it's clipart">
              <a:extLst>
                <a:ext uri="{FF2B5EF4-FFF2-40B4-BE49-F238E27FC236}">
                  <a16:creationId xmlns:a16="http://schemas.microsoft.com/office/drawing/2014/main" id="{CCFB83C3-90B9-C1F9-4118-A368F3939C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59" y="285750"/>
              <a:ext cx="1441223" cy="126546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it's clipart">
              <a:extLst>
                <a:ext uri="{FF2B5EF4-FFF2-40B4-BE49-F238E27FC236}">
                  <a16:creationId xmlns:a16="http://schemas.microsoft.com/office/drawing/2014/main" id="{C196F058-DE2D-9B06-8F59-D45F10FC71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843" y="181656"/>
              <a:ext cx="1382873" cy="14816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3198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011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I’ll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CONTRACTION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 will </a:t>
            </a: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658586" y="13504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I will = </a:t>
            </a:r>
            <a:r>
              <a:rPr lang="en-GB" dirty="0" err="1">
                <a:latin typeface="Twinkl Cursive Looped" panose="02000000000000000000" pitchFamily="2" charset="0"/>
              </a:rPr>
              <a:t>I</a:t>
            </a:r>
            <a:r>
              <a:rPr lang="en-GB" strike="sngStrike" dirty="0" err="1">
                <a:latin typeface="Twinkl Cursive Looped" panose="02000000000000000000" pitchFamily="2" charset="0"/>
              </a:rPr>
              <a:t>wi</a:t>
            </a:r>
            <a:r>
              <a:rPr lang="en-GB" dirty="0" err="1">
                <a:latin typeface="Twinkl Cursive Looped" panose="02000000000000000000" pitchFamily="2" charset="0"/>
              </a:rPr>
              <a:t>ll</a:t>
            </a:r>
            <a:r>
              <a:rPr lang="en-GB" dirty="0">
                <a:latin typeface="Twinkl Cursive Looped" panose="02000000000000000000" pitchFamily="2" charset="0"/>
              </a:rPr>
              <a:t> =  I’ll </a:t>
            </a:r>
            <a:endParaRPr lang="en-GB" i="1" dirty="0">
              <a:latin typeface="Twinkl Cursive Looped" panose="02000000000000000000" pitchFamily="2" charset="0"/>
            </a:endParaRPr>
          </a:p>
        </p:txBody>
      </p:sp>
      <p:pic>
        <p:nvPicPr>
          <p:cNvPr id="4" name="Picture 2" descr="Image result for I'll brush my teethclipart">
            <a:extLst>
              <a:ext uri="{FF2B5EF4-FFF2-40B4-BE49-F238E27FC236}">
                <a16:creationId xmlns:a16="http://schemas.microsoft.com/office/drawing/2014/main" id="{F725C1A5-37E6-08F7-DB94-DBAF89D170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27" y="259216"/>
            <a:ext cx="1400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19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Today, it’s Thursday.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42641"/>
            <a:ext cx="1148443" cy="77271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5918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I’ll clean my teeth every morning.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3649435"/>
            <a:ext cx="1698171" cy="76744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38446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69669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all of; entire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6" name="Picture 4" descr="Image result for whole clipart">
            <a:extLst>
              <a:ext uri="{FF2B5EF4-FFF2-40B4-BE49-F238E27FC236}">
                <a16:creationId xmlns:a16="http://schemas.microsoft.com/office/drawing/2014/main" id="{8AF94EF9-1798-BCF3-D082-F41CA6432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90160"/>
            <a:ext cx="1847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75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He walked the whole journey.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35435" y="3755572"/>
            <a:ext cx="2032908"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7941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who</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what or which person or people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who clipart">
            <a:extLst>
              <a:ext uri="{FF2B5EF4-FFF2-40B4-BE49-F238E27FC236}">
                <a16:creationId xmlns:a16="http://schemas.microsoft.com/office/drawing/2014/main" id="{DC966D14-189F-A045-3EE3-E495557AD6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636134"/>
            <a:ext cx="1971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926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Who is that woman?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7" y="3652325"/>
            <a:ext cx="1877786"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1025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Monday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Tuesday and following Sunday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monday clipart">
            <a:extLst>
              <a:ext uri="{FF2B5EF4-FFF2-40B4-BE49-F238E27FC236}">
                <a16:creationId xmlns:a16="http://schemas.microsoft.com/office/drawing/2014/main" id="{15FB45E9-41BE-A4DC-C949-0E374F8479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34080"/>
            <a:ext cx="23526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11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saw him on Monday.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24943"/>
            <a:ext cx="2890157" cy="937532"/>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3327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9617</TotalTime>
  <Words>2638</Words>
  <Application>Microsoft Office PowerPoint</Application>
  <PresentationFormat>Widescreen</PresentationFormat>
  <Paragraphs>385</Paragraphs>
  <Slides>178</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178</vt:i4>
      </vt:variant>
    </vt:vector>
  </HeadingPairs>
  <TitlesOfParts>
    <vt:vector size="184"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every </vt:lpstr>
      <vt:lpstr>The children sang every note perfectly.</vt:lpstr>
      <vt:lpstr>everybody </vt:lpstr>
      <vt:lpstr>Everybody agrees with our teacher. </vt:lpstr>
      <vt:lpstr>homophones or near homophones  homo = same phone = sound </vt:lpstr>
      <vt:lpstr>homophones</vt:lpstr>
      <vt:lpstr>quite</vt:lpstr>
      <vt:lpstr>quiet </vt:lpstr>
      <vt:lpstr>see</vt:lpstr>
      <vt:lpstr>sea</vt:lpstr>
      <vt:lpstr>Let’s Teach and Practise</vt:lpstr>
      <vt:lpstr>contractions    </vt:lpstr>
      <vt:lpstr>contractions   ___’____  apostrophe is used to  replace letter or letters    NOT WHERE THE TWO WORDS JOIN</vt:lpstr>
      <vt:lpstr>can’t </vt:lpstr>
      <vt:lpstr>didn’t </vt:lpstr>
      <vt:lpstr>can’t </vt:lpstr>
      <vt:lpstr>didn’t </vt:lpstr>
      <vt:lpstr>“I can’t sleep,” cried baby bear. </vt:lpstr>
      <vt:lpstr> “I didn’t like that film,” sobbed baby bear</vt:lpstr>
      <vt:lpstr>New CHALLENGE words.</vt:lpstr>
      <vt:lpstr>whole</vt:lpstr>
      <vt:lpstr>He walked the whole journey. </vt:lpstr>
      <vt:lpstr>who</vt:lpstr>
      <vt:lpstr>Who is that woman? </vt:lpstr>
      <vt:lpstr>Monday</vt:lpstr>
      <vt:lpstr>I saw him on Monday. </vt:lpstr>
      <vt:lpstr>Let’s Practise and Apply.</vt:lpstr>
      <vt:lpstr>Can you spot the spelling rule words and the challenge words?</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Write this sentence as I dictate it to you.</vt:lpstr>
      <vt:lpstr>It’s seen that the Earth’s weather can be very wild.</vt:lpstr>
      <vt:lpstr>PowerPoint Presentation</vt:lpstr>
      <vt:lpstr>PowerPoint Presentation</vt:lpstr>
      <vt:lpstr>Let’s Revisit and Review…</vt:lpstr>
      <vt:lpstr>Do you remember this challenge word?</vt:lpstr>
      <vt:lpstr>every </vt:lpstr>
      <vt:lpstr>The children sang every note perfectly.</vt:lpstr>
      <vt:lpstr>everybody </vt:lpstr>
      <vt:lpstr>Everybody agrees with our teacher. </vt:lpstr>
      <vt:lpstr>homophones or near homophones  homo = same phone = sound </vt:lpstr>
      <vt:lpstr>homophones</vt:lpstr>
      <vt:lpstr>bare</vt:lpstr>
      <vt:lpstr>bear </vt:lpstr>
      <vt:lpstr>Let’s Teach and Practise</vt:lpstr>
      <vt:lpstr>contractions    </vt:lpstr>
      <vt:lpstr>contractions   ___’____  apostrophe is used to  replace letter or letters    NOT WHERE THE TWO WORDS JOIN</vt:lpstr>
      <vt:lpstr>hasn’t </vt:lpstr>
      <vt:lpstr>couldn’t </vt:lpstr>
      <vt:lpstr>hasn’t </vt:lpstr>
      <vt:lpstr>couldn’t </vt:lpstr>
      <vt:lpstr>It hasn’t been very warm lately.  </vt:lpstr>
      <vt:lpstr> They couldn’t forget the apostrophe on the contraction.</vt:lpstr>
      <vt:lpstr>New CHALLENGE words.</vt:lpstr>
      <vt:lpstr>whole</vt:lpstr>
      <vt:lpstr>He walked the whole journey. </vt:lpstr>
      <vt:lpstr>who</vt:lpstr>
      <vt:lpstr>Who is that woman? </vt:lpstr>
      <vt:lpstr>Monday</vt:lpstr>
      <vt:lpstr>I saw him on Monday. </vt:lpstr>
      <vt:lpstr>Let’s Practise and Apply.</vt:lpstr>
      <vt:lpstr>Can you spot the spelling rule words and the challenge words?</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Write this sentence as I dictate it to you.</vt:lpstr>
      <vt:lpstr>But how can everybody protect themselves from it? </vt:lpstr>
      <vt:lpstr>PowerPoint Presentation</vt:lpstr>
      <vt:lpstr>PowerPoint Presentation</vt:lpstr>
      <vt:lpstr>Let’s Revisit and Review…</vt:lpstr>
      <vt:lpstr>Do you remember this challenge word?</vt:lpstr>
      <vt:lpstr>every </vt:lpstr>
      <vt:lpstr>The children sang every note perfectly.</vt:lpstr>
      <vt:lpstr>everybody </vt:lpstr>
      <vt:lpstr>Everybody agrees with our teacher. </vt:lpstr>
      <vt:lpstr>homophones or near homophones  homo = same phone = sound </vt:lpstr>
      <vt:lpstr>homophones</vt:lpstr>
      <vt:lpstr>sun</vt:lpstr>
      <vt:lpstr>son</vt:lpstr>
      <vt:lpstr>Let’s Teach and Practise</vt:lpstr>
      <vt:lpstr>contractions    </vt:lpstr>
      <vt:lpstr>contractions   ___’____  apostrophe is used to  replace letter or letters    NOT WHERE THE TWO WORDS JOIN</vt:lpstr>
      <vt:lpstr>it’s </vt:lpstr>
      <vt:lpstr>I’ll </vt:lpstr>
      <vt:lpstr>it’s  </vt:lpstr>
      <vt:lpstr>I’ll </vt:lpstr>
      <vt:lpstr>Today, it’s Thursday.  </vt:lpstr>
      <vt:lpstr> I’ll clean my teeth every morning. </vt:lpstr>
      <vt:lpstr>New CHALLENGE words.</vt:lpstr>
      <vt:lpstr>whole</vt:lpstr>
      <vt:lpstr>He walked the whole journey. </vt:lpstr>
      <vt:lpstr>who</vt:lpstr>
      <vt:lpstr>Who is that woman? </vt:lpstr>
      <vt:lpstr>Monday</vt:lpstr>
      <vt:lpstr>I saw him on Monday. </vt:lpstr>
      <vt:lpstr>Let’s Practise and Apply.</vt:lpstr>
      <vt:lpstr>Can you spot the spelling rule words and the challenge words?</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Write this sentence as I dictate it to you.</vt:lpstr>
      <vt:lpstr>But for some wild weather whole special shelters are used. </vt:lpstr>
      <vt:lpstr>PowerPoint Presentation</vt:lpstr>
      <vt:lpstr>PowerPoint Presentation</vt:lpstr>
      <vt:lpstr>Let’s Revisit and Review…</vt:lpstr>
      <vt:lpstr>Do you remember this challenge word?</vt:lpstr>
      <vt:lpstr>every </vt:lpstr>
      <vt:lpstr>The children sang every note perfectly.</vt:lpstr>
      <vt:lpstr>everybody </vt:lpstr>
      <vt:lpstr>Everybody agrees with our teacher. </vt:lpstr>
      <vt:lpstr>homophones or near homophones  homo = same phone = sound </vt:lpstr>
      <vt:lpstr>homophones</vt:lpstr>
      <vt:lpstr>blew</vt:lpstr>
      <vt:lpstr>blue </vt:lpstr>
      <vt:lpstr>Let’s Teach and Practise</vt:lpstr>
      <vt:lpstr>contractions    </vt:lpstr>
      <vt:lpstr>contractions   ___’____  apostrophe is used to  replace letter or letters    NOT WHERE THE TWO WORDS JOIN</vt:lpstr>
      <vt:lpstr>he’d  </vt:lpstr>
      <vt:lpstr>she’d </vt:lpstr>
      <vt:lpstr>he’d </vt:lpstr>
      <vt:lpstr>she’d </vt:lpstr>
      <vt:lpstr>He’d eaten a lot of cake.  </vt:lpstr>
      <vt:lpstr>She’d eaten a lot of cake.  </vt:lpstr>
      <vt:lpstr>New CHALLENGE words.</vt:lpstr>
      <vt:lpstr>whole</vt:lpstr>
      <vt:lpstr>He walked the whole journey. </vt:lpstr>
      <vt:lpstr>who</vt:lpstr>
      <vt:lpstr>Who is that woman? </vt:lpstr>
      <vt:lpstr>Monday</vt:lpstr>
      <vt:lpstr>I saw him on Monday. </vt:lpstr>
      <vt:lpstr>Let’s Practise and Apply.</vt:lpstr>
      <vt:lpstr>Can you spot the spelling rule words and the challenge words?</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Weather  It’s seen that the Earth’s weather can be very wild indeed, but how can everybody protect themselves from it?  Sometimes we just need to wear the right clothes.  But for some wild weather, such as tornadoes, whole special shelters are used to protect people and animals.   One way to protect ourselves is to know who may be in danger from wild weather.  A forecast is used to predict when wild weather such as blizzards and floods might happen.</vt:lpstr>
      <vt:lpstr>Write this sentence as I dictate it to you.</vt:lpstr>
      <vt:lpstr>One way to protect ourselves is to know who may be in danger from wild weather. </vt:lpstr>
      <vt:lpstr>PowerPoint Presentation</vt:lpstr>
      <vt:lpstr>PowerPoint Presentation</vt:lpstr>
      <vt:lpstr>Old challenge words…</vt:lpstr>
      <vt:lpstr>every</vt:lpstr>
      <vt:lpstr>everybody</vt:lpstr>
      <vt:lpstr>Old spelling rule words…</vt:lpstr>
      <vt:lpstr>quite</vt:lpstr>
      <vt:lpstr>quiet</vt:lpstr>
      <vt:lpstr>see</vt:lpstr>
      <vt:lpstr>see</vt:lpstr>
      <vt:lpstr>bare</vt:lpstr>
      <vt:lpstr>bear</vt:lpstr>
      <vt:lpstr>son</vt:lpstr>
      <vt:lpstr>sun</vt:lpstr>
      <vt:lpstr>blew</vt:lpstr>
      <vt:lpstr>blue</vt:lpstr>
      <vt:lpstr>New spelling rule words…</vt:lpstr>
      <vt:lpstr>can’t </vt:lpstr>
      <vt:lpstr>didn’t</vt:lpstr>
      <vt:lpstr>hasn’t</vt:lpstr>
      <vt:lpstr>couldn’t</vt:lpstr>
      <vt:lpstr>it’s</vt:lpstr>
      <vt:lpstr>it’ll</vt:lpstr>
      <vt:lpstr>he’d</vt:lpstr>
      <vt:lpstr>she’d</vt:lpstr>
      <vt:lpstr>New challenge words…</vt:lpstr>
      <vt:lpstr>whole</vt:lpstr>
      <vt:lpstr>who</vt:lpstr>
      <vt:lpstr>Monday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2023-03-14T10:36:38Z</dcterms:modified>
</cp:coreProperties>
</file>