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6"/>
  </p:notesMasterIdLst>
  <p:sldIdLst>
    <p:sldId id="256" r:id="rId2"/>
    <p:sldId id="322" r:id="rId3"/>
    <p:sldId id="604" r:id="rId4"/>
    <p:sldId id="258" r:id="rId5"/>
    <p:sldId id="333" r:id="rId6"/>
    <p:sldId id="2024" r:id="rId7"/>
    <p:sldId id="2025" r:id="rId8"/>
    <p:sldId id="1504" r:id="rId9"/>
    <p:sldId id="2026" r:id="rId10"/>
    <p:sldId id="2027" r:id="rId11"/>
    <p:sldId id="2028" r:id="rId12"/>
    <p:sldId id="2029" r:id="rId13"/>
    <p:sldId id="1893" r:id="rId14"/>
    <p:sldId id="2030" r:id="rId15"/>
    <p:sldId id="2031" r:id="rId16"/>
    <p:sldId id="267" r:id="rId17"/>
    <p:sldId id="1452" r:id="rId18"/>
    <p:sldId id="1495" r:id="rId19"/>
    <p:sldId id="1456" r:id="rId20"/>
    <p:sldId id="1459" r:id="rId21"/>
    <p:sldId id="1466" r:id="rId22"/>
    <p:sldId id="2032" r:id="rId23"/>
    <p:sldId id="1473" r:id="rId24"/>
    <p:sldId id="1501" r:id="rId25"/>
    <p:sldId id="1482" r:id="rId26"/>
    <p:sldId id="1485" r:id="rId27"/>
    <p:sldId id="1505" r:id="rId28"/>
    <p:sldId id="1895" r:id="rId29"/>
    <p:sldId id="1506" r:id="rId30"/>
    <p:sldId id="1896" r:id="rId31"/>
    <p:sldId id="1897" r:id="rId32"/>
    <p:sldId id="304" r:id="rId33"/>
    <p:sldId id="318" r:id="rId34"/>
    <p:sldId id="316" r:id="rId35"/>
    <p:sldId id="2033" r:id="rId36"/>
    <p:sldId id="331" r:id="rId37"/>
    <p:sldId id="332" r:id="rId38"/>
    <p:sldId id="1636" r:id="rId39"/>
    <p:sldId id="2047" r:id="rId40"/>
    <p:sldId id="2048" r:id="rId41"/>
    <p:sldId id="2049" r:id="rId42"/>
    <p:sldId id="2050" r:id="rId43"/>
    <p:sldId id="2051" r:id="rId44"/>
    <p:sldId id="2052" r:id="rId45"/>
    <p:sldId id="2053" r:id="rId46"/>
    <p:sldId id="2054" r:id="rId47"/>
    <p:sldId id="2055" r:id="rId48"/>
    <p:sldId id="1928" r:id="rId49"/>
    <p:sldId id="1952" r:id="rId50"/>
    <p:sldId id="1953" r:id="rId51"/>
    <p:sldId id="2060" r:id="rId52"/>
    <p:sldId id="2061" r:id="rId53"/>
    <p:sldId id="2062" r:id="rId54"/>
    <p:sldId id="2063" r:id="rId55"/>
    <p:sldId id="2064" r:id="rId56"/>
    <p:sldId id="2065" r:id="rId57"/>
    <p:sldId id="2066" r:id="rId58"/>
    <p:sldId id="2067" r:id="rId59"/>
    <p:sldId id="2068" r:id="rId60"/>
    <p:sldId id="2069" r:id="rId61"/>
    <p:sldId id="2070" r:id="rId62"/>
    <p:sldId id="2071" r:id="rId63"/>
    <p:sldId id="2072" r:id="rId64"/>
    <p:sldId id="2073" r:id="rId65"/>
    <p:sldId id="2074" r:id="rId66"/>
    <p:sldId id="2075" r:id="rId67"/>
    <p:sldId id="2076" r:id="rId68"/>
    <p:sldId id="2077" r:id="rId69"/>
    <p:sldId id="2078" r:id="rId70"/>
    <p:sldId id="2079" r:id="rId71"/>
    <p:sldId id="2080" r:id="rId72"/>
    <p:sldId id="2081" r:id="rId73"/>
    <p:sldId id="2035" r:id="rId74"/>
    <p:sldId id="2082" r:id="rId75"/>
    <p:sldId id="2083" r:id="rId76"/>
    <p:sldId id="2084" r:id="rId77"/>
    <p:sldId id="2085" r:id="rId78"/>
    <p:sldId id="2086" r:id="rId79"/>
    <p:sldId id="2087" r:id="rId80"/>
    <p:sldId id="2088" r:id="rId81"/>
    <p:sldId id="2089" r:id="rId82"/>
    <p:sldId id="2090" r:id="rId83"/>
    <p:sldId id="1972" r:id="rId84"/>
    <p:sldId id="2152" r:id="rId85"/>
    <p:sldId id="2153" r:id="rId86"/>
    <p:sldId id="2095" r:id="rId87"/>
    <p:sldId id="2096" r:id="rId88"/>
    <p:sldId id="2097" r:id="rId89"/>
    <p:sldId id="2098" r:id="rId90"/>
    <p:sldId id="2099" r:id="rId91"/>
    <p:sldId id="2100" r:id="rId92"/>
    <p:sldId id="2101" r:id="rId93"/>
    <p:sldId id="2102" r:id="rId94"/>
    <p:sldId id="2103" r:id="rId95"/>
    <p:sldId id="2104" r:id="rId96"/>
    <p:sldId id="2105" r:id="rId97"/>
    <p:sldId id="2106" r:id="rId98"/>
    <p:sldId id="2107" r:id="rId99"/>
    <p:sldId id="2108" r:id="rId100"/>
    <p:sldId id="2109" r:id="rId101"/>
    <p:sldId id="2110" r:id="rId102"/>
    <p:sldId id="2111" r:id="rId103"/>
    <p:sldId id="2112" r:id="rId104"/>
    <p:sldId id="2113" r:id="rId105"/>
    <p:sldId id="2114" r:id="rId106"/>
    <p:sldId id="2115" r:id="rId107"/>
    <p:sldId id="2116" r:id="rId108"/>
    <p:sldId id="2034" r:id="rId109"/>
    <p:sldId id="2117" r:id="rId110"/>
    <p:sldId id="2118" r:id="rId111"/>
    <p:sldId id="2119" r:id="rId112"/>
    <p:sldId id="2120" r:id="rId113"/>
    <p:sldId id="2121" r:id="rId114"/>
    <p:sldId id="2122" r:id="rId115"/>
    <p:sldId id="2123" r:id="rId116"/>
    <p:sldId id="2124" r:id="rId117"/>
    <p:sldId id="2125" r:id="rId118"/>
    <p:sldId id="2010" r:id="rId119"/>
    <p:sldId id="2154" r:id="rId120"/>
    <p:sldId id="2155" r:id="rId121"/>
    <p:sldId id="2130" r:id="rId122"/>
    <p:sldId id="2131" r:id="rId123"/>
    <p:sldId id="2132" r:id="rId124"/>
    <p:sldId id="2133" r:id="rId125"/>
    <p:sldId id="2134" r:id="rId126"/>
    <p:sldId id="2135" r:id="rId127"/>
    <p:sldId id="2136" r:id="rId128"/>
    <p:sldId id="2137" r:id="rId129"/>
    <p:sldId id="2156" r:id="rId130"/>
    <p:sldId id="2139" r:id="rId131"/>
    <p:sldId id="2140" r:id="rId132"/>
    <p:sldId id="2141" r:id="rId133"/>
    <p:sldId id="2142" r:id="rId134"/>
    <p:sldId id="2143" r:id="rId135"/>
    <p:sldId id="2144" r:id="rId136"/>
    <p:sldId id="2145" r:id="rId137"/>
    <p:sldId id="2146" r:id="rId138"/>
    <p:sldId id="2147" r:id="rId139"/>
    <p:sldId id="2148" r:id="rId140"/>
    <p:sldId id="2149" r:id="rId141"/>
    <p:sldId id="2150" r:id="rId142"/>
    <p:sldId id="2151" r:id="rId143"/>
    <p:sldId id="328" r:id="rId144"/>
    <p:sldId id="1509" r:id="rId145"/>
    <p:sldId id="595" r:id="rId146"/>
    <p:sldId id="2045" r:id="rId147"/>
    <p:sldId id="2046" r:id="rId148"/>
    <p:sldId id="596" r:id="rId149"/>
    <p:sldId id="2036" r:id="rId150"/>
    <p:sldId id="2037" r:id="rId151"/>
    <p:sldId id="2038" r:id="rId152"/>
    <p:sldId id="2039" r:id="rId153"/>
    <p:sldId id="2040" r:id="rId154"/>
    <p:sldId id="2041" r:id="rId155"/>
    <p:sldId id="2042" r:id="rId156"/>
    <p:sldId id="2043" r:id="rId157"/>
    <p:sldId id="575" r:id="rId158"/>
    <p:sldId id="580" r:id="rId159"/>
    <p:sldId id="1911" r:id="rId160"/>
    <p:sldId id="1912" r:id="rId161"/>
    <p:sldId id="1910" r:id="rId162"/>
    <p:sldId id="594" r:id="rId163"/>
    <p:sldId id="558" r:id="rId164"/>
    <p:sldId id="559" r:id="rId165"/>
    <p:sldId id="555" r:id="rId166"/>
    <p:sldId id="566" r:id="rId167"/>
    <p:sldId id="567" r:id="rId168"/>
    <p:sldId id="568" r:id="rId169"/>
    <p:sldId id="573" r:id="rId170"/>
    <p:sldId id="574" r:id="rId171"/>
    <p:sldId id="560" r:id="rId172"/>
    <p:sldId id="593" r:id="rId173"/>
    <p:sldId id="561" r:id="rId174"/>
    <p:sldId id="1914" r:id="rId175"/>
    <p:sldId id="550" r:id="rId176"/>
    <p:sldId id="597" r:id="rId177"/>
    <p:sldId id="583" r:id="rId178"/>
    <p:sldId id="1194" r:id="rId179"/>
    <p:sldId id="1631" r:id="rId180"/>
    <p:sldId id="1915" r:id="rId181"/>
    <p:sldId id="590" r:id="rId182"/>
    <p:sldId id="591" r:id="rId183"/>
    <p:sldId id="1916" r:id="rId184"/>
    <p:sldId id="598" r:id="rId185"/>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4E7A79-DC9B-4977-B3AF-307B5E74BCDB}" v="691" dt="2023-03-15T08:52:35.5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8" autoAdjust="0"/>
    <p:restoredTop sz="80891" autoAdjust="0"/>
  </p:normalViewPr>
  <p:slideViewPr>
    <p:cSldViewPr snapToGrid="0">
      <p:cViewPr varScale="1">
        <p:scale>
          <a:sx n="58" d="100"/>
          <a:sy n="58" d="100"/>
        </p:scale>
        <p:origin x="11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microsoft.com/office/2016/11/relationships/changesInfo" Target="changesInfos/changesInfo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microsoft.com/office/2015/10/relationships/revisionInfo" Target="revisionInfo.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notesMaster" Target="notesMasters/notes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presProps" Target="presProps.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CE4E7A79-DC9B-4977-B3AF-307B5E74BCDB}"/>
    <pc:docChg chg="undo custSel addSld delSld modSld sldOrd">
      <pc:chgData name="Kelly Stokes" userId="3e5c5154-569e-4d81-aa91-4f91841cdfa9" providerId="ADAL" clId="{CE4E7A79-DC9B-4977-B3AF-307B5E74BCDB}" dt="2023-03-15T08:52:39.658" v="1062"/>
      <pc:docMkLst>
        <pc:docMk/>
      </pc:docMkLst>
      <pc:sldChg chg="modSp mod">
        <pc:chgData name="Kelly Stokes" userId="3e5c5154-569e-4d81-aa91-4f91841cdfa9" providerId="ADAL" clId="{CE4E7A79-DC9B-4977-B3AF-307B5E74BCDB}" dt="2023-03-14T10:47:28.783" v="1" actId="20577"/>
        <pc:sldMkLst>
          <pc:docMk/>
          <pc:sldMk cId="3945579917" sldId="256"/>
        </pc:sldMkLst>
        <pc:spChg chg="mod">
          <ac:chgData name="Kelly Stokes" userId="3e5c5154-569e-4d81-aa91-4f91841cdfa9" providerId="ADAL" clId="{CE4E7A79-DC9B-4977-B3AF-307B5E74BCDB}" dt="2023-03-14T10:47:28.783" v="1" actId="20577"/>
          <ac:spMkLst>
            <pc:docMk/>
            <pc:sldMk cId="3945579917" sldId="256"/>
            <ac:spMk id="3" creationId="{9B667196-C5B4-45FC-B5E8-3B190D7A595C}"/>
          </ac:spMkLst>
        </pc:spChg>
      </pc:sldChg>
      <pc:sldChg chg="modSp mod">
        <pc:chgData name="Kelly Stokes" userId="3e5c5154-569e-4d81-aa91-4f91841cdfa9" providerId="ADAL" clId="{CE4E7A79-DC9B-4977-B3AF-307B5E74BCDB}" dt="2023-03-14T10:59:52.725" v="418"/>
        <pc:sldMkLst>
          <pc:docMk/>
          <pc:sldMk cId="2433500145" sldId="316"/>
        </pc:sldMkLst>
        <pc:spChg chg="mod">
          <ac:chgData name="Kelly Stokes" userId="3e5c5154-569e-4d81-aa91-4f91841cdfa9" providerId="ADAL" clId="{CE4E7A79-DC9B-4977-B3AF-307B5E74BCDB}" dt="2023-03-14T10:59:52.725" v="418"/>
          <ac:spMkLst>
            <pc:docMk/>
            <pc:sldMk cId="2433500145" sldId="316"/>
            <ac:spMk id="2" creationId="{52DA34BA-82FC-47C5-BCE1-BB65E08B92A1}"/>
          </ac:spMkLst>
        </pc:spChg>
      </pc:sldChg>
      <pc:sldChg chg="modSp mod">
        <pc:chgData name="Kelly Stokes" userId="3e5c5154-569e-4d81-aa91-4f91841cdfa9" providerId="ADAL" clId="{CE4E7A79-DC9B-4977-B3AF-307B5E74BCDB}" dt="2023-03-14T10:47:32.871" v="3" actId="20577"/>
        <pc:sldMkLst>
          <pc:docMk/>
          <pc:sldMk cId="864376776" sldId="322"/>
        </pc:sldMkLst>
        <pc:spChg chg="mod">
          <ac:chgData name="Kelly Stokes" userId="3e5c5154-569e-4d81-aa91-4f91841cdfa9" providerId="ADAL" clId="{CE4E7A79-DC9B-4977-B3AF-307B5E74BCDB}" dt="2023-03-14T10:47:32.871" v="3" actId="20577"/>
          <ac:spMkLst>
            <pc:docMk/>
            <pc:sldMk cId="864376776" sldId="322"/>
            <ac:spMk id="2" creationId="{02FB8773-AD3E-2543-510F-CEE32E75C793}"/>
          </ac:spMkLst>
        </pc:spChg>
      </pc:sldChg>
      <pc:sldChg chg="modSp mod">
        <pc:chgData name="Kelly Stokes" userId="3e5c5154-569e-4d81-aa91-4f91841cdfa9" providerId="ADAL" clId="{CE4E7A79-DC9B-4977-B3AF-307B5E74BCDB}" dt="2023-03-14T11:01:12.765" v="442" actId="20577"/>
        <pc:sldMkLst>
          <pc:docMk/>
          <pc:sldMk cId="4214164962" sldId="328"/>
        </pc:sldMkLst>
        <pc:spChg chg="mod">
          <ac:chgData name="Kelly Stokes" userId="3e5c5154-569e-4d81-aa91-4f91841cdfa9" providerId="ADAL" clId="{CE4E7A79-DC9B-4977-B3AF-307B5E74BCDB}" dt="2023-03-14T11:01:12.765" v="442" actId="20577"/>
          <ac:spMkLst>
            <pc:docMk/>
            <pc:sldMk cId="4214164962" sldId="328"/>
            <ac:spMk id="2" creationId="{02FB8773-AD3E-2543-510F-CEE32E75C793}"/>
          </ac:spMkLst>
        </pc:spChg>
      </pc:sldChg>
      <pc:sldChg chg="modNotesTx">
        <pc:chgData name="Kelly Stokes" userId="3e5c5154-569e-4d81-aa91-4f91841cdfa9" providerId="ADAL" clId="{CE4E7A79-DC9B-4977-B3AF-307B5E74BCDB}" dt="2023-03-14T11:00:35.308" v="425"/>
        <pc:sldMkLst>
          <pc:docMk/>
          <pc:sldMk cId="2534233594" sldId="331"/>
        </pc:sldMkLst>
      </pc:sldChg>
      <pc:sldChg chg="modSp mod">
        <pc:chgData name="Kelly Stokes" userId="3e5c5154-569e-4d81-aa91-4f91841cdfa9" providerId="ADAL" clId="{CE4E7A79-DC9B-4977-B3AF-307B5E74BCDB}" dt="2023-03-14T11:00:40.650" v="426"/>
        <pc:sldMkLst>
          <pc:docMk/>
          <pc:sldMk cId="958288502" sldId="332"/>
        </pc:sldMkLst>
        <pc:spChg chg="mod">
          <ac:chgData name="Kelly Stokes" userId="3e5c5154-569e-4d81-aa91-4f91841cdfa9" providerId="ADAL" clId="{CE4E7A79-DC9B-4977-B3AF-307B5E74BCDB}" dt="2023-03-14T11:00:40.650" v="426"/>
          <ac:spMkLst>
            <pc:docMk/>
            <pc:sldMk cId="958288502" sldId="332"/>
            <ac:spMk id="2" creationId="{77E26784-A357-92CE-B6B1-8F248D3D6650}"/>
          </ac:spMkLst>
        </pc:spChg>
      </pc:sldChg>
      <pc:sldChg chg="modNotesTx">
        <pc:chgData name="Kelly Stokes" userId="3e5c5154-569e-4d81-aa91-4f91841cdfa9" providerId="ADAL" clId="{CE4E7A79-DC9B-4977-B3AF-307B5E74BCDB}" dt="2023-03-14T11:03:48.956" v="573"/>
        <pc:sldMkLst>
          <pc:docMk/>
          <pc:sldMk cId="3625788919" sldId="550"/>
        </pc:sldMkLst>
      </pc:sldChg>
      <pc:sldChg chg="modSp mod">
        <pc:chgData name="Kelly Stokes" userId="3e5c5154-569e-4d81-aa91-4f91841cdfa9" providerId="ADAL" clId="{CE4E7A79-DC9B-4977-B3AF-307B5E74BCDB}" dt="2023-03-14T11:02:38.603" v="485" actId="20577"/>
        <pc:sldMkLst>
          <pc:docMk/>
          <pc:sldMk cId="4213858259" sldId="555"/>
        </pc:sldMkLst>
        <pc:spChg chg="mod">
          <ac:chgData name="Kelly Stokes" userId="3e5c5154-569e-4d81-aa91-4f91841cdfa9" providerId="ADAL" clId="{CE4E7A79-DC9B-4977-B3AF-307B5E74BCDB}" dt="2023-03-14T11:02:38.603" v="485" actId="20577"/>
          <ac:spMkLst>
            <pc:docMk/>
            <pc:sldMk cId="4213858259" sldId="555"/>
            <ac:spMk id="2" creationId="{52DA34BA-82FC-47C5-BCE1-BB65E08B92A1}"/>
          </ac:spMkLst>
        </pc:spChg>
      </pc:sldChg>
      <pc:sldChg chg="modSp mod">
        <pc:chgData name="Kelly Stokes" userId="3e5c5154-569e-4d81-aa91-4f91841cdfa9" providerId="ADAL" clId="{CE4E7A79-DC9B-4977-B3AF-307B5E74BCDB}" dt="2023-03-14T11:02:22.811" v="460" actId="20577"/>
        <pc:sldMkLst>
          <pc:docMk/>
          <pc:sldMk cId="1413045715" sldId="558"/>
        </pc:sldMkLst>
        <pc:spChg chg="mod">
          <ac:chgData name="Kelly Stokes" userId="3e5c5154-569e-4d81-aa91-4f91841cdfa9" providerId="ADAL" clId="{CE4E7A79-DC9B-4977-B3AF-307B5E74BCDB}" dt="2023-03-14T11:02:22.811" v="460" actId="20577"/>
          <ac:spMkLst>
            <pc:docMk/>
            <pc:sldMk cId="1413045715" sldId="558"/>
            <ac:spMk id="2" creationId="{52DA34BA-82FC-47C5-BCE1-BB65E08B92A1}"/>
          </ac:spMkLst>
        </pc:spChg>
      </pc:sldChg>
      <pc:sldChg chg="modSp mod">
        <pc:chgData name="Kelly Stokes" userId="3e5c5154-569e-4d81-aa91-4f91841cdfa9" providerId="ADAL" clId="{CE4E7A79-DC9B-4977-B3AF-307B5E74BCDB}" dt="2023-03-14T11:02:29.049" v="473" actId="6549"/>
        <pc:sldMkLst>
          <pc:docMk/>
          <pc:sldMk cId="2938272345" sldId="559"/>
        </pc:sldMkLst>
        <pc:spChg chg="mod">
          <ac:chgData name="Kelly Stokes" userId="3e5c5154-569e-4d81-aa91-4f91841cdfa9" providerId="ADAL" clId="{CE4E7A79-DC9B-4977-B3AF-307B5E74BCDB}" dt="2023-03-14T11:02:29.049" v="473" actId="6549"/>
          <ac:spMkLst>
            <pc:docMk/>
            <pc:sldMk cId="2938272345" sldId="559"/>
            <ac:spMk id="2" creationId="{52DA34BA-82FC-47C5-BCE1-BB65E08B92A1}"/>
          </ac:spMkLst>
        </pc:spChg>
      </pc:sldChg>
      <pc:sldChg chg="modSp mod">
        <pc:chgData name="Kelly Stokes" userId="3e5c5154-569e-4d81-aa91-4f91841cdfa9" providerId="ADAL" clId="{CE4E7A79-DC9B-4977-B3AF-307B5E74BCDB}" dt="2023-03-14T11:03:33.355" v="565" actId="20577"/>
        <pc:sldMkLst>
          <pc:docMk/>
          <pc:sldMk cId="2844813666" sldId="561"/>
        </pc:sldMkLst>
        <pc:spChg chg="mod">
          <ac:chgData name="Kelly Stokes" userId="3e5c5154-569e-4d81-aa91-4f91841cdfa9" providerId="ADAL" clId="{CE4E7A79-DC9B-4977-B3AF-307B5E74BCDB}" dt="2023-03-14T11:03:33.355" v="565" actId="20577"/>
          <ac:spMkLst>
            <pc:docMk/>
            <pc:sldMk cId="2844813666" sldId="561"/>
            <ac:spMk id="2" creationId="{52DA34BA-82FC-47C5-BCE1-BB65E08B92A1}"/>
          </ac:spMkLst>
        </pc:spChg>
      </pc:sldChg>
      <pc:sldChg chg="modSp mod">
        <pc:chgData name="Kelly Stokes" userId="3e5c5154-569e-4d81-aa91-4f91841cdfa9" providerId="ADAL" clId="{CE4E7A79-DC9B-4977-B3AF-307B5E74BCDB}" dt="2023-03-14T11:02:47.384" v="503" actId="20577"/>
        <pc:sldMkLst>
          <pc:docMk/>
          <pc:sldMk cId="2824879269" sldId="566"/>
        </pc:sldMkLst>
        <pc:spChg chg="mod">
          <ac:chgData name="Kelly Stokes" userId="3e5c5154-569e-4d81-aa91-4f91841cdfa9" providerId="ADAL" clId="{CE4E7A79-DC9B-4977-B3AF-307B5E74BCDB}" dt="2023-03-14T11:02:47.384" v="503" actId="20577"/>
          <ac:spMkLst>
            <pc:docMk/>
            <pc:sldMk cId="2824879269" sldId="566"/>
            <ac:spMk id="2" creationId="{52DA34BA-82FC-47C5-BCE1-BB65E08B92A1}"/>
          </ac:spMkLst>
        </pc:spChg>
      </pc:sldChg>
      <pc:sldChg chg="modSp mod">
        <pc:chgData name="Kelly Stokes" userId="3e5c5154-569e-4d81-aa91-4f91841cdfa9" providerId="ADAL" clId="{CE4E7A79-DC9B-4977-B3AF-307B5E74BCDB}" dt="2023-03-14T11:03:01.172" v="518" actId="20577"/>
        <pc:sldMkLst>
          <pc:docMk/>
          <pc:sldMk cId="805782854" sldId="567"/>
        </pc:sldMkLst>
        <pc:spChg chg="mod">
          <ac:chgData name="Kelly Stokes" userId="3e5c5154-569e-4d81-aa91-4f91841cdfa9" providerId="ADAL" clId="{CE4E7A79-DC9B-4977-B3AF-307B5E74BCDB}" dt="2023-03-14T11:03:01.172" v="518" actId="20577"/>
          <ac:spMkLst>
            <pc:docMk/>
            <pc:sldMk cId="805782854" sldId="567"/>
            <ac:spMk id="2" creationId="{52DA34BA-82FC-47C5-BCE1-BB65E08B92A1}"/>
          </ac:spMkLst>
        </pc:spChg>
      </pc:sldChg>
      <pc:sldChg chg="modSp mod">
        <pc:chgData name="Kelly Stokes" userId="3e5c5154-569e-4d81-aa91-4f91841cdfa9" providerId="ADAL" clId="{CE4E7A79-DC9B-4977-B3AF-307B5E74BCDB}" dt="2023-03-14T11:03:09.626" v="533" actId="20577"/>
        <pc:sldMkLst>
          <pc:docMk/>
          <pc:sldMk cId="2306067830" sldId="568"/>
        </pc:sldMkLst>
        <pc:spChg chg="mod">
          <ac:chgData name="Kelly Stokes" userId="3e5c5154-569e-4d81-aa91-4f91841cdfa9" providerId="ADAL" clId="{CE4E7A79-DC9B-4977-B3AF-307B5E74BCDB}" dt="2023-03-14T11:03:09.626" v="533" actId="20577"/>
          <ac:spMkLst>
            <pc:docMk/>
            <pc:sldMk cId="2306067830" sldId="568"/>
            <ac:spMk id="2" creationId="{52DA34BA-82FC-47C5-BCE1-BB65E08B92A1}"/>
          </ac:spMkLst>
        </pc:spChg>
      </pc:sldChg>
      <pc:sldChg chg="modSp mod">
        <pc:chgData name="Kelly Stokes" userId="3e5c5154-569e-4d81-aa91-4f91841cdfa9" providerId="ADAL" clId="{CE4E7A79-DC9B-4977-B3AF-307B5E74BCDB}" dt="2023-03-14T11:03:18.893" v="545" actId="20577"/>
        <pc:sldMkLst>
          <pc:docMk/>
          <pc:sldMk cId="2792669322" sldId="573"/>
        </pc:sldMkLst>
        <pc:spChg chg="mod">
          <ac:chgData name="Kelly Stokes" userId="3e5c5154-569e-4d81-aa91-4f91841cdfa9" providerId="ADAL" clId="{CE4E7A79-DC9B-4977-B3AF-307B5E74BCDB}" dt="2023-03-14T11:03:18.893" v="545" actId="20577"/>
          <ac:spMkLst>
            <pc:docMk/>
            <pc:sldMk cId="2792669322" sldId="573"/>
            <ac:spMk id="2" creationId="{52DA34BA-82FC-47C5-BCE1-BB65E08B92A1}"/>
          </ac:spMkLst>
        </pc:spChg>
      </pc:sldChg>
      <pc:sldChg chg="modSp mod">
        <pc:chgData name="Kelly Stokes" userId="3e5c5154-569e-4d81-aa91-4f91841cdfa9" providerId="ADAL" clId="{CE4E7A79-DC9B-4977-B3AF-307B5E74BCDB}" dt="2023-03-14T11:03:25.043" v="558" actId="20577"/>
        <pc:sldMkLst>
          <pc:docMk/>
          <pc:sldMk cId="1378953568" sldId="574"/>
        </pc:sldMkLst>
        <pc:spChg chg="mod">
          <ac:chgData name="Kelly Stokes" userId="3e5c5154-569e-4d81-aa91-4f91841cdfa9" providerId="ADAL" clId="{CE4E7A79-DC9B-4977-B3AF-307B5E74BCDB}" dt="2023-03-14T11:03:25.043" v="558" actId="20577"/>
          <ac:spMkLst>
            <pc:docMk/>
            <pc:sldMk cId="1378953568" sldId="574"/>
            <ac:spMk id="2" creationId="{52DA34BA-82FC-47C5-BCE1-BB65E08B92A1}"/>
          </ac:spMkLst>
        </pc:spChg>
      </pc:sldChg>
      <pc:sldChg chg="modSp mod">
        <pc:chgData name="Kelly Stokes" userId="3e5c5154-569e-4d81-aa91-4f91841cdfa9" providerId="ADAL" clId="{CE4E7A79-DC9B-4977-B3AF-307B5E74BCDB}" dt="2023-03-14T11:06:06.268" v="606" actId="20577"/>
        <pc:sldMkLst>
          <pc:docMk/>
          <pc:sldMk cId="2558172481" sldId="591"/>
        </pc:sldMkLst>
        <pc:spChg chg="mod">
          <ac:chgData name="Kelly Stokes" userId="3e5c5154-569e-4d81-aa91-4f91841cdfa9" providerId="ADAL" clId="{CE4E7A79-DC9B-4977-B3AF-307B5E74BCDB}" dt="2023-03-14T11:06:06.268" v="606" actId="20577"/>
          <ac:spMkLst>
            <pc:docMk/>
            <pc:sldMk cId="2558172481" sldId="591"/>
            <ac:spMk id="2" creationId="{02FB8773-AD3E-2543-510F-CEE32E75C793}"/>
          </ac:spMkLst>
        </pc:spChg>
      </pc:sldChg>
      <pc:sldChg chg="modSp mod">
        <pc:chgData name="Kelly Stokes" userId="3e5c5154-569e-4d81-aa91-4f91841cdfa9" providerId="ADAL" clId="{CE4E7A79-DC9B-4977-B3AF-307B5E74BCDB}" dt="2023-03-14T11:03:30.279" v="561" actId="20577"/>
        <pc:sldMkLst>
          <pc:docMk/>
          <pc:sldMk cId="2335409816" sldId="593"/>
        </pc:sldMkLst>
        <pc:spChg chg="mod">
          <ac:chgData name="Kelly Stokes" userId="3e5c5154-569e-4d81-aa91-4f91841cdfa9" providerId="ADAL" clId="{CE4E7A79-DC9B-4977-B3AF-307B5E74BCDB}" dt="2023-03-14T11:03:30.279" v="561" actId="20577"/>
          <ac:spMkLst>
            <pc:docMk/>
            <pc:sldMk cId="2335409816" sldId="593"/>
            <ac:spMk id="2" creationId="{52DA34BA-82FC-47C5-BCE1-BB65E08B92A1}"/>
          </ac:spMkLst>
        </pc:spChg>
      </pc:sldChg>
      <pc:sldChg chg="modSp mod">
        <pc:chgData name="Kelly Stokes" userId="3e5c5154-569e-4d81-aa91-4f91841cdfa9" providerId="ADAL" clId="{CE4E7A79-DC9B-4977-B3AF-307B5E74BCDB}" dt="2023-03-14T11:03:53.815" v="574"/>
        <pc:sldMkLst>
          <pc:docMk/>
          <pc:sldMk cId="3886991875" sldId="597"/>
        </pc:sldMkLst>
        <pc:spChg chg="mod">
          <ac:chgData name="Kelly Stokes" userId="3e5c5154-569e-4d81-aa91-4f91841cdfa9" providerId="ADAL" clId="{CE4E7A79-DC9B-4977-B3AF-307B5E74BCDB}" dt="2023-03-14T11:03:53.815" v="574"/>
          <ac:spMkLst>
            <pc:docMk/>
            <pc:sldMk cId="3886991875" sldId="597"/>
            <ac:spMk id="2" creationId="{02FB8773-AD3E-2543-510F-CEE32E75C793}"/>
          </ac:spMkLst>
        </pc:spChg>
      </pc:sldChg>
      <pc:sldChg chg="modSp mod">
        <pc:chgData name="Kelly Stokes" userId="3e5c5154-569e-4d81-aa91-4f91841cdfa9" providerId="ADAL" clId="{CE4E7A79-DC9B-4977-B3AF-307B5E74BCDB}" dt="2023-03-14T11:06:51.213" v="620"/>
        <pc:sldMkLst>
          <pc:docMk/>
          <pc:sldMk cId="4027390957" sldId="598"/>
        </pc:sldMkLst>
        <pc:spChg chg="mod">
          <ac:chgData name="Kelly Stokes" userId="3e5c5154-569e-4d81-aa91-4f91841cdfa9" providerId="ADAL" clId="{CE4E7A79-DC9B-4977-B3AF-307B5E74BCDB}" dt="2023-03-14T11:06:51.213" v="620"/>
          <ac:spMkLst>
            <pc:docMk/>
            <pc:sldMk cId="4027390957" sldId="598"/>
            <ac:spMk id="2" creationId="{02FB8773-AD3E-2543-510F-CEE32E75C793}"/>
          </ac:spMkLst>
        </pc:spChg>
      </pc:sldChg>
      <pc:sldChg chg="addSp delSp modSp mod">
        <pc:chgData name="Kelly Stokes" userId="3e5c5154-569e-4d81-aa91-4f91841cdfa9" providerId="ADAL" clId="{CE4E7A79-DC9B-4977-B3AF-307B5E74BCDB}" dt="2023-03-14T10:48:06.104" v="9" actId="14100"/>
        <pc:sldMkLst>
          <pc:docMk/>
          <pc:sldMk cId="3955913320" sldId="604"/>
        </pc:sldMkLst>
        <pc:picChg chg="del">
          <ac:chgData name="Kelly Stokes" userId="3e5c5154-569e-4d81-aa91-4f91841cdfa9" providerId="ADAL" clId="{CE4E7A79-DC9B-4977-B3AF-307B5E74BCDB}" dt="2023-03-14T10:47:34.701" v="4" actId="478"/>
          <ac:picMkLst>
            <pc:docMk/>
            <pc:sldMk cId="3955913320" sldId="604"/>
            <ac:picMk id="4" creationId="{FCF9F2E2-62A5-7E7C-F475-82D83A408845}"/>
          </ac:picMkLst>
        </pc:picChg>
        <pc:picChg chg="add mod modCrop">
          <ac:chgData name="Kelly Stokes" userId="3e5c5154-569e-4d81-aa91-4f91841cdfa9" providerId="ADAL" clId="{CE4E7A79-DC9B-4977-B3AF-307B5E74BCDB}" dt="2023-03-14T10:48:06.104" v="9" actId="14100"/>
          <ac:picMkLst>
            <pc:docMk/>
            <pc:sldMk cId="3955913320" sldId="604"/>
            <ac:picMk id="6" creationId="{19FC252C-6CA1-A7CF-4365-39E1DF5BF350}"/>
          </ac:picMkLst>
        </pc:picChg>
      </pc:sldChg>
      <pc:sldChg chg="modSp mod">
        <pc:chgData name="Kelly Stokes" userId="3e5c5154-569e-4d81-aa91-4f91841cdfa9" providerId="ADAL" clId="{CE4E7A79-DC9B-4977-B3AF-307B5E74BCDB}" dt="2023-03-14T11:04:37.136" v="582" actId="14100"/>
        <pc:sldMkLst>
          <pc:docMk/>
          <pc:sldMk cId="2851453709" sldId="1194"/>
        </pc:sldMkLst>
        <pc:spChg chg="mod">
          <ac:chgData name="Kelly Stokes" userId="3e5c5154-569e-4d81-aa91-4f91841cdfa9" providerId="ADAL" clId="{CE4E7A79-DC9B-4977-B3AF-307B5E74BCDB}" dt="2023-03-14T11:04:31.899" v="580" actId="20577"/>
          <ac:spMkLst>
            <pc:docMk/>
            <pc:sldMk cId="2851453709" sldId="1194"/>
            <ac:spMk id="2" creationId="{02FB8773-AD3E-2543-510F-CEE32E75C793}"/>
          </ac:spMkLst>
        </pc:spChg>
        <pc:spChg chg="mod">
          <ac:chgData name="Kelly Stokes" userId="3e5c5154-569e-4d81-aa91-4f91841cdfa9" providerId="ADAL" clId="{CE4E7A79-DC9B-4977-B3AF-307B5E74BCDB}" dt="2023-03-14T11:04:14.439" v="575"/>
          <ac:spMkLst>
            <pc:docMk/>
            <pc:sldMk cId="2851453709" sldId="1194"/>
            <ac:spMk id="3" creationId="{E500F0D3-C8EE-77CA-D8A5-2252D46724AA}"/>
          </ac:spMkLst>
        </pc:spChg>
        <pc:spChg chg="mod">
          <ac:chgData name="Kelly Stokes" userId="3e5c5154-569e-4d81-aa91-4f91841cdfa9" providerId="ADAL" clId="{CE4E7A79-DC9B-4977-B3AF-307B5E74BCDB}" dt="2023-03-14T11:04:19.583" v="577" actId="14100"/>
          <ac:spMkLst>
            <pc:docMk/>
            <pc:sldMk cId="2851453709" sldId="1194"/>
            <ac:spMk id="4" creationId="{B5313488-7E4A-79E2-52CD-B230AB2EBC8A}"/>
          </ac:spMkLst>
        </pc:spChg>
        <pc:spChg chg="mod">
          <ac:chgData name="Kelly Stokes" userId="3e5c5154-569e-4d81-aa91-4f91841cdfa9" providerId="ADAL" clId="{CE4E7A79-DC9B-4977-B3AF-307B5E74BCDB}" dt="2023-03-14T11:04:37.136" v="582" actId="14100"/>
          <ac:spMkLst>
            <pc:docMk/>
            <pc:sldMk cId="2851453709" sldId="1194"/>
            <ac:spMk id="5" creationId="{E02A7888-AA45-7396-3E3D-4AC6E69CC2E9}"/>
          </ac:spMkLst>
        </pc:spChg>
      </pc:sldChg>
      <pc:sldChg chg="modSp mod">
        <pc:chgData name="Kelly Stokes" userId="3e5c5154-569e-4d81-aa91-4f91841cdfa9" providerId="ADAL" clId="{CE4E7A79-DC9B-4977-B3AF-307B5E74BCDB}" dt="2023-03-14T10:50:08.341" v="36" actId="20577"/>
        <pc:sldMkLst>
          <pc:docMk/>
          <pc:sldMk cId="2817335207" sldId="1452"/>
        </pc:sldMkLst>
        <pc:spChg chg="mod">
          <ac:chgData name="Kelly Stokes" userId="3e5c5154-569e-4d81-aa91-4f91841cdfa9" providerId="ADAL" clId="{CE4E7A79-DC9B-4977-B3AF-307B5E74BCDB}" dt="2023-03-14T10:50:08.341" v="36" actId="20577"/>
          <ac:spMkLst>
            <pc:docMk/>
            <pc:sldMk cId="2817335207" sldId="1452"/>
            <ac:spMk id="2" creationId="{52DA34BA-82FC-47C5-BCE1-BB65E08B92A1}"/>
          </ac:spMkLst>
        </pc:spChg>
      </pc:sldChg>
      <pc:sldChg chg="addSp delSp modSp mod modAnim">
        <pc:chgData name="Kelly Stokes" userId="3e5c5154-569e-4d81-aa91-4f91841cdfa9" providerId="ADAL" clId="{CE4E7A79-DC9B-4977-B3AF-307B5E74BCDB}" dt="2023-03-14T10:51:47.504" v="66"/>
        <pc:sldMkLst>
          <pc:docMk/>
          <pc:sldMk cId="1149855702" sldId="1456"/>
        </pc:sldMkLst>
        <pc:spChg chg="mod">
          <ac:chgData name="Kelly Stokes" userId="3e5c5154-569e-4d81-aa91-4f91841cdfa9" providerId="ADAL" clId="{CE4E7A79-DC9B-4977-B3AF-307B5E74BCDB}" dt="2023-03-14T10:50:56.745" v="58" actId="20577"/>
          <ac:spMkLst>
            <pc:docMk/>
            <pc:sldMk cId="1149855702" sldId="1456"/>
            <ac:spMk id="2" creationId="{52DA34BA-82FC-47C5-BCE1-BB65E08B92A1}"/>
          </ac:spMkLst>
        </pc:spChg>
        <pc:spChg chg="mod">
          <ac:chgData name="Kelly Stokes" userId="3e5c5154-569e-4d81-aa91-4f91841cdfa9" providerId="ADAL" clId="{CE4E7A79-DC9B-4977-B3AF-307B5E74BCDB}" dt="2023-03-14T10:50:59.657" v="59" actId="1076"/>
          <ac:spMkLst>
            <pc:docMk/>
            <pc:sldMk cId="1149855702" sldId="1456"/>
            <ac:spMk id="3" creationId="{13BB5EC0-7A96-4D29-A835-6FAE896C31A4}"/>
          </ac:spMkLst>
        </pc:spChg>
        <pc:picChg chg="del">
          <ac:chgData name="Kelly Stokes" userId="3e5c5154-569e-4d81-aa91-4f91841cdfa9" providerId="ADAL" clId="{CE4E7A79-DC9B-4977-B3AF-307B5E74BCDB}" dt="2023-03-14T10:50:44.755" v="47" actId="478"/>
          <ac:picMkLst>
            <pc:docMk/>
            <pc:sldMk cId="1149855702" sldId="1456"/>
            <ac:picMk id="1026" creationId="{401ED172-1EB1-EA95-B838-1D911A4C8B0D}"/>
          </ac:picMkLst>
        </pc:picChg>
        <pc:picChg chg="add mod">
          <ac:chgData name="Kelly Stokes" userId="3e5c5154-569e-4d81-aa91-4f91841cdfa9" providerId="ADAL" clId="{CE4E7A79-DC9B-4977-B3AF-307B5E74BCDB}" dt="2023-03-14T10:51:40.760" v="65" actId="14100"/>
          <ac:picMkLst>
            <pc:docMk/>
            <pc:sldMk cId="1149855702" sldId="1456"/>
            <ac:picMk id="1028" creationId="{F7605242-8327-FAC4-5713-FB7739017CAF}"/>
          </ac:picMkLst>
        </pc:picChg>
      </pc:sldChg>
      <pc:sldChg chg="addSp delSp modSp mod modAnim">
        <pc:chgData name="Kelly Stokes" userId="3e5c5154-569e-4d81-aa91-4f91841cdfa9" providerId="ADAL" clId="{CE4E7A79-DC9B-4977-B3AF-307B5E74BCDB}" dt="2023-03-14T10:52:28.170" v="84"/>
        <pc:sldMkLst>
          <pc:docMk/>
          <pc:sldMk cId="3292200701" sldId="1459"/>
        </pc:sldMkLst>
        <pc:spChg chg="mod">
          <ac:chgData name="Kelly Stokes" userId="3e5c5154-569e-4d81-aa91-4f91841cdfa9" providerId="ADAL" clId="{CE4E7A79-DC9B-4977-B3AF-307B5E74BCDB}" dt="2023-03-14T10:51:53.659" v="79" actId="20577"/>
          <ac:spMkLst>
            <pc:docMk/>
            <pc:sldMk cId="3292200701" sldId="1459"/>
            <ac:spMk id="2" creationId="{52DA34BA-82FC-47C5-BCE1-BB65E08B92A1}"/>
          </ac:spMkLst>
        </pc:spChg>
        <pc:spChg chg="mod">
          <ac:chgData name="Kelly Stokes" userId="3e5c5154-569e-4d81-aa91-4f91841cdfa9" providerId="ADAL" clId="{CE4E7A79-DC9B-4977-B3AF-307B5E74BCDB}" dt="2023-03-14T10:51:56.324" v="80" actId="1076"/>
          <ac:spMkLst>
            <pc:docMk/>
            <pc:sldMk cId="3292200701" sldId="1459"/>
            <ac:spMk id="3" creationId="{0366E0B6-702E-4814-82C6-08CA2D13F3C9}"/>
          </ac:spMkLst>
        </pc:spChg>
        <pc:picChg chg="del">
          <ac:chgData name="Kelly Stokes" userId="3e5c5154-569e-4d81-aa91-4f91841cdfa9" providerId="ADAL" clId="{CE4E7A79-DC9B-4977-B3AF-307B5E74BCDB}" dt="2023-03-14T10:52:25.187" v="81" actId="478"/>
          <ac:picMkLst>
            <pc:docMk/>
            <pc:sldMk cId="3292200701" sldId="1459"/>
            <ac:picMk id="2050" creationId="{AFF0202C-BD44-1441-9FB9-937C47BA1DB4}"/>
          </ac:picMkLst>
        </pc:picChg>
        <pc:picChg chg="add mod">
          <ac:chgData name="Kelly Stokes" userId="3e5c5154-569e-4d81-aa91-4f91841cdfa9" providerId="ADAL" clId="{CE4E7A79-DC9B-4977-B3AF-307B5E74BCDB}" dt="2023-03-14T10:52:27.303" v="83" actId="1076"/>
          <ac:picMkLst>
            <pc:docMk/>
            <pc:sldMk cId="3292200701" sldId="1459"/>
            <ac:picMk id="2052" creationId="{7156C6BE-23AF-A9CC-9DD5-6BDC121E8B79}"/>
          </ac:picMkLst>
        </pc:picChg>
      </pc:sldChg>
      <pc:sldChg chg="addSp delSp modSp mod modAnim">
        <pc:chgData name="Kelly Stokes" userId="3e5c5154-569e-4d81-aa91-4f91841cdfa9" providerId="ADAL" clId="{CE4E7A79-DC9B-4977-B3AF-307B5E74BCDB}" dt="2023-03-14T10:55:02.749" v="283" actId="20577"/>
        <pc:sldMkLst>
          <pc:docMk/>
          <pc:sldMk cId="498228807" sldId="1466"/>
        </pc:sldMkLst>
        <pc:spChg chg="mod">
          <ac:chgData name="Kelly Stokes" userId="3e5c5154-569e-4d81-aa91-4f91841cdfa9" providerId="ADAL" clId="{CE4E7A79-DC9B-4977-B3AF-307B5E74BCDB}" dt="2023-03-14T10:52:37.398" v="95" actId="20577"/>
          <ac:spMkLst>
            <pc:docMk/>
            <pc:sldMk cId="498228807" sldId="1466"/>
            <ac:spMk id="2" creationId="{52DA34BA-82FC-47C5-BCE1-BB65E08B92A1}"/>
          </ac:spMkLst>
        </pc:spChg>
        <pc:spChg chg="mod">
          <ac:chgData name="Kelly Stokes" userId="3e5c5154-569e-4d81-aa91-4f91841cdfa9" providerId="ADAL" clId="{CE4E7A79-DC9B-4977-B3AF-307B5E74BCDB}" dt="2023-03-14T10:53:41.252" v="179" actId="27636"/>
          <ac:spMkLst>
            <pc:docMk/>
            <pc:sldMk cId="498228807" sldId="1466"/>
            <ac:spMk id="5" creationId="{26FE4F43-7583-A0B2-6DF7-474D43CA7D7E}"/>
          </ac:spMkLst>
        </pc:spChg>
        <pc:spChg chg="mod">
          <ac:chgData name="Kelly Stokes" userId="3e5c5154-569e-4d81-aa91-4f91841cdfa9" providerId="ADAL" clId="{CE4E7A79-DC9B-4977-B3AF-307B5E74BCDB}" dt="2023-03-14T10:55:02.749" v="283" actId="20577"/>
          <ac:spMkLst>
            <pc:docMk/>
            <pc:sldMk cId="498228807" sldId="1466"/>
            <ac:spMk id="10" creationId="{003D53EA-1945-744E-2DD1-0312F4DE835F}"/>
          </ac:spMkLst>
        </pc:spChg>
        <pc:spChg chg="mod">
          <ac:chgData name="Kelly Stokes" userId="3e5c5154-569e-4d81-aa91-4f91841cdfa9" providerId="ADAL" clId="{CE4E7A79-DC9B-4977-B3AF-307B5E74BCDB}" dt="2023-03-14T10:53:55.153" v="207" actId="20577"/>
          <ac:spMkLst>
            <pc:docMk/>
            <pc:sldMk cId="498228807" sldId="1466"/>
            <ac:spMk id="12" creationId="{E384BFF7-3319-CAE2-192F-C4DCBBBBFCCA}"/>
          </ac:spMkLst>
        </pc:spChg>
        <pc:picChg chg="del">
          <ac:chgData name="Kelly Stokes" userId="3e5c5154-569e-4d81-aa91-4f91841cdfa9" providerId="ADAL" clId="{CE4E7A79-DC9B-4977-B3AF-307B5E74BCDB}" dt="2023-03-14T10:52:42.679" v="96" actId="478"/>
          <ac:picMkLst>
            <pc:docMk/>
            <pc:sldMk cId="498228807" sldId="1466"/>
            <ac:picMk id="4" creationId="{33DBF8FB-63D0-9B87-D8ED-514DA587D173}"/>
          </ac:picMkLst>
        </pc:picChg>
        <pc:picChg chg="add mod">
          <ac:chgData name="Kelly Stokes" userId="3e5c5154-569e-4d81-aa91-4f91841cdfa9" providerId="ADAL" clId="{CE4E7A79-DC9B-4977-B3AF-307B5E74BCDB}" dt="2023-03-14T10:53:08.766" v="118" actId="14100"/>
          <ac:picMkLst>
            <pc:docMk/>
            <pc:sldMk cId="498228807" sldId="1466"/>
            <ac:picMk id="6" creationId="{8DA15D6E-278A-35D9-4053-24314744E572}"/>
          </ac:picMkLst>
        </pc:picChg>
      </pc:sldChg>
      <pc:sldChg chg="modSp mod">
        <pc:chgData name="Kelly Stokes" userId="3e5c5154-569e-4d81-aa91-4f91841cdfa9" providerId="ADAL" clId="{CE4E7A79-DC9B-4977-B3AF-307B5E74BCDB}" dt="2023-03-14T10:55:40.535" v="302" actId="27636"/>
        <pc:sldMkLst>
          <pc:docMk/>
          <pc:sldMk cId="2199839506" sldId="1473"/>
        </pc:sldMkLst>
        <pc:spChg chg="mod">
          <ac:chgData name="Kelly Stokes" userId="3e5c5154-569e-4d81-aa91-4f91841cdfa9" providerId="ADAL" clId="{CE4E7A79-DC9B-4977-B3AF-307B5E74BCDB}" dt="2023-03-14T10:55:30.784" v="295"/>
          <ac:spMkLst>
            <pc:docMk/>
            <pc:sldMk cId="2199839506" sldId="1473"/>
            <ac:spMk id="2" creationId="{52DA34BA-82FC-47C5-BCE1-BB65E08B92A1}"/>
          </ac:spMkLst>
        </pc:spChg>
        <pc:spChg chg="mod">
          <ac:chgData name="Kelly Stokes" userId="3e5c5154-569e-4d81-aa91-4f91841cdfa9" providerId="ADAL" clId="{CE4E7A79-DC9B-4977-B3AF-307B5E74BCDB}" dt="2023-03-14T10:55:40.535" v="302" actId="27636"/>
          <ac:spMkLst>
            <pc:docMk/>
            <pc:sldMk cId="2199839506" sldId="1473"/>
            <ac:spMk id="3" creationId="{847A1AC9-9EC9-E1AA-348D-958CE44F2772}"/>
          </ac:spMkLst>
        </pc:spChg>
      </pc:sldChg>
      <pc:sldChg chg="addSp delSp modSp modAnim">
        <pc:chgData name="Kelly Stokes" userId="3e5c5154-569e-4d81-aa91-4f91841cdfa9" providerId="ADAL" clId="{CE4E7A79-DC9B-4977-B3AF-307B5E74BCDB}" dt="2023-03-14T10:58:10.051" v="379"/>
        <pc:sldMkLst>
          <pc:docMk/>
          <pc:sldMk cId="2330293709" sldId="1485"/>
        </pc:sldMkLst>
        <pc:spChg chg="mod">
          <ac:chgData name="Kelly Stokes" userId="3e5c5154-569e-4d81-aa91-4f91841cdfa9" providerId="ADAL" clId="{CE4E7A79-DC9B-4977-B3AF-307B5E74BCDB}" dt="2023-03-14T10:56:19.017" v="317" actId="20577"/>
          <ac:spMkLst>
            <pc:docMk/>
            <pc:sldMk cId="2330293709" sldId="1485"/>
            <ac:spMk id="2" creationId="{52DA34BA-82FC-47C5-BCE1-BB65E08B92A1}"/>
          </ac:spMkLst>
        </pc:spChg>
        <pc:spChg chg="mod">
          <ac:chgData name="Kelly Stokes" userId="3e5c5154-569e-4d81-aa91-4f91841cdfa9" providerId="ADAL" clId="{CE4E7A79-DC9B-4977-B3AF-307B5E74BCDB}" dt="2023-03-14T10:56:37.181" v="336" actId="20577"/>
          <ac:spMkLst>
            <pc:docMk/>
            <pc:sldMk cId="2330293709" sldId="1485"/>
            <ac:spMk id="4" creationId="{C424366C-8EFB-1EF9-3E80-C6EE7BE15FA3}"/>
          </ac:spMkLst>
        </pc:spChg>
        <pc:spChg chg="mod">
          <ac:chgData name="Kelly Stokes" userId="3e5c5154-569e-4d81-aa91-4f91841cdfa9" providerId="ADAL" clId="{CE4E7A79-DC9B-4977-B3AF-307B5E74BCDB}" dt="2023-03-14T10:56:31.371" v="318"/>
          <ac:spMkLst>
            <pc:docMk/>
            <pc:sldMk cId="2330293709" sldId="1485"/>
            <ac:spMk id="8" creationId="{1FCDC8B7-0F0D-46B5-057E-579929B7D816}"/>
          </ac:spMkLst>
        </pc:spChg>
        <pc:picChg chg="del">
          <ac:chgData name="Kelly Stokes" userId="3e5c5154-569e-4d81-aa91-4f91841cdfa9" providerId="ADAL" clId="{CE4E7A79-DC9B-4977-B3AF-307B5E74BCDB}" dt="2023-03-14T10:56:38.819" v="337" actId="478"/>
          <ac:picMkLst>
            <pc:docMk/>
            <pc:sldMk cId="2330293709" sldId="1485"/>
            <ac:picMk id="3076" creationId="{8AF94EF9-1798-BCF3-D082-F41CA6432FF4}"/>
          </ac:picMkLst>
        </pc:picChg>
        <pc:picChg chg="add mod">
          <ac:chgData name="Kelly Stokes" userId="3e5c5154-569e-4d81-aa91-4f91841cdfa9" providerId="ADAL" clId="{CE4E7A79-DC9B-4977-B3AF-307B5E74BCDB}" dt="2023-03-14T10:57:00.033" v="339" actId="1076"/>
          <ac:picMkLst>
            <pc:docMk/>
            <pc:sldMk cId="2330293709" sldId="1485"/>
            <ac:picMk id="3078" creationId="{BCD24394-5CB8-FBA9-AA8E-CB51908A53A0}"/>
          </ac:picMkLst>
        </pc:picChg>
      </pc:sldChg>
      <pc:sldChg chg="modSp mod">
        <pc:chgData name="Kelly Stokes" userId="3e5c5154-569e-4d81-aa91-4f91841cdfa9" providerId="ADAL" clId="{CE4E7A79-DC9B-4977-B3AF-307B5E74BCDB}" dt="2023-03-14T10:50:32.904" v="46" actId="207"/>
        <pc:sldMkLst>
          <pc:docMk/>
          <pc:sldMk cId="4039504546" sldId="1495"/>
        </pc:sldMkLst>
        <pc:spChg chg="mod">
          <ac:chgData name="Kelly Stokes" userId="3e5c5154-569e-4d81-aa91-4f91841cdfa9" providerId="ADAL" clId="{CE4E7A79-DC9B-4977-B3AF-307B5E74BCDB}" dt="2023-03-14T10:50:32.904" v="46" actId="207"/>
          <ac:spMkLst>
            <pc:docMk/>
            <pc:sldMk cId="4039504546" sldId="1495"/>
            <ac:spMk id="2" creationId="{52DA34BA-82FC-47C5-BCE1-BB65E08B92A1}"/>
          </ac:spMkLst>
        </pc:spChg>
      </pc:sldChg>
      <pc:sldChg chg="modSp mod">
        <pc:chgData name="Kelly Stokes" userId="3e5c5154-569e-4d81-aa91-4f91841cdfa9" providerId="ADAL" clId="{CE4E7A79-DC9B-4977-B3AF-307B5E74BCDB}" dt="2023-03-14T10:56:02.577" v="314" actId="27636"/>
        <pc:sldMkLst>
          <pc:docMk/>
          <pc:sldMk cId="199949674" sldId="1501"/>
        </pc:sldMkLst>
        <pc:spChg chg="mod">
          <ac:chgData name="Kelly Stokes" userId="3e5c5154-569e-4d81-aa91-4f91841cdfa9" providerId="ADAL" clId="{CE4E7A79-DC9B-4977-B3AF-307B5E74BCDB}" dt="2023-03-14T10:55:53.602" v="303"/>
          <ac:spMkLst>
            <pc:docMk/>
            <pc:sldMk cId="199949674" sldId="1501"/>
            <ac:spMk id="2" creationId="{52DA34BA-82FC-47C5-BCE1-BB65E08B92A1}"/>
          </ac:spMkLst>
        </pc:spChg>
        <pc:spChg chg="mod">
          <ac:chgData name="Kelly Stokes" userId="3e5c5154-569e-4d81-aa91-4f91841cdfa9" providerId="ADAL" clId="{CE4E7A79-DC9B-4977-B3AF-307B5E74BCDB}" dt="2023-03-14T10:56:02.577" v="314" actId="27636"/>
          <ac:spMkLst>
            <pc:docMk/>
            <pc:sldMk cId="199949674" sldId="1501"/>
            <ac:spMk id="3" creationId="{847A1AC9-9EC9-E1AA-348D-958CE44F2772}"/>
          </ac:spMkLst>
        </pc:spChg>
      </pc:sldChg>
      <pc:sldChg chg="modSp mod">
        <pc:chgData name="Kelly Stokes" userId="3e5c5154-569e-4d81-aa91-4f91841cdfa9" providerId="ADAL" clId="{CE4E7A79-DC9B-4977-B3AF-307B5E74BCDB}" dt="2023-03-14T10:57:23.459" v="348" actId="27636"/>
        <pc:sldMkLst>
          <pc:docMk/>
          <pc:sldMk cId="1571660563" sldId="1505"/>
        </pc:sldMkLst>
        <pc:spChg chg="mod">
          <ac:chgData name="Kelly Stokes" userId="3e5c5154-569e-4d81-aa91-4f91841cdfa9" providerId="ADAL" clId="{CE4E7A79-DC9B-4977-B3AF-307B5E74BCDB}" dt="2023-03-14T10:57:16.164" v="341"/>
          <ac:spMkLst>
            <pc:docMk/>
            <pc:sldMk cId="1571660563" sldId="1505"/>
            <ac:spMk id="2" creationId="{52DA34BA-82FC-47C5-BCE1-BB65E08B92A1}"/>
          </ac:spMkLst>
        </pc:spChg>
        <pc:spChg chg="mod">
          <ac:chgData name="Kelly Stokes" userId="3e5c5154-569e-4d81-aa91-4f91841cdfa9" providerId="ADAL" clId="{CE4E7A79-DC9B-4977-B3AF-307B5E74BCDB}" dt="2023-03-14T10:57:23.459" v="348" actId="27636"/>
          <ac:spMkLst>
            <pc:docMk/>
            <pc:sldMk cId="1571660563" sldId="1505"/>
            <ac:spMk id="3" creationId="{847A1AC9-9EC9-E1AA-348D-958CE44F2772}"/>
          </ac:spMkLst>
        </pc:spChg>
      </pc:sldChg>
      <pc:sldChg chg="modSp mod">
        <pc:chgData name="Kelly Stokes" userId="3e5c5154-569e-4d81-aa91-4f91841cdfa9" providerId="ADAL" clId="{CE4E7A79-DC9B-4977-B3AF-307B5E74BCDB}" dt="2023-03-14T10:58:31.021" v="384" actId="27636"/>
        <pc:sldMkLst>
          <pc:docMk/>
          <pc:sldMk cId="2611828572" sldId="1506"/>
        </pc:sldMkLst>
        <pc:spChg chg="mod">
          <ac:chgData name="Kelly Stokes" userId="3e5c5154-569e-4d81-aa91-4f91841cdfa9" providerId="ADAL" clId="{CE4E7A79-DC9B-4977-B3AF-307B5E74BCDB}" dt="2023-03-14T10:58:24.912" v="381" actId="27636"/>
          <ac:spMkLst>
            <pc:docMk/>
            <pc:sldMk cId="2611828572" sldId="1506"/>
            <ac:spMk id="2" creationId="{52DA34BA-82FC-47C5-BCE1-BB65E08B92A1}"/>
          </ac:spMkLst>
        </pc:spChg>
        <pc:spChg chg="mod">
          <ac:chgData name="Kelly Stokes" userId="3e5c5154-569e-4d81-aa91-4f91841cdfa9" providerId="ADAL" clId="{CE4E7A79-DC9B-4977-B3AF-307B5E74BCDB}" dt="2023-03-14T10:58:31.021" v="384" actId="27636"/>
          <ac:spMkLst>
            <pc:docMk/>
            <pc:sldMk cId="2611828572" sldId="1506"/>
            <ac:spMk id="3" creationId="{847A1AC9-9EC9-E1AA-348D-958CE44F2772}"/>
          </ac:spMkLst>
        </pc:spChg>
      </pc:sldChg>
      <pc:sldChg chg="addSp delSp modSp mod">
        <pc:chgData name="Kelly Stokes" userId="3e5c5154-569e-4d81-aa91-4f91841cdfa9" providerId="ADAL" clId="{CE4E7A79-DC9B-4977-B3AF-307B5E74BCDB}" dt="2023-03-14T11:01:23.632" v="444"/>
        <pc:sldMkLst>
          <pc:docMk/>
          <pc:sldMk cId="3786602557" sldId="1509"/>
        </pc:sldMkLst>
        <pc:picChg chg="del">
          <ac:chgData name="Kelly Stokes" userId="3e5c5154-569e-4d81-aa91-4f91841cdfa9" providerId="ADAL" clId="{CE4E7A79-DC9B-4977-B3AF-307B5E74BCDB}" dt="2023-03-14T11:01:14.440" v="443" actId="478"/>
          <ac:picMkLst>
            <pc:docMk/>
            <pc:sldMk cId="3786602557" sldId="1509"/>
            <ac:picMk id="2" creationId="{6D9E3184-AF1D-317C-472E-6AE3BFF6A490}"/>
          </ac:picMkLst>
        </pc:picChg>
        <pc:picChg chg="add mod">
          <ac:chgData name="Kelly Stokes" userId="3e5c5154-569e-4d81-aa91-4f91841cdfa9" providerId="ADAL" clId="{CE4E7A79-DC9B-4977-B3AF-307B5E74BCDB}" dt="2023-03-14T11:01:23.632" v="444"/>
          <ac:picMkLst>
            <pc:docMk/>
            <pc:sldMk cId="3786602557" sldId="1509"/>
            <ac:picMk id="4" creationId="{C0FA53EB-A49D-DFBC-93F1-86CBE85FA732}"/>
          </ac:picMkLst>
        </pc:picChg>
      </pc:sldChg>
      <pc:sldChg chg="modSp mod">
        <pc:chgData name="Kelly Stokes" userId="3e5c5154-569e-4d81-aa91-4f91841cdfa9" providerId="ADAL" clId="{CE4E7A79-DC9B-4977-B3AF-307B5E74BCDB}" dt="2023-03-14T11:05:11.202" v="586" actId="14100"/>
        <pc:sldMkLst>
          <pc:docMk/>
          <pc:sldMk cId="3605437593" sldId="1631"/>
        </pc:sldMkLst>
        <pc:spChg chg="mod">
          <ac:chgData name="Kelly Stokes" userId="3e5c5154-569e-4d81-aa91-4f91841cdfa9" providerId="ADAL" clId="{CE4E7A79-DC9B-4977-B3AF-307B5E74BCDB}" dt="2023-03-14T11:05:08.197" v="585"/>
          <ac:spMkLst>
            <pc:docMk/>
            <pc:sldMk cId="3605437593" sldId="1631"/>
            <ac:spMk id="2" creationId="{02FB8773-AD3E-2543-510F-CEE32E75C793}"/>
          </ac:spMkLst>
        </pc:spChg>
        <pc:spChg chg="mod">
          <ac:chgData name="Kelly Stokes" userId="3e5c5154-569e-4d81-aa91-4f91841cdfa9" providerId="ADAL" clId="{CE4E7A79-DC9B-4977-B3AF-307B5E74BCDB}" dt="2023-03-14T11:04:51.052" v="583"/>
          <ac:spMkLst>
            <pc:docMk/>
            <pc:sldMk cId="3605437593" sldId="1631"/>
            <ac:spMk id="3" creationId="{E500F0D3-C8EE-77CA-D8A5-2252D46724AA}"/>
          </ac:spMkLst>
        </pc:spChg>
        <pc:spChg chg="mod">
          <ac:chgData name="Kelly Stokes" userId="3e5c5154-569e-4d81-aa91-4f91841cdfa9" providerId="ADAL" clId="{CE4E7A79-DC9B-4977-B3AF-307B5E74BCDB}" dt="2023-03-14T11:04:55.332" v="584" actId="14100"/>
          <ac:spMkLst>
            <pc:docMk/>
            <pc:sldMk cId="3605437593" sldId="1631"/>
            <ac:spMk id="4" creationId="{B5313488-7E4A-79E2-52CD-B230AB2EBC8A}"/>
          </ac:spMkLst>
        </pc:spChg>
        <pc:spChg chg="mod">
          <ac:chgData name="Kelly Stokes" userId="3e5c5154-569e-4d81-aa91-4f91841cdfa9" providerId="ADAL" clId="{CE4E7A79-DC9B-4977-B3AF-307B5E74BCDB}" dt="2023-03-14T11:05:11.202" v="586" actId="14100"/>
          <ac:spMkLst>
            <pc:docMk/>
            <pc:sldMk cId="3605437593" sldId="1631"/>
            <ac:spMk id="5" creationId="{E02A7888-AA45-7396-3E3D-4AC6E69CC2E9}"/>
          </ac:spMkLst>
        </pc:spChg>
      </pc:sldChg>
      <pc:sldChg chg="modSp mod">
        <pc:chgData name="Kelly Stokes" userId="3e5c5154-569e-4d81-aa91-4f91841cdfa9" providerId="ADAL" clId="{CE4E7A79-DC9B-4977-B3AF-307B5E74BCDB}" dt="2023-03-14T11:00:46.937" v="428" actId="20577"/>
        <pc:sldMkLst>
          <pc:docMk/>
          <pc:sldMk cId="258101762" sldId="1636"/>
        </pc:sldMkLst>
        <pc:spChg chg="mod">
          <ac:chgData name="Kelly Stokes" userId="3e5c5154-569e-4d81-aa91-4f91841cdfa9" providerId="ADAL" clId="{CE4E7A79-DC9B-4977-B3AF-307B5E74BCDB}" dt="2023-03-14T11:00:46.937" v="428" actId="20577"/>
          <ac:spMkLst>
            <pc:docMk/>
            <pc:sldMk cId="258101762" sldId="1636"/>
            <ac:spMk id="2" creationId="{02FB8773-AD3E-2543-510F-CEE32E75C793}"/>
          </ac:spMkLst>
        </pc:spChg>
      </pc:sldChg>
      <pc:sldChg chg="del">
        <pc:chgData name="Kelly Stokes" userId="3e5c5154-569e-4d81-aa91-4f91841cdfa9" providerId="ADAL" clId="{CE4E7A79-DC9B-4977-B3AF-307B5E74BCDB}" dt="2023-03-14T11:00:54.867" v="429" actId="2696"/>
        <pc:sldMkLst>
          <pc:docMk/>
          <pc:sldMk cId="3162076790" sldId="1784"/>
        </pc:sldMkLst>
      </pc:sldChg>
      <pc:sldChg chg="del">
        <pc:chgData name="Kelly Stokes" userId="3e5c5154-569e-4d81-aa91-4f91841cdfa9" providerId="ADAL" clId="{CE4E7A79-DC9B-4977-B3AF-307B5E74BCDB}" dt="2023-03-14T11:00:54.867" v="429" actId="2696"/>
        <pc:sldMkLst>
          <pc:docMk/>
          <pc:sldMk cId="3344185335" sldId="1785"/>
        </pc:sldMkLst>
      </pc:sldChg>
      <pc:sldChg chg="del">
        <pc:chgData name="Kelly Stokes" userId="3e5c5154-569e-4d81-aa91-4f91841cdfa9" providerId="ADAL" clId="{CE4E7A79-DC9B-4977-B3AF-307B5E74BCDB}" dt="2023-03-14T11:00:54.867" v="429" actId="2696"/>
        <pc:sldMkLst>
          <pc:docMk/>
          <pc:sldMk cId="1640083267" sldId="1821"/>
        </pc:sldMkLst>
      </pc:sldChg>
      <pc:sldChg chg="del">
        <pc:chgData name="Kelly Stokes" userId="3e5c5154-569e-4d81-aa91-4f91841cdfa9" providerId="ADAL" clId="{CE4E7A79-DC9B-4977-B3AF-307B5E74BCDB}" dt="2023-03-14T11:00:54.867" v="429" actId="2696"/>
        <pc:sldMkLst>
          <pc:docMk/>
          <pc:sldMk cId="2165822402" sldId="1822"/>
        </pc:sldMkLst>
      </pc:sldChg>
      <pc:sldChg chg="del">
        <pc:chgData name="Kelly Stokes" userId="3e5c5154-569e-4d81-aa91-4f91841cdfa9" providerId="ADAL" clId="{CE4E7A79-DC9B-4977-B3AF-307B5E74BCDB}" dt="2023-03-14T11:00:54.867" v="429" actId="2696"/>
        <pc:sldMkLst>
          <pc:docMk/>
          <pc:sldMk cId="2002288087" sldId="1858"/>
        </pc:sldMkLst>
      </pc:sldChg>
      <pc:sldChg chg="del">
        <pc:chgData name="Kelly Stokes" userId="3e5c5154-569e-4d81-aa91-4f91841cdfa9" providerId="ADAL" clId="{CE4E7A79-DC9B-4977-B3AF-307B5E74BCDB}" dt="2023-03-14T11:00:54.867" v="429" actId="2696"/>
        <pc:sldMkLst>
          <pc:docMk/>
          <pc:sldMk cId="3293175362" sldId="1859"/>
        </pc:sldMkLst>
      </pc:sldChg>
      <pc:sldChg chg="del">
        <pc:chgData name="Kelly Stokes" userId="3e5c5154-569e-4d81-aa91-4f91841cdfa9" providerId="ADAL" clId="{CE4E7A79-DC9B-4977-B3AF-307B5E74BCDB}" dt="2023-03-14T10:48:23.821" v="10" actId="2696"/>
        <pc:sldMkLst>
          <pc:docMk/>
          <pc:sldMk cId="1317919332" sldId="1884"/>
        </pc:sldMkLst>
      </pc:sldChg>
      <pc:sldChg chg="del">
        <pc:chgData name="Kelly Stokes" userId="3e5c5154-569e-4d81-aa91-4f91841cdfa9" providerId="ADAL" clId="{CE4E7A79-DC9B-4977-B3AF-307B5E74BCDB}" dt="2023-03-14T10:48:23.821" v="10" actId="2696"/>
        <pc:sldMkLst>
          <pc:docMk/>
          <pc:sldMk cId="3103311821" sldId="1885"/>
        </pc:sldMkLst>
      </pc:sldChg>
      <pc:sldChg chg="del">
        <pc:chgData name="Kelly Stokes" userId="3e5c5154-569e-4d81-aa91-4f91841cdfa9" providerId="ADAL" clId="{CE4E7A79-DC9B-4977-B3AF-307B5E74BCDB}" dt="2023-03-14T10:48:23.821" v="10" actId="2696"/>
        <pc:sldMkLst>
          <pc:docMk/>
          <pc:sldMk cId="69690646" sldId="1886"/>
        </pc:sldMkLst>
      </pc:sldChg>
      <pc:sldChg chg="del">
        <pc:chgData name="Kelly Stokes" userId="3e5c5154-569e-4d81-aa91-4f91841cdfa9" providerId="ADAL" clId="{CE4E7A79-DC9B-4977-B3AF-307B5E74BCDB}" dt="2023-03-14T10:48:23.821" v="10" actId="2696"/>
        <pc:sldMkLst>
          <pc:docMk/>
          <pc:sldMk cId="280115682" sldId="1887"/>
        </pc:sldMkLst>
      </pc:sldChg>
      <pc:sldChg chg="del">
        <pc:chgData name="Kelly Stokes" userId="3e5c5154-569e-4d81-aa91-4f91841cdfa9" providerId="ADAL" clId="{CE4E7A79-DC9B-4977-B3AF-307B5E74BCDB}" dt="2023-03-14T10:48:23.821" v="10" actId="2696"/>
        <pc:sldMkLst>
          <pc:docMk/>
          <pc:sldMk cId="2812371621" sldId="1888"/>
        </pc:sldMkLst>
      </pc:sldChg>
      <pc:sldChg chg="del">
        <pc:chgData name="Kelly Stokes" userId="3e5c5154-569e-4d81-aa91-4f91841cdfa9" providerId="ADAL" clId="{CE4E7A79-DC9B-4977-B3AF-307B5E74BCDB}" dt="2023-03-14T10:48:23.821" v="10" actId="2696"/>
        <pc:sldMkLst>
          <pc:docMk/>
          <pc:sldMk cId="4016498580" sldId="1889"/>
        </pc:sldMkLst>
      </pc:sldChg>
      <pc:sldChg chg="del">
        <pc:chgData name="Kelly Stokes" userId="3e5c5154-569e-4d81-aa91-4f91841cdfa9" providerId="ADAL" clId="{CE4E7A79-DC9B-4977-B3AF-307B5E74BCDB}" dt="2023-03-14T10:48:23.821" v="10" actId="2696"/>
        <pc:sldMkLst>
          <pc:docMk/>
          <pc:sldMk cId="244837761" sldId="1890"/>
        </pc:sldMkLst>
      </pc:sldChg>
      <pc:sldChg chg="del">
        <pc:chgData name="Kelly Stokes" userId="3e5c5154-569e-4d81-aa91-4f91841cdfa9" providerId="ADAL" clId="{CE4E7A79-DC9B-4977-B3AF-307B5E74BCDB}" dt="2023-03-14T10:48:23.821" v="10" actId="2696"/>
        <pc:sldMkLst>
          <pc:docMk/>
          <pc:sldMk cId="3278797121" sldId="1891"/>
        </pc:sldMkLst>
      </pc:sldChg>
      <pc:sldChg chg="del">
        <pc:chgData name="Kelly Stokes" userId="3e5c5154-569e-4d81-aa91-4f91841cdfa9" providerId="ADAL" clId="{CE4E7A79-DC9B-4977-B3AF-307B5E74BCDB}" dt="2023-03-14T10:48:23.821" v="10" actId="2696"/>
        <pc:sldMkLst>
          <pc:docMk/>
          <pc:sldMk cId="3414687223" sldId="1892"/>
        </pc:sldMkLst>
      </pc:sldChg>
      <pc:sldChg chg="del">
        <pc:chgData name="Kelly Stokes" userId="3e5c5154-569e-4d81-aa91-4f91841cdfa9" providerId="ADAL" clId="{CE4E7A79-DC9B-4977-B3AF-307B5E74BCDB}" dt="2023-03-14T10:48:23.821" v="10" actId="2696"/>
        <pc:sldMkLst>
          <pc:docMk/>
          <pc:sldMk cId="2564898576" sldId="1893"/>
        </pc:sldMkLst>
      </pc:sldChg>
      <pc:sldChg chg="del">
        <pc:chgData name="Kelly Stokes" userId="3e5c5154-569e-4d81-aa91-4f91841cdfa9" providerId="ADAL" clId="{CE4E7A79-DC9B-4977-B3AF-307B5E74BCDB}" dt="2023-03-14T10:54:06.352" v="209" actId="2696"/>
        <pc:sldMkLst>
          <pc:docMk/>
          <pc:sldMk cId="2353392249" sldId="1894"/>
        </pc:sldMkLst>
      </pc:sldChg>
      <pc:sldChg chg="addSp delSp modSp modAnim">
        <pc:chgData name="Kelly Stokes" userId="3e5c5154-569e-4d81-aa91-4f91841cdfa9" providerId="ADAL" clId="{CE4E7A79-DC9B-4977-B3AF-307B5E74BCDB}" dt="2023-03-14T10:58:06.285" v="377"/>
        <pc:sldMkLst>
          <pc:docMk/>
          <pc:sldMk cId="2039618949" sldId="1895"/>
        </pc:sldMkLst>
        <pc:spChg chg="mod">
          <ac:chgData name="Kelly Stokes" userId="3e5c5154-569e-4d81-aa91-4f91841cdfa9" providerId="ADAL" clId="{CE4E7A79-DC9B-4977-B3AF-307B5E74BCDB}" dt="2023-03-14T10:57:28.408" v="352" actId="20577"/>
          <ac:spMkLst>
            <pc:docMk/>
            <pc:sldMk cId="2039618949" sldId="1895"/>
            <ac:spMk id="2" creationId="{52DA34BA-82FC-47C5-BCE1-BB65E08B92A1}"/>
          </ac:spMkLst>
        </pc:spChg>
        <pc:spChg chg="mod">
          <ac:chgData name="Kelly Stokes" userId="3e5c5154-569e-4d81-aa91-4f91841cdfa9" providerId="ADAL" clId="{CE4E7A79-DC9B-4977-B3AF-307B5E74BCDB}" dt="2023-03-14T10:57:45.244" v="370" actId="20577"/>
          <ac:spMkLst>
            <pc:docMk/>
            <pc:sldMk cId="2039618949" sldId="1895"/>
            <ac:spMk id="4" creationId="{C424366C-8EFB-1EF9-3E80-C6EE7BE15FA3}"/>
          </ac:spMkLst>
        </pc:spChg>
        <pc:spChg chg="mod">
          <ac:chgData name="Kelly Stokes" userId="3e5c5154-569e-4d81-aa91-4f91841cdfa9" providerId="ADAL" clId="{CE4E7A79-DC9B-4977-B3AF-307B5E74BCDB}" dt="2023-03-14T10:57:48.739" v="371"/>
          <ac:spMkLst>
            <pc:docMk/>
            <pc:sldMk cId="2039618949" sldId="1895"/>
            <ac:spMk id="8" creationId="{1FCDC8B7-0F0D-46B5-057E-579929B7D816}"/>
          </ac:spMkLst>
        </pc:spChg>
        <pc:picChg chg="del">
          <ac:chgData name="Kelly Stokes" userId="3e5c5154-569e-4d81-aa91-4f91841cdfa9" providerId="ADAL" clId="{CE4E7A79-DC9B-4977-B3AF-307B5E74BCDB}" dt="2023-03-14T10:58:01.586" v="372" actId="478"/>
          <ac:picMkLst>
            <pc:docMk/>
            <pc:sldMk cId="2039618949" sldId="1895"/>
            <ac:picMk id="3074" creationId="{DC966D14-189F-A045-3EE3-E495557AD6EF}"/>
          </ac:picMkLst>
        </pc:picChg>
        <pc:picChg chg="add mod">
          <ac:chgData name="Kelly Stokes" userId="3e5c5154-569e-4d81-aa91-4f91841cdfa9" providerId="ADAL" clId="{CE4E7A79-DC9B-4977-B3AF-307B5E74BCDB}" dt="2023-03-14T10:58:03.811" v="374" actId="1076"/>
          <ac:picMkLst>
            <pc:docMk/>
            <pc:sldMk cId="2039618949" sldId="1895"/>
            <ac:picMk id="27650" creationId="{714BDF6B-0A44-AFB2-E8A8-A61EF51BC3DC}"/>
          </ac:picMkLst>
        </pc:picChg>
      </pc:sldChg>
      <pc:sldChg chg="addSp delSp modSp modAnim">
        <pc:chgData name="Kelly Stokes" userId="3e5c5154-569e-4d81-aa91-4f91841cdfa9" providerId="ADAL" clId="{CE4E7A79-DC9B-4977-B3AF-307B5E74BCDB}" dt="2023-03-14T10:59:16.047" v="412"/>
        <pc:sldMkLst>
          <pc:docMk/>
          <pc:sldMk cId="3742798183" sldId="1896"/>
        </pc:sldMkLst>
        <pc:spChg chg="mod">
          <ac:chgData name="Kelly Stokes" userId="3e5c5154-569e-4d81-aa91-4f91841cdfa9" providerId="ADAL" clId="{CE4E7A79-DC9B-4977-B3AF-307B5E74BCDB}" dt="2023-03-14T10:58:36.884" v="391" actId="20577"/>
          <ac:spMkLst>
            <pc:docMk/>
            <pc:sldMk cId="3742798183" sldId="1896"/>
            <ac:spMk id="2" creationId="{52DA34BA-82FC-47C5-BCE1-BB65E08B92A1}"/>
          </ac:spMkLst>
        </pc:spChg>
        <pc:spChg chg="mod">
          <ac:chgData name="Kelly Stokes" userId="3e5c5154-569e-4d81-aa91-4f91841cdfa9" providerId="ADAL" clId="{CE4E7A79-DC9B-4977-B3AF-307B5E74BCDB}" dt="2023-03-14T10:58:49.951" v="406" actId="20577"/>
          <ac:spMkLst>
            <pc:docMk/>
            <pc:sldMk cId="3742798183" sldId="1896"/>
            <ac:spMk id="8" creationId="{1FCDC8B7-0F0D-46B5-057E-579929B7D816}"/>
          </ac:spMkLst>
        </pc:spChg>
        <pc:picChg chg="del">
          <ac:chgData name="Kelly Stokes" userId="3e5c5154-569e-4d81-aa91-4f91841cdfa9" providerId="ADAL" clId="{CE4E7A79-DC9B-4977-B3AF-307B5E74BCDB}" dt="2023-03-14T10:59:11.394" v="407" actId="478"/>
          <ac:picMkLst>
            <pc:docMk/>
            <pc:sldMk cId="3742798183" sldId="1896"/>
            <ac:picMk id="6146" creationId="{15FB45E9-41BE-A4DC-C949-0E374F8479EE}"/>
          </ac:picMkLst>
        </pc:picChg>
        <pc:picChg chg="add mod">
          <ac:chgData name="Kelly Stokes" userId="3e5c5154-569e-4d81-aa91-4f91841cdfa9" providerId="ADAL" clId="{CE4E7A79-DC9B-4977-B3AF-307B5E74BCDB}" dt="2023-03-14T10:59:13.543" v="409" actId="1076"/>
          <ac:picMkLst>
            <pc:docMk/>
            <pc:sldMk cId="3742798183" sldId="1896"/>
            <ac:picMk id="6148" creationId="{FCBF0CC2-B07C-AD3D-07EE-5A6ABB76A2F4}"/>
          </ac:picMkLst>
        </pc:picChg>
      </pc:sldChg>
      <pc:sldChg chg="modSp mod">
        <pc:chgData name="Kelly Stokes" userId="3e5c5154-569e-4d81-aa91-4f91841cdfa9" providerId="ADAL" clId="{CE4E7A79-DC9B-4977-B3AF-307B5E74BCDB}" dt="2023-03-14T10:59:39.403" v="417" actId="27636"/>
        <pc:sldMkLst>
          <pc:docMk/>
          <pc:sldMk cId="432806602" sldId="1897"/>
        </pc:sldMkLst>
        <pc:spChg chg="mod">
          <ac:chgData name="Kelly Stokes" userId="3e5c5154-569e-4d81-aa91-4f91841cdfa9" providerId="ADAL" clId="{CE4E7A79-DC9B-4977-B3AF-307B5E74BCDB}" dt="2023-03-14T10:59:30.643" v="413"/>
          <ac:spMkLst>
            <pc:docMk/>
            <pc:sldMk cId="432806602" sldId="1897"/>
            <ac:spMk id="2" creationId="{52DA34BA-82FC-47C5-BCE1-BB65E08B92A1}"/>
          </ac:spMkLst>
        </pc:spChg>
        <pc:spChg chg="mod">
          <ac:chgData name="Kelly Stokes" userId="3e5c5154-569e-4d81-aa91-4f91841cdfa9" providerId="ADAL" clId="{CE4E7A79-DC9B-4977-B3AF-307B5E74BCDB}" dt="2023-03-14T10:59:39.403" v="417" actId="27636"/>
          <ac:spMkLst>
            <pc:docMk/>
            <pc:sldMk cId="432806602" sldId="1897"/>
            <ac:spMk id="3" creationId="{847A1AC9-9EC9-E1AA-348D-958CE44F2772}"/>
          </ac:spMkLst>
        </pc:spChg>
      </pc:sldChg>
      <pc:sldChg chg="del">
        <pc:chgData name="Kelly Stokes" userId="3e5c5154-569e-4d81-aa91-4f91841cdfa9" providerId="ADAL" clId="{CE4E7A79-DC9B-4977-B3AF-307B5E74BCDB}" dt="2023-03-14T10:59:58.337" v="419" actId="2696"/>
        <pc:sldMkLst>
          <pc:docMk/>
          <pc:sldMk cId="3345220112" sldId="1898"/>
        </pc:sldMkLst>
      </pc:sldChg>
      <pc:sldChg chg="del">
        <pc:chgData name="Kelly Stokes" userId="3e5c5154-569e-4d81-aa91-4f91841cdfa9" providerId="ADAL" clId="{CE4E7A79-DC9B-4977-B3AF-307B5E74BCDB}" dt="2023-03-14T11:00:54.867" v="429" actId="2696"/>
        <pc:sldMkLst>
          <pc:docMk/>
          <pc:sldMk cId="3436902470" sldId="1899"/>
        </pc:sldMkLst>
      </pc:sldChg>
      <pc:sldChg chg="del">
        <pc:chgData name="Kelly Stokes" userId="3e5c5154-569e-4d81-aa91-4f91841cdfa9" providerId="ADAL" clId="{CE4E7A79-DC9B-4977-B3AF-307B5E74BCDB}" dt="2023-03-14T11:00:54.867" v="429" actId="2696"/>
        <pc:sldMkLst>
          <pc:docMk/>
          <pc:sldMk cId="1828082880" sldId="1900"/>
        </pc:sldMkLst>
      </pc:sldChg>
      <pc:sldChg chg="del">
        <pc:chgData name="Kelly Stokes" userId="3e5c5154-569e-4d81-aa91-4f91841cdfa9" providerId="ADAL" clId="{CE4E7A79-DC9B-4977-B3AF-307B5E74BCDB}" dt="2023-03-14T11:01:36.654" v="446" actId="2696"/>
        <pc:sldMkLst>
          <pc:docMk/>
          <pc:sldMk cId="1133154995" sldId="1901"/>
        </pc:sldMkLst>
      </pc:sldChg>
      <pc:sldChg chg="del">
        <pc:chgData name="Kelly Stokes" userId="3e5c5154-569e-4d81-aa91-4f91841cdfa9" providerId="ADAL" clId="{CE4E7A79-DC9B-4977-B3AF-307B5E74BCDB}" dt="2023-03-14T11:01:36.654" v="446" actId="2696"/>
        <pc:sldMkLst>
          <pc:docMk/>
          <pc:sldMk cId="265509472" sldId="1902"/>
        </pc:sldMkLst>
      </pc:sldChg>
      <pc:sldChg chg="del">
        <pc:chgData name="Kelly Stokes" userId="3e5c5154-569e-4d81-aa91-4f91841cdfa9" providerId="ADAL" clId="{CE4E7A79-DC9B-4977-B3AF-307B5E74BCDB}" dt="2023-03-14T11:01:36.654" v="446" actId="2696"/>
        <pc:sldMkLst>
          <pc:docMk/>
          <pc:sldMk cId="3210671939" sldId="1903"/>
        </pc:sldMkLst>
      </pc:sldChg>
      <pc:sldChg chg="del">
        <pc:chgData name="Kelly Stokes" userId="3e5c5154-569e-4d81-aa91-4f91841cdfa9" providerId="ADAL" clId="{CE4E7A79-DC9B-4977-B3AF-307B5E74BCDB}" dt="2023-03-14T11:01:36.654" v="446" actId="2696"/>
        <pc:sldMkLst>
          <pc:docMk/>
          <pc:sldMk cId="4060639359" sldId="1904"/>
        </pc:sldMkLst>
      </pc:sldChg>
      <pc:sldChg chg="del">
        <pc:chgData name="Kelly Stokes" userId="3e5c5154-569e-4d81-aa91-4f91841cdfa9" providerId="ADAL" clId="{CE4E7A79-DC9B-4977-B3AF-307B5E74BCDB}" dt="2023-03-14T11:01:36.654" v="446" actId="2696"/>
        <pc:sldMkLst>
          <pc:docMk/>
          <pc:sldMk cId="963984478" sldId="1905"/>
        </pc:sldMkLst>
      </pc:sldChg>
      <pc:sldChg chg="del">
        <pc:chgData name="Kelly Stokes" userId="3e5c5154-569e-4d81-aa91-4f91841cdfa9" providerId="ADAL" clId="{CE4E7A79-DC9B-4977-B3AF-307B5E74BCDB}" dt="2023-03-14T11:01:36.654" v="446" actId="2696"/>
        <pc:sldMkLst>
          <pc:docMk/>
          <pc:sldMk cId="4260079520" sldId="1906"/>
        </pc:sldMkLst>
      </pc:sldChg>
      <pc:sldChg chg="del">
        <pc:chgData name="Kelly Stokes" userId="3e5c5154-569e-4d81-aa91-4f91841cdfa9" providerId="ADAL" clId="{CE4E7A79-DC9B-4977-B3AF-307B5E74BCDB}" dt="2023-03-14T11:01:36.654" v="446" actId="2696"/>
        <pc:sldMkLst>
          <pc:docMk/>
          <pc:sldMk cId="3598686296" sldId="1907"/>
        </pc:sldMkLst>
      </pc:sldChg>
      <pc:sldChg chg="del">
        <pc:chgData name="Kelly Stokes" userId="3e5c5154-569e-4d81-aa91-4f91841cdfa9" providerId="ADAL" clId="{CE4E7A79-DC9B-4977-B3AF-307B5E74BCDB}" dt="2023-03-14T11:01:36.654" v="446" actId="2696"/>
        <pc:sldMkLst>
          <pc:docMk/>
          <pc:sldMk cId="3034820762" sldId="1908"/>
        </pc:sldMkLst>
      </pc:sldChg>
      <pc:sldChg chg="del">
        <pc:chgData name="Kelly Stokes" userId="3e5c5154-569e-4d81-aa91-4f91841cdfa9" providerId="ADAL" clId="{CE4E7A79-DC9B-4977-B3AF-307B5E74BCDB}" dt="2023-03-14T11:01:36.654" v="446" actId="2696"/>
        <pc:sldMkLst>
          <pc:docMk/>
          <pc:sldMk cId="1635293812" sldId="1909"/>
        </pc:sldMkLst>
      </pc:sldChg>
      <pc:sldChg chg="del">
        <pc:chgData name="Kelly Stokes" userId="3e5c5154-569e-4d81-aa91-4f91841cdfa9" providerId="ADAL" clId="{CE4E7A79-DC9B-4977-B3AF-307B5E74BCDB}" dt="2023-03-14T11:01:36.654" v="446" actId="2696"/>
        <pc:sldMkLst>
          <pc:docMk/>
          <pc:sldMk cId="4006323192" sldId="1910"/>
        </pc:sldMkLst>
      </pc:sldChg>
      <pc:sldChg chg="del">
        <pc:chgData name="Kelly Stokes" userId="3e5c5154-569e-4d81-aa91-4f91841cdfa9" providerId="ADAL" clId="{CE4E7A79-DC9B-4977-B3AF-307B5E74BCDB}" dt="2023-03-14T11:01:29.272" v="445" actId="2696"/>
        <pc:sldMkLst>
          <pc:docMk/>
          <pc:sldMk cId="3323050195" sldId="1912"/>
        </pc:sldMkLst>
      </pc:sldChg>
      <pc:sldChg chg="del">
        <pc:chgData name="Kelly Stokes" userId="3e5c5154-569e-4d81-aa91-4f91841cdfa9" providerId="ADAL" clId="{CE4E7A79-DC9B-4977-B3AF-307B5E74BCDB}" dt="2023-03-14T11:01:29.272" v="445" actId="2696"/>
        <pc:sldMkLst>
          <pc:docMk/>
          <pc:sldMk cId="3510243074" sldId="1913"/>
        </pc:sldMkLst>
      </pc:sldChg>
      <pc:sldChg chg="modSp mod">
        <pc:chgData name="Kelly Stokes" userId="3e5c5154-569e-4d81-aa91-4f91841cdfa9" providerId="ADAL" clId="{CE4E7A79-DC9B-4977-B3AF-307B5E74BCDB}" dt="2023-03-14T11:03:36.973" v="572" actId="20577"/>
        <pc:sldMkLst>
          <pc:docMk/>
          <pc:sldMk cId="2554219817" sldId="1914"/>
        </pc:sldMkLst>
        <pc:spChg chg="mod">
          <ac:chgData name="Kelly Stokes" userId="3e5c5154-569e-4d81-aa91-4f91841cdfa9" providerId="ADAL" clId="{CE4E7A79-DC9B-4977-B3AF-307B5E74BCDB}" dt="2023-03-14T11:03:36.973" v="572" actId="20577"/>
          <ac:spMkLst>
            <pc:docMk/>
            <pc:sldMk cId="2554219817" sldId="1914"/>
            <ac:spMk id="2" creationId="{52DA34BA-82FC-47C5-BCE1-BB65E08B92A1}"/>
          </ac:spMkLst>
        </pc:spChg>
      </pc:sldChg>
      <pc:sldChg chg="modSp mod">
        <pc:chgData name="Kelly Stokes" userId="3e5c5154-569e-4d81-aa91-4f91841cdfa9" providerId="ADAL" clId="{CE4E7A79-DC9B-4977-B3AF-307B5E74BCDB}" dt="2023-03-14T11:05:41.780" v="590" actId="1076"/>
        <pc:sldMkLst>
          <pc:docMk/>
          <pc:sldMk cId="1732611945" sldId="1915"/>
        </pc:sldMkLst>
        <pc:spChg chg="mod">
          <ac:chgData name="Kelly Stokes" userId="3e5c5154-569e-4d81-aa91-4f91841cdfa9" providerId="ADAL" clId="{CE4E7A79-DC9B-4977-B3AF-307B5E74BCDB}" dt="2023-03-14T11:05:38.535" v="589"/>
          <ac:spMkLst>
            <pc:docMk/>
            <pc:sldMk cId="1732611945" sldId="1915"/>
            <ac:spMk id="2" creationId="{02FB8773-AD3E-2543-510F-CEE32E75C793}"/>
          </ac:spMkLst>
        </pc:spChg>
        <pc:spChg chg="mod">
          <ac:chgData name="Kelly Stokes" userId="3e5c5154-569e-4d81-aa91-4f91841cdfa9" providerId="ADAL" clId="{CE4E7A79-DC9B-4977-B3AF-307B5E74BCDB}" dt="2023-03-14T11:05:26.117" v="587"/>
          <ac:spMkLst>
            <pc:docMk/>
            <pc:sldMk cId="1732611945" sldId="1915"/>
            <ac:spMk id="3" creationId="{E500F0D3-C8EE-77CA-D8A5-2252D46724AA}"/>
          </ac:spMkLst>
        </pc:spChg>
        <pc:spChg chg="mod">
          <ac:chgData name="Kelly Stokes" userId="3e5c5154-569e-4d81-aa91-4f91841cdfa9" providerId="ADAL" clId="{CE4E7A79-DC9B-4977-B3AF-307B5E74BCDB}" dt="2023-03-14T11:05:28.867" v="588" actId="1076"/>
          <ac:spMkLst>
            <pc:docMk/>
            <pc:sldMk cId="1732611945" sldId="1915"/>
            <ac:spMk id="4" creationId="{B5313488-7E4A-79E2-52CD-B230AB2EBC8A}"/>
          </ac:spMkLst>
        </pc:spChg>
        <pc:spChg chg="mod">
          <ac:chgData name="Kelly Stokes" userId="3e5c5154-569e-4d81-aa91-4f91841cdfa9" providerId="ADAL" clId="{CE4E7A79-DC9B-4977-B3AF-307B5E74BCDB}" dt="2023-03-14T11:05:41.780" v="590" actId="1076"/>
          <ac:spMkLst>
            <pc:docMk/>
            <pc:sldMk cId="1732611945" sldId="1915"/>
            <ac:spMk id="5" creationId="{E02A7888-AA45-7396-3E3D-4AC6E69CC2E9}"/>
          </ac:spMkLst>
        </pc:spChg>
      </pc:sldChg>
      <pc:sldChg chg="addSp delSp modSp mod">
        <pc:chgData name="Kelly Stokes" userId="3e5c5154-569e-4d81-aa91-4f91841cdfa9" providerId="ADAL" clId="{CE4E7A79-DC9B-4977-B3AF-307B5E74BCDB}" dt="2023-03-14T11:06:36.398" v="619" actId="14100"/>
        <pc:sldMkLst>
          <pc:docMk/>
          <pc:sldMk cId="1566604948" sldId="1916"/>
        </pc:sldMkLst>
        <pc:spChg chg="mod">
          <ac:chgData name="Kelly Stokes" userId="3e5c5154-569e-4d81-aa91-4f91841cdfa9" providerId="ADAL" clId="{CE4E7A79-DC9B-4977-B3AF-307B5E74BCDB}" dt="2023-03-14T11:06:24.097" v="616" actId="20577"/>
          <ac:spMkLst>
            <pc:docMk/>
            <pc:sldMk cId="1566604948" sldId="1916"/>
            <ac:spMk id="2" creationId="{02FB8773-AD3E-2543-510F-CEE32E75C793}"/>
          </ac:spMkLst>
        </pc:spChg>
        <pc:picChg chg="del">
          <ac:chgData name="Kelly Stokes" userId="3e5c5154-569e-4d81-aa91-4f91841cdfa9" providerId="ADAL" clId="{CE4E7A79-DC9B-4977-B3AF-307B5E74BCDB}" dt="2023-03-14T11:06:25.382" v="617" actId="478"/>
          <ac:picMkLst>
            <pc:docMk/>
            <pc:sldMk cId="1566604948" sldId="1916"/>
            <ac:picMk id="3" creationId="{25D0EE35-C742-9162-993A-CF3E00296E81}"/>
          </ac:picMkLst>
        </pc:picChg>
        <pc:picChg chg="add mod">
          <ac:chgData name="Kelly Stokes" userId="3e5c5154-569e-4d81-aa91-4f91841cdfa9" providerId="ADAL" clId="{CE4E7A79-DC9B-4977-B3AF-307B5E74BCDB}" dt="2023-03-14T11:06:36.398" v="619" actId="14100"/>
          <ac:picMkLst>
            <pc:docMk/>
            <pc:sldMk cId="1566604948" sldId="1916"/>
            <ac:picMk id="4" creationId="{EDE20776-0C4C-11E8-5DA1-6F4E789E8158}"/>
          </ac:picMkLst>
        </pc:picChg>
      </pc:sldChg>
      <pc:sldChg chg="del">
        <pc:chgData name="Kelly Stokes" userId="3e5c5154-569e-4d81-aa91-4f91841cdfa9" providerId="ADAL" clId="{CE4E7A79-DC9B-4977-B3AF-307B5E74BCDB}" dt="2023-03-14T11:00:54.867" v="429" actId="2696"/>
        <pc:sldMkLst>
          <pc:docMk/>
          <pc:sldMk cId="4199101557" sldId="1917"/>
        </pc:sldMkLst>
      </pc:sldChg>
      <pc:sldChg chg="del">
        <pc:chgData name="Kelly Stokes" userId="3e5c5154-569e-4d81-aa91-4f91841cdfa9" providerId="ADAL" clId="{CE4E7A79-DC9B-4977-B3AF-307B5E74BCDB}" dt="2023-03-14T11:00:54.867" v="429" actId="2696"/>
        <pc:sldMkLst>
          <pc:docMk/>
          <pc:sldMk cId="3049326507" sldId="1918"/>
        </pc:sldMkLst>
      </pc:sldChg>
      <pc:sldChg chg="del">
        <pc:chgData name="Kelly Stokes" userId="3e5c5154-569e-4d81-aa91-4f91841cdfa9" providerId="ADAL" clId="{CE4E7A79-DC9B-4977-B3AF-307B5E74BCDB}" dt="2023-03-14T11:00:54.867" v="429" actId="2696"/>
        <pc:sldMkLst>
          <pc:docMk/>
          <pc:sldMk cId="287199803" sldId="1919"/>
        </pc:sldMkLst>
      </pc:sldChg>
      <pc:sldChg chg="del">
        <pc:chgData name="Kelly Stokes" userId="3e5c5154-569e-4d81-aa91-4f91841cdfa9" providerId="ADAL" clId="{CE4E7A79-DC9B-4977-B3AF-307B5E74BCDB}" dt="2023-03-14T11:00:54.867" v="429" actId="2696"/>
        <pc:sldMkLst>
          <pc:docMk/>
          <pc:sldMk cId="877330562" sldId="1920"/>
        </pc:sldMkLst>
      </pc:sldChg>
      <pc:sldChg chg="del">
        <pc:chgData name="Kelly Stokes" userId="3e5c5154-569e-4d81-aa91-4f91841cdfa9" providerId="ADAL" clId="{CE4E7A79-DC9B-4977-B3AF-307B5E74BCDB}" dt="2023-03-14T11:00:54.867" v="429" actId="2696"/>
        <pc:sldMkLst>
          <pc:docMk/>
          <pc:sldMk cId="792499647" sldId="1921"/>
        </pc:sldMkLst>
      </pc:sldChg>
      <pc:sldChg chg="del">
        <pc:chgData name="Kelly Stokes" userId="3e5c5154-569e-4d81-aa91-4f91841cdfa9" providerId="ADAL" clId="{CE4E7A79-DC9B-4977-B3AF-307B5E74BCDB}" dt="2023-03-14T11:00:54.867" v="429" actId="2696"/>
        <pc:sldMkLst>
          <pc:docMk/>
          <pc:sldMk cId="2112738464" sldId="1922"/>
        </pc:sldMkLst>
      </pc:sldChg>
      <pc:sldChg chg="del">
        <pc:chgData name="Kelly Stokes" userId="3e5c5154-569e-4d81-aa91-4f91841cdfa9" providerId="ADAL" clId="{CE4E7A79-DC9B-4977-B3AF-307B5E74BCDB}" dt="2023-03-14T11:00:54.867" v="429" actId="2696"/>
        <pc:sldMkLst>
          <pc:docMk/>
          <pc:sldMk cId="3642612819" sldId="1923"/>
        </pc:sldMkLst>
      </pc:sldChg>
      <pc:sldChg chg="del">
        <pc:chgData name="Kelly Stokes" userId="3e5c5154-569e-4d81-aa91-4f91841cdfa9" providerId="ADAL" clId="{CE4E7A79-DC9B-4977-B3AF-307B5E74BCDB}" dt="2023-03-14T11:00:54.867" v="429" actId="2696"/>
        <pc:sldMkLst>
          <pc:docMk/>
          <pc:sldMk cId="10963068" sldId="1924"/>
        </pc:sldMkLst>
      </pc:sldChg>
      <pc:sldChg chg="del">
        <pc:chgData name="Kelly Stokes" userId="3e5c5154-569e-4d81-aa91-4f91841cdfa9" providerId="ADAL" clId="{CE4E7A79-DC9B-4977-B3AF-307B5E74BCDB}" dt="2023-03-14T11:00:54.867" v="429" actId="2696"/>
        <pc:sldMkLst>
          <pc:docMk/>
          <pc:sldMk cId="2790054731" sldId="1925"/>
        </pc:sldMkLst>
      </pc:sldChg>
      <pc:sldChg chg="del">
        <pc:chgData name="Kelly Stokes" userId="3e5c5154-569e-4d81-aa91-4f91841cdfa9" providerId="ADAL" clId="{CE4E7A79-DC9B-4977-B3AF-307B5E74BCDB}" dt="2023-03-14T11:00:54.867" v="429" actId="2696"/>
        <pc:sldMkLst>
          <pc:docMk/>
          <pc:sldMk cId="2187242174" sldId="1930"/>
        </pc:sldMkLst>
      </pc:sldChg>
      <pc:sldChg chg="del">
        <pc:chgData name="Kelly Stokes" userId="3e5c5154-569e-4d81-aa91-4f91841cdfa9" providerId="ADAL" clId="{CE4E7A79-DC9B-4977-B3AF-307B5E74BCDB}" dt="2023-03-14T11:00:54.867" v="429" actId="2696"/>
        <pc:sldMkLst>
          <pc:docMk/>
          <pc:sldMk cId="1538807762" sldId="1931"/>
        </pc:sldMkLst>
      </pc:sldChg>
      <pc:sldChg chg="del">
        <pc:chgData name="Kelly Stokes" userId="3e5c5154-569e-4d81-aa91-4f91841cdfa9" providerId="ADAL" clId="{CE4E7A79-DC9B-4977-B3AF-307B5E74BCDB}" dt="2023-03-14T11:00:54.867" v="429" actId="2696"/>
        <pc:sldMkLst>
          <pc:docMk/>
          <pc:sldMk cId="1992311370" sldId="1932"/>
        </pc:sldMkLst>
      </pc:sldChg>
      <pc:sldChg chg="del">
        <pc:chgData name="Kelly Stokes" userId="3e5c5154-569e-4d81-aa91-4f91841cdfa9" providerId="ADAL" clId="{CE4E7A79-DC9B-4977-B3AF-307B5E74BCDB}" dt="2023-03-14T11:00:54.867" v="429" actId="2696"/>
        <pc:sldMkLst>
          <pc:docMk/>
          <pc:sldMk cId="2018976297" sldId="1933"/>
        </pc:sldMkLst>
      </pc:sldChg>
      <pc:sldChg chg="del">
        <pc:chgData name="Kelly Stokes" userId="3e5c5154-569e-4d81-aa91-4f91841cdfa9" providerId="ADAL" clId="{CE4E7A79-DC9B-4977-B3AF-307B5E74BCDB}" dt="2023-03-14T11:00:54.867" v="429" actId="2696"/>
        <pc:sldMkLst>
          <pc:docMk/>
          <pc:sldMk cId="1574620740" sldId="1934"/>
        </pc:sldMkLst>
      </pc:sldChg>
      <pc:sldChg chg="del">
        <pc:chgData name="Kelly Stokes" userId="3e5c5154-569e-4d81-aa91-4f91841cdfa9" providerId="ADAL" clId="{CE4E7A79-DC9B-4977-B3AF-307B5E74BCDB}" dt="2023-03-14T11:00:54.867" v="429" actId="2696"/>
        <pc:sldMkLst>
          <pc:docMk/>
          <pc:sldMk cId="851686754" sldId="1935"/>
        </pc:sldMkLst>
      </pc:sldChg>
      <pc:sldChg chg="del">
        <pc:chgData name="Kelly Stokes" userId="3e5c5154-569e-4d81-aa91-4f91841cdfa9" providerId="ADAL" clId="{CE4E7A79-DC9B-4977-B3AF-307B5E74BCDB}" dt="2023-03-14T11:00:54.867" v="429" actId="2696"/>
        <pc:sldMkLst>
          <pc:docMk/>
          <pc:sldMk cId="2497023328" sldId="1936"/>
        </pc:sldMkLst>
      </pc:sldChg>
      <pc:sldChg chg="del">
        <pc:chgData name="Kelly Stokes" userId="3e5c5154-569e-4d81-aa91-4f91841cdfa9" providerId="ADAL" clId="{CE4E7A79-DC9B-4977-B3AF-307B5E74BCDB}" dt="2023-03-14T11:00:54.867" v="429" actId="2696"/>
        <pc:sldMkLst>
          <pc:docMk/>
          <pc:sldMk cId="821495561" sldId="1937"/>
        </pc:sldMkLst>
      </pc:sldChg>
      <pc:sldChg chg="del">
        <pc:chgData name="Kelly Stokes" userId="3e5c5154-569e-4d81-aa91-4f91841cdfa9" providerId="ADAL" clId="{CE4E7A79-DC9B-4977-B3AF-307B5E74BCDB}" dt="2023-03-14T11:00:54.867" v="429" actId="2696"/>
        <pc:sldMkLst>
          <pc:docMk/>
          <pc:sldMk cId="2562950845" sldId="1938"/>
        </pc:sldMkLst>
      </pc:sldChg>
      <pc:sldChg chg="del">
        <pc:chgData name="Kelly Stokes" userId="3e5c5154-569e-4d81-aa91-4f91841cdfa9" providerId="ADAL" clId="{CE4E7A79-DC9B-4977-B3AF-307B5E74BCDB}" dt="2023-03-14T11:00:54.867" v="429" actId="2696"/>
        <pc:sldMkLst>
          <pc:docMk/>
          <pc:sldMk cId="2519074661" sldId="1939"/>
        </pc:sldMkLst>
      </pc:sldChg>
      <pc:sldChg chg="del">
        <pc:chgData name="Kelly Stokes" userId="3e5c5154-569e-4d81-aa91-4f91841cdfa9" providerId="ADAL" clId="{CE4E7A79-DC9B-4977-B3AF-307B5E74BCDB}" dt="2023-03-14T11:00:54.867" v="429" actId="2696"/>
        <pc:sldMkLst>
          <pc:docMk/>
          <pc:sldMk cId="4236447818" sldId="1940"/>
        </pc:sldMkLst>
      </pc:sldChg>
      <pc:sldChg chg="del">
        <pc:chgData name="Kelly Stokes" userId="3e5c5154-569e-4d81-aa91-4f91841cdfa9" providerId="ADAL" clId="{CE4E7A79-DC9B-4977-B3AF-307B5E74BCDB}" dt="2023-03-14T11:00:54.867" v="429" actId="2696"/>
        <pc:sldMkLst>
          <pc:docMk/>
          <pc:sldMk cId="1975535552" sldId="1941"/>
        </pc:sldMkLst>
      </pc:sldChg>
      <pc:sldChg chg="del">
        <pc:chgData name="Kelly Stokes" userId="3e5c5154-569e-4d81-aa91-4f91841cdfa9" providerId="ADAL" clId="{CE4E7A79-DC9B-4977-B3AF-307B5E74BCDB}" dt="2023-03-14T11:00:54.867" v="429" actId="2696"/>
        <pc:sldMkLst>
          <pc:docMk/>
          <pc:sldMk cId="3053053467" sldId="1942"/>
        </pc:sldMkLst>
      </pc:sldChg>
      <pc:sldChg chg="del">
        <pc:chgData name="Kelly Stokes" userId="3e5c5154-569e-4d81-aa91-4f91841cdfa9" providerId="ADAL" clId="{CE4E7A79-DC9B-4977-B3AF-307B5E74BCDB}" dt="2023-03-14T11:00:54.867" v="429" actId="2696"/>
        <pc:sldMkLst>
          <pc:docMk/>
          <pc:sldMk cId="3395233517" sldId="1943"/>
        </pc:sldMkLst>
      </pc:sldChg>
      <pc:sldChg chg="del">
        <pc:chgData name="Kelly Stokes" userId="3e5c5154-569e-4d81-aa91-4f91841cdfa9" providerId="ADAL" clId="{CE4E7A79-DC9B-4977-B3AF-307B5E74BCDB}" dt="2023-03-14T11:00:54.867" v="429" actId="2696"/>
        <pc:sldMkLst>
          <pc:docMk/>
          <pc:sldMk cId="482055070" sldId="1944"/>
        </pc:sldMkLst>
      </pc:sldChg>
      <pc:sldChg chg="del">
        <pc:chgData name="Kelly Stokes" userId="3e5c5154-569e-4d81-aa91-4f91841cdfa9" providerId="ADAL" clId="{CE4E7A79-DC9B-4977-B3AF-307B5E74BCDB}" dt="2023-03-14T11:00:54.867" v="429" actId="2696"/>
        <pc:sldMkLst>
          <pc:docMk/>
          <pc:sldMk cId="695090011" sldId="1945"/>
        </pc:sldMkLst>
      </pc:sldChg>
      <pc:sldChg chg="del">
        <pc:chgData name="Kelly Stokes" userId="3e5c5154-569e-4d81-aa91-4f91841cdfa9" providerId="ADAL" clId="{CE4E7A79-DC9B-4977-B3AF-307B5E74BCDB}" dt="2023-03-14T11:00:54.867" v="429" actId="2696"/>
        <pc:sldMkLst>
          <pc:docMk/>
          <pc:sldMk cId="2928756206" sldId="1946"/>
        </pc:sldMkLst>
      </pc:sldChg>
      <pc:sldChg chg="del">
        <pc:chgData name="Kelly Stokes" userId="3e5c5154-569e-4d81-aa91-4f91841cdfa9" providerId="ADAL" clId="{CE4E7A79-DC9B-4977-B3AF-307B5E74BCDB}" dt="2023-03-14T11:00:54.867" v="429" actId="2696"/>
        <pc:sldMkLst>
          <pc:docMk/>
          <pc:sldMk cId="3786842292" sldId="1947"/>
        </pc:sldMkLst>
      </pc:sldChg>
      <pc:sldChg chg="del">
        <pc:chgData name="Kelly Stokes" userId="3e5c5154-569e-4d81-aa91-4f91841cdfa9" providerId="ADAL" clId="{CE4E7A79-DC9B-4977-B3AF-307B5E74BCDB}" dt="2023-03-14T11:00:54.867" v="429" actId="2696"/>
        <pc:sldMkLst>
          <pc:docMk/>
          <pc:sldMk cId="1827830669" sldId="1948"/>
        </pc:sldMkLst>
      </pc:sldChg>
      <pc:sldChg chg="del">
        <pc:chgData name="Kelly Stokes" userId="3e5c5154-569e-4d81-aa91-4f91841cdfa9" providerId="ADAL" clId="{CE4E7A79-DC9B-4977-B3AF-307B5E74BCDB}" dt="2023-03-14T11:00:54.867" v="429" actId="2696"/>
        <pc:sldMkLst>
          <pc:docMk/>
          <pc:sldMk cId="449121087" sldId="1949"/>
        </pc:sldMkLst>
      </pc:sldChg>
      <pc:sldChg chg="del">
        <pc:chgData name="Kelly Stokes" userId="3e5c5154-569e-4d81-aa91-4f91841cdfa9" providerId="ADAL" clId="{CE4E7A79-DC9B-4977-B3AF-307B5E74BCDB}" dt="2023-03-14T11:00:54.867" v="429" actId="2696"/>
        <pc:sldMkLst>
          <pc:docMk/>
          <pc:sldMk cId="904418525" sldId="1950"/>
        </pc:sldMkLst>
      </pc:sldChg>
      <pc:sldChg chg="del">
        <pc:chgData name="Kelly Stokes" userId="3e5c5154-569e-4d81-aa91-4f91841cdfa9" providerId="ADAL" clId="{CE4E7A79-DC9B-4977-B3AF-307B5E74BCDB}" dt="2023-03-14T11:00:54.867" v="429" actId="2696"/>
        <pc:sldMkLst>
          <pc:docMk/>
          <pc:sldMk cId="3476492190" sldId="1951"/>
        </pc:sldMkLst>
      </pc:sldChg>
      <pc:sldChg chg="del">
        <pc:chgData name="Kelly Stokes" userId="3e5c5154-569e-4d81-aa91-4f91841cdfa9" providerId="ADAL" clId="{CE4E7A79-DC9B-4977-B3AF-307B5E74BCDB}" dt="2023-03-14T11:00:54.867" v="429" actId="2696"/>
        <pc:sldMkLst>
          <pc:docMk/>
          <pc:sldMk cId="2604332324" sldId="1952"/>
        </pc:sldMkLst>
      </pc:sldChg>
      <pc:sldChg chg="del">
        <pc:chgData name="Kelly Stokes" userId="3e5c5154-569e-4d81-aa91-4f91841cdfa9" providerId="ADAL" clId="{CE4E7A79-DC9B-4977-B3AF-307B5E74BCDB}" dt="2023-03-14T11:00:54.867" v="429" actId="2696"/>
        <pc:sldMkLst>
          <pc:docMk/>
          <pc:sldMk cId="1172888951" sldId="1953"/>
        </pc:sldMkLst>
      </pc:sldChg>
      <pc:sldChg chg="del">
        <pc:chgData name="Kelly Stokes" userId="3e5c5154-569e-4d81-aa91-4f91841cdfa9" providerId="ADAL" clId="{CE4E7A79-DC9B-4977-B3AF-307B5E74BCDB}" dt="2023-03-14T11:00:54.867" v="429" actId="2696"/>
        <pc:sldMkLst>
          <pc:docMk/>
          <pc:sldMk cId="1483572647" sldId="1954"/>
        </pc:sldMkLst>
      </pc:sldChg>
      <pc:sldChg chg="del">
        <pc:chgData name="Kelly Stokes" userId="3e5c5154-569e-4d81-aa91-4f91841cdfa9" providerId="ADAL" clId="{CE4E7A79-DC9B-4977-B3AF-307B5E74BCDB}" dt="2023-03-14T11:00:54.867" v="429" actId="2696"/>
        <pc:sldMkLst>
          <pc:docMk/>
          <pc:sldMk cId="4097429645" sldId="1955"/>
        </pc:sldMkLst>
      </pc:sldChg>
      <pc:sldChg chg="del">
        <pc:chgData name="Kelly Stokes" userId="3e5c5154-569e-4d81-aa91-4f91841cdfa9" providerId="ADAL" clId="{CE4E7A79-DC9B-4977-B3AF-307B5E74BCDB}" dt="2023-03-14T11:00:54.867" v="429" actId="2696"/>
        <pc:sldMkLst>
          <pc:docMk/>
          <pc:sldMk cId="4198896254" sldId="1956"/>
        </pc:sldMkLst>
      </pc:sldChg>
      <pc:sldChg chg="del">
        <pc:chgData name="Kelly Stokes" userId="3e5c5154-569e-4d81-aa91-4f91841cdfa9" providerId="ADAL" clId="{CE4E7A79-DC9B-4977-B3AF-307B5E74BCDB}" dt="2023-03-14T11:00:54.867" v="429" actId="2696"/>
        <pc:sldMkLst>
          <pc:docMk/>
          <pc:sldMk cId="613247415" sldId="1957"/>
        </pc:sldMkLst>
      </pc:sldChg>
      <pc:sldChg chg="del">
        <pc:chgData name="Kelly Stokes" userId="3e5c5154-569e-4d81-aa91-4f91841cdfa9" providerId="ADAL" clId="{CE4E7A79-DC9B-4977-B3AF-307B5E74BCDB}" dt="2023-03-14T11:00:54.867" v="429" actId="2696"/>
        <pc:sldMkLst>
          <pc:docMk/>
          <pc:sldMk cId="688191253" sldId="1958"/>
        </pc:sldMkLst>
      </pc:sldChg>
      <pc:sldChg chg="del">
        <pc:chgData name="Kelly Stokes" userId="3e5c5154-569e-4d81-aa91-4f91841cdfa9" providerId="ADAL" clId="{CE4E7A79-DC9B-4977-B3AF-307B5E74BCDB}" dt="2023-03-14T11:00:54.867" v="429" actId="2696"/>
        <pc:sldMkLst>
          <pc:docMk/>
          <pc:sldMk cId="2375003563" sldId="1959"/>
        </pc:sldMkLst>
      </pc:sldChg>
      <pc:sldChg chg="del">
        <pc:chgData name="Kelly Stokes" userId="3e5c5154-569e-4d81-aa91-4f91841cdfa9" providerId="ADAL" clId="{CE4E7A79-DC9B-4977-B3AF-307B5E74BCDB}" dt="2023-03-14T11:00:54.867" v="429" actId="2696"/>
        <pc:sldMkLst>
          <pc:docMk/>
          <pc:sldMk cId="3839888353" sldId="1960"/>
        </pc:sldMkLst>
      </pc:sldChg>
      <pc:sldChg chg="del">
        <pc:chgData name="Kelly Stokes" userId="3e5c5154-569e-4d81-aa91-4f91841cdfa9" providerId="ADAL" clId="{CE4E7A79-DC9B-4977-B3AF-307B5E74BCDB}" dt="2023-03-14T11:00:54.867" v="429" actId="2696"/>
        <pc:sldMkLst>
          <pc:docMk/>
          <pc:sldMk cId="178511853" sldId="1965"/>
        </pc:sldMkLst>
      </pc:sldChg>
      <pc:sldChg chg="del">
        <pc:chgData name="Kelly Stokes" userId="3e5c5154-569e-4d81-aa91-4f91841cdfa9" providerId="ADAL" clId="{CE4E7A79-DC9B-4977-B3AF-307B5E74BCDB}" dt="2023-03-14T11:00:54.867" v="429" actId="2696"/>
        <pc:sldMkLst>
          <pc:docMk/>
          <pc:sldMk cId="2279066751" sldId="1966"/>
        </pc:sldMkLst>
      </pc:sldChg>
      <pc:sldChg chg="del">
        <pc:chgData name="Kelly Stokes" userId="3e5c5154-569e-4d81-aa91-4f91841cdfa9" providerId="ADAL" clId="{CE4E7A79-DC9B-4977-B3AF-307B5E74BCDB}" dt="2023-03-14T11:00:54.867" v="429" actId="2696"/>
        <pc:sldMkLst>
          <pc:docMk/>
          <pc:sldMk cId="1555963064" sldId="1967"/>
        </pc:sldMkLst>
      </pc:sldChg>
      <pc:sldChg chg="del">
        <pc:chgData name="Kelly Stokes" userId="3e5c5154-569e-4d81-aa91-4f91841cdfa9" providerId="ADAL" clId="{CE4E7A79-DC9B-4977-B3AF-307B5E74BCDB}" dt="2023-03-14T11:00:54.867" v="429" actId="2696"/>
        <pc:sldMkLst>
          <pc:docMk/>
          <pc:sldMk cId="103443367" sldId="1968"/>
        </pc:sldMkLst>
      </pc:sldChg>
      <pc:sldChg chg="del">
        <pc:chgData name="Kelly Stokes" userId="3e5c5154-569e-4d81-aa91-4f91841cdfa9" providerId="ADAL" clId="{CE4E7A79-DC9B-4977-B3AF-307B5E74BCDB}" dt="2023-03-14T11:00:54.867" v="429" actId="2696"/>
        <pc:sldMkLst>
          <pc:docMk/>
          <pc:sldMk cId="3747791784" sldId="1969"/>
        </pc:sldMkLst>
      </pc:sldChg>
      <pc:sldChg chg="del">
        <pc:chgData name="Kelly Stokes" userId="3e5c5154-569e-4d81-aa91-4f91841cdfa9" providerId="ADAL" clId="{CE4E7A79-DC9B-4977-B3AF-307B5E74BCDB}" dt="2023-03-14T11:00:54.867" v="429" actId="2696"/>
        <pc:sldMkLst>
          <pc:docMk/>
          <pc:sldMk cId="4131989005" sldId="1970"/>
        </pc:sldMkLst>
      </pc:sldChg>
      <pc:sldChg chg="del">
        <pc:chgData name="Kelly Stokes" userId="3e5c5154-569e-4d81-aa91-4f91841cdfa9" providerId="ADAL" clId="{CE4E7A79-DC9B-4977-B3AF-307B5E74BCDB}" dt="2023-03-14T11:00:54.867" v="429" actId="2696"/>
        <pc:sldMkLst>
          <pc:docMk/>
          <pc:sldMk cId="2477194388" sldId="1971"/>
        </pc:sldMkLst>
      </pc:sldChg>
      <pc:sldChg chg="del">
        <pc:chgData name="Kelly Stokes" userId="3e5c5154-569e-4d81-aa91-4f91841cdfa9" providerId="ADAL" clId="{CE4E7A79-DC9B-4977-B3AF-307B5E74BCDB}" dt="2023-03-14T11:00:54.867" v="429" actId="2696"/>
        <pc:sldMkLst>
          <pc:docMk/>
          <pc:sldMk cId="1559183969" sldId="1972"/>
        </pc:sldMkLst>
      </pc:sldChg>
      <pc:sldChg chg="del">
        <pc:chgData name="Kelly Stokes" userId="3e5c5154-569e-4d81-aa91-4f91841cdfa9" providerId="ADAL" clId="{CE4E7A79-DC9B-4977-B3AF-307B5E74BCDB}" dt="2023-03-14T11:00:54.867" v="429" actId="2696"/>
        <pc:sldMkLst>
          <pc:docMk/>
          <pc:sldMk cId="2384468339" sldId="1973"/>
        </pc:sldMkLst>
      </pc:sldChg>
      <pc:sldChg chg="del">
        <pc:chgData name="Kelly Stokes" userId="3e5c5154-569e-4d81-aa91-4f91841cdfa9" providerId="ADAL" clId="{CE4E7A79-DC9B-4977-B3AF-307B5E74BCDB}" dt="2023-03-14T11:00:54.867" v="429" actId="2696"/>
        <pc:sldMkLst>
          <pc:docMk/>
          <pc:sldMk cId="1106966968" sldId="1974"/>
        </pc:sldMkLst>
      </pc:sldChg>
      <pc:sldChg chg="del">
        <pc:chgData name="Kelly Stokes" userId="3e5c5154-569e-4d81-aa91-4f91841cdfa9" providerId="ADAL" clId="{CE4E7A79-DC9B-4977-B3AF-307B5E74BCDB}" dt="2023-03-14T11:00:54.867" v="429" actId="2696"/>
        <pc:sldMkLst>
          <pc:docMk/>
          <pc:sldMk cId="2279759264" sldId="1975"/>
        </pc:sldMkLst>
      </pc:sldChg>
      <pc:sldChg chg="del">
        <pc:chgData name="Kelly Stokes" userId="3e5c5154-569e-4d81-aa91-4f91841cdfa9" providerId="ADAL" clId="{CE4E7A79-DC9B-4977-B3AF-307B5E74BCDB}" dt="2023-03-14T11:00:54.867" v="429" actId="2696"/>
        <pc:sldMkLst>
          <pc:docMk/>
          <pc:sldMk cId="2179419107" sldId="1976"/>
        </pc:sldMkLst>
      </pc:sldChg>
      <pc:sldChg chg="del">
        <pc:chgData name="Kelly Stokes" userId="3e5c5154-569e-4d81-aa91-4f91841cdfa9" providerId="ADAL" clId="{CE4E7A79-DC9B-4977-B3AF-307B5E74BCDB}" dt="2023-03-14T11:00:54.867" v="429" actId="2696"/>
        <pc:sldMkLst>
          <pc:docMk/>
          <pc:sldMk cId="959269070" sldId="1977"/>
        </pc:sldMkLst>
      </pc:sldChg>
      <pc:sldChg chg="del">
        <pc:chgData name="Kelly Stokes" userId="3e5c5154-569e-4d81-aa91-4f91841cdfa9" providerId="ADAL" clId="{CE4E7A79-DC9B-4977-B3AF-307B5E74BCDB}" dt="2023-03-14T11:00:54.867" v="429" actId="2696"/>
        <pc:sldMkLst>
          <pc:docMk/>
          <pc:sldMk cId="310253384" sldId="1978"/>
        </pc:sldMkLst>
      </pc:sldChg>
      <pc:sldChg chg="del">
        <pc:chgData name="Kelly Stokes" userId="3e5c5154-569e-4d81-aa91-4f91841cdfa9" providerId="ADAL" clId="{CE4E7A79-DC9B-4977-B3AF-307B5E74BCDB}" dt="2023-03-14T11:00:54.867" v="429" actId="2696"/>
        <pc:sldMkLst>
          <pc:docMk/>
          <pc:sldMk cId="2795113735" sldId="1979"/>
        </pc:sldMkLst>
      </pc:sldChg>
      <pc:sldChg chg="del">
        <pc:chgData name="Kelly Stokes" userId="3e5c5154-569e-4d81-aa91-4f91841cdfa9" providerId="ADAL" clId="{CE4E7A79-DC9B-4977-B3AF-307B5E74BCDB}" dt="2023-03-14T11:00:54.867" v="429" actId="2696"/>
        <pc:sldMkLst>
          <pc:docMk/>
          <pc:sldMk cId="1533274269" sldId="1980"/>
        </pc:sldMkLst>
      </pc:sldChg>
      <pc:sldChg chg="del">
        <pc:chgData name="Kelly Stokes" userId="3e5c5154-569e-4d81-aa91-4f91841cdfa9" providerId="ADAL" clId="{CE4E7A79-DC9B-4977-B3AF-307B5E74BCDB}" dt="2023-03-14T11:00:54.867" v="429" actId="2696"/>
        <pc:sldMkLst>
          <pc:docMk/>
          <pc:sldMk cId="4276280634" sldId="1981"/>
        </pc:sldMkLst>
      </pc:sldChg>
      <pc:sldChg chg="del">
        <pc:chgData name="Kelly Stokes" userId="3e5c5154-569e-4d81-aa91-4f91841cdfa9" providerId="ADAL" clId="{CE4E7A79-DC9B-4977-B3AF-307B5E74BCDB}" dt="2023-03-14T11:00:54.867" v="429" actId="2696"/>
        <pc:sldMkLst>
          <pc:docMk/>
          <pc:sldMk cId="1795196835" sldId="1982"/>
        </pc:sldMkLst>
      </pc:sldChg>
      <pc:sldChg chg="del">
        <pc:chgData name="Kelly Stokes" userId="3e5c5154-569e-4d81-aa91-4f91841cdfa9" providerId="ADAL" clId="{CE4E7A79-DC9B-4977-B3AF-307B5E74BCDB}" dt="2023-03-14T11:00:54.867" v="429" actId="2696"/>
        <pc:sldMkLst>
          <pc:docMk/>
          <pc:sldMk cId="2248161051" sldId="1983"/>
        </pc:sldMkLst>
      </pc:sldChg>
      <pc:sldChg chg="del">
        <pc:chgData name="Kelly Stokes" userId="3e5c5154-569e-4d81-aa91-4f91841cdfa9" providerId="ADAL" clId="{CE4E7A79-DC9B-4977-B3AF-307B5E74BCDB}" dt="2023-03-14T11:00:54.867" v="429" actId="2696"/>
        <pc:sldMkLst>
          <pc:docMk/>
          <pc:sldMk cId="3462293280" sldId="1984"/>
        </pc:sldMkLst>
      </pc:sldChg>
      <pc:sldChg chg="del">
        <pc:chgData name="Kelly Stokes" userId="3e5c5154-569e-4d81-aa91-4f91841cdfa9" providerId="ADAL" clId="{CE4E7A79-DC9B-4977-B3AF-307B5E74BCDB}" dt="2023-03-14T11:00:54.867" v="429" actId="2696"/>
        <pc:sldMkLst>
          <pc:docMk/>
          <pc:sldMk cId="3317797405" sldId="1985"/>
        </pc:sldMkLst>
      </pc:sldChg>
      <pc:sldChg chg="del">
        <pc:chgData name="Kelly Stokes" userId="3e5c5154-569e-4d81-aa91-4f91841cdfa9" providerId="ADAL" clId="{CE4E7A79-DC9B-4977-B3AF-307B5E74BCDB}" dt="2023-03-14T11:00:54.867" v="429" actId="2696"/>
        <pc:sldMkLst>
          <pc:docMk/>
          <pc:sldMk cId="3843724842" sldId="1986"/>
        </pc:sldMkLst>
      </pc:sldChg>
      <pc:sldChg chg="del">
        <pc:chgData name="Kelly Stokes" userId="3e5c5154-569e-4d81-aa91-4f91841cdfa9" providerId="ADAL" clId="{CE4E7A79-DC9B-4977-B3AF-307B5E74BCDB}" dt="2023-03-14T11:00:54.867" v="429" actId="2696"/>
        <pc:sldMkLst>
          <pc:docMk/>
          <pc:sldMk cId="3711144651" sldId="1987"/>
        </pc:sldMkLst>
      </pc:sldChg>
      <pc:sldChg chg="del">
        <pc:chgData name="Kelly Stokes" userId="3e5c5154-569e-4d81-aa91-4f91841cdfa9" providerId="ADAL" clId="{CE4E7A79-DC9B-4977-B3AF-307B5E74BCDB}" dt="2023-03-14T11:00:54.867" v="429" actId="2696"/>
        <pc:sldMkLst>
          <pc:docMk/>
          <pc:sldMk cId="2096892157" sldId="1988"/>
        </pc:sldMkLst>
      </pc:sldChg>
      <pc:sldChg chg="del">
        <pc:chgData name="Kelly Stokes" userId="3e5c5154-569e-4d81-aa91-4f91841cdfa9" providerId="ADAL" clId="{CE4E7A79-DC9B-4977-B3AF-307B5E74BCDB}" dt="2023-03-14T11:00:54.867" v="429" actId="2696"/>
        <pc:sldMkLst>
          <pc:docMk/>
          <pc:sldMk cId="2589628573" sldId="1989"/>
        </pc:sldMkLst>
      </pc:sldChg>
      <pc:sldChg chg="del">
        <pc:chgData name="Kelly Stokes" userId="3e5c5154-569e-4d81-aa91-4f91841cdfa9" providerId="ADAL" clId="{CE4E7A79-DC9B-4977-B3AF-307B5E74BCDB}" dt="2023-03-14T11:00:54.867" v="429" actId="2696"/>
        <pc:sldMkLst>
          <pc:docMk/>
          <pc:sldMk cId="540626198" sldId="1990"/>
        </pc:sldMkLst>
      </pc:sldChg>
      <pc:sldChg chg="del">
        <pc:chgData name="Kelly Stokes" userId="3e5c5154-569e-4d81-aa91-4f91841cdfa9" providerId="ADAL" clId="{CE4E7A79-DC9B-4977-B3AF-307B5E74BCDB}" dt="2023-03-14T11:00:54.867" v="429" actId="2696"/>
        <pc:sldMkLst>
          <pc:docMk/>
          <pc:sldMk cId="2461690300" sldId="1991"/>
        </pc:sldMkLst>
      </pc:sldChg>
      <pc:sldChg chg="del">
        <pc:chgData name="Kelly Stokes" userId="3e5c5154-569e-4d81-aa91-4f91841cdfa9" providerId="ADAL" clId="{CE4E7A79-DC9B-4977-B3AF-307B5E74BCDB}" dt="2023-03-14T11:00:54.867" v="429" actId="2696"/>
        <pc:sldMkLst>
          <pc:docMk/>
          <pc:sldMk cId="3713851301" sldId="1992"/>
        </pc:sldMkLst>
      </pc:sldChg>
      <pc:sldChg chg="del">
        <pc:chgData name="Kelly Stokes" userId="3e5c5154-569e-4d81-aa91-4f91841cdfa9" providerId="ADAL" clId="{CE4E7A79-DC9B-4977-B3AF-307B5E74BCDB}" dt="2023-03-14T11:00:54.867" v="429" actId="2696"/>
        <pc:sldMkLst>
          <pc:docMk/>
          <pc:sldMk cId="3661011860" sldId="1993"/>
        </pc:sldMkLst>
      </pc:sldChg>
      <pc:sldChg chg="del">
        <pc:chgData name="Kelly Stokes" userId="3e5c5154-569e-4d81-aa91-4f91841cdfa9" providerId="ADAL" clId="{CE4E7A79-DC9B-4977-B3AF-307B5E74BCDB}" dt="2023-03-14T11:00:54.867" v="429" actId="2696"/>
        <pc:sldMkLst>
          <pc:docMk/>
          <pc:sldMk cId="1692593249" sldId="1994"/>
        </pc:sldMkLst>
      </pc:sldChg>
      <pc:sldChg chg="del">
        <pc:chgData name="Kelly Stokes" userId="3e5c5154-569e-4d81-aa91-4f91841cdfa9" providerId="ADAL" clId="{CE4E7A79-DC9B-4977-B3AF-307B5E74BCDB}" dt="2023-03-14T11:00:54.867" v="429" actId="2696"/>
        <pc:sldMkLst>
          <pc:docMk/>
          <pc:sldMk cId="3890554429" sldId="1995"/>
        </pc:sldMkLst>
      </pc:sldChg>
      <pc:sldChg chg="del">
        <pc:chgData name="Kelly Stokes" userId="3e5c5154-569e-4d81-aa91-4f91841cdfa9" providerId="ADAL" clId="{CE4E7A79-DC9B-4977-B3AF-307B5E74BCDB}" dt="2023-03-14T11:00:54.867" v="429" actId="2696"/>
        <pc:sldMkLst>
          <pc:docMk/>
          <pc:sldMk cId="22391947" sldId="2000"/>
        </pc:sldMkLst>
      </pc:sldChg>
      <pc:sldChg chg="del">
        <pc:chgData name="Kelly Stokes" userId="3e5c5154-569e-4d81-aa91-4f91841cdfa9" providerId="ADAL" clId="{CE4E7A79-DC9B-4977-B3AF-307B5E74BCDB}" dt="2023-03-14T11:00:54.867" v="429" actId="2696"/>
        <pc:sldMkLst>
          <pc:docMk/>
          <pc:sldMk cId="3658249353" sldId="2001"/>
        </pc:sldMkLst>
      </pc:sldChg>
      <pc:sldChg chg="del">
        <pc:chgData name="Kelly Stokes" userId="3e5c5154-569e-4d81-aa91-4f91841cdfa9" providerId="ADAL" clId="{CE4E7A79-DC9B-4977-B3AF-307B5E74BCDB}" dt="2023-03-14T11:00:54.867" v="429" actId="2696"/>
        <pc:sldMkLst>
          <pc:docMk/>
          <pc:sldMk cId="2435461797" sldId="2002"/>
        </pc:sldMkLst>
      </pc:sldChg>
      <pc:sldChg chg="del">
        <pc:chgData name="Kelly Stokes" userId="3e5c5154-569e-4d81-aa91-4f91841cdfa9" providerId="ADAL" clId="{CE4E7A79-DC9B-4977-B3AF-307B5E74BCDB}" dt="2023-03-14T11:00:54.867" v="429" actId="2696"/>
        <pc:sldMkLst>
          <pc:docMk/>
          <pc:sldMk cId="1919556494" sldId="2003"/>
        </pc:sldMkLst>
      </pc:sldChg>
      <pc:sldChg chg="del">
        <pc:chgData name="Kelly Stokes" userId="3e5c5154-569e-4d81-aa91-4f91841cdfa9" providerId="ADAL" clId="{CE4E7A79-DC9B-4977-B3AF-307B5E74BCDB}" dt="2023-03-14T11:00:54.867" v="429" actId="2696"/>
        <pc:sldMkLst>
          <pc:docMk/>
          <pc:sldMk cId="1016335976" sldId="2004"/>
        </pc:sldMkLst>
      </pc:sldChg>
      <pc:sldChg chg="del">
        <pc:chgData name="Kelly Stokes" userId="3e5c5154-569e-4d81-aa91-4f91841cdfa9" providerId="ADAL" clId="{CE4E7A79-DC9B-4977-B3AF-307B5E74BCDB}" dt="2023-03-14T11:00:54.867" v="429" actId="2696"/>
        <pc:sldMkLst>
          <pc:docMk/>
          <pc:sldMk cId="4200924860" sldId="2005"/>
        </pc:sldMkLst>
      </pc:sldChg>
      <pc:sldChg chg="del">
        <pc:chgData name="Kelly Stokes" userId="3e5c5154-569e-4d81-aa91-4f91841cdfa9" providerId="ADAL" clId="{CE4E7A79-DC9B-4977-B3AF-307B5E74BCDB}" dt="2023-03-14T11:00:54.867" v="429" actId="2696"/>
        <pc:sldMkLst>
          <pc:docMk/>
          <pc:sldMk cId="4139714747" sldId="2007"/>
        </pc:sldMkLst>
      </pc:sldChg>
      <pc:sldChg chg="del">
        <pc:chgData name="Kelly Stokes" userId="3e5c5154-569e-4d81-aa91-4f91841cdfa9" providerId="ADAL" clId="{CE4E7A79-DC9B-4977-B3AF-307B5E74BCDB}" dt="2023-03-14T11:00:54.867" v="429" actId="2696"/>
        <pc:sldMkLst>
          <pc:docMk/>
          <pc:sldMk cId="2744747601" sldId="2009"/>
        </pc:sldMkLst>
      </pc:sldChg>
      <pc:sldChg chg="del">
        <pc:chgData name="Kelly Stokes" userId="3e5c5154-569e-4d81-aa91-4f91841cdfa9" providerId="ADAL" clId="{CE4E7A79-DC9B-4977-B3AF-307B5E74BCDB}" dt="2023-03-14T11:00:54.867" v="429" actId="2696"/>
        <pc:sldMkLst>
          <pc:docMk/>
          <pc:sldMk cId="619257962" sldId="2010"/>
        </pc:sldMkLst>
      </pc:sldChg>
      <pc:sldChg chg="del">
        <pc:chgData name="Kelly Stokes" userId="3e5c5154-569e-4d81-aa91-4f91841cdfa9" providerId="ADAL" clId="{CE4E7A79-DC9B-4977-B3AF-307B5E74BCDB}" dt="2023-03-14T11:00:54.867" v="429" actId="2696"/>
        <pc:sldMkLst>
          <pc:docMk/>
          <pc:sldMk cId="4287934877" sldId="2011"/>
        </pc:sldMkLst>
      </pc:sldChg>
      <pc:sldChg chg="del">
        <pc:chgData name="Kelly Stokes" userId="3e5c5154-569e-4d81-aa91-4f91841cdfa9" providerId="ADAL" clId="{CE4E7A79-DC9B-4977-B3AF-307B5E74BCDB}" dt="2023-03-14T11:00:54.867" v="429" actId="2696"/>
        <pc:sldMkLst>
          <pc:docMk/>
          <pc:sldMk cId="717182948" sldId="2012"/>
        </pc:sldMkLst>
      </pc:sldChg>
      <pc:sldChg chg="del">
        <pc:chgData name="Kelly Stokes" userId="3e5c5154-569e-4d81-aa91-4f91841cdfa9" providerId="ADAL" clId="{CE4E7A79-DC9B-4977-B3AF-307B5E74BCDB}" dt="2023-03-14T11:00:54.867" v="429" actId="2696"/>
        <pc:sldMkLst>
          <pc:docMk/>
          <pc:sldMk cId="2939242314" sldId="2013"/>
        </pc:sldMkLst>
      </pc:sldChg>
      <pc:sldChg chg="del">
        <pc:chgData name="Kelly Stokes" userId="3e5c5154-569e-4d81-aa91-4f91841cdfa9" providerId="ADAL" clId="{CE4E7A79-DC9B-4977-B3AF-307B5E74BCDB}" dt="2023-03-14T11:00:54.867" v="429" actId="2696"/>
        <pc:sldMkLst>
          <pc:docMk/>
          <pc:sldMk cId="846362399" sldId="2014"/>
        </pc:sldMkLst>
      </pc:sldChg>
      <pc:sldChg chg="del">
        <pc:chgData name="Kelly Stokes" userId="3e5c5154-569e-4d81-aa91-4f91841cdfa9" providerId="ADAL" clId="{CE4E7A79-DC9B-4977-B3AF-307B5E74BCDB}" dt="2023-03-14T11:00:54.867" v="429" actId="2696"/>
        <pc:sldMkLst>
          <pc:docMk/>
          <pc:sldMk cId="1447645651" sldId="2015"/>
        </pc:sldMkLst>
      </pc:sldChg>
      <pc:sldChg chg="del">
        <pc:chgData name="Kelly Stokes" userId="3e5c5154-569e-4d81-aa91-4f91841cdfa9" providerId="ADAL" clId="{CE4E7A79-DC9B-4977-B3AF-307B5E74BCDB}" dt="2023-03-14T11:00:54.867" v="429" actId="2696"/>
        <pc:sldMkLst>
          <pc:docMk/>
          <pc:sldMk cId="1306640287" sldId="2016"/>
        </pc:sldMkLst>
      </pc:sldChg>
      <pc:sldChg chg="del">
        <pc:chgData name="Kelly Stokes" userId="3e5c5154-569e-4d81-aa91-4f91841cdfa9" providerId="ADAL" clId="{CE4E7A79-DC9B-4977-B3AF-307B5E74BCDB}" dt="2023-03-14T11:00:54.867" v="429" actId="2696"/>
        <pc:sldMkLst>
          <pc:docMk/>
          <pc:sldMk cId="452472562" sldId="2017"/>
        </pc:sldMkLst>
      </pc:sldChg>
      <pc:sldChg chg="del">
        <pc:chgData name="Kelly Stokes" userId="3e5c5154-569e-4d81-aa91-4f91841cdfa9" providerId="ADAL" clId="{CE4E7A79-DC9B-4977-B3AF-307B5E74BCDB}" dt="2023-03-14T11:00:54.867" v="429" actId="2696"/>
        <pc:sldMkLst>
          <pc:docMk/>
          <pc:sldMk cId="3197321626" sldId="2018"/>
        </pc:sldMkLst>
      </pc:sldChg>
      <pc:sldChg chg="del">
        <pc:chgData name="Kelly Stokes" userId="3e5c5154-569e-4d81-aa91-4f91841cdfa9" providerId="ADAL" clId="{CE4E7A79-DC9B-4977-B3AF-307B5E74BCDB}" dt="2023-03-14T11:00:54.867" v="429" actId="2696"/>
        <pc:sldMkLst>
          <pc:docMk/>
          <pc:sldMk cId="548274141" sldId="2019"/>
        </pc:sldMkLst>
      </pc:sldChg>
      <pc:sldChg chg="del">
        <pc:chgData name="Kelly Stokes" userId="3e5c5154-569e-4d81-aa91-4f91841cdfa9" providerId="ADAL" clId="{CE4E7A79-DC9B-4977-B3AF-307B5E74BCDB}" dt="2023-03-14T11:00:54.867" v="429" actId="2696"/>
        <pc:sldMkLst>
          <pc:docMk/>
          <pc:sldMk cId="2686012818" sldId="2020"/>
        </pc:sldMkLst>
      </pc:sldChg>
      <pc:sldChg chg="del">
        <pc:chgData name="Kelly Stokes" userId="3e5c5154-569e-4d81-aa91-4f91841cdfa9" providerId="ADAL" clId="{CE4E7A79-DC9B-4977-B3AF-307B5E74BCDB}" dt="2023-03-14T11:00:54.867" v="429" actId="2696"/>
        <pc:sldMkLst>
          <pc:docMk/>
          <pc:sldMk cId="3917058546" sldId="2021"/>
        </pc:sldMkLst>
      </pc:sldChg>
      <pc:sldChg chg="del">
        <pc:chgData name="Kelly Stokes" userId="3e5c5154-569e-4d81-aa91-4f91841cdfa9" providerId="ADAL" clId="{CE4E7A79-DC9B-4977-B3AF-307B5E74BCDB}" dt="2023-03-14T11:00:54.867" v="429" actId="2696"/>
        <pc:sldMkLst>
          <pc:docMk/>
          <pc:sldMk cId="4225153368" sldId="2022"/>
        </pc:sldMkLst>
      </pc:sldChg>
      <pc:sldChg chg="del">
        <pc:chgData name="Kelly Stokes" userId="3e5c5154-569e-4d81-aa91-4f91841cdfa9" providerId="ADAL" clId="{CE4E7A79-DC9B-4977-B3AF-307B5E74BCDB}" dt="2023-03-14T11:00:54.867" v="429" actId="2696"/>
        <pc:sldMkLst>
          <pc:docMk/>
          <pc:sldMk cId="3867560905" sldId="2023"/>
        </pc:sldMkLst>
      </pc:sldChg>
      <pc:sldChg chg="addSp delSp modSp add mod modAnim">
        <pc:chgData name="Kelly Stokes" userId="3e5c5154-569e-4d81-aa91-4f91841cdfa9" providerId="ADAL" clId="{CE4E7A79-DC9B-4977-B3AF-307B5E74BCDB}" dt="2023-03-14T10:55:12.855" v="294" actId="20577"/>
        <pc:sldMkLst>
          <pc:docMk/>
          <pc:sldMk cId="2167401638" sldId="2032"/>
        </pc:sldMkLst>
        <pc:spChg chg="mod">
          <ac:chgData name="Kelly Stokes" userId="3e5c5154-569e-4d81-aa91-4f91841cdfa9" providerId="ADAL" clId="{CE4E7A79-DC9B-4977-B3AF-307B5E74BCDB}" dt="2023-03-14T10:54:19.108" v="222" actId="20577"/>
          <ac:spMkLst>
            <pc:docMk/>
            <pc:sldMk cId="2167401638" sldId="2032"/>
            <ac:spMk id="2" creationId="{52DA34BA-82FC-47C5-BCE1-BB65E08B92A1}"/>
          </ac:spMkLst>
        </pc:spChg>
        <pc:spChg chg="mod">
          <ac:chgData name="Kelly Stokes" userId="3e5c5154-569e-4d81-aa91-4f91841cdfa9" providerId="ADAL" clId="{CE4E7A79-DC9B-4977-B3AF-307B5E74BCDB}" dt="2023-03-14T10:54:48.913" v="279" actId="404"/>
          <ac:spMkLst>
            <pc:docMk/>
            <pc:sldMk cId="2167401638" sldId="2032"/>
            <ac:spMk id="5" creationId="{26FE4F43-7583-A0B2-6DF7-474D43CA7D7E}"/>
          </ac:spMkLst>
        </pc:spChg>
        <pc:spChg chg="mod">
          <ac:chgData name="Kelly Stokes" userId="3e5c5154-569e-4d81-aa91-4f91841cdfa9" providerId="ADAL" clId="{CE4E7A79-DC9B-4977-B3AF-307B5E74BCDB}" dt="2023-03-14T10:55:08.694" v="287" actId="20577"/>
          <ac:spMkLst>
            <pc:docMk/>
            <pc:sldMk cId="2167401638" sldId="2032"/>
            <ac:spMk id="10" creationId="{003D53EA-1945-744E-2DD1-0312F4DE835F}"/>
          </ac:spMkLst>
        </pc:spChg>
        <pc:spChg chg="mod">
          <ac:chgData name="Kelly Stokes" userId="3e5c5154-569e-4d81-aa91-4f91841cdfa9" providerId="ADAL" clId="{CE4E7A79-DC9B-4977-B3AF-307B5E74BCDB}" dt="2023-03-14T10:55:12.855" v="294" actId="20577"/>
          <ac:spMkLst>
            <pc:docMk/>
            <pc:sldMk cId="2167401638" sldId="2032"/>
            <ac:spMk id="12" creationId="{E384BFF7-3319-CAE2-192F-C4DCBBBBFCCA}"/>
          </ac:spMkLst>
        </pc:spChg>
        <pc:picChg chg="add mod">
          <ac:chgData name="Kelly Stokes" userId="3e5c5154-569e-4d81-aa91-4f91841cdfa9" providerId="ADAL" clId="{CE4E7A79-DC9B-4977-B3AF-307B5E74BCDB}" dt="2023-03-14T10:54:12.879" v="212" actId="1076"/>
          <ac:picMkLst>
            <pc:docMk/>
            <pc:sldMk cId="2167401638" sldId="2032"/>
            <ac:picMk id="3" creationId="{D46C43C2-68B5-1B4C-979F-C10A9C53BA1D}"/>
          </ac:picMkLst>
        </pc:picChg>
        <pc:picChg chg="del">
          <ac:chgData name="Kelly Stokes" userId="3e5c5154-569e-4d81-aa91-4f91841cdfa9" providerId="ADAL" clId="{CE4E7A79-DC9B-4977-B3AF-307B5E74BCDB}" dt="2023-03-14T10:54:11.013" v="210" actId="478"/>
          <ac:picMkLst>
            <pc:docMk/>
            <pc:sldMk cId="2167401638" sldId="2032"/>
            <ac:picMk id="6" creationId="{8DA15D6E-278A-35D9-4053-24314744E572}"/>
          </ac:picMkLst>
        </pc:picChg>
      </pc:sldChg>
      <pc:sldChg chg="modSp add mod">
        <pc:chgData name="Kelly Stokes" userId="3e5c5154-569e-4d81-aa91-4f91841cdfa9" providerId="ADAL" clId="{CE4E7A79-DC9B-4977-B3AF-307B5E74BCDB}" dt="2023-03-14T11:00:23.559" v="424" actId="13926"/>
        <pc:sldMkLst>
          <pc:docMk/>
          <pc:sldMk cId="678847802" sldId="2033"/>
        </pc:sldMkLst>
        <pc:spChg chg="mod">
          <ac:chgData name="Kelly Stokes" userId="3e5c5154-569e-4d81-aa91-4f91841cdfa9" providerId="ADAL" clId="{CE4E7A79-DC9B-4977-B3AF-307B5E74BCDB}" dt="2023-03-14T11:00:23.559" v="424" actId="13926"/>
          <ac:spMkLst>
            <pc:docMk/>
            <pc:sldMk cId="678847802" sldId="2033"/>
            <ac:spMk id="2" creationId="{52DA34BA-82FC-47C5-BCE1-BB65E08B92A1}"/>
          </ac:spMkLst>
        </pc:spChg>
      </pc:sldChg>
      <pc:sldChg chg="modSp add mod">
        <pc:chgData name="Kelly Stokes" userId="3e5c5154-569e-4d81-aa91-4f91841cdfa9" providerId="ADAL" clId="{CE4E7A79-DC9B-4977-B3AF-307B5E74BCDB}" dt="2023-03-14T11:01:07.560" v="440" actId="20577"/>
        <pc:sldMkLst>
          <pc:docMk/>
          <pc:sldMk cId="2772105253" sldId="2034"/>
        </pc:sldMkLst>
        <pc:spChg chg="mod">
          <ac:chgData name="Kelly Stokes" userId="3e5c5154-569e-4d81-aa91-4f91841cdfa9" providerId="ADAL" clId="{CE4E7A79-DC9B-4977-B3AF-307B5E74BCDB}" dt="2023-03-14T11:01:07.560" v="440" actId="20577"/>
          <ac:spMkLst>
            <pc:docMk/>
            <pc:sldMk cId="2772105253" sldId="2034"/>
            <ac:spMk id="2" creationId="{02FB8773-AD3E-2543-510F-CEE32E75C793}"/>
          </ac:spMkLst>
        </pc:spChg>
      </pc:sldChg>
      <pc:sldChg chg="modSp add mod">
        <pc:chgData name="Kelly Stokes" userId="3e5c5154-569e-4d81-aa91-4f91841cdfa9" providerId="ADAL" clId="{CE4E7A79-DC9B-4977-B3AF-307B5E74BCDB}" dt="2023-03-14T11:01:02.843" v="437" actId="20577"/>
        <pc:sldMkLst>
          <pc:docMk/>
          <pc:sldMk cId="1045067853" sldId="2035"/>
        </pc:sldMkLst>
        <pc:spChg chg="mod">
          <ac:chgData name="Kelly Stokes" userId="3e5c5154-569e-4d81-aa91-4f91841cdfa9" providerId="ADAL" clId="{CE4E7A79-DC9B-4977-B3AF-307B5E74BCDB}" dt="2023-03-14T11:01:02.843" v="437" actId="20577"/>
          <ac:spMkLst>
            <pc:docMk/>
            <pc:sldMk cId="1045067853" sldId="2035"/>
            <ac:spMk id="2" creationId="{02FB8773-AD3E-2543-510F-CEE32E75C793}"/>
          </ac:spMkLst>
        </pc:spChg>
      </pc:sldChg>
      <pc:sldChg chg="del">
        <pc:chgData name="Kelly Stokes" userId="3e5c5154-569e-4d81-aa91-4f91841cdfa9" providerId="ADAL" clId="{CE4E7A79-DC9B-4977-B3AF-307B5E74BCDB}" dt="2023-03-14T11:02:01.187" v="447" actId="2696"/>
        <pc:sldMkLst>
          <pc:docMk/>
          <pc:sldMk cId="1354404939" sldId="2044"/>
        </pc:sldMkLst>
      </pc:sldChg>
      <pc:sldChg chg="ord">
        <pc:chgData name="Kelly Stokes" userId="3e5c5154-569e-4d81-aa91-4f91841cdfa9" providerId="ADAL" clId="{CE4E7A79-DC9B-4977-B3AF-307B5E74BCDB}" dt="2023-03-14T11:02:12.220" v="449"/>
        <pc:sldMkLst>
          <pc:docMk/>
          <pc:sldMk cId="1043605894" sldId="2045"/>
        </pc:sldMkLst>
      </pc:sldChg>
      <pc:sldChg chg="ord">
        <pc:chgData name="Kelly Stokes" userId="3e5c5154-569e-4d81-aa91-4f91841cdfa9" providerId="ADAL" clId="{CE4E7A79-DC9B-4977-B3AF-307B5E74BCDB}" dt="2023-03-14T11:02:12.220" v="449"/>
        <pc:sldMkLst>
          <pc:docMk/>
          <pc:sldMk cId="3381548761" sldId="2046"/>
        </pc:sldMkLst>
      </pc:sldChg>
      <pc:sldChg chg="del">
        <pc:chgData name="Kelly Stokes" userId="3e5c5154-569e-4d81-aa91-4f91841cdfa9" providerId="ADAL" clId="{CE4E7A79-DC9B-4977-B3AF-307B5E74BCDB}" dt="2023-03-15T08:37:17.627" v="621" actId="2696"/>
        <pc:sldMkLst>
          <pc:docMk/>
          <pc:sldMk cId="2765598699" sldId="2056"/>
        </pc:sldMkLst>
      </pc:sldChg>
      <pc:sldChg chg="del">
        <pc:chgData name="Kelly Stokes" userId="3e5c5154-569e-4d81-aa91-4f91841cdfa9" providerId="ADAL" clId="{CE4E7A79-DC9B-4977-B3AF-307B5E74BCDB}" dt="2023-03-15T08:37:17.627" v="621" actId="2696"/>
        <pc:sldMkLst>
          <pc:docMk/>
          <pc:sldMk cId="2687020615" sldId="2057"/>
        </pc:sldMkLst>
      </pc:sldChg>
      <pc:sldChg chg="del">
        <pc:chgData name="Kelly Stokes" userId="3e5c5154-569e-4d81-aa91-4f91841cdfa9" providerId="ADAL" clId="{CE4E7A79-DC9B-4977-B3AF-307B5E74BCDB}" dt="2023-03-15T08:37:17.627" v="621" actId="2696"/>
        <pc:sldMkLst>
          <pc:docMk/>
          <pc:sldMk cId="2146537011" sldId="2058"/>
        </pc:sldMkLst>
      </pc:sldChg>
      <pc:sldChg chg="del">
        <pc:chgData name="Kelly Stokes" userId="3e5c5154-569e-4d81-aa91-4f91841cdfa9" providerId="ADAL" clId="{CE4E7A79-DC9B-4977-B3AF-307B5E74BCDB}" dt="2023-03-15T08:37:17.627" v="621" actId="2696"/>
        <pc:sldMkLst>
          <pc:docMk/>
          <pc:sldMk cId="3064207114" sldId="2059"/>
        </pc:sldMkLst>
      </pc:sldChg>
      <pc:sldChg chg="addSp delSp modSp mod modAnim">
        <pc:chgData name="Kelly Stokes" userId="3e5c5154-569e-4d81-aa91-4f91841cdfa9" providerId="ADAL" clId="{CE4E7A79-DC9B-4977-B3AF-307B5E74BCDB}" dt="2023-03-15T08:38:28.241" v="632"/>
        <pc:sldMkLst>
          <pc:docMk/>
          <pc:sldMk cId="2490807335" sldId="2063"/>
        </pc:sldMkLst>
        <pc:spChg chg="mod">
          <ac:chgData name="Kelly Stokes" userId="3e5c5154-569e-4d81-aa91-4f91841cdfa9" providerId="ADAL" clId="{CE4E7A79-DC9B-4977-B3AF-307B5E74BCDB}" dt="2023-03-15T08:37:54.939" v="627" actId="20577"/>
          <ac:spMkLst>
            <pc:docMk/>
            <pc:sldMk cId="2490807335" sldId="2063"/>
            <ac:spMk id="2" creationId="{52DA34BA-82FC-47C5-BCE1-BB65E08B92A1}"/>
          </ac:spMkLst>
        </pc:spChg>
        <pc:spChg chg="mod">
          <ac:chgData name="Kelly Stokes" userId="3e5c5154-569e-4d81-aa91-4f91841cdfa9" providerId="ADAL" clId="{CE4E7A79-DC9B-4977-B3AF-307B5E74BCDB}" dt="2023-03-15T08:37:57.747" v="628" actId="1076"/>
          <ac:spMkLst>
            <pc:docMk/>
            <pc:sldMk cId="2490807335" sldId="2063"/>
            <ac:spMk id="3" creationId="{13BB5EC0-7A96-4D29-A835-6FAE896C31A4}"/>
          </ac:spMkLst>
        </pc:spChg>
        <pc:picChg chg="del">
          <ac:chgData name="Kelly Stokes" userId="3e5c5154-569e-4d81-aa91-4f91841cdfa9" providerId="ADAL" clId="{CE4E7A79-DC9B-4977-B3AF-307B5E74BCDB}" dt="2023-03-15T08:37:58.910" v="629" actId="478"/>
          <ac:picMkLst>
            <pc:docMk/>
            <pc:sldMk cId="2490807335" sldId="2063"/>
            <ac:picMk id="1028" creationId="{F7605242-8327-FAC4-5713-FB7739017CAF}"/>
          </ac:picMkLst>
        </pc:picChg>
        <pc:picChg chg="add mod">
          <ac:chgData name="Kelly Stokes" userId="3e5c5154-569e-4d81-aa91-4f91841cdfa9" providerId="ADAL" clId="{CE4E7A79-DC9B-4977-B3AF-307B5E74BCDB}" dt="2023-03-15T08:38:27.531" v="631" actId="1076"/>
          <ac:picMkLst>
            <pc:docMk/>
            <pc:sldMk cId="2490807335" sldId="2063"/>
            <ac:picMk id="49154" creationId="{585F6D29-269C-503C-2427-E7AAF537780B}"/>
          </ac:picMkLst>
        </pc:picChg>
      </pc:sldChg>
      <pc:sldChg chg="addSp delSp modSp mod modAnim">
        <pc:chgData name="Kelly Stokes" userId="3e5c5154-569e-4d81-aa91-4f91841cdfa9" providerId="ADAL" clId="{CE4E7A79-DC9B-4977-B3AF-307B5E74BCDB}" dt="2023-03-15T08:39:25.160" v="641"/>
        <pc:sldMkLst>
          <pc:docMk/>
          <pc:sldMk cId="1926865725" sldId="2064"/>
        </pc:sldMkLst>
        <pc:spChg chg="mod">
          <ac:chgData name="Kelly Stokes" userId="3e5c5154-569e-4d81-aa91-4f91841cdfa9" providerId="ADAL" clId="{CE4E7A79-DC9B-4977-B3AF-307B5E74BCDB}" dt="2023-03-15T08:38:40.038" v="637" actId="20577"/>
          <ac:spMkLst>
            <pc:docMk/>
            <pc:sldMk cId="1926865725" sldId="2064"/>
            <ac:spMk id="2" creationId="{52DA34BA-82FC-47C5-BCE1-BB65E08B92A1}"/>
          </ac:spMkLst>
        </pc:spChg>
        <pc:spChg chg="mod">
          <ac:chgData name="Kelly Stokes" userId="3e5c5154-569e-4d81-aa91-4f91841cdfa9" providerId="ADAL" clId="{CE4E7A79-DC9B-4977-B3AF-307B5E74BCDB}" dt="2023-03-15T08:38:44.956" v="638" actId="1076"/>
          <ac:spMkLst>
            <pc:docMk/>
            <pc:sldMk cId="1926865725" sldId="2064"/>
            <ac:spMk id="3" creationId="{0366E0B6-702E-4814-82C6-08CA2D13F3C9}"/>
          </ac:spMkLst>
        </pc:spChg>
        <pc:picChg chg="del">
          <ac:chgData name="Kelly Stokes" userId="3e5c5154-569e-4d81-aa91-4f91841cdfa9" providerId="ADAL" clId="{CE4E7A79-DC9B-4977-B3AF-307B5E74BCDB}" dt="2023-03-15T08:38:35.681" v="633" actId="478"/>
          <ac:picMkLst>
            <pc:docMk/>
            <pc:sldMk cId="1926865725" sldId="2064"/>
            <ac:picMk id="2052" creationId="{7156C6BE-23AF-A9CC-9DD5-6BDC121E8B79}"/>
          </ac:picMkLst>
        </pc:picChg>
        <pc:picChg chg="add mod">
          <ac:chgData name="Kelly Stokes" userId="3e5c5154-569e-4d81-aa91-4f91841cdfa9" providerId="ADAL" clId="{CE4E7A79-DC9B-4977-B3AF-307B5E74BCDB}" dt="2023-03-15T08:39:24.324" v="640" actId="1076"/>
          <ac:picMkLst>
            <pc:docMk/>
            <pc:sldMk cId="1926865725" sldId="2064"/>
            <ac:picMk id="48130" creationId="{947CD449-2184-BB0A-14EC-137D48FCCAD1}"/>
          </ac:picMkLst>
        </pc:picChg>
      </pc:sldChg>
      <pc:sldChg chg="addSp delSp modSp mod modAnim">
        <pc:chgData name="Kelly Stokes" userId="3e5c5154-569e-4d81-aa91-4f91841cdfa9" providerId="ADAL" clId="{CE4E7A79-DC9B-4977-B3AF-307B5E74BCDB}" dt="2023-03-15T08:40:28.418" v="699" actId="20577"/>
        <pc:sldMkLst>
          <pc:docMk/>
          <pc:sldMk cId="706661158" sldId="2065"/>
        </pc:sldMkLst>
        <pc:spChg chg="mod">
          <ac:chgData name="Kelly Stokes" userId="3e5c5154-569e-4d81-aa91-4f91841cdfa9" providerId="ADAL" clId="{CE4E7A79-DC9B-4977-B3AF-307B5E74BCDB}" dt="2023-03-15T08:39:43.519" v="653" actId="20577"/>
          <ac:spMkLst>
            <pc:docMk/>
            <pc:sldMk cId="706661158" sldId="2065"/>
            <ac:spMk id="2" creationId="{52DA34BA-82FC-47C5-BCE1-BB65E08B92A1}"/>
          </ac:spMkLst>
        </pc:spChg>
        <pc:spChg chg="mod">
          <ac:chgData name="Kelly Stokes" userId="3e5c5154-569e-4d81-aa91-4f91841cdfa9" providerId="ADAL" clId="{CE4E7A79-DC9B-4977-B3AF-307B5E74BCDB}" dt="2023-03-15T08:40:14.830" v="693" actId="27636"/>
          <ac:spMkLst>
            <pc:docMk/>
            <pc:sldMk cId="706661158" sldId="2065"/>
            <ac:spMk id="5" creationId="{26FE4F43-7583-A0B2-6DF7-474D43CA7D7E}"/>
          </ac:spMkLst>
        </pc:spChg>
        <pc:spChg chg="mod">
          <ac:chgData name="Kelly Stokes" userId="3e5c5154-569e-4d81-aa91-4f91841cdfa9" providerId="ADAL" clId="{CE4E7A79-DC9B-4977-B3AF-307B5E74BCDB}" dt="2023-03-15T08:40:28.418" v="699" actId="20577"/>
          <ac:spMkLst>
            <pc:docMk/>
            <pc:sldMk cId="706661158" sldId="2065"/>
            <ac:spMk id="12" creationId="{E384BFF7-3319-CAE2-192F-C4DCBBBBFCCA}"/>
          </ac:spMkLst>
        </pc:spChg>
        <pc:picChg chg="add mod">
          <ac:chgData name="Kelly Stokes" userId="3e5c5154-569e-4d81-aa91-4f91841cdfa9" providerId="ADAL" clId="{CE4E7A79-DC9B-4977-B3AF-307B5E74BCDB}" dt="2023-03-15T08:39:37.297" v="644" actId="1076"/>
          <ac:picMkLst>
            <pc:docMk/>
            <pc:sldMk cId="706661158" sldId="2065"/>
            <ac:picMk id="3" creationId="{32182A58-EA9B-8D1A-1BA3-6950FC17EB61}"/>
          </ac:picMkLst>
        </pc:picChg>
        <pc:picChg chg="del">
          <ac:chgData name="Kelly Stokes" userId="3e5c5154-569e-4d81-aa91-4f91841cdfa9" providerId="ADAL" clId="{CE4E7A79-DC9B-4977-B3AF-307B5E74BCDB}" dt="2023-03-15T08:39:30.153" v="642" actId="478"/>
          <ac:picMkLst>
            <pc:docMk/>
            <pc:sldMk cId="706661158" sldId="2065"/>
            <ac:picMk id="6" creationId="{8DA15D6E-278A-35D9-4053-24314744E572}"/>
          </ac:picMkLst>
        </pc:picChg>
      </pc:sldChg>
      <pc:sldChg chg="addSp delSp modSp modAnim">
        <pc:chgData name="Kelly Stokes" userId="3e5c5154-569e-4d81-aa91-4f91841cdfa9" providerId="ADAL" clId="{CE4E7A79-DC9B-4977-B3AF-307B5E74BCDB}" dt="2023-03-15T08:41:03.503" v="735" actId="20577"/>
        <pc:sldMkLst>
          <pc:docMk/>
          <pc:sldMk cId="3390818365" sldId="2066"/>
        </pc:sldMkLst>
        <pc:spChg chg="mod">
          <ac:chgData name="Kelly Stokes" userId="3e5c5154-569e-4d81-aa91-4f91841cdfa9" providerId="ADAL" clId="{CE4E7A79-DC9B-4977-B3AF-307B5E74BCDB}" dt="2023-03-15T08:40:46.143" v="709" actId="20577"/>
          <ac:spMkLst>
            <pc:docMk/>
            <pc:sldMk cId="3390818365" sldId="2066"/>
            <ac:spMk id="2" creationId="{52DA34BA-82FC-47C5-BCE1-BB65E08B92A1}"/>
          </ac:spMkLst>
        </pc:spChg>
        <pc:spChg chg="mod">
          <ac:chgData name="Kelly Stokes" userId="3e5c5154-569e-4d81-aa91-4f91841cdfa9" providerId="ADAL" clId="{CE4E7A79-DC9B-4977-B3AF-307B5E74BCDB}" dt="2023-03-15T08:40:58.923" v="731" actId="20577"/>
          <ac:spMkLst>
            <pc:docMk/>
            <pc:sldMk cId="3390818365" sldId="2066"/>
            <ac:spMk id="5" creationId="{26FE4F43-7583-A0B2-6DF7-474D43CA7D7E}"/>
          </ac:spMkLst>
        </pc:spChg>
        <pc:spChg chg="mod">
          <ac:chgData name="Kelly Stokes" userId="3e5c5154-569e-4d81-aa91-4f91841cdfa9" providerId="ADAL" clId="{CE4E7A79-DC9B-4977-B3AF-307B5E74BCDB}" dt="2023-03-15T08:41:03.503" v="735" actId="20577"/>
          <ac:spMkLst>
            <pc:docMk/>
            <pc:sldMk cId="3390818365" sldId="2066"/>
            <ac:spMk id="12" creationId="{E384BFF7-3319-CAE2-192F-C4DCBBBBFCCA}"/>
          </ac:spMkLst>
        </pc:spChg>
        <pc:picChg chg="del">
          <ac:chgData name="Kelly Stokes" userId="3e5c5154-569e-4d81-aa91-4f91841cdfa9" providerId="ADAL" clId="{CE4E7A79-DC9B-4977-B3AF-307B5E74BCDB}" dt="2023-03-15T08:40:36.480" v="700" actId="478"/>
          <ac:picMkLst>
            <pc:docMk/>
            <pc:sldMk cId="3390818365" sldId="2066"/>
            <ac:picMk id="3" creationId="{D46C43C2-68B5-1B4C-979F-C10A9C53BA1D}"/>
          </ac:picMkLst>
        </pc:picChg>
        <pc:picChg chg="add mod">
          <ac:chgData name="Kelly Stokes" userId="3e5c5154-569e-4d81-aa91-4f91841cdfa9" providerId="ADAL" clId="{CE4E7A79-DC9B-4977-B3AF-307B5E74BCDB}" dt="2023-03-15T08:40:38.621" v="702" actId="1076"/>
          <ac:picMkLst>
            <pc:docMk/>
            <pc:sldMk cId="3390818365" sldId="2066"/>
            <ac:picMk id="4" creationId="{C094008D-9184-A5A9-D4C0-D66ABC6324AA}"/>
          </ac:picMkLst>
        </pc:picChg>
      </pc:sldChg>
      <pc:sldChg chg="modSp mod">
        <pc:chgData name="Kelly Stokes" userId="3e5c5154-569e-4d81-aa91-4f91841cdfa9" providerId="ADAL" clId="{CE4E7A79-DC9B-4977-B3AF-307B5E74BCDB}" dt="2023-03-15T08:41:27.348" v="739" actId="14100"/>
        <pc:sldMkLst>
          <pc:docMk/>
          <pc:sldMk cId="1862842758" sldId="2067"/>
        </pc:sldMkLst>
        <pc:spChg chg="mod">
          <ac:chgData name="Kelly Stokes" userId="3e5c5154-569e-4d81-aa91-4f91841cdfa9" providerId="ADAL" clId="{CE4E7A79-DC9B-4977-B3AF-307B5E74BCDB}" dt="2023-03-15T08:41:17.953" v="736"/>
          <ac:spMkLst>
            <pc:docMk/>
            <pc:sldMk cId="1862842758" sldId="2067"/>
            <ac:spMk id="2" creationId="{52DA34BA-82FC-47C5-BCE1-BB65E08B92A1}"/>
          </ac:spMkLst>
        </pc:spChg>
        <pc:spChg chg="mod">
          <ac:chgData name="Kelly Stokes" userId="3e5c5154-569e-4d81-aa91-4f91841cdfa9" providerId="ADAL" clId="{CE4E7A79-DC9B-4977-B3AF-307B5E74BCDB}" dt="2023-03-15T08:41:27.348" v="739" actId="14100"/>
          <ac:spMkLst>
            <pc:docMk/>
            <pc:sldMk cId="1862842758" sldId="2067"/>
            <ac:spMk id="3" creationId="{847A1AC9-9EC9-E1AA-348D-958CE44F2772}"/>
          </ac:spMkLst>
        </pc:spChg>
      </pc:sldChg>
      <pc:sldChg chg="modSp mod">
        <pc:chgData name="Kelly Stokes" userId="3e5c5154-569e-4d81-aa91-4f91841cdfa9" providerId="ADAL" clId="{CE4E7A79-DC9B-4977-B3AF-307B5E74BCDB}" dt="2023-03-15T08:41:55.709" v="752" actId="27636"/>
        <pc:sldMkLst>
          <pc:docMk/>
          <pc:sldMk cId="1251799458" sldId="2068"/>
        </pc:sldMkLst>
        <pc:spChg chg="mod">
          <ac:chgData name="Kelly Stokes" userId="3e5c5154-569e-4d81-aa91-4f91841cdfa9" providerId="ADAL" clId="{CE4E7A79-DC9B-4977-B3AF-307B5E74BCDB}" dt="2023-03-15T08:41:43.819" v="741" actId="20577"/>
          <ac:spMkLst>
            <pc:docMk/>
            <pc:sldMk cId="1251799458" sldId="2068"/>
            <ac:spMk id="2" creationId="{52DA34BA-82FC-47C5-BCE1-BB65E08B92A1}"/>
          </ac:spMkLst>
        </pc:spChg>
        <pc:spChg chg="mod">
          <ac:chgData name="Kelly Stokes" userId="3e5c5154-569e-4d81-aa91-4f91841cdfa9" providerId="ADAL" clId="{CE4E7A79-DC9B-4977-B3AF-307B5E74BCDB}" dt="2023-03-15T08:41:55.709" v="752" actId="27636"/>
          <ac:spMkLst>
            <pc:docMk/>
            <pc:sldMk cId="1251799458" sldId="2068"/>
            <ac:spMk id="3" creationId="{847A1AC9-9EC9-E1AA-348D-958CE44F2772}"/>
          </ac:spMkLst>
        </pc:spChg>
      </pc:sldChg>
      <pc:sldChg chg="modNotesTx">
        <pc:chgData name="Kelly Stokes" userId="3e5c5154-569e-4d81-aa91-4f91841cdfa9" providerId="ADAL" clId="{CE4E7A79-DC9B-4977-B3AF-307B5E74BCDB}" dt="2023-03-15T08:42:24.167" v="753"/>
        <pc:sldMkLst>
          <pc:docMk/>
          <pc:sldMk cId="890230113" sldId="2080"/>
        </pc:sldMkLst>
      </pc:sldChg>
      <pc:sldChg chg="modSp mod">
        <pc:chgData name="Kelly Stokes" userId="3e5c5154-569e-4d81-aa91-4f91841cdfa9" providerId="ADAL" clId="{CE4E7A79-DC9B-4977-B3AF-307B5E74BCDB}" dt="2023-03-15T08:42:27.992" v="754"/>
        <pc:sldMkLst>
          <pc:docMk/>
          <pc:sldMk cId="4080640862" sldId="2081"/>
        </pc:sldMkLst>
        <pc:spChg chg="mod">
          <ac:chgData name="Kelly Stokes" userId="3e5c5154-569e-4d81-aa91-4f91841cdfa9" providerId="ADAL" clId="{CE4E7A79-DC9B-4977-B3AF-307B5E74BCDB}" dt="2023-03-15T08:42:27.992" v="754"/>
          <ac:spMkLst>
            <pc:docMk/>
            <pc:sldMk cId="4080640862" sldId="2081"/>
            <ac:spMk id="2" creationId="{77E26784-A357-92CE-B6B1-8F248D3D6650}"/>
          </ac:spMkLst>
        </pc:spChg>
      </pc:sldChg>
      <pc:sldChg chg="del">
        <pc:chgData name="Kelly Stokes" userId="3e5c5154-569e-4d81-aa91-4f91841cdfa9" providerId="ADAL" clId="{CE4E7A79-DC9B-4977-B3AF-307B5E74BCDB}" dt="2023-03-15T08:42:44.926" v="755" actId="2696"/>
        <pc:sldMkLst>
          <pc:docMk/>
          <pc:sldMk cId="1948948896" sldId="2091"/>
        </pc:sldMkLst>
      </pc:sldChg>
      <pc:sldChg chg="del">
        <pc:chgData name="Kelly Stokes" userId="3e5c5154-569e-4d81-aa91-4f91841cdfa9" providerId="ADAL" clId="{CE4E7A79-DC9B-4977-B3AF-307B5E74BCDB}" dt="2023-03-15T08:42:44.926" v="755" actId="2696"/>
        <pc:sldMkLst>
          <pc:docMk/>
          <pc:sldMk cId="813034970" sldId="2092"/>
        </pc:sldMkLst>
      </pc:sldChg>
      <pc:sldChg chg="del">
        <pc:chgData name="Kelly Stokes" userId="3e5c5154-569e-4d81-aa91-4f91841cdfa9" providerId="ADAL" clId="{CE4E7A79-DC9B-4977-B3AF-307B5E74BCDB}" dt="2023-03-15T08:42:44.926" v="755" actId="2696"/>
        <pc:sldMkLst>
          <pc:docMk/>
          <pc:sldMk cId="3043160886" sldId="2093"/>
        </pc:sldMkLst>
      </pc:sldChg>
      <pc:sldChg chg="del">
        <pc:chgData name="Kelly Stokes" userId="3e5c5154-569e-4d81-aa91-4f91841cdfa9" providerId="ADAL" clId="{CE4E7A79-DC9B-4977-B3AF-307B5E74BCDB}" dt="2023-03-15T08:42:44.926" v="755" actId="2696"/>
        <pc:sldMkLst>
          <pc:docMk/>
          <pc:sldMk cId="3689319807" sldId="2094"/>
        </pc:sldMkLst>
      </pc:sldChg>
      <pc:sldChg chg="addSp delSp modSp mod modAnim">
        <pc:chgData name="Kelly Stokes" userId="3e5c5154-569e-4d81-aa91-4f91841cdfa9" providerId="ADAL" clId="{CE4E7A79-DC9B-4977-B3AF-307B5E74BCDB}" dt="2023-03-15T08:43:51.927" v="769"/>
        <pc:sldMkLst>
          <pc:docMk/>
          <pc:sldMk cId="1738529907" sldId="2098"/>
        </pc:sldMkLst>
        <pc:spChg chg="mod">
          <ac:chgData name="Kelly Stokes" userId="3e5c5154-569e-4d81-aa91-4f91841cdfa9" providerId="ADAL" clId="{CE4E7A79-DC9B-4977-B3AF-307B5E74BCDB}" dt="2023-03-15T08:43:21.678" v="764" actId="20577"/>
          <ac:spMkLst>
            <pc:docMk/>
            <pc:sldMk cId="1738529907" sldId="2098"/>
            <ac:spMk id="2" creationId="{52DA34BA-82FC-47C5-BCE1-BB65E08B92A1}"/>
          </ac:spMkLst>
        </pc:spChg>
        <pc:spChg chg="mod">
          <ac:chgData name="Kelly Stokes" userId="3e5c5154-569e-4d81-aa91-4f91841cdfa9" providerId="ADAL" clId="{CE4E7A79-DC9B-4977-B3AF-307B5E74BCDB}" dt="2023-03-15T08:43:25.485" v="765" actId="1076"/>
          <ac:spMkLst>
            <pc:docMk/>
            <pc:sldMk cId="1738529907" sldId="2098"/>
            <ac:spMk id="3" creationId="{13BB5EC0-7A96-4D29-A835-6FAE896C31A4}"/>
          </ac:spMkLst>
        </pc:spChg>
        <pc:picChg chg="del">
          <ac:chgData name="Kelly Stokes" userId="3e5c5154-569e-4d81-aa91-4f91841cdfa9" providerId="ADAL" clId="{CE4E7A79-DC9B-4977-B3AF-307B5E74BCDB}" dt="2023-03-15T08:43:26.362" v="766" actId="478"/>
          <ac:picMkLst>
            <pc:docMk/>
            <pc:sldMk cId="1738529907" sldId="2098"/>
            <ac:picMk id="1028" creationId="{F7605242-8327-FAC4-5713-FB7739017CAF}"/>
          </ac:picMkLst>
        </pc:picChg>
        <pc:picChg chg="add mod">
          <ac:chgData name="Kelly Stokes" userId="3e5c5154-569e-4d81-aa91-4f91841cdfa9" providerId="ADAL" clId="{CE4E7A79-DC9B-4977-B3AF-307B5E74BCDB}" dt="2023-03-15T08:43:48.707" v="768" actId="1076"/>
          <ac:picMkLst>
            <pc:docMk/>
            <pc:sldMk cId="1738529907" sldId="2098"/>
            <ac:picMk id="41986" creationId="{5C73A2C0-5B05-BAC6-B049-09E2B6C3140C}"/>
          </ac:picMkLst>
        </pc:picChg>
      </pc:sldChg>
      <pc:sldChg chg="addSp delSp modSp mod modAnim">
        <pc:chgData name="Kelly Stokes" userId="3e5c5154-569e-4d81-aa91-4f91841cdfa9" providerId="ADAL" clId="{CE4E7A79-DC9B-4977-B3AF-307B5E74BCDB}" dt="2023-03-15T08:44:26.300" v="777"/>
        <pc:sldMkLst>
          <pc:docMk/>
          <pc:sldMk cId="2878529030" sldId="2099"/>
        </pc:sldMkLst>
        <pc:spChg chg="mod">
          <ac:chgData name="Kelly Stokes" userId="3e5c5154-569e-4d81-aa91-4f91841cdfa9" providerId="ADAL" clId="{CE4E7A79-DC9B-4977-B3AF-307B5E74BCDB}" dt="2023-03-15T08:44:01.255" v="772" actId="20577"/>
          <ac:spMkLst>
            <pc:docMk/>
            <pc:sldMk cId="2878529030" sldId="2099"/>
            <ac:spMk id="2" creationId="{52DA34BA-82FC-47C5-BCE1-BB65E08B92A1}"/>
          </ac:spMkLst>
        </pc:spChg>
        <pc:spChg chg="mod">
          <ac:chgData name="Kelly Stokes" userId="3e5c5154-569e-4d81-aa91-4f91841cdfa9" providerId="ADAL" clId="{CE4E7A79-DC9B-4977-B3AF-307B5E74BCDB}" dt="2023-03-15T08:44:03.974" v="773" actId="1076"/>
          <ac:spMkLst>
            <pc:docMk/>
            <pc:sldMk cId="2878529030" sldId="2099"/>
            <ac:spMk id="3" creationId="{0366E0B6-702E-4814-82C6-08CA2D13F3C9}"/>
          </ac:spMkLst>
        </pc:spChg>
        <pc:picChg chg="del">
          <ac:chgData name="Kelly Stokes" userId="3e5c5154-569e-4d81-aa91-4f91841cdfa9" providerId="ADAL" clId="{CE4E7A79-DC9B-4977-B3AF-307B5E74BCDB}" dt="2023-03-15T08:44:04.586" v="774" actId="478"/>
          <ac:picMkLst>
            <pc:docMk/>
            <pc:sldMk cId="2878529030" sldId="2099"/>
            <ac:picMk id="2052" creationId="{7156C6BE-23AF-A9CC-9DD5-6BDC121E8B79}"/>
          </ac:picMkLst>
        </pc:picChg>
        <pc:picChg chg="add mod">
          <ac:chgData name="Kelly Stokes" userId="3e5c5154-569e-4d81-aa91-4f91841cdfa9" providerId="ADAL" clId="{CE4E7A79-DC9B-4977-B3AF-307B5E74BCDB}" dt="2023-03-15T08:44:25.516" v="776" actId="1076"/>
          <ac:picMkLst>
            <pc:docMk/>
            <pc:sldMk cId="2878529030" sldId="2099"/>
            <ac:picMk id="40962" creationId="{90CDA655-EA07-009E-0C1B-176CD4EC7732}"/>
          </ac:picMkLst>
        </pc:picChg>
      </pc:sldChg>
      <pc:sldChg chg="addSp delSp modSp mod modAnim">
        <pc:chgData name="Kelly Stokes" userId="3e5c5154-569e-4d81-aa91-4f91841cdfa9" providerId="ADAL" clId="{CE4E7A79-DC9B-4977-B3AF-307B5E74BCDB}" dt="2023-03-15T08:45:12.900" v="840" actId="20577"/>
        <pc:sldMkLst>
          <pc:docMk/>
          <pc:sldMk cId="4022001237" sldId="2100"/>
        </pc:sldMkLst>
        <pc:spChg chg="mod">
          <ac:chgData name="Kelly Stokes" userId="3e5c5154-569e-4d81-aa91-4f91841cdfa9" providerId="ADAL" clId="{CE4E7A79-DC9B-4977-B3AF-307B5E74BCDB}" dt="2023-03-15T08:44:41.700" v="792" actId="20577"/>
          <ac:spMkLst>
            <pc:docMk/>
            <pc:sldMk cId="4022001237" sldId="2100"/>
            <ac:spMk id="2" creationId="{52DA34BA-82FC-47C5-BCE1-BB65E08B92A1}"/>
          </ac:spMkLst>
        </pc:spChg>
        <pc:spChg chg="mod">
          <ac:chgData name="Kelly Stokes" userId="3e5c5154-569e-4d81-aa91-4f91841cdfa9" providerId="ADAL" clId="{CE4E7A79-DC9B-4977-B3AF-307B5E74BCDB}" dt="2023-03-15T08:45:07.123" v="831" actId="404"/>
          <ac:spMkLst>
            <pc:docMk/>
            <pc:sldMk cId="4022001237" sldId="2100"/>
            <ac:spMk id="5" creationId="{26FE4F43-7583-A0B2-6DF7-474D43CA7D7E}"/>
          </ac:spMkLst>
        </pc:spChg>
        <pc:spChg chg="mod">
          <ac:chgData name="Kelly Stokes" userId="3e5c5154-569e-4d81-aa91-4f91841cdfa9" providerId="ADAL" clId="{CE4E7A79-DC9B-4977-B3AF-307B5E74BCDB}" dt="2023-03-15T08:45:12.900" v="840" actId="20577"/>
          <ac:spMkLst>
            <pc:docMk/>
            <pc:sldMk cId="4022001237" sldId="2100"/>
            <ac:spMk id="12" creationId="{E384BFF7-3319-CAE2-192F-C4DCBBBBFCCA}"/>
          </ac:spMkLst>
        </pc:spChg>
        <pc:picChg chg="add mod">
          <ac:chgData name="Kelly Stokes" userId="3e5c5154-569e-4d81-aa91-4f91841cdfa9" providerId="ADAL" clId="{CE4E7A79-DC9B-4977-B3AF-307B5E74BCDB}" dt="2023-03-15T08:44:36.013" v="780" actId="1076"/>
          <ac:picMkLst>
            <pc:docMk/>
            <pc:sldMk cId="4022001237" sldId="2100"/>
            <ac:picMk id="3" creationId="{5B2C01A7-25A2-1E2A-CCA1-4BF379AE4293}"/>
          </ac:picMkLst>
        </pc:picChg>
        <pc:picChg chg="del">
          <ac:chgData name="Kelly Stokes" userId="3e5c5154-569e-4d81-aa91-4f91841cdfa9" providerId="ADAL" clId="{CE4E7A79-DC9B-4977-B3AF-307B5E74BCDB}" dt="2023-03-15T08:44:33.793" v="778" actId="478"/>
          <ac:picMkLst>
            <pc:docMk/>
            <pc:sldMk cId="4022001237" sldId="2100"/>
            <ac:picMk id="6" creationId="{8DA15D6E-278A-35D9-4053-24314744E572}"/>
          </ac:picMkLst>
        </pc:picChg>
      </pc:sldChg>
      <pc:sldChg chg="addSp delSp modSp modAnim">
        <pc:chgData name="Kelly Stokes" userId="3e5c5154-569e-4d81-aa91-4f91841cdfa9" providerId="ADAL" clId="{CE4E7A79-DC9B-4977-B3AF-307B5E74BCDB}" dt="2023-03-15T08:45:45.055" v="874" actId="20577"/>
        <pc:sldMkLst>
          <pc:docMk/>
          <pc:sldMk cId="3788205802" sldId="2101"/>
        </pc:sldMkLst>
        <pc:spChg chg="mod">
          <ac:chgData name="Kelly Stokes" userId="3e5c5154-569e-4d81-aa91-4f91841cdfa9" providerId="ADAL" clId="{CE4E7A79-DC9B-4977-B3AF-307B5E74BCDB}" dt="2023-03-15T08:45:28.281" v="849" actId="20577"/>
          <ac:spMkLst>
            <pc:docMk/>
            <pc:sldMk cId="3788205802" sldId="2101"/>
            <ac:spMk id="2" creationId="{52DA34BA-82FC-47C5-BCE1-BB65E08B92A1}"/>
          </ac:spMkLst>
        </pc:spChg>
        <pc:spChg chg="mod">
          <ac:chgData name="Kelly Stokes" userId="3e5c5154-569e-4d81-aa91-4f91841cdfa9" providerId="ADAL" clId="{CE4E7A79-DC9B-4977-B3AF-307B5E74BCDB}" dt="2023-03-15T08:45:41.346" v="871" actId="20577"/>
          <ac:spMkLst>
            <pc:docMk/>
            <pc:sldMk cId="3788205802" sldId="2101"/>
            <ac:spMk id="5" creationId="{26FE4F43-7583-A0B2-6DF7-474D43CA7D7E}"/>
          </ac:spMkLst>
        </pc:spChg>
        <pc:spChg chg="mod">
          <ac:chgData name="Kelly Stokes" userId="3e5c5154-569e-4d81-aa91-4f91841cdfa9" providerId="ADAL" clId="{CE4E7A79-DC9B-4977-B3AF-307B5E74BCDB}" dt="2023-03-15T08:45:45.055" v="874" actId="20577"/>
          <ac:spMkLst>
            <pc:docMk/>
            <pc:sldMk cId="3788205802" sldId="2101"/>
            <ac:spMk id="12" creationId="{E384BFF7-3319-CAE2-192F-C4DCBBBBFCCA}"/>
          </ac:spMkLst>
        </pc:spChg>
        <pc:picChg chg="del">
          <ac:chgData name="Kelly Stokes" userId="3e5c5154-569e-4d81-aa91-4f91841cdfa9" providerId="ADAL" clId="{CE4E7A79-DC9B-4977-B3AF-307B5E74BCDB}" dt="2023-03-15T08:45:19.276" v="841" actId="478"/>
          <ac:picMkLst>
            <pc:docMk/>
            <pc:sldMk cId="3788205802" sldId="2101"/>
            <ac:picMk id="3" creationId="{D46C43C2-68B5-1B4C-979F-C10A9C53BA1D}"/>
          </ac:picMkLst>
        </pc:picChg>
        <pc:picChg chg="add mod">
          <ac:chgData name="Kelly Stokes" userId="3e5c5154-569e-4d81-aa91-4f91841cdfa9" providerId="ADAL" clId="{CE4E7A79-DC9B-4977-B3AF-307B5E74BCDB}" dt="2023-03-15T08:45:21.796" v="843" actId="1076"/>
          <ac:picMkLst>
            <pc:docMk/>
            <pc:sldMk cId="3788205802" sldId="2101"/>
            <ac:picMk id="4" creationId="{63B23E1C-9FE5-92ED-A04E-E005F27A13E9}"/>
          </ac:picMkLst>
        </pc:picChg>
      </pc:sldChg>
      <pc:sldChg chg="modSp mod">
        <pc:chgData name="Kelly Stokes" userId="3e5c5154-569e-4d81-aa91-4f91841cdfa9" providerId="ADAL" clId="{CE4E7A79-DC9B-4977-B3AF-307B5E74BCDB}" dt="2023-03-15T08:46:22.834" v="885" actId="27636"/>
        <pc:sldMkLst>
          <pc:docMk/>
          <pc:sldMk cId="1839416730" sldId="2102"/>
        </pc:sldMkLst>
        <pc:spChg chg="mod">
          <ac:chgData name="Kelly Stokes" userId="3e5c5154-569e-4d81-aa91-4f91841cdfa9" providerId="ADAL" clId="{CE4E7A79-DC9B-4977-B3AF-307B5E74BCDB}" dt="2023-03-15T08:46:13.069" v="875"/>
          <ac:spMkLst>
            <pc:docMk/>
            <pc:sldMk cId="1839416730" sldId="2102"/>
            <ac:spMk id="2" creationId="{52DA34BA-82FC-47C5-BCE1-BB65E08B92A1}"/>
          </ac:spMkLst>
        </pc:spChg>
        <pc:spChg chg="mod">
          <ac:chgData name="Kelly Stokes" userId="3e5c5154-569e-4d81-aa91-4f91841cdfa9" providerId="ADAL" clId="{CE4E7A79-DC9B-4977-B3AF-307B5E74BCDB}" dt="2023-03-15T08:46:22.834" v="885" actId="27636"/>
          <ac:spMkLst>
            <pc:docMk/>
            <pc:sldMk cId="1839416730" sldId="2102"/>
            <ac:spMk id="3" creationId="{847A1AC9-9EC9-E1AA-348D-958CE44F2772}"/>
          </ac:spMkLst>
        </pc:spChg>
      </pc:sldChg>
      <pc:sldChg chg="modSp mod">
        <pc:chgData name="Kelly Stokes" userId="3e5c5154-569e-4d81-aa91-4f91841cdfa9" providerId="ADAL" clId="{CE4E7A79-DC9B-4977-B3AF-307B5E74BCDB}" dt="2023-03-15T08:47:14.202" v="894" actId="1076"/>
        <pc:sldMkLst>
          <pc:docMk/>
          <pc:sldMk cId="1745277380" sldId="2103"/>
        </pc:sldMkLst>
        <pc:spChg chg="mod">
          <ac:chgData name="Kelly Stokes" userId="3e5c5154-569e-4d81-aa91-4f91841cdfa9" providerId="ADAL" clId="{CE4E7A79-DC9B-4977-B3AF-307B5E74BCDB}" dt="2023-03-15T08:46:53.859" v="893" actId="20577"/>
          <ac:spMkLst>
            <pc:docMk/>
            <pc:sldMk cId="1745277380" sldId="2103"/>
            <ac:spMk id="2" creationId="{52DA34BA-82FC-47C5-BCE1-BB65E08B92A1}"/>
          </ac:spMkLst>
        </pc:spChg>
        <pc:spChg chg="mod">
          <ac:chgData name="Kelly Stokes" userId="3e5c5154-569e-4d81-aa91-4f91841cdfa9" providerId="ADAL" clId="{CE4E7A79-DC9B-4977-B3AF-307B5E74BCDB}" dt="2023-03-15T08:47:14.202" v="894" actId="1076"/>
          <ac:spMkLst>
            <pc:docMk/>
            <pc:sldMk cId="1745277380" sldId="2103"/>
            <ac:spMk id="3" creationId="{847A1AC9-9EC9-E1AA-348D-958CE44F2772}"/>
          </ac:spMkLst>
        </pc:spChg>
      </pc:sldChg>
      <pc:sldChg chg="modNotesTx">
        <pc:chgData name="Kelly Stokes" userId="3e5c5154-569e-4d81-aa91-4f91841cdfa9" providerId="ADAL" clId="{CE4E7A79-DC9B-4977-B3AF-307B5E74BCDB}" dt="2023-03-15T08:47:49.264" v="896"/>
        <pc:sldMkLst>
          <pc:docMk/>
          <pc:sldMk cId="3634525652" sldId="2115"/>
        </pc:sldMkLst>
      </pc:sldChg>
      <pc:sldChg chg="modSp mod">
        <pc:chgData name="Kelly Stokes" userId="3e5c5154-569e-4d81-aa91-4f91841cdfa9" providerId="ADAL" clId="{CE4E7A79-DC9B-4977-B3AF-307B5E74BCDB}" dt="2023-03-15T08:47:43.175" v="895"/>
        <pc:sldMkLst>
          <pc:docMk/>
          <pc:sldMk cId="2843743033" sldId="2116"/>
        </pc:sldMkLst>
        <pc:spChg chg="mod">
          <ac:chgData name="Kelly Stokes" userId="3e5c5154-569e-4d81-aa91-4f91841cdfa9" providerId="ADAL" clId="{CE4E7A79-DC9B-4977-B3AF-307B5E74BCDB}" dt="2023-03-15T08:47:43.175" v="895"/>
          <ac:spMkLst>
            <pc:docMk/>
            <pc:sldMk cId="2843743033" sldId="2116"/>
            <ac:spMk id="2" creationId="{77E26784-A357-92CE-B6B1-8F248D3D6650}"/>
          </ac:spMkLst>
        </pc:spChg>
      </pc:sldChg>
      <pc:sldChg chg="del">
        <pc:chgData name="Kelly Stokes" userId="3e5c5154-569e-4d81-aa91-4f91841cdfa9" providerId="ADAL" clId="{CE4E7A79-DC9B-4977-B3AF-307B5E74BCDB}" dt="2023-03-15T08:48:01.368" v="897" actId="2696"/>
        <pc:sldMkLst>
          <pc:docMk/>
          <pc:sldMk cId="2280956935" sldId="2126"/>
        </pc:sldMkLst>
      </pc:sldChg>
      <pc:sldChg chg="del">
        <pc:chgData name="Kelly Stokes" userId="3e5c5154-569e-4d81-aa91-4f91841cdfa9" providerId="ADAL" clId="{CE4E7A79-DC9B-4977-B3AF-307B5E74BCDB}" dt="2023-03-15T08:48:01.368" v="897" actId="2696"/>
        <pc:sldMkLst>
          <pc:docMk/>
          <pc:sldMk cId="1554578407" sldId="2127"/>
        </pc:sldMkLst>
      </pc:sldChg>
      <pc:sldChg chg="del">
        <pc:chgData name="Kelly Stokes" userId="3e5c5154-569e-4d81-aa91-4f91841cdfa9" providerId="ADAL" clId="{CE4E7A79-DC9B-4977-B3AF-307B5E74BCDB}" dt="2023-03-15T08:48:01.368" v="897" actId="2696"/>
        <pc:sldMkLst>
          <pc:docMk/>
          <pc:sldMk cId="1353307540" sldId="2128"/>
        </pc:sldMkLst>
      </pc:sldChg>
      <pc:sldChg chg="del">
        <pc:chgData name="Kelly Stokes" userId="3e5c5154-569e-4d81-aa91-4f91841cdfa9" providerId="ADAL" clId="{CE4E7A79-DC9B-4977-B3AF-307B5E74BCDB}" dt="2023-03-15T08:48:01.368" v="897" actId="2696"/>
        <pc:sldMkLst>
          <pc:docMk/>
          <pc:sldMk cId="1762880958" sldId="2129"/>
        </pc:sldMkLst>
      </pc:sldChg>
      <pc:sldChg chg="addSp delSp modSp modAnim">
        <pc:chgData name="Kelly Stokes" userId="3e5c5154-569e-4d81-aa91-4f91841cdfa9" providerId="ADAL" clId="{CE4E7A79-DC9B-4977-B3AF-307B5E74BCDB}" dt="2023-03-15T08:48:59.204" v="907"/>
        <pc:sldMkLst>
          <pc:docMk/>
          <pc:sldMk cId="2792420567" sldId="2133"/>
        </pc:sldMkLst>
        <pc:spChg chg="mod">
          <ac:chgData name="Kelly Stokes" userId="3e5c5154-569e-4d81-aa91-4f91841cdfa9" providerId="ADAL" clId="{CE4E7A79-DC9B-4977-B3AF-307B5E74BCDB}" dt="2023-03-15T08:48:38.008" v="903" actId="20577"/>
          <ac:spMkLst>
            <pc:docMk/>
            <pc:sldMk cId="2792420567" sldId="2133"/>
            <ac:spMk id="2" creationId="{52DA34BA-82FC-47C5-BCE1-BB65E08B92A1}"/>
          </ac:spMkLst>
        </pc:spChg>
        <pc:picChg chg="del">
          <ac:chgData name="Kelly Stokes" userId="3e5c5154-569e-4d81-aa91-4f91841cdfa9" providerId="ADAL" clId="{CE4E7A79-DC9B-4977-B3AF-307B5E74BCDB}" dt="2023-03-15T08:48:40.417" v="904" actId="478"/>
          <ac:picMkLst>
            <pc:docMk/>
            <pc:sldMk cId="2792420567" sldId="2133"/>
            <ac:picMk id="1028" creationId="{F7605242-8327-FAC4-5713-FB7739017CAF}"/>
          </ac:picMkLst>
        </pc:picChg>
        <pc:picChg chg="add mod">
          <ac:chgData name="Kelly Stokes" userId="3e5c5154-569e-4d81-aa91-4f91841cdfa9" providerId="ADAL" clId="{CE4E7A79-DC9B-4977-B3AF-307B5E74BCDB}" dt="2023-03-15T08:48:58.495" v="906" actId="1076"/>
          <ac:picMkLst>
            <pc:docMk/>
            <pc:sldMk cId="2792420567" sldId="2133"/>
            <ac:picMk id="34818" creationId="{9E7C32B3-6ACC-5E9F-0D49-1708033FEEA6}"/>
          </ac:picMkLst>
        </pc:picChg>
      </pc:sldChg>
      <pc:sldChg chg="addSp delSp modSp modAnim">
        <pc:chgData name="Kelly Stokes" userId="3e5c5154-569e-4d81-aa91-4f91841cdfa9" providerId="ADAL" clId="{CE4E7A79-DC9B-4977-B3AF-307B5E74BCDB}" dt="2023-03-15T08:49:35.897" v="919"/>
        <pc:sldMkLst>
          <pc:docMk/>
          <pc:sldMk cId="2872638919" sldId="2134"/>
        </pc:sldMkLst>
        <pc:spChg chg="mod">
          <ac:chgData name="Kelly Stokes" userId="3e5c5154-569e-4d81-aa91-4f91841cdfa9" providerId="ADAL" clId="{CE4E7A79-DC9B-4977-B3AF-307B5E74BCDB}" dt="2023-03-15T08:49:05.849" v="915" actId="20577"/>
          <ac:spMkLst>
            <pc:docMk/>
            <pc:sldMk cId="2872638919" sldId="2134"/>
            <ac:spMk id="2" creationId="{52DA34BA-82FC-47C5-BCE1-BB65E08B92A1}"/>
          </ac:spMkLst>
        </pc:spChg>
        <pc:picChg chg="del">
          <ac:chgData name="Kelly Stokes" userId="3e5c5154-569e-4d81-aa91-4f91841cdfa9" providerId="ADAL" clId="{CE4E7A79-DC9B-4977-B3AF-307B5E74BCDB}" dt="2023-03-15T08:49:32.547" v="916" actId="478"/>
          <ac:picMkLst>
            <pc:docMk/>
            <pc:sldMk cId="2872638919" sldId="2134"/>
            <ac:picMk id="2052" creationId="{7156C6BE-23AF-A9CC-9DD5-6BDC121E8B79}"/>
          </ac:picMkLst>
        </pc:picChg>
        <pc:picChg chg="add mod">
          <ac:chgData name="Kelly Stokes" userId="3e5c5154-569e-4d81-aa91-4f91841cdfa9" providerId="ADAL" clId="{CE4E7A79-DC9B-4977-B3AF-307B5E74BCDB}" dt="2023-03-15T08:49:35.259" v="918" actId="1076"/>
          <ac:picMkLst>
            <pc:docMk/>
            <pc:sldMk cId="2872638919" sldId="2134"/>
            <ac:picMk id="33794" creationId="{12553FC6-01C7-5D29-1C11-B4D60F0424B8}"/>
          </ac:picMkLst>
        </pc:picChg>
      </pc:sldChg>
      <pc:sldChg chg="addSp delSp modSp mod modAnim">
        <pc:chgData name="Kelly Stokes" userId="3e5c5154-569e-4d81-aa91-4f91841cdfa9" providerId="ADAL" clId="{CE4E7A79-DC9B-4977-B3AF-307B5E74BCDB}" dt="2023-03-15T08:50:16.238" v="976" actId="20577"/>
        <pc:sldMkLst>
          <pc:docMk/>
          <pc:sldMk cId="3072246403" sldId="2135"/>
        </pc:sldMkLst>
        <pc:spChg chg="mod">
          <ac:chgData name="Kelly Stokes" userId="3e5c5154-569e-4d81-aa91-4f91841cdfa9" providerId="ADAL" clId="{CE4E7A79-DC9B-4977-B3AF-307B5E74BCDB}" dt="2023-03-15T08:49:53.592" v="931" actId="20577"/>
          <ac:spMkLst>
            <pc:docMk/>
            <pc:sldMk cId="3072246403" sldId="2135"/>
            <ac:spMk id="2" creationId="{52DA34BA-82FC-47C5-BCE1-BB65E08B92A1}"/>
          </ac:spMkLst>
        </pc:spChg>
        <pc:spChg chg="mod">
          <ac:chgData name="Kelly Stokes" userId="3e5c5154-569e-4d81-aa91-4f91841cdfa9" providerId="ADAL" clId="{CE4E7A79-DC9B-4977-B3AF-307B5E74BCDB}" dt="2023-03-15T08:50:11.454" v="970" actId="20577"/>
          <ac:spMkLst>
            <pc:docMk/>
            <pc:sldMk cId="3072246403" sldId="2135"/>
            <ac:spMk id="5" creationId="{26FE4F43-7583-A0B2-6DF7-474D43CA7D7E}"/>
          </ac:spMkLst>
        </pc:spChg>
        <pc:spChg chg="mod">
          <ac:chgData name="Kelly Stokes" userId="3e5c5154-569e-4d81-aa91-4f91841cdfa9" providerId="ADAL" clId="{CE4E7A79-DC9B-4977-B3AF-307B5E74BCDB}" dt="2023-03-15T08:50:16.238" v="976" actId="20577"/>
          <ac:spMkLst>
            <pc:docMk/>
            <pc:sldMk cId="3072246403" sldId="2135"/>
            <ac:spMk id="12" creationId="{E384BFF7-3319-CAE2-192F-C4DCBBBBFCCA}"/>
          </ac:spMkLst>
        </pc:spChg>
        <pc:picChg chg="add mod">
          <ac:chgData name="Kelly Stokes" userId="3e5c5154-569e-4d81-aa91-4f91841cdfa9" providerId="ADAL" clId="{CE4E7A79-DC9B-4977-B3AF-307B5E74BCDB}" dt="2023-03-15T08:49:58.274" v="932" actId="1076"/>
          <ac:picMkLst>
            <pc:docMk/>
            <pc:sldMk cId="3072246403" sldId="2135"/>
            <ac:picMk id="3" creationId="{AC238459-79B9-27CB-E4B9-ECE9F08AFB8E}"/>
          </ac:picMkLst>
        </pc:picChg>
        <pc:picChg chg="del">
          <ac:chgData name="Kelly Stokes" userId="3e5c5154-569e-4d81-aa91-4f91841cdfa9" providerId="ADAL" clId="{CE4E7A79-DC9B-4977-B3AF-307B5E74BCDB}" dt="2023-03-15T08:49:45.525" v="920" actId="478"/>
          <ac:picMkLst>
            <pc:docMk/>
            <pc:sldMk cId="3072246403" sldId="2135"/>
            <ac:picMk id="6" creationId="{8DA15D6E-278A-35D9-4053-24314744E572}"/>
          </ac:picMkLst>
        </pc:picChg>
      </pc:sldChg>
      <pc:sldChg chg="addSp delSp modSp modAnim">
        <pc:chgData name="Kelly Stokes" userId="3e5c5154-569e-4d81-aa91-4f91841cdfa9" providerId="ADAL" clId="{CE4E7A79-DC9B-4977-B3AF-307B5E74BCDB}" dt="2023-03-15T08:50:50.598" v="1024" actId="20577"/>
        <pc:sldMkLst>
          <pc:docMk/>
          <pc:sldMk cId="3930572827" sldId="2136"/>
        </pc:sldMkLst>
        <pc:spChg chg="mod">
          <ac:chgData name="Kelly Stokes" userId="3e5c5154-569e-4d81-aa91-4f91841cdfa9" providerId="ADAL" clId="{CE4E7A79-DC9B-4977-B3AF-307B5E74BCDB}" dt="2023-03-15T08:50:30.703" v="987" actId="20577"/>
          <ac:spMkLst>
            <pc:docMk/>
            <pc:sldMk cId="3930572827" sldId="2136"/>
            <ac:spMk id="2" creationId="{52DA34BA-82FC-47C5-BCE1-BB65E08B92A1}"/>
          </ac:spMkLst>
        </pc:spChg>
        <pc:spChg chg="mod">
          <ac:chgData name="Kelly Stokes" userId="3e5c5154-569e-4d81-aa91-4f91841cdfa9" providerId="ADAL" clId="{CE4E7A79-DC9B-4977-B3AF-307B5E74BCDB}" dt="2023-03-15T08:50:46.349" v="1017" actId="20577"/>
          <ac:spMkLst>
            <pc:docMk/>
            <pc:sldMk cId="3930572827" sldId="2136"/>
            <ac:spMk id="5" creationId="{26FE4F43-7583-A0B2-6DF7-474D43CA7D7E}"/>
          </ac:spMkLst>
        </pc:spChg>
        <pc:spChg chg="mod">
          <ac:chgData name="Kelly Stokes" userId="3e5c5154-569e-4d81-aa91-4f91841cdfa9" providerId="ADAL" clId="{CE4E7A79-DC9B-4977-B3AF-307B5E74BCDB}" dt="2023-03-15T08:50:50.598" v="1024" actId="20577"/>
          <ac:spMkLst>
            <pc:docMk/>
            <pc:sldMk cId="3930572827" sldId="2136"/>
            <ac:spMk id="12" creationId="{E384BFF7-3319-CAE2-192F-C4DCBBBBFCCA}"/>
          </ac:spMkLst>
        </pc:spChg>
        <pc:picChg chg="del">
          <ac:chgData name="Kelly Stokes" userId="3e5c5154-569e-4d81-aa91-4f91841cdfa9" providerId="ADAL" clId="{CE4E7A79-DC9B-4977-B3AF-307B5E74BCDB}" dt="2023-03-15T08:50:22.040" v="977" actId="478"/>
          <ac:picMkLst>
            <pc:docMk/>
            <pc:sldMk cId="3930572827" sldId="2136"/>
            <ac:picMk id="3" creationId="{D46C43C2-68B5-1B4C-979F-C10A9C53BA1D}"/>
          </ac:picMkLst>
        </pc:picChg>
        <pc:picChg chg="add mod">
          <ac:chgData name="Kelly Stokes" userId="3e5c5154-569e-4d81-aa91-4f91841cdfa9" providerId="ADAL" clId="{CE4E7A79-DC9B-4977-B3AF-307B5E74BCDB}" dt="2023-03-15T08:50:24.017" v="979" actId="1076"/>
          <ac:picMkLst>
            <pc:docMk/>
            <pc:sldMk cId="3930572827" sldId="2136"/>
            <ac:picMk id="4" creationId="{D100297C-1DBB-32F6-BA78-72417C286840}"/>
          </ac:picMkLst>
        </pc:picChg>
      </pc:sldChg>
      <pc:sldChg chg="modSp mod">
        <pc:chgData name="Kelly Stokes" userId="3e5c5154-569e-4d81-aa91-4f91841cdfa9" providerId="ADAL" clId="{CE4E7A79-DC9B-4977-B3AF-307B5E74BCDB}" dt="2023-03-15T08:51:31.938" v="1038" actId="14100"/>
        <pc:sldMkLst>
          <pc:docMk/>
          <pc:sldMk cId="620247526" sldId="2137"/>
        </pc:sldMkLst>
        <pc:spChg chg="mod">
          <ac:chgData name="Kelly Stokes" userId="3e5c5154-569e-4d81-aa91-4f91841cdfa9" providerId="ADAL" clId="{CE4E7A79-DC9B-4977-B3AF-307B5E74BCDB}" dt="2023-03-15T08:51:16.949" v="1033" actId="20577"/>
          <ac:spMkLst>
            <pc:docMk/>
            <pc:sldMk cId="620247526" sldId="2137"/>
            <ac:spMk id="2" creationId="{52DA34BA-82FC-47C5-BCE1-BB65E08B92A1}"/>
          </ac:spMkLst>
        </pc:spChg>
        <pc:spChg chg="mod">
          <ac:chgData name="Kelly Stokes" userId="3e5c5154-569e-4d81-aa91-4f91841cdfa9" providerId="ADAL" clId="{CE4E7A79-DC9B-4977-B3AF-307B5E74BCDB}" dt="2023-03-15T08:51:31.938" v="1038" actId="14100"/>
          <ac:spMkLst>
            <pc:docMk/>
            <pc:sldMk cId="620247526" sldId="2137"/>
            <ac:spMk id="3" creationId="{847A1AC9-9EC9-E1AA-348D-958CE44F2772}"/>
          </ac:spMkLst>
        </pc:spChg>
      </pc:sldChg>
      <pc:sldChg chg="del">
        <pc:chgData name="Kelly Stokes" userId="3e5c5154-569e-4d81-aa91-4f91841cdfa9" providerId="ADAL" clId="{CE4E7A79-DC9B-4977-B3AF-307B5E74BCDB}" dt="2023-03-15T08:51:38.662" v="1040" actId="2696"/>
        <pc:sldMkLst>
          <pc:docMk/>
          <pc:sldMk cId="2779011603" sldId="2138"/>
        </pc:sldMkLst>
      </pc:sldChg>
      <pc:sldChg chg="modNotesTx">
        <pc:chgData name="Kelly Stokes" userId="3e5c5154-569e-4d81-aa91-4f91841cdfa9" providerId="ADAL" clId="{CE4E7A79-DC9B-4977-B3AF-307B5E74BCDB}" dt="2023-03-15T08:52:36.594" v="1061"/>
        <pc:sldMkLst>
          <pc:docMk/>
          <pc:sldMk cId="1711971203" sldId="2150"/>
        </pc:sldMkLst>
      </pc:sldChg>
      <pc:sldChg chg="modSp mod">
        <pc:chgData name="Kelly Stokes" userId="3e5c5154-569e-4d81-aa91-4f91841cdfa9" providerId="ADAL" clId="{CE4E7A79-DC9B-4977-B3AF-307B5E74BCDB}" dt="2023-03-15T08:52:39.658" v="1062"/>
        <pc:sldMkLst>
          <pc:docMk/>
          <pc:sldMk cId="2970509355" sldId="2151"/>
        </pc:sldMkLst>
        <pc:spChg chg="mod">
          <ac:chgData name="Kelly Stokes" userId="3e5c5154-569e-4d81-aa91-4f91841cdfa9" providerId="ADAL" clId="{CE4E7A79-DC9B-4977-B3AF-307B5E74BCDB}" dt="2023-03-15T08:52:39.658" v="1062"/>
          <ac:spMkLst>
            <pc:docMk/>
            <pc:sldMk cId="2970509355" sldId="2151"/>
            <ac:spMk id="2" creationId="{77E26784-A357-92CE-B6B1-8F248D3D6650}"/>
          </ac:spMkLst>
        </pc:spChg>
      </pc:sldChg>
      <pc:sldChg chg="modSp add mod">
        <pc:chgData name="Kelly Stokes" userId="3e5c5154-569e-4d81-aa91-4f91841cdfa9" providerId="ADAL" clId="{CE4E7A79-DC9B-4977-B3AF-307B5E74BCDB}" dt="2023-03-15T08:52:16.621" v="1060" actId="1076"/>
        <pc:sldMkLst>
          <pc:docMk/>
          <pc:sldMk cId="1998692625" sldId="2156"/>
        </pc:sldMkLst>
        <pc:spChg chg="mod">
          <ac:chgData name="Kelly Stokes" userId="3e5c5154-569e-4d81-aa91-4f91841cdfa9" providerId="ADAL" clId="{CE4E7A79-DC9B-4977-B3AF-307B5E74BCDB}" dt="2023-03-15T08:51:46.293" v="1046" actId="20577"/>
          <ac:spMkLst>
            <pc:docMk/>
            <pc:sldMk cId="1998692625" sldId="2156"/>
            <ac:spMk id="2" creationId="{52DA34BA-82FC-47C5-BCE1-BB65E08B92A1}"/>
          </ac:spMkLst>
        </pc:spChg>
        <pc:spChg chg="mod">
          <ac:chgData name="Kelly Stokes" userId="3e5c5154-569e-4d81-aa91-4f91841cdfa9" providerId="ADAL" clId="{CE4E7A79-DC9B-4977-B3AF-307B5E74BCDB}" dt="2023-03-15T08:52:16.621" v="1060" actId="1076"/>
          <ac:spMkLst>
            <pc:docMk/>
            <pc:sldMk cId="1998692625" sldId="2156"/>
            <ac:spMk id="3" creationId="{847A1AC9-9EC9-E1AA-348D-958CE44F27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14/03/2023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Teacher’s lessons explain that plants love the warm, wet weather that helps them grow.</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a:p>
        </p:txBody>
      </p:sp>
    </p:spTree>
    <p:extLst>
      <p:ext uri="{BB962C8B-B14F-4D97-AF65-F5344CB8AC3E}">
        <p14:creationId xmlns:p14="http://schemas.microsoft.com/office/powerpoint/2010/main" val="2084192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108</a:t>
            </a:fld>
            <a:endParaRPr lang="en-GB"/>
          </a:p>
        </p:txBody>
      </p:sp>
    </p:spTree>
    <p:extLst>
      <p:ext uri="{BB962C8B-B14F-4D97-AF65-F5344CB8AC3E}">
        <p14:creationId xmlns:p14="http://schemas.microsoft.com/office/powerpoint/2010/main" val="1314353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dirty="0"/>
          </a:p>
        </p:txBody>
      </p:sp>
    </p:spTree>
    <p:extLst>
      <p:ext uri="{BB962C8B-B14F-4D97-AF65-F5344CB8AC3E}">
        <p14:creationId xmlns:p14="http://schemas.microsoft.com/office/powerpoint/2010/main" val="1839132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A child’s life in areas of Monsoons can be challenging.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141</a:t>
            </a:fld>
            <a:endParaRPr lang="en-GB"/>
          </a:p>
        </p:txBody>
      </p:sp>
    </p:spTree>
    <p:extLst>
      <p:ext uri="{BB962C8B-B14F-4D97-AF65-F5344CB8AC3E}">
        <p14:creationId xmlns:p14="http://schemas.microsoft.com/office/powerpoint/2010/main" val="42151412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143</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any many Tuesday</a:t>
            </a:r>
          </a:p>
          <a:p>
            <a:r>
              <a:rPr lang="en-GB" dirty="0"/>
              <a:t>Mr Mrs grass past</a:t>
            </a:r>
          </a:p>
          <a:p>
            <a:r>
              <a:rPr lang="en-GB" dirty="0"/>
              <a:t>child’s lady’s dog’s brother’s </a:t>
            </a:r>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4394495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300715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Unlike deserts, many places get a lot of rain.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1310262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steamy Amazon rainforest is one of the wettest places of any on the planet.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a:p>
        </p:txBody>
      </p:sp>
    </p:spTree>
    <p:extLst>
      <p:ext uri="{BB962C8B-B14F-4D97-AF65-F5344CB8AC3E}">
        <p14:creationId xmlns:p14="http://schemas.microsoft.com/office/powerpoint/2010/main" val="1562810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238061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dirty="0"/>
          </a:p>
        </p:txBody>
      </p:sp>
    </p:spTree>
    <p:extLst>
      <p:ext uri="{BB962C8B-B14F-4D97-AF65-F5344CB8AC3E}">
        <p14:creationId xmlns:p14="http://schemas.microsoft.com/office/powerpoint/2010/main" val="195630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14/03/2023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14/03/2023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1" y="3897254"/>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root ending in e</a:t>
            </a:r>
          </a:p>
        </p:txBody>
      </p:sp>
    </p:spTree>
    <p:extLst>
      <p:ext uri="{BB962C8B-B14F-4D97-AF65-F5344CB8AC3E}">
        <p14:creationId xmlns:p14="http://schemas.microsoft.com/office/powerpoint/2010/main" val="188007796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Tuesday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Wednesday and following Monday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8" name="Picture 4" descr="Image result for tuesday clipart">
            <a:extLst>
              <a:ext uri="{FF2B5EF4-FFF2-40B4-BE49-F238E27FC236}">
                <a16:creationId xmlns:a16="http://schemas.microsoft.com/office/drawing/2014/main" id="{FCBF0CC2-B07C-AD3D-07EE-5A6ABB76A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775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Come to dinner on Tuesday.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23413" y="3575957"/>
            <a:ext cx="3004458" cy="98651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57060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2081127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9321101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Rain and more rain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a:t>
            </a:r>
          </a:p>
        </p:txBody>
      </p:sp>
    </p:spTree>
    <p:extLst>
      <p:ext uri="{BB962C8B-B14F-4D97-AF65-F5344CB8AC3E}">
        <p14:creationId xmlns:p14="http://schemas.microsoft.com/office/powerpoint/2010/main" val="343908914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Rain and more rain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Unlike deserts,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many</a:t>
            </a:r>
            <a:r>
              <a:rPr lang="en-GB" sz="4000" dirty="0">
                <a:solidFill>
                  <a:srgbClr val="000000"/>
                </a:solidFill>
                <a:effectLst/>
                <a:latin typeface="Twinkl Cursive Looped" panose="02000000000000000000" pitchFamily="2" charset="0"/>
                <a:ea typeface="Times New Roman" panose="02020603050405020304" pitchFamily="18" charset="0"/>
              </a:rPr>
              <a:t> places get a lot of rain.  The steamy Amazon rainforest is one of the wettest places of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any</a:t>
            </a:r>
            <a:r>
              <a:rPr lang="en-GB" sz="4000" dirty="0">
                <a:solidFill>
                  <a:srgbClr val="000000"/>
                </a:solidFill>
                <a:effectLst/>
                <a:latin typeface="Twinkl Cursive Looped" panose="02000000000000000000" pitchFamily="2" charset="0"/>
                <a:ea typeface="Times New Roman" panose="02020603050405020304" pitchFamily="18" charset="0"/>
              </a:rPr>
              <a:t> on the planet.  Here it rains almost every day.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Teacher’s</a:t>
            </a:r>
            <a:r>
              <a:rPr lang="en-GB" sz="4000" dirty="0">
                <a:solidFill>
                  <a:srgbClr val="000000"/>
                </a:solidFill>
                <a:effectLst/>
                <a:latin typeface="Twinkl Cursive Looped" panose="02000000000000000000" pitchFamily="2" charset="0"/>
                <a:ea typeface="Times New Roman" panose="02020603050405020304" pitchFamily="18" charset="0"/>
              </a:rPr>
              <a:t> lessons explain that plants love the warm, wet weather that helps them grow.  In many places around the world, but mainly in Asia, they are both dry seasons and wet seasons during the year. The wet season is called the Monsoon.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child’s</a:t>
            </a:r>
            <a:r>
              <a:rPr lang="en-GB" sz="4000" dirty="0">
                <a:solidFill>
                  <a:srgbClr val="000000"/>
                </a:solidFill>
                <a:effectLst/>
                <a:latin typeface="Twinkl Cursive Looped" panose="02000000000000000000" pitchFamily="2" charset="0"/>
                <a:ea typeface="Times New Roman" panose="02020603050405020304" pitchFamily="18" charset="0"/>
              </a:rPr>
              <a:t> life in areas of Monsoons can be challenging. </a:t>
            </a:r>
          </a:p>
        </p:txBody>
      </p:sp>
    </p:spTree>
    <p:extLst>
      <p:ext uri="{BB962C8B-B14F-4D97-AF65-F5344CB8AC3E}">
        <p14:creationId xmlns:p14="http://schemas.microsoft.com/office/powerpoint/2010/main" val="179738456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3452565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Teacher’s lessons explain that plants love the warm, wet weather that helps them grow.</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4374303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277210525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9FC252C-6CA1-A7CF-4365-39E1DF5BF350}"/>
              </a:ext>
            </a:extLst>
          </p:cNvPr>
          <p:cNvPicPr>
            <a:picLocks noChangeAspect="1"/>
          </p:cNvPicPr>
          <p:nvPr/>
        </p:nvPicPr>
        <p:blipFill rotWithShape="1">
          <a:blip r:embed="rId2"/>
          <a:srcRect l="11384" t="11648" r="10536" b="8312"/>
          <a:stretch/>
        </p:blipFill>
        <p:spPr>
          <a:xfrm>
            <a:off x="293915" y="130628"/>
            <a:ext cx="11576956" cy="6672139"/>
          </a:xfrm>
          <a:prstGeom prst="rect">
            <a:avLst/>
          </a:prstGeom>
        </p:spPr>
      </p:pic>
    </p:spTree>
    <p:extLst>
      <p:ext uri="{BB962C8B-B14F-4D97-AF65-F5344CB8AC3E}">
        <p14:creationId xmlns:p14="http://schemas.microsoft.com/office/powerpoint/2010/main" val="1386130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241657028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2829971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20751356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title used before a surname or full name to address or refer to a man without a higher or honorific or professional title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Mr Benn | TV fanart | fanart.tv">
            <a:extLst>
              <a:ext uri="{FF2B5EF4-FFF2-40B4-BE49-F238E27FC236}">
                <a16:creationId xmlns:a16="http://schemas.microsoft.com/office/drawing/2014/main" id="{F6AD0BCF-CB32-17C9-EA54-ADCF9C516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3781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280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Mr. Robert Smith is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129" y="3739243"/>
            <a:ext cx="1649187"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a:t>
            </a:r>
            <a:endParaRPr lang="en-GB" i="1" dirty="0"/>
          </a:p>
        </p:txBody>
      </p:sp>
    </p:spTree>
    <p:extLst>
      <p:ext uri="{BB962C8B-B14F-4D97-AF65-F5344CB8AC3E}">
        <p14:creationId xmlns:p14="http://schemas.microsoft.com/office/powerpoint/2010/main" val="44578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Mrs.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title used before a surname or full name to address or refer to a married woman without a higher or honorific or professional title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6" name="Picture 4" descr="Mrs Claus Clipart #1219755 - Illustration by yayayoyo">
            <a:extLst>
              <a:ext uri="{FF2B5EF4-FFF2-40B4-BE49-F238E27FC236}">
                <a16:creationId xmlns:a16="http://schemas.microsoft.com/office/drawing/2014/main" id="{903DAD07-70C0-E4F4-785A-03D5CDB8FA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621"/>
          <a:stretch/>
        </p:blipFill>
        <p:spPr bwMode="auto">
          <a:xfrm>
            <a:off x="392225" y="244929"/>
            <a:ext cx="2085975" cy="2067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17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Mrs Sally Jones is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1583873" cy="910150"/>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54357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1" y="3897254"/>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root ending in e</a:t>
            </a:r>
          </a:p>
        </p:txBody>
      </p:sp>
    </p:spTree>
    <p:extLst>
      <p:ext uri="{BB962C8B-B14F-4D97-AF65-F5344CB8AC3E}">
        <p14:creationId xmlns:p14="http://schemas.microsoft.com/office/powerpoint/2010/main" val="135941776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235596548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scare</a:t>
            </a:r>
          </a:p>
        </p:txBody>
      </p:sp>
      <p:sp>
        <p:nvSpPr>
          <p:cNvPr id="3" name="Rectangle 2">
            <a:extLst>
              <a:ext uri="{FF2B5EF4-FFF2-40B4-BE49-F238E27FC236}">
                <a16:creationId xmlns:a16="http://schemas.microsoft.com/office/drawing/2014/main" id="{13BB5EC0-7A96-4D29-A835-6FAE896C31A4}"/>
              </a:ext>
            </a:extLst>
          </p:cNvPr>
          <p:cNvSpPr/>
          <p:nvPr/>
        </p:nvSpPr>
        <p:spPr>
          <a:xfrm>
            <a:off x="6939644" y="3561670"/>
            <a:ext cx="5551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descr="scared face Free afraid face cliparts download clip art png - Clipartix">
            <a:extLst>
              <a:ext uri="{FF2B5EF4-FFF2-40B4-BE49-F238E27FC236}">
                <a16:creationId xmlns:a16="http://schemas.microsoft.com/office/drawing/2014/main" id="{8523A811-4E7D-1458-C40C-5F4A26C29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395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scary</a:t>
            </a:r>
          </a:p>
        </p:txBody>
      </p:sp>
      <p:sp>
        <p:nvSpPr>
          <p:cNvPr id="3" name="Rectangle 2">
            <a:extLst>
              <a:ext uri="{FF2B5EF4-FFF2-40B4-BE49-F238E27FC236}">
                <a16:creationId xmlns:a16="http://schemas.microsoft.com/office/drawing/2014/main" id="{13BB5EC0-7A96-4D29-A835-6FAE896C31A4}"/>
              </a:ext>
            </a:extLst>
          </p:cNvPr>
          <p:cNvSpPr/>
          <p:nvPr/>
        </p:nvSpPr>
        <p:spPr>
          <a:xfrm>
            <a:off x="6939644" y="3561670"/>
            <a:ext cx="5551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descr="scared face Free afraid face cliparts download clip art png - Clipartix">
            <a:extLst>
              <a:ext uri="{FF2B5EF4-FFF2-40B4-BE49-F238E27FC236}">
                <a16:creationId xmlns:a16="http://schemas.microsoft.com/office/drawing/2014/main" id="{8523A811-4E7D-1458-C40C-5F4A26C29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51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hike</a:t>
            </a:r>
          </a:p>
        </p:txBody>
      </p:sp>
      <p:sp>
        <p:nvSpPr>
          <p:cNvPr id="3" name="Rectangle 2">
            <a:extLst>
              <a:ext uri="{FF2B5EF4-FFF2-40B4-BE49-F238E27FC236}">
                <a16:creationId xmlns:a16="http://schemas.microsoft.com/office/drawing/2014/main" id="{13BB5EC0-7A96-4D29-A835-6FAE896C31A4}"/>
              </a:ext>
            </a:extLst>
          </p:cNvPr>
          <p:cNvSpPr/>
          <p:nvPr/>
        </p:nvSpPr>
        <p:spPr>
          <a:xfrm>
            <a:off x="6694715" y="3561670"/>
            <a:ext cx="5551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0" name="Picture 4" descr="Trekking Royalty Free SVG, Cliparts, Vectors, And Stock Illustration. Image  24121483.">
            <a:extLst>
              <a:ext uri="{FF2B5EF4-FFF2-40B4-BE49-F238E27FC236}">
                <a16:creationId xmlns:a16="http://schemas.microsoft.com/office/drawing/2014/main" id="{DA895516-1D2D-7060-439F-14461AC08B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56" y="707572"/>
            <a:ext cx="231457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86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scared</a:t>
            </a:r>
          </a:p>
        </p:txBody>
      </p:sp>
      <p:sp>
        <p:nvSpPr>
          <p:cNvPr id="3" name="Rectangle 2">
            <a:extLst>
              <a:ext uri="{FF2B5EF4-FFF2-40B4-BE49-F238E27FC236}">
                <a16:creationId xmlns:a16="http://schemas.microsoft.com/office/drawing/2014/main" id="{13BB5EC0-7A96-4D29-A835-6FAE896C31A4}"/>
              </a:ext>
            </a:extLst>
          </p:cNvPr>
          <p:cNvSpPr/>
          <p:nvPr/>
        </p:nvSpPr>
        <p:spPr>
          <a:xfrm>
            <a:off x="6743700" y="3561670"/>
            <a:ext cx="7511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descr="scared face Free afraid face cliparts download clip art png - Clipartix">
            <a:extLst>
              <a:ext uri="{FF2B5EF4-FFF2-40B4-BE49-F238E27FC236}">
                <a16:creationId xmlns:a16="http://schemas.microsoft.com/office/drawing/2014/main" id="{8523A811-4E7D-1458-C40C-5F4A26C290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25105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52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07706493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Possessive apostrophe</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6951753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5056582"/>
            <a:ext cx="10515600" cy="1481650"/>
          </a:xfrm>
        </p:spPr>
        <p:txBody>
          <a:bodyPr>
            <a:noAutofit/>
          </a:bodyPr>
          <a:lstStyle/>
          <a:p>
            <a:pPr algn="ctr"/>
            <a:r>
              <a:rPr lang="en-GB" sz="4800" dirty="0">
                <a:latin typeface="Twinkl Cursive Looped" panose="02000000000000000000" pitchFamily="2" charset="0"/>
              </a:rPr>
              <a:t>possessive apostrophe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solidFill>
                  <a:schemeClr val="bg1"/>
                </a:solidFill>
                <a:latin typeface="Twinkl Cursive Looped" panose="02000000000000000000" pitchFamily="2" charset="0"/>
              </a:rPr>
              <a:t>___</a:t>
            </a:r>
            <a:r>
              <a:rPr lang="en-GB" sz="4800" dirty="0">
                <a:latin typeface="Twinkl Cursive Looped" panose="02000000000000000000" pitchFamily="2" charset="0"/>
              </a:rPr>
              <a:t>’</a:t>
            </a:r>
            <a:r>
              <a:rPr lang="en-GB" sz="4800" dirty="0">
                <a:solidFill>
                  <a:schemeClr val="bg1"/>
                </a:solidFill>
                <a:latin typeface="Twinkl Cursive Looped" panose="02000000000000000000" pitchFamily="2" charset="0"/>
              </a:rPr>
              <a:t>__</a:t>
            </a:r>
            <a:br>
              <a:rPr lang="en-GB" sz="4800" dirty="0">
                <a:latin typeface="Twinkl Cursive Looped" panose="02000000000000000000" pitchFamily="2" charset="0"/>
              </a:rPr>
            </a:br>
            <a:r>
              <a:rPr lang="en-GB" sz="4800" dirty="0">
                <a:latin typeface="Twinkl Cursive Looped" panose="02000000000000000000" pitchFamily="2" charset="0"/>
              </a:rPr>
              <a:t>apostrophe shows possession</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err="1">
                <a:latin typeface="Twinkl Cursive Looped" panose="02000000000000000000" pitchFamily="2" charset="0"/>
              </a:rPr>
              <a:t>possession</a:t>
            </a:r>
            <a:r>
              <a:rPr lang="en-GB" sz="4800" dirty="0">
                <a:latin typeface="Twinkl Cursive Looped" panose="02000000000000000000" pitchFamily="2" charset="0"/>
              </a:rPr>
              <a:t> - something belonging to someone or something</a:t>
            </a:r>
          </a:p>
        </p:txBody>
      </p:sp>
    </p:spTree>
    <p:extLst>
      <p:ext uri="{BB962C8B-B14F-4D97-AF65-F5344CB8AC3E}">
        <p14:creationId xmlns:p14="http://schemas.microsoft.com/office/powerpoint/2010/main" val="269670406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sister’s </a:t>
            </a:r>
          </a:p>
        </p:txBody>
      </p:sp>
      <p:sp>
        <p:nvSpPr>
          <p:cNvPr id="3" name="Rectangle 2">
            <a:extLst>
              <a:ext uri="{FF2B5EF4-FFF2-40B4-BE49-F238E27FC236}">
                <a16:creationId xmlns:a16="http://schemas.microsoft.com/office/drawing/2014/main" id="{13BB5EC0-7A96-4D29-A835-6FAE896C31A4}"/>
              </a:ext>
            </a:extLst>
          </p:cNvPr>
          <p:cNvSpPr/>
          <p:nvPr/>
        </p:nvSpPr>
        <p:spPr>
          <a:xfrm>
            <a:off x="6629401" y="3429000"/>
            <a:ext cx="8654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4818" name="Picture 2" descr="Image result for girls bike clipart">
            <a:extLst>
              <a:ext uri="{FF2B5EF4-FFF2-40B4-BE49-F238E27FC236}">
                <a16:creationId xmlns:a16="http://schemas.microsoft.com/office/drawing/2014/main" id="{9E7C32B3-6ACC-5E9F-0D49-1708033FEE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901" y="269904"/>
            <a:ext cx="18764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2420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brother’s </a:t>
            </a:r>
          </a:p>
        </p:txBody>
      </p:sp>
      <p:sp>
        <p:nvSpPr>
          <p:cNvPr id="3" name="Rectangle 2">
            <a:extLst>
              <a:ext uri="{FF2B5EF4-FFF2-40B4-BE49-F238E27FC236}">
                <a16:creationId xmlns:a16="http://schemas.microsoft.com/office/drawing/2014/main" id="{0366E0B6-702E-4814-82C6-08CA2D13F3C9}"/>
              </a:ext>
            </a:extLst>
          </p:cNvPr>
          <p:cNvSpPr/>
          <p:nvPr/>
        </p:nvSpPr>
        <p:spPr>
          <a:xfrm>
            <a:off x="6814457" y="3429000"/>
            <a:ext cx="963384"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794" name="Picture 2" descr="Image result for boys bike clipart">
            <a:extLst>
              <a:ext uri="{FF2B5EF4-FFF2-40B4-BE49-F238E27FC236}">
                <a16:creationId xmlns:a16="http://schemas.microsoft.com/office/drawing/2014/main" id="{12553FC6-01C7-5D29-1C11-B4D60F0424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361" y="308090"/>
            <a:ext cx="229552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2638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sister’s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something owned by the sister</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259215" y="1350425"/>
            <a:ext cx="11595327"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sister possessing bike = sister’s bike</a:t>
            </a:r>
            <a:endParaRPr lang="en-GB" i="1" dirty="0">
              <a:latin typeface="Twinkl Cursive Looped" panose="02000000000000000000" pitchFamily="2" charset="0"/>
            </a:endParaRPr>
          </a:p>
        </p:txBody>
      </p:sp>
      <p:pic>
        <p:nvPicPr>
          <p:cNvPr id="3" name="Picture 2" descr="Image result for girls bike clipart">
            <a:extLst>
              <a:ext uri="{FF2B5EF4-FFF2-40B4-BE49-F238E27FC236}">
                <a16:creationId xmlns:a16="http://schemas.microsoft.com/office/drawing/2014/main" id="{AC238459-79B9-27CB-E4B9-ECE9F08AFB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01" y="-17396"/>
            <a:ext cx="18764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24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brother’s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something owned by the brother</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1" y="1350425"/>
            <a:ext cx="1219200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brother possessing bike = brother’s bike</a:t>
            </a:r>
            <a:endParaRPr lang="en-GB" sz="4800" i="1" dirty="0">
              <a:latin typeface="Twinkl Cursive Looped" panose="02000000000000000000" pitchFamily="2" charset="0"/>
            </a:endParaRPr>
          </a:p>
        </p:txBody>
      </p:sp>
      <p:pic>
        <p:nvPicPr>
          <p:cNvPr id="4" name="Picture 2" descr="Image result for boys bike clipart">
            <a:extLst>
              <a:ext uri="{FF2B5EF4-FFF2-40B4-BE49-F238E27FC236}">
                <a16:creationId xmlns:a16="http://schemas.microsoft.com/office/drawing/2014/main" id="{D100297C-1DBB-32F6-BA78-72417C2868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87" y="83408"/>
            <a:ext cx="229552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057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My sister’s bike is red.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12867" y="2942705"/>
            <a:ext cx="2421677" cy="9809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20247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My brother’s bike is red.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491345" y="2713080"/>
            <a:ext cx="2926080" cy="1197033"/>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600" dirty="0">
                <a:latin typeface="Twinkl Cursive Looped" panose="02000000000000000000" pitchFamily="2" charset="0"/>
              </a:rPr>
              <a:t>_________</a:t>
            </a:r>
            <a:endParaRPr lang="en-GB" sz="3600" i="1" dirty="0"/>
          </a:p>
        </p:txBody>
      </p:sp>
    </p:spTree>
    <p:extLst>
      <p:ext uri="{BB962C8B-B14F-4D97-AF65-F5344CB8AC3E}">
        <p14:creationId xmlns:p14="http://schemas.microsoft.com/office/powerpoint/2010/main" val="199869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hiking</a:t>
            </a:r>
          </a:p>
        </p:txBody>
      </p:sp>
      <p:sp>
        <p:nvSpPr>
          <p:cNvPr id="3" name="Rectangle 2">
            <a:extLst>
              <a:ext uri="{FF2B5EF4-FFF2-40B4-BE49-F238E27FC236}">
                <a16:creationId xmlns:a16="http://schemas.microsoft.com/office/drawing/2014/main" id="{13BB5EC0-7A96-4D29-A835-6FAE896C31A4}"/>
              </a:ext>
            </a:extLst>
          </p:cNvPr>
          <p:cNvSpPr/>
          <p:nvPr/>
        </p:nvSpPr>
        <p:spPr>
          <a:xfrm>
            <a:off x="6400800" y="3561670"/>
            <a:ext cx="11429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0" name="Picture 4" descr="Trekking Royalty Free SVG, Cliparts, Vectors, And Stock Illustration. Image  24121483.">
            <a:extLst>
              <a:ext uri="{FF2B5EF4-FFF2-40B4-BE49-F238E27FC236}">
                <a16:creationId xmlns:a16="http://schemas.microsoft.com/office/drawing/2014/main" id="{DA895516-1D2D-7060-439F-14461AC08B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56" y="707572"/>
            <a:ext cx="231457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0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3283912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any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refer to one or some of a thing or number of things, no matter how much or how many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8" name="Picture 6" descr="Image result for ANY clipart">
            <a:extLst>
              <a:ext uri="{FF2B5EF4-FFF2-40B4-BE49-F238E27FC236}">
                <a16:creationId xmlns:a16="http://schemas.microsoft.com/office/drawing/2014/main" id="{BCD24394-5CB8-FBA9-AA8E-CB51908A53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188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I don't have any chocolate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18981" y="3755571"/>
            <a:ext cx="1498148" cy="806904"/>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311601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many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DETERMINER</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large number of</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0" name="Picture 2" descr="Image result for mANY clipart">
            <a:extLst>
              <a:ext uri="{FF2B5EF4-FFF2-40B4-BE49-F238E27FC236}">
                <a16:creationId xmlns:a16="http://schemas.microsoft.com/office/drawing/2014/main" id="{714BDF6B-0A44-AFB2-E8A8-A61EF51BC3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218523"/>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Many people sing Ed Sheeran songs.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2514" y="3652325"/>
            <a:ext cx="1877786" cy="910150"/>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9526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Tuesday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Wednesday and following Monday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8" name="Picture 4" descr="Image result for tuesday clipart">
            <a:extLst>
              <a:ext uri="{FF2B5EF4-FFF2-40B4-BE49-F238E27FC236}">
                <a16:creationId xmlns:a16="http://schemas.microsoft.com/office/drawing/2014/main" id="{FCBF0CC2-B07C-AD3D-07EE-5A6ABB76A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77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Come to dinner on Tuesday.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23413" y="3575957"/>
            <a:ext cx="3004458" cy="98651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0207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8111290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3750684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Rain and more rain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a:t>
            </a:r>
          </a:p>
        </p:txBody>
      </p:sp>
    </p:spTree>
    <p:extLst>
      <p:ext uri="{BB962C8B-B14F-4D97-AF65-F5344CB8AC3E}">
        <p14:creationId xmlns:p14="http://schemas.microsoft.com/office/powerpoint/2010/main" val="788775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hiker</a:t>
            </a:r>
          </a:p>
        </p:txBody>
      </p:sp>
      <p:sp>
        <p:nvSpPr>
          <p:cNvPr id="3" name="Rectangle 2">
            <a:extLst>
              <a:ext uri="{FF2B5EF4-FFF2-40B4-BE49-F238E27FC236}">
                <a16:creationId xmlns:a16="http://schemas.microsoft.com/office/drawing/2014/main" id="{13BB5EC0-7A96-4D29-A835-6FAE896C31A4}"/>
              </a:ext>
            </a:extLst>
          </p:cNvPr>
          <p:cNvSpPr/>
          <p:nvPr/>
        </p:nvSpPr>
        <p:spPr>
          <a:xfrm>
            <a:off x="6580413" y="3561670"/>
            <a:ext cx="78377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0" name="Picture 4" descr="Trekking Royalty Free SVG, Cliparts, Vectors, And Stock Illustration. Image  24121483.">
            <a:extLst>
              <a:ext uri="{FF2B5EF4-FFF2-40B4-BE49-F238E27FC236}">
                <a16:creationId xmlns:a16="http://schemas.microsoft.com/office/drawing/2014/main" id="{DA895516-1D2D-7060-439F-14461AC08B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56" y="707572"/>
            <a:ext cx="231457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3430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Rain and more rain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Unlike deserts,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many</a:t>
            </a:r>
            <a:r>
              <a:rPr lang="en-GB" sz="4000" dirty="0">
                <a:solidFill>
                  <a:srgbClr val="000000"/>
                </a:solidFill>
                <a:effectLst/>
                <a:latin typeface="Twinkl Cursive Looped" panose="02000000000000000000" pitchFamily="2" charset="0"/>
                <a:ea typeface="Times New Roman" panose="02020603050405020304" pitchFamily="18" charset="0"/>
              </a:rPr>
              <a:t> places get a lot of rain.  The steamy Amazon rainforest is one of the wettest places of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any</a:t>
            </a:r>
            <a:r>
              <a:rPr lang="en-GB" sz="4000" dirty="0">
                <a:solidFill>
                  <a:srgbClr val="000000"/>
                </a:solidFill>
                <a:effectLst/>
                <a:latin typeface="Twinkl Cursive Looped" panose="02000000000000000000" pitchFamily="2" charset="0"/>
                <a:ea typeface="Times New Roman" panose="02020603050405020304" pitchFamily="18" charset="0"/>
              </a:rPr>
              <a:t> on the planet.  Here it rains almost every day.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Teacher’s</a:t>
            </a:r>
            <a:r>
              <a:rPr lang="en-GB" sz="4000" dirty="0">
                <a:solidFill>
                  <a:srgbClr val="000000"/>
                </a:solidFill>
                <a:effectLst/>
                <a:latin typeface="Twinkl Cursive Looped" panose="02000000000000000000" pitchFamily="2" charset="0"/>
                <a:ea typeface="Times New Roman" panose="02020603050405020304" pitchFamily="18" charset="0"/>
              </a:rPr>
              <a:t> lessons explain that plants love the warm, wet weather that helps them grow.  In many places around the world, but mainly in Asia, they are both dry seasons and wet seasons during the year. The wet season is called the Monsoon.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child’s</a:t>
            </a:r>
            <a:r>
              <a:rPr lang="en-GB" sz="4000" dirty="0">
                <a:solidFill>
                  <a:srgbClr val="000000"/>
                </a:solidFill>
                <a:effectLst/>
                <a:latin typeface="Twinkl Cursive Looped" panose="02000000000000000000" pitchFamily="2" charset="0"/>
                <a:ea typeface="Times New Roman" panose="02020603050405020304" pitchFamily="18" charset="0"/>
              </a:rPr>
              <a:t> life in areas of Monsoons can be challenging. </a:t>
            </a:r>
          </a:p>
        </p:txBody>
      </p:sp>
    </p:spTree>
    <p:extLst>
      <p:ext uri="{BB962C8B-B14F-4D97-AF65-F5344CB8AC3E}">
        <p14:creationId xmlns:p14="http://schemas.microsoft.com/office/powerpoint/2010/main" val="235637772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11971203"/>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A child’s life in areas of Monsoons can be challenging.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97050935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0FA53EB-A49D-DFBC-93F1-86CBE85FA732}"/>
              </a:ext>
            </a:extLst>
          </p:cNvPr>
          <p:cNvPicPr>
            <a:picLocks noChangeAspect="1"/>
          </p:cNvPicPr>
          <p:nvPr/>
        </p:nvPicPr>
        <p:blipFill rotWithShape="1">
          <a:blip r:embed="rId2"/>
          <a:srcRect l="11384" t="11648" r="10536" b="8312"/>
          <a:stretch/>
        </p:blipFill>
        <p:spPr>
          <a:xfrm>
            <a:off x="293915" y="130628"/>
            <a:ext cx="11576956" cy="6672139"/>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4360589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Mrs.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8154876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44898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hiked</a:t>
            </a:r>
          </a:p>
        </p:txBody>
      </p:sp>
      <p:sp>
        <p:nvSpPr>
          <p:cNvPr id="3" name="Rectangle 2">
            <a:extLst>
              <a:ext uri="{FF2B5EF4-FFF2-40B4-BE49-F238E27FC236}">
                <a16:creationId xmlns:a16="http://schemas.microsoft.com/office/drawing/2014/main" id="{13BB5EC0-7A96-4D29-A835-6FAE896C31A4}"/>
              </a:ext>
            </a:extLst>
          </p:cNvPr>
          <p:cNvSpPr/>
          <p:nvPr/>
        </p:nvSpPr>
        <p:spPr>
          <a:xfrm>
            <a:off x="6580413" y="3561670"/>
            <a:ext cx="78377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0" name="Picture 4" descr="Trekking Royalty Free SVG, Cliparts, Vectors, And Stock Illustration. Image  24121483.">
            <a:extLst>
              <a:ext uri="{FF2B5EF4-FFF2-40B4-BE49-F238E27FC236}">
                <a16:creationId xmlns:a16="http://schemas.microsoft.com/office/drawing/2014/main" id="{DA895516-1D2D-7060-439F-14461AC08B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56" y="707572"/>
            <a:ext cx="2314575"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21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hiking</a:t>
            </a:r>
          </a:p>
        </p:txBody>
      </p:sp>
    </p:spTree>
    <p:extLst>
      <p:ext uri="{BB962C8B-B14F-4D97-AF65-F5344CB8AC3E}">
        <p14:creationId xmlns:p14="http://schemas.microsoft.com/office/powerpoint/2010/main" val="46406716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hiker</a:t>
            </a:r>
          </a:p>
        </p:txBody>
      </p:sp>
    </p:spTree>
    <p:extLst>
      <p:ext uri="{BB962C8B-B14F-4D97-AF65-F5344CB8AC3E}">
        <p14:creationId xmlns:p14="http://schemas.microsoft.com/office/powerpoint/2010/main" val="330841028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hiked</a:t>
            </a:r>
          </a:p>
        </p:txBody>
      </p:sp>
    </p:spTree>
    <p:extLst>
      <p:ext uri="{BB962C8B-B14F-4D97-AF65-F5344CB8AC3E}">
        <p14:creationId xmlns:p14="http://schemas.microsoft.com/office/powerpoint/2010/main" val="299618926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nice</a:t>
            </a:r>
          </a:p>
        </p:txBody>
      </p:sp>
    </p:spTree>
    <p:extLst>
      <p:ext uri="{BB962C8B-B14F-4D97-AF65-F5344CB8AC3E}">
        <p14:creationId xmlns:p14="http://schemas.microsoft.com/office/powerpoint/2010/main" val="227499666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nicer</a:t>
            </a:r>
          </a:p>
        </p:txBody>
      </p:sp>
    </p:spTree>
    <p:extLst>
      <p:ext uri="{BB962C8B-B14F-4D97-AF65-F5344CB8AC3E}">
        <p14:creationId xmlns:p14="http://schemas.microsoft.com/office/powerpoint/2010/main" val="218069337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nicest</a:t>
            </a:r>
          </a:p>
        </p:txBody>
      </p:sp>
    </p:spTree>
    <p:extLst>
      <p:ext uri="{BB962C8B-B14F-4D97-AF65-F5344CB8AC3E}">
        <p14:creationId xmlns:p14="http://schemas.microsoft.com/office/powerpoint/2010/main" val="383017573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shine</a:t>
            </a:r>
          </a:p>
        </p:txBody>
      </p:sp>
    </p:spTree>
    <p:extLst>
      <p:ext uri="{BB962C8B-B14F-4D97-AF65-F5344CB8AC3E}">
        <p14:creationId xmlns:p14="http://schemas.microsoft.com/office/powerpoint/2010/main" val="269881521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shiny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shining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scare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690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scary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48110910"/>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scared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2504010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teacher’s</a:t>
            </a:r>
          </a:p>
        </p:txBody>
      </p:sp>
    </p:spTree>
    <p:extLst>
      <p:ext uri="{BB962C8B-B14F-4D97-AF65-F5344CB8AC3E}">
        <p14:creationId xmlns:p14="http://schemas.microsoft.com/office/powerpoint/2010/main" val="293827234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parent’s</a:t>
            </a:r>
          </a:p>
        </p:txBody>
      </p:sp>
    </p:spTree>
    <p:extLst>
      <p:ext uri="{BB962C8B-B14F-4D97-AF65-F5344CB8AC3E}">
        <p14:creationId xmlns:p14="http://schemas.microsoft.com/office/powerpoint/2010/main" val="421385825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lady’s</a:t>
            </a:r>
          </a:p>
        </p:txBody>
      </p:sp>
    </p:spTree>
    <p:extLst>
      <p:ext uri="{BB962C8B-B14F-4D97-AF65-F5344CB8AC3E}">
        <p14:creationId xmlns:p14="http://schemas.microsoft.com/office/powerpoint/2010/main" val="282487926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gentleman’s</a:t>
            </a:r>
          </a:p>
        </p:txBody>
      </p:sp>
    </p:spTree>
    <p:extLst>
      <p:ext uri="{BB962C8B-B14F-4D97-AF65-F5344CB8AC3E}">
        <p14:creationId xmlns:p14="http://schemas.microsoft.com/office/powerpoint/2010/main" val="805782854"/>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dog’s</a:t>
            </a:r>
          </a:p>
        </p:txBody>
      </p:sp>
    </p:spTree>
    <p:extLst>
      <p:ext uri="{BB962C8B-B14F-4D97-AF65-F5344CB8AC3E}">
        <p14:creationId xmlns:p14="http://schemas.microsoft.com/office/powerpoint/2010/main" val="23060678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sister’s</a:t>
            </a:r>
          </a:p>
        </p:txBody>
      </p:sp>
    </p:spTree>
    <p:extLst>
      <p:ext uri="{BB962C8B-B14F-4D97-AF65-F5344CB8AC3E}">
        <p14:creationId xmlns:p14="http://schemas.microsoft.com/office/powerpoint/2010/main" val="2792669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Possessive apostrophe</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81733520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brother’s</a:t>
            </a:r>
          </a:p>
        </p:txBody>
      </p:sp>
    </p:spTree>
    <p:extLst>
      <p:ext uri="{BB962C8B-B14F-4D97-AF65-F5344CB8AC3E}">
        <p14:creationId xmlns:p14="http://schemas.microsoft.com/office/powerpoint/2010/main" val="137895356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Tuesday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421981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any many Tuesday</a:t>
            </a:r>
          </a:p>
          <a:p>
            <a:pPr algn="ctr"/>
            <a:r>
              <a:rPr lang="en-GB" sz="5400" dirty="0">
                <a:latin typeface="Twinkl Cursive Looped" panose="02000000000000000000" pitchFamily="2" charset="0"/>
              </a:rPr>
              <a:t>Mr Mrs grass past</a:t>
            </a:r>
          </a:p>
          <a:p>
            <a:pPr algn="ctr"/>
            <a:r>
              <a:rPr lang="en-GB" sz="5400" dirty="0">
                <a:latin typeface="Twinkl Cursive Looped" panose="02000000000000000000" pitchFamily="2" charset="0"/>
              </a:rPr>
              <a:t>child’s lady’s dog’s brother’s </a:t>
            </a:r>
          </a:p>
        </p:txBody>
      </p:sp>
    </p:spTree>
    <p:extLst>
      <p:ext uri="{BB962C8B-B14F-4D97-AF65-F5344CB8AC3E}">
        <p14:creationId xmlns:p14="http://schemas.microsoft.com/office/powerpoint/2010/main" val="388699187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713045"/>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adverb</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I don't have any chocolate left</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323607" y="1956023"/>
            <a:ext cx="1068779" cy="707885"/>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605150" y="3713045"/>
            <a:ext cx="1787236" cy="523220"/>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7" y="4748324"/>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adjective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Many people sing Ed Sheeran songs.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45620" y="2090756"/>
            <a:ext cx="1515835"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45619" y="4702157"/>
            <a:ext cx="181569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5056582"/>
            <a:ext cx="10515600" cy="1481650"/>
          </a:xfrm>
        </p:spPr>
        <p:txBody>
          <a:bodyPr>
            <a:noAutofit/>
          </a:bodyPr>
          <a:lstStyle/>
          <a:p>
            <a:pPr algn="ctr"/>
            <a:r>
              <a:rPr lang="en-GB" sz="4800" dirty="0">
                <a:latin typeface="Twinkl Cursive Looped" panose="02000000000000000000" pitchFamily="2" charset="0"/>
              </a:rPr>
              <a:t>possessive apostrophe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solidFill>
                  <a:schemeClr val="bg1"/>
                </a:solidFill>
                <a:latin typeface="Twinkl Cursive Looped" panose="02000000000000000000" pitchFamily="2" charset="0"/>
              </a:rPr>
              <a:t>___</a:t>
            </a:r>
            <a:r>
              <a:rPr lang="en-GB" sz="4800" dirty="0">
                <a:latin typeface="Twinkl Cursive Looped" panose="02000000000000000000" pitchFamily="2" charset="0"/>
              </a:rPr>
              <a:t>’</a:t>
            </a:r>
            <a:r>
              <a:rPr lang="en-GB" sz="4800" dirty="0">
                <a:solidFill>
                  <a:schemeClr val="bg1"/>
                </a:solidFill>
                <a:latin typeface="Twinkl Cursive Looped" panose="02000000000000000000" pitchFamily="2" charset="0"/>
              </a:rPr>
              <a:t>__</a:t>
            </a:r>
            <a:br>
              <a:rPr lang="en-GB" sz="4800" dirty="0">
                <a:latin typeface="Twinkl Cursive Looped" panose="02000000000000000000" pitchFamily="2" charset="0"/>
              </a:rPr>
            </a:br>
            <a:r>
              <a:rPr lang="en-GB" sz="4800" dirty="0">
                <a:latin typeface="Twinkl Cursive Looped" panose="02000000000000000000" pitchFamily="2" charset="0"/>
              </a:rPr>
              <a:t>apostrophe shows possession</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err="1">
                <a:latin typeface="Twinkl Cursive Looped" panose="02000000000000000000" pitchFamily="2" charset="0"/>
              </a:rPr>
              <a:t>possession</a:t>
            </a:r>
            <a:r>
              <a:rPr lang="en-GB" sz="4800" dirty="0">
                <a:latin typeface="Twinkl Cursive Looped" panose="02000000000000000000" pitchFamily="2" charset="0"/>
              </a:rPr>
              <a:t> - something belonging to someone or something</a:t>
            </a:r>
          </a:p>
        </p:txBody>
      </p:sp>
    </p:spTree>
    <p:extLst>
      <p:ext uri="{BB962C8B-B14F-4D97-AF65-F5344CB8AC3E}">
        <p14:creationId xmlns:p14="http://schemas.microsoft.com/office/powerpoint/2010/main" val="403950454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7021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Verb noun preposition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Come to dinner on Tuesday.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656365" y="2099621"/>
            <a:ext cx="2087336"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953937" y="4664855"/>
            <a:ext cx="94433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3261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752324"/>
            <a:ext cx="11740242" cy="3139321"/>
          </a:xfrm>
          <a:prstGeom prst="rect">
            <a:avLst/>
          </a:prstGeom>
          <a:noFill/>
        </p:spPr>
        <p:txBody>
          <a:bodyPr wrap="square" rtlCol="0">
            <a:spAutoFit/>
          </a:bodyPr>
          <a:lstStyle/>
          <a:p>
            <a:r>
              <a:rPr lang="en-GB" b="1" dirty="0">
                <a:solidFill>
                  <a:srgbClr val="83001D"/>
                </a:solidFill>
                <a:effectLst/>
              </a:rPr>
              <a:t>Any</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ǣnig</a:t>
            </a:r>
            <a:r>
              <a:rPr lang="en-GB" b="1" dirty="0">
                <a:solidFill>
                  <a:srgbClr val="83001D"/>
                </a:solidFill>
                <a:effectLst/>
              </a:rPr>
              <a:t> (see one, -y1), of Germanic origin; related to Dutch </a:t>
            </a:r>
            <a:r>
              <a:rPr lang="en-GB" b="1" dirty="0" err="1">
                <a:solidFill>
                  <a:srgbClr val="83001D"/>
                </a:solidFill>
                <a:effectLst/>
              </a:rPr>
              <a:t>eenig</a:t>
            </a:r>
            <a:r>
              <a:rPr lang="en-GB" b="1" dirty="0">
                <a:solidFill>
                  <a:srgbClr val="83001D"/>
                </a:solidFill>
                <a:effectLst/>
              </a:rPr>
              <a:t> and German </a:t>
            </a:r>
            <a:r>
              <a:rPr lang="en-GB" b="1" dirty="0" err="1">
                <a:solidFill>
                  <a:srgbClr val="83001D"/>
                </a:solidFill>
                <a:effectLst/>
              </a:rPr>
              <a:t>einig</a:t>
            </a:r>
            <a:r>
              <a:rPr lang="en-GB" b="1" dirty="0">
                <a:solidFill>
                  <a:srgbClr val="83001D"/>
                </a:solidFill>
                <a:effectLst/>
              </a:rPr>
              <a:t> .</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Many</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manig</a:t>
            </a:r>
            <a:r>
              <a:rPr lang="en-GB" b="1" dirty="0">
                <a:solidFill>
                  <a:srgbClr val="83001D"/>
                </a:solidFill>
                <a:effectLst/>
              </a:rPr>
              <a:t>, of Germanic origin; related to Dutch </a:t>
            </a:r>
            <a:r>
              <a:rPr lang="en-GB" b="1" dirty="0" err="1">
                <a:solidFill>
                  <a:srgbClr val="83001D"/>
                </a:solidFill>
                <a:effectLst/>
              </a:rPr>
              <a:t>menig</a:t>
            </a:r>
            <a:r>
              <a:rPr lang="en-GB" b="1" dirty="0">
                <a:solidFill>
                  <a:srgbClr val="83001D"/>
                </a:solidFill>
                <a:effectLst/>
              </a:rPr>
              <a:t> and German </a:t>
            </a:r>
            <a:r>
              <a:rPr lang="en-GB" b="1" dirty="0" err="1">
                <a:solidFill>
                  <a:srgbClr val="83001D"/>
                </a:solidFill>
                <a:effectLst/>
              </a:rPr>
              <a:t>manch</a:t>
            </a:r>
            <a:r>
              <a:rPr lang="en-GB" b="1" dirty="0">
                <a:solidFill>
                  <a:srgbClr val="83001D"/>
                </a:solidFill>
                <a:effectLst/>
              </a:rPr>
              <a:t> .</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752324"/>
            <a:ext cx="11740242" cy="1477328"/>
          </a:xfrm>
          <a:prstGeom prst="rect">
            <a:avLst/>
          </a:prstGeom>
          <a:noFill/>
        </p:spPr>
        <p:txBody>
          <a:bodyPr wrap="square" rtlCol="0">
            <a:spAutoFit/>
          </a:bodyPr>
          <a:lstStyle/>
          <a:p>
            <a:r>
              <a:rPr lang="en-GB" b="1" dirty="0">
                <a:solidFill>
                  <a:srgbClr val="83001D"/>
                </a:solidFill>
                <a:effectLst/>
              </a:rPr>
              <a:t>Tuesday </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Tīwesdæg</a:t>
            </a:r>
            <a:r>
              <a:rPr lang="en-GB" b="1" dirty="0">
                <a:solidFill>
                  <a:srgbClr val="83001D"/>
                </a:solidFill>
                <a:effectLst/>
              </a:rPr>
              <a:t> ‘day of </a:t>
            </a:r>
            <a:r>
              <a:rPr lang="en-GB" b="1" dirty="0" err="1">
                <a:solidFill>
                  <a:srgbClr val="83001D"/>
                </a:solidFill>
                <a:effectLst/>
              </a:rPr>
              <a:t>Tīw</a:t>
            </a:r>
            <a:r>
              <a:rPr lang="en-GB" b="1" dirty="0">
                <a:solidFill>
                  <a:srgbClr val="83001D"/>
                </a:solidFill>
                <a:effectLst/>
              </a:rPr>
              <a:t>’, a Germanic god of war and the sky; translation of Latin dies Marti ‘day of Mars’, the god </a:t>
            </a:r>
            <a:r>
              <a:rPr lang="en-GB" b="1" dirty="0" err="1">
                <a:solidFill>
                  <a:srgbClr val="83001D"/>
                </a:solidFill>
                <a:effectLst/>
              </a:rPr>
              <a:t>Tīw</a:t>
            </a:r>
            <a:r>
              <a:rPr lang="en-GB" b="1" dirty="0">
                <a:solidFill>
                  <a:srgbClr val="83001D"/>
                </a:solidFill>
                <a:effectLst/>
              </a:rPr>
              <a:t> being equated with the Roman god Mars. Compare with Swedish </a:t>
            </a:r>
            <a:r>
              <a:rPr lang="en-GB" b="1" dirty="0" err="1">
                <a:solidFill>
                  <a:srgbClr val="83001D"/>
                </a:solidFill>
                <a:effectLst/>
              </a:rPr>
              <a:t>tisdag</a:t>
            </a:r>
            <a:r>
              <a:rPr lang="en-GB" b="1" dirty="0">
                <a:solidFill>
                  <a:srgbClr val="83001D"/>
                </a:solidFill>
                <a:effectLst/>
              </a:rPr>
              <a:t> .</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pic>
        <p:nvPicPr>
          <p:cNvPr id="4" name="Picture 3">
            <a:extLst>
              <a:ext uri="{FF2B5EF4-FFF2-40B4-BE49-F238E27FC236}">
                <a16:creationId xmlns:a16="http://schemas.microsoft.com/office/drawing/2014/main" id="{EDE20776-0C4C-11E8-5DA1-6F4E789E815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44931" y="3143249"/>
            <a:ext cx="4426671" cy="3367713"/>
          </a:xfrm>
          <a:prstGeom prst="rect">
            <a:avLst/>
          </a:prstGeom>
          <a:noFill/>
        </p:spPr>
      </p:pic>
    </p:spTree>
    <p:extLst>
      <p:ext uri="{BB962C8B-B14F-4D97-AF65-F5344CB8AC3E}">
        <p14:creationId xmlns:p14="http://schemas.microsoft.com/office/powerpoint/2010/main" val="156660494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child’s </a:t>
            </a:r>
          </a:p>
        </p:txBody>
      </p:sp>
      <p:sp>
        <p:nvSpPr>
          <p:cNvPr id="3" name="Rectangle 2">
            <a:extLst>
              <a:ext uri="{FF2B5EF4-FFF2-40B4-BE49-F238E27FC236}">
                <a16:creationId xmlns:a16="http://schemas.microsoft.com/office/drawing/2014/main" id="{13BB5EC0-7A96-4D29-A835-6FAE896C31A4}"/>
              </a:ext>
            </a:extLst>
          </p:cNvPr>
          <p:cNvSpPr/>
          <p:nvPr/>
        </p:nvSpPr>
        <p:spPr>
          <a:xfrm>
            <a:off x="6629401" y="3429000"/>
            <a:ext cx="8654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child's ballclipart">
            <a:extLst>
              <a:ext uri="{FF2B5EF4-FFF2-40B4-BE49-F238E27FC236}">
                <a16:creationId xmlns:a16="http://schemas.microsoft.com/office/drawing/2014/main" id="{F7605242-8327-FAC4-5713-FB7739017C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162" r="10614" b="29048"/>
          <a:stretch/>
        </p:blipFill>
        <p:spPr bwMode="auto">
          <a:xfrm>
            <a:off x="519792" y="481692"/>
            <a:ext cx="2011137" cy="1997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teacher’s </a:t>
            </a:r>
          </a:p>
        </p:txBody>
      </p:sp>
      <p:sp>
        <p:nvSpPr>
          <p:cNvPr id="3" name="Rectangle 2">
            <a:extLst>
              <a:ext uri="{FF2B5EF4-FFF2-40B4-BE49-F238E27FC236}">
                <a16:creationId xmlns:a16="http://schemas.microsoft.com/office/drawing/2014/main" id="{0366E0B6-702E-4814-82C6-08CA2D13F3C9}"/>
              </a:ext>
            </a:extLst>
          </p:cNvPr>
          <p:cNvSpPr/>
          <p:nvPr/>
        </p:nvSpPr>
        <p:spPr>
          <a:xfrm>
            <a:off x="6814457" y="3429000"/>
            <a:ext cx="963384"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teacher's tea clipart">
            <a:extLst>
              <a:ext uri="{FF2B5EF4-FFF2-40B4-BE49-F238E27FC236}">
                <a16:creationId xmlns:a16="http://schemas.microsoft.com/office/drawing/2014/main" id="{7156C6BE-23AF-A9CC-9DD5-6BDC121E8B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49035"/>
            <a:ext cx="1295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child’s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something owned by the child</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259215" y="1350425"/>
            <a:ext cx="11595327"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child possessing ball = child’s ball</a:t>
            </a:r>
            <a:endParaRPr lang="en-GB" i="1" dirty="0">
              <a:latin typeface="Twinkl Cursive Looped" panose="02000000000000000000" pitchFamily="2" charset="0"/>
            </a:endParaRPr>
          </a:p>
        </p:txBody>
      </p:sp>
      <p:pic>
        <p:nvPicPr>
          <p:cNvPr id="6" name="Picture 4" descr="Image result for child's ballclipart">
            <a:extLst>
              <a:ext uri="{FF2B5EF4-FFF2-40B4-BE49-F238E27FC236}">
                <a16:creationId xmlns:a16="http://schemas.microsoft.com/office/drawing/2014/main" id="{8DA15D6E-278A-35D9-4053-24314744E5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8162" r="10614" b="29048"/>
          <a:stretch/>
        </p:blipFill>
        <p:spPr bwMode="auto">
          <a:xfrm>
            <a:off x="1" y="142755"/>
            <a:ext cx="1861742" cy="1849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teacher’s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something owned by the teacher</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1" y="1350425"/>
            <a:ext cx="1219200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teacher possessing desk = teacher’s desk</a:t>
            </a:r>
            <a:endParaRPr lang="en-GB" sz="4800" i="1" dirty="0">
              <a:latin typeface="Twinkl Cursive Looped" panose="02000000000000000000" pitchFamily="2" charset="0"/>
            </a:endParaRPr>
          </a:p>
        </p:txBody>
      </p:sp>
      <p:pic>
        <p:nvPicPr>
          <p:cNvPr id="3" name="Picture 4" descr="Image result for  teacher's tea clipart">
            <a:extLst>
              <a:ext uri="{FF2B5EF4-FFF2-40B4-BE49-F238E27FC236}">
                <a16:creationId xmlns:a16="http://schemas.microsoft.com/office/drawing/2014/main" id="{D46C43C2-68B5-1B4C-979F-C10A9C53BA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114" y="105642"/>
            <a:ext cx="1295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40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child’s teddy dropped on the floor.</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32956" y="2171700"/>
            <a:ext cx="2090058" cy="909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teacher’s pen fell to the floor.</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34986" y="3673929"/>
            <a:ext cx="2710543" cy="88327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any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refer to one or some of a thing or number of things, no matter how much or how many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8" name="Picture 6" descr="Image result for ANY clipart">
            <a:extLst>
              <a:ext uri="{FF2B5EF4-FFF2-40B4-BE49-F238E27FC236}">
                <a16:creationId xmlns:a16="http://schemas.microsoft.com/office/drawing/2014/main" id="{BCD24394-5CB8-FBA9-AA8E-CB51908A53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I don't have any chocolate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18981" y="3755571"/>
            <a:ext cx="1498148" cy="806904"/>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many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DETERMINER</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large number of</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0" name="Picture 2" descr="Image result for mANY clipart">
            <a:extLst>
              <a:ext uri="{FF2B5EF4-FFF2-40B4-BE49-F238E27FC236}">
                <a16:creationId xmlns:a16="http://schemas.microsoft.com/office/drawing/2014/main" id="{714BDF6B-0A44-AFB2-E8A8-A61EF51BC3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218523"/>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61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Many people sing Ed Sheeran songs.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2514" y="3652325"/>
            <a:ext cx="1877786" cy="910150"/>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9FC252C-6CA1-A7CF-4365-39E1DF5BF350}"/>
              </a:ext>
            </a:extLst>
          </p:cNvPr>
          <p:cNvPicPr>
            <a:picLocks noChangeAspect="1"/>
          </p:cNvPicPr>
          <p:nvPr/>
        </p:nvPicPr>
        <p:blipFill rotWithShape="1">
          <a:blip r:embed="rId2"/>
          <a:srcRect l="11384" t="11648" r="10536" b="8312"/>
          <a:stretch/>
        </p:blipFill>
        <p:spPr>
          <a:xfrm>
            <a:off x="293915" y="130628"/>
            <a:ext cx="11576956" cy="6672139"/>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Tuesday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Wednesday and following Monday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8" name="Picture 4" descr="Image result for tuesday clipart">
            <a:extLst>
              <a:ext uri="{FF2B5EF4-FFF2-40B4-BE49-F238E27FC236}">
                <a16:creationId xmlns:a16="http://schemas.microsoft.com/office/drawing/2014/main" id="{FCBF0CC2-B07C-AD3D-07EE-5A6ABB76A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79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Come to dinner on Tuesday.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23413" y="3575957"/>
            <a:ext cx="3004458" cy="98651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32806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Rain and more rain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a:t>
            </a:r>
          </a:p>
        </p:txBody>
      </p:sp>
    </p:spTree>
    <p:extLst>
      <p:ext uri="{BB962C8B-B14F-4D97-AF65-F5344CB8AC3E}">
        <p14:creationId xmlns:p14="http://schemas.microsoft.com/office/powerpoint/2010/main" val="2433500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Rain and more rain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Unlike deserts,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many</a:t>
            </a:r>
            <a:r>
              <a:rPr lang="en-GB" sz="4000" dirty="0">
                <a:solidFill>
                  <a:srgbClr val="000000"/>
                </a:solidFill>
                <a:effectLst/>
                <a:latin typeface="Twinkl Cursive Looped" panose="02000000000000000000" pitchFamily="2" charset="0"/>
                <a:ea typeface="Times New Roman" panose="02020603050405020304" pitchFamily="18" charset="0"/>
              </a:rPr>
              <a:t> places get a lot of rain.  The steamy Amazon rainforest is one of the wettest places of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any</a:t>
            </a:r>
            <a:r>
              <a:rPr lang="en-GB" sz="4000" dirty="0">
                <a:solidFill>
                  <a:srgbClr val="000000"/>
                </a:solidFill>
                <a:effectLst/>
                <a:latin typeface="Twinkl Cursive Looped" panose="02000000000000000000" pitchFamily="2" charset="0"/>
                <a:ea typeface="Times New Roman" panose="02020603050405020304" pitchFamily="18" charset="0"/>
              </a:rPr>
              <a:t> on the planet.  Here it rains almost every day.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Teacher’s</a:t>
            </a:r>
            <a:r>
              <a:rPr lang="en-GB" sz="4000" dirty="0">
                <a:solidFill>
                  <a:srgbClr val="000000"/>
                </a:solidFill>
                <a:effectLst/>
                <a:latin typeface="Twinkl Cursive Looped" panose="02000000000000000000" pitchFamily="2" charset="0"/>
                <a:ea typeface="Times New Roman" panose="02020603050405020304" pitchFamily="18" charset="0"/>
              </a:rPr>
              <a:t> lessons explain that plants love the warm, wet weather that helps them grow.  In many places around the world, but mainly in Asia, they are both dry seasons and wet seasons during the year. The wet season is called the Monsoon.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child’s</a:t>
            </a:r>
            <a:r>
              <a:rPr lang="en-GB" sz="4000" dirty="0">
                <a:solidFill>
                  <a:srgbClr val="000000"/>
                </a:solidFill>
                <a:effectLst/>
                <a:latin typeface="Twinkl Cursive Looped" panose="02000000000000000000" pitchFamily="2" charset="0"/>
                <a:ea typeface="Times New Roman" panose="02020603050405020304" pitchFamily="18" charset="0"/>
              </a:rPr>
              <a:t> life in areas of Monsoons can be challenging. </a:t>
            </a:r>
          </a:p>
        </p:txBody>
      </p:sp>
    </p:spTree>
    <p:extLst>
      <p:ext uri="{BB962C8B-B14F-4D97-AF65-F5344CB8AC3E}">
        <p14:creationId xmlns:p14="http://schemas.microsoft.com/office/powerpoint/2010/main" val="678847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Unlike deserts, many places get a lot of rain.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9FC252C-6CA1-A7CF-4365-39E1DF5BF350}"/>
              </a:ext>
            </a:extLst>
          </p:cNvPr>
          <p:cNvPicPr>
            <a:picLocks noChangeAspect="1"/>
          </p:cNvPicPr>
          <p:nvPr/>
        </p:nvPicPr>
        <p:blipFill rotWithShape="1">
          <a:blip r:embed="rId2"/>
          <a:srcRect l="11384" t="11648" r="10536" b="8312"/>
          <a:stretch/>
        </p:blipFill>
        <p:spPr>
          <a:xfrm>
            <a:off x="293915" y="130628"/>
            <a:ext cx="11576956" cy="6672139"/>
          </a:xfrm>
          <a:prstGeom prst="rect">
            <a:avLst/>
          </a:prstGeom>
        </p:spPr>
      </p:pic>
    </p:spTree>
    <p:extLst>
      <p:ext uri="{BB962C8B-B14F-4D97-AF65-F5344CB8AC3E}">
        <p14:creationId xmlns:p14="http://schemas.microsoft.com/office/powerpoint/2010/main" val="321048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1217554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442094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title used before a surname or full name to address or refer to a man without a higher or honorific or professional title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Mr Benn | TV fanart | fanart.tv">
            <a:extLst>
              <a:ext uri="{FF2B5EF4-FFF2-40B4-BE49-F238E27FC236}">
                <a16:creationId xmlns:a16="http://schemas.microsoft.com/office/drawing/2014/main" id="{F6AD0BCF-CB32-17C9-EA54-ADCF9C516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3781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281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Mr. Robert Smith is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129" y="3739243"/>
            <a:ext cx="1649187"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a:t>
            </a:r>
            <a:endParaRPr lang="en-GB" i="1" dirty="0"/>
          </a:p>
        </p:txBody>
      </p:sp>
    </p:spTree>
    <p:extLst>
      <p:ext uri="{BB962C8B-B14F-4D97-AF65-F5344CB8AC3E}">
        <p14:creationId xmlns:p14="http://schemas.microsoft.com/office/powerpoint/2010/main" val="260216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Mrs.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title used before a surname or full name to address or refer to a married woman without a higher or honorific or professional title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6" name="Picture 4" descr="Mrs Claus Clipart #1219755 - Illustration by yayayoyo">
            <a:extLst>
              <a:ext uri="{FF2B5EF4-FFF2-40B4-BE49-F238E27FC236}">
                <a16:creationId xmlns:a16="http://schemas.microsoft.com/office/drawing/2014/main" id="{903DAD07-70C0-E4F4-785A-03D5CDB8FA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621"/>
          <a:stretch/>
        </p:blipFill>
        <p:spPr bwMode="auto">
          <a:xfrm>
            <a:off x="392225" y="244929"/>
            <a:ext cx="2085975" cy="2067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Mrs Sally Jones is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1583873" cy="910150"/>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3237164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1" y="3897254"/>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root ending in e</a:t>
            </a:r>
          </a:p>
        </p:txBody>
      </p:sp>
    </p:spTree>
    <p:extLst>
      <p:ext uri="{BB962C8B-B14F-4D97-AF65-F5344CB8AC3E}">
        <p14:creationId xmlns:p14="http://schemas.microsoft.com/office/powerpoint/2010/main" val="8165652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25639674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nice</a:t>
            </a:r>
          </a:p>
        </p:txBody>
      </p:sp>
      <p:sp>
        <p:nvSpPr>
          <p:cNvPr id="3" name="Rectangle 2">
            <a:extLst>
              <a:ext uri="{FF2B5EF4-FFF2-40B4-BE49-F238E27FC236}">
                <a16:creationId xmlns:a16="http://schemas.microsoft.com/office/drawing/2014/main" id="{13BB5EC0-7A96-4D29-A835-6FAE896C31A4}"/>
              </a:ext>
            </a:extLst>
          </p:cNvPr>
          <p:cNvSpPr/>
          <p:nvPr/>
        </p:nvSpPr>
        <p:spPr>
          <a:xfrm>
            <a:off x="6694715" y="3561670"/>
            <a:ext cx="5551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Nice clipart png images | PNGEgg">
            <a:extLst>
              <a:ext uri="{FF2B5EF4-FFF2-40B4-BE49-F238E27FC236}">
                <a16:creationId xmlns:a16="http://schemas.microsoft.com/office/drawing/2014/main" id="{E4FF6EA4-6F04-C871-C6E7-7CC05942BD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067"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40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nicer</a:t>
            </a:r>
          </a:p>
        </p:txBody>
      </p:sp>
      <p:sp>
        <p:nvSpPr>
          <p:cNvPr id="3" name="Rectangle 2">
            <a:extLst>
              <a:ext uri="{FF2B5EF4-FFF2-40B4-BE49-F238E27FC236}">
                <a16:creationId xmlns:a16="http://schemas.microsoft.com/office/drawing/2014/main" id="{13BB5EC0-7A96-4D29-A835-6FAE896C31A4}"/>
              </a:ext>
            </a:extLst>
          </p:cNvPr>
          <p:cNvSpPr/>
          <p:nvPr/>
        </p:nvSpPr>
        <p:spPr>
          <a:xfrm>
            <a:off x="6645729" y="3561670"/>
            <a:ext cx="7021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Nice clipart png images | PNGEgg">
            <a:extLst>
              <a:ext uri="{FF2B5EF4-FFF2-40B4-BE49-F238E27FC236}">
                <a16:creationId xmlns:a16="http://schemas.microsoft.com/office/drawing/2014/main" id="{E4FF6EA4-6F04-C871-C6E7-7CC05942BD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067"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907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nicest</a:t>
            </a:r>
          </a:p>
        </p:txBody>
      </p:sp>
      <p:sp>
        <p:nvSpPr>
          <p:cNvPr id="3" name="Rectangle 2">
            <a:extLst>
              <a:ext uri="{FF2B5EF4-FFF2-40B4-BE49-F238E27FC236}">
                <a16:creationId xmlns:a16="http://schemas.microsoft.com/office/drawing/2014/main" id="{13BB5EC0-7A96-4D29-A835-6FAE896C31A4}"/>
              </a:ext>
            </a:extLst>
          </p:cNvPr>
          <p:cNvSpPr/>
          <p:nvPr/>
        </p:nvSpPr>
        <p:spPr>
          <a:xfrm>
            <a:off x="6449786" y="3561670"/>
            <a:ext cx="109401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8" name="Picture 2" descr="Nice clipart png images | PNGEgg">
            <a:extLst>
              <a:ext uri="{FF2B5EF4-FFF2-40B4-BE49-F238E27FC236}">
                <a16:creationId xmlns:a16="http://schemas.microsoft.com/office/drawing/2014/main" id="{E4FF6EA4-6F04-C871-C6E7-7CC05942BD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067"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1495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4331558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Possessive apostrophe</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0605193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5056582"/>
            <a:ext cx="10515600" cy="1481650"/>
          </a:xfrm>
        </p:spPr>
        <p:txBody>
          <a:bodyPr>
            <a:noAutofit/>
          </a:bodyPr>
          <a:lstStyle/>
          <a:p>
            <a:pPr algn="ctr"/>
            <a:r>
              <a:rPr lang="en-GB" sz="4800" dirty="0">
                <a:latin typeface="Twinkl Cursive Looped" panose="02000000000000000000" pitchFamily="2" charset="0"/>
              </a:rPr>
              <a:t>possessive apostrophe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solidFill>
                  <a:schemeClr val="bg1"/>
                </a:solidFill>
                <a:latin typeface="Twinkl Cursive Looped" panose="02000000000000000000" pitchFamily="2" charset="0"/>
              </a:rPr>
              <a:t>___</a:t>
            </a:r>
            <a:r>
              <a:rPr lang="en-GB" sz="4800" dirty="0">
                <a:latin typeface="Twinkl Cursive Looped" panose="02000000000000000000" pitchFamily="2" charset="0"/>
              </a:rPr>
              <a:t>’</a:t>
            </a:r>
            <a:r>
              <a:rPr lang="en-GB" sz="4800" dirty="0">
                <a:solidFill>
                  <a:schemeClr val="bg1"/>
                </a:solidFill>
                <a:latin typeface="Twinkl Cursive Looped" panose="02000000000000000000" pitchFamily="2" charset="0"/>
              </a:rPr>
              <a:t>__</a:t>
            </a:r>
            <a:br>
              <a:rPr lang="en-GB" sz="4800" dirty="0">
                <a:latin typeface="Twinkl Cursive Looped" panose="02000000000000000000" pitchFamily="2" charset="0"/>
              </a:rPr>
            </a:br>
            <a:r>
              <a:rPr lang="en-GB" sz="4800" dirty="0">
                <a:latin typeface="Twinkl Cursive Looped" panose="02000000000000000000" pitchFamily="2" charset="0"/>
              </a:rPr>
              <a:t>apostrophe shows possession</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err="1">
                <a:latin typeface="Twinkl Cursive Looped" panose="02000000000000000000" pitchFamily="2" charset="0"/>
              </a:rPr>
              <a:t>possession</a:t>
            </a:r>
            <a:r>
              <a:rPr lang="en-GB" sz="4800" dirty="0">
                <a:latin typeface="Twinkl Cursive Looped" panose="02000000000000000000" pitchFamily="2" charset="0"/>
              </a:rPr>
              <a:t> - something belonging to someone or something</a:t>
            </a:r>
          </a:p>
        </p:txBody>
      </p:sp>
    </p:spTree>
    <p:extLst>
      <p:ext uri="{BB962C8B-B14F-4D97-AF65-F5344CB8AC3E}">
        <p14:creationId xmlns:p14="http://schemas.microsoft.com/office/powerpoint/2010/main" val="36397559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parent’s </a:t>
            </a:r>
          </a:p>
        </p:txBody>
      </p:sp>
      <p:sp>
        <p:nvSpPr>
          <p:cNvPr id="3" name="Rectangle 2">
            <a:extLst>
              <a:ext uri="{FF2B5EF4-FFF2-40B4-BE49-F238E27FC236}">
                <a16:creationId xmlns:a16="http://schemas.microsoft.com/office/drawing/2014/main" id="{13BB5EC0-7A96-4D29-A835-6FAE896C31A4}"/>
              </a:ext>
            </a:extLst>
          </p:cNvPr>
          <p:cNvSpPr/>
          <p:nvPr/>
        </p:nvSpPr>
        <p:spPr>
          <a:xfrm>
            <a:off x="6928659" y="3429000"/>
            <a:ext cx="8654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Image result for parent's clipart">
            <a:extLst>
              <a:ext uri="{FF2B5EF4-FFF2-40B4-BE49-F238E27FC236}">
                <a16:creationId xmlns:a16="http://schemas.microsoft.com/office/drawing/2014/main" id="{585F6D29-269C-503C-2427-E7AAF53778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610" y="431656"/>
            <a:ext cx="162877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080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lady’s </a:t>
            </a:r>
          </a:p>
        </p:txBody>
      </p:sp>
      <p:sp>
        <p:nvSpPr>
          <p:cNvPr id="3" name="Rectangle 2">
            <a:extLst>
              <a:ext uri="{FF2B5EF4-FFF2-40B4-BE49-F238E27FC236}">
                <a16:creationId xmlns:a16="http://schemas.microsoft.com/office/drawing/2014/main" id="{0366E0B6-702E-4814-82C6-08CA2D13F3C9}"/>
              </a:ext>
            </a:extLst>
          </p:cNvPr>
          <p:cNvSpPr/>
          <p:nvPr/>
        </p:nvSpPr>
        <p:spPr>
          <a:xfrm>
            <a:off x="6249191" y="3429000"/>
            <a:ext cx="963384"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130" name="Picture 2" descr="Image result for lady's dog clipart">
            <a:extLst>
              <a:ext uri="{FF2B5EF4-FFF2-40B4-BE49-F238E27FC236}">
                <a16:creationId xmlns:a16="http://schemas.microsoft.com/office/drawing/2014/main" id="{947CD449-2184-BB0A-14EC-137D48FCCA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585" y="336406"/>
            <a:ext cx="20288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686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parent’s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something owned by the parent</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0" y="1350425"/>
            <a:ext cx="12191999"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parent possessing child = parent’s child</a:t>
            </a:r>
            <a:endParaRPr lang="en-GB" sz="5400" i="1" dirty="0">
              <a:latin typeface="Twinkl Cursive Looped" panose="02000000000000000000" pitchFamily="2" charset="0"/>
            </a:endParaRPr>
          </a:p>
        </p:txBody>
      </p:sp>
      <p:pic>
        <p:nvPicPr>
          <p:cNvPr id="3" name="Picture 2" descr="Image result for parent's clipart">
            <a:extLst>
              <a:ext uri="{FF2B5EF4-FFF2-40B4-BE49-F238E27FC236}">
                <a16:creationId xmlns:a16="http://schemas.microsoft.com/office/drawing/2014/main" id="{32182A58-EA9B-8D1A-1BA3-6950FC17E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426" y="43729"/>
            <a:ext cx="162877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66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lady’s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something owned by the lady</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1" y="1350425"/>
            <a:ext cx="1219200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lady possessing dog = lady’s dog</a:t>
            </a:r>
            <a:endParaRPr lang="en-GB" sz="4800" i="1" dirty="0">
              <a:latin typeface="Twinkl Cursive Looped" panose="02000000000000000000" pitchFamily="2" charset="0"/>
            </a:endParaRPr>
          </a:p>
        </p:txBody>
      </p:sp>
      <p:pic>
        <p:nvPicPr>
          <p:cNvPr id="4" name="Picture 2" descr="Image result for lady's dog clipart">
            <a:extLst>
              <a:ext uri="{FF2B5EF4-FFF2-40B4-BE49-F238E27FC236}">
                <a16:creationId xmlns:a16="http://schemas.microsoft.com/office/drawing/2014/main" id="{C094008D-9184-A5A9-D4C0-D66ABC6324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1" y="62425"/>
            <a:ext cx="20288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081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parent’s car was parked in the carpark.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44435" y="2171700"/>
            <a:ext cx="2427317" cy="9091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86284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lady’s dog was barking.</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42211" y="3679204"/>
            <a:ext cx="1986445" cy="88327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251799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title used before a surname or full name to address or refer to a man without a higher or honorific or professional title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Mr Benn | TV fanart | fanart.tv">
            <a:extLst>
              <a:ext uri="{FF2B5EF4-FFF2-40B4-BE49-F238E27FC236}">
                <a16:creationId xmlns:a16="http://schemas.microsoft.com/office/drawing/2014/main" id="{F6AD0BCF-CB32-17C9-EA54-ADCF9C516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3781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862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466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any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refer to one or some of a thing or number of things, no matter how much or how many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8" name="Picture 6" descr="Image result for ANY clipart">
            <a:extLst>
              <a:ext uri="{FF2B5EF4-FFF2-40B4-BE49-F238E27FC236}">
                <a16:creationId xmlns:a16="http://schemas.microsoft.com/office/drawing/2014/main" id="{BCD24394-5CB8-FBA9-AA8E-CB51908A53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268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I don't have any chocolate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18981" y="3755571"/>
            <a:ext cx="1498148" cy="806904"/>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3827257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many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DETERMINER</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large number of</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0" name="Picture 2" descr="Image result for mANY clipart">
            <a:extLst>
              <a:ext uri="{FF2B5EF4-FFF2-40B4-BE49-F238E27FC236}">
                <a16:creationId xmlns:a16="http://schemas.microsoft.com/office/drawing/2014/main" id="{714BDF6B-0A44-AFB2-E8A8-A61EF51BC3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218523"/>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11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Many people sing Ed Sheeran songs.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2514" y="3652325"/>
            <a:ext cx="1877786" cy="910150"/>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42989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Tuesday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PRONOUN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the day of the week before Wednesday and following Monday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8" name="Picture 4" descr="Image result for tuesday clipart">
            <a:extLst>
              <a:ext uri="{FF2B5EF4-FFF2-40B4-BE49-F238E27FC236}">
                <a16:creationId xmlns:a16="http://schemas.microsoft.com/office/drawing/2014/main" id="{FCBF0CC2-B07C-AD3D-07EE-5A6ABB76A2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30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Come to dinner on Tuesday.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23413" y="3575957"/>
            <a:ext cx="3004458" cy="98651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52512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563783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206519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Rain and more rain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a:t>
            </a:r>
          </a:p>
        </p:txBody>
      </p:sp>
    </p:spTree>
    <p:extLst>
      <p:ext uri="{BB962C8B-B14F-4D97-AF65-F5344CB8AC3E}">
        <p14:creationId xmlns:p14="http://schemas.microsoft.com/office/powerpoint/2010/main" val="625607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Mr. Robert Smith is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129" y="3739243"/>
            <a:ext cx="1649187"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a:t>
            </a:r>
            <a:endParaRPr lang="en-GB" i="1" dirty="0"/>
          </a:p>
        </p:txBody>
      </p:sp>
    </p:spTree>
    <p:extLst>
      <p:ext uri="{BB962C8B-B14F-4D97-AF65-F5344CB8AC3E}">
        <p14:creationId xmlns:p14="http://schemas.microsoft.com/office/powerpoint/2010/main" val="1448066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Rain and more rain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Unlike deserts,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many</a:t>
            </a:r>
            <a:r>
              <a:rPr lang="en-GB" sz="4000" dirty="0">
                <a:solidFill>
                  <a:srgbClr val="000000"/>
                </a:solidFill>
                <a:effectLst/>
                <a:latin typeface="Twinkl Cursive Looped" panose="02000000000000000000" pitchFamily="2" charset="0"/>
                <a:ea typeface="Times New Roman" panose="02020603050405020304" pitchFamily="18" charset="0"/>
              </a:rPr>
              <a:t> places get a lot of rain.  The steamy Amazon rainforest is one of the wettest places of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any</a:t>
            </a:r>
            <a:r>
              <a:rPr lang="en-GB" sz="4000" dirty="0">
                <a:solidFill>
                  <a:srgbClr val="000000"/>
                </a:solidFill>
                <a:effectLst/>
                <a:latin typeface="Twinkl Cursive Looped" panose="02000000000000000000" pitchFamily="2" charset="0"/>
                <a:ea typeface="Times New Roman" panose="02020603050405020304" pitchFamily="18" charset="0"/>
              </a:rPr>
              <a:t> on the planet.  Here it rains almost every day.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Teacher’s</a:t>
            </a:r>
            <a:r>
              <a:rPr lang="en-GB" sz="4000" dirty="0">
                <a:solidFill>
                  <a:srgbClr val="000000"/>
                </a:solidFill>
                <a:effectLst/>
                <a:latin typeface="Twinkl Cursive Looped" panose="02000000000000000000" pitchFamily="2" charset="0"/>
                <a:ea typeface="Times New Roman" panose="02020603050405020304" pitchFamily="18" charset="0"/>
              </a:rPr>
              <a:t> lessons explain that plants love the warm, wet weather that helps them grow.  In many places around the world, but mainly in Asia, they are both dry seasons and wet seasons during the year. The wet season is called the Monsoon.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child’s</a:t>
            </a:r>
            <a:r>
              <a:rPr lang="en-GB" sz="4000" dirty="0">
                <a:solidFill>
                  <a:srgbClr val="000000"/>
                </a:solidFill>
                <a:effectLst/>
                <a:latin typeface="Twinkl Cursive Looped" panose="02000000000000000000" pitchFamily="2" charset="0"/>
                <a:ea typeface="Times New Roman" panose="02020603050405020304" pitchFamily="18" charset="0"/>
              </a:rPr>
              <a:t> life in areas of Monsoons can be challenging. </a:t>
            </a:r>
          </a:p>
        </p:txBody>
      </p:sp>
    </p:spTree>
    <p:extLst>
      <p:ext uri="{BB962C8B-B14F-4D97-AF65-F5344CB8AC3E}">
        <p14:creationId xmlns:p14="http://schemas.microsoft.com/office/powerpoint/2010/main" val="4359527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902301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steamy Amazon rainforest is one of the wettest places of any on the planet.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0806408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Summer 1</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104506785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9FC252C-6CA1-A7CF-4365-39E1DF5BF350}"/>
              </a:ext>
            </a:extLst>
          </p:cNvPr>
          <p:cNvPicPr>
            <a:picLocks noChangeAspect="1"/>
          </p:cNvPicPr>
          <p:nvPr/>
        </p:nvPicPr>
        <p:blipFill rotWithShape="1">
          <a:blip r:embed="rId2"/>
          <a:srcRect l="11384" t="11648" r="10536" b="8312"/>
          <a:stretch/>
        </p:blipFill>
        <p:spPr>
          <a:xfrm>
            <a:off x="293915" y="130628"/>
            <a:ext cx="11576956" cy="6672139"/>
          </a:xfrm>
          <a:prstGeom prst="rect">
            <a:avLst/>
          </a:prstGeom>
        </p:spPr>
      </p:pic>
    </p:spTree>
    <p:extLst>
      <p:ext uri="{BB962C8B-B14F-4D97-AF65-F5344CB8AC3E}">
        <p14:creationId xmlns:p14="http://schemas.microsoft.com/office/powerpoint/2010/main" val="8705032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9706246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257778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Mr.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3323987"/>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title used before a surname or full name to address or refer to a man without a higher or honorific or professional title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Mr Benn | TV fanart | fanart.tv">
            <a:extLst>
              <a:ext uri="{FF2B5EF4-FFF2-40B4-BE49-F238E27FC236}">
                <a16:creationId xmlns:a16="http://schemas.microsoft.com/office/drawing/2014/main" id="{F6AD0BCF-CB32-17C9-EA54-ADCF9C516A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37810"/>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72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Mr. Robert Smith is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1129" y="3739243"/>
            <a:ext cx="1649187"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a:t>
            </a:r>
            <a:endParaRPr lang="en-GB" i="1" dirty="0"/>
          </a:p>
        </p:txBody>
      </p:sp>
    </p:spTree>
    <p:extLst>
      <p:ext uri="{BB962C8B-B14F-4D97-AF65-F5344CB8AC3E}">
        <p14:creationId xmlns:p14="http://schemas.microsoft.com/office/powerpoint/2010/main" val="1333411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Mrs.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title used before a surname or full name to address or refer to a married woman without a higher or honorific or professional title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6" name="Picture 4" descr="Mrs Claus Clipart #1219755 - Illustration by yayayoyo">
            <a:extLst>
              <a:ext uri="{FF2B5EF4-FFF2-40B4-BE49-F238E27FC236}">
                <a16:creationId xmlns:a16="http://schemas.microsoft.com/office/drawing/2014/main" id="{903DAD07-70C0-E4F4-785A-03D5CDB8FA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621"/>
          <a:stretch/>
        </p:blipFill>
        <p:spPr bwMode="auto">
          <a:xfrm>
            <a:off x="392225" y="244929"/>
            <a:ext cx="2085975" cy="2067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270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Mrs.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3077766"/>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title used before a surname or full name to address or refer to a married woman without a higher or honorific or professional title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6" name="Picture 4" descr="Mrs Claus Clipart #1219755 - Illustration by yayayoyo">
            <a:extLst>
              <a:ext uri="{FF2B5EF4-FFF2-40B4-BE49-F238E27FC236}">
                <a16:creationId xmlns:a16="http://schemas.microsoft.com/office/drawing/2014/main" id="{903DAD07-70C0-E4F4-785A-03D5CDB8FA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621"/>
          <a:stretch/>
        </p:blipFill>
        <p:spPr bwMode="auto">
          <a:xfrm>
            <a:off x="392225" y="244929"/>
            <a:ext cx="2085975" cy="2067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Mrs Sally Jones is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1583873" cy="910150"/>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248717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72621" y="3897254"/>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ing</a:t>
            </a:r>
            <a:r>
              <a:rPr lang="en-GB" dirty="0">
                <a:latin typeface="Twinkl Cursive Looped" panose="02000000000000000000" pitchFamily="2" charset="0"/>
              </a:rPr>
              <a:t>     ed      er     </a:t>
            </a:r>
            <a:r>
              <a:rPr lang="en-GB" dirty="0" err="1">
                <a:latin typeface="Twinkl Cursive Looped" panose="02000000000000000000" pitchFamily="2" charset="0"/>
              </a:rPr>
              <a:t>est</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root ending in e</a:t>
            </a:r>
          </a:p>
        </p:txBody>
      </p:sp>
    </p:spTree>
    <p:extLst>
      <p:ext uri="{BB962C8B-B14F-4D97-AF65-F5344CB8AC3E}">
        <p14:creationId xmlns:p14="http://schemas.microsoft.com/office/powerpoint/2010/main" val="242151884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48176318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shine</a:t>
            </a:r>
          </a:p>
        </p:txBody>
      </p:sp>
      <p:sp>
        <p:nvSpPr>
          <p:cNvPr id="3" name="Rectangle 2">
            <a:extLst>
              <a:ext uri="{FF2B5EF4-FFF2-40B4-BE49-F238E27FC236}">
                <a16:creationId xmlns:a16="http://schemas.microsoft.com/office/drawing/2014/main" id="{13BB5EC0-7A96-4D29-A835-6FAE896C31A4}"/>
              </a:ext>
            </a:extLst>
          </p:cNvPr>
          <p:cNvSpPr/>
          <p:nvPr/>
        </p:nvSpPr>
        <p:spPr>
          <a:xfrm>
            <a:off x="6906987" y="3547383"/>
            <a:ext cx="5551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8" name="Picture 2" descr="Free Shine Cliparts, Download Free Shine Cliparts png images, Free ClipArts  on Clipart Library">
            <a:extLst>
              <a:ext uri="{FF2B5EF4-FFF2-40B4-BE49-F238E27FC236}">
                <a16:creationId xmlns:a16="http://schemas.microsoft.com/office/drawing/2014/main" id="{CF37B06E-A361-B173-F177-E561001ABE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5123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196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shiny</a:t>
            </a:r>
          </a:p>
        </p:txBody>
      </p:sp>
      <p:sp>
        <p:nvSpPr>
          <p:cNvPr id="3" name="Rectangle 2">
            <a:extLst>
              <a:ext uri="{FF2B5EF4-FFF2-40B4-BE49-F238E27FC236}">
                <a16:creationId xmlns:a16="http://schemas.microsoft.com/office/drawing/2014/main" id="{13BB5EC0-7A96-4D29-A835-6FAE896C31A4}"/>
              </a:ext>
            </a:extLst>
          </p:cNvPr>
          <p:cNvSpPr/>
          <p:nvPr/>
        </p:nvSpPr>
        <p:spPr>
          <a:xfrm>
            <a:off x="6906987" y="3547383"/>
            <a:ext cx="5551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8" name="Picture 2" descr="Free Shine Cliparts, Download Free Shine Cliparts png images, Free ClipArts  on Clipart Library">
            <a:extLst>
              <a:ext uri="{FF2B5EF4-FFF2-40B4-BE49-F238E27FC236}">
                <a16:creationId xmlns:a16="http://schemas.microsoft.com/office/drawing/2014/main" id="{CF37B06E-A361-B173-F177-E561001ABE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5123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55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shining</a:t>
            </a:r>
          </a:p>
        </p:txBody>
      </p:sp>
      <p:sp>
        <p:nvSpPr>
          <p:cNvPr id="3" name="Rectangle 2">
            <a:extLst>
              <a:ext uri="{FF2B5EF4-FFF2-40B4-BE49-F238E27FC236}">
                <a16:creationId xmlns:a16="http://schemas.microsoft.com/office/drawing/2014/main" id="{13BB5EC0-7A96-4D29-A835-6FAE896C31A4}"/>
              </a:ext>
            </a:extLst>
          </p:cNvPr>
          <p:cNvSpPr/>
          <p:nvPr/>
        </p:nvSpPr>
        <p:spPr>
          <a:xfrm>
            <a:off x="6564087" y="3547383"/>
            <a:ext cx="112667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8" name="Picture 2" descr="Free Shine Cliparts, Download Free Shine Cliparts png images, Free ClipArts  on Clipart Library">
            <a:extLst>
              <a:ext uri="{FF2B5EF4-FFF2-40B4-BE49-F238E27FC236}">
                <a16:creationId xmlns:a16="http://schemas.microsoft.com/office/drawing/2014/main" id="{CF37B06E-A361-B173-F177-E561001ABE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5123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7666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34587456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Possessive apostrophe</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0727290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21607" y="5056582"/>
            <a:ext cx="10515600" cy="1481650"/>
          </a:xfrm>
        </p:spPr>
        <p:txBody>
          <a:bodyPr>
            <a:noAutofit/>
          </a:bodyPr>
          <a:lstStyle/>
          <a:p>
            <a:pPr algn="ctr"/>
            <a:r>
              <a:rPr lang="en-GB" sz="4800" dirty="0">
                <a:latin typeface="Twinkl Cursive Looped" panose="02000000000000000000" pitchFamily="2" charset="0"/>
              </a:rPr>
              <a:t>possessive apostrophe</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a:solidFill>
                  <a:schemeClr val="bg1"/>
                </a:solidFill>
                <a:latin typeface="Twinkl Cursive Looped" panose="02000000000000000000" pitchFamily="2" charset="0"/>
              </a:rPr>
              <a:t>___</a:t>
            </a:r>
            <a:r>
              <a:rPr lang="en-GB" sz="4800" dirty="0">
                <a:latin typeface="Twinkl Cursive Looped" panose="02000000000000000000" pitchFamily="2" charset="0"/>
              </a:rPr>
              <a:t>’</a:t>
            </a:r>
            <a:r>
              <a:rPr lang="en-GB" sz="4800" dirty="0">
                <a:solidFill>
                  <a:schemeClr val="bg1"/>
                </a:solidFill>
                <a:latin typeface="Twinkl Cursive Looped" panose="02000000000000000000" pitchFamily="2" charset="0"/>
              </a:rPr>
              <a:t>__</a:t>
            </a:r>
            <a:br>
              <a:rPr lang="en-GB" sz="4800" dirty="0">
                <a:latin typeface="Twinkl Cursive Looped" panose="02000000000000000000" pitchFamily="2" charset="0"/>
              </a:rPr>
            </a:br>
            <a:r>
              <a:rPr lang="en-GB" sz="4800" dirty="0">
                <a:latin typeface="Twinkl Cursive Looped" panose="02000000000000000000" pitchFamily="2" charset="0"/>
              </a:rPr>
              <a:t>apostrophe shows possession</a:t>
            </a:r>
            <a:br>
              <a:rPr lang="en-GB" sz="4800" dirty="0">
                <a:latin typeface="Twinkl Cursive Looped" panose="02000000000000000000" pitchFamily="2" charset="0"/>
              </a:rPr>
            </a:br>
            <a:br>
              <a:rPr lang="en-GB" sz="4800" dirty="0">
                <a:latin typeface="Twinkl Cursive Looped" panose="02000000000000000000" pitchFamily="2" charset="0"/>
              </a:rPr>
            </a:br>
            <a:r>
              <a:rPr lang="en-GB" sz="4800" dirty="0" err="1">
                <a:latin typeface="Twinkl Cursive Looped" panose="02000000000000000000" pitchFamily="2" charset="0"/>
              </a:rPr>
              <a:t>possession</a:t>
            </a:r>
            <a:r>
              <a:rPr lang="en-GB" sz="4800" dirty="0">
                <a:latin typeface="Twinkl Cursive Looped" panose="02000000000000000000" pitchFamily="2" charset="0"/>
              </a:rPr>
              <a:t> - something belonging to someone or something</a:t>
            </a:r>
          </a:p>
        </p:txBody>
      </p:sp>
    </p:spTree>
    <p:extLst>
      <p:ext uri="{BB962C8B-B14F-4D97-AF65-F5344CB8AC3E}">
        <p14:creationId xmlns:p14="http://schemas.microsoft.com/office/powerpoint/2010/main" val="151953926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gentleman’s </a:t>
            </a:r>
          </a:p>
        </p:txBody>
      </p:sp>
      <p:sp>
        <p:nvSpPr>
          <p:cNvPr id="3" name="Rectangle 2">
            <a:extLst>
              <a:ext uri="{FF2B5EF4-FFF2-40B4-BE49-F238E27FC236}">
                <a16:creationId xmlns:a16="http://schemas.microsoft.com/office/drawing/2014/main" id="{13BB5EC0-7A96-4D29-A835-6FAE896C31A4}"/>
              </a:ext>
            </a:extLst>
          </p:cNvPr>
          <p:cNvSpPr/>
          <p:nvPr/>
        </p:nvSpPr>
        <p:spPr>
          <a:xfrm>
            <a:off x="7577052" y="3429000"/>
            <a:ext cx="865415" cy="101441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986" name="Picture 2" descr="Image result for gentleman's dog clipart">
            <a:extLst>
              <a:ext uri="{FF2B5EF4-FFF2-40B4-BE49-F238E27FC236}">
                <a16:creationId xmlns:a16="http://schemas.microsoft.com/office/drawing/2014/main" id="{5C73A2C0-5B05-BAC6-B049-09E2B6C314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239" y="353291"/>
            <a:ext cx="18097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529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Mrs Sally Jones is our teacher.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1113" y="3652325"/>
            <a:ext cx="1583873" cy="910150"/>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3113187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dog’s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429000"/>
            <a:ext cx="963384" cy="1133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Image result for dog's bone clipart">
            <a:extLst>
              <a:ext uri="{FF2B5EF4-FFF2-40B4-BE49-F238E27FC236}">
                <a16:creationId xmlns:a16="http://schemas.microsoft.com/office/drawing/2014/main" id="{90CDA655-EA07-009E-0C1B-176CD4EC77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668" y="593321"/>
            <a:ext cx="25431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529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gentleman’s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something owned by the gentleman</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0" y="1350425"/>
            <a:ext cx="12191999"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gentleman possessing dog = gentleman’s dog</a:t>
            </a:r>
            <a:endParaRPr lang="en-GB" sz="4400" i="1" dirty="0">
              <a:latin typeface="Twinkl Cursive Looped" panose="02000000000000000000" pitchFamily="2" charset="0"/>
            </a:endParaRPr>
          </a:p>
        </p:txBody>
      </p:sp>
      <p:pic>
        <p:nvPicPr>
          <p:cNvPr id="3" name="Picture 2" descr="Image result for gentleman's dog clipart">
            <a:extLst>
              <a:ext uri="{FF2B5EF4-FFF2-40B4-BE49-F238E27FC236}">
                <a16:creationId xmlns:a16="http://schemas.microsoft.com/office/drawing/2014/main" id="{5B2C01A7-25A2-1E2A-CCA1-4BF379AE42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939" y="146269"/>
            <a:ext cx="18097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001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dog’s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noProof="0" dirty="0">
                <a:solidFill>
                  <a:prstClr val="black"/>
                </a:solidFill>
                <a:latin typeface="Twinkl Cursive Looped" panose="02000000000000000000" pitchFamily="2" charset="0"/>
              </a:rPr>
              <a:t>something owned by the dog</a:t>
            </a:r>
            <a:endParaRPr lang="en-GB" sz="4400" dirty="0">
              <a:solidFill>
                <a:prstClr val="black"/>
              </a:solidFill>
              <a:latin typeface="Twinkl Cursive Looped" panose="02000000000000000000" pitchFamily="2" charset="0"/>
            </a:endParaRPr>
          </a:p>
        </p:txBody>
      </p:sp>
      <p:sp>
        <p:nvSpPr>
          <p:cNvPr id="5" name="Title 1">
            <a:extLst>
              <a:ext uri="{FF2B5EF4-FFF2-40B4-BE49-F238E27FC236}">
                <a16:creationId xmlns:a16="http://schemas.microsoft.com/office/drawing/2014/main" id="{26FE4F43-7583-A0B2-6DF7-474D43CA7D7E}"/>
              </a:ext>
            </a:extLst>
          </p:cNvPr>
          <p:cNvSpPr txBox="1">
            <a:spLocks/>
          </p:cNvSpPr>
          <p:nvPr/>
        </p:nvSpPr>
        <p:spPr>
          <a:xfrm>
            <a:off x="1" y="1350425"/>
            <a:ext cx="12192000" cy="148165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dog possessing bone = dog’s bone</a:t>
            </a:r>
            <a:endParaRPr lang="en-GB" sz="4800" i="1" dirty="0">
              <a:latin typeface="Twinkl Cursive Looped" panose="02000000000000000000" pitchFamily="2" charset="0"/>
            </a:endParaRPr>
          </a:p>
        </p:txBody>
      </p:sp>
      <p:pic>
        <p:nvPicPr>
          <p:cNvPr id="4" name="Picture 2" descr="Image result for dog's bone clipart">
            <a:extLst>
              <a:ext uri="{FF2B5EF4-FFF2-40B4-BE49-F238E27FC236}">
                <a16:creationId xmlns:a16="http://schemas.microsoft.com/office/drawing/2014/main" id="{63B23E1C-9FE5-92ED-A04E-E005F27A13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9139"/>
            <a:ext cx="25431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205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gentleman’s dog was barking.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66949" y="3080825"/>
            <a:ext cx="3768338" cy="802737"/>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839416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 The dog’s bone was buried in the garden.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17866" y="2933104"/>
            <a:ext cx="1704999" cy="88854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74527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001795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any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to refer to one or some of a thing or number of things, no matter how much or how many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8" name="Picture 6" descr="Image result for ANY clipart">
            <a:extLst>
              <a:ext uri="{FF2B5EF4-FFF2-40B4-BE49-F238E27FC236}">
                <a16:creationId xmlns:a16="http://schemas.microsoft.com/office/drawing/2014/main" id="{BCD24394-5CB8-FBA9-AA8E-CB51908A53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31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I don't have any chocolate left.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18981" y="3755571"/>
            <a:ext cx="1498148" cy="806904"/>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322841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many</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DETERMINER</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456552"/>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large number of</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7650" name="Picture 2" descr="Image result for mANY clipart">
            <a:extLst>
              <a:ext uri="{FF2B5EF4-FFF2-40B4-BE49-F238E27FC236}">
                <a16:creationId xmlns:a16="http://schemas.microsoft.com/office/drawing/2014/main" id="{714BDF6B-0A44-AFB2-E8A8-A61EF51BC3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218523"/>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19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Many people sing Ed Sheeran songs.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2514" y="3652325"/>
            <a:ext cx="1877786" cy="910150"/>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71966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10953</TotalTime>
  <Words>2957</Words>
  <Application>Microsoft Office PowerPoint</Application>
  <PresentationFormat>Widescreen</PresentationFormat>
  <Paragraphs>394</Paragraphs>
  <Slides>184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184</vt:i4>
      </vt:variant>
    </vt:vector>
  </HeadingPairs>
  <TitlesOfParts>
    <vt:vector size="190" baseType="lpstr">
      <vt:lpstr>Arial</vt:lpstr>
      <vt:lpstr>Calibri</vt:lpstr>
      <vt:lpstr>Calibri Light</vt:lpstr>
      <vt:lpstr>Times New Roman</vt:lpstr>
      <vt:lpstr>Twinkl Cursive Looped</vt:lpstr>
      <vt:lpstr>Office Theme</vt:lpstr>
      <vt:lpstr>Spelling Y2</vt:lpstr>
      <vt:lpstr>PowerPoint Presentation</vt:lpstr>
      <vt:lpstr>PowerPoint Presentation</vt:lpstr>
      <vt:lpstr>Let’s Revisit and Review…</vt:lpstr>
      <vt:lpstr>Do you remember this challenge word?</vt:lpstr>
      <vt:lpstr>Mr. </vt:lpstr>
      <vt:lpstr>Mr. Robert Smith is our teacher. </vt:lpstr>
      <vt:lpstr>Mrs. </vt:lpstr>
      <vt:lpstr>Mrs Sally Jones is our teacher. </vt:lpstr>
      <vt:lpstr>suffixes  ing     ed      er     est   root ending in e</vt:lpstr>
      <vt:lpstr>suffixes</vt:lpstr>
      <vt:lpstr>hike</vt:lpstr>
      <vt:lpstr>hiking</vt:lpstr>
      <vt:lpstr>hiker</vt:lpstr>
      <vt:lpstr>hiked</vt:lpstr>
      <vt:lpstr>Let’s Teach and Practise</vt:lpstr>
      <vt:lpstr>Possessive apostrophe    </vt:lpstr>
      <vt:lpstr>possessive apostrophe  ___’__ apostrophe shows possession  possession - something belonging to someone or something</vt:lpstr>
      <vt:lpstr>child’s </vt:lpstr>
      <vt:lpstr>teacher’s </vt:lpstr>
      <vt:lpstr>child’s</vt:lpstr>
      <vt:lpstr>teacher’s</vt:lpstr>
      <vt:lpstr>The child’s teddy dropped on the floor. </vt:lpstr>
      <vt:lpstr> The teacher’s pen fell to the floor.</vt:lpstr>
      <vt:lpstr>New CHALLENGE words.</vt:lpstr>
      <vt:lpstr>any</vt:lpstr>
      <vt:lpstr>I don't have any chocolate left. </vt:lpstr>
      <vt:lpstr>many</vt:lpstr>
      <vt:lpstr>Many people sing Ed Sheeran songs. </vt:lpstr>
      <vt:lpstr>Tuesday</vt:lpstr>
      <vt:lpstr>Come to dinner on Tuesday.</vt:lpstr>
      <vt:lpstr>Let’s Practise and Apply.</vt:lpstr>
      <vt:lpstr>Can you spot the spelling rule words and the challenge words?</vt:lpstr>
      <vt:lpstr>Rain and more rain  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vt:lpstr>
      <vt:lpstr>Rain and more rain  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vt:lpstr>
      <vt:lpstr>Write this sentence as I dictate it to you.</vt:lpstr>
      <vt:lpstr>Unlike deserts, many places get a lot of rain. </vt:lpstr>
      <vt:lpstr>PowerPoint Presentation</vt:lpstr>
      <vt:lpstr>PowerPoint Presentation</vt:lpstr>
      <vt:lpstr>Let’s Revisit and Review…</vt:lpstr>
      <vt:lpstr>Do you remember this challenge word?</vt:lpstr>
      <vt:lpstr>Mr. </vt:lpstr>
      <vt:lpstr>Mr. Robert Smith is our teacher. </vt:lpstr>
      <vt:lpstr>Mrs. </vt:lpstr>
      <vt:lpstr>Mrs Sally Jones is our teacher. </vt:lpstr>
      <vt:lpstr>suffixes  ing     ed      er     est   root ending in e</vt:lpstr>
      <vt:lpstr>suffixes</vt:lpstr>
      <vt:lpstr>nice</vt:lpstr>
      <vt:lpstr>nicer</vt:lpstr>
      <vt:lpstr>nicest</vt:lpstr>
      <vt:lpstr>Let’s Teach and Practise</vt:lpstr>
      <vt:lpstr>Possessive apostrophe    </vt:lpstr>
      <vt:lpstr>possessive apostrophe  ___’__ apostrophe shows possession  possession - something belonging to someone or something</vt:lpstr>
      <vt:lpstr>parent’s </vt:lpstr>
      <vt:lpstr>lady’s </vt:lpstr>
      <vt:lpstr>parent’s</vt:lpstr>
      <vt:lpstr>lady’s</vt:lpstr>
      <vt:lpstr>The parent’s car was parked in the carpark.  </vt:lpstr>
      <vt:lpstr> The lady’s dog was barking.</vt:lpstr>
      <vt:lpstr>New CHALLENGE words.</vt:lpstr>
      <vt:lpstr>any</vt:lpstr>
      <vt:lpstr>I don't have any chocolate left. </vt:lpstr>
      <vt:lpstr>many</vt:lpstr>
      <vt:lpstr>Many people sing Ed Sheeran songs. </vt:lpstr>
      <vt:lpstr>Tuesday</vt:lpstr>
      <vt:lpstr>Come to dinner on Tuesday.</vt:lpstr>
      <vt:lpstr>Let’s Practise and Apply.</vt:lpstr>
      <vt:lpstr>Can you spot the spelling rule words and the challenge words?</vt:lpstr>
      <vt:lpstr>Rain and more rain  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vt:lpstr>
      <vt:lpstr>Rain and more rain  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vt:lpstr>
      <vt:lpstr>Write this sentence as I dictate it to you.</vt:lpstr>
      <vt:lpstr>The steamy Amazon rainforest is one of the wettest places of any on the planet. </vt:lpstr>
      <vt:lpstr>PowerPoint Presentation</vt:lpstr>
      <vt:lpstr>PowerPoint Presentation</vt:lpstr>
      <vt:lpstr>Let’s Revisit and Review…</vt:lpstr>
      <vt:lpstr>Do you remember this challenge word?</vt:lpstr>
      <vt:lpstr>Mr. </vt:lpstr>
      <vt:lpstr>Mr. Robert Smith is our teacher. </vt:lpstr>
      <vt:lpstr>Mrs. </vt:lpstr>
      <vt:lpstr>Mrs Sally Jones is our teacher. </vt:lpstr>
      <vt:lpstr>suffixes  ing     ed      er     est   root ending in e</vt:lpstr>
      <vt:lpstr>suffixes</vt:lpstr>
      <vt:lpstr>shine</vt:lpstr>
      <vt:lpstr>shiny</vt:lpstr>
      <vt:lpstr>shining</vt:lpstr>
      <vt:lpstr>Let’s Teach and Practise</vt:lpstr>
      <vt:lpstr>Possessive apostrophe    </vt:lpstr>
      <vt:lpstr>possessive apostrophe  ___’__ apostrophe shows possession  possession - something belonging to someone or something</vt:lpstr>
      <vt:lpstr>gentleman’s </vt:lpstr>
      <vt:lpstr>dog’s </vt:lpstr>
      <vt:lpstr>gentleman’s</vt:lpstr>
      <vt:lpstr>dog’s</vt:lpstr>
      <vt:lpstr>The gentleman’s dog was barking.  </vt:lpstr>
      <vt:lpstr>  The dog’s bone was buried in the garden. </vt:lpstr>
      <vt:lpstr>New CHALLENGE words.</vt:lpstr>
      <vt:lpstr>any</vt:lpstr>
      <vt:lpstr>I don't have any chocolate left. </vt:lpstr>
      <vt:lpstr>many</vt:lpstr>
      <vt:lpstr>Many people sing Ed Sheeran songs. </vt:lpstr>
      <vt:lpstr>Tuesday</vt:lpstr>
      <vt:lpstr>Come to dinner on Tuesday.</vt:lpstr>
      <vt:lpstr>Let’s Practise and Apply.</vt:lpstr>
      <vt:lpstr>Can you spot the spelling rule words and the challenge words?</vt:lpstr>
      <vt:lpstr>Rain and more rain  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vt:lpstr>
      <vt:lpstr>Rain and more rain  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vt:lpstr>
      <vt:lpstr>Write this sentence as I dictate it to you.</vt:lpstr>
      <vt:lpstr>Teacher’s lessons explain that plants love the warm, wet weather that helps them grow.</vt:lpstr>
      <vt:lpstr>PowerPoint Presentation</vt:lpstr>
      <vt:lpstr>PowerPoint Presentation</vt:lpstr>
      <vt:lpstr>Let’s Revisit and Review…</vt:lpstr>
      <vt:lpstr>Do you remember this challenge word?</vt:lpstr>
      <vt:lpstr>Mr. </vt:lpstr>
      <vt:lpstr>Mr. Robert Smith is our teacher. </vt:lpstr>
      <vt:lpstr>Mrs. </vt:lpstr>
      <vt:lpstr>Mrs Sally Jones is our teacher. </vt:lpstr>
      <vt:lpstr>suffixes  ing     ed      er     est   root ending in e</vt:lpstr>
      <vt:lpstr>suffixes</vt:lpstr>
      <vt:lpstr>scare</vt:lpstr>
      <vt:lpstr>scary</vt:lpstr>
      <vt:lpstr>scared</vt:lpstr>
      <vt:lpstr>Let’s Teach and Practise</vt:lpstr>
      <vt:lpstr>Possessive apostrophe    </vt:lpstr>
      <vt:lpstr>possessive apostrophe  ___’__ apostrophe shows possession  possession - something belonging to someone or something</vt:lpstr>
      <vt:lpstr>sister’s </vt:lpstr>
      <vt:lpstr>brother’s </vt:lpstr>
      <vt:lpstr>sister’s</vt:lpstr>
      <vt:lpstr>brother’s</vt:lpstr>
      <vt:lpstr>My sister’s bike is red.  </vt:lpstr>
      <vt:lpstr>My brother’s bike is red.  </vt:lpstr>
      <vt:lpstr>New CHALLENGE words.</vt:lpstr>
      <vt:lpstr>any</vt:lpstr>
      <vt:lpstr>I don't have any chocolate left. </vt:lpstr>
      <vt:lpstr>many</vt:lpstr>
      <vt:lpstr>Many people sing Ed Sheeran songs. </vt:lpstr>
      <vt:lpstr>Tuesday</vt:lpstr>
      <vt:lpstr>Come to dinner on Tuesday.</vt:lpstr>
      <vt:lpstr>Let’s Practise and Apply.</vt:lpstr>
      <vt:lpstr>Can you spot the spelling rule words and the challenge words?</vt:lpstr>
      <vt:lpstr>Rain and more rain  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vt:lpstr>
      <vt:lpstr>Rain and more rain  Unlike deserts, many places get a lot of rain.  The steamy Amazon rainforest is one of the wettest places of any on the planet.  Here it rains almost every day.  Teacher’s lessons explain that plants love the warm, wet weather that helps them grow.  In many places around the world, but mainly in Asia, they are both dry seasons and wet seasons during the year. The wet season is called the Monsoon. A child’s life in areas of Monsoons can be challenging. </vt:lpstr>
      <vt:lpstr>Write this sentence as I dictate it to you.</vt:lpstr>
      <vt:lpstr>A child’s life in areas of Monsoons can be challenging. </vt:lpstr>
      <vt:lpstr>PowerPoint Presentation</vt:lpstr>
      <vt:lpstr>PowerPoint Presentation</vt:lpstr>
      <vt:lpstr>Old challenge words…</vt:lpstr>
      <vt:lpstr>Mr.</vt:lpstr>
      <vt:lpstr>Mrs.</vt:lpstr>
      <vt:lpstr>Old spelling rule words…</vt:lpstr>
      <vt:lpstr>hike</vt:lpstr>
      <vt:lpstr>hiking</vt:lpstr>
      <vt:lpstr>hiker</vt:lpstr>
      <vt:lpstr>hiked</vt:lpstr>
      <vt:lpstr>nice</vt:lpstr>
      <vt:lpstr>nicer</vt:lpstr>
      <vt:lpstr>nicest</vt:lpstr>
      <vt:lpstr>shine</vt:lpstr>
      <vt:lpstr>shiny</vt:lpstr>
      <vt:lpstr>shining</vt:lpstr>
      <vt:lpstr>scare</vt:lpstr>
      <vt:lpstr>scary</vt:lpstr>
      <vt:lpstr>scared</vt:lpstr>
      <vt:lpstr>New spelling rule words…</vt:lpstr>
      <vt:lpstr>child’s</vt:lpstr>
      <vt:lpstr>teacher’s</vt:lpstr>
      <vt:lpstr>parent’s</vt:lpstr>
      <vt:lpstr>lady’s</vt:lpstr>
      <vt:lpstr>gentleman’s</vt:lpstr>
      <vt:lpstr>dog’s</vt:lpstr>
      <vt:lpstr>sister’s</vt:lpstr>
      <vt:lpstr>brother’s</vt:lpstr>
      <vt:lpstr>New challenge words…</vt:lpstr>
      <vt:lpstr>any</vt:lpstr>
      <vt:lpstr>many</vt:lpstr>
      <vt:lpstr>Tuesday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2023-03-15T08:52:44Z</dcterms:modified>
</cp:coreProperties>
</file>