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3"/>
  </p:notesMasterIdLst>
  <p:sldIdLst>
    <p:sldId id="256" r:id="rId2"/>
    <p:sldId id="322" r:id="rId3"/>
    <p:sldId id="604" r:id="rId4"/>
    <p:sldId id="258" r:id="rId5"/>
    <p:sldId id="333" r:id="rId6"/>
    <p:sldId id="2168" r:id="rId7"/>
    <p:sldId id="2169" r:id="rId8"/>
    <p:sldId id="1504" r:id="rId9"/>
    <p:sldId id="2170" r:id="rId10"/>
    <p:sldId id="2157" r:id="rId11"/>
    <p:sldId id="2158" r:id="rId12"/>
    <p:sldId id="2159" r:id="rId13"/>
    <p:sldId id="2160" r:id="rId14"/>
    <p:sldId id="2161" r:id="rId15"/>
    <p:sldId id="2162" r:id="rId16"/>
    <p:sldId id="2163" r:id="rId17"/>
    <p:sldId id="1893" r:id="rId18"/>
    <p:sldId id="2164" r:id="rId19"/>
    <p:sldId id="2165" r:id="rId20"/>
    <p:sldId id="2166" r:id="rId21"/>
    <p:sldId id="2167" r:id="rId22"/>
    <p:sldId id="267" r:id="rId23"/>
    <p:sldId id="1452" r:id="rId24"/>
    <p:sldId id="1495" r:id="rId25"/>
    <p:sldId id="1456" r:id="rId26"/>
    <p:sldId id="1459" r:id="rId27"/>
    <p:sldId id="1466" r:id="rId28"/>
    <p:sldId id="2032" r:id="rId29"/>
    <p:sldId id="1473" r:id="rId30"/>
    <p:sldId id="1501" r:id="rId31"/>
    <p:sldId id="1482" r:id="rId32"/>
    <p:sldId id="1485" r:id="rId33"/>
    <p:sldId id="1505" r:id="rId34"/>
    <p:sldId id="1895" r:id="rId35"/>
    <p:sldId id="1506" r:id="rId36"/>
    <p:sldId id="1896" r:id="rId37"/>
    <p:sldId id="1897" r:id="rId38"/>
    <p:sldId id="304" r:id="rId39"/>
    <p:sldId id="318" r:id="rId40"/>
    <p:sldId id="316" r:id="rId41"/>
    <p:sldId id="2171" r:id="rId42"/>
    <p:sldId id="331" r:id="rId43"/>
    <p:sldId id="332" r:id="rId44"/>
    <p:sldId id="1636" r:id="rId45"/>
    <p:sldId id="2177" r:id="rId46"/>
    <p:sldId id="2178" r:id="rId47"/>
    <p:sldId id="2179" r:id="rId48"/>
    <p:sldId id="2180" r:id="rId49"/>
    <p:sldId id="2181" r:id="rId50"/>
    <p:sldId id="2182" r:id="rId51"/>
    <p:sldId id="2183" r:id="rId52"/>
    <p:sldId id="2184" r:id="rId53"/>
    <p:sldId id="2185" r:id="rId54"/>
    <p:sldId id="2186" r:id="rId55"/>
    <p:sldId id="2187" r:id="rId56"/>
    <p:sldId id="2188" r:id="rId57"/>
    <p:sldId id="2189" r:id="rId58"/>
    <p:sldId id="2075" r:id="rId59"/>
    <p:sldId id="2076" r:id="rId60"/>
    <p:sldId id="2077" r:id="rId61"/>
    <p:sldId id="2078" r:id="rId62"/>
    <p:sldId id="2196" r:id="rId63"/>
    <p:sldId id="2197" r:id="rId64"/>
    <p:sldId id="2198" r:id="rId65"/>
    <p:sldId id="2199" r:id="rId66"/>
    <p:sldId id="2200" r:id="rId67"/>
    <p:sldId id="2201" r:id="rId68"/>
    <p:sldId id="2202" r:id="rId69"/>
    <p:sldId id="2203" r:id="rId70"/>
    <p:sldId id="2204" r:id="rId71"/>
    <p:sldId id="2205" r:id="rId72"/>
    <p:sldId id="2206" r:id="rId73"/>
    <p:sldId id="2207" r:id="rId74"/>
    <p:sldId id="2208" r:id="rId75"/>
    <p:sldId id="2209" r:id="rId76"/>
    <p:sldId id="2210" r:id="rId77"/>
    <p:sldId id="2211" r:id="rId78"/>
    <p:sldId id="2212" r:id="rId79"/>
    <p:sldId id="2213" r:id="rId80"/>
    <p:sldId id="2214" r:id="rId81"/>
    <p:sldId id="2215" r:id="rId82"/>
    <p:sldId id="2216" r:id="rId83"/>
    <p:sldId id="2217" r:id="rId84"/>
    <p:sldId id="2173" r:id="rId85"/>
    <p:sldId id="2218" r:id="rId86"/>
    <p:sldId id="2219" r:id="rId87"/>
    <p:sldId id="2220" r:id="rId88"/>
    <p:sldId id="2221" r:id="rId89"/>
    <p:sldId id="2222" r:id="rId90"/>
    <p:sldId id="2223" r:id="rId91"/>
    <p:sldId id="2224" r:id="rId92"/>
    <p:sldId id="2225" r:id="rId93"/>
    <p:sldId id="2226" r:id="rId94"/>
    <p:sldId id="2227" r:id="rId95"/>
    <p:sldId id="2228" r:id="rId96"/>
    <p:sldId id="2229" r:id="rId97"/>
    <p:sldId id="2230" r:id="rId98"/>
    <p:sldId id="2116" r:id="rId99"/>
    <p:sldId id="2117" r:id="rId100"/>
    <p:sldId id="2118" r:id="rId101"/>
    <p:sldId id="2119" r:id="rId102"/>
    <p:sldId id="2237" r:id="rId103"/>
    <p:sldId id="2238" r:id="rId104"/>
    <p:sldId id="2239" r:id="rId105"/>
    <p:sldId id="2240" r:id="rId106"/>
    <p:sldId id="2241" r:id="rId107"/>
    <p:sldId id="2242" r:id="rId108"/>
    <p:sldId id="2243" r:id="rId109"/>
    <p:sldId id="2244" r:id="rId110"/>
    <p:sldId id="2245" r:id="rId111"/>
    <p:sldId id="2246" r:id="rId112"/>
    <p:sldId id="2247" r:id="rId113"/>
    <p:sldId id="2248" r:id="rId114"/>
    <p:sldId id="2249" r:id="rId115"/>
    <p:sldId id="2250" r:id="rId116"/>
    <p:sldId id="2251" r:id="rId117"/>
    <p:sldId id="2252" r:id="rId118"/>
    <p:sldId id="2253" r:id="rId119"/>
    <p:sldId id="2254" r:id="rId120"/>
    <p:sldId id="2255" r:id="rId121"/>
    <p:sldId id="2256" r:id="rId122"/>
    <p:sldId id="2257" r:id="rId123"/>
    <p:sldId id="2258" r:id="rId124"/>
    <p:sldId id="2172" r:id="rId125"/>
    <p:sldId id="2259" r:id="rId126"/>
    <p:sldId id="2260" r:id="rId127"/>
    <p:sldId id="2261" r:id="rId128"/>
    <p:sldId id="2262" r:id="rId129"/>
    <p:sldId id="2263" r:id="rId130"/>
    <p:sldId id="2264" r:id="rId131"/>
    <p:sldId id="2265" r:id="rId132"/>
    <p:sldId id="2266" r:id="rId133"/>
    <p:sldId id="2267" r:id="rId134"/>
    <p:sldId id="2268" r:id="rId135"/>
    <p:sldId id="2269" r:id="rId136"/>
    <p:sldId id="2270" r:id="rId137"/>
    <p:sldId id="2271" r:id="rId138"/>
    <p:sldId id="2300" r:id="rId139"/>
    <p:sldId id="2301" r:id="rId140"/>
    <p:sldId id="2302" r:id="rId141"/>
    <p:sldId id="2303" r:id="rId142"/>
    <p:sldId id="2278" r:id="rId143"/>
    <p:sldId id="2279" r:id="rId144"/>
    <p:sldId id="2280" r:id="rId145"/>
    <p:sldId id="2281" r:id="rId146"/>
    <p:sldId id="2282" r:id="rId147"/>
    <p:sldId id="2283" r:id="rId148"/>
    <p:sldId id="2284" r:id="rId149"/>
    <p:sldId id="2285" r:id="rId150"/>
    <p:sldId id="2286" r:id="rId151"/>
    <p:sldId id="2287" r:id="rId152"/>
    <p:sldId id="2288" r:id="rId153"/>
    <p:sldId id="2289" r:id="rId154"/>
    <p:sldId id="2290" r:id="rId155"/>
    <p:sldId id="2291" r:id="rId156"/>
    <p:sldId id="2292" r:id="rId157"/>
    <p:sldId id="2293" r:id="rId158"/>
    <p:sldId id="2294" r:id="rId159"/>
    <p:sldId id="2295" r:id="rId160"/>
    <p:sldId id="2296" r:id="rId161"/>
    <p:sldId id="2297" r:id="rId162"/>
    <p:sldId id="2298" r:id="rId163"/>
    <p:sldId id="2299" r:id="rId164"/>
    <p:sldId id="328" r:id="rId165"/>
    <p:sldId id="1509" r:id="rId166"/>
    <p:sldId id="595" r:id="rId167"/>
    <p:sldId id="2175" r:id="rId168"/>
    <p:sldId id="2176" r:id="rId169"/>
    <p:sldId id="596" r:id="rId170"/>
    <p:sldId id="1755" r:id="rId171"/>
    <p:sldId id="1756" r:id="rId172"/>
    <p:sldId id="1757" r:id="rId173"/>
    <p:sldId id="1758" r:id="rId174"/>
    <p:sldId id="1759" r:id="rId175"/>
    <p:sldId id="1902" r:id="rId176"/>
    <p:sldId id="1903" r:id="rId177"/>
    <p:sldId id="1909" r:id="rId178"/>
    <p:sldId id="1908" r:id="rId179"/>
    <p:sldId id="594" r:id="rId180"/>
    <p:sldId id="558" r:id="rId181"/>
    <p:sldId id="559" r:id="rId182"/>
    <p:sldId id="555" r:id="rId183"/>
    <p:sldId id="566" r:id="rId184"/>
    <p:sldId id="567" r:id="rId185"/>
    <p:sldId id="568" r:id="rId186"/>
    <p:sldId id="573" r:id="rId187"/>
    <p:sldId id="574" r:id="rId188"/>
    <p:sldId id="560" r:id="rId189"/>
    <p:sldId id="593" r:id="rId190"/>
    <p:sldId id="561" r:id="rId191"/>
    <p:sldId id="1914" r:id="rId192"/>
    <p:sldId id="550" r:id="rId193"/>
    <p:sldId id="597" r:id="rId194"/>
    <p:sldId id="583" r:id="rId195"/>
    <p:sldId id="1194" r:id="rId196"/>
    <p:sldId id="1631" r:id="rId197"/>
    <p:sldId id="1915" r:id="rId198"/>
    <p:sldId id="590" r:id="rId199"/>
    <p:sldId id="591" r:id="rId200"/>
    <p:sldId id="1916" r:id="rId201"/>
    <p:sldId id="598" r:id="rId202"/>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BF3156-0896-4503-96D7-1364B2EBFEDD}" v="292" dt="2023-03-15T10:24:49.5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18" autoAdjust="0"/>
    <p:restoredTop sz="80891" autoAdjust="0"/>
  </p:normalViewPr>
  <p:slideViewPr>
    <p:cSldViewPr snapToGrid="0">
      <p:cViewPr varScale="1">
        <p:scale>
          <a:sx n="58" d="100"/>
          <a:sy n="58" d="100"/>
        </p:scale>
        <p:origin x="115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viewProps" Target="view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theme" Target="theme/theme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tableStyles" Target="tableStyles.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notesMaster" Target="notesMasters/notesMaster1.xml"/><Relationship Id="rId208"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microsoft.com/office/2015/10/relationships/revisionInfo" Target="revisionInfo.xml"/><Relationship Id="rId190" Type="http://schemas.openxmlformats.org/officeDocument/2006/relationships/slide" Target="slides/slide189.xml"/><Relationship Id="rId204"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7FBF3156-0896-4503-96D7-1364B2EBFEDD}"/>
    <pc:docChg chg="undo custSel addSld delSld modSld sldOrd">
      <pc:chgData name="Kelly Stokes" userId="3e5c5154-569e-4d81-aa91-4f91841cdfa9" providerId="ADAL" clId="{7FBF3156-0896-4503-96D7-1364B2EBFEDD}" dt="2023-03-15T10:24:54.218" v="616"/>
      <pc:docMkLst>
        <pc:docMk/>
      </pc:docMkLst>
      <pc:sldChg chg="modSp mod">
        <pc:chgData name="Kelly Stokes" userId="3e5c5154-569e-4d81-aa91-4f91841cdfa9" providerId="ADAL" clId="{7FBF3156-0896-4503-96D7-1364B2EBFEDD}" dt="2023-03-15T08:53:04.606" v="1" actId="20577"/>
        <pc:sldMkLst>
          <pc:docMk/>
          <pc:sldMk cId="3945579917" sldId="256"/>
        </pc:sldMkLst>
        <pc:spChg chg="mod">
          <ac:chgData name="Kelly Stokes" userId="3e5c5154-569e-4d81-aa91-4f91841cdfa9" providerId="ADAL" clId="{7FBF3156-0896-4503-96D7-1364B2EBFEDD}" dt="2023-03-15T08:53:04.606" v="1" actId="20577"/>
          <ac:spMkLst>
            <pc:docMk/>
            <pc:sldMk cId="3945579917" sldId="256"/>
            <ac:spMk id="3" creationId="{9B667196-C5B4-45FC-B5E8-3B190D7A595C}"/>
          </ac:spMkLst>
        </pc:spChg>
      </pc:sldChg>
      <pc:sldChg chg="modSp mod">
        <pc:chgData name="Kelly Stokes" userId="3e5c5154-569e-4d81-aa91-4f91841cdfa9" providerId="ADAL" clId="{7FBF3156-0896-4503-96D7-1364B2EBFEDD}" dt="2023-03-15T10:02:17.583" v="208" actId="20577"/>
        <pc:sldMkLst>
          <pc:docMk/>
          <pc:sldMk cId="2433500145" sldId="316"/>
        </pc:sldMkLst>
        <pc:spChg chg="mod">
          <ac:chgData name="Kelly Stokes" userId="3e5c5154-569e-4d81-aa91-4f91841cdfa9" providerId="ADAL" clId="{7FBF3156-0896-4503-96D7-1364B2EBFEDD}" dt="2023-03-15T10:02:17.583" v="208" actId="20577"/>
          <ac:spMkLst>
            <pc:docMk/>
            <pc:sldMk cId="2433500145" sldId="316"/>
            <ac:spMk id="2" creationId="{52DA34BA-82FC-47C5-BCE1-BB65E08B92A1}"/>
          </ac:spMkLst>
        </pc:spChg>
      </pc:sldChg>
      <pc:sldChg chg="modSp mod">
        <pc:chgData name="Kelly Stokes" userId="3e5c5154-569e-4d81-aa91-4f91841cdfa9" providerId="ADAL" clId="{7FBF3156-0896-4503-96D7-1364B2EBFEDD}" dt="2023-03-15T09:39:45.139" v="3" actId="20577"/>
        <pc:sldMkLst>
          <pc:docMk/>
          <pc:sldMk cId="864376776" sldId="322"/>
        </pc:sldMkLst>
        <pc:spChg chg="mod">
          <ac:chgData name="Kelly Stokes" userId="3e5c5154-569e-4d81-aa91-4f91841cdfa9" providerId="ADAL" clId="{7FBF3156-0896-4503-96D7-1364B2EBFEDD}" dt="2023-03-15T09:39:45.139" v="3" actId="20577"/>
          <ac:spMkLst>
            <pc:docMk/>
            <pc:sldMk cId="864376776" sldId="322"/>
            <ac:spMk id="2" creationId="{02FB8773-AD3E-2543-510F-CEE32E75C793}"/>
          </ac:spMkLst>
        </pc:spChg>
      </pc:sldChg>
      <pc:sldChg chg="modSp mod">
        <pc:chgData name="Kelly Stokes" userId="3e5c5154-569e-4d81-aa91-4f91841cdfa9" providerId="ADAL" clId="{7FBF3156-0896-4503-96D7-1364B2EBFEDD}" dt="2023-03-15T10:03:00.537" v="215" actId="20577"/>
        <pc:sldMkLst>
          <pc:docMk/>
          <pc:sldMk cId="4214164962" sldId="328"/>
        </pc:sldMkLst>
        <pc:spChg chg="mod">
          <ac:chgData name="Kelly Stokes" userId="3e5c5154-569e-4d81-aa91-4f91841cdfa9" providerId="ADAL" clId="{7FBF3156-0896-4503-96D7-1364B2EBFEDD}" dt="2023-03-15T10:03:00.537" v="215" actId="20577"/>
          <ac:spMkLst>
            <pc:docMk/>
            <pc:sldMk cId="4214164962" sldId="328"/>
            <ac:spMk id="2" creationId="{02FB8773-AD3E-2543-510F-CEE32E75C793}"/>
          </ac:spMkLst>
        </pc:spChg>
      </pc:sldChg>
      <pc:sldChg chg="modNotesTx">
        <pc:chgData name="Kelly Stokes" userId="3e5c5154-569e-4d81-aa91-4f91841cdfa9" providerId="ADAL" clId="{7FBF3156-0896-4503-96D7-1364B2EBFEDD}" dt="2023-03-15T10:02:37.014" v="209"/>
        <pc:sldMkLst>
          <pc:docMk/>
          <pc:sldMk cId="2534233594" sldId="331"/>
        </pc:sldMkLst>
      </pc:sldChg>
      <pc:sldChg chg="modSp mod">
        <pc:chgData name="Kelly Stokes" userId="3e5c5154-569e-4d81-aa91-4f91841cdfa9" providerId="ADAL" clId="{7FBF3156-0896-4503-96D7-1364B2EBFEDD}" dt="2023-03-15T10:02:40.417" v="210"/>
        <pc:sldMkLst>
          <pc:docMk/>
          <pc:sldMk cId="958288502" sldId="332"/>
        </pc:sldMkLst>
        <pc:spChg chg="mod">
          <ac:chgData name="Kelly Stokes" userId="3e5c5154-569e-4d81-aa91-4f91841cdfa9" providerId="ADAL" clId="{7FBF3156-0896-4503-96D7-1364B2EBFEDD}" dt="2023-03-15T10:02:40.417" v="210"/>
          <ac:spMkLst>
            <pc:docMk/>
            <pc:sldMk cId="958288502" sldId="332"/>
            <ac:spMk id="2" creationId="{77E26784-A357-92CE-B6B1-8F248D3D6650}"/>
          </ac:spMkLst>
        </pc:spChg>
      </pc:sldChg>
      <pc:sldChg chg="modNotesTx">
        <pc:chgData name="Kelly Stokes" userId="3e5c5154-569e-4d81-aa91-4f91841cdfa9" providerId="ADAL" clId="{7FBF3156-0896-4503-96D7-1364B2EBFEDD}" dt="2023-03-15T10:05:53.209" v="310"/>
        <pc:sldMkLst>
          <pc:docMk/>
          <pc:sldMk cId="3625788919" sldId="550"/>
        </pc:sldMkLst>
      </pc:sldChg>
      <pc:sldChg chg="modSp mod">
        <pc:chgData name="Kelly Stokes" userId="3e5c5154-569e-4d81-aa91-4f91841cdfa9" providerId="ADAL" clId="{7FBF3156-0896-4503-96D7-1364B2EBFEDD}" dt="2023-03-15T10:04:54.242" v="255" actId="20577"/>
        <pc:sldMkLst>
          <pc:docMk/>
          <pc:sldMk cId="4213858259" sldId="555"/>
        </pc:sldMkLst>
        <pc:spChg chg="mod">
          <ac:chgData name="Kelly Stokes" userId="3e5c5154-569e-4d81-aa91-4f91841cdfa9" providerId="ADAL" clId="{7FBF3156-0896-4503-96D7-1364B2EBFEDD}" dt="2023-03-15T10:04:54.242" v="255" actId="20577"/>
          <ac:spMkLst>
            <pc:docMk/>
            <pc:sldMk cId="4213858259" sldId="555"/>
            <ac:spMk id="2" creationId="{52DA34BA-82FC-47C5-BCE1-BB65E08B92A1}"/>
          </ac:spMkLst>
        </pc:spChg>
      </pc:sldChg>
      <pc:sldChg chg="modSp mod">
        <pc:chgData name="Kelly Stokes" userId="3e5c5154-569e-4d81-aa91-4f91841cdfa9" providerId="ADAL" clId="{7FBF3156-0896-4503-96D7-1364B2EBFEDD}" dt="2023-03-15T10:04:43.475" v="241" actId="20577"/>
        <pc:sldMkLst>
          <pc:docMk/>
          <pc:sldMk cId="1413045715" sldId="558"/>
        </pc:sldMkLst>
        <pc:spChg chg="mod">
          <ac:chgData name="Kelly Stokes" userId="3e5c5154-569e-4d81-aa91-4f91841cdfa9" providerId="ADAL" clId="{7FBF3156-0896-4503-96D7-1364B2EBFEDD}" dt="2023-03-15T10:04:43.475" v="241" actId="20577"/>
          <ac:spMkLst>
            <pc:docMk/>
            <pc:sldMk cId="1413045715" sldId="558"/>
            <ac:spMk id="2" creationId="{52DA34BA-82FC-47C5-BCE1-BB65E08B92A1}"/>
          </ac:spMkLst>
        </pc:spChg>
      </pc:sldChg>
      <pc:sldChg chg="modSp mod">
        <pc:chgData name="Kelly Stokes" userId="3e5c5154-569e-4d81-aa91-4f91841cdfa9" providerId="ADAL" clId="{7FBF3156-0896-4503-96D7-1364B2EBFEDD}" dt="2023-03-15T10:04:47.633" v="248" actId="20577"/>
        <pc:sldMkLst>
          <pc:docMk/>
          <pc:sldMk cId="2938272345" sldId="559"/>
        </pc:sldMkLst>
        <pc:spChg chg="mod">
          <ac:chgData name="Kelly Stokes" userId="3e5c5154-569e-4d81-aa91-4f91841cdfa9" providerId="ADAL" clId="{7FBF3156-0896-4503-96D7-1364B2EBFEDD}" dt="2023-03-15T10:04:47.633" v="248" actId="20577"/>
          <ac:spMkLst>
            <pc:docMk/>
            <pc:sldMk cId="2938272345" sldId="559"/>
            <ac:spMk id="2" creationId="{52DA34BA-82FC-47C5-BCE1-BB65E08B92A1}"/>
          </ac:spMkLst>
        </pc:spChg>
      </pc:sldChg>
      <pc:sldChg chg="modSp mod">
        <pc:chgData name="Kelly Stokes" userId="3e5c5154-569e-4d81-aa91-4f91841cdfa9" providerId="ADAL" clId="{7FBF3156-0896-4503-96D7-1364B2EBFEDD}" dt="2023-03-15T10:05:34.568" v="303" actId="20577"/>
        <pc:sldMkLst>
          <pc:docMk/>
          <pc:sldMk cId="2844813666" sldId="561"/>
        </pc:sldMkLst>
        <pc:spChg chg="mod">
          <ac:chgData name="Kelly Stokes" userId="3e5c5154-569e-4d81-aa91-4f91841cdfa9" providerId="ADAL" clId="{7FBF3156-0896-4503-96D7-1364B2EBFEDD}" dt="2023-03-15T10:05:34.568" v="303" actId="20577"/>
          <ac:spMkLst>
            <pc:docMk/>
            <pc:sldMk cId="2844813666" sldId="561"/>
            <ac:spMk id="2" creationId="{52DA34BA-82FC-47C5-BCE1-BB65E08B92A1}"/>
          </ac:spMkLst>
        </pc:spChg>
      </pc:sldChg>
      <pc:sldChg chg="modSp mod">
        <pc:chgData name="Kelly Stokes" userId="3e5c5154-569e-4d81-aa91-4f91841cdfa9" providerId="ADAL" clId="{7FBF3156-0896-4503-96D7-1364B2EBFEDD}" dt="2023-03-15T10:05:01.505" v="263" actId="20577"/>
        <pc:sldMkLst>
          <pc:docMk/>
          <pc:sldMk cId="2824879269" sldId="566"/>
        </pc:sldMkLst>
        <pc:spChg chg="mod">
          <ac:chgData name="Kelly Stokes" userId="3e5c5154-569e-4d81-aa91-4f91841cdfa9" providerId="ADAL" clId="{7FBF3156-0896-4503-96D7-1364B2EBFEDD}" dt="2023-03-15T10:05:01.505" v="263" actId="20577"/>
          <ac:spMkLst>
            <pc:docMk/>
            <pc:sldMk cId="2824879269" sldId="566"/>
            <ac:spMk id="2" creationId="{52DA34BA-82FC-47C5-BCE1-BB65E08B92A1}"/>
          </ac:spMkLst>
        </pc:spChg>
      </pc:sldChg>
      <pc:sldChg chg="modSp mod">
        <pc:chgData name="Kelly Stokes" userId="3e5c5154-569e-4d81-aa91-4f91841cdfa9" providerId="ADAL" clId="{7FBF3156-0896-4503-96D7-1364B2EBFEDD}" dt="2023-03-15T10:05:08.013" v="270" actId="20577"/>
        <pc:sldMkLst>
          <pc:docMk/>
          <pc:sldMk cId="805782854" sldId="567"/>
        </pc:sldMkLst>
        <pc:spChg chg="mod">
          <ac:chgData name="Kelly Stokes" userId="3e5c5154-569e-4d81-aa91-4f91841cdfa9" providerId="ADAL" clId="{7FBF3156-0896-4503-96D7-1364B2EBFEDD}" dt="2023-03-15T10:05:08.013" v="270" actId="20577"/>
          <ac:spMkLst>
            <pc:docMk/>
            <pc:sldMk cId="805782854" sldId="567"/>
            <ac:spMk id="2" creationId="{52DA34BA-82FC-47C5-BCE1-BB65E08B92A1}"/>
          </ac:spMkLst>
        </pc:spChg>
      </pc:sldChg>
      <pc:sldChg chg="modSp mod">
        <pc:chgData name="Kelly Stokes" userId="3e5c5154-569e-4d81-aa91-4f91841cdfa9" providerId="ADAL" clId="{7FBF3156-0896-4503-96D7-1364B2EBFEDD}" dt="2023-03-15T10:05:11.731" v="276" actId="20577"/>
        <pc:sldMkLst>
          <pc:docMk/>
          <pc:sldMk cId="2306067830" sldId="568"/>
        </pc:sldMkLst>
        <pc:spChg chg="mod">
          <ac:chgData name="Kelly Stokes" userId="3e5c5154-569e-4d81-aa91-4f91841cdfa9" providerId="ADAL" clId="{7FBF3156-0896-4503-96D7-1364B2EBFEDD}" dt="2023-03-15T10:05:11.731" v="276" actId="20577"/>
          <ac:spMkLst>
            <pc:docMk/>
            <pc:sldMk cId="2306067830" sldId="568"/>
            <ac:spMk id="2" creationId="{52DA34BA-82FC-47C5-BCE1-BB65E08B92A1}"/>
          </ac:spMkLst>
        </pc:spChg>
      </pc:sldChg>
      <pc:sldChg chg="modSp mod">
        <pc:chgData name="Kelly Stokes" userId="3e5c5154-569e-4d81-aa91-4f91841cdfa9" providerId="ADAL" clId="{7FBF3156-0896-4503-96D7-1364B2EBFEDD}" dt="2023-03-15T10:05:17.312" v="282" actId="20577"/>
        <pc:sldMkLst>
          <pc:docMk/>
          <pc:sldMk cId="2792669322" sldId="573"/>
        </pc:sldMkLst>
        <pc:spChg chg="mod">
          <ac:chgData name="Kelly Stokes" userId="3e5c5154-569e-4d81-aa91-4f91841cdfa9" providerId="ADAL" clId="{7FBF3156-0896-4503-96D7-1364B2EBFEDD}" dt="2023-03-15T10:05:17.312" v="282" actId="20577"/>
          <ac:spMkLst>
            <pc:docMk/>
            <pc:sldMk cId="2792669322" sldId="573"/>
            <ac:spMk id="2" creationId="{52DA34BA-82FC-47C5-BCE1-BB65E08B92A1}"/>
          </ac:spMkLst>
        </pc:spChg>
      </pc:sldChg>
      <pc:sldChg chg="modSp mod">
        <pc:chgData name="Kelly Stokes" userId="3e5c5154-569e-4d81-aa91-4f91841cdfa9" providerId="ADAL" clId="{7FBF3156-0896-4503-96D7-1364B2EBFEDD}" dt="2023-03-15T10:05:23.409" v="290" actId="20577"/>
        <pc:sldMkLst>
          <pc:docMk/>
          <pc:sldMk cId="1378953568" sldId="574"/>
        </pc:sldMkLst>
        <pc:spChg chg="mod">
          <ac:chgData name="Kelly Stokes" userId="3e5c5154-569e-4d81-aa91-4f91841cdfa9" providerId="ADAL" clId="{7FBF3156-0896-4503-96D7-1364B2EBFEDD}" dt="2023-03-15T10:05:23.409" v="290" actId="20577"/>
          <ac:spMkLst>
            <pc:docMk/>
            <pc:sldMk cId="1378953568" sldId="574"/>
            <ac:spMk id="2" creationId="{52DA34BA-82FC-47C5-BCE1-BB65E08B92A1}"/>
          </ac:spMkLst>
        </pc:spChg>
      </pc:sldChg>
      <pc:sldChg chg="del">
        <pc:chgData name="Kelly Stokes" userId="3e5c5154-569e-4d81-aa91-4f91841cdfa9" providerId="ADAL" clId="{7FBF3156-0896-4503-96D7-1364B2EBFEDD}" dt="2023-03-15T10:03:46.532" v="232" actId="2696"/>
        <pc:sldMkLst>
          <pc:docMk/>
          <pc:sldMk cId="3670349578" sldId="575"/>
        </pc:sldMkLst>
      </pc:sldChg>
      <pc:sldChg chg="del">
        <pc:chgData name="Kelly Stokes" userId="3e5c5154-569e-4d81-aa91-4f91841cdfa9" providerId="ADAL" clId="{7FBF3156-0896-4503-96D7-1364B2EBFEDD}" dt="2023-03-15T10:03:46.532" v="232" actId="2696"/>
        <pc:sldMkLst>
          <pc:docMk/>
          <pc:sldMk cId="1304861550" sldId="580"/>
        </pc:sldMkLst>
      </pc:sldChg>
      <pc:sldChg chg="modSp mod">
        <pc:chgData name="Kelly Stokes" userId="3e5c5154-569e-4d81-aa91-4f91841cdfa9" providerId="ADAL" clId="{7FBF3156-0896-4503-96D7-1364B2EBFEDD}" dt="2023-03-15T10:09:04.332" v="353" actId="20577"/>
        <pc:sldMkLst>
          <pc:docMk/>
          <pc:sldMk cId="2558172481" sldId="591"/>
        </pc:sldMkLst>
        <pc:spChg chg="mod">
          <ac:chgData name="Kelly Stokes" userId="3e5c5154-569e-4d81-aa91-4f91841cdfa9" providerId="ADAL" clId="{7FBF3156-0896-4503-96D7-1364B2EBFEDD}" dt="2023-03-15T10:09:04.332" v="353" actId="20577"/>
          <ac:spMkLst>
            <pc:docMk/>
            <pc:sldMk cId="2558172481" sldId="591"/>
            <ac:spMk id="2" creationId="{02FB8773-AD3E-2543-510F-CEE32E75C793}"/>
          </ac:spMkLst>
        </pc:spChg>
      </pc:sldChg>
      <pc:sldChg chg="modSp mod">
        <pc:chgData name="Kelly Stokes" userId="3e5c5154-569e-4d81-aa91-4f91841cdfa9" providerId="ADAL" clId="{7FBF3156-0896-4503-96D7-1364B2EBFEDD}" dt="2023-03-15T10:05:29.485" v="296" actId="20577"/>
        <pc:sldMkLst>
          <pc:docMk/>
          <pc:sldMk cId="2335409816" sldId="593"/>
        </pc:sldMkLst>
        <pc:spChg chg="mod">
          <ac:chgData name="Kelly Stokes" userId="3e5c5154-569e-4d81-aa91-4f91841cdfa9" providerId="ADAL" clId="{7FBF3156-0896-4503-96D7-1364B2EBFEDD}" dt="2023-03-15T10:05:29.485" v="296" actId="20577"/>
          <ac:spMkLst>
            <pc:docMk/>
            <pc:sldMk cId="2335409816" sldId="593"/>
            <ac:spMk id="2" creationId="{52DA34BA-82FC-47C5-BCE1-BB65E08B92A1}"/>
          </ac:spMkLst>
        </pc:spChg>
      </pc:sldChg>
      <pc:sldChg chg="modSp mod">
        <pc:chgData name="Kelly Stokes" userId="3e5c5154-569e-4d81-aa91-4f91841cdfa9" providerId="ADAL" clId="{7FBF3156-0896-4503-96D7-1364B2EBFEDD}" dt="2023-03-15T10:06:03.998" v="313"/>
        <pc:sldMkLst>
          <pc:docMk/>
          <pc:sldMk cId="3886991875" sldId="597"/>
        </pc:sldMkLst>
        <pc:spChg chg="mod">
          <ac:chgData name="Kelly Stokes" userId="3e5c5154-569e-4d81-aa91-4f91841cdfa9" providerId="ADAL" clId="{7FBF3156-0896-4503-96D7-1364B2EBFEDD}" dt="2023-03-15T10:06:03.998" v="313"/>
          <ac:spMkLst>
            <pc:docMk/>
            <pc:sldMk cId="3886991875" sldId="597"/>
            <ac:spMk id="2" creationId="{02FB8773-AD3E-2543-510F-CEE32E75C793}"/>
          </ac:spMkLst>
        </pc:spChg>
      </pc:sldChg>
      <pc:sldChg chg="modSp mod">
        <pc:chgData name="Kelly Stokes" userId="3e5c5154-569e-4d81-aa91-4f91841cdfa9" providerId="ADAL" clId="{7FBF3156-0896-4503-96D7-1364B2EBFEDD}" dt="2023-03-15T10:09:53.295" v="367" actId="404"/>
        <pc:sldMkLst>
          <pc:docMk/>
          <pc:sldMk cId="4027390957" sldId="598"/>
        </pc:sldMkLst>
        <pc:spChg chg="mod">
          <ac:chgData name="Kelly Stokes" userId="3e5c5154-569e-4d81-aa91-4f91841cdfa9" providerId="ADAL" clId="{7FBF3156-0896-4503-96D7-1364B2EBFEDD}" dt="2023-03-15T10:09:53.295" v="367" actId="404"/>
          <ac:spMkLst>
            <pc:docMk/>
            <pc:sldMk cId="4027390957" sldId="598"/>
            <ac:spMk id="2" creationId="{02FB8773-AD3E-2543-510F-CEE32E75C793}"/>
          </ac:spMkLst>
        </pc:spChg>
      </pc:sldChg>
      <pc:sldChg chg="addSp delSp modSp mod">
        <pc:chgData name="Kelly Stokes" userId="3e5c5154-569e-4d81-aa91-4f91841cdfa9" providerId="ADAL" clId="{7FBF3156-0896-4503-96D7-1364B2EBFEDD}" dt="2023-03-15T09:50:29.595" v="10" actId="14100"/>
        <pc:sldMkLst>
          <pc:docMk/>
          <pc:sldMk cId="3955913320" sldId="604"/>
        </pc:sldMkLst>
        <pc:picChg chg="del">
          <ac:chgData name="Kelly Stokes" userId="3e5c5154-569e-4d81-aa91-4f91841cdfa9" providerId="ADAL" clId="{7FBF3156-0896-4503-96D7-1364B2EBFEDD}" dt="2023-03-15T09:39:47.329" v="4" actId="478"/>
          <ac:picMkLst>
            <pc:docMk/>
            <pc:sldMk cId="3955913320" sldId="604"/>
            <ac:picMk id="6" creationId="{19FC252C-6CA1-A7CF-4365-39E1DF5BF350}"/>
          </ac:picMkLst>
        </pc:picChg>
        <pc:picChg chg="add mod modCrop">
          <ac:chgData name="Kelly Stokes" userId="3e5c5154-569e-4d81-aa91-4f91841cdfa9" providerId="ADAL" clId="{7FBF3156-0896-4503-96D7-1364B2EBFEDD}" dt="2023-03-15T09:50:29.595" v="10" actId="14100"/>
          <ac:picMkLst>
            <pc:docMk/>
            <pc:sldMk cId="3955913320" sldId="604"/>
            <ac:picMk id="8" creationId="{66B09645-7E40-8B3C-90FD-0869B0A0B70C}"/>
          </ac:picMkLst>
        </pc:picChg>
      </pc:sldChg>
      <pc:sldChg chg="modSp mod">
        <pc:chgData name="Kelly Stokes" userId="3e5c5154-569e-4d81-aa91-4f91841cdfa9" providerId="ADAL" clId="{7FBF3156-0896-4503-96D7-1364B2EBFEDD}" dt="2023-03-15T10:07:22.848" v="319" actId="14100"/>
        <pc:sldMkLst>
          <pc:docMk/>
          <pc:sldMk cId="2851453709" sldId="1194"/>
        </pc:sldMkLst>
        <pc:spChg chg="mod">
          <ac:chgData name="Kelly Stokes" userId="3e5c5154-569e-4d81-aa91-4f91841cdfa9" providerId="ADAL" clId="{7FBF3156-0896-4503-96D7-1364B2EBFEDD}" dt="2023-03-15T10:07:16.890" v="317"/>
          <ac:spMkLst>
            <pc:docMk/>
            <pc:sldMk cId="2851453709" sldId="1194"/>
            <ac:spMk id="2" creationId="{02FB8773-AD3E-2543-510F-CEE32E75C793}"/>
          </ac:spMkLst>
        </pc:spChg>
        <pc:spChg chg="mod">
          <ac:chgData name="Kelly Stokes" userId="3e5c5154-569e-4d81-aa91-4f91841cdfa9" providerId="ADAL" clId="{7FBF3156-0896-4503-96D7-1364B2EBFEDD}" dt="2023-03-15T10:06:48.935" v="314"/>
          <ac:spMkLst>
            <pc:docMk/>
            <pc:sldMk cId="2851453709" sldId="1194"/>
            <ac:spMk id="3" creationId="{E500F0D3-C8EE-77CA-D8A5-2252D46724AA}"/>
          </ac:spMkLst>
        </pc:spChg>
        <pc:spChg chg="mod">
          <ac:chgData name="Kelly Stokes" userId="3e5c5154-569e-4d81-aa91-4f91841cdfa9" providerId="ADAL" clId="{7FBF3156-0896-4503-96D7-1364B2EBFEDD}" dt="2023-03-15T10:06:55.684" v="316" actId="14100"/>
          <ac:spMkLst>
            <pc:docMk/>
            <pc:sldMk cId="2851453709" sldId="1194"/>
            <ac:spMk id="4" creationId="{B5313488-7E4A-79E2-52CD-B230AB2EBC8A}"/>
          </ac:spMkLst>
        </pc:spChg>
        <pc:spChg chg="mod">
          <ac:chgData name="Kelly Stokes" userId="3e5c5154-569e-4d81-aa91-4f91841cdfa9" providerId="ADAL" clId="{7FBF3156-0896-4503-96D7-1364B2EBFEDD}" dt="2023-03-15T10:07:22.848" v="319" actId="14100"/>
          <ac:spMkLst>
            <pc:docMk/>
            <pc:sldMk cId="2851453709" sldId="1194"/>
            <ac:spMk id="5" creationId="{E02A7888-AA45-7396-3E3D-4AC6E69CC2E9}"/>
          </ac:spMkLst>
        </pc:spChg>
      </pc:sldChg>
      <pc:sldChg chg="modSp mod">
        <pc:chgData name="Kelly Stokes" userId="3e5c5154-569e-4d81-aa91-4f91841cdfa9" providerId="ADAL" clId="{7FBF3156-0896-4503-96D7-1364B2EBFEDD}" dt="2023-03-15T09:52:21.372" v="25" actId="20577"/>
        <pc:sldMkLst>
          <pc:docMk/>
          <pc:sldMk cId="2817335207" sldId="1452"/>
        </pc:sldMkLst>
        <pc:spChg chg="mod">
          <ac:chgData name="Kelly Stokes" userId="3e5c5154-569e-4d81-aa91-4f91841cdfa9" providerId="ADAL" clId="{7FBF3156-0896-4503-96D7-1364B2EBFEDD}" dt="2023-03-15T09:52:21.372" v="25" actId="20577"/>
          <ac:spMkLst>
            <pc:docMk/>
            <pc:sldMk cId="2817335207" sldId="1452"/>
            <ac:spMk id="2" creationId="{52DA34BA-82FC-47C5-BCE1-BB65E08B92A1}"/>
          </ac:spMkLst>
        </pc:spChg>
      </pc:sldChg>
      <pc:sldChg chg="addSp delSp modSp mod modAnim">
        <pc:chgData name="Kelly Stokes" userId="3e5c5154-569e-4d81-aa91-4f91841cdfa9" providerId="ADAL" clId="{7FBF3156-0896-4503-96D7-1364B2EBFEDD}" dt="2023-03-15T09:52:59.371" v="45"/>
        <pc:sldMkLst>
          <pc:docMk/>
          <pc:sldMk cId="1149855702" sldId="1456"/>
        </pc:sldMkLst>
        <pc:spChg chg="mod">
          <ac:chgData name="Kelly Stokes" userId="3e5c5154-569e-4d81-aa91-4f91841cdfa9" providerId="ADAL" clId="{7FBF3156-0896-4503-96D7-1364B2EBFEDD}" dt="2023-03-15T09:52:35.383" v="39" actId="20577"/>
          <ac:spMkLst>
            <pc:docMk/>
            <pc:sldMk cId="1149855702" sldId="1456"/>
            <ac:spMk id="2" creationId="{52DA34BA-82FC-47C5-BCE1-BB65E08B92A1}"/>
          </ac:spMkLst>
        </pc:spChg>
        <pc:spChg chg="mod">
          <ac:chgData name="Kelly Stokes" userId="3e5c5154-569e-4d81-aa91-4f91841cdfa9" providerId="ADAL" clId="{7FBF3156-0896-4503-96D7-1364B2EBFEDD}" dt="2023-03-15T09:52:39.874" v="41" actId="14100"/>
          <ac:spMkLst>
            <pc:docMk/>
            <pc:sldMk cId="1149855702" sldId="1456"/>
            <ac:spMk id="3" creationId="{13BB5EC0-7A96-4D29-A835-6FAE896C31A4}"/>
          </ac:spMkLst>
        </pc:spChg>
        <pc:picChg chg="del">
          <ac:chgData name="Kelly Stokes" userId="3e5c5154-569e-4d81-aa91-4f91841cdfa9" providerId="ADAL" clId="{7FBF3156-0896-4503-96D7-1364B2EBFEDD}" dt="2023-03-15T09:52:53.476" v="42" actId="478"/>
          <ac:picMkLst>
            <pc:docMk/>
            <pc:sldMk cId="1149855702" sldId="1456"/>
            <ac:picMk id="1028" creationId="{F7605242-8327-FAC4-5713-FB7739017CAF}"/>
          </ac:picMkLst>
        </pc:picChg>
        <pc:picChg chg="add mod">
          <ac:chgData name="Kelly Stokes" userId="3e5c5154-569e-4d81-aa91-4f91841cdfa9" providerId="ADAL" clId="{7FBF3156-0896-4503-96D7-1364B2EBFEDD}" dt="2023-03-15T09:52:56.741" v="44" actId="1076"/>
          <ac:picMkLst>
            <pc:docMk/>
            <pc:sldMk cId="1149855702" sldId="1456"/>
            <ac:picMk id="1030" creationId="{AF69FDFF-9BBE-3A0E-905B-E3B53797AB57}"/>
          </ac:picMkLst>
        </pc:picChg>
      </pc:sldChg>
      <pc:sldChg chg="addSp delSp modSp mod modAnim">
        <pc:chgData name="Kelly Stokes" userId="3e5c5154-569e-4d81-aa91-4f91841cdfa9" providerId="ADAL" clId="{7FBF3156-0896-4503-96D7-1364B2EBFEDD}" dt="2023-03-15T09:53:32.510" v="57"/>
        <pc:sldMkLst>
          <pc:docMk/>
          <pc:sldMk cId="3292200701" sldId="1459"/>
        </pc:sldMkLst>
        <pc:spChg chg="mod">
          <ac:chgData name="Kelly Stokes" userId="3e5c5154-569e-4d81-aa91-4f91841cdfa9" providerId="ADAL" clId="{7FBF3156-0896-4503-96D7-1364B2EBFEDD}" dt="2023-03-15T09:53:06.794" v="52" actId="20577"/>
          <ac:spMkLst>
            <pc:docMk/>
            <pc:sldMk cId="3292200701" sldId="1459"/>
            <ac:spMk id="2" creationId="{52DA34BA-82FC-47C5-BCE1-BB65E08B92A1}"/>
          </ac:spMkLst>
        </pc:spChg>
        <pc:spChg chg="mod">
          <ac:chgData name="Kelly Stokes" userId="3e5c5154-569e-4d81-aa91-4f91841cdfa9" providerId="ADAL" clId="{7FBF3156-0896-4503-96D7-1364B2EBFEDD}" dt="2023-03-15T09:53:10.798" v="53" actId="14100"/>
          <ac:spMkLst>
            <pc:docMk/>
            <pc:sldMk cId="3292200701" sldId="1459"/>
            <ac:spMk id="3" creationId="{0366E0B6-702E-4814-82C6-08CA2D13F3C9}"/>
          </ac:spMkLst>
        </pc:spChg>
        <pc:picChg chg="del">
          <ac:chgData name="Kelly Stokes" userId="3e5c5154-569e-4d81-aa91-4f91841cdfa9" providerId="ADAL" clId="{7FBF3156-0896-4503-96D7-1364B2EBFEDD}" dt="2023-03-15T09:53:11.970" v="54" actId="478"/>
          <ac:picMkLst>
            <pc:docMk/>
            <pc:sldMk cId="3292200701" sldId="1459"/>
            <ac:picMk id="2052" creationId="{7156C6BE-23AF-A9CC-9DD5-6BDC121E8B79}"/>
          </ac:picMkLst>
        </pc:picChg>
        <pc:picChg chg="add mod">
          <ac:chgData name="Kelly Stokes" userId="3e5c5154-569e-4d81-aa91-4f91841cdfa9" providerId="ADAL" clId="{7FBF3156-0896-4503-96D7-1364B2EBFEDD}" dt="2023-03-15T09:53:31.595" v="56" actId="1076"/>
          <ac:picMkLst>
            <pc:docMk/>
            <pc:sldMk cId="3292200701" sldId="1459"/>
            <ac:picMk id="2054" creationId="{F575918B-E7D8-6185-CBD7-3C3B849ED7BB}"/>
          </ac:picMkLst>
        </pc:picChg>
      </pc:sldChg>
      <pc:sldChg chg="addSp delSp modSp mod delAnim modAnim">
        <pc:chgData name="Kelly Stokes" userId="3e5c5154-569e-4d81-aa91-4f91841cdfa9" providerId="ADAL" clId="{7FBF3156-0896-4503-96D7-1364B2EBFEDD}" dt="2023-03-15T09:54:09.207" v="73"/>
        <pc:sldMkLst>
          <pc:docMk/>
          <pc:sldMk cId="498228807" sldId="1466"/>
        </pc:sldMkLst>
        <pc:spChg chg="mod">
          <ac:chgData name="Kelly Stokes" userId="3e5c5154-569e-4d81-aa91-4f91841cdfa9" providerId="ADAL" clId="{7FBF3156-0896-4503-96D7-1364B2EBFEDD}" dt="2023-03-15T09:53:50.452" v="71" actId="20577"/>
          <ac:spMkLst>
            <pc:docMk/>
            <pc:sldMk cId="498228807" sldId="1466"/>
            <ac:spMk id="2" creationId="{52DA34BA-82FC-47C5-BCE1-BB65E08B92A1}"/>
          </ac:spMkLst>
        </pc:spChg>
        <pc:spChg chg="del">
          <ac:chgData name="Kelly Stokes" userId="3e5c5154-569e-4d81-aa91-4f91841cdfa9" providerId="ADAL" clId="{7FBF3156-0896-4503-96D7-1364B2EBFEDD}" dt="2023-03-15T09:53:54.149" v="72" actId="478"/>
          <ac:spMkLst>
            <pc:docMk/>
            <pc:sldMk cId="498228807" sldId="1466"/>
            <ac:spMk id="5" creationId="{26FE4F43-7583-A0B2-6DF7-474D43CA7D7E}"/>
          </ac:spMkLst>
        </pc:spChg>
        <pc:spChg chg="mod">
          <ac:chgData name="Kelly Stokes" userId="3e5c5154-569e-4d81-aa91-4f91841cdfa9" providerId="ADAL" clId="{7FBF3156-0896-4503-96D7-1364B2EBFEDD}" dt="2023-03-15T09:54:09.207" v="73"/>
          <ac:spMkLst>
            <pc:docMk/>
            <pc:sldMk cId="498228807" sldId="1466"/>
            <ac:spMk id="12" creationId="{E384BFF7-3319-CAE2-192F-C4DCBBBBFCCA}"/>
          </ac:spMkLst>
        </pc:spChg>
        <pc:picChg chg="del">
          <ac:chgData name="Kelly Stokes" userId="3e5c5154-569e-4d81-aa91-4f91841cdfa9" providerId="ADAL" clId="{7FBF3156-0896-4503-96D7-1364B2EBFEDD}" dt="2023-03-15T09:53:41.514" v="58" actId="478"/>
          <ac:picMkLst>
            <pc:docMk/>
            <pc:sldMk cId="498228807" sldId="1466"/>
            <ac:picMk id="6" creationId="{8DA15D6E-278A-35D9-4053-24314744E572}"/>
          </ac:picMkLst>
        </pc:picChg>
        <pc:picChg chg="add mod">
          <ac:chgData name="Kelly Stokes" userId="3e5c5154-569e-4d81-aa91-4f91841cdfa9" providerId="ADAL" clId="{7FBF3156-0896-4503-96D7-1364B2EBFEDD}" dt="2023-03-15T09:53:44.430" v="60" actId="1076"/>
          <ac:picMkLst>
            <pc:docMk/>
            <pc:sldMk cId="498228807" sldId="1466"/>
            <ac:picMk id="7" creationId="{6966863D-EE03-6FD9-8410-794B1C1394E2}"/>
          </ac:picMkLst>
        </pc:picChg>
      </pc:sldChg>
      <pc:sldChg chg="modSp mod">
        <pc:chgData name="Kelly Stokes" userId="3e5c5154-569e-4d81-aa91-4f91841cdfa9" providerId="ADAL" clId="{7FBF3156-0896-4503-96D7-1364B2EBFEDD}" dt="2023-03-15T09:55:07.711" v="94" actId="27636"/>
        <pc:sldMkLst>
          <pc:docMk/>
          <pc:sldMk cId="2199839506" sldId="1473"/>
        </pc:sldMkLst>
        <pc:spChg chg="mod">
          <ac:chgData name="Kelly Stokes" userId="3e5c5154-569e-4d81-aa91-4f91841cdfa9" providerId="ADAL" clId="{7FBF3156-0896-4503-96D7-1364B2EBFEDD}" dt="2023-03-15T09:54:58.893" v="89"/>
          <ac:spMkLst>
            <pc:docMk/>
            <pc:sldMk cId="2199839506" sldId="1473"/>
            <ac:spMk id="2" creationId="{52DA34BA-82FC-47C5-BCE1-BB65E08B92A1}"/>
          </ac:spMkLst>
        </pc:spChg>
        <pc:spChg chg="mod">
          <ac:chgData name="Kelly Stokes" userId="3e5c5154-569e-4d81-aa91-4f91841cdfa9" providerId="ADAL" clId="{7FBF3156-0896-4503-96D7-1364B2EBFEDD}" dt="2023-03-15T09:55:07.711" v="94" actId="27636"/>
          <ac:spMkLst>
            <pc:docMk/>
            <pc:sldMk cId="2199839506" sldId="1473"/>
            <ac:spMk id="3" creationId="{847A1AC9-9EC9-E1AA-348D-958CE44F2772}"/>
          </ac:spMkLst>
        </pc:spChg>
      </pc:sldChg>
      <pc:sldChg chg="addSp delSp modSp modAnim">
        <pc:chgData name="Kelly Stokes" userId="3e5c5154-569e-4d81-aa91-4f91841cdfa9" providerId="ADAL" clId="{7FBF3156-0896-4503-96D7-1364B2EBFEDD}" dt="2023-03-15T09:56:28.375" v="117"/>
        <pc:sldMkLst>
          <pc:docMk/>
          <pc:sldMk cId="2330293709" sldId="1485"/>
        </pc:sldMkLst>
        <pc:spChg chg="mod">
          <ac:chgData name="Kelly Stokes" userId="3e5c5154-569e-4d81-aa91-4f91841cdfa9" providerId="ADAL" clId="{7FBF3156-0896-4503-96D7-1364B2EBFEDD}" dt="2023-03-15T09:55:50.900" v="108" actId="20577"/>
          <ac:spMkLst>
            <pc:docMk/>
            <pc:sldMk cId="2330293709" sldId="1485"/>
            <ac:spMk id="2" creationId="{52DA34BA-82FC-47C5-BCE1-BB65E08B92A1}"/>
          </ac:spMkLst>
        </pc:spChg>
        <pc:spChg chg="mod">
          <ac:chgData name="Kelly Stokes" userId="3e5c5154-569e-4d81-aa91-4f91841cdfa9" providerId="ADAL" clId="{7FBF3156-0896-4503-96D7-1364B2EBFEDD}" dt="2023-03-15T09:55:57.117" v="113" actId="20577"/>
          <ac:spMkLst>
            <pc:docMk/>
            <pc:sldMk cId="2330293709" sldId="1485"/>
            <ac:spMk id="4" creationId="{C424366C-8EFB-1EF9-3E80-C6EE7BE15FA3}"/>
          </ac:spMkLst>
        </pc:spChg>
        <pc:spChg chg="mod">
          <ac:chgData name="Kelly Stokes" userId="3e5c5154-569e-4d81-aa91-4f91841cdfa9" providerId="ADAL" clId="{7FBF3156-0896-4503-96D7-1364B2EBFEDD}" dt="2023-03-15T09:55:54.798" v="109"/>
          <ac:spMkLst>
            <pc:docMk/>
            <pc:sldMk cId="2330293709" sldId="1485"/>
            <ac:spMk id="8" creationId="{1FCDC8B7-0F0D-46B5-057E-579929B7D816}"/>
          </ac:spMkLst>
        </pc:spChg>
        <pc:picChg chg="del">
          <ac:chgData name="Kelly Stokes" userId="3e5c5154-569e-4d81-aa91-4f91841cdfa9" providerId="ADAL" clId="{7FBF3156-0896-4503-96D7-1364B2EBFEDD}" dt="2023-03-15T09:55:59.305" v="114" actId="478"/>
          <ac:picMkLst>
            <pc:docMk/>
            <pc:sldMk cId="2330293709" sldId="1485"/>
            <ac:picMk id="3078" creationId="{BCD24394-5CB8-FBA9-AA8E-CB51908A53A0}"/>
          </ac:picMkLst>
        </pc:picChg>
        <pc:picChg chg="add mod">
          <ac:chgData name="Kelly Stokes" userId="3e5c5154-569e-4d81-aa91-4f91841cdfa9" providerId="ADAL" clId="{7FBF3156-0896-4503-96D7-1364B2EBFEDD}" dt="2023-03-15T09:56:22.849" v="116" actId="1076"/>
          <ac:picMkLst>
            <pc:docMk/>
            <pc:sldMk cId="2330293709" sldId="1485"/>
            <ac:picMk id="3080" creationId="{E02EBD78-1AD2-D298-6B7A-78F946EE85D3}"/>
          </ac:picMkLst>
        </pc:picChg>
      </pc:sldChg>
      <pc:sldChg chg="modSp mod">
        <pc:chgData name="Kelly Stokes" userId="3e5c5154-569e-4d81-aa91-4f91841cdfa9" providerId="ADAL" clId="{7FBF3156-0896-4503-96D7-1364B2EBFEDD}" dt="2023-03-15T09:52:28.407" v="33" actId="1076"/>
        <pc:sldMkLst>
          <pc:docMk/>
          <pc:sldMk cId="4039504546" sldId="1495"/>
        </pc:sldMkLst>
        <pc:spChg chg="mod">
          <ac:chgData name="Kelly Stokes" userId="3e5c5154-569e-4d81-aa91-4f91841cdfa9" providerId="ADAL" clId="{7FBF3156-0896-4503-96D7-1364B2EBFEDD}" dt="2023-03-15T09:52:28.407" v="33" actId="1076"/>
          <ac:spMkLst>
            <pc:docMk/>
            <pc:sldMk cId="4039504546" sldId="1495"/>
            <ac:spMk id="2" creationId="{52DA34BA-82FC-47C5-BCE1-BB65E08B92A1}"/>
          </ac:spMkLst>
        </pc:spChg>
      </pc:sldChg>
      <pc:sldChg chg="modSp mod">
        <pc:chgData name="Kelly Stokes" userId="3e5c5154-569e-4d81-aa91-4f91841cdfa9" providerId="ADAL" clId="{7FBF3156-0896-4503-96D7-1364B2EBFEDD}" dt="2023-03-15T09:55:31.817" v="101" actId="27636"/>
        <pc:sldMkLst>
          <pc:docMk/>
          <pc:sldMk cId="199949674" sldId="1501"/>
        </pc:sldMkLst>
        <pc:spChg chg="mod">
          <ac:chgData name="Kelly Stokes" userId="3e5c5154-569e-4d81-aa91-4f91841cdfa9" providerId="ADAL" clId="{7FBF3156-0896-4503-96D7-1364B2EBFEDD}" dt="2023-03-15T09:55:24.393" v="95"/>
          <ac:spMkLst>
            <pc:docMk/>
            <pc:sldMk cId="199949674" sldId="1501"/>
            <ac:spMk id="2" creationId="{52DA34BA-82FC-47C5-BCE1-BB65E08B92A1}"/>
          </ac:spMkLst>
        </pc:spChg>
        <pc:spChg chg="mod">
          <ac:chgData name="Kelly Stokes" userId="3e5c5154-569e-4d81-aa91-4f91841cdfa9" providerId="ADAL" clId="{7FBF3156-0896-4503-96D7-1364B2EBFEDD}" dt="2023-03-15T09:55:31.817" v="101" actId="27636"/>
          <ac:spMkLst>
            <pc:docMk/>
            <pc:sldMk cId="199949674" sldId="1501"/>
            <ac:spMk id="3" creationId="{847A1AC9-9EC9-E1AA-348D-958CE44F2772}"/>
          </ac:spMkLst>
        </pc:spChg>
      </pc:sldChg>
      <pc:sldChg chg="del">
        <pc:chgData name="Kelly Stokes" userId="3e5c5154-569e-4d81-aa91-4f91841cdfa9" providerId="ADAL" clId="{7FBF3156-0896-4503-96D7-1364B2EBFEDD}" dt="2023-03-15T09:50:49.855" v="11" actId="2696"/>
        <pc:sldMkLst>
          <pc:docMk/>
          <pc:sldMk cId="2659700584" sldId="1504"/>
        </pc:sldMkLst>
      </pc:sldChg>
      <pc:sldChg chg="modSp mod">
        <pc:chgData name="Kelly Stokes" userId="3e5c5154-569e-4d81-aa91-4f91841cdfa9" providerId="ADAL" clId="{7FBF3156-0896-4503-96D7-1364B2EBFEDD}" dt="2023-03-15T09:56:54.213" v="130" actId="14100"/>
        <pc:sldMkLst>
          <pc:docMk/>
          <pc:sldMk cId="1571660563" sldId="1505"/>
        </pc:sldMkLst>
        <pc:spChg chg="mod">
          <ac:chgData name="Kelly Stokes" userId="3e5c5154-569e-4d81-aa91-4f91841cdfa9" providerId="ADAL" clId="{7FBF3156-0896-4503-96D7-1364B2EBFEDD}" dt="2023-03-15T09:56:42.993" v="119" actId="27636"/>
          <ac:spMkLst>
            <pc:docMk/>
            <pc:sldMk cId="1571660563" sldId="1505"/>
            <ac:spMk id="2" creationId="{52DA34BA-82FC-47C5-BCE1-BB65E08B92A1}"/>
          </ac:spMkLst>
        </pc:spChg>
        <pc:spChg chg="mod">
          <ac:chgData name="Kelly Stokes" userId="3e5c5154-569e-4d81-aa91-4f91841cdfa9" providerId="ADAL" clId="{7FBF3156-0896-4503-96D7-1364B2EBFEDD}" dt="2023-03-15T09:56:54.213" v="130" actId="14100"/>
          <ac:spMkLst>
            <pc:docMk/>
            <pc:sldMk cId="1571660563" sldId="1505"/>
            <ac:spMk id="3" creationId="{847A1AC9-9EC9-E1AA-348D-958CE44F2772}"/>
          </ac:spMkLst>
        </pc:spChg>
      </pc:sldChg>
      <pc:sldChg chg="modSp mod">
        <pc:chgData name="Kelly Stokes" userId="3e5c5154-569e-4d81-aa91-4f91841cdfa9" providerId="ADAL" clId="{7FBF3156-0896-4503-96D7-1364B2EBFEDD}" dt="2023-03-15T09:57:43.601" v="149" actId="27636"/>
        <pc:sldMkLst>
          <pc:docMk/>
          <pc:sldMk cId="2611828572" sldId="1506"/>
        </pc:sldMkLst>
        <pc:spChg chg="mod">
          <ac:chgData name="Kelly Stokes" userId="3e5c5154-569e-4d81-aa91-4f91841cdfa9" providerId="ADAL" clId="{7FBF3156-0896-4503-96D7-1364B2EBFEDD}" dt="2023-03-15T09:57:35.659" v="142"/>
          <ac:spMkLst>
            <pc:docMk/>
            <pc:sldMk cId="2611828572" sldId="1506"/>
            <ac:spMk id="2" creationId="{52DA34BA-82FC-47C5-BCE1-BB65E08B92A1}"/>
          </ac:spMkLst>
        </pc:spChg>
        <pc:spChg chg="mod">
          <ac:chgData name="Kelly Stokes" userId="3e5c5154-569e-4d81-aa91-4f91841cdfa9" providerId="ADAL" clId="{7FBF3156-0896-4503-96D7-1364B2EBFEDD}" dt="2023-03-15T09:57:43.601" v="149" actId="27636"/>
          <ac:spMkLst>
            <pc:docMk/>
            <pc:sldMk cId="2611828572" sldId="1506"/>
            <ac:spMk id="3" creationId="{847A1AC9-9EC9-E1AA-348D-958CE44F2772}"/>
          </ac:spMkLst>
        </pc:spChg>
      </pc:sldChg>
      <pc:sldChg chg="addSp delSp modSp mod">
        <pc:chgData name="Kelly Stokes" userId="3e5c5154-569e-4d81-aa91-4f91841cdfa9" providerId="ADAL" clId="{7FBF3156-0896-4503-96D7-1364B2EBFEDD}" dt="2023-03-15T10:03:11.884" v="217"/>
        <pc:sldMkLst>
          <pc:docMk/>
          <pc:sldMk cId="3786602557" sldId="1509"/>
        </pc:sldMkLst>
        <pc:picChg chg="del">
          <ac:chgData name="Kelly Stokes" userId="3e5c5154-569e-4d81-aa91-4f91841cdfa9" providerId="ADAL" clId="{7FBF3156-0896-4503-96D7-1364B2EBFEDD}" dt="2023-03-15T10:03:02.970" v="216" actId="478"/>
          <ac:picMkLst>
            <pc:docMk/>
            <pc:sldMk cId="3786602557" sldId="1509"/>
            <ac:picMk id="4" creationId="{C0FA53EB-A49D-DFBC-93F1-86CBE85FA732}"/>
          </ac:picMkLst>
        </pc:picChg>
        <pc:picChg chg="add mod">
          <ac:chgData name="Kelly Stokes" userId="3e5c5154-569e-4d81-aa91-4f91841cdfa9" providerId="ADAL" clId="{7FBF3156-0896-4503-96D7-1364B2EBFEDD}" dt="2023-03-15T10:03:11.884" v="217"/>
          <ac:picMkLst>
            <pc:docMk/>
            <pc:sldMk cId="3786602557" sldId="1509"/>
            <ac:picMk id="5" creationId="{6F253C41-5090-699E-AB1E-5F0D41DEB1E4}"/>
          </ac:picMkLst>
        </pc:picChg>
      </pc:sldChg>
      <pc:sldChg chg="modSp mod modAnim">
        <pc:chgData name="Kelly Stokes" userId="3e5c5154-569e-4d81-aa91-4f91841cdfa9" providerId="ADAL" clId="{7FBF3156-0896-4503-96D7-1364B2EBFEDD}" dt="2023-03-15T10:08:01.135" v="326" actId="14100"/>
        <pc:sldMkLst>
          <pc:docMk/>
          <pc:sldMk cId="3605437593" sldId="1631"/>
        </pc:sldMkLst>
        <pc:spChg chg="mod">
          <ac:chgData name="Kelly Stokes" userId="3e5c5154-569e-4d81-aa91-4f91841cdfa9" providerId="ADAL" clId="{7FBF3156-0896-4503-96D7-1364B2EBFEDD}" dt="2023-03-15T10:07:54.727" v="324"/>
          <ac:spMkLst>
            <pc:docMk/>
            <pc:sldMk cId="3605437593" sldId="1631"/>
            <ac:spMk id="2" creationId="{02FB8773-AD3E-2543-510F-CEE32E75C793}"/>
          </ac:spMkLst>
        </pc:spChg>
        <pc:spChg chg="mod">
          <ac:chgData name="Kelly Stokes" userId="3e5c5154-569e-4d81-aa91-4f91841cdfa9" providerId="ADAL" clId="{7FBF3156-0896-4503-96D7-1364B2EBFEDD}" dt="2023-03-15T10:07:35.535" v="320"/>
          <ac:spMkLst>
            <pc:docMk/>
            <pc:sldMk cId="3605437593" sldId="1631"/>
            <ac:spMk id="3" creationId="{E500F0D3-C8EE-77CA-D8A5-2252D46724AA}"/>
          </ac:spMkLst>
        </pc:spChg>
        <pc:spChg chg="mod">
          <ac:chgData name="Kelly Stokes" userId="3e5c5154-569e-4d81-aa91-4f91841cdfa9" providerId="ADAL" clId="{7FBF3156-0896-4503-96D7-1364B2EBFEDD}" dt="2023-03-15T10:07:38.989" v="321" actId="1076"/>
          <ac:spMkLst>
            <pc:docMk/>
            <pc:sldMk cId="3605437593" sldId="1631"/>
            <ac:spMk id="4" creationId="{B5313488-7E4A-79E2-52CD-B230AB2EBC8A}"/>
          </ac:spMkLst>
        </pc:spChg>
        <pc:spChg chg="mod">
          <ac:chgData name="Kelly Stokes" userId="3e5c5154-569e-4d81-aa91-4f91841cdfa9" providerId="ADAL" clId="{7FBF3156-0896-4503-96D7-1364B2EBFEDD}" dt="2023-03-15T10:08:01.135" v="326" actId="14100"/>
          <ac:spMkLst>
            <pc:docMk/>
            <pc:sldMk cId="3605437593" sldId="1631"/>
            <ac:spMk id="5" creationId="{E02A7888-AA45-7396-3E3D-4AC6E69CC2E9}"/>
          </ac:spMkLst>
        </pc:spChg>
      </pc:sldChg>
      <pc:sldChg chg="modSp mod">
        <pc:chgData name="Kelly Stokes" userId="3e5c5154-569e-4d81-aa91-4f91841cdfa9" providerId="ADAL" clId="{7FBF3156-0896-4503-96D7-1364B2EBFEDD}" dt="2023-03-15T10:02:46.320" v="212" actId="20577"/>
        <pc:sldMkLst>
          <pc:docMk/>
          <pc:sldMk cId="258101762" sldId="1636"/>
        </pc:sldMkLst>
        <pc:spChg chg="mod">
          <ac:chgData name="Kelly Stokes" userId="3e5c5154-569e-4d81-aa91-4f91841cdfa9" providerId="ADAL" clId="{7FBF3156-0896-4503-96D7-1364B2EBFEDD}" dt="2023-03-15T10:02:46.320" v="212" actId="20577"/>
          <ac:spMkLst>
            <pc:docMk/>
            <pc:sldMk cId="258101762" sldId="1636"/>
            <ac:spMk id="2" creationId="{02FB8773-AD3E-2543-510F-CEE32E75C793}"/>
          </ac:spMkLst>
        </pc:spChg>
      </pc:sldChg>
      <pc:sldChg chg="del">
        <pc:chgData name="Kelly Stokes" userId="3e5c5154-569e-4d81-aa91-4f91841cdfa9" providerId="ADAL" clId="{7FBF3156-0896-4503-96D7-1364B2EBFEDD}" dt="2023-03-15T09:50:49.855" v="11" actId="2696"/>
        <pc:sldMkLst>
          <pc:docMk/>
          <pc:sldMk cId="307904903" sldId="1893"/>
        </pc:sldMkLst>
      </pc:sldChg>
      <pc:sldChg chg="modSp">
        <pc:chgData name="Kelly Stokes" userId="3e5c5154-569e-4d81-aa91-4f91841cdfa9" providerId="ADAL" clId="{7FBF3156-0896-4503-96D7-1364B2EBFEDD}" dt="2023-03-15T09:57:19.112" v="141" actId="20577"/>
        <pc:sldMkLst>
          <pc:docMk/>
          <pc:sldMk cId="2039618949" sldId="1895"/>
        </pc:sldMkLst>
        <pc:spChg chg="mod">
          <ac:chgData name="Kelly Stokes" userId="3e5c5154-569e-4d81-aa91-4f91841cdfa9" providerId="ADAL" clId="{7FBF3156-0896-4503-96D7-1364B2EBFEDD}" dt="2023-03-15T09:57:19.112" v="141" actId="20577"/>
          <ac:spMkLst>
            <pc:docMk/>
            <pc:sldMk cId="2039618949" sldId="1895"/>
            <ac:spMk id="2" creationId="{52DA34BA-82FC-47C5-BCE1-BB65E08B92A1}"/>
          </ac:spMkLst>
        </pc:spChg>
        <pc:spChg chg="mod">
          <ac:chgData name="Kelly Stokes" userId="3e5c5154-569e-4d81-aa91-4f91841cdfa9" providerId="ADAL" clId="{7FBF3156-0896-4503-96D7-1364B2EBFEDD}" dt="2023-03-15T09:57:13.961" v="135" actId="20577"/>
          <ac:spMkLst>
            <pc:docMk/>
            <pc:sldMk cId="2039618949" sldId="1895"/>
            <ac:spMk id="4" creationId="{C424366C-8EFB-1EF9-3E80-C6EE7BE15FA3}"/>
          </ac:spMkLst>
        </pc:spChg>
        <pc:spChg chg="mod">
          <ac:chgData name="Kelly Stokes" userId="3e5c5154-569e-4d81-aa91-4f91841cdfa9" providerId="ADAL" clId="{7FBF3156-0896-4503-96D7-1364B2EBFEDD}" dt="2023-03-15T09:57:09.498" v="131"/>
          <ac:spMkLst>
            <pc:docMk/>
            <pc:sldMk cId="2039618949" sldId="1895"/>
            <ac:spMk id="8" creationId="{1FCDC8B7-0F0D-46B5-057E-579929B7D816}"/>
          </ac:spMkLst>
        </pc:spChg>
      </pc:sldChg>
      <pc:sldChg chg="addSp delSp modSp modAnim">
        <pc:chgData name="Kelly Stokes" userId="3e5c5154-569e-4d81-aa91-4f91841cdfa9" providerId="ADAL" clId="{7FBF3156-0896-4503-96D7-1364B2EBFEDD}" dt="2023-03-15T09:58:39.022" v="177"/>
        <pc:sldMkLst>
          <pc:docMk/>
          <pc:sldMk cId="3742798183" sldId="1896"/>
        </pc:sldMkLst>
        <pc:spChg chg="mod">
          <ac:chgData name="Kelly Stokes" userId="3e5c5154-569e-4d81-aa91-4f91841cdfa9" providerId="ADAL" clId="{7FBF3156-0896-4503-96D7-1364B2EBFEDD}" dt="2023-03-15T09:57:50.645" v="157" actId="20577"/>
          <ac:spMkLst>
            <pc:docMk/>
            <pc:sldMk cId="3742798183" sldId="1896"/>
            <ac:spMk id="2" creationId="{52DA34BA-82FC-47C5-BCE1-BB65E08B92A1}"/>
          </ac:spMkLst>
        </pc:spChg>
        <pc:spChg chg="mod">
          <ac:chgData name="Kelly Stokes" userId="3e5c5154-569e-4d81-aa91-4f91841cdfa9" providerId="ADAL" clId="{7FBF3156-0896-4503-96D7-1364B2EBFEDD}" dt="2023-03-15T09:58:03.051" v="158" actId="20577"/>
          <ac:spMkLst>
            <pc:docMk/>
            <pc:sldMk cId="3742798183" sldId="1896"/>
            <ac:spMk id="4" creationId="{C424366C-8EFB-1EF9-3E80-C6EE7BE15FA3}"/>
          </ac:spMkLst>
        </pc:spChg>
        <pc:spChg chg="mod">
          <ac:chgData name="Kelly Stokes" userId="3e5c5154-569e-4d81-aa91-4f91841cdfa9" providerId="ADAL" clId="{7FBF3156-0896-4503-96D7-1364B2EBFEDD}" dt="2023-03-15T09:58:14.843" v="171" actId="20577"/>
          <ac:spMkLst>
            <pc:docMk/>
            <pc:sldMk cId="3742798183" sldId="1896"/>
            <ac:spMk id="8" creationId="{1FCDC8B7-0F0D-46B5-057E-579929B7D816}"/>
          </ac:spMkLst>
        </pc:spChg>
        <pc:picChg chg="del">
          <ac:chgData name="Kelly Stokes" userId="3e5c5154-569e-4d81-aa91-4f91841cdfa9" providerId="ADAL" clId="{7FBF3156-0896-4503-96D7-1364B2EBFEDD}" dt="2023-03-15T09:58:16.151" v="172" actId="478"/>
          <ac:picMkLst>
            <pc:docMk/>
            <pc:sldMk cId="3742798183" sldId="1896"/>
            <ac:picMk id="6148" creationId="{FCBF0CC2-B07C-AD3D-07EE-5A6ABB76A2F4}"/>
          </ac:picMkLst>
        </pc:picChg>
        <pc:picChg chg="add mod">
          <ac:chgData name="Kelly Stokes" userId="3e5c5154-569e-4d81-aa91-4f91841cdfa9" providerId="ADAL" clId="{7FBF3156-0896-4503-96D7-1364B2EBFEDD}" dt="2023-03-15T09:58:34.894" v="174" actId="1076"/>
          <ac:picMkLst>
            <pc:docMk/>
            <pc:sldMk cId="3742798183" sldId="1896"/>
            <ac:picMk id="6150" creationId="{3B2B4ADD-7EAD-BD56-2572-C510EC1DA159}"/>
          </ac:picMkLst>
        </pc:picChg>
      </pc:sldChg>
      <pc:sldChg chg="modSp mod">
        <pc:chgData name="Kelly Stokes" userId="3e5c5154-569e-4d81-aa91-4f91841cdfa9" providerId="ADAL" clId="{7FBF3156-0896-4503-96D7-1364B2EBFEDD}" dt="2023-03-15T09:59:04.149" v="185" actId="14100"/>
        <pc:sldMkLst>
          <pc:docMk/>
          <pc:sldMk cId="432806602" sldId="1897"/>
        </pc:sldMkLst>
        <pc:spChg chg="mod">
          <ac:chgData name="Kelly Stokes" userId="3e5c5154-569e-4d81-aa91-4f91841cdfa9" providerId="ADAL" clId="{7FBF3156-0896-4503-96D7-1364B2EBFEDD}" dt="2023-03-15T09:58:52.180" v="178"/>
          <ac:spMkLst>
            <pc:docMk/>
            <pc:sldMk cId="432806602" sldId="1897"/>
            <ac:spMk id="2" creationId="{52DA34BA-82FC-47C5-BCE1-BB65E08B92A1}"/>
          </ac:spMkLst>
        </pc:spChg>
        <pc:spChg chg="mod">
          <ac:chgData name="Kelly Stokes" userId="3e5c5154-569e-4d81-aa91-4f91841cdfa9" providerId="ADAL" clId="{7FBF3156-0896-4503-96D7-1364B2EBFEDD}" dt="2023-03-15T09:59:04.149" v="185" actId="14100"/>
          <ac:spMkLst>
            <pc:docMk/>
            <pc:sldMk cId="432806602" sldId="1897"/>
            <ac:spMk id="3" creationId="{847A1AC9-9EC9-E1AA-348D-958CE44F2772}"/>
          </ac:spMkLst>
        </pc:spChg>
      </pc:sldChg>
      <pc:sldChg chg="del">
        <pc:chgData name="Kelly Stokes" userId="3e5c5154-569e-4d81-aa91-4f91841cdfa9" providerId="ADAL" clId="{7FBF3156-0896-4503-96D7-1364B2EBFEDD}" dt="2023-03-15T10:03:46.532" v="232" actId="2696"/>
        <pc:sldMkLst>
          <pc:docMk/>
          <pc:sldMk cId="925040108" sldId="1910"/>
        </pc:sldMkLst>
      </pc:sldChg>
      <pc:sldChg chg="del">
        <pc:chgData name="Kelly Stokes" userId="3e5c5154-569e-4d81-aa91-4f91841cdfa9" providerId="ADAL" clId="{7FBF3156-0896-4503-96D7-1364B2EBFEDD}" dt="2023-03-15T10:03:46.532" v="232" actId="2696"/>
        <pc:sldMkLst>
          <pc:docMk/>
          <pc:sldMk cId="2969009821" sldId="1911"/>
        </pc:sldMkLst>
      </pc:sldChg>
      <pc:sldChg chg="del">
        <pc:chgData name="Kelly Stokes" userId="3e5c5154-569e-4d81-aa91-4f91841cdfa9" providerId="ADAL" clId="{7FBF3156-0896-4503-96D7-1364B2EBFEDD}" dt="2023-03-15T10:03:46.532" v="232" actId="2696"/>
        <pc:sldMkLst>
          <pc:docMk/>
          <pc:sldMk cId="1148110910" sldId="1912"/>
        </pc:sldMkLst>
      </pc:sldChg>
      <pc:sldChg chg="modSp mod">
        <pc:chgData name="Kelly Stokes" userId="3e5c5154-569e-4d81-aa91-4f91841cdfa9" providerId="ADAL" clId="{7FBF3156-0896-4503-96D7-1364B2EBFEDD}" dt="2023-03-15T10:05:37.976" v="309" actId="20577"/>
        <pc:sldMkLst>
          <pc:docMk/>
          <pc:sldMk cId="2554219817" sldId="1914"/>
        </pc:sldMkLst>
        <pc:spChg chg="mod">
          <ac:chgData name="Kelly Stokes" userId="3e5c5154-569e-4d81-aa91-4f91841cdfa9" providerId="ADAL" clId="{7FBF3156-0896-4503-96D7-1364B2EBFEDD}" dt="2023-03-15T10:05:37.976" v="309" actId="20577"/>
          <ac:spMkLst>
            <pc:docMk/>
            <pc:sldMk cId="2554219817" sldId="1914"/>
            <ac:spMk id="2" creationId="{52DA34BA-82FC-47C5-BCE1-BB65E08B92A1}"/>
          </ac:spMkLst>
        </pc:spChg>
      </pc:sldChg>
      <pc:sldChg chg="modSp mod">
        <pc:chgData name="Kelly Stokes" userId="3e5c5154-569e-4d81-aa91-4f91841cdfa9" providerId="ADAL" clId="{7FBF3156-0896-4503-96D7-1364B2EBFEDD}" dt="2023-03-15T10:08:33.153" v="331" actId="1076"/>
        <pc:sldMkLst>
          <pc:docMk/>
          <pc:sldMk cId="1732611945" sldId="1915"/>
        </pc:sldMkLst>
        <pc:spChg chg="mod">
          <ac:chgData name="Kelly Stokes" userId="3e5c5154-569e-4d81-aa91-4f91841cdfa9" providerId="ADAL" clId="{7FBF3156-0896-4503-96D7-1364B2EBFEDD}" dt="2023-03-15T10:08:29.808" v="330"/>
          <ac:spMkLst>
            <pc:docMk/>
            <pc:sldMk cId="1732611945" sldId="1915"/>
            <ac:spMk id="2" creationId="{02FB8773-AD3E-2543-510F-CEE32E75C793}"/>
          </ac:spMkLst>
        </pc:spChg>
        <pc:spChg chg="mod">
          <ac:chgData name="Kelly Stokes" userId="3e5c5154-569e-4d81-aa91-4f91841cdfa9" providerId="ADAL" clId="{7FBF3156-0896-4503-96D7-1364B2EBFEDD}" dt="2023-03-15T10:08:13.845" v="327"/>
          <ac:spMkLst>
            <pc:docMk/>
            <pc:sldMk cId="1732611945" sldId="1915"/>
            <ac:spMk id="3" creationId="{E500F0D3-C8EE-77CA-D8A5-2252D46724AA}"/>
          </ac:spMkLst>
        </pc:spChg>
        <pc:spChg chg="mod">
          <ac:chgData name="Kelly Stokes" userId="3e5c5154-569e-4d81-aa91-4f91841cdfa9" providerId="ADAL" clId="{7FBF3156-0896-4503-96D7-1364B2EBFEDD}" dt="2023-03-15T10:08:18.918" v="329" actId="14100"/>
          <ac:spMkLst>
            <pc:docMk/>
            <pc:sldMk cId="1732611945" sldId="1915"/>
            <ac:spMk id="4" creationId="{B5313488-7E4A-79E2-52CD-B230AB2EBC8A}"/>
          </ac:spMkLst>
        </pc:spChg>
        <pc:spChg chg="mod">
          <ac:chgData name="Kelly Stokes" userId="3e5c5154-569e-4d81-aa91-4f91841cdfa9" providerId="ADAL" clId="{7FBF3156-0896-4503-96D7-1364B2EBFEDD}" dt="2023-03-15T10:08:33.153" v="331" actId="1076"/>
          <ac:spMkLst>
            <pc:docMk/>
            <pc:sldMk cId="1732611945" sldId="1915"/>
            <ac:spMk id="5" creationId="{E02A7888-AA45-7396-3E3D-4AC6E69CC2E9}"/>
          </ac:spMkLst>
        </pc:spChg>
      </pc:sldChg>
      <pc:sldChg chg="addSp delSp modSp mod">
        <pc:chgData name="Kelly Stokes" userId="3e5c5154-569e-4d81-aa91-4f91841cdfa9" providerId="ADAL" clId="{7FBF3156-0896-4503-96D7-1364B2EBFEDD}" dt="2023-03-15T10:09:33.523" v="363" actId="1076"/>
        <pc:sldMkLst>
          <pc:docMk/>
          <pc:sldMk cId="1566604948" sldId="1916"/>
        </pc:sldMkLst>
        <pc:spChg chg="mod">
          <ac:chgData name="Kelly Stokes" userId="3e5c5154-569e-4d81-aa91-4f91841cdfa9" providerId="ADAL" clId="{7FBF3156-0896-4503-96D7-1364B2EBFEDD}" dt="2023-03-15T10:09:21.485" v="360" actId="6549"/>
          <ac:spMkLst>
            <pc:docMk/>
            <pc:sldMk cId="1566604948" sldId="1916"/>
            <ac:spMk id="2" creationId="{02FB8773-AD3E-2543-510F-CEE32E75C793}"/>
          </ac:spMkLst>
        </pc:spChg>
        <pc:picChg chg="del">
          <ac:chgData name="Kelly Stokes" userId="3e5c5154-569e-4d81-aa91-4f91841cdfa9" providerId="ADAL" clId="{7FBF3156-0896-4503-96D7-1364B2EBFEDD}" dt="2023-03-15T10:09:07.102" v="354" actId="478"/>
          <ac:picMkLst>
            <pc:docMk/>
            <pc:sldMk cId="1566604948" sldId="1916"/>
            <ac:picMk id="4" creationId="{EDE20776-0C4C-11E8-5DA1-6F4E789E8158}"/>
          </ac:picMkLst>
        </pc:picChg>
        <pc:picChg chg="add mod">
          <ac:chgData name="Kelly Stokes" userId="3e5c5154-569e-4d81-aa91-4f91841cdfa9" providerId="ADAL" clId="{7FBF3156-0896-4503-96D7-1364B2EBFEDD}" dt="2023-03-15T10:09:33.523" v="363" actId="1076"/>
          <ac:picMkLst>
            <pc:docMk/>
            <pc:sldMk cId="1566604948" sldId="1916"/>
            <ac:picMk id="5" creationId="{006DBCD8-4918-EFA7-B2A2-6381B413C9D8}"/>
          </ac:picMkLst>
        </pc:picChg>
      </pc:sldChg>
      <pc:sldChg chg="del">
        <pc:chgData name="Kelly Stokes" userId="3e5c5154-569e-4d81-aa91-4f91841cdfa9" providerId="ADAL" clId="{7FBF3156-0896-4503-96D7-1364B2EBFEDD}" dt="2023-03-15T10:02:57.456" v="213" actId="2696"/>
        <pc:sldMkLst>
          <pc:docMk/>
          <pc:sldMk cId="388403910" sldId="1928"/>
        </pc:sldMkLst>
      </pc:sldChg>
      <pc:sldChg chg="del">
        <pc:chgData name="Kelly Stokes" userId="3e5c5154-569e-4d81-aa91-4f91841cdfa9" providerId="ADAL" clId="{7FBF3156-0896-4503-96D7-1364B2EBFEDD}" dt="2023-03-15T10:02:57.456" v="213" actId="2696"/>
        <pc:sldMkLst>
          <pc:docMk/>
          <pc:sldMk cId="3179079847" sldId="1952"/>
        </pc:sldMkLst>
      </pc:sldChg>
      <pc:sldChg chg="del">
        <pc:chgData name="Kelly Stokes" userId="3e5c5154-569e-4d81-aa91-4f91841cdfa9" providerId="ADAL" clId="{7FBF3156-0896-4503-96D7-1364B2EBFEDD}" dt="2023-03-15T10:02:57.456" v="213" actId="2696"/>
        <pc:sldMkLst>
          <pc:docMk/>
          <pc:sldMk cId="1981495742" sldId="1953"/>
        </pc:sldMkLst>
      </pc:sldChg>
      <pc:sldChg chg="del">
        <pc:chgData name="Kelly Stokes" userId="3e5c5154-569e-4d81-aa91-4f91841cdfa9" providerId="ADAL" clId="{7FBF3156-0896-4503-96D7-1364B2EBFEDD}" dt="2023-03-15T10:02:57.456" v="213" actId="2696"/>
        <pc:sldMkLst>
          <pc:docMk/>
          <pc:sldMk cId="4021965799" sldId="1972"/>
        </pc:sldMkLst>
      </pc:sldChg>
      <pc:sldChg chg="del">
        <pc:chgData name="Kelly Stokes" userId="3e5c5154-569e-4d81-aa91-4f91841cdfa9" providerId="ADAL" clId="{7FBF3156-0896-4503-96D7-1364B2EBFEDD}" dt="2023-03-15T10:02:57.456" v="213" actId="2696"/>
        <pc:sldMkLst>
          <pc:docMk/>
          <pc:sldMk cId="1983950278" sldId="2010"/>
        </pc:sldMkLst>
      </pc:sldChg>
      <pc:sldChg chg="del">
        <pc:chgData name="Kelly Stokes" userId="3e5c5154-569e-4d81-aa91-4f91841cdfa9" providerId="ADAL" clId="{7FBF3156-0896-4503-96D7-1364B2EBFEDD}" dt="2023-03-15T09:50:49.855" v="11" actId="2696"/>
        <pc:sldMkLst>
          <pc:docMk/>
          <pc:sldMk cId="2088862174" sldId="2024"/>
        </pc:sldMkLst>
      </pc:sldChg>
      <pc:sldChg chg="del">
        <pc:chgData name="Kelly Stokes" userId="3e5c5154-569e-4d81-aa91-4f91841cdfa9" providerId="ADAL" clId="{7FBF3156-0896-4503-96D7-1364B2EBFEDD}" dt="2023-03-15T09:50:49.855" v="11" actId="2696"/>
        <pc:sldMkLst>
          <pc:docMk/>
          <pc:sldMk cId="1448066437" sldId="2025"/>
        </pc:sldMkLst>
      </pc:sldChg>
      <pc:sldChg chg="del">
        <pc:chgData name="Kelly Stokes" userId="3e5c5154-569e-4d81-aa91-4f91841cdfa9" providerId="ADAL" clId="{7FBF3156-0896-4503-96D7-1364B2EBFEDD}" dt="2023-03-15T09:50:49.855" v="11" actId="2696"/>
        <pc:sldMkLst>
          <pc:docMk/>
          <pc:sldMk cId="3113187697" sldId="2026"/>
        </pc:sldMkLst>
      </pc:sldChg>
      <pc:sldChg chg="del">
        <pc:chgData name="Kelly Stokes" userId="3e5c5154-569e-4d81-aa91-4f91841cdfa9" providerId="ADAL" clId="{7FBF3156-0896-4503-96D7-1364B2EBFEDD}" dt="2023-03-15T09:50:49.855" v="11" actId="2696"/>
        <pc:sldMkLst>
          <pc:docMk/>
          <pc:sldMk cId="1880077962" sldId="2027"/>
        </pc:sldMkLst>
      </pc:sldChg>
      <pc:sldChg chg="del">
        <pc:chgData name="Kelly Stokes" userId="3e5c5154-569e-4d81-aa91-4f91841cdfa9" providerId="ADAL" clId="{7FBF3156-0896-4503-96D7-1364B2EBFEDD}" dt="2023-03-15T09:50:49.855" v="11" actId="2696"/>
        <pc:sldMkLst>
          <pc:docMk/>
          <pc:sldMk cId="2416570288" sldId="2028"/>
        </pc:sldMkLst>
      </pc:sldChg>
      <pc:sldChg chg="del">
        <pc:chgData name="Kelly Stokes" userId="3e5c5154-569e-4d81-aa91-4f91841cdfa9" providerId="ADAL" clId="{7FBF3156-0896-4503-96D7-1364B2EBFEDD}" dt="2023-03-15T09:50:49.855" v="11" actId="2696"/>
        <pc:sldMkLst>
          <pc:docMk/>
          <pc:sldMk cId="654869564" sldId="2029"/>
        </pc:sldMkLst>
      </pc:sldChg>
      <pc:sldChg chg="del">
        <pc:chgData name="Kelly Stokes" userId="3e5c5154-569e-4d81-aa91-4f91841cdfa9" providerId="ADAL" clId="{7FBF3156-0896-4503-96D7-1364B2EBFEDD}" dt="2023-03-15T09:50:49.855" v="11" actId="2696"/>
        <pc:sldMkLst>
          <pc:docMk/>
          <pc:sldMk cId="973430116" sldId="2030"/>
        </pc:sldMkLst>
      </pc:sldChg>
      <pc:sldChg chg="del">
        <pc:chgData name="Kelly Stokes" userId="3e5c5154-569e-4d81-aa91-4f91841cdfa9" providerId="ADAL" clId="{7FBF3156-0896-4503-96D7-1364B2EBFEDD}" dt="2023-03-15T09:50:49.855" v="11" actId="2696"/>
        <pc:sldMkLst>
          <pc:docMk/>
          <pc:sldMk cId="3373210654" sldId="2031"/>
        </pc:sldMkLst>
      </pc:sldChg>
      <pc:sldChg chg="addSp delSp modSp mod delAnim modAnim">
        <pc:chgData name="Kelly Stokes" userId="3e5c5154-569e-4d81-aa91-4f91841cdfa9" providerId="ADAL" clId="{7FBF3156-0896-4503-96D7-1364B2EBFEDD}" dt="2023-03-15T09:54:42.637" v="88"/>
        <pc:sldMkLst>
          <pc:docMk/>
          <pc:sldMk cId="2167401638" sldId="2032"/>
        </pc:sldMkLst>
        <pc:spChg chg="mod">
          <ac:chgData name="Kelly Stokes" userId="3e5c5154-569e-4d81-aa91-4f91841cdfa9" providerId="ADAL" clId="{7FBF3156-0896-4503-96D7-1364B2EBFEDD}" dt="2023-03-15T09:54:26.217" v="86" actId="20577"/>
          <ac:spMkLst>
            <pc:docMk/>
            <pc:sldMk cId="2167401638" sldId="2032"/>
            <ac:spMk id="2" creationId="{52DA34BA-82FC-47C5-BCE1-BB65E08B92A1}"/>
          </ac:spMkLst>
        </pc:spChg>
        <pc:spChg chg="del">
          <ac:chgData name="Kelly Stokes" userId="3e5c5154-569e-4d81-aa91-4f91841cdfa9" providerId="ADAL" clId="{7FBF3156-0896-4503-96D7-1364B2EBFEDD}" dt="2023-03-15T09:54:28.676" v="87" actId="478"/>
          <ac:spMkLst>
            <pc:docMk/>
            <pc:sldMk cId="2167401638" sldId="2032"/>
            <ac:spMk id="5" creationId="{26FE4F43-7583-A0B2-6DF7-474D43CA7D7E}"/>
          </ac:spMkLst>
        </pc:spChg>
        <pc:spChg chg="mod">
          <ac:chgData name="Kelly Stokes" userId="3e5c5154-569e-4d81-aa91-4f91841cdfa9" providerId="ADAL" clId="{7FBF3156-0896-4503-96D7-1364B2EBFEDD}" dt="2023-03-15T09:54:42.637" v="88"/>
          <ac:spMkLst>
            <pc:docMk/>
            <pc:sldMk cId="2167401638" sldId="2032"/>
            <ac:spMk id="12" creationId="{E384BFF7-3319-CAE2-192F-C4DCBBBBFCCA}"/>
          </ac:spMkLst>
        </pc:spChg>
        <pc:picChg chg="del">
          <ac:chgData name="Kelly Stokes" userId="3e5c5154-569e-4d81-aa91-4f91841cdfa9" providerId="ADAL" clId="{7FBF3156-0896-4503-96D7-1364B2EBFEDD}" dt="2023-03-15T09:54:16.105" v="74" actId="478"/>
          <ac:picMkLst>
            <pc:docMk/>
            <pc:sldMk cId="2167401638" sldId="2032"/>
            <ac:picMk id="3" creationId="{D46C43C2-68B5-1B4C-979F-C10A9C53BA1D}"/>
          </ac:picMkLst>
        </pc:picChg>
        <pc:picChg chg="add mod">
          <ac:chgData name="Kelly Stokes" userId="3e5c5154-569e-4d81-aa91-4f91841cdfa9" providerId="ADAL" clId="{7FBF3156-0896-4503-96D7-1364B2EBFEDD}" dt="2023-03-15T09:54:17.860" v="76" actId="1076"/>
          <ac:picMkLst>
            <pc:docMk/>
            <pc:sldMk cId="2167401638" sldId="2032"/>
            <ac:picMk id="4" creationId="{D0C89B7A-445C-DE93-6F5E-8676A560135D}"/>
          </ac:picMkLst>
        </pc:picChg>
      </pc:sldChg>
      <pc:sldChg chg="del">
        <pc:chgData name="Kelly Stokes" userId="3e5c5154-569e-4d81-aa91-4f91841cdfa9" providerId="ADAL" clId="{7FBF3156-0896-4503-96D7-1364B2EBFEDD}" dt="2023-03-15T10:01:17.091" v="192" actId="2696"/>
        <pc:sldMkLst>
          <pc:docMk/>
          <pc:sldMk cId="678847802" sldId="2033"/>
        </pc:sldMkLst>
      </pc:sldChg>
      <pc:sldChg chg="del">
        <pc:chgData name="Kelly Stokes" userId="3e5c5154-569e-4d81-aa91-4f91841cdfa9" providerId="ADAL" clId="{7FBF3156-0896-4503-96D7-1364B2EBFEDD}" dt="2023-03-15T10:02:57.456" v="213" actId="2696"/>
        <pc:sldMkLst>
          <pc:docMk/>
          <pc:sldMk cId="2772105253" sldId="2034"/>
        </pc:sldMkLst>
      </pc:sldChg>
      <pc:sldChg chg="del">
        <pc:chgData name="Kelly Stokes" userId="3e5c5154-569e-4d81-aa91-4f91841cdfa9" providerId="ADAL" clId="{7FBF3156-0896-4503-96D7-1364B2EBFEDD}" dt="2023-03-15T10:02:57.456" v="213" actId="2696"/>
        <pc:sldMkLst>
          <pc:docMk/>
          <pc:sldMk cId="1045067853" sldId="2035"/>
        </pc:sldMkLst>
      </pc:sldChg>
      <pc:sldChg chg="del">
        <pc:chgData name="Kelly Stokes" userId="3e5c5154-569e-4d81-aa91-4f91841cdfa9" providerId="ADAL" clId="{7FBF3156-0896-4503-96D7-1364B2EBFEDD}" dt="2023-03-15T10:03:46.532" v="232" actId="2696"/>
        <pc:sldMkLst>
          <pc:docMk/>
          <pc:sldMk cId="2444898150" sldId="2036"/>
        </pc:sldMkLst>
      </pc:sldChg>
      <pc:sldChg chg="del">
        <pc:chgData name="Kelly Stokes" userId="3e5c5154-569e-4d81-aa91-4f91841cdfa9" providerId="ADAL" clId="{7FBF3156-0896-4503-96D7-1364B2EBFEDD}" dt="2023-03-15T10:03:46.532" v="232" actId="2696"/>
        <pc:sldMkLst>
          <pc:docMk/>
          <pc:sldMk cId="464067161" sldId="2037"/>
        </pc:sldMkLst>
      </pc:sldChg>
      <pc:sldChg chg="del">
        <pc:chgData name="Kelly Stokes" userId="3e5c5154-569e-4d81-aa91-4f91841cdfa9" providerId="ADAL" clId="{7FBF3156-0896-4503-96D7-1364B2EBFEDD}" dt="2023-03-15T10:03:46.532" v="232" actId="2696"/>
        <pc:sldMkLst>
          <pc:docMk/>
          <pc:sldMk cId="3308410281" sldId="2038"/>
        </pc:sldMkLst>
      </pc:sldChg>
      <pc:sldChg chg="del">
        <pc:chgData name="Kelly Stokes" userId="3e5c5154-569e-4d81-aa91-4f91841cdfa9" providerId="ADAL" clId="{7FBF3156-0896-4503-96D7-1364B2EBFEDD}" dt="2023-03-15T10:03:46.532" v="232" actId="2696"/>
        <pc:sldMkLst>
          <pc:docMk/>
          <pc:sldMk cId="2996189266" sldId="2039"/>
        </pc:sldMkLst>
      </pc:sldChg>
      <pc:sldChg chg="del">
        <pc:chgData name="Kelly Stokes" userId="3e5c5154-569e-4d81-aa91-4f91841cdfa9" providerId="ADAL" clId="{7FBF3156-0896-4503-96D7-1364B2EBFEDD}" dt="2023-03-15T10:03:46.532" v="232" actId="2696"/>
        <pc:sldMkLst>
          <pc:docMk/>
          <pc:sldMk cId="2274996665" sldId="2040"/>
        </pc:sldMkLst>
      </pc:sldChg>
      <pc:sldChg chg="del">
        <pc:chgData name="Kelly Stokes" userId="3e5c5154-569e-4d81-aa91-4f91841cdfa9" providerId="ADAL" clId="{7FBF3156-0896-4503-96D7-1364B2EBFEDD}" dt="2023-03-15T10:03:46.532" v="232" actId="2696"/>
        <pc:sldMkLst>
          <pc:docMk/>
          <pc:sldMk cId="2180693376" sldId="2041"/>
        </pc:sldMkLst>
      </pc:sldChg>
      <pc:sldChg chg="del">
        <pc:chgData name="Kelly Stokes" userId="3e5c5154-569e-4d81-aa91-4f91841cdfa9" providerId="ADAL" clId="{7FBF3156-0896-4503-96D7-1364B2EBFEDD}" dt="2023-03-15T10:03:46.532" v="232" actId="2696"/>
        <pc:sldMkLst>
          <pc:docMk/>
          <pc:sldMk cId="3830175733" sldId="2042"/>
        </pc:sldMkLst>
      </pc:sldChg>
      <pc:sldChg chg="del">
        <pc:chgData name="Kelly Stokes" userId="3e5c5154-569e-4d81-aa91-4f91841cdfa9" providerId="ADAL" clId="{7FBF3156-0896-4503-96D7-1364B2EBFEDD}" dt="2023-03-15T10:03:46.532" v="232" actId="2696"/>
        <pc:sldMkLst>
          <pc:docMk/>
          <pc:sldMk cId="2698815216" sldId="2043"/>
        </pc:sldMkLst>
      </pc:sldChg>
      <pc:sldChg chg="del">
        <pc:chgData name="Kelly Stokes" userId="3e5c5154-569e-4d81-aa91-4f91841cdfa9" providerId="ADAL" clId="{7FBF3156-0896-4503-96D7-1364B2EBFEDD}" dt="2023-03-15T10:03:38.301" v="231" actId="2696"/>
        <pc:sldMkLst>
          <pc:docMk/>
          <pc:sldMk cId="1043605894" sldId="2045"/>
        </pc:sldMkLst>
      </pc:sldChg>
      <pc:sldChg chg="del">
        <pc:chgData name="Kelly Stokes" userId="3e5c5154-569e-4d81-aa91-4f91841cdfa9" providerId="ADAL" clId="{7FBF3156-0896-4503-96D7-1364B2EBFEDD}" dt="2023-03-15T10:03:38.301" v="231" actId="2696"/>
        <pc:sldMkLst>
          <pc:docMk/>
          <pc:sldMk cId="3381548761" sldId="2046"/>
        </pc:sldMkLst>
      </pc:sldChg>
      <pc:sldChg chg="del">
        <pc:chgData name="Kelly Stokes" userId="3e5c5154-569e-4d81-aa91-4f91841cdfa9" providerId="ADAL" clId="{7FBF3156-0896-4503-96D7-1364B2EBFEDD}" dt="2023-03-15T10:02:57.456" v="213" actId="2696"/>
        <pc:sldMkLst>
          <pc:docMk/>
          <pc:sldMk cId="3210483255" sldId="2047"/>
        </pc:sldMkLst>
      </pc:sldChg>
      <pc:sldChg chg="del">
        <pc:chgData name="Kelly Stokes" userId="3e5c5154-569e-4d81-aa91-4f91841cdfa9" providerId="ADAL" clId="{7FBF3156-0896-4503-96D7-1364B2EBFEDD}" dt="2023-03-15T10:02:57.456" v="213" actId="2696"/>
        <pc:sldMkLst>
          <pc:docMk/>
          <pc:sldMk cId="4121755485" sldId="2048"/>
        </pc:sldMkLst>
      </pc:sldChg>
      <pc:sldChg chg="del">
        <pc:chgData name="Kelly Stokes" userId="3e5c5154-569e-4d81-aa91-4f91841cdfa9" providerId="ADAL" clId="{7FBF3156-0896-4503-96D7-1364B2EBFEDD}" dt="2023-03-15T10:02:57.456" v="213" actId="2696"/>
        <pc:sldMkLst>
          <pc:docMk/>
          <pc:sldMk cId="2544209492" sldId="2049"/>
        </pc:sldMkLst>
      </pc:sldChg>
      <pc:sldChg chg="del">
        <pc:chgData name="Kelly Stokes" userId="3e5c5154-569e-4d81-aa91-4f91841cdfa9" providerId="ADAL" clId="{7FBF3156-0896-4503-96D7-1364B2EBFEDD}" dt="2023-03-15T10:02:57.456" v="213" actId="2696"/>
        <pc:sldMkLst>
          <pc:docMk/>
          <pc:sldMk cId="4202810179" sldId="2050"/>
        </pc:sldMkLst>
      </pc:sldChg>
      <pc:sldChg chg="del">
        <pc:chgData name="Kelly Stokes" userId="3e5c5154-569e-4d81-aa91-4f91841cdfa9" providerId="ADAL" clId="{7FBF3156-0896-4503-96D7-1364B2EBFEDD}" dt="2023-03-15T10:02:57.456" v="213" actId="2696"/>
        <pc:sldMkLst>
          <pc:docMk/>
          <pc:sldMk cId="2602162233" sldId="2051"/>
        </pc:sldMkLst>
      </pc:sldChg>
      <pc:sldChg chg="del">
        <pc:chgData name="Kelly Stokes" userId="3e5c5154-569e-4d81-aa91-4f91841cdfa9" providerId="ADAL" clId="{7FBF3156-0896-4503-96D7-1364B2EBFEDD}" dt="2023-03-15T10:02:57.456" v="213" actId="2696"/>
        <pc:sldMkLst>
          <pc:docMk/>
          <pc:sldMk cId="32708066" sldId="2052"/>
        </pc:sldMkLst>
      </pc:sldChg>
      <pc:sldChg chg="del">
        <pc:chgData name="Kelly Stokes" userId="3e5c5154-569e-4d81-aa91-4f91841cdfa9" providerId="ADAL" clId="{7FBF3156-0896-4503-96D7-1364B2EBFEDD}" dt="2023-03-15T10:02:57.456" v="213" actId="2696"/>
        <pc:sldMkLst>
          <pc:docMk/>
          <pc:sldMk cId="3237164743" sldId="2053"/>
        </pc:sldMkLst>
      </pc:sldChg>
      <pc:sldChg chg="del">
        <pc:chgData name="Kelly Stokes" userId="3e5c5154-569e-4d81-aa91-4f91841cdfa9" providerId="ADAL" clId="{7FBF3156-0896-4503-96D7-1364B2EBFEDD}" dt="2023-03-15T10:02:57.456" v="213" actId="2696"/>
        <pc:sldMkLst>
          <pc:docMk/>
          <pc:sldMk cId="816565280" sldId="2054"/>
        </pc:sldMkLst>
      </pc:sldChg>
      <pc:sldChg chg="del">
        <pc:chgData name="Kelly Stokes" userId="3e5c5154-569e-4d81-aa91-4f91841cdfa9" providerId="ADAL" clId="{7FBF3156-0896-4503-96D7-1364B2EBFEDD}" dt="2023-03-15T10:02:57.456" v="213" actId="2696"/>
        <pc:sldMkLst>
          <pc:docMk/>
          <pc:sldMk cId="2563967405" sldId="2055"/>
        </pc:sldMkLst>
      </pc:sldChg>
      <pc:sldChg chg="del">
        <pc:chgData name="Kelly Stokes" userId="3e5c5154-569e-4d81-aa91-4f91841cdfa9" providerId="ADAL" clId="{7FBF3156-0896-4503-96D7-1364B2EBFEDD}" dt="2023-03-15T10:02:57.456" v="213" actId="2696"/>
        <pc:sldMkLst>
          <pc:docMk/>
          <pc:sldMk cId="3433155809" sldId="2060"/>
        </pc:sldMkLst>
      </pc:sldChg>
      <pc:sldChg chg="del">
        <pc:chgData name="Kelly Stokes" userId="3e5c5154-569e-4d81-aa91-4f91841cdfa9" providerId="ADAL" clId="{7FBF3156-0896-4503-96D7-1364B2EBFEDD}" dt="2023-03-15T10:02:57.456" v="213" actId="2696"/>
        <pc:sldMkLst>
          <pc:docMk/>
          <pc:sldMk cId="4060519319" sldId="2061"/>
        </pc:sldMkLst>
      </pc:sldChg>
      <pc:sldChg chg="del">
        <pc:chgData name="Kelly Stokes" userId="3e5c5154-569e-4d81-aa91-4f91841cdfa9" providerId="ADAL" clId="{7FBF3156-0896-4503-96D7-1364B2EBFEDD}" dt="2023-03-15T10:02:57.456" v="213" actId="2696"/>
        <pc:sldMkLst>
          <pc:docMk/>
          <pc:sldMk cId="3639755931" sldId="2062"/>
        </pc:sldMkLst>
      </pc:sldChg>
      <pc:sldChg chg="del">
        <pc:chgData name="Kelly Stokes" userId="3e5c5154-569e-4d81-aa91-4f91841cdfa9" providerId="ADAL" clId="{7FBF3156-0896-4503-96D7-1364B2EBFEDD}" dt="2023-03-15T10:02:57.456" v="213" actId="2696"/>
        <pc:sldMkLst>
          <pc:docMk/>
          <pc:sldMk cId="2490807335" sldId="2063"/>
        </pc:sldMkLst>
      </pc:sldChg>
      <pc:sldChg chg="del">
        <pc:chgData name="Kelly Stokes" userId="3e5c5154-569e-4d81-aa91-4f91841cdfa9" providerId="ADAL" clId="{7FBF3156-0896-4503-96D7-1364B2EBFEDD}" dt="2023-03-15T10:02:57.456" v="213" actId="2696"/>
        <pc:sldMkLst>
          <pc:docMk/>
          <pc:sldMk cId="1926865725" sldId="2064"/>
        </pc:sldMkLst>
      </pc:sldChg>
      <pc:sldChg chg="del">
        <pc:chgData name="Kelly Stokes" userId="3e5c5154-569e-4d81-aa91-4f91841cdfa9" providerId="ADAL" clId="{7FBF3156-0896-4503-96D7-1364B2EBFEDD}" dt="2023-03-15T10:02:57.456" v="213" actId="2696"/>
        <pc:sldMkLst>
          <pc:docMk/>
          <pc:sldMk cId="706661158" sldId="2065"/>
        </pc:sldMkLst>
      </pc:sldChg>
      <pc:sldChg chg="del">
        <pc:chgData name="Kelly Stokes" userId="3e5c5154-569e-4d81-aa91-4f91841cdfa9" providerId="ADAL" clId="{7FBF3156-0896-4503-96D7-1364B2EBFEDD}" dt="2023-03-15T10:02:57.456" v="213" actId="2696"/>
        <pc:sldMkLst>
          <pc:docMk/>
          <pc:sldMk cId="3390818365" sldId="2066"/>
        </pc:sldMkLst>
      </pc:sldChg>
      <pc:sldChg chg="del">
        <pc:chgData name="Kelly Stokes" userId="3e5c5154-569e-4d81-aa91-4f91841cdfa9" providerId="ADAL" clId="{7FBF3156-0896-4503-96D7-1364B2EBFEDD}" dt="2023-03-15T10:02:57.456" v="213" actId="2696"/>
        <pc:sldMkLst>
          <pc:docMk/>
          <pc:sldMk cId="1862842758" sldId="2067"/>
        </pc:sldMkLst>
      </pc:sldChg>
      <pc:sldChg chg="del">
        <pc:chgData name="Kelly Stokes" userId="3e5c5154-569e-4d81-aa91-4f91841cdfa9" providerId="ADAL" clId="{7FBF3156-0896-4503-96D7-1364B2EBFEDD}" dt="2023-03-15T10:02:57.456" v="213" actId="2696"/>
        <pc:sldMkLst>
          <pc:docMk/>
          <pc:sldMk cId="1251799458" sldId="2068"/>
        </pc:sldMkLst>
      </pc:sldChg>
      <pc:sldChg chg="del">
        <pc:chgData name="Kelly Stokes" userId="3e5c5154-569e-4d81-aa91-4f91841cdfa9" providerId="ADAL" clId="{7FBF3156-0896-4503-96D7-1364B2EBFEDD}" dt="2023-03-15T10:02:57.456" v="213" actId="2696"/>
        <pc:sldMkLst>
          <pc:docMk/>
          <pc:sldMk cId="22646618" sldId="2069"/>
        </pc:sldMkLst>
      </pc:sldChg>
      <pc:sldChg chg="del">
        <pc:chgData name="Kelly Stokes" userId="3e5c5154-569e-4d81-aa91-4f91841cdfa9" providerId="ADAL" clId="{7FBF3156-0896-4503-96D7-1364B2EBFEDD}" dt="2023-03-15T10:02:57.456" v="213" actId="2696"/>
        <pc:sldMkLst>
          <pc:docMk/>
          <pc:sldMk cId="4236268314" sldId="2070"/>
        </pc:sldMkLst>
      </pc:sldChg>
      <pc:sldChg chg="del">
        <pc:chgData name="Kelly Stokes" userId="3e5c5154-569e-4d81-aa91-4f91841cdfa9" providerId="ADAL" clId="{7FBF3156-0896-4503-96D7-1364B2EBFEDD}" dt="2023-03-15T10:02:57.456" v="213" actId="2696"/>
        <pc:sldMkLst>
          <pc:docMk/>
          <pc:sldMk cId="3827257403" sldId="2071"/>
        </pc:sldMkLst>
      </pc:sldChg>
      <pc:sldChg chg="del">
        <pc:chgData name="Kelly Stokes" userId="3e5c5154-569e-4d81-aa91-4f91841cdfa9" providerId="ADAL" clId="{7FBF3156-0896-4503-96D7-1364B2EBFEDD}" dt="2023-03-15T10:02:57.456" v="213" actId="2696"/>
        <pc:sldMkLst>
          <pc:docMk/>
          <pc:sldMk cId="1576118015" sldId="2072"/>
        </pc:sldMkLst>
      </pc:sldChg>
      <pc:sldChg chg="del">
        <pc:chgData name="Kelly Stokes" userId="3e5c5154-569e-4d81-aa91-4f91841cdfa9" providerId="ADAL" clId="{7FBF3156-0896-4503-96D7-1364B2EBFEDD}" dt="2023-03-15T10:02:57.456" v="213" actId="2696"/>
        <pc:sldMkLst>
          <pc:docMk/>
          <pc:sldMk cId="1429895836" sldId="2073"/>
        </pc:sldMkLst>
      </pc:sldChg>
      <pc:sldChg chg="del">
        <pc:chgData name="Kelly Stokes" userId="3e5c5154-569e-4d81-aa91-4f91841cdfa9" providerId="ADAL" clId="{7FBF3156-0896-4503-96D7-1364B2EBFEDD}" dt="2023-03-15T10:02:57.456" v="213" actId="2696"/>
        <pc:sldMkLst>
          <pc:docMk/>
          <pc:sldMk cId="2075307446" sldId="2074"/>
        </pc:sldMkLst>
      </pc:sldChg>
      <pc:sldChg chg="del">
        <pc:chgData name="Kelly Stokes" userId="3e5c5154-569e-4d81-aa91-4f91841cdfa9" providerId="ADAL" clId="{7FBF3156-0896-4503-96D7-1364B2EBFEDD}" dt="2023-03-15T10:02:57.456" v="213" actId="2696"/>
        <pc:sldMkLst>
          <pc:docMk/>
          <pc:sldMk cId="1525129101" sldId="2075"/>
        </pc:sldMkLst>
      </pc:sldChg>
      <pc:sldChg chg="del">
        <pc:chgData name="Kelly Stokes" userId="3e5c5154-569e-4d81-aa91-4f91841cdfa9" providerId="ADAL" clId="{7FBF3156-0896-4503-96D7-1364B2EBFEDD}" dt="2023-03-15T10:02:57.456" v="213" actId="2696"/>
        <pc:sldMkLst>
          <pc:docMk/>
          <pc:sldMk cId="2956378364" sldId="2076"/>
        </pc:sldMkLst>
      </pc:sldChg>
      <pc:sldChg chg="del">
        <pc:chgData name="Kelly Stokes" userId="3e5c5154-569e-4d81-aa91-4f91841cdfa9" providerId="ADAL" clId="{7FBF3156-0896-4503-96D7-1364B2EBFEDD}" dt="2023-03-15T10:02:57.456" v="213" actId="2696"/>
        <pc:sldMkLst>
          <pc:docMk/>
          <pc:sldMk cId="2420651947" sldId="2077"/>
        </pc:sldMkLst>
      </pc:sldChg>
      <pc:sldChg chg="del">
        <pc:chgData name="Kelly Stokes" userId="3e5c5154-569e-4d81-aa91-4f91841cdfa9" providerId="ADAL" clId="{7FBF3156-0896-4503-96D7-1364B2EBFEDD}" dt="2023-03-15T10:02:57.456" v="213" actId="2696"/>
        <pc:sldMkLst>
          <pc:docMk/>
          <pc:sldMk cId="625607323" sldId="2078"/>
        </pc:sldMkLst>
      </pc:sldChg>
      <pc:sldChg chg="del">
        <pc:chgData name="Kelly Stokes" userId="3e5c5154-569e-4d81-aa91-4f91841cdfa9" providerId="ADAL" clId="{7FBF3156-0896-4503-96D7-1364B2EBFEDD}" dt="2023-03-15T10:02:57.456" v="213" actId="2696"/>
        <pc:sldMkLst>
          <pc:docMk/>
          <pc:sldMk cId="435952732" sldId="2079"/>
        </pc:sldMkLst>
      </pc:sldChg>
      <pc:sldChg chg="del">
        <pc:chgData name="Kelly Stokes" userId="3e5c5154-569e-4d81-aa91-4f91841cdfa9" providerId="ADAL" clId="{7FBF3156-0896-4503-96D7-1364B2EBFEDD}" dt="2023-03-15T10:02:57.456" v="213" actId="2696"/>
        <pc:sldMkLst>
          <pc:docMk/>
          <pc:sldMk cId="890230113" sldId="2080"/>
        </pc:sldMkLst>
      </pc:sldChg>
      <pc:sldChg chg="del">
        <pc:chgData name="Kelly Stokes" userId="3e5c5154-569e-4d81-aa91-4f91841cdfa9" providerId="ADAL" clId="{7FBF3156-0896-4503-96D7-1364B2EBFEDD}" dt="2023-03-15T10:02:57.456" v="213" actId="2696"/>
        <pc:sldMkLst>
          <pc:docMk/>
          <pc:sldMk cId="4080640862" sldId="2081"/>
        </pc:sldMkLst>
      </pc:sldChg>
      <pc:sldChg chg="del">
        <pc:chgData name="Kelly Stokes" userId="3e5c5154-569e-4d81-aa91-4f91841cdfa9" providerId="ADAL" clId="{7FBF3156-0896-4503-96D7-1364B2EBFEDD}" dt="2023-03-15T10:02:57.456" v="213" actId="2696"/>
        <pc:sldMkLst>
          <pc:docMk/>
          <pc:sldMk cId="870503216" sldId="2082"/>
        </pc:sldMkLst>
      </pc:sldChg>
      <pc:sldChg chg="del">
        <pc:chgData name="Kelly Stokes" userId="3e5c5154-569e-4d81-aa91-4f91841cdfa9" providerId="ADAL" clId="{7FBF3156-0896-4503-96D7-1364B2EBFEDD}" dt="2023-03-15T10:02:57.456" v="213" actId="2696"/>
        <pc:sldMkLst>
          <pc:docMk/>
          <pc:sldMk cId="3970624627" sldId="2083"/>
        </pc:sldMkLst>
      </pc:sldChg>
      <pc:sldChg chg="del">
        <pc:chgData name="Kelly Stokes" userId="3e5c5154-569e-4d81-aa91-4f91841cdfa9" providerId="ADAL" clId="{7FBF3156-0896-4503-96D7-1364B2EBFEDD}" dt="2023-03-15T10:02:57.456" v="213" actId="2696"/>
        <pc:sldMkLst>
          <pc:docMk/>
          <pc:sldMk cId="825777844" sldId="2084"/>
        </pc:sldMkLst>
      </pc:sldChg>
      <pc:sldChg chg="del">
        <pc:chgData name="Kelly Stokes" userId="3e5c5154-569e-4d81-aa91-4f91841cdfa9" providerId="ADAL" clId="{7FBF3156-0896-4503-96D7-1364B2EBFEDD}" dt="2023-03-15T10:02:57.456" v="213" actId="2696"/>
        <pc:sldMkLst>
          <pc:docMk/>
          <pc:sldMk cId="692726635" sldId="2085"/>
        </pc:sldMkLst>
      </pc:sldChg>
      <pc:sldChg chg="del">
        <pc:chgData name="Kelly Stokes" userId="3e5c5154-569e-4d81-aa91-4f91841cdfa9" providerId="ADAL" clId="{7FBF3156-0896-4503-96D7-1364B2EBFEDD}" dt="2023-03-15T10:02:57.456" v="213" actId="2696"/>
        <pc:sldMkLst>
          <pc:docMk/>
          <pc:sldMk cId="1333411102" sldId="2086"/>
        </pc:sldMkLst>
      </pc:sldChg>
      <pc:sldChg chg="del">
        <pc:chgData name="Kelly Stokes" userId="3e5c5154-569e-4d81-aa91-4f91841cdfa9" providerId="ADAL" clId="{7FBF3156-0896-4503-96D7-1364B2EBFEDD}" dt="2023-03-15T10:02:57.456" v="213" actId="2696"/>
        <pc:sldMkLst>
          <pc:docMk/>
          <pc:sldMk cId="3942706716" sldId="2087"/>
        </pc:sldMkLst>
      </pc:sldChg>
      <pc:sldChg chg="del">
        <pc:chgData name="Kelly Stokes" userId="3e5c5154-569e-4d81-aa91-4f91841cdfa9" providerId="ADAL" clId="{7FBF3156-0896-4503-96D7-1364B2EBFEDD}" dt="2023-03-15T10:02:57.456" v="213" actId="2696"/>
        <pc:sldMkLst>
          <pc:docMk/>
          <pc:sldMk cId="2487173079" sldId="2088"/>
        </pc:sldMkLst>
      </pc:sldChg>
      <pc:sldChg chg="del">
        <pc:chgData name="Kelly Stokes" userId="3e5c5154-569e-4d81-aa91-4f91841cdfa9" providerId="ADAL" clId="{7FBF3156-0896-4503-96D7-1364B2EBFEDD}" dt="2023-03-15T10:02:57.456" v="213" actId="2696"/>
        <pc:sldMkLst>
          <pc:docMk/>
          <pc:sldMk cId="2421518847" sldId="2089"/>
        </pc:sldMkLst>
      </pc:sldChg>
      <pc:sldChg chg="del">
        <pc:chgData name="Kelly Stokes" userId="3e5c5154-569e-4d81-aa91-4f91841cdfa9" providerId="ADAL" clId="{7FBF3156-0896-4503-96D7-1364B2EBFEDD}" dt="2023-03-15T10:02:57.456" v="213" actId="2696"/>
        <pc:sldMkLst>
          <pc:docMk/>
          <pc:sldMk cId="481763180" sldId="2090"/>
        </pc:sldMkLst>
      </pc:sldChg>
      <pc:sldChg chg="del">
        <pc:chgData name="Kelly Stokes" userId="3e5c5154-569e-4d81-aa91-4f91841cdfa9" providerId="ADAL" clId="{7FBF3156-0896-4503-96D7-1364B2EBFEDD}" dt="2023-03-15T10:02:57.456" v="213" actId="2696"/>
        <pc:sldMkLst>
          <pc:docMk/>
          <pc:sldMk cId="2345874565" sldId="2095"/>
        </pc:sldMkLst>
      </pc:sldChg>
      <pc:sldChg chg="del">
        <pc:chgData name="Kelly Stokes" userId="3e5c5154-569e-4d81-aa91-4f91841cdfa9" providerId="ADAL" clId="{7FBF3156-0896-4503-96D7-1364B2EBFEDD}" dt="2023-03-15T10:02:57.456" v="213" actId="2696"/>
        <pc:sldMkLst>
          <pc:docMk/>
          <pc:sldMk cId="4072729075" sldId="2096"/>
        </pc:sldMkLst>
      </pc:sldChg>
      <pc:sldChg chg="del">
        <pc:chgData name="Kelly Stokes" userId="3e5c5154-569e-4d81-aa91-4f91841cdfa9" providerId="ADAL" clId="{7FBF3156-0896-4503-96D7-1364B2EBFEDD}" dt="2023-03-15T10:02:57.456" v="213" actId="2696"/>
        <pc:sldMkLst>
          <pc:docMk/>
          <pc:sldMk cId="1519539260" sldId="2097"/>
        </pc:sldMkLst>
      </pc:sldChg>
      <pc:sldChg chg="del">
        <pc:chgData name="Kelly Stokes" userId="3e5c5154-569e-4d81-aa91-4f91841cdfa9" providerId="ADAL" clId="{7FBF3156-0896-4503-96D7-1364B2EBFEDD}" dt="2023-03-15T10:02:57.456" v="213" actId="2696"/>
        <pc:sldMkLst>
          <pc:docMk/>
          <pc:sldMk cId="1738529907" sldId="2098"/>
        </pc:sldMkLst>
      </pc:sldChg>
      <pc:sldChg chg="del">
        <pc:chgData name="Kelly Stokes" userId="3e5c5154-569e-4d81-aa91-4f91841cdfa9" providerId="ADAL" clId="{7FBF3156-0896-4503-96D7-1364B2EBFEDD}" dt="2023-03-15T10:02:57.456" v="213" actId="2696"/>
        <pc:sldMkLst>
          <pc:docMk/>
          <pc:sldMk cId="2878529030" sldId="2099"/>
        </pc:sldMkLst>
      </pc:sldChg>
      <pc:sldChg chg="del">
        <pc:chgData name="Kelly Stokes" userId="3e5c5154-569e-4d81-aa91-4f91841cdfa9" providerId="ADAL" clId="{7FBF3156-0896-4503-96D7-1364B2EBFEDD}" dt="2023-03-15T10:02:57.456" v="213" actId="2696"/>
        <pc:sldMkLst>
          <pc:docMk/>
          <pc:sldMk cId="4022001237" sldId="2100"/>
        </pc:sldMkLst>
      </pc:sldChg>
      <pc:sldChg chg="del">
        <pc:chgData name="Kelly Stokes" userId="3e5c5154-569e-4d81-aa91-4f91841cdfa9" providerId="ADAL" clId="{7FBF3156-0896-4503-96D7-1364B2EBFEDD}" dt="2023-03-15T10:02:57.456" v="213" actId="2696"/>
        <pc:sldMkLst>
          <pc:docMk/>
          <pc:sldMk cId="3788205802" sldId="2101"/>
        </pc:sldMkLst>
      </pc:sldChg>
      <pc:sldChg chg="del">
        <pc:chgData name="Kelly Stokes" userId="3e5c5154-569e-4d81-aa91-4f91841cdfa9" providerId="ADAL" clId="{7FBF3156-0896-4503-96D7-1364B2EBFEDD}" dt="2023-03-15T10:02:57.456" v="213" actId="2696"/>
        <pc:sldMkLst>
          <pc:docMk/>
          <pc:sldMk cId="1839416730" sldId="2102"/>
        </pc:sldMkLst>
      </pc:sldChg>
      <pc:sldChg chg="del">
        <pc:chgData name="Kelly Stokes" userId="3e5c5154-569e-4d81-aa91-4f91841cdfa9" providerId="ADAL" clId="{7FBF3156-0896-4503-96D7-1364B2EBFEDD}" dt="2023-03-15T10:02:57.456" v="213" actId="2696"/>
        <pc:sldMkLst>
          <pc:docMk/>
          <pc:sldMk cId="1745277380" sldId="2103"/>
        </pc:sldMkLst>
      </pc:sldChg>
      <pc:sldChg chg="del">
        <pc:chgData name="Kelly Stokes" userId="3e5c5154-569e-4d81-aa91-4f91841cdfa9" providerId="ADAL" clId="{7FBF3156-0896-4503-96D7-1364B2EBFEDD}" dt="2023-03-15T10:02:57.456" v="213" actId="2696"/>
        <pc:sldMkLst>
          <pc:docMk/>
          <pc:sldMk cId="3700179538" sldId="2104"/>
        </pc:sldMkLst>
      </pc:sldChg>
      <pc:sldChg chg="del">
        <pc:chgData name="Kelly Stokes" userId="3e5c5154-569e-4d81-aa91-4f91841cdfa9" providerId="ADAL" clId="{7FBF3156-0896-4503-96D7-1364B2EBFEDD}" dt="2023-03-15T10:02:57.456" v="213" actId="2696"/>
        <pc:sldMkLst>
          <pc:docMk/>
          <pc:sldMk cId="3850316783" sldId="2105"/>
        </pc:sldMkLst>
      </pc:sldChg>
      <pc:sldChg chg="del">
        <pc:chgData name="Kelly Stokes" userId="3e5c5154-569e-4d81-aa91-4f91841cdfa9" providerId="ADAL" clId="{7FBF3156-0896-4503-96D7-1364B2EBFEDD}" dt="2023-03-15T10:02:57.456" v="213" actId="2696"/>
        <pc:sldMkLst>
          <pc:docMk/>
          <pc:sldMk cId="3228412314" sldId="2106"/>
        </pc:sldMkLst>
      </pc:sldChg>
      <pc:sldChg chg="del">
        <pc:chgData name="Kelly Stokes" userId="3e5c5154-569e-4d81-aa91-4f91841cdfa9" providerId="ADAL" clId="{7FBF3156-0896-4503-96D7-1364B2EBFEDD}" dt="2023-03-15T10:02:57.456" v="213" actId="2696"/>
        <pc:sldMkLst>
          <pc:docMk/>
          <pc:sldMk cId="842196506" sldId="2107"/>
        </pc:sldMkLst>
      </pc:sldChg>
      <pc:sldChg chg="del">
        <pc:chgData name="Kelly Stokes" userId="3e5c5154-569e-4d81-aa91-4f91841cdfa9" providerId="ADAL" clId="{7FBF3156-0896-4503-96D7-1364B2EBFEDD}" dt="2023-03-15T10:02:57.456" v="213" actId="2696"/>
        <pc:sldMkLst>
          <pc:docMk/>
          <pc:sldMk cId="3719666890" sldId="2108"/>
        </pc:sldMkLst>
      </pc:sldChg>
      <pc:sldChg chg="del">
        <pc:chgData name="Kelly Stokes" userId="3e5c5154-569e-4d81-aa91-4f91841cdfa9" providerId="ADAL" clId="{7FBF3156-0896-4503-96D7-1364B2EBFEDD}" dt="2023-03-15T10:02:57.456" v="213" actId="2696"/>
        <pc:sldMkLst>
          <pc:docMk/>
          <pc:sldMk cId="1937759514" sldId="2109"/>
        </pc:sldMkLst>
      </pc:sldChg>
      <pc:sldChg chg="del">
        <pc:chgData name="Kelly Stokes" userId="3e5c5154-569e-4d81-aa91-4f91841cdfa9" providerId="ADAL" clId="{7FBF3156-0896-4503-96D7-1364B2EBFEDD}" dt="2023-03-15T10:02:57.456" v="213" actId="2696"/>
        <pc:sldMkLst>
          <pc:docMk/>
          <pc:sldMk cId="2570607699" sldId="2110"/>
        </pc:sldMkLst>
      </pc:sldChg>
      <pc:sldChg chg="del">
        <pc:chgData name="Kelly Stokes" userId="3e5c5154-569e-4d81-aa91-4f91841cdfa9" providerId="ADAL" clId="{7FBF3156-0896-4503-96D7-1364B2EBFEDD}" dt="2023-03-15T10:02:57.456" v="213" actId="2696"/>
        <pc:sldMkLst>
          <pc:docMk/>
          <pc:sldMk cId="620811277" sldId="2111"/>
        </pc:sldMkLst>
      </pc:sldChg>
      <pc:sldChg chg="del">
        <pc:chgData name="Kelly Stokes" userId="3e5c5154-569e-4d81-aa91-4f91841cdfa9" providerId="ADAL" clId="{7FBF3156-0896-4503-96D7-1364B2EBFEDD}" dt="2023-03-15T10:02:57.456" v="213" actId="2696"/>
        <pc:sldMkLst>
          <pc:docMk/>
          <pc:sldMk cId="2293211016" sldId="2112"/>
        </pc:sldMkLst>
      </pc:sldChg>
      <pc:sldChg chg="del">
        <pc:chgData name="Kelly Stokes" userId="3e5c5154-569e-4d81-aa91-4f91841cdfa9" providerId="ADAL" clId="{7FBF3156-0896-4503-96D7-1364B2EBFEDD}" dt="2023-03-15T10:02:57.456" v="213" actId="2696"/>
        <pc:sldMkLst>
          <pc:docMk/>
          <pc:sldMk cId="3439089144" sldId="2113"/>
        </pc:sldMkLst>
      </pc:sldChg>
      <pc:sldChg chg="del">
        <pc:chgData name="Kelly Stokes" userId="3e5c5154-569e-4d81-aa91-4f91841cdfa9" providerId="ADAL" clId="{7FBF3156-0896-4503-96D7-1364B2EBFEDD}" dt="2023-03-15T10:02:57.456" v="213" actId="2696"/>
        <pc:sldMkLst>
          <pc:docMk/>
          <pc:sldMk cId="1797384566" sldId="2114"/>
        </pc:sldMkLst>
      </pc:sldChg>
      <pc:sldChg chg="del">
        <pc:chgData name="Kelly Stokes" userId="3e5c5154-569e-4d81-aa91-4f91841cdfa9" providerId="ADAL" clId="{7FBF3156-0896-4503-96D7-1364B2EBFEDD}" dt="2023-03-15T10:02:57.456" v="213" actId="2696"/>
        <pc:sldMkLst>
          <pc:docMk/>
          <pc:sldMk cId="3634525652" sldId="2115"/>
        </pc:sldMkLst>
      </pc:sldChg>
      <pc:sldChg chg="del">
        <pc:chgData name="Kelly Stokes" userId="3e5c5154-569e-4d81-aa91-4f91841cdfa9" providerId="ADAL" clId="{7FBF3156-0896-4503-96D7-1364B2EBFEDD}" dt="2023-03-15T10:02:57.456" v="213" actId="2696"/>
        <pc:sldMkLst>
          <pc:docMk/>
          <pc:sldMk cId="2843743033" sldId="2116"/>
        </pc:sldMkLst>
      </pc:sldChg>
      <pc:sldChg chg="del">
        <pc:chgData name="Kelly Stokes" userId="3e5c5154-569e-4d81-aa91-4f91841cdfa9" providerId="ADAL" clId="{7FBF3156-0896-4503-96D7-1364B2EBFEDD}" dt="2023-03-15T10:02:57.456" v="213" actId="2696"/>
        <pc:sldMkLst>
          <pc:docMk/>
          <pc:sldMk cId="1386130402" sldId="2117"/>
        </pc:sldMkLst>
      </pc:sldChg>
      <pc:sldChg chg="del">
        <pc:chgData name="Kelly Stokes" userId="3e5c5154-569e-4d81-aa91-4f91841cdfa9" providerId="ADAL" clId="{7FBF3156-0896-4503-96D7-1364B2EBFEDD}" dt="2023-03-15T10:02:57.456" v="213" actId="2696"/>
        <pc:sldMkLst>
          <pc:docMk/>
          <pc:sldMk cId="2028299715" sldId="2118"/>
        </pc:sldMkLst>
      </pc:sldChg>
      <pc:sldChg chg="del">
        <pc:chgData name="Kelly Stokes" userId="3e5c5154-569e-4d81-aa91-4f91841cdfa9" providerId="ADAL" clId="{7FBF3156-0896-4503-96D7-1364B2EBFEDD}" dt="2023-03-15T10:02:57.456" v="213" actId="2696"/>
        <pc:sldMkLst>
          <pc:docMk/>
          <pc:sldMk cId="4207513564" sldId="2119"/>
        </pc:sldMkLst>
      </pc:sldChg>
      <pc:sldChg chg="del">
        <pc:chgData name="Kelly Stokes" userId="3e5c5154-569e-4d81-aa91-4f91841cdfa9" providerId="ADAL" clId="{7FBF3156-0896-4503-96D7-1364B2EBFEDD}" dt="2023-03-15T10:02:57.456" v="213" actId="2696"/>
        <pc:sldMkLst>
          <pc:docMk/>
          <pc:sldMk cId="2132802817" sldId="2120"/>
        </pc:sldMkLst>
      </pc:sldChg>
      <pc:sldChg chg="del">
        <pc:chgData name="Kelly Stokes" userId="3e5c5154-569e-4d81-aa91-4f91841cdfa9" providerId="ADAL" clId="{7FBF3156-0896-4503-96D7-1364B2EBFEDD}" dt="2023-03-15T10:02:57.456" v="213" actId="2696"/>
        <pc:sldMkLst>
          <pc:docMk/>
          <pc:sldMk cId="445780653" sldId="2121"/>
        </pc:sldMkLst>
      </pc:sldChg>
      <pc:sldChg chg="del">
        <pc:chgData name="Kelly Stokes" userId="3e5c5154-569e-4d81-aa91-4f91841cdfa9" providerId="ADAL" clId="{7FBF3156-0896-4503-96D7-1364B2EBFEDD}" dt="2023-03-15T10:02:57.456" v="213" actId="2696"/>
        <pc:sldMkLst>
          <pc:docMk/>
          <pc:sldMk cId="2638171700" sldId="2122"/>
        </pc:sldMkLst>
      </pc:sldChg>
      <pc:sldChg chg="del">
        <pc:chgData name="Kelly Stokes" userId="3e5c5154-569e-4d81-aa91-4f91841cdfa9" providerId="ADAL" clId="{7FBF3156-0896-4503-96D7-1364B2EBFEDD}" dt="2023-03-15T10:02:57.456" v="213" actId="2696"/>
        <pc:sldMkLst>
          <pc:docMk/>
          <pc:sldMk cId="543576094" sldId="2123"/>
        </pc:sldMkLst>
      </pc:sldChg>
      <pc:sldChg chg="del">
        <pc:chgData name="Kelly Stokes" userId="3e5c5154-569e-4d81-aa91-4f91841cdfa9" providerId="ADAL" clId="{7FBF3156-0896-4503-96D7-1364B2EBFEDD}" dt="2023-03-15T10:02:57.456" v="213" actId="2696"/>
        <pc:sldMkLst>
          <pc:docMk/>
          <pc:sldMk cId="1359417769" sldId="2124"/>
        </pc:sldMkLst>
      </pc:sldChg>
      <pc:sldChg chg="del">
        <pc:chgData name="Kelly Stokes" userId="3e5c5154-569e-4d81-aa91-4f91841cdfa9" providerId="ADAL" clId="{7FBF3156-0896-4503-96D7-1364B2EBFEDD}" dt="2023-03-15T10:02:57.456" v="213" actId="2696"/>
        <pc:sldMkLst>
          <pc:docMk/>
          <pc:sldMk cId="2355965487" sldId="2125"/>
        </pc:sldMkLst>
      </pc:sldChg>
      <pc:sldChg chg="del">
        <pc:chgData name="Kelly Stokes" userId="3e5c5154-569e-4d81-aa91-4f91841cdfa9" providerId="ADAL" clId="{7FBF3156-0896-4503-96D7-1364B2EBFEDD}" dt="2023-03-15T10:02:57.456" v="213" actId="2696"/>
        <pc:sldMkLst>
          <pc:docMk/>
          <pc:sldMk cId="1077064933" sldId="2130"/>
        </pc:sldMkLst>
      </pc:sldChg>
      <pc:sldChg chg="del">
        <pc:chgData name="Kelly Stokes" userId="3e5c5154-569e-4d81-aa91-4f91841cdfa9" providerId="ADAL" clId="{7FBF3156-0896-4503-96D7-1364B2EBFEDD}" dt="2023-03-15T10:02:57.456" v="213" actId="2696"/>
        <pc:sldMkLst>
          <pc:docMk/>
          <pc:sldMk cId="269517537" sldId="2131"/>
        </pc:sldMkLst>
      </pc:sldChg>
      <pc:sldChg chg="del">
        <pc:chgData name="Kelly Stokes" userId="3e5c5154-569e-4d81-aa91-4f91841cdfa9" providerId="ADAL" clId="{7FBF3156-0896-4503-96D7-1364B2EBFEDD}" dt="2023-03-15T10:02:57.456" v="213" actId="2696"/>
        <pc:sldMkLst>
          <pc:docMk/>
          <pc:sldMk cId="2696704063" sldId="2132"/>
        </pc:sldMkLst>
      </pc:sldChg>
      <pc:sldChg chg="del">
        <pc:chgData name="Kelly Stokes" userId="3e5c5154-569e-4d81-aa91-4f91841cdfa9" providerId="ADAL" clId="{7FBF3156-0896-4503-96D7-1364B2EBFEDD}" dt="2023-03-15T10:02:57.456" v="213" actId="2696"/>
        <pc:sldMkLst>
          <pc:docMk/>
          <pc:sldMk cId="2792420567" sldId="2133"/>
        </pc:sldMkLst>
      </pc:sldChg>
      <pc:sldChg chg="del">
        <pc:chgData name="Kelly Stokes" userId="3e5c5154-569e-4d81-aa91-4f91841cdfa9" providerId="ADAL" clId="{7FBF3156-0896-4503-96D7-1364B2EBFEDD}" dt="2023-03-15T10:02:57.456" v="213" actId="2696"/>
        <pc:sldMkLst>
          <pc:docMk/>
          <pc:sldMk cId="2872638919" sldId="2134"/>
        </pc:sldMkLst>
      </pc:sldChg>
      <pc:sldChg chg="del">
        <pc:chgData name="Kelly Stokes" userId="3e5c5154-569e-4d81-aa91-4f91841cdfa9" providerId="ADAL" clId="{7FBF3156-0896-4503-96D7-1364B2EBFEDD}" dt="2023-03-15T10:02:57.456" v="213" actId="2696"/>
        <pc:sldMkLst>
          <pc:docMk/>
          <pc:sldMk cId="3072246403" sldId="2135"/>
        </pc:sldMkLst>
      </pc:sldChg>
      <pc:sldChg chg="del">
        <pc:chgData name="Kelly Stokes" userId="3e5c5154-569e-4d81-aa91-4f91841cdfa9" providerId="ADAL" clId="{7FBF3156-0896-4503-96D7-1364B2EBFEDD}" dt="2023-03-15T10:02:57.456" v="213" actId="2696"/>
        <pc:sldMkLst>
          <pc:docMk/>
          <pc:sldMk cId="3930572827" sldId="2136"/>
        </pc:sldMkLst>
      </pc:sldChg>
      <pc:sldChg chg="del">
        <pc:chgData name="Kelly Stokes" userId="3e5c5154-569e-4d81-aa91-4f91841cdfa9" providerId="ADAL" clId="{7FBF3156-0896-4503-96D7-1364B2EBFEDD}" dt="2023-03-15T10:02:57.456" v="213" actId="2696"/>
        <pc:sldMkLst>
          <pc:docMk/>
          <pc:sldMk cId="620247526" sldId="2137"/>
        </pc:sldMkLst>
      </pc:sldChg>
      <pc:sldChg chg="del">
        <pc:chgData name="Kelly Stokes" userId="3e5c5154-569e-4d81-aa91-4f91841cdfa9" providerId="ADAL" clId="{7FBF3156-0896-4503-96D7-1364B2EBFEDD}" dt="2023-03-15T10:02:57.456" v="213" actId="2696"/>
        <pc:sldMkLst>
          <pc:docMk/>
          <pc:sldMk cId="1632839126" sldId="2139"/>
        </pc:sldMkLst>
      </pc:sldChg>
      <pc:sldChg chg="del">
        <pc:chgData name="Kelly Stokes" userId="3e5c5154-569e-4d81-aa91-4f91841cdfa9" providerId="ADAL" clId="{7FBF3156-0896-4503-96D7-1364B2EBFEDD}" dt="2023-03-15T10:02:57.456" v="213" actId="2696"/>
        <pc:sldMkLst>
          <pc:docMk/>
          <pc:sldMk cId="3911881390" sldId="2140"/>
        </pc:sldMkLst>
      </pc:sldChg>
      <pc:sldChg chg="del">
        <pc:chgData name="Kelly Stokes" userId="3e5c5154-569e-4d81-aa91-4f91841cdfa9" providerId="ADAL" clId="{7FBF3156-0896-4503-96D7-1364B2EBFEDD}" dt="2023-03-15T10:02:57.456" v="213" actId="2696"/>
        <pc:sldMkLst>
          <pc:docMk/>
          <pc:sldMk cId="3116011002" sldId="2141"/>
        </pc:sldMkLst>
      </pc:sldChg>
      <pc:sldChg chg="del">
        <pc:chgData name="Kelly Stokes" userId="3e5c5154-569e-4d81-aa91-4f91841cdfa9" providerId="ADAL" clId="{7FBF3156-0896-4503-96D7-1364B2EBFEDD}" dt="2023-03-15T10:02:57.456" v="213" actId="2696"/>
        <pc:sldMkLst>
          <pc:docMk/>
          <pc:sldMk cId="90814396" sldId="2142"/>
        </pc:sldMkLst>
      </pc:sldChg>
      <pc:sldChg chg="del">
        <pc:chgData name="Kelly Stokes" userId="3e5c5154-569e-4d81-aa91-4f91841cdfa9" providerId="ADAL" clId="{7FBF3156-0896-4503-96D7-1364B2EBFEDD}" dt="2023-03-15T10:02:57.456" v="213" actId="2696"/>
        <pc:sldMkLst>
          <pc:docMk/>
          <pc:sldMk cId="1595264339" sldId="2143"/>
        </pc:sldMkLst>
      </pc:sldChg>
      <pc:sldChg chg="del">
        <pc:chgData name="Kelly Stokes" userId="3e5c5154-569e-4d81-aa91-4f91841cdfa9" providerId="ADAL" clId="{7FBF3156-0896-4503-96D7-1364B2EBFEDD}" dt="2023-03-15T10:02:57.456" v="213" actId="2696"/>
        <pc:sldMkLst>
          <pc:docMk/>
          <pc:sldMk cId="904779553" sldId="2144"/>
        </pc:sldMkLst>
      </pc:sldChg>
      <pc:sldChg chg="del">
        <pc:chgData name="Kelly Stokes" userId="3e5c5154-569e-4d81-aa91-4f91841cdfa9" providerId="ADAL" clId="{7FBF3156-0896-4503-96D7-1364B2EBFEDD}" dt="2023-03-15T10:02:57.456" v="213" actId="2696"/>
        <pc:sldMkLst>
          <pc:docMk/>
          <pc:sldMk cId="2602075800" sldId="2145"/>
        </pc:sldMkLst>
      </pc:sldChg>
      <pc:sldChg chg="del">
        <pc:chgData name="Kelly Stokes" userId="3e5c5154-569e-4d81-aa91-4f91841cdfa9" providerId="ADAL" clId="{7FBF3156-0896-4503-96D7-1364B2EBFEDD}" dt="2023-03-15T10:02:57.456" v="213" actId="2696"/>
        <pc:sldMkLst>
          <pc:docMk/>
          <pc:sldMk cId="2181112907" sldId="2146"/>
        </pc:sldMkLst>
      </pc:sldChg>
      <pc:sldChg chg="del">
        <pc:chgData name="Kelly Stokes" userId="3e5c5154-569e-4d81-aa91-4f91841cdfa9" providerId="ADAL" clId="{7FBF3156-0896-4503-96D7-1364B2EBFEDD}" dt="2023-03-15T10:02:57.456" v="213" actId="2696"/>
        <pc:sldMkLst>
          <pc:docMk/>
          <pc:sldMk cId="1537506846" sldId="2147"/>
        </pc:sldMkLst>
      </pc:sldChg>
      <pc:sldChg chg="del">
        <pc:chgData name="Kelly Stokes" userId="3e5c5154-569e-4d81-aa91-4f91841cdfa9" providerId="ADAL" clId="{7FBF3156-0896-4503-96D7-1364B2EBFEDD}" dt="2023-03-15T10:02:57.456" v="213" actId="2696"/>
        <pc:sldMkLst>
          <pc:docMk/>
          <pc:sldMk cId="788775148" sldId="2148"/>
        </pc:sldMkLst>
      </pc:sldChg>
      <pc:sldChg chg="del">
        <pc:chgData name="Kelly Stokes" userId="3e5c5154-569e-4d81-aa91-4f91841cdfa9" providerId="ADAL" clId="{7FBF3156-0896-4503-96D7-1364B2EBFEDD}" dt="2023-03-15T10:02:57.456" v="213" actId="2696"/>
        <pc:sldMkLst>
          <pc:docMk/>
          <pc:sldMk cId="2356377721" sldId="2149"/>
        </pc:sldMkLst>
      </pc:sldChg>
      <pc:sldChg chg="del">
        <pc:chgData name="Kelly Stokes" userId="3e5c5154-569e-4d81-aa91-4f91841cdfa9" providerId="ADAL" clId="{7FBF3156-0896-4503-96D7-1364B2EBFEDD}" dt="2023-03-15T10:02:57.456" v="213" actId="2696"/>
        <pc:sldMkLst>
          <pc:docMk/>
          <pc:sldMk cId="1711971203" sldId="2150"/>
        </pc:sldMkLst>
      </pc:sldChg>
      <pc:sldChg chg="del">
        <pc:chgData name="Kelly Stokes" userId="3e5c5154-569e-4d81-aa91-4f91841cdfa9" providerId="ADAL" clId="{7FBF3156-0896-4503-96D7-1364B2EBFEDD}" dt="2023-03-15T10:02:57.456" v="213" actId="2696"/>
        <pc:sldMkLst>
          <pc:docMk/>
          <pc:sldMk cId="2970509355" sldId="2151"/>
        </pc:sldMkLst>
      </pc:sldChg>
      <pc:sldChg chg="del">
        <pc:chgData name="Kelly Stokes" userId="3e5c5154-569e-4d81-aa91-4f91841cdfa9" providerId="ADAL" clId="{7FBF3156-0896-4503-96D7-1364B2EBFEDD}" dt="2023-03-15T10:02:57.456" v="213" actId="2696"/>
        <pc:sldMkLst>
          <pc:docMk/>
          <pc:sldMk cId="1608557399" sldId="2152"/>
        </pc:sldMkLst>
      </pc:sldChg>
      <pc:sldChg chg="del">
        <pc:chgData name="Kelly Stokes" userId="3e5c5154-569e-4d81-aa91-4f91841cdfa9" providerId="ADAL" clId="{7FBF3156-0896-4503-96D7-1364B2EBFEDD}" dt="2023-03-15T10:02:57.456" v="213" actId="2696"/>
        <pc:sldMkLst>
          <pc:docMk/>
          <pc:sldMk cId="3627666734" sldId="2153"/>
        </pc:sldMkLst>
      </pc:sldChg>
      <pc:sldChg chg="del">
        <pc:chgData name="Kelly Stokes" userId="3e5c5154-569e-4d81-aa91-4f91841cdfa9" providerId="ADAL" clId="{7FBF3156-0896-4503-96D7-1364B2EBFEDD}" dt="2023-03-15T10:02:57.456" v="213" actId="2696"/>
        <pc:sldMkLst>
          <pc:docMk/>
          <pc:sldMk cId="97518581" sldId="2154"/>
        </pc:sldMkLst>
      </pc:sldChg>
      <pc:sldChg chg="del">
        <pc:chgData name="Kelly Stokes" userId="3e5c5154-569e-4d81-aa91-4f91841cdfa9" providerId="ADAL" clId="{7FBF3156-0896-4503-96D7-1364B2EBFEDD}" dt="2023-03-15T10:02:57.456" v="213" actId="2696"/>
        <pc:sldMkLst>
          <pc:docMk/>
          <pc:sldMk cId="1999852862" sldId="2155"/>
        </pc:sldMkLst>
      </pc:sldChg>
      <pc:sldChg chg="del">
        <pc:chgData name="Kelly Stokes" userId="3e5c5154-569e-4d81-aa91-4f91841cdfa9" providerId="ADAL" clId="{7FBF3156-0896-4503-96D7-1364B2EBFEDD}" dt="2023-03-15T10:02:57.456" v="213" actId="2696"/>
        <pc:sldMkLst>
          <pc:docMk/>
          <pc:sldMk cId="1998692625" sldId="2156"/>
        </pc:sldMkLst>
      </pc:sldChg>
      <pc:sldChg chg="modSp add mod">
        <pc:chgData name="Kelly Stokes" userId="3e5c5154-569e-4d81-aa91-4f91841cdfa9" providerId="ADAL" clId="{7FBF3156-0896-4503-96D7-1364B2EBFEDD}" dt="2023-03-15T10:02:12.038" v="203" actId="20577"/>
        <pc:sldMkLst>
          <pc:docMk/>
          <pc:sldMk cId="60309767" sldId="2171"/>
        </pc:sldMkLst>
        <pc:spChg chg="mod">
          <ac:chgData name="Kelly Stokes" userId="3e5c5154-569e-4d81-aa91-4f91841cdfa9" providerId="ADAL" clId="{7FBF3156-0896-4503-96D7-1364B2EBFEDD}" dt="2023-03-15T10:02:12.038" v="203" actId="20577"/>
          <ac:spMkLst>
            <pc:docMk/>
            <pc:sldMk cId="60309767" sldId="2171"/>
            <ac:spMk id="2" creationId="{52DA34BA-82FC-47C5-BCE1-BB65E08B92A1}"/>
          </ac:spMkLst>
        </pc:spChg>
      </pc:sldChg>
      <pc:sldChg chg="modSp add mod">
        <pc:chgData name="Kelly Stokes" userId="3e5c5154-569e-4d81-aa91-4f91841cdfa9" providerId="ADAL" clId="{7FBF3156-0896-4503-96D7-1364B2EBFEDD}" dt="2023-03-15T10:03:25.033" v="230" actId="20577"/>
        <pc:sldMkLst>
          <pc:docMk/>
          <pc:sldMk cId="1233408764" sldId="2172"/>
        </pc:sldMkLst>
        <pc:spChg chg="mod">
          <ac:chgData name="Kelly Stokes" userId="3e5c5154-569e-4d81-aa91-4f91841cdfa9" providerId="ADAL" clId="{7FBF3156-0896-4503-96D7-1364B2EBFEDD}" dt="2023-03-15T10:03:25.033" v="230" actId="20577"/>
          <ac:spMkLst>
            <pc:docMk/>
            <pc:sldMk cId="1233408764" sldId="2172"/>
            <ac:spMk id="2" creationId="{02FB8773-AD3E-2543-510F-CEE32E75C793}"/>
          </ac:spMkLst>
        </pc:spChg>
      </pc:sldChg>
      <pc:sldChg chg="modSp add mod">
        <pc:chgData name="Kelly Stokes" userId="3e5c5154-569e-4d81-aa91-4f91841cdfa9" providerId="ADAL" clId="{7FBF3156-0896-4503-96D7-1364B2EBFEDD}" dt="2023-03-15T10:03:20.759" v="225" actId="20577"/>
        <pc:sldMkLst>
          <pc:docMk/>
          <pc:sldMk cId="357609782" sldId="2173"/>
        </pc:sldMkLst>
        <pc:spChg chg="mod">
          <ac:chgData name="Kelly Stokes" userId="3e5c5154-569e-4d81-aa91-4f91841cdfa9" providerId="ADAL" clId="{7FBF3156-0896-4503-96D7-1364B2EBFEDD}" dt="2023-03-15T10:03:20.759" v="225" actId="20577"/>
          <ac:spMkLst>
            <pc:docMk/>
            <pc:sldMk cId="357609782" sldId="2173"/>
            <ac:spMk id="2" creationId="{02FB8773-AD3E-2543-510F-CEE32E75C793}"/>
          </ac:spMkLst>
        </pc:spChg>
      </pc:sldChg>
      <pc:sldChg chg="del">
        <pc:chgData name="Kelly Stokes" userId="3e5c5154-569e-4d81-aa91-4f91841cdfa9" providerId="ADAL" clId="{7FBF3156-0896-4503-96D7-1364B2EBFEDD}" dt="2023-03-15T10:04:20.201" v="233" actId="2696"/>
        <pc:sldMkLst>
          <pc:docMk/>
          <pc:sldMk cId="1998880816" sldId="2174"/>
        </pc:sldMkLst>
      </pc:sldChg>
      <pc:sldChg chg="ord">
        <pc:chgData name="Kelly Stokes" userId="3e5c5154-569e-4d81-aa91-4f91841cdfa9" providerId="ADAL" clId="{7FBF3156-0896-4503-96D7-1364B2EBFEDD}" dt="2023-03-15T10:04:29.423" v="235"/>
        <pc:sldMkLst>
          <pc:docMk/>
          <pc:sldMk cId="2842013021" sldId="2175"/>
        </pc:sldMkLst>
      </pc:sldChg>
      <pc:sldChg chg="ord">
        <pc:chgData name="Kelly Stokes" userId="3e5c5154-569e-4d81-aa91-4f91841cdfa9" providerId="ADAL" clId="{7FBF3156-0896-4503-96D7-1364B2EBFEDD}" dt="2023-03-15T10:04:29.423" v="235"/>
        <pc:sldMkLst>
          <pc:docMk/>
          <pc:sldMk cId="1777593882" sldId="2176"/>
        </pc:sldMkLst>
      </pc:sldChg>
      <pc:sldChg chg="del">
        <pc:chgData name="Kelly Stokes" userId="3e5c5154-569e-4d81-aa91-4f91841cdfa9" providerId="ADAL" clId="{7FBF3156-0896-4503-96D7-1364B2EBFEDD}" dt="2023-03-15T10:10:55.256" v="368" actId="2696"/>
        <pc:sldMkLst>
          <pc:docMk/>
          <pc:sldMk cId="2472615737" sldId="2190"/>
        </pc:sldMkLst>
      </pc:sldChg>
      <pc:sldChg chg="del">
        <pc:chgData name="Kelly Stokes" userId="3e5c5154-569e-4d81-aa91-4f91841cdfa9" providerId="ADAL" clId="{7FBF3156-0896-4503-96D7-1364B2EBFEDD}" dt="2023-03-15T10:10:55.256" v="368" actId="2696"/>
        <pc:sldMkLst>
          <pc:docMk/>
          <pc:sldMk cId="449927147" sldId="2191"/>
        </pc:sldMkLst>
      </pc:sldChg>
      <pc:sldChg chg="del">
        <pc:chgData name="Kelly Stokes" userId="3e5c5154-569e-4d81-aa91-4f91841cdfa9" providerId="ADAL" clId="{7FBF3156-0896-4503-96D7-1364B2EBFEDD}" dt="2023-03-15T10:10:55.256" v="368" actId="2696"/>
        <pc:sldMkLst>
          <pc:docMk/>
          <pc:sldMk cId="2182949576" sldId="2192"/>
        </pc:sldMkLst>
      </pc:sldChg>
      <pc:sldChg chg="del">
        <pc:chgData name="Kelly Stokes" userId="3e5c5154-569e-4d81-aa91-4f91841cdfa9" providerId="ADAL" clId="{7FBF3156-0896-4503-96D7-1364B2EBFEDD}" dt="2023-03-15T10:10:55.256" v="368" actId="2696"/>
        <pc:sldMkLst>
          <pc:docMk/>
          <pc:sldMk cId="1099766074" sldId="2193"/>
        </pc:sldMkLst>
      </pc:sldChg>
      <pc:sldChg chg="del">
        <pc:chgData name="Kelly Stokes" userId="3e5c5154-569e-4d81-aa91-4f91841cdfa9" providerId="ADAL" clId="{7FBF3156-0896-4503-96D7-1364B2EBFEDD}" dt="2023-03-15T10:10:55.256" v="368" actId="2696"/>
        <pc:sldMkLst>
          <pc:docMk/>
          <pc:sldMk cId="656510202" sldId="2194"/>
        </pc:sldMkLst>
      </pc:sldChg>
      <pc:sldChg chg="del">
        <pc:chgData name="Kelly Stokes" userId="3e5c5154-569e-4d81-aa91-4f91841cdfa9" providerId="ADAL" clId="{7FBF3156-0896-4503-96D7-1364B2EBFEDD}" dt="2023-03-15T10:10:55.256" v="368" actId="2696"/>
        <pc:sldMkLst>
          <pc:docMk/>
          <pc:sldMk cId="2308504643" sldId="2195"/>
        </pc:sldMkLst>
      </pc:sldChg>
      <pc:sldChg chg="addSp delSp modSp mod modAnim">
        <pc:chgData name="Kelly Stokes" userId="3e5c5154-569e-4d81-aa91-4f91841cdfa9" providerId="ADAL" clId="{7FBF3156-0896-4503-96D7-1364B2EBFEDD}" dt="2023-03-15T10:11:57.878" v="376"/>
        <pc:sldMkLst>
          <pc:docMk/>
          <pc:sldMk cId="1386812030" sldId="2199"/>
        </pc:sldMkLst>
        <pc:spChg chg="mod">
          <ac:chgData name="Kelly Stokes" userId="3e5c5154-569e-4d81-aa91-4f91841cdfa9" providerId="ADAL" clId="{7FBF3156-0896-4503-96D7-1364B2EBFEDD}" dt="2023-03-15T10:11:30.498" v="371" actId="20577"/>
          <ac:spMkLst>
            <pc:docMk/>
            <pc:sldMk cId="1386812030" sldId="2199"/>
            <ac:spMk id="2" creationId="{52DA34BA-82FC-47C5-BCE1-BB65E08B92A1}"/>
          </ac:spMkLst>
        </pc:spChg>
        <pc:spChg chg="mod">
          <ac:chgData name="Kelly Stokes" userId="3e5c5154-569e-4d81-aa91-4f91841cdfa9" providerId="ADAL" clId="{7FBF3156-0896-4503-96D7-1364B2EBFEDD}" dt="2023-03-15T10:11:34.569" v="372" actId="1076"/>
          <ac:spMkLst>
            <pc:docMk/>
            <pc:sldMk cId="1386812030" sldId="2199"/>
            <ac:spMk id="3" creationId="{13BB5EC0-7A96-4D29-A835-6FAE896C31A4}"/>
          </ac:spMkLst>
        </pc:spChg>
        <pc:picChg chg="del">
          <ac:chgData name="Kelly Stokes" userId="3e5c5154-569e-4d81-aa91-4f91841cdfa9" providerId="ADAL" clId="{7FBF3156-0896-4503-96D7-1364B2EBFEDD}" dt="2023-03-15T10:11:35.268" v="373" actId="478"/>
          <ac:picMkLst>
            <pc:docMk/>
            <pc:sldMk cId="1386812030" sldId="2199"/>
            <ac:picMk id="1030" creationId="{AF69FDFF-9BBE-3A0E-905B-E3B53797AB57}"/>
          </ac:picMkLst>
        </pc:picChg>
        <pc:picChg chg="add mod">
          <ac:chgData name="Kelly Stokes" userId="3e5c5154-569e-4d81-aa91-4f91841cdfa9" providerId="ADAL" clId="{7FBF3156-0896-4503-96D7-1364B2EBFEDD}" dt="2023-03-15T10:11:49.873" v="375" actId="1076"/>
          <ac:picMkLst>
            <pc:docMk/>
            <pc:sldMk cId="1386812030" sldId="2199"/>
            <ac:picMk id="70658" creationId="{50487557-6291-4D42-8D2B-EE0E3D684148}"/>
          </ac:picMkLst>
        </pc:picChg>
      </pc:sldChg>
      <pc:sldChg chg="addSp delSp modSp mod modAnim">
        <pc:chgData name="Kelly Stokes" userId="3e5c5154-569e-4d81-aa91-4f91841cdfa9" providerId="ADAL" clId="{7FBF3156-0896-4503-96D7-1364B2EBFEDD}" dt="2023-03-15T10:13:06.982" v="394"/>
        <pc:sldMkLst>
          <pc:docMk/>
          <pc:sldMk cId="3557897676" sldId="2200"/>
        </pc:sldMkLst>
        <pc:spChg chg="mod">
          <ac:chgData name="Kelly Stokes" userId="3e5c5154-569e-4d81-aa91-4f91841cdfa9" providerId="ADAL" clId="{7FBF3156-0896-4503-96D7-1364B2EBFEDD}" dt="2023-03-15T10:12:07.165" v="384" actId="20577"/>
          <ac:spMkLst>
            <pc:docMk/>
            <pc:sldMk cId="3557897676" sldId="2200"/>
            <ac:spMk id="2" creationId="{52DA34BA-82FC-47C5-BCE1-BB65E08B92A1}"/>
          </ac:spMkLst>
        </pc:spChg>
        <pc:spChg chg="mod">
          <ac:chgData name="Kelly Stokes" userId="3e5c5154-569e-4d81-aa91-4f91841cdfa9" providerId="ADAL" clId="{7FBF3156-0896-4503-96D7-1364B2EBFEDD}" dt="2023-03-15T10:12:21.924" v="390" actId="14100"/>
          <ac:spMkLst>
            <pc:docMk/>
            <pc:sldMk cId="3557897676" sldId="2200"/>
            <ac:spMk id="3" creationId="{0366E0B6-702E-4814-82C6-08CA2D13F3C9}"/>
          </ac:spMkLst>
        </pc:spChg>
        <pc:picChg chg="del">
          <ac:chgData name="Kelly Stokes" userId="3e5c5154-569e-4d81-aa91-4f91841cdfa9" providerId="ADAL" clId="{7FBF3156-0896-4503-96D7-1364B2EBFEDD}" dt="2023-03-15T10:12:24.419" v="391" actId="478"/>
          <ac:picMkLst>
            <pc:docMk/>
            <pc:sldMk cId="3557897676" sldId="2200"/>
            <ac:picMk id="2054" creationId="{F575918B-E7D8-6185-CBD7-3C3B849ED7BB}"/>
          </ac:picMkLst>
        </pc:picChg>
        <pc:picChg chg="add mod">
          <ac:chgData name="Kelly Stokes" userId="3e5c5154-569e-4d81-aa91-4f91841cdfa9" providerId="ADAL" clId="{7FBF3156-0896-4503-96D7-1364B2EBFEDD}" dt="2023-03-15T10:13:06.203" v="393" actId="1076"/>
          <ac:picMkLst>
            <pc:docMk/>
            <pc:sldMk cId="3557897676" sldId="2200"/>
            <ac:picMk id="69634" creationId="{2A77815A-55ED-8B29-34AC-EC70D7870907}"/>
          </ac:picMkLst>
        </pc:picChg>
      </pc:sldChg>
      <pc:sldChg chg="addSp delSp modSp modAnim">
        <pc:chgData name="Kelly Stokes" userId="3e5c5154-569e-4d81-aa91-4f91841cdfa9" providerId="ADAL" clId="{7FBF3156-0896-4503-96D7-1364B2EBFEDD}" dt="2023-03-15T10:13:54.800" v="412" actId="478"/>
        <pc:sldMkLst>
          <pc:docMk/>
          <pc:sldMk cId="1294877249" sldId="2201"/>
        </pc:sldMkLst>
        <pc:spChg chg="mod">
          <ac:chgData name="Kelly Stokes" userId="3e5c5154-569e-4d81-aa91-4f91841cdfa9" providerId="ADAL" clId="{7FBF3156-0896-4503-96D7-1364B2EBFEDD}" dt="2023-03-15T10:13:18.595" v="403" actId="20577"/>
          <ac:spMkLst>
            <pc:docMk/>
            <pc:sldMk cId="1294877249" sldId="2201"/>
            <ac:spMk id="2" creationId="{52DA34BA-82FC-47C5-BCE1-BB65E08B92A1}"/>
          </ac:spMkLst>
        </pc:spChg>
        <pc:spChg chg="mod">
          <ac:chgData name="Kelly Stokes" userId="3e5c5154-569e-4d81-aa91-4f91841cdfa9" providerId="ADAL" clId="{7FBF3156-0896-4503-96D7-1364B2EBFEDD}" dt="2023-03-15T10:13:30.493" v="404"/>
          <ac:spMkLst>
            <pc:docMk/>
            <pc:sldMk cId="1294877249" sldId="2201"/>
            <ac:spMk id="12" creationId="{E384BFF7-3319-CAE2-192F-C4DCBBBBFCCA}"/>
          </ac:spMkLst>
        </pc:spChg>
        <pc:picChg chg="add del mod">
          <ac:chgData name="Kelly Stokes" userId="3e5c5154-569e-4d81-aa91-4f91841cdfa9" providerId="ADAL" clId="{7FBF3156-0896-4503-96D7-1364B2EBFEDD}" dt="2023-03-15T10:13:54.800" v="412" actId="478"/>
          <ac:picMkLst>
            <pc:docMk/>
            <pc:sldMk cId="1294877249" sldId="2201"/>
            <ac:picMk id="3" creationId="{6B788299-570F-E5D4-F786-EA6EFCBB0B03}"/>
          </ac:picMkLst>
        </pc:picChg>
        <pc:picChg chg="add del mod">
          <ac:chgData name="Kelly Stokes" userId="3e5c5154-569e-4d81-aa91-4f91841cdfa9" providerId="ADAL" clId="{7FBF3156-0896-4503-96D7-1364B2EBFEDD}" dt="2023-03-15T10:13:53.987" v="411"/>
          <ac:picMkLst>
            <pc:docMk/>
            <pc:sldMk cId="1294877249" sldId="2201"/>
            <ac:picMk id="4" creationId="{85B98940-8C73-1B74-35C7-186C495AA1A2}"/>
          </ac:picMkLst>
        </pc:picChg>
        <pc:picChg chg="del">
          <ac:chgData name="Kelly Stokes" userId="3e5c5154-569e-4d81-aa91-4f91841cdfa9" providerId="ADAL" clId="{7FBF3156-0896-4503-96D7-1364B2EBFEDD}" dt="2023-03-15T10:13:14.496" v="395" actId="478"/>
          <ac:picMkLst>
            <pc:docMk/>
            <pc:sldMk cId="1294877249" sldId="2201"/>
            <ac:picMk id="7" creationId="{6966863D-EE03-6FD9-8410-794B1C1394E2}"/>
          </ac:picMkLst>
        </pc:picChg>
      </pc:sldChg>
      <pc:sldChg chg="addSp delSp modSp modAnim">
        <pc:chgData name="Kelly Stokes" userId="3e5c5154-569e-4d81-aa91-4f91841cdfa9" providerId="ADAL" clId="{7FBF3156-0896-4503-96D7-1364B2EBFEDD}" dt="2023-03-15T10:14:22.686" v="430" actId="20577"/>
        <pc:sldMkLst>
          <pc:docMk/>
          <pc:sldMk cId="3381307199" sldId="2202"/>
        </pc:sldMkLst>
        <pc:spChg chg="mod">
          <ac:chgData name="Kelly Stokes" userId="3e5c5154-569e-4d81-aa91-4f91841cdfa9" providerId="ADAL" clId="{7FBF3156-0896-4503-96D7-1364B2EBFEDD}" dt="2023-03-15T10:14:06.708" v="420" actId="20577"/>
          <ac:spMkLst>
            <pc:docMk/>
            <pc:sldMk cId="3381307199" sldId="2202"/>
            <ac:spMk id="2" creationId="{52DA34BA-82FC-47C5-BCE1-BB65E08B92A1}"/>
          </ac:spMkLst>
        </pc:spChg>
        <pc:spChg chg="mod">
          <ac:chgData name="Kelly Stokes" userId="3e5c5154-569e-4d81-aa91-4f91841cdfa9" providerId="ADAL" clId="{7FBF3156-0896-4503-96D7-1364B2EBFEDD}" dt="2023-03-15T10:14:22.686" v="430" actId="20577"/>
          <ac:spMkLst>
            <pc:docMk/>
            <pc:sldMk cId="3381307199" sldId="2202"/>
            <ac:spMk id="10" creationId="{003D53EA-1945-744E-2DD1-0312F4DE835F}"/>
          </ac:spMkLst>
        </pc:spChg>
        <pc:spChg chg="mod">
          <ac:chgData name="Kelly Stokes" userId="3e5c5154-569e-4d81-aa91-4f91841cdfa9" providerId="ADAL" clId="{7FBF3156-0896-4503-96D7-1364B2EBFEDD}" dt="2023-03-15T10:14:18.925" v="421"/>
          <ac:spMkLst>
            <pc:docMk/>
            <pc:sldMk cId="3381307199" sldId="2202"/>
            <ac:spMk id="12" creationId="{E384BFF7-3319-CAE2-192F-C4DCBBBBFCCA}"/>
          </ac:spMkLst>
        </pc:spChg>
        <pc:picChg chg="add mod">
          <ac:chgData name="Kelly Stokes" userId="3e5c5154-569e-4d81-aa91-4f91841cdfa9" providerId="ADAL" clId="{7FBF3156-0896-4503-96D7-1364B2EBFEDD}" dt="2023-03-15T10:13:59.347" v="414"/>
          <ac:picMkLst>
            <pc:docMk/>
            <pc:sldMk cId="3381307199" sldId="2202"/>
            <ac:picMk id="3" creationId="{3E51F41C-F972-8587-7747-F7BEDC0F315B}"/>
          </ac:picMkLst>
        </pc:picChg>
        <pc:picChg chg="del">
          <ac:chgData name="Kelly Stokes" userId="3e5c5154-569e-4d81-aa91-4f91841cdfa9" providerId="ADAL" clId="{7FBF3156-0896-4503-96D7-1364B2EBFEDD}" dt="2023-03-15T10:13:58.898" v="413" actId="478"/>
          <ac:picMkLst>
            <pc:docMk/>
            <pc:sldMk cId="3381307199" sldId="2202"/>
            <ac:picMk id="4" creationId="{D0C89B7A-445C-DE93-6F5E-8676A560135D}"/>
          </ac:picMkLst>
        </pc:picChg>
      </pc:sldChg>
      <pc:sldChg chg="modSp mod">
        <pc:chgData name="Kelly Stokes" userId="3e5c5154-569e-4d81-aa91-4f91841cdfa9" providerId="ADAL" clId="{7FBF3156-0896-4503-96D7-1364B2EBFEDD}" dt="2023-03-15T10:14:48.313" v="434" actId="27636"/>
        <pc:sldMkLst>
          <pc:docMk/>
          <pc:sldMk cId="3329732673" sldId="2203"/>
        </pc:sldMkLst>
        <pc:spChg chg="mod">
          <ac:chgData name="Kelly Stokes" userId="3e5c5154-569e-4d81-aa91-4f91841cdfa9" providerId="ADAL" clId="{7FBF3156-0896-4503-96D7-1364B2EBFEDD}" dt="2023-03-15T10:14:40.314" v="431"/>
          <ac:spMkLst>
            <pc:docMk/>
            <pc:sldMk cId="3329732673" sldId="2203"/>
            <ac:spMk id="2" creationId="{52DA34BA-82FC-47C5-BCE1-BB65E08B92A1}"/>
          </ac:spMkLst>
        </pc:spChg>
        <pc:spChg chg="mod">
          <ac:chgData name="Kelly Stokes" userId="3e5c5154-569e-4d81-aa91-4f91841cdfa9" providerId="ADAL" clId="{7FBF3156-0896-4503-96D7-1364B2EBFEDD}" dt="2023-03-15T10:14:48.313" v="434" actId="27636"/>
          <ac:spMkLst>
            <pc:docMk/>
            <pc:sldMk cId="3329732673" sldId="2203"/>
            <ac:spMk id="3" creationId="{847A1AC9-9EC9-E1AA-348D-958CE44F2772}"/>
          </ac:spMkLst>
        </pc:spChg>
      </pc:sldChg>
      <pc:sldChg chg="modSp mod">
        <pc:chgData name="Kelly Stokes" userId="3e5c5154-569e-4d81-aa91-4f91841cdfa9" providerId="ADAL" clId="{7FBF3156-0896-4503-96D7-1364B2EBFEDD}" dt="2023-03-15T10:15:09.831" v="440" actId="27636"/>
        <pc:sldMkLst>
          <pc:docMk/>
          <pc:sldMk cId="2329088383" sldId="2204"/>
        </pc:sldMkLst>
        <pc:spChg chg="mod">
          <ac:chgData name="Kelly Stokes" userId="3e5c5154-569e-4d81-aa91-4f91841cdfa9" providerId="ADAL" clId="{7FBF3156-0896-4503-96D7-1364B2EBFEDD}" dt="2023-03-15T10:15:01.106" v="435"/>
          <ac:spMkLst>
            <pc:docMk/>
            <pc:sldMk cId="2329088383" sldId="2204"/>
            <ac:spMk id="2" creationId="{52DA34BA-82FC-47C5-BCE1-BB65E08B92A1}"/>
          </ac:spMkLst>
        </pc:spChg>
        <pc:spChg chg="mod">
          <ac:chgData name="Kelly Stokes" userId="3e5c5154-569e-4d81-aa91-4f91841cdfa9" providerId="ADAL" clId="{7FBF3156-0896-4503-96D7-1364B2EBFEDD}" dt="2023-03-15T10:15:09.831" v="440" actId="27636"/>
          <ac:spMkLst>
            <pc:docMk/>
            <pc:sldMk cId="2329088383" sldId="2204"/>
            <ac:spMk id="3" creationId="{847A1AC9-9EC9-E1AA-348D-958CE44F2772}"/>
          </ac:spMkLst>
        </pc:spChg>
      </pc:sldChg>
      <pc:sldChg chg="modNotesTx">
        <pc:chgData name="Kelly Stokes" userId="3e5c5154-569e-4d81-aa91-4f91841cdfa9" providerId="ADAL" clId="{7FBF3156-0896-4503-96D7-1364B2EBFEDD}" dt="2023-03-15T10:15:48.026" v="463" actId="20577"/>
        <pc:sldMkLst>
          <pc:docMk/>
          <pc:sldMk cId="2743999338" sldId="2216"/>
        </pc:sldMkLst>
      </pc:sldChg>
      <pc:sldChg chg="modSp mod">
        <pc:chgData name="Kelly Stokes" userId="3e5c5154-569e-4d81-aa91-4f91841cdfa9" providerId="ADAL" clId="{7FBF3156-0896-4503-96D7-1364B2EBFEDD}" dt="2023-03-15T10:15:54.634" v="464"/>
        <pc:sldMkLst>
          <pc:docMk/>
          <pc:sldMk cId="3629987541" sldId="2217"/>
        </pc:sldMkLst>
        <pc:spChg chg="mod">
          <ac:chgData name="Kelly Stokes" userId="3e5c5154-569e-4d81-aa91-4f91841cdfa9" providerId="ADAL" clId="{7FBF3156-0896-4503-96D7-1364B2EBFEDD}" dt="2023-03-15T10:15:54.634" v="464"/>
          <ac:spMkLst>
            <pc:docMk/>
            <pc:sldMk cId="3629987541" sldId="2217"/>
            <ac:spMk id="2" creationId="{77E26784-A357-92CE-B6B1-8F248D3D6650}"/>
          </ac:spMkLst>
        </pc:spChg>
      </pc:sldChg>
      <pc:sldChg chg="del">
        <pc:chgData name="Kelly Stokes" userId="3e5c5154-569e-4d81-aa91-4f91841cdfa9" providerId="ADAL" clId="{7FBF3156-0896-4503-96D7-1364B2EBFEDD}" dt="2023-03-15T10:16:12.562" v="466" actId="2696"/>
        <pc:sldMkLst>
          <pc:docMk/>
          <pc:sldMk cId="2373483539" sldId="2231"/>
        </pc:sldMkLst>
      </pc:sldChg>
      <pc:sldChg chg="del">
        <pc:chgData name="Kelly Stokes" userId="3e5c5154-569e-4d81-aa91-4f91841cdfa9" providerId="ADAL" clId="{7FBF3156-0896-4503-96D7-1364B2EBFEDD}" dt="2023-03-15T10:16:09.848" v="465" actId="2696"/>
        <pc:sldMkLst>
          <pc:docMk/>
          <pc:sldMk cId="1797739976" sldId="2232"/>
        </pc:sldMkLst>
      </pc:sldChg>
      <pc:sldChg chg="del">
        <pc:chgData name="Kelly Stokes" userId="3e5c5154-569e-4d81-aa91-4f91841cdfa9" providerId="ADAL" clId="{7FBF3156-0896-4503-96D7-1364B2EBFEDD}" dt="2023-03-15T10:16:09.848" v="465" actId="2696"/>
        <pc:sldMkLst>
          <pc:docMk/>
          <pc:sldMk cId="4271826486" sldId="2233"/>
        </pc:sldMkLst>
      </pc:sldChg>
      <pc:sldChg chg="del">
        <pc:chgData name="Kelly Stokes" userId="3e5c5154-569e-4d81-aa91-4f91841cdfa9" providerId="ADAL" clId="{7FBF3156-0896-4503-96D7-1364B2EBFEDD}" dt="2023-03-15T10:16:09.848" v="465" actId="2696"/>
        <pc:sldMkLst>
          <pc:docMk/>
          <pc:sldMk cId="1677380890" sldId="2234"/>
        </pc:sldMkLst>
      </pc:sldChg>
      <pc:sldChg chg="del">
        <pc:chgData name="Kelly Stokes" userId="3e5c5154-569e-4d81-aa91-4f91841cdfa9" providerId="ADAL" clId="{7FBF3156-0896-4503-96D7-1364B2EBFEDD}" dt="2023-03-15T10:16:09.848" v="465" actId="2696"/>
        <pc:sldMkLst>
          <pc:docMk/>
          <pc:sldMk cId="3235110084" sldId="2235"/>
        </pc:sldMkLst>
      </pc:sldChg>
      <pc:sldChg chg="del">
        <pc:chgData name="Kelly Stokes" userId="3e5c5154-569e-4d81-aa91-4f91841cdfa9" providerId="ADAL" clId="{7FBF3156-0896-4503-96D7-1364B2EBFEDD}" dt="2023-03-15T10:16:09.848" v="465" actId="2696"/>
        <pc:sldMkLst>
          <pc:docMk/>
          <pc:sldMk cId="502621997" sldId="2236"/>
        </pc:sldMkLst>
      </pc:sldChg>
      <pc:sldChg chg="addSp delSp modSp modAnim">
        <pc:chgData name="Kelly Stokes" userId="3e5c5154-569e-4d81-aa91-4f91841cdfa9" providerId="ADAL" clId="{7FBF3156-0896-4503-96D7-1364B2EBFEDD}" dt="2023-03-15T10:16:54.226" v="475"/>
        <pc:sldMkLst>
          <pc:docMk/>
          <pc:sldMk cId="3056511702" sldId="2240"/>
        </pc:sldMkLst>
        <pc:spChg chg="mod">
          <ac:chgData name="Kelly Stokes" userId="3e5c5154-569e-4d81-aa91-4f91841cdfa9" providerId="ADAL" clId="{7FBF3156-0896-4503-96D7-1364B2EBFEDD}" dt="2023-03-15T10:16:37.153" v="471" actId="20577"/>
          <ac:spMkLst>
            <pc:docMk/>
            <pc:sldMk cId="3056511702" sldId="2240"/>
            <ac:spMk id="2" creationId="{52DA34BA-82FC-47C5-BCE1-BB65E08B92A1}"/>
          </ac:spMkLst>
        </pc:spChg>
        <pc:picChg chg="del">
          <ac:chgData name="Kelly Stokes" userId="3e5c5154-569e-4d81-aa91-4f91841cdfa9" providerId="ADAL" clId="{7FBF3156-0896-4503-96D7-1364B2EBFEDD}" dt="2023-03-15T10:16:38.996" v="472" actId="478"/>
          <ac:picMkLst>
            <pc:docMk/>
            <pc:sldMk cId="3056511702" sldId="2240"/>
            <ac:picMk id="1030" creationId="{AF69FDFF-9BBE-3A0E-905B-E3B53797AB57}"/>
          </ac:picMkLst>
        </pc:picChg>
        <pc:picChg chg="add mod">
          <ac:chgData name="Kelly Stokes" userId="3e5c5154-569e-4d81-aa91-4f91841cdfa9" providerId="ADAL" clId="{7FBF3156-0896-4503-96D7-1364B2EBFEDD}" dt="2023-03-15T10:16:52.975" v="474" actId="1076"/>
          <ac:picMkLst>
            <pc:docMk/>
            <pc:sldMk cId="3056511702" sldId="2240"/>
            <ac:picMk id="63490" creationId="{BEDC7BCB-0A09-D160-0BA4-B8D90CD7F834}"/>
          </ac:picMkLst>
        </pc:picChg>
      </pc:sldChg>
      <pc:sldChg chg="addSp delSp modSp mod modAnim">
        <pc:chgData name="Kelly Stokes" userId="3e5c5154-569e-4d81-aa91-4f91841cdfa9" providerId="ADAL" clId="{7FBF3156-0896-4503-96D7-1364B2EBFEDD}" dt="2023-03-15T10:17:21.322" v="483"/>
        <pc:sldMkLst>
          <pc:docMk/>
          <pc:sldMk cId="1666404749" sldId="2241"/>
        </pc:sldMkLst>
        <pc:spChg chg="mod">
          <ac:chgData name="Kelly Stokes" userId="3e5c5154-569e-4d81-aa91-4f91841cdfa9" providerId="ADAL" clId="{7FBF3156-0896-4503-96D7-1364B2EBFEDD}" dt="2023-03-15T10:16:58.415" v="478" actId="20577"/>
          <ac:spMkLst>
            <pc:docMk/>
            <pc:sldMk cId="1666404749" sldId="2241"/>
            <ac:spMk id="2" creationId="{52DA34BA-82FC-47C5-BCE1-BB65E08B92A1}"/>
          </ac:spMkLst>
        </pc:spChg>
        <pc:spChg chg="mod">
          <ac:chgData name="Kelly Stokes" userId="3e5c5154-569e-4d81-aa91-4f91841cdfa9" providerId="ADAL" clId="{7FBF3156-0896-4503-96D7-1364B2EBFEDD}" dt="2023-03-15T10:17:01.046" v="479" actId="1076"/>
          <ac:spMkLst>
            <pc:docMk/>
            <pc:sldMk cId="1666404749" sldId="2241"/>
            <ac:spMk id="3" creationId="{0366E0B6-702E-4814-82C6-08CA2D13F3C9}"/>
          </ac:spMkLst>
        </pc:spChg>
        <pc:picChg chg="del">
          <ac:chgData name="Kelly Stokes" userId="3e5c5154-569e-4d81-aa91-4f91841cdfa9" providerId="ADAL" clId="{7FBF3156-0896-4503-96D7-1364B2EBFEDD}" dt="2023-03-15T10:17:02.524" v="480" actId="478"/>
          <ac:picMkLst>
            <pc:docMk/>
            <pc:sldMk cId="1666404749" sldId="2241"/>
            <ac:picMk id="2054" creationId="{F575918B-E7D8-6185-CBD7-3C3B849ED7BB}"/>
          </ac:picMkLst>
        </pc:picChg>
        <pc:picChg chg="add mod">
          <ac:chgData name="Kelly Stokes" userId="3e5c5154-569e-4d81-aa91-4f91841cdfa9" providerId="ADAL" clId="{7FBF3156-0896-4503-96D7-1364B2EBFEDD}" dt="2023-03-15T10:17:20.672" v="482" actId="1076"/>
          <ac:picMkLst>
            <pc:docMk/>
            <pc:sldMk cId="1666404749" sldId="2241"/>
            <ac:picMk id="62466" creationId="{149A412D-91DD-CF50-F91C-A8DB39128BA1}"/>
          </ac:picMkLst>
        </pc:picChg>
      </pc:sldChg>
      <pc:sldChg chg="addSp delSp modSp modAnim">
        <pc:chgData name="Kelly Stokes" userId="3e5c5154-569e-4d81-aa91-4f91841cdfa9" providerId="ADAL" clId="{7FBF3156-0896-4503-96D7-1364B2EBFEDD}" dt="2023-03-15T10:17:52.888" v="493"/>
        <pc:sldMkLst>
          <pc:docMk/>
          <pc:sldMk cId="3421955435" sldId="2242"/>
        </pc:sldMkLst>
        <pc:spChg chg="mod">
          <ac:chgData name="Kelly Stokes" userId="3e5c5154-569e-4d81-aa91-4f91841cdfa9" providerId="ADAL" clId="{7FBF3156-0896-4503-96D7-1364B2EBFEDD}" dt="2023-03-15T10:17:35.817" v="492" actId="20577"/>
          <ac:spMkLst>
            <pc:docMk/>
            <pc:sldMk cId="3421955435" sldId="2242"/>
            <ac:spMk id="2" creationId="{52DA34BA-82FC-47C5-BCE1-BB65E08B92A1}"/>
          </ac:spMkLst>
        </pc:spChg>
        <pc:spChg chg="mod">
          <ac:chgData name="Kelly Stokes" userId="3e5c5154-569e-4d81-aa91-4f91841cdfa9" providerId="ADAL" clId="{7FBF3156-0896-4503-96D7-1364B2EBFEDD}" dt="2023-03-15T10:17:52.888" v="493"/>
          <ac:spMkLst>
            <pc:docMk/>
            <pc:sldMk cId="3421955435" sldId="2242"/>
            <ac:spMk id="12" creationId="{E384BFF7-3319-CAE2-192F-C4DCBBBBFCCA}"/>
          </ac:spMkLst>
        </pc:spChg>
        <pc:picChg chg="add mod">
          <ac:chgData name="Kelly Stokes" userId="3e5c5154-569e-4d81-aa91-4f91841cdfa9" providerId="ADAL" clId="{7FBF3156-0896-4503-96D7-1364B2EBFEDD}" dt="2023-03-15T10:17:28.782" v="485"/>
          <ac:picMkLst>
            <pc:docMk/>
            <pc:sldMk cId="3421955435" sldId="2242"/>
            <ac:picMk id="3" creationId="{FB99AE9B-647A-1FA2-BB3E-2D8FF90EF381}"/>
          </ac:picMkLst>
        </pc:picChg>
        <pc:picChg chg="del">
          <ac:chgData name="Kelly Stokes" userId="3e5c5154-569e-4d81-aa91-4f91841cdfa9" providerId="ADAL" clId="{7FBF3156-0896-4503-96D7-1364B2EBFEDD}" dt="2023-03-15T10:17:28.444" v="484" actId="478"/>
          <ac:picMkLst>
            <pc:docMk/>
            <pc:sldMk cId="3421955435" sldId="2242"/>
            <ac:picMk id="7" creationId="{6966863D-EE03-6FD9-8410-794B1C1394E2}"/>
          </ac:picMkLst>
        </pc:picChg>
      </pc:sldChg>
      <pc:sldChg chg="addSp delSp modSp modAnim">
        <pc:chgData name="Kelly Stokes" userId="3e5c5154-569e-4d81-aa91-4f91841cdfa9" providerId="ADAL" clId="{7FBF3156-0896-4503-96D7-1364B2EBFEDD}" dt="2023-03-15T10:19:02.614" v="501"/>
        <pc:sldMkLst>
          <pc:docMk/>
          <pc:sldMk cId="233055941" sldId="2243"/>
        </pc:sldMkLst>
        <pc:spChg chg="mod">
          <ac:chgData name="Kelly Stokes" userId="3e5c5154-569e-4d81-aa91-4f91841cdfa9" providerId="ADAL" clId="{7FBF3156-0896-4503-96D7-1364B2EBFEDD}" dt="2023-03-15T10:18:25.748" v="500" actId="20577"/>
          <ac:spMkLst>
            <pc:docMk/>
            <pc:sldMk cId="233055941" sldId="2243"/>
            <ac:spMk id="2" creationId="{52DA34BA-82FC-47C5-BCE1-BB65E08B92A1}"/>
          </ac:spMkLst>
        </pc:spChg>
        <pc:spChg chg="mod">
          <ac:chgData name="Kelly Stokes" userId="3e5c5154-569e-4d81-aa91-4f91841cdfa9" providerId="ADAL" clId="{7FBF3156-0896-4503-96D7-1364B2EBFEDD}" dt="2023-03-15T10:19:02.614" v="501"/>
          <ac:spMkLst>
            <pc:docMk/>
            <pc:sldMk cId="233055941" sldId="2243"/>
            <ac:spMk id="12" creationId="{E384BFF7-3319-CAE2-192F-C4DCBBBBFCCA}"/>
          </ac:spMkLst>
        </pc:spChg>
        <pc:picChg chg="add mod">
          <ac:chgData name="Kelly Stokes" userId="3e5c5154-569e-4d81-aa91-4f91841cdfa9" providerId="ADAL" clId="{7FBF3156-0896-4503-96D7-1364B2EBFEDD}" dt="2023-03-15T10:18:18.741" v="495"/>
          <ac:picMkLst>
            <pc:docMk/>
            <pc:sldMk cId="233055941" sldId="2243"/>
            <ac:picMk id="3" creationId="{CCBDDBB6-D6D7-550F-3708-E66A72407596}"/>
          </ac:picMkLst>
        </pc:picChg>
        <pc:picChg chg="del">
          <ac:chgData name="Kelly Stokes" userId="3e5c5154-569e-4d81-aa91-4f91841cdfa9" providerId="ADAL" clId="{7FBF3156-0896-4503-96D7-1364B2EBFEDD}" dt="2023-03-15T10:18:17.991" v="494" actId="478"/>
          <ac:picMkLst>
            <pc:docMk/>
            <pc:sldMk cId="233055941" sldId="2243"/>
            <ac:picMk id="4" creationId="{D0C89B7A-445C-DE93-6F5E-8676A560135D}"/>
          </ac:picMkLst>
        </pc:picChg>
      </pc:sldChg>
      <pc:sldChg chg="modSp mod">
        <pc:chgData name="Kelly Stokes" userId="3e5c5154-569e-4d81-aa91-4f91841cdfa9" providerId="ADAL" clId="{7FBF3156-0896-4503-96D7-1364B2EBFEDD}" dt="2023-03-15T10:19:23.963" v="505" actId="27636"/>
        <pc:sldMkLst>
          <pc:docMk/>
          <pc:sldMk cId="390354423" sldId="2244"/>
        </pc:sldMkLst>
        <pc:spChg chg="mod">
          <ac:chgData name="Kelly Stokes" userId="3e5c5154-569e-4d81-aa91-4f91841cdfa9" providerId="ADAL" clId="{7FBF3156-0896-4503-96D7-1364B2EBFEDD}" dt="2023-03-15T10:19:17.794" v="502"/>
          <ac:spMkLst>
            <pc:docMk/>
            <pc:sldMk cId="390354423" sldId="2244"/>
            <ac:spMk id="2" creationId="{52DA34BA-82FC-47C5-BCE1-BB65E08B92A1}"/>
          </ac:spMkLst>
        </pc:spChg>
        <pc:spChg chg="mod">
          <ac:chgData name="Kelly Stokes" userId="3e5c5154-569e-4d81-aa91-4f91841cdfa9" providerId="ADAL" clId="{7FBF3156-0896-4503-96D7-1364B2EBFEDD}" dt="2023-03-15T10:19:23.963" v="505" actId="27636"/>
          <ac:spMkLst>
            <pc:docMk/>
            <pc:sldMk cId="390354423" sldId="2244"/>
            <ac:spMk id="3" creationId="{847A1AC9-9EC9-E1AA-348D-958CE44F2772}"/>
          </ac:spMkLst>
        </pc:spChg>
      </pc:sldChg>
      <pc:sldChg chg="modSp mod">
        <pc:chgData name="Kelly Stokes" userId="3e5c5154-569e-4d81-aa91-4f91841cdfa9" providerId="ADAL" clId="{7FBF3156-0896-4503-96D7-1364B2EBFEDD}" dt="2023-03-15T10:20:26.551" v="547" actId="27636"/>
        <pc:sldMkLst>
          <pc:docMk/>
          <pc:sldMk cId="2621259738" sldId="2245"/>
        </pc:sldMkLst>
        <pc:spChg chg="mod">
          <ac:chgData name="Kelly Stokes" userId="3e5c5154-569e-4d81-aa91-4f91841cdfa9" providerId="ADAL" clId="{7FBF3156-0896-4503-96D7-1364B2EBFEDD}" dt="2023-03-15T10:19:59.446" v="544" actId="20577"/>
          <ac:spMkLst>
            <pc:docMk/>
            <pc:sldMk cId="2621259738" sldId="2245"/>
            <ac:spMk id="2" creationId="{52DA34BA-82FC-47C5-BCE1-BB65E08B92A1}"/>
          </ac:spMkLst>
        </pc:spChg>
        <pc:spChg chg="mod">
          <ac:chgData name="Kelly Stokes" userId="3e5c5154-569e-4d81-aa91-4f91841cdfa9" providerId="ADAL" clId="{7FBF3156-0896-4503-96D7-1364B2EBFEDD}" dt="2023-03-15T10:20:26.551" v="547" actId="27636"/>
          <ac:spMkLst>
            <pc:docMk/>
            <pc:sldMk cId="2621259738" sldId="2245"/>
            <ac:spMk id="3" creationId="{847A1AC9-9EC9-E1AA-348D-958CE44F2772}"/>
          </ac:spMkLst>
        </pc:spChg>
      </pc:sldChg>
      <pc:sldChg chg="modNotesTx">
        <pc:chgData name="Kelly Stokes" userId="3e5c5154-569e-4d81-aa91-4f91841cdfa9" providerId="ADAL" clId="{7FBF3156-0896-4503-96D7-1364B2EBFEDD}" dt="2023-03-15T10:20:52.686" v="548"/>
        <pc:sldMkLst>
          <pc:docMk/>
          <pc:sldMk cId="681071368" sldId="2257"/>
        </pc:sldMkLst>
      </pc:sldChg>
      <pc:sldChg chg="modSp mod">
        <pc:chgData name="Kelly Stokes" userId="3e5c5154-569e-4d81-aa91-4f91841cdfa9" providerId="ADAL" clId="{7FBF3156-0896-4503-96D7-1364B2EBFEDD}" dt="2023-03-15T10:21:02.139" v="550" actId="20577"/>
        <pc:sldMkLst>
          <pc:docMk/>
          <pc:sldMk cId="293207519" sldId="2258"/>
        </pc:sldMkLst>
        <pc:spChg chg="mod">
          <ac:chgData name="Kelly Stokes" userId="3e5c5154-569e-4d81-aa91-4f91841cdfa9" providerId="ADAL" clId="{7FBF3156-0896-4503-96D7-1364B2EBFEDD}" dt="2023-03-15T10:21:02.139" v="550" actId="20577"/>
          <ac:spMkLst>
            <pc:docMk/>
            <pc:sldMk cId="293207519" sldId="2258"/>
            <ac:spMk id="2" creationId="{77E26784-A357-92CE-B6B1-8F248D3D6650}"/>
          </ac:spMkLst>
        </pc:spChg>
      </pc:sldChg>
      <pc:sldChg chg="del">
        <pc:chgData name="Kelly Stokes" userId="3e5c5154-569e-4d81-aa91-4f91841cdfa9" providerId="ADAL" clId="{7FBF3156-0896-4503-96D7-1364B2EBFEDD}" dt="2023-03-15T10:21:15.478" v="552" actId="2696"/>
        <pc:sldMkLst>
          <pc:docMk/>
          <pc:sldMk cId="3547000390" sldId="2272"/>
        </pc:sldMkLst>
      </pc:sldChg>
      <pc:sldChg chg="del">
        <pc:chgData name="Kelly Stokes" userId="3e5c5154-569e-4d81-aa91-4f91841cdfa9" providerId="ADAL" clId="{7FBF3156-0896-4503-96D7-1364B2EBFEDD}" dt="2023-03-15T10:21:11.834" v="551" actId="2696"/>
        <pc:sldMkLst>
          <pc:docMk/>
          <pc:sldMk cId="3851674258" sldId="2273"/>
        </pc:sldMkLst>
      </pc:sldChg>
      <pc:sldChg chg="del">
        <pc:chgData name="Kelly Stokes" userId="3e5c5154-569e-4d81-aa91-4f91841cdfa9" providerId="ADAL" clId="{7FBF3156-0896-4503-96D7-1364B2EBFEDD}" dt="2023-03-15T10:21:11.834" v="551" actId="2696"/>
        <pc:sldMkLst>
          <pc:docMk/>
          <pc:sldMk cId="2798532545" sldId="2274"/>
        </pc:sldMkLst>
      </pc:sldChg>
      <pc:sldChg chg="del">
        <pc:chgData name="Kelly Stokes" userId="3e5c5154-569e-4d81-aa91-4f91841cdfa9" providerId="ADAL" clId="{7FBF3156-0896-4503-96D7-1364B2EBFEDD}" dt="2023-03-15T10:21:11.834" v="551" actId="2696"/>
        <pc:sldMkLst>
          <pc:docMk/>
          <pc:sldMk cId="3694859818" sldId="2275"/>
        </pc:sldMkLst>
      </pc:sldChg>
      <pc:sldChg chg="del">
        <pc:chgData name="Kelly Stokes" userId="3e5c5154-569e-4d81-aa91-4f91841cdfa9" providerId="ADAL" clId="{7FBF3156-0896-4503-96D7-1364B2EBFEDD}" dt="2023-03-15T10:21:11.834" v="551" actId="2696"/>
        <pc:sldMkLst>
          <pc:docMk/>
          <pc:sldMk cId="135744498" sldId="2276"/>
        </pc:sldMkLst>
      </pc:sldChg>
      <pc:sldChg chg="del">
        <pc:chgData name="Kelly Stokes" userId="3e5c5154-569e-4d81-aa91-4f91841cdfa9" providerId="ADAL" clId="{7FBF3156-0896-4503-96D7-1364B2EBFEDD}" dt="2023-03-15T10:21:11.834" v="551" actId="2696"/>
        <pc:sldMkLst>
          <pc:docMk/>
          <pc:sldMk cId="1681385104" sldId="2277"/>
        </pc:sldMkLst>
      </pc:sldChg>
      <pc:sldChg chg="addSp delSp modSp mod modAnim">
        <pc:chgData name="Kelly Stokes" userId="3e5c5154-569e-4d81-aa91-4f91841cdfa9" providerId="ADAL" clId="{7FBF3156-0896-4503-96D7-1364B2EBFEDD}" dt="2023-03-15T10:22:11.626" v="561"/>
        <pc:sldMkLst>
          <pc:docMk/>
          <pc:sldMk cId="1527321379" sldId="2281"/>
        </pc:sldMkLst>
        <pc:spChg chg="mod">
          <ac:chgData name="Kelly Stokes" userId="3e5c5154-569e-4d81-aa91-4f91841cdfa9" providerId="ADAL" clId="{7FBF3156-0896-4503-96D7-1364B2EBFEDD}" dt="2023-03-15T10:21:45.596" v="556" actId="20577"/>
          <ac:spMkLst>
            <pc:docMk/>
            <pc:sldMk cId="1527321379" sldId="2281"/>
            <ac:spMk id="2" creationId="{52DA34BA-82FC-47C5-BCE1-BB65E08B92A1}"/>
          </ac:spMkLst>
        </pc:spChg>
        <pc:spChg chg="mod">
          <ac:chgData name="Kelly Stokes" userId="3e5c5154-569e-4d81-aa91-4f91841cdfa9" providerId="ADAL" clId="{7FBF3156-0896-4503-96D7-1364B2EBFEDD}" dt="2023-03-15T10:21:48.719" v="557" actId="1076"/>
          <ac:spMkLst>
            <pc:docMk/>
            <pc:sldMk cId="1527321379" sldId="2281"/>
            <ac:spMk id="3" creationId="{13BB5EC0-7A96-4D29-A835-6FAE896C31A4}"/>
          </ac:spMkLst>
        </pc:spChg>
        <pc:picChg chg="del">
          <ac:chgData name="Kelly Stokes" userId="3e5c5154-569e-4d81-aa91-4f91841cdfa9" providerId="ADAL" clId="{7FBF3156-0896-4503-96D7-1364B2EBFEDD}" dt="2023-03-15T10:21:50.735" v="558" actId="478"/>
          <ac:picMkLst>
            <pc:docMk/>
            <pc:sldMk cId="1527321379" sldId="2281"/>
            <ac:picMk id="1030" creationId="{AF69FDFF-9BBE-3A0E-905B-E3B53797AB57}"/>
          </ac:picMkLst>
        </pc:picChg>
        <pc:picChg chg="add mod">
          <ac:chgData name="Kelly Stokes" userId="3e5c5154-569e-4d81-aa91-4f91841cdfa9" providerId="ADAL" clId="{7FBF3156-0896-4503-96D7-1364B2EBFEDD}" dt="2023-03-15T10:22:10.835" v="560" actId="1076"/>
          <ac:picMkLst>
            <pc:docMk/>
            <pc:sldMk cId="1527321379" sldId="2281"/>
            <ac:picMk id="56322" creationId="{1E33460E-889E-9FF5-D3C3-4D70E67FEF39}"/>
          </ac:picMkLst>
        </pc:picChg>
      </pc:sldChg>
      <pc:sldChg chg="addSp delSp modSp mod modAnim">
        <pc:chgData name="Kelly Stokes" userId="3e5c5154-569e-4d81-aa91-4f91841cdfa9" providerId="ADAL" clId="{7FBF3156-0896-4503-96D7-1364B2EBFEDD}" dt="2023-03-15T10:22:52.262" v="571"/>
        <pc:sldMkLst>
          <pc:docMk/>
          <pc:sldMk cId="239740748" sldId="2282"/>
        </pc:sldMkLst>
        <pc:spChg chg="mod">
          <ac:chgData name="Kelly Stokes" userId="3e5c5154-569e-4d81-aa91-4f91841cdfa9" providerId="ADAL" clId="{7FBF3156-0896-4503-96D7-1364B2EBFEDD}" dt="2023-03-15T10:22:17.872" v="565" actId="20577"/>
          <ac:spMkLst>
            <pc:docMk/>
            <pc:sldMk cId="239740748" sldId="2282"/>
            <ac:spMk id="2" creationId="{52DA34BA-82FC-47C5-BCE1-BB65E08B92A1}"/>
          </ac:spMkLst>
        </pc:spChg>
        <pc:spChg chg="mod">
          <ac:chgData name="Kelly Stokes" userId="3e5c5154-569e-4d81-aa91-4f91841cdfa9" providerId="ADAL" clId="{7FBF3156-0896-4503-96D7-1364B2EBFEDD}" dt="2023-03-15T10:22:22.194" v="567" actId="14100"/>
          <ac:spMkLst>
            <pc:docMk/>
            <pc:sldMk cId="239740748" sldId="2282"/>
            <ac:spMk id="3" creationId="{0366E0B6-702E-4814-82C6-08CA2D13F3C9}"/>
          </ac:spMkLst>
        </pc:spChg>
        <pc:picChg chg="del">
          <ac:chgData name="Kelly Stokes" userId="3e5c5154-569e-4d81-aa91-4f91841cdfa9" providerId="ADAL" clId="{7FBF3156-0896-4503-96D7-1364B2EBFEDD}" dt="2023-03-15T10:22:23.871" v="568" actId="478"/>
          <ac:picMkLst>
            <pc:docMk/>
            <pc:sldMk cId="239740748" sldId="2282"/>
            <ac:picMk id="2054" creationId="{F575918B-E7D8-6185-CBD7-3C3B849ED7BB}"/>
          </ac:picMkLst>
        </pc:picChg>
        <pc:picChg chg="add mod">
          <ac:chgData name="Kelly Stokes" userId="3e5c5154-569e-4d81-aa91-4f91841cdfa9" providerId="ADAL" clId="{7FBF3156-0896-4503-96D7-1364B2EBFEDD}" dt="2023-03-15T10:22:50.997" v="570" actId="1076"/>
          <ac:picMkLst>
            <pc:docMk/>
            <pc:sldMk cId="239740748" sldId="2282"/>
            <ac:picMk id="55298" creationId="{F78A0A27-52EA-9C1D-BBA4-CA38284A9FEC}"/>
          </ac:picMkLst>
        </pc:picChg>
      </pc:sldChg>
      <pc:sldChg chg="addSp delSp modSp modAnim">
        <pc:chgData name="Kelly Stokes" userId="3e5c5154-569e-4d81-aa91-4f91841cdfa9" providerId="ADAL" clId="{7FBF3156-0896-4503-96D7-1364B2EBFEDD}" dt="2023-03-15T10:23:18.307" v="578"/>
        <pc:sldMkLst>
          <pc:docMk/>
          <pc:sldMk cId="4238008333" sldId="2283"/>
        </pc:sldMkLst>
        <pc:spChg chg="mod">
          <ac:chgData name="Kelly Stokes" userId="3e5c5154-569e-4d81-aa91-4f91841cdfa9" providerId="ADAL" clId="{7FBF3156-0896-4503-96D7-1364B2EBFEDD}" dt="2023-03-15T10:23:06.136" v="577" actId="20577"/>
          <ac:spMkLst>
            <pc:docMk/>
            <pc:sldMk cId="4238008333" sldId="2283"/>
            <ac:spMk id="2" creationId="{52DA34BA-82FC-47C5-BCE1-BB65E08B92A1}"/>
          </ac:spMkLst>
        </pc:spChg>
        <pc:spChg chg="mod">
          <ac:chgData name="Kelly Stokes" userId="3e5c5154-569e-4d81-aa91-4f91841cdfa9" providerId="ADAL" clId="{7FBF3156-0896-4503-96D7-1364B2EBFEDD}" dt="2023-03-15T10:23:18.307" v="578"/>
          <ac:spMkLst>
            <pc:docMk/>
            <pc:sldMk cId="4238008333" sldId="2283"/>
            <ac:spMk id="12" creationId="{E384BFF7-3319-CAE2-192F-C4DCBBBBFCCA}"/>
          </ac:spMkLst>
        </pc:spChg>
        <pc:picChg chg="add mod">
          <ac:chgData name="Kelly Stokes" userId="3e5c5154-569e-4d81-aa91-4f91841cdfa9" providerId="ADAL" clId="{7FBF3156-0896-4503-96D7-1364B2EBFEDD}" dt="2023-03-15T10:23:02.169" v="573"/>
          <ac:picMkLst>
            <pc:docMk/>
            <pc:sldMk cId="4238008333" sldId="2283"/>
            <ac:picMk id="3" creationId="{7B80A641-C3B4-09D6-2687-099BEF3079B7}"/>
          </ac:picMkLst>
        </pc:picChg>
        <pc:picChg chg="del">
          <ac:chgData name="Kelly Stokes" userId="3e5c5154-569e-4d81-aa91-4f91841cdfa9" providerId="ADAL" clId="{7FBF3156-0896-4503-96D7-1364B2EBFEDD}" dt="2023-03-15T10:23:01.762" v="572" actId="478"/>
          <ac:picMkLst>
            <pc:docMk/>
            <pc:sldMk cId="4238008333" sldId="2283"/>
            <ac:picMk id="7" creationId="{6966863D-EE03-6FD9-8410-794B1C1394E2}"/>
          </ac:picMkLst>
        </pc:picChg>
      </pc:sldChg>
      <pc:sldChg chg="addSp delSp modSp modAnim">
        <pc:chgData name="Kelly Stokes" userId="3e5c5154-569e-4d81-aa91-4f91841cdfa9" providerId="ADAL" clId="{7FBF3156-0896-4503-96D7-1364B2EBFEDD}" dt="2023-03-15T10:23:48.344" v="606" actId="20577"/>
        <pc:sldMkLst>
          <pc:docMk/>
          <pc:sldMk cId="2363695613" sldId="2284"/>
        </pc:sldMkLst>
        <pc:spChg chg="mod">
          <ac:chgData name="Kelly Stokes" userId="3e5c5154-569e-4d81-aa91-4f91841cdfa9" providerId="ADAL" clId="{7FBF3156-0896-4503-96D7-1364B2EBFEDD}" dt="2023-03-15T10:23:29.743" v="589" actId="20577"/>
          <ac:spMkLst>
            <pc:docMk/>
            <pc:sldMk cId="2363695613" sldId="2284"/>
            <ac:spMk id="2" creationId="{52DA34BA-82FC-47C5-BCE1-BB65E08B92A1}"/>
          </ac:spMkLst>
        </pc:spChg>
        <pc:spChg chg="mod">
          <ac:chgData name="Kelly Stokes" userId="3e5c5154-569e-4d81-aa91-4f91841cdfa9" providerId="ADAL" clId="{7FBF3156-0896-4503-96D7-1364B2EBFEDD}" dt="2023-03-15T10:23:48.344" v="606" actId="20577"/>
          <ac:spMkLst>
            <pc:docMk/>
            <pc:sldMk cId="2363695613" sldId="2284"/>
            <ac:spMk id="12" creationId="{E384BFF7-3319-CAE2-192F-C4DCBBBBFCCA}"/>
          </ac:spMkLst>
        </pc:spChg>
        <pc:picChg chg="add mod">
          <ac:chgData name="Kelly Stokes" userId="3e5c5154-569e-4d81-aa91-4f91841cdfa9" providerId="ADAL" clId="{7FBF3156-0896-4503-96D7-1364B2EBFEDD}" dt="2023-03-15T10:23:25.153" v="580"/>
          <ac:picMkLst>
            <pc:docMk/>
            <pc:sldMk cId="2363695613" sldId="2284"/>
            <ac:picMk id="3" creationId="{5AF424A5-FFFE-471A-012C-18F6877CC6C9}"/>
          </ac:picMkLst>
        </pc:picChg>
        <pc:picChg chg="del">
          <ac:chgData name="Kelly Stokes" userId="3e5c5154-569e-4d81-aa91-4f91841cdfa9" providerId="ADAL" clId="{7FBF3156-0896-4503-96D7-1364B2EBFEDD}" dt="2023-03-15T10:23:24.807" v="579" actId="478"/>
          <ac:picMkLst>
            <pc:docMk/>
            <pc:sldMk cId="2363695613" sldId="2284"/>
            <ac:picMk id="4" creationId="{D0C89B7A-445C-DE93-6F5E-8676A560135D}"/>
          </ac:picMkLst>
        </pc:picChg>
      </pc:sldChg>
      <pc:sldChg chg="modSp mod">
        <pc:chgData name="Kelly Stokes" userId="3e5c5154-569e-4d81-aa91-4f91841cdfa9" providerId="ADAL" clId="{7FBF3156-0896-4503-96D7-1364B2EBFEDD}" dt="2023-03-15T10:24:05.680" v="608" actId="1076"/>
        <pc:sldMkLst>
          <pc:docMk/>
          <pc:sldMk cId="4181894639" sldId="2285"/>
        </pc:sldMkLst>
        <pc:spChg chg="mod">
          <ac:chgData name="Kelly Stokes" userId="3e5c5154-569e-4d81-aa91-4f91841cdfa9" providerId="ADAL" clId="{7FBF3156-0896-4503-96D7-1364B2EBFEDD}" dt="2023-03-15T10:24:03.062" v="607"/>
          <ac:spMkLst>
            <pc:docMk/>
            <pc:sldMk cId="4181894639" sldId="2285"/>
            <ac:spMk id="2" creationId="{52DA34BA-82FC-47C5-BCE1-BB65E08B92A1}"/>
          </ac:spMkLst>
        </pc:spChg>
        <pc:spChg chg="mod">
          <ac:chgData name="Kelly Stokes" userId="3e5c5154-569e-4d81-aa91-4f91841cdfa9" providerId="ADAL" clId="{7FBF3156-0896-4503-96D7-1364B2EBFEDD}" dt="2023-03-15T10:24:05.680" v="608" actId="1076"/>
          <ac:spMkLst>
            <pc:docMk/>
            <pc:sldMk cId="4181894639" sldId="2285"/>
            <ac:spMk id="3" creationId="{847A1AC9-9EC9-E1AA-348D-958CE44F2772}"/>
          </ac:spMkLst>
        </pc:spChg>
      </pc:sldChg>
      <pc:sldChg chg="modSp mod">
        <pc:chgData name="Kelly Stokes" userId="3e5c5154-569e-4d81-aa91-4f91841cdfa9" providerId="ADAL" clId="{7FBF3156-0896-4503-96D7-1364B2EBFEDD}" dt="2023-03-15T10:24:31.087" v="614" actId="27636"/>
        <pc:sldMkLst>
          <pc:docMk/>
          <pc:sldMk cId="2733201519" sldId="2286"/>
        </pc:sldMkLst>
        <pc:spChg chg="mod">
          <ac:chgData name="Kelly Stokes" userId="3e5c5154-569e-4d81-aa91-4f91841cdfa9" providerId="ADAL" clId="{7FBF3156-0896-4503-96D7-1364B2EBFEDD}" dt="2023-03-15T10:24:21.885" v="609"/>
          <ac:spMkLst>
            <pc:docMk/>
            <pc:sldMk cId="2733201519" sldId="2286"/>
            <ac:spMk id="2" creationId="{52DA34BA-82FC-47C5-BCE1-BB65E08B92A1}"/>
          </ac:spMkLst>
        </pc:spChg>
        <pc:spChg chg="mod">
          <ac:chgData name="Kelly Stokes" userId="3e5c5154-569e-4d81-aa91-4f91841cdfa9" providerId="ADAL" clId="{7FBF3156-0896-4503-96D7-1364B2EBFEDD}" dt="2023-03-15T10:24:31.087" v="614" actId="27636"/>
          <ac:spMkLst>
            <pc:docMk/>
            <pc:sldMk cId="2733201519" sldId="2286"/>
            <ac:spMk id="3" creationId="{847A1AC9-9EC9-E1AA-348D-958CE44F2772}"/>
          </ac:spMkLst>
        </pc:spChg>
      </pc:sldChg>
      <pc:sldChg chg="modNotesTx">
        <pc:chgData name="Kelly Stokes" userId="3e5c5154-569e-4d81-aa91-4f91841cdfa9" providerId="ADAL" clId="{7FBF3156-0896-4503-96D7-1364B2EBFEDD}" dt="2023-03-15T10:24:50.572" v="615"/>
        <pc:sldMkLst>
          <pc:docMk/>
          <pc:sldMk cId="617132832" sldId="2298"/>
        </pc:sldMkLst>
      </pc:sldChg>
      <pc:sldChg chg="modSp mod">
        <pc:chgData name="Kelly Stokes" userId="3e5c5154-569e-4d81-aa91-4f91841cdfa9" providerId="ADAL" clId="{7FBF3156-0896-4503-96D7-1364B2EBFEDD}" dt="2023-03-15T10:24:54.218" v="616"/>
        <pc:sldMkLst>
          <pc:docMk/>
          <pc:sldMk cId="3753392835" sldId="2299"/>
        </pc:sldMkLst>
        <pc:spChg chg="mod">
          <ac:chgData name="Kelly Stokes" userId="3e5c5154-569e-4d81-aa91-4f91841cdfa9" providerId="ADAL" clId="{7FBF3156-0896-4503-96D7-1364B2EBFEDD}" dt="2023-03-15T10:24:54.218" v="616"/>
          <ac:spMkLst>
            <pc:docMk/>
            <pc:sldMk cId="3753392835" sldId="2299"/>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14/03/2023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Thunderstorms are created by a motion of thunderclouds .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122</a:t>
            </a:fld>
            <a:endParaRPr lang="en-GB"/>
          </a:p>
        </p:txBody>
      </p:sp>
    </p:spTree>
    <p:extLst>
      <p:ext uri="{BB962C8B-B14F-4D97-AF65-F5344CB8AC3E}">
        <p14:creationId xmlns:p14="http://schemas.microsoft.com/office/powerpoint/2010/main" val="13133356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124</a:t>
            </a:fld>
            <a:endParaRPr lang="en-GB"/>
          </a:p>
        </p:txBody>
      </p:sp>
    </p:spTree>
    <p:extLst>
      <p:ext uri="{BB962C8B-B14F-4D97-AF65-F5344CB8AC3E}">
        <p14:creationId xmlns:p14="http://schemas.microsoft.com/office/powerpoint/2010/main" val="39162717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127</a:t>
            </a:fld>
            <a:endParaRPr lang="en-GB" dirty="0"/>
          </a:p>
        </p:txBody>
      </p:sp>
    </p:spTree>
    <p:extLst>
      <p:ext uri="{BB962C8B-B14F-4D97-AF65-F5344CB8AC3E}">
        <p14:creationId xmlns:p14="http://schemas.microsoft.com/office/powerpoint/2010/main" val="6272539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A section of a thunderstorm is a thundercloud.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162</a:t>
            </a:fld>
            <a:endParaRPr lang="en-GB"/>
          </a:p>
        </p:txBody>
      </p:sp>
    </p:spTree>
    <p:extLst>
      <p:ext uri="{BB962C8B-B14F-4D97-AF65-F5344CB8AC3E}">
        <p14:creationId xmlns:p14="http://schemas.microsoft.com/office/powerpoint/2010/main" val="36354435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164</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clothes people Wednesday even Christmas slide station fiction action fraction </a:t>
            </a:r>
          </a:p>
        </p:txBody>
      </p:sp>
      <p:sp>
        <p:nvSpPr>
          <p:cNvPr id="4" name="Slide Number Placeholder 3"/>
          <p:cNvSpPr>
            <a:spLocks noGrp="1"/>
          </p:cNvSpPr>
          <p:nvPr>
            <p:ph type="sldNum" sz="quarter" idx="5"/>
          </p:nvPr>
        </p:nvSpPr>
        <p:spPr/>
        <p:txBody>
          <a:bodyPr/>
          <a:lstStyle/>
          <a:p>
            <a:fld id="{A370640F-E73A-4148-92BA-D1C70A966614}" type="slidenum">
              <a:rPr lang="en-GB" smtClean="0"/>
              <a:t>192</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193</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194</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195</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196</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197</a:t>
            </a:fld>
            <a:endParaRPr lang="en-GB"/>
          </a:p>
        </p:txBody>
      </p:sp>
    </p:spTree>
    <p:extLst>
      <p:ext uri="{BB962C8B-B14F-4D97-AF65-F5344CB8AC3E}">
        <p14:creationId xmlns:p14="http://schemas.microsoft.com/office/powerpoint/2010/main" val="24394495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198</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199</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200</a:t>
            </a:fld>
            <a:endParaRPr lang="en-GB"/>
          </a:p>
        </p:txBody>
      </p:sp>
    </p:spTree>
    <p:extLst>
      <p:ext uri="{BB962C8B-B14F-4D97-AF65-F5344CB8AC3E}">
        <p14:creationId xmlns:p14="http://schemas.microsoft.com/office/powerpoint/2010/main" val="23007158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201</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Heavy rain is an action that is often accompanied by thunderstorms.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42</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44</a:t>
            </a:fld>
            <a:endParaRPr lang="en-GB"/>
          </a:p>
        </p:txBody>
      </p:sp>
    </p:spTree>
    <p:extLst>
      <p:ext uri="{BB962C8B-B14F-4D97-AF65-F5344CB8AC3E}">
        <p14:creationId xmlns:p14="http://schemas.microsoft.com/office/powerpoint/2010/main" val="1091975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47</a:t>
            </a:fld>
            <a:endParaRPr lang="en-GB" dirty="0"/>
          </a:p>
        </p:txBody>
      </p:sp>
    </p:spTree>
    <p:extLst>
      <p:ext uri="{BB962C8B-B14F-4D97-AF65-F5344CB8AC3E}">
        <p14:creationId xmlns:p14="http://schemas.microsoft.com/office/powerpoint/2010/main" val="14853166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People wear clothes to protect them from weather.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82</a:t>
            </a:fld>
            <a:endParaRPr lang="en-GB"/>
          </a:p>
        </p:txBody>
      </p:sp>
    </p:spTree>
    <p:extLst>
      <p:ext uri="{BB962C8B-B14F-4D97-AF65-F5344CB8AC3E}">
        <p14:creationId xmlns:p14="http://schemas.microsoft.com/office/powerpoint/2010/main" val="20931585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84</a:t>
            </a:fld>
            <a:endParaRPr lang="en-GB"/>
          </a:p>
        </p:txBody>
      </p:sp>
    </p:spTree>
    <p:extLst>
      <p:ext uri="{BB962C8B-B14F-4D97-AF65-F5344CB8AC3E}">
        <p14:creationId xmlns:p14="http://schemas.microsoft.com/office/powerpoint/2010/main" val="1811285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87</a:t>
            </a:fld>
            <a:endParaRPr lang="en-GB" dirty="0"/>
          </a:p>
        </p:txBody>
      </p:sp>
    </p:spTree>
    <p:extLst>
      <p:ext uri="{BB962C8B-B14F-4D97-AF65-F5344CB8AC3E}">
        <p14:creationId xmlns:p14="http://schemas.microsoft.com/office/powerpoint/2010/main" val="232999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99.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27.png"/></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Y2</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1</a:t>
            </a:r>
          </a:p>
          <a:p>
            <a:r>
              <a:rPr lang="en-GB" dirty="0">
                <a:latin typeface="Twinkl Cursive Looped" panose="02000000000000000000" pitchFamily="2" charset="0"/>
              </a:rPr>
              <a:t>Week 3</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ness, </a:t>
            </a:r>
            <a:r>
              <a:rPr lang="en-GB" dirty="0" err="1">
                <a:latin typeface="Twinkl Cursive Looped" panose="02000000000000000000" pitchFamily="2" charset="0"/>
              </a:rPr>
              <a:t>ful</a:t>
            </a:r>
            <a:r>
              <a:rPr lang="en-GB" dirty="0">
                <a:latin typeface="Twinkl Cursive Looped" panose="02000000000000000000" pitchFamily="2" charset="0"/>
              </a:rPr>
              <a:t> and </a:t>
            </a:r>
            <a:r>
              <a:rPr lang="en-GB" dirty="0" err="1">
                <a:latin typeface="Twinkl Cursive Looped" panose="02000000000000000000" pitchFamily="2" charset="0"/>
              </a:rPr>
              <a:t>ment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just add suffix to root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405512621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sad</a:t>
            </a:r>
          </a:p>
        </p:txBody>
      </p:sp>
      <p:pic>
        <p:nvPicPr>
          <p:cNvPr id="48130" name="Picture 2" descr="Sad clipart Icons – Download for Free in PNG and SVG">
            <a:extLst>
              <a:ext uri="{FF2B5EF4-FFF2-40B4-BE49-F238E27FC236}">
                <a16:creationId xmlns:a16="http://schemas.microsoft.com/office/drawing/2014/main" id="{3C37736D-9EC0-0A7A-2826-2334B594EC7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063"/>
          <a:stretch/>
        </p:blipFill>
        <p:spPr bwMode="auto">
          <a:xfrm>
            <a:off x="315686" y="261938"/>
            <a:ext cx="2057400" cy="2040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4758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sadness</a:t>
            </a:r>
          </a:p>
        </p:txBody>
      </p:sp>
      <p:sp>
        <p:nvSpPr>
          <p:cNvPr id="3" name="Rectangle 2">
            <a:extLst>
              <a:ext uri="{FF2B5EF4-FFF2-40B4-BE49-F238E27FC236}">
                <a16:creationId xmlns:a16="http://schemas.microsoft.com/office/drawing/2014/main" id="{13BB5EC0-7A96-4D29-A835-6FAE896C31A4}"/>
              </a:ext>
            </a:extLst>
          </p:cNvPr>
          <p:cNvSpPr/>
          <p:nvPr/>
        </p:nvSpPr>
        <p:spPr>
          <a:xfrm>
            <a:off x="6319158" y="3561670"/>
            <a:ext cx="13716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Sad clipart Icons – Download for Free in PNG and SVG">
            <a:extLst>
              <a:ext uri="{FF2B5EF4-FFF2-40B4-BE49-F238E27FC236}">
                <a16:creationId xmlns:a16="http://schemas.microsoft.com/office/drawing/2014/main" id="{2B4AE737-9DAB-39E0-5489-A6957E8AA8B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063"/>
          <a:stretch/>
        </p:blipFill>
        <p:spPr bwMode="auto">
          <a:xfrm>
            <a:off x="315686" y="261938"/>
            <a:ext cx="2057400" cy="2040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518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71776004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Suffix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tion</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97623265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8356" y="2330007"/>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tion</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102017616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section </a:t>
            </a:r>
          </a:p>
        </p:txBody>
      </p:sp>
      <p:sp>
        <p:nvSpPr>
          <p:cNvPr id="3" name="Rectangle 2">
            <a:extLst>
              <a:ext uri="{FF2B5EF4-FFF2-40B4-BE49-F238E27FC236}">
                <a16:creationId xmlns:a16="http://schemas.microsoft.com/office/drawing/2014/main" id="{13BB5EC0-7A96-4D29-A835-6FAE896C31A4}"/>
              </a:ext>
            </a:extLst>
          </p:cNvPr>
          <p:cNvSpPr/>
          <p:nvPr/>
        </p:nvSpPr>
        <p:spPr>
          <a:xfrm>
            <a:off x="6251171" y="3429000"/>
            <a:ext cx="141316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3490" name="Picture 2" descr="Image result for section clipart">
            <a:extLst>
              <a:ext uri="{FF2B5EF4-FFF2-40B4-BE49-F238E27FC236}">
                <a16:creationId xmlns:a16="http://schemas.microsoft.com/office/drawing/2014/main" id="{BEDC7BCB-0A09-D160-0BA4-B8D90CD7F8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564" y="476943"/>
            <a:ext cx="19526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6511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34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action</a:t>
            </a:r>
          </a:p>
        </p:txBody>
      </p:sp>
      <p:sp>
        <p:nvSpPr>
          <p:cNvPr id="3" name="Rectangle 2">
            <a:extLst>
              <a:ext uri="{FF2B5EF4-FFF2-40B4-BE49-F238E27FC236}">
                <a16:creationId xmlns:a16="http://schemas.microsoft.com/office/drawing/2014/main" id="{0366E0B6-702E-4814-82C6-08CA2D13F3C9}"/>
              </a:ext>
            </a:extLst>
          </p:cNvPr>
          <p:cNvSpPr/>
          <p:nvPr/>
        </p:nvSpPr>
        <p:spPr>
          <a:xfrm>
            <a:off x="5835535" y="3429000"/>
            <a:ext cx="1809303" cy="113347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2466" name="Picture 2" descr="Image result for action clipart">
            <a:extLst>
              <a:ext uri="{FF2B5EF4-FFF2-40B4-BE49-F238E27FC236}">
                <a16:creationId xmlns:a16="http://schemas.microsoft.com/office/drawing/2014/main" id="{149A412D-91DD-CF50-F91C-A8DB39128B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680" y="393642"/>
            <a:ext cx="18573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6404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24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section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any of the more or less distinct parts into which something is or may be divided or from which it is made up</a:t>
            </a:r>
          </a:p>
        </p:txBody>
      </p:sp>
      <p:pic>
        <p:nvPicPr>
          <p:cNvPr id="3" name="Picture 2" descr="Image result for section clipart">
            <a:extLst>
              <a:ext uri="{FF2B5EF4-FFF2-40B4-BE49-F238E27FC236}">
                <a16:creationId xmlns:a16="http://schemas.microsoft.com/office/drawing/2014/main" id="{FB99AE9B-647A-1FA2-BB3E-2D8FF90EF3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564" y="476943"/>
            <a:ext cx="19526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1955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action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fact or process of doing something</a:t>
            </a:r>
          </a:p>
        </p:txBody>
      </p:sp>
      <p:pic>
        <p:nvPicPr>
          <p:cNvPr id="3" name="Picture 2" descr="Image result for action clipart">
            <a:extLst>
              <a:ext uri="{FF2B5EF4-FFF2-40B4-BE49-F238E27FC236}">
                <a16:creationId xmlns:a16="http://schemas.microsoft.com/office/drawing/2014/main" id="{CCBDDBB6-D6D7-550F-3708-E66A724075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680" y="393642"/>
            <a:ext cx="18573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55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section of the day I love best is our spelling lesson. </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17319" y="2070269"/>
            <a:ext cx="2238797" cy="915919"/>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90354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i="1" dirty="0">
                <a:latin typeface="Twinkl Cursive Looped" panose="02000000000000000000" pitchFamily="2" charset="0"/>
              </a:rPr>
              <a:t>Exceptions -</a:t>
            </a:r>
            <a:br>
              <a:rPr lang="en-GB" i="1" dirty="0">
                <a:latin typeface="Twinkl Cursive Looped" panose="02000000000000000000" pitchFamily="2" charset="0"/>
              </a:rPr>
            </a:br>
            <a:r>
              <a:rPr lang="en-GB" i="1" dirty="0">
                <a:latin typeface="Twinkl Cursive Looped" panose="02000000000000000000" pitchFamily="2" charset="0"/>
              </a:rPr>
              <a:t>Words of more than 1 syllable and which end with a consonant followed by a ‘y’ </a:t>
            </a:r>
            <a:br>
              <a:rPr lang="en-GB" i="1" dirty="0">
                <a:latin typeface="Twinkl Cursive Looped" panose="02000000000000000000" pitchFamily="2" charset="0"/>
              </a:rPr>
            </a:br>
            <a:r>
              <a:rPr lang="en-GB" i="1" dirty="0">
                <a:latin typeface="Twinkl Cursive Looped" panose="02000000000000000000" pitchFamily="2" charset="0"/>
              </a:rPr>
              <a:t>such as merry need to have the y changed to an ‘</a:t>
            </a:r>
            <a:r>
              <a:rPr lang="en-GB" i="1" dirty="0" err="1">
                <a:latin typeface="Twinkl Cursive Looped" panose="02000000000000000000" pitchFamily="2" charset="0"/>
              </a:rPr>
              <a:t>i</a:t>
            </a:r>
            <a:r>
              <a:rPr lang="en-GB" i="1" dirty="0">
                <a:latin typeface="Twinkl Cursive Looped" panose="02000000000000000000" pitchFamily="2" charset="0"/>
              </a:rPr>
              <a:t>’ </a:t>
            </a:r>
          </a:p>
        </p:txBody>
      </p:sp>
    </p:spTree>
    <p:extLst>
      <p:ext uri="{BB962C8B-B14F-4D97-AF65-F5344CB8AC3E}">
        <p14:creationId xmlns:p14="http://schemas.microsoft.com/office/powerpoint/2010/main" val="316216773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action on the pitch was thrilling. </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29047" y="3681029"/>
            <a:ext cx="2102823" cy="88144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621259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5299990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clothes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items worn to cover the body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80" name="Picture 8" descr="Image result for clothes clipart">
            <a:extLst>
              <a:ext uri="{FF2B5EF4-FFF2-40B4-BE49-F238E27FC236}">
                <a16:creationId xmlns:a16="http://schemas.microsoft.com/office/drawing/2014/main" id="{E02EBD78-1AD2-D298-6B7A-78F946EE85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176212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2878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fontScale="90000"/>
          </a:bodyPr>
          <a:lstStyle/>
          <a:p>
            <a:pPr algn="ctr"/>
            <a:r>
              <a:rPr lang="en-GB" dirty="0">
                <a:latin typeface="Twinkl Cursive Looped" panose="02000000000000000000" pitchFamily="2" charset="0"/>
              </a:rPr>
              <a:t>They stripped off their clothes to go swimming.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396174" y="2809702"/>
            <a:ext cx="2346342" cy="108065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909023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people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human beings in general or considered collectively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7650" name="Picture 2" descr="Image result for mANY clipart">
            <a:extLst>
              <a:ext uri="{FF2B5EF4-FFF2-40B4-BE49-F238E27FC236}">
                <a16:creationId xmlns:a16="http://schemas.microsoft.com/office/drawing/2014/main" id="{714BDF6B-0A44-AFB2-E8A8-A61EF51BC3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218523"/>
            <a:ext cx="1447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346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people listened as the choir sang.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36171" y="3597173"/>
            <a:ext cx="2204061" cy="96530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396238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Wednesday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569660"/>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the day of the week before Thursday and following Wednesday</a:t>
            </a:r>
            <a:endParaRPr lang="en-GB" dirty="0"/>
          </a:p>
        </p:txBody>
      </p:sp>
      <p:pic>
        <p:nvPicPr>
          <p:cNvPr id="6150" name="Picture 6" descr="Wednesday Calendar Clip Art">
            <a:extLst>
              <a:ext uri="{FF2B5EF4-FFF2-40B4-BE49-F238E27FC236}">
                <a16:creationId xmlns:a16="http://schemas.microsoft.com/office/drawing/2014/main" id="{3B2B4ADD-7EAD-BD56-2572-C510EC1DA1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628" y="323510"/>
            <a:ext cx="1143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2908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On Wednesday we have PE.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86147" y="3575957"/>
            <a:ext cx="4097286" cy="986518"/>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345409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777815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11494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suffixes</a:t>
            </a:r>
          </a:p>
        </p:txBody>
      </p:sp>
    </p:spTree>
    <p:extLst>
      <p:ext uri="{BB962C8B-B14F-4D97-AF65-F5344CB8AC3E}">
        <p14:creationId xmlns:p14="http://schemas.microsoft.com/office/powerpoint/2010/main" val="351703479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Thunder and Lightning</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Heavy rain is an action that is often accompanied by thunderstorms.  Thunderstorms happen every day in the tropics, the area around the middle of the Earth.  People who  live in these areas have to wear particular clothes to protect them from this weather.  Thunderstorms are created by a motion of thunderclouds which start small but grow taller and taller and wider and wider.  A section of a thunderstorm is a thundercloud.  A fully-grown thundercloud, called a cumulonimbus cloud, is about 10km high. </a:t>
            </a:r>
          </a:p>
        </p:txBody>
      </p:sp>
    </p:spTree>
    <p:extLst>
      <p:ext uri="{BB962C8B-B14F-4D97-AF65-F5344CB8AC3E}">
        <p14:creationId xmlns:p14="http://schemas.microsoft.com/office/powerpoint/2010/main" val="133373875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Thunder and Lightning</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Heavy rain is 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action</a:t>
            </a:r>
            <a:r>
              <a:rPr lang="en-GB" sz="4000" dirty="0">
                <a:solidFill>
                  <a:srgbClr val="000000"/>
                </a:solidFill>
                <a:effectLst/>
                <a:latin typeface="Twinkl Cursive Looped" panose="02000000000000000000" pitchFamily="2" charset="0"/>
                <a:ea typeface="Times New Roman" panose="02020603050405020304" pitchFamily="18" charset="0"/>
              </a:rPr>
              <a:t> that is often accompanied by thunderstorms.  Thunderstorms happen every day in the tropics, the area around the middle of the Earth.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People</a:t>
            </a:r>
            <a:r>
              <a:rPr lang="en-GB" sz="4000" dirty="0">
                <a:solidFill>
                  <a:srgbClr val="000000"/>
                </a:solidFill>
                <a:effectLst/>
                <a:latin typeface="Twinkl Cursive Looped" panose="02000000000000000000" pitchFamily="2" charset="0"/>
                <a:ea typeface="Times New Roman" panose="02020603050405020304" pitchFamily="18" charset="0"/>
              </a:rPr>
              <a:t> who  live in these areas have to wear particular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clothes</a:t>
            </a:r>
            <a:r>
              <a:rPr lang="en-GB" sz="4000" dirty="0">
                <a:solidFill>
                  <a:srgbClr val="000000"/>
                </a:solidFill>
                <a:effectLst/>
                <a:latin typeface="Twinkl Cursive Looped" panose="02000000000000000000" pitchFamily="2" charset="0"/>
                <a:ea typeface="Times New Roman" panose="02020603050405020304" pitchFamily="18" charset="0"/>
              </a:rPr>
              <a:t> to protect them from this weather.  Thunderstorms are created by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motion</a:t>
            </a:r>
            <a:r>
              <a:rPr lang="en-GB" sz="4000" dirty="0">
                <a:solidFill>
                  <a:srgbClr val="000000"/>
                </a:solidFill>
                <a:effectLst/>
                <a:latin typeface="Twinkl Cursive Looped" panose="02000000000000000000" pitchFamily="2" charset="0"/>
                <a:ea typeface="Times New Roman" panose="02020603050405020304" pitchFamily="18" charset="0"/>
              </a:rPr>
              <a:t> of thunderclouds which start small but grow taller and taller and wider and wider.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section</a:t>
            </a:r>
            <a:r>
              <a:rPr lang="en-GB" sz="4000" dirty="0">
                <a:solidFill>
                  <a:srgbClr val="000000"/>
                </a:solidFill>
                <a:effectLst/>
                <a:latin typeface="Twinkl Cursive Looped" panose="02000000000000000000" pitchFamily="2" charset="0"/>
                <a:ea typeface="Times New Roman" panose="02020603050405020304" pitchFamily="18" charset="0"/>
              </a:rPr>
              <a:t> of a thunderstorm is a thundercloud.  A fully-grown thundercloud, called a cumulonimbus cloud, is about 10km high. </a:t>
            </a:r>
          </a:p>
        </p:txBody>
      </p:sp>
    </p:spTree>
    <p:extLst>
      <p:ext uri="{BB962C8B-B14F-4D97-AF65-F5344CB8AC3E}">
        <p14:creationId xmlns:p14="http://schemas.microsoft.com/office/powerpoint/2010/main" val="172139804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8107136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Thunderstorms are created by a motion of thunderclouds.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9320751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1</a:t>
            </a:r>
          </a:p>
          <a:p>
            <a:r>
              <a:rPr lang="en-GB" sz="7200" dirty="0">
                <a:latin typeface="Twinkl Cursive Looped" panose="02000000000000000000" pitchFamily="2" charset="0"/>
              </a:rPr>
              <a:t>Week 3 - Thursday</a:t>
            </a:r>
          </a:p>
          <a:p>
            <a:endParaRPr lang="en-GB" sz="7200" dirty="0"/>
          </a:p>
        </p:txBody>
      </p:sp>
    </p:spTree>
    <p:extLst>
      <p:ext uri="{BB962C8B-B14F-4D97-AF65-F5344CB8AC3E}">
        <p14:creationId xmlns:p14="http://schemas.microsoft.com/office/powerpoint/2010/main" val="123340876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6B09645-7E40-8B3C-90FD-0869B0A0B70C}"/>
              </a:ext>
            </a:extLst>
          </p:cNvPr>
          <p:cNvPicPr>
            <a:picLocks noChangeAspect="1"/>
          </p:cNvPicPr>
          <p:nvPr/>
        </p:nvPicPr>
        <p:blipFill rotWithShape="1">
          <a:blip r:embed="rId2"/>
          <a:srcRect l="10965" t="10634" r="10450" b="12602"/>
          <a:stretch/>
        </p:blipFill>
        <p:spPr>
          <a:xfrm>
            <a:off x="166253" y="0"/>
            <a:ext cx="12025747" cy="6604479"/>
          </a:xfrm>
          <a:prstGeom prst="rect">
            <a:avLst/>
          </a:prstGeom>
        </p:spPr>
      </p:pic>
    </p:spTree>
    <p:extLst>
      <p:ext uri="{BB962C8B-B14F-4D97-AF65-F5344CB8AC3E}">
        <p14:creationId xmlns:p14="http://schemas.microsoft.com/office/powerpoint/2010/main" val="324310610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97925937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41919944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even</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lang="en-GB" sz="4800" dirty="0">
                <a:solidFill>
                  <a:prstClr val="black"/>
                </a:solidFill>
                <a:latin typeface="Twinkl Cursive Looped" panose="02000000000000000000" pitchFamily="2" charset="0"/>
              </a:rPr>
              <a:t>- divisible by two without a remainder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1506" name="Picture 2" descr="Even numbers clipart - Clipartix">
            <a:extLst>
              <a:ext uri="{FF2B5EF4-FFF2-40B4-BE49-F238E27FC236}">
                <a16:creationId xmlns:a16="http://schemas.microsoft.com/office/drawing/2014/main" id="{5015EA4B-121C-7BED-82F4-6A4FEB8411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4684"/>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5557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24 is an even number.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10841" y="3624943"/>
            <a:ext cx="1649187"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736492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-ness</a:t>
            </a:r>
          </a:p>
        </p:txBody>
      </p:sp>
    </p:spTree>
    <p:extLst>
      <p:ext uri="{BB962C8B-B14F-4D97-AF65-F5344CB8AC3E}">
        <p14:creationId xmlns:p14="http://schemas.microsoft.com/office/powerpoint/2010/main" val="11521007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Christmas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697529"/>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annual Christian festival celebrating Christ's birth, held on 25 December in the Western Church</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5602" name="Picture 2" descr="187,980 Christmas Clip Art Images, Stock Photos &amp; Vectors | Shutterstock">
            <a:extLst>
              <a:ext uri="{FF2B5EF4-FFF2-40B4-BE49-F238E27FC236}">
                <a16:creationId xmlns:a16="http://schemas.microsoft.com/office/drawing/2014/main" id="{2405A4BA-1634-288A-0C9B-5599F418573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443"/>
          <a:stretch/>
        </p:blipFill>
        <p:spPr bwMode="auto">
          <a:xfrm>
            <a:off x="288812" y="637835"/>
            <a:ext cx="3257550" cy="1239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4072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love decorating the house at Christmas.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967842" y="3652325"/>
            <a:ext cx="3559629" cy="910150"/>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487642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ness, </a:t>
            </a:r>
            <a:r>
              <a:rPr lang="en-GB" dirty="0" err="1">
                <a:latin typeface="Twinkl Cursive Looped" panose="02000000000000000000" pitchFamily="2" charset="0"/>
              </a:rPr>
              <a:t>ful</a:t>
            </a:r>
            <a:r>
              <a:rPr lang="en-GB" dirty="0">
                <a:latin typeface="Twinkl Cursive Looped" panose="02000000000000000000" pitchFamily="2" charset="0"/>
              </a:rPr>
              <a:t> and </a:t>
            </a:r>
            <a:r>
              <a:rPr lang="en-GB" dirty="0" err="1">
                <a:latin typeface="Twinkl Cursive Looped" panose="02000000000000000000" pitchFamily="2" charset="0"/>
              </a:rPr>
              <a:t>ment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just add suffix to root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48316995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i="1" dirty="0">
                <a:latin typeface="Twinkl Cursive Looped" panose="02000000000000000000" pitchFamily="2" charset="0"/>
              </a:rPr>
              <a:t>Exceptions -</a:t>
            </a:r>
            <a:br>
              <a:rPr lang="en-GB" i="1" dirty="0">
                <a:latin typeface="Twinkl Cursive Looped" panose="02000000000000000000" pitchFamily="2" charset="0"/>
              </a:rPr>
            </a:br>
            <a:r>
              <a:rPr lang="en-GB" i="1" dirty="0">
                <a:latin typeface="Twinkl Cursive Looped" panose="02000000000000000000" pitchFamily="2" charset="0"/>
              </a:rPr>
              <a:t>Words of more than 1 syllable and which end with a consonant followed by a ‘y’ </a:t>
            </a:r>
            <a:br>
              <a:rPr lang="en-GB" i="1" dirty="0">
                <a:latin typeface="Twinkl Cursive Looped" panose="02000000000000000000" pitchFamily="2" charset="0"/>
              </a:rPr>
            </a:br>
            <a:r>
              <a:rPr lang="en-GB" i="1" dirty="0">
                <a:latin typeface="Twinkl Cursive Looped" panose="02000000000000000000" pitchFamily="2" charset="0"/>
              </a:rPr>
              <a:t>such as merry need to have the y changed to an ‘</a:t>
            </a:r>
            <a:r>
              <a:rPr lang="en-GB" i="1" dirty="0" err="1">
                <a:latin typeface="Twinkl Cursive Looped" panose="02000000000000000000" pitchFamily="2" charset="0"/>
              </a:rPr>
              <a:t>i</a:t>
            </a:r>
            <a:r>
              <a:rPr lang="en-GB" i="1" dirty="0">
                <a:latin typeface="Twinkl Cursive Looped" panose="02000000000000000000" pitchFamily="2" charset="0"/>
              </a:rPr>
              <a:t>’ </a:t>
            </a:r>
          </a:p>
        </p:txBody>
      </p:sp>
    </p:spTree>
    <p:extLst>
      <p:ext uri="{BB962C8B-B14F-4D97-AF65-F5344CB8AC3E}">
        <p14:creationId xmlns:p14="http://schemas.microsoft.com/office/powerpoint/2010/main" val="295526963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suffixes</a:t>
            </a:r>
          </a:p>
        </p:txBody>
      </p:sp>
    </p:spTree>
    <p:extLst>
      <p:ext uri="{BB962C8B-B14F-4D97-AF65-F5344CB8AC3E}">
        <p14:creationId xmlns:p14="http://schemas.microsoft.com/office/powerpoint/2010/main" val="1195250747"/>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-ness</a:t>
            </a:r>
          </a:p>
        </p:txBody>
      </p:sp>
    </p:spTree>
    <p:extLst>
      <p:ext uri="{BB962C8B-B14F-4D97-AF65-F5344CB8AC3E}">
        <p14:creationId xmlns:p14="http://schemas.microsoft.com/office/powerpoint/2010/main" val="355991179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ful</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246850758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ment</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141390606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play</a:t>
            </a:r>
          </a:p>
        </p:txBody>
      </p:sp>
      <p:pic>
        <p:nvPicPr>
          <p:cNvPr id="36866" name="Picture 2" descr="Kids Playing Clipart Images – Browse 47,520 Stock Photos, Vectors, and  Video | Adobe Stock">
            <a:extLst>
              <a:ext uri="{FF2B5EF4-FFF2-40B4-BE49-F238E27FC236}">
                <a16:creationId xmlns:a16="http://schemas.microsoft.com/office/drawing/2014/main" id="{7F47DFCE-262E-7874-0E37-EA9E4650E4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274" y="338138"/>
            <a:ext cx="2486025"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0439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8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playful</a:t>
            </a:r>
          </a:p>
        </p:txBody>
      </p:sp>
      <p:sp>
        <p:nvSpPr>
          <p:cNvPr id="3" name="Rectangle 2">
            <a:extLst>
              <a:ext uri="{FF2B5EF4-FFF2-40B4-BE49-F238E27FC236}">
                <a16:creationId xmlns:a16="http://schemas.microsoft.com/office/drawing/2014/main" id="{13BB5EC0-7A96-4D29-A835-6FAE896C31A4}"/>
              </a:ext>
            </a:extLst>
          </p:cNvPr>
          <p:cNvSpPr/>
          <p:nvPr/>
        </p:nvSpPr>
        <p:spPr>
          <a:xfrm>
            <a:off x="6678386" y="3561670"/>
            <a:ext cx="12246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Kids Playing Clipart Images – Browse 47,520 Stock Photos, Vectors, and  Video | Adobe Stock">
            <a:extLst>
              <a:ext uri="{FF2B5EF4-FFF2-40B4-BE49-F238E27FC236}">
                <a16:creationId xmlns:a16="http://schemas.microsoft.com/office/drawing/2014/main" id="{6D4176F7-10B4-4C9B-3E08-7379D7DDF3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274" y="338138"/>
            <a:ext cx="2486025"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9533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ful</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407453211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plenty</a:t>
            </a:r>
          </a:p>
        </p:txBody>
      </p:sp>
      <p:pic>
        <p:nvPicPr>
          <p:cNvPr id="34818" name="Picture 2" descr="Plenty Stock Illustrations – 7,662 Plenty Stock Illustrations, Vectors &amp;  Clipart - Dreamstime">
            <a:extLst>
              <a:ext uri="{FF2B5EF4-FFF2-40B4-BE49-F238E27FC236}">
                <a16:creationId xmlns:a16="http://schemas.microsoft.com/office/drawing/2014/main" id="{2FAC60B2-186F-47B0-BBD5-00244AD7D3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213" y="304120"/>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9148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plent</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ful</a:t>
            </a:r>
          </a:p>
        </p:txBody>
      </p:sp>
      <p:sp>
        <p:nvSpPr>
          <p:cNvPr id="3" name="Rectangle 2">
            <a:extLst>
              <a:ext uri="{FF2B5EF4-FFF2-40B4-BE49-F238E27FC236}">
                <a16:creationId xmlns:a16="http://schemas.microsoft.com/office/drawing/2014/main" id="{13BB5EC0-7A96-4D29-A835-6FAE896C31A4}"/>
              </a:ext>
            </a:extLst>
          </p:cNvPr>
          <p:cNvSpPr/>
          <p:nvPr/>
        </p:nvSpPr>
        <p:spPr>
          <a:xfrm>
            <a:off x="6874328" y="3561670"/>
            <a:ext cx="11103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Plenty Stock Illustrations – 7,662 Plenty Stock Illustrations, Vectors &amp;  Clipart - Dreamstime">
            <a:extLst>
              <a:ext uri="{FF2B5EF4-FFF2-40B4-BE49-F238E27FC236}">
                <a16:creationId xmlns:a16="http://schemas.microsoft.com/office/drawing/2014/main" id="{2E16565B-EAB6-7F24-7BB7-04F90F1B50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213" y="304120"/>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7751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39734362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Suffix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tion</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162293187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8356" y="2330007"/>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tion</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306189472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nation </a:t>
            </a:r>
          </a:p>
        </p:txBody>
      </p:sp>
      <p:sp>
        <p:nvSpPr>
          <p:cNvPr id="3" name="Rectangle 2">
            <a:extLst>
              <a:ext uri="{FF2B5EF4-FFF2-40B4-BE49-F238E27FC236}">
                <a16:creationId xmlns:a16="http://schemas.microsoft.com/office/drawing/2014/main" id="{13BB5EC0-7A96-4D29-A835-6FAE896C31A4}"/>
              </a:ext>
            </a:extLst>
          </p:cNvPr>
          <p:cNvSpPr/>
          <p:nvPr/>
        </p:nvSpPr>
        <p:spPr>
          <a:xfrm>
            <a:off x="6096000" y="3429000"/>
            <a:ext cx="141316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6322" name="Picture 2" descr="Image result for nation clipart">
            <a:extLst>
              <a:ext uri="{FF2B5EF4-FFF2-40B4-BE49-F238E27FC236}">
                <a16:creationId xmlns:a16="http://schemas.microsoft.com/office/drawing/2014/main" id="{1E33460E-889E-9FF5-D3C3-4D70E67FEF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094" y="417541"/>
            <a:ext cx="173355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7321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63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fraction</a:t>
            </a:r>
          </a:p>
        </p:txBody>
      </p:sp>
      <p:sp>
        <p:nvSpPr>
          <p:cNvPr id="3" name="Rectangle 2">
            <a:extLst>
              <a:ext uri="{FF2B5EF4-FFF2-40B4-BE49-F238E27FC236}">
                <a16:creationId xmlns:a16="http://schemas.microsoft.com/office/drawing/2014/main" id="{0366E0B6-702E-4814-82C6-08CA2D13F3C9}"/>
              </a:ext>
            </a:extLst>
          </p:cNvPr>
          <p:cNvSpPr/>
          <p:nvPr/>
        </p:nvSpPr>
        <p:spPr>
          <a:xfrm>
            <a:off x="6089651" y="3429000"/>
            <a:ext cx="1408430" cy="113347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5298" name="Picture 2" descr="Image result for fraction clipart">
            <a:extLst>
              <a:ext uri="{FF2B5EF4-FFF2-40B4-BE49-F238E27FC236}">
                <a16:creationId xmlns:a16="http://schemas.microsoft.com/office/drawing/2014/main" id="{F78A0A27-52EA-9C1D-BBA4-CA38284A9F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333" y="210589"/>
            <a:ext cx="260985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740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2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nation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large body of people united by common descent, history, culture, or language, inhabiting a particular country or territory</a:t>
            </a:r>
          </a:p>
        </p:txBody>
      </p:sp>
      <p:pic>
        <p:nvPicPr>
          <p:cNvPr id="3" name="Picture 2" descr="Image result for nation clipart">
            <a:extLst>
              <a:ext uri="{FF2B5EF4-FFF2-40B4-BE49-F238E27FC236}">
                <a16:creationId xmlns:a16="http://schemas.microsoft.com/office/drawing/2014/main" id="{7B80A641-C3B4-09D6-2687-099BEF3079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094" y="417541"/>
            <a:ext cx="173355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8008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fraction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numerical quantity that is not a whole number / a small or tiny part, amount, or proportion of something</a:t>
            </a:r>
          </a:p>
        </p:txBody>
      </p:sp>
      <p:pic>
        <p:nvPicPr>
          <p:cNvPr id="3" name="Picture 2" descr="Image result for fraction clipart">
            <a:extLst>
              <a:ext uri="{FF2B5EF4-FFF2-40B4-BE49-F238E27FC236}">
                <a16:creationId xmlns:a16="http://schemas.microsoft.com/office/drawing/2014/main" id="{5AF424A5-FFFE-471A-012C-18F6877CC6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333" y="210589"/>
            <a:ext cx="260985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3695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We are part of the United Nation. </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883631" y="2905731"/>
            <a:ext cx="2238797" cy="915919"/>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181894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ment</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431853033"/>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shared my cake with my friends and ended up with a fraction of it. </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232073" y="3724102"/>
            <a:ext cx="2493818" cy="97899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733201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665544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clothes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items worn to cover the body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80" name="Picture 8" descr="Image result for clothes clipart">
            <a:extLst>
              <a:ext uri="{FF2B5EF4-FFF2-40B4-BE49-F238E27FC236}">
                <a16:creationId xmlns:a16="http://schemas.microsoft.com/office/drawing/2014/main" id="{E02EBD78-1AD2-D298-6B7A-78F946EE85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176212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2823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fontScale="90000"/>
          </a:bodyPr>
          <a:lstStyle/>
          <a:p>
            <a:pPr algn="ctr"/>
            <a:r>
              <a:rPr lang="en-GB" dirty="0">
                <a:latin typeface="Twinkl Cursive Looped" panose="02000000000000000000" pitchFamily="2" charset="0"/>
              </a:rPr>
              <a:t>They stripped off their clothes to go swimming.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396174" y="2809702"/>
            <a:ext cx="2346342" cy="108065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259913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people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human beings in general or considered collectively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7650" name="Picture 2" descr="Image result for mANY clipart">
            <a:extLst>
              <a:ext uri="{FF2B5EF4-FFF2-40B4-BE49-F238E27FC236}">
                <a16:creationId xmlns:a16="http://schemas.microsoft.com/office/drawing/2014/main" id="{714BDF6B-0A44-AFB2-E8A8-A61EF51BC3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218523"/>
            <a:ext cx="1447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0163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people listened as the choir sang.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36171" y="3597173"/>
            <a:ext cx="2204061" cy="96530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407424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Wednesday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569660"/>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the day of the week before Thursday and following Wednesday</a:t>
            </a:r>
            <a:endParaRPr lang="en-GB" dirty="0"/>
          </a:p>
        </p:txBody>
      </p:sp>
      <p:pic>
        <p:nvPicPr>
          <p:cNvPr id="6150" name="Picture 6" descr="Wednesday Calendar Clip Art">
            <a:extLst>
              <a:ext uri="{FF2B5EF4-FFF2-40B4-BE49-F238E27FC236}">
                <a16:creationId xmlns:a16="http://schemas.microsoft.com/office/drawing/2014/main" id="{3B2B4ADD-7EAD-BD56-2572-C510EC1DA1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628" y="323510"/>
            <a:ext cx="1143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121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On Wednesday we have PE.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86147" y="3575957"/>
            <a:ext cx="4097286" cy="986518"/>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221058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9141743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35541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pay</a:t>
            </a:r>
          </a:p>
        </p:txBody>
      </p:sp>
      <p:pic>
        <p:nvPicPr>
          <p:cNvPr id="15362" name="Picture 2" descr="Money Clipart Money Payment Clip Art - Money Clipart Money Payment Clip Art  - Free Transparent PNG Clipart Images Download">
            <a:extLst>
              <a:ext uri="{FF2B5EF4-FFF2-40B4-BE49-F238E27FC236}">
                <a16:creationId xmlns:a16="http://schemas.microsoft.com/office/drawing/2014/main" id="{0404A099-C95D-39C2-1F40-3D2330FAC6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825" y="359228"/>
            <a:ext cx="249555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9052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Thunder and Lightning</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Heavy rain is an action that is often accompanied by thunderstorms.  Thunderstorms happen every day in the tropics, the area around the middle of the Earth.  People who  live in these areas have to wear particular clothes to protect them from this weather.  Thunderstorms are created by a motion of thunderclouds which start small but grow taller and taller and wider and wider.  A section of a thunderstorm is a thundercloud.  A fully-grown thundercloud, called a cumulonimbus cloud, is about 10km high. </a:t>
            </a:r>
          </a:p>
        </p:txBody>
      </p:sp>
    </p:spTree>
    <p:extLst>
      <p:ext uri="{BB962C8B-B14F-4D97-AF65-F5344CB8AC3E}">
        <p14:creationId xmlns:p14="http://schemas.microsoft.com/office/powerpoint/2010/main" val="3020852810"/>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Thunder and Lightning</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Heavy rain is 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action</a:t>
            </a:r>
            <a:r>
              <a:rPr lang="en-GB" sz="4000" dirty="0">
                <a:solidFill>
                  <a:srgbClr val="000000"/>
                </a:solidFill>
                <a:effectLst/>
                <a:latin typeface="Twinkl Cursive Looped" panose="02000000000000000000" pitchFamily="2" charset="0"/>
                <a:ea typeface="Times New Roman" panose="02020603050405020304" pitchFamily="18" charset="0"/>
              </a:rPr>
              <a:t> that is often accompanied by thunderstorms.  Thunderstorms happen every day in the tropics, the area around the middle of the Earth.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People</a:t>
            </a:r>
            <a:r>
              <a:rPr lang="en-GB" sz="4000" dirty="0">
                <a:solidFill>
                  <a:srgbClr val="000000"/>
                </a:solidFill>
                <a:effectLst/>
                <a:latin typeface="Twinkl Cursive Looped" panose="02000000000000000000" pitchFamily="2" charset="0"/>
                <a:ea typeface="Times New Roman" panose="02020603050405020304" pitchFamily="18" charset="0"/>
              </a:rPr>
              <a:t> who  live in these areas have to wear particular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clothes</a:t>
            </a:r>
            <a:r>
              <a:rPr lang="en-GB" sz="4000" dirty="0">
                <a:solidFill>
                  <a:srgbClr val="000000"/>
                </a:solidFill>
                <a:effectLst/>
                <a:latin typeface="Twinkl Cursive Looped" panose="02000000000000000000" pitchFamily="2" charset="0"/>
                <a:ea typeface="Times New Roman" panose="02020603050405020304" pitchFamily="18" charset="0"/>
              </a:rPr>
              <a:t> to protect them from this weather.  Thunderstorms are created by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motion</a:t>
            </a:r>
            <a:r>
              <a:rPr lang="en-GB" sz="4000" dirty="0">
                <a:solidFill>
                  <a:srgbClr val="000000"/>
                </a:solidFill>
                <a:effectLst/>
                <a:latin typeface="Twinkl Cursive Looped" panose="02000000000000000000" pitchFamily="2" charset="0"/>
                <a:ea typeface="Times New Roman" panose="02020603050405020304" pitchFamily="18" charset="0"/>
              </a:rPr>
              <a:t> of thunderclouds which start small but grow taller and taller and wider and wider.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section</a:t>
            </a:r>
            <a:r>
              <a:rPr lang="en-GB" sz="4000" dirty="0">
                <a:solidFill>
                  <a:srgbClr val="000000"/>
                </a:solidFill>
                <a:effectLst/>
                <a:latin typeface="Twinkl Cursive Looped" panose="02000000000000000000" pitchFamily="2" charset="0"/>
                <a:ea typeface="Times New Roman" panose="02020603050405020304" pitchFamily="18" charset="0"/>
              </a:rPr>
              <a:t> of a thunderstorm is a thundercloud.  A fully-grown thundercloud, called a cumulonimbus cloud, is about 10km high. </a:t>
            </a:r>
          </a:p>
        </p:txBody>
      </p:sp>
    </p:spTree>
    <p:extLst>
      <p:ext uri="{BB962C8B-B14F-4D97-AF65-F5344CB8AC3E}">
        <p14:creationId xmlns:p14="http://schemas.microsoft.com/office/powerpoint/2010/main" val="339855134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1713283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A section of a thunderstorm is a thundercloud.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753392835"/>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1</a:t>
            </a:r>
          </a:p>
          <a:p>
            <a:r>
              <a:rPr lang="en-GB" sz="7200" dirty="0">
                <a:latin typeface="Twinkl Cursive Looped" panose="02000000000000000000" pitchFamily="2" charset="0"/>
              </a:rPr>
              <a:t>Week 3 -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F253C41-5090-699E-AB1E-5F0D41DEB1E4}"/>
              </a:ext>
            </a:extLst>
          </p:cNvPr>
          <p:cNvPicPr>
            <a:picLocks noChangeAspect="1"/>
          </p:cNvPicPr>
          <p:nvPr/>
        </p:nvPicPr>
        <p:blipFill rotWithShape="1">
          <a:blip r:embed="rId2"/>
          <a:srcRect l="10965" t="10634" r="10450" b="12602"/>
          <a:stretch/>
        </p:blipFill>
        <p:spPr>
          <a:xfrm>
            <a:off x="166253" y="0"/>
            <a:ext cx="12025747" cy="6604479"/>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even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201302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Christmas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77593882"/>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payment</a:t>
            </a:r>
          </a:p>
        </p:txBody>
      </p:sp>
      <p:sp>
        <p:nvSpPr>
          <p:cNvPr id="3" name="Rectangle 2">
            <a:extLst>
              <a:ext uri="{FF2B5EF4-FFF2-40B4-BE49-F238E27FC236}">
                <a16:creationId xmlns:a16="http://schemas.microsoft.com/office/drawing/2014/main" id="{13BB5EC0-7A96-4D29-A835-6FAE896C31A4}"/>
              </a:ext>
            </a:extLst>
          </p:cNvPr>
          <p:cNvSpPr/>
          <p:nvPr/>
        </p:nvSpPr>
        <p:spPr>
          <a:xfrm>
            <a:off x="6221186" y="3561670"/>
            <a:ext cx="16818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386" name="Picture 2" descr="Money Bag Payment Clip Art, PNG, 1481x2400px, Money, Artwork, Bag, Cartoon,  Coin Download Free">
            <a:extLst>
              <a:ext uri="{FF2B5EF4-FFF2-40B4-BE49-F238E27FC236}">
                <a16:creationId xmlns:a16="http://schemas.microsoft.com/office/drawing/2014/main" id="{7E427EED-0549-BF6C-9AA4-187FB88E58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6" y="368753"/>
            <a:ext cx="1676400" cy="2724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904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payment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03138135"/>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careful</a:t>
            </a:r>
          </a:p>
        </p:txBody>
      </p:sp>
    </p:spTree>
    <p:extLst>
      <p:ext uri="{BB962C8B-B14F-4D97-AF65-F5344CB8AC3E}">
        <p14:creationId xmlns:p14="http://schemas.microsoft.com/office/powerpoint/2010/main" val="204274777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graceful</a:t>
            </a:r>
          </a:p>
        </p:txBody>
      </p:sp>
    </p:spTree>
    <p:extLst>
      <p:ext uri="{BB962C8B-B14F-4D97-AF65-F5344CB8AC3E}">
        <p14:creationId xmlns:p14="http://schemas.microsoft.com/office/powerpoint/2010/main" val="2462489311"/>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enjoyment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7717354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merriment</a:t>
            </a:r>
          </a:p>
        </p:txBody>
      </p:sp>
    </p:spTree>
    <p:extLst>
      <p:ext uri="{BB962C8B-B14F-4D97-AF65-F5344CB8AC3E}">
        <p14:creationId xmlns:p14="http://schemas.microsoft.com/office/powerpoint/2010/main" val="4156189298"/>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happiness</a:t>
            </a:r>
          </a:p>
        </p:txBody>
      </p:sp>
    </p:spTree>
    <p:extLst>
      <p:ext uri="{BB962C8B-B14F-4D97-AF65-F5344CB8AC3E}">
        <p14:creationId xmlns:p14="http://schemas.microsoft.com/office/powerpoint/2010/main" val="3385297149"/>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sadness</a:t>
            </a:r>
          </a:p>
        </p:txBody>
      </p:sp>
    </p:spTree>
    <p:extLst>
      <p:ext uri="{BB962C8B-B14F-4D97-AF65-F5344CB8AC3E}">
        <p14:creationId xmlns:p14="http://schemas.microsoft.com/office/powerpoint/2010/main" val="3291114269"/>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playful</a:t>
            </a:r>
          </a:p>
        </p:txBody>
      </p:sp>
    </p:spTree>
    <p:extLst>
      <p:ext uri="{BB962C8B-B14F-4D97-AF65-F5344CB8AC3E}">
        <p14:creationId xmlns:p14="http://schemas.microsoft.com/office/powerpoint/2010/main" val="1293069067"/>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plentiful</a:t>
            </a:r>
          </a:p>
        </p:txBody>
      </p:sp>
    </p:spTree>
    <p:extLst>
      <p:ext uri="{BB962C8B-B14F-4D97-AF65-F5344CB8AC3E}">
        <p14:creationId xmlns:p14="http://schemas.microsoft.com/office/powerpoint/2010/main" val="466375966"/>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care</a:t>
            </a:r>
          </a:p>
        </p:txBody>
      </p:sp>
      <p:pic>
        <p:nvPicPr>
          <p:cNvPr id="17410" name="Picture 2" descr="Caring Hands Clip Art - Health Care Hand Logo, HD Png Download ,  Transparent Png Image - PNGitem">
            <a:extLst>
              <a:ext uri="{FF2B5EF4-FFF2-40B4-BE49-F238E27FC236}">
                <a16:creationId xmlns:a16="http://schemas.microsoft.com/office/drawing/2014/main" id="{0A7AB721-FE2C-BC3B-03B7-FC6952A5D8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827" y="499382"/>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1510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station</a:t>
            </a:r>
          </a:p>
        </p:txBody>
      </p:sp>
    </p:spTree>
    <p:extLst>
      <p:ext uri="{BB962C8B-B14F-4D97-AF65-F5344CB8AC3E}">
        <p14:creationId xmlns:p14="http://schemas.microsoft.com/office/powerpoint/2010/main" val="293827234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fiction</a:t>
            </a:r>
          </a:p>
        </p:txBody>
      </p:sp>
    </p:spTree>
    <p:extLst>
      <p:ext uri="{BB962C8B-B14F-4D97-AF65-F5344CB8AC3E}">
        <p14:creationId xmlns:p14="http://schemas.microsoft.com/office/powerpoint/2010/main" val="421385825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national</a:t>
            </a:r>
          </a:p>
        </p:txBody>
      </p:sp>
    </p:spTree>
    <p:extLst>
      <p:ext uri="{BB962C8B-B14F-4D97-AF65-F5344CB8AC3E}">
        <p14:creationId xmlns:p14="http://schemas.microsoft.com/office/powerpoint/2010/main" val="2824879269"/>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section</a:t>
            </a:r>
          </a:p>
        </p:txBody>
      </p:sp>
    </p:spTree>
    <p:extLst>
      <p:ext uri="{BB962C8B-B14F-4D97-AF65-F5344CB8AC3E}">
        <p14:creationId xmlns:p14="http://schemas.microsoft.com/office/powerpoint/2010/main" val="805782854"/>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action</a:t>
            </a:r>
          </a:p>
        </p:txBody>
      </p:sp>
    </p:spTree>
    <p:extLst>
      <p:ext uri="{BB962C8B-B14F-4D97-AF65-F5344CB8AC3E}">
        <p14:creationId xmlns:p14="http://schemas.microsoft.com/office/powerpoint/2010/main" val="2306067830"/>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nation</a:t>
            </a:r>
          </a:p>
        </p:txBody>
      </p:sp>
    </p:spTree>
    <p:extLst>
      <p:ext uri="{BB962C8B-B14F-4D97-AF65-F5344CB8AC3E}">
        <p14:creationId xmlns:p14="http://schemas.microsoft.com/office/powerpoint/2010/main" val="2792669322"/>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fraction</a:t>
            </a:r>
          </a:p>
        </p:txBody>
      </p:sp>
    </p:spTree>
    <p:extLst>
      <p:ext uri="{BB962C8B-B14F-4D97-AF65-F5344CB8AC3E}">
        <p14:creationId xmlns:p14="http://schemas.microsoft.com/office/powerpoint/2010/main" val="1378953568"/>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people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careful</a:t>
            </a:r>
          </a:p>
        </p:txBody>
      </p:sp>
      <p:sp>
        <p:nvSpPr>
          <p:cNvPr id="3" name="Rectangle 2">
            <a:extLst>
              <a:ext uri="{FF2B5EF4-FFF2-40B4-BE49-F238E27FC236}">
                <a16:creationId xmlns:a16="http://schemas.microsoft.com/office/drawing/2014/main" id="{13BB5EC0-7A96-4D29-A835-6FAE896C31A4}"/>
              </a:ext>
            </a:extLst>
          </p:cNvPr>
          <p:cNvSpPr/>
          <p:nvPr/>
        </p:nvSpPr>
        <p:spPr>
          <a:xfrm>
            <a:off x="6580414" y="3561670"/>
            <a:ext cx="11103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434" name="Picture 2" descr="Fall Sign Clipart Transparent PNG Hd, Careful Fall Sign, Be Careful To  Fall, Prohibit Sign, Slip PNG Image For Free Download">
            <a:extLst>
              <a:ext uri="{FF2B5EF4-FFF2-40B4-BE49-F238E27FC236}">
                <a16:creationId xmlns:a16="http://schemas.microsoft.com/office/drawing/2014/main" id="{5EA8707D-C5C0-4F65-21DF-33F7C6F71C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470" y="217035"/>
            <a:ext cx="2009775" cy="2276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5793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clothes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Wednesday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54219817"/>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clothes people Wednesday even Christmas slide station fiction action fraction </a:t>
            </a:r>
          </a:p>
        </p:txBody>
      </p:sp>
    </p:spTree>
    <p:extLst>
      <p:ext uri="{BB962C8B-B14F-4D97-AF65-F5344CB8AC3E}">
        <p14:creationId xmlns:p14="http://schemas.microsoft.com/office/powerpoint/2010/main" val="3886991875"/>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9" y="3713045"/>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Pronoun verb determiner noun verb </a:t>
            </a:r>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They stripped off their clothes to go swimming.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5561610" y="1950240"/>
            <a:ext cx="1620586" cy="707885"/>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4405745" y="3701988"/>
            <a:ext cx="984168" cy="523220"/>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7" y="4748324"/>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noun verb preposition determiner noun verb</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7" y="2044590"/>
            <a:ext cx="11517084" cy="707886"/>
          </a:xfrm>
          <a:prstGeom prst="rect">
            <a:avLst/>
          </a:prstGeom>
          <a:noFill/>
        </p:spPr>
        <p:txBody>
          <a:bodyPr wrap="square" rtlCol="0">
            <a:spAutoFit/>
          </a:bodyPr>
          <a:lstStyle/>
          <a:p>
            <a:r>
              <a:rPr lang="en-GB" sz="4000" dirty="0">
                <a:latin typeface="Twinkl Cursive Looped" panose="02000000000000000000" pitchFamily="2" charset="0"/>
              </a:rPr>
              <a:t>The people listened as the choir sang.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1403391" y="2090756"/>
            <a:ext cx="1515835"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177935" y="4702157"/>
            <a:ext cx="891218"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4702157"/>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Preposition noun pronoun have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7" y="2044590"/>
            <a:ext cx="11517084" cy="707886"/>
          </a:xfrm>
          <a:prstGeom prst="rect">
            <a:avLst/>
          </a:prstGeom>
          <a:noFill/>
        </p:spPr>
        <p:txBody>
          <a:bodyPr wrap="square" rtlCol="0">
            <a:spAutoFit/>
          </a:bodyPr>
          <a:lstStyle/>
          <a:p>
            <a:r>
              <a:rPr lang="en-GB" sz="4000" dirty="0">
                <a:latin typeface="Twinkl Cursive Looped" panose="02000000000000000000" pitchFamily="2" charset="0"/>
              </a:rPr>
              <a:t>On Wednesday we have PE.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1214895" y="2090756"/>
            <a:ext cx="2608959"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241516" y="4715937"/>
            <a:ext cx="944338"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32611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752324"/>
            <a:ext cx="11740242" cy="3693319"/>
          </a:xfrm>
          <a:prstGeom prst="rect">
            <a:avLst/>
          </a:prstGeom>
          <a:noFill/>
        </p:spPr>
        <p:txBody>
          <a:bodyPr wrap="square" rtlCol="0">
            <a:spAutoFit/>
          </a:bodyPr>
          <a:lstStyle/>
          <a:p>
            <a:r>
              <a:rPr lang="en-GB" b="1" dirty="0">
                <a:solidFill>
                  <a:srgbClr val="83001D"/>
                </a:solidFill>
                <a:effectLst/>
              </a:rPr>
              <a:t>Clothes</a:t>
            </a:r>
          </a:p>
          <a:p>
            <a:endParaRPr lang="en-GB" b="1" dirty="0">
              <a:solidFill>
                <a:srgbClr val="83001D"/>
              </a:solidFill>
            </a:endParaRPr>
          </a:p>
          <a:p>
            <a:r>
              <a:rPr lang="en-GB" b="1" dirty="0">
                <a:solidFill>
                  <a:srgbClr val="83001D"/>
                </a:solidFill>
                <a:effectLst/>
              </a:rPr>
              <a:t>Old English (only recorded in the past participle </a:t>
            </a:r>
            <a:r>
              <a:rPr lang="en-GB" b="1" dirty="0" err="1">
                <a:solidFill>
                  <a:srgbClr val="83001D"/>
                </a:solidFill>
                <a:effectLst/>
              </a:rPr>
              <a:t>geclāded</a:t>
            </a:r>
            <a:r>
              <a:rPr lang="en-GB" b="1" dirty="0">
                <a:solidFill>
                  <a:srgbClr val="83001D"/>
                </a:solidFill>
                <a:effectLst/>
              </a:rPr>
              <a:t> ), from </a:t>
            </a:r>
            <a:r>
              <a:rPr lang="en-GB" b="1" dirty="0" err="1">
                <a:solidFill>
                  <a:srgbClr val="83001D"/>
                </a:solidFill>
                <a:effectLst/>
              </a:rPr>
              <a:t>clāth</a:t>
            </a:r>
            <a:r>
              <a:rPr lang="en-GB" b="1" dirty="0">
                <a:solidFill>
                  <a:srgbClr val="83001D"/>
                </a:solidFill>
                <a:effectLst/>
              </a:rPr>
              <a:t> (see cloth)</a:t>
            </a: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People</a:t>
            </a:r>
          </a:p>
          <a:p>
            <a:endParaRPr lang="en-GB" b="1" dirty="0">
              <a:solidFill>
                <a:srgbClr val="83001D"/>
              </a:solidFill>
            </a:endParaRPr>
          </a:p>
          <a:p>
            <a:r>
              <a:rPr lang="en-GB" b="1" dirty="0">
                <a:solidFill>
                  <a:srgbClr val="83001D"/>
                </a:solidFill>
                <a:effectLst/>
              </a:rPr>
              <a:t>Middle English: from Anglo-Norman French </a:t>
            </a:r>
            <a:r>
              <a:rPr lang="en-GB" b="1" dirty="0" err="1">
                <a:solidFill>
                  <a:srgbClr val="83001D"/>
                </a:solidFill>
                <a:effectLst/>
              </a:rPr>
              <a:t>poeple</a:t>
            </a:r>
            <a:r>
              <a:rPr lang="en-GB" b="1" dirty="0">
                <a:solidFill>
                  <a:srgbClr val="83001D"/>
                </a:solidFill>
                <a:effectLst/>
              </a:rPr>
              <a:t>, from Latin populus ‘populace’</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1</a:t>
            </a:r>
          </a:p>
          <a:p>
            <a:r>
              <a:rPr lang="en-GB" sz="7200" dirty="0">
                <a:latin typeface="Twinkl Cursive Looped" panose="02000000000000000000" pitchFamily="2" charset="0"/>
              </a:rPr>
              <a:t>Week 3 -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grace</a:t>
            </a:r>
          </a:p>
        </p:txBody>
      </p:sp>
      <p:pic>
        <p:nvPicPr>
          <p:cNvPr id="19458" name="Picture 2" descr="Grace Clipart, Transparent PNG Clipart Images Free Download , Page 6 -  ClipartMax">
            <a:extLst>
              <a:ext uri="{FF2B5EF4-FFF2-40B4-BE49-F238E27FC236}">
                <a16:creationId xmlns:a16="http://schemas.microsoft.com/office/drawing/2014/main" id="{5E506630-B6EE-6A68-E140-349CF24893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382" y="437470"/>
            <a:ext cx="2114550" cy="216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519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752324"/>
            <a:ext cx="11740242" cy="1477328"/>
          </a:xfrm>
          <a:prstGeom prst="rect">
            <a:avLst/>
          </a:prstGeom>
          <a:noFill/>
        </p:spPr>
        <p:txBody>
          <a:bodyPr wrap="square" rtlCol="0">
            <a:spAutoFit/>
          </a:bodyPr>
          <a:lstStyle/>
          <a:p>
            <a:r>
              <a:rPr lang="en-GB" b="1" dirty="0">
                <a:solidFill>
                  <a:srgbClr val="83001D"/>
                </a:solidFill>
                <a:effectLst/>
              </a:rPr>
              <a:t>Wednesday</a:t>
            </a:r>
          </a:p>
          <a:p>
            <a:endParaRPr lang="en-GB" b="1" dirty="0">
              <a:solidFill>
                <a:srgbClr val="83001D"/>
              </a:solidFill>
            </a:endParaRPr>
          </a:p>
          <a:p>
            <a:r>
              <a:rPr lang="en-GB" b="1" dirty="0">
                <a:solidFill>
                  <a:srgbClr val="83001D"/>
                </a:solidFill>
                <a:effectLst/>
              </a:rPr>
              <a:t>Old English </a:t>
            </a:r>
            <a:r>
              <a:rPr lang="en-GB" b="1" dirty="0" err="1">
                <a:solidFill>
                  <a:srgbClr val="83001D"/>
                </a:solidFill>
                <a:effectLst/>
              </a:rPr>
              <a:t>Wōdnesdæg</a:t>
            </a:r>
            <a:r>
              <a:rPr lang="en-GB" b="1" dirty="0">
                <a:solidFill>
                  <a:srgbClr val="83001D"/>
                </a:solidFill>
                <a:effectLst/>
              </a:rPr>
              <a:t> ‘day of Odin’, named after the Germanic god Odin or </a:t>
            </a:r>
            <a:r>
              <a:rPr lang="en-GB" b="1" dirty="0" err="1">
                <a:solidFill>
                  <a:srgbClr val="83001D"/>
                </a:solidFill>
                <a:effectLst/>
              </a:rPr>
              <a:t>Woden</a:t>
            </a:r>
            <a:r>
              <a:rPr lang="en-GB" b="1" dirty="0">
                <a:solidFill>
                  <a:srgbClr val="83001D"/>
                </a:solidFill>
                <a:effectLst/>
              </a:rPr>
              <a:t>, the supreme god; translation of late Latin </a:t>
            </a:r>
            <a:r>
              <a:rPr lang="en-GB" b="1" dirty="0" err="1">
                <a:solidFill>
                  <a:srgbClr val="83001D"/>
                </a:solidFill>
                <a:effectLst/>
              </a:rPr>
              <a:t>Mercurii</a:t>
            </a:r>
            <a:r>
              <a:rPr lang="en-GB" b="1" dirty="0">
                <a:solidFill>
                  <a:srgbClr val="83001D"/>
                </a:solidFill>
                <a:effectLst/>
              </a:rPr>
              <a:t> dies, Odin being equated with the Roman god Mercury. Compare with Dutch </a:t>
            </a:r>
            <a:r>
              <a:rPr lang="en-GB" b="1" dirty="0" err="1">
                <a:solidFill>
                  <a:srgbClr val="83001D"/>
                </a:solidFill>
                <a:effectLst/>
              </a:rPr>
              <a:t>woensdag</a:t>
            </a:r>
            <a:r>
              <a:rPr lang="en-GB" b="1" dirty="0">
                <a:solidFill>
                  <a:srgbClr val="83001D"/>
                </a:solidFill>
                <a:effectLst/>
              </a:rPr>
              <a:t> .</a:t>
            </a:r>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pic>
        <p:nvPicPr>
          <p:cNvPr id="5" name="Picture 4">
            <a:extLst>
              <a:ext uri="{FF2B5EF4-FFF2-40B4-BE49-F238E27FC236}">
                <a16:creationId xmlns:a16="http://schemas.microsoft.com/office/drawing/2014/main" id="{006DBCD8-4918-EFA7-B2A2-6381B413C9D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377439" y="3229652"/>
            <a:ext cx="4144847" cy="3387187"/>
          </a:xfrm>
          <a:prstGeom prst="rect">
            <a:avLst/>
          </a:prstGeom>
          <a:noFill/>
        </p:spPr>
      </p:pic>
    </p:spTree>
    <p:extLst>
      <p:ext uri="{BB962C8B-B14F-4D97-AF65-F5344CB8AC3E}">
        <p14:creationId xmlns:p14="http://schemas.microsoft.com/office/powerpoint/2010/main" val="156660494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801314"/>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Look at the word origin of the challenge words and find words that are linked to them. </a:t>
            </a:r>
          </a:p>
        </p:txBody>
      </p:sp>
    </p:spTree>
    <p:extLst>
      <p:ext uri="{BB962C8B-B14F-4D97-AF65-F5344CB8AC3E}">
        <p14:creationId xmlns:p14="http://schemas.microsoft.com/office/powerpoint/2010/main" val="4027390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graceful</a:t>
            </a:r>
          </a:p>
        </p:txBody>
      </p:sp>
      <p:sp>
        <p:nvSpPr>
          <p:cNvPr id="3" name="Rectangle 2">
            <a:extLst>
              <a:ext uri="{FF2B5EF4-FFF2-40B4-BE49-F238E27FC236}">
                <a16:creationId xmlns:a16="http://schemas.microsoft.com/office/drawing/2014/main" id="{13BB5EC0-7A96-4D29-A835-6FAE896C31A4}"/>
              </a:ext>
            </a:extLst>
          </p:cNvPr>
          <p:cNvSpPr/>
          <p:nvPr/>
        </p:nvSpPr>
        <p:spPr>
          <a:xfrm>
            <a:off x="6825343" y="3561670"/>
            <a:ext cx="11103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482" name="Picture 2" descr="Graceful Dancer With A Butterfly Royalty Free SVG, Cliparts, Vectors, And  Stock Illustration. Image 10901690.">
            <a:extLst>
              <a:ext uri="{FF2B5EF4-FFF2-40B4-BE49-F238E27FC236}">
                <a16:creationId xmlns:a16="http://schemas.microsoft.com/office/drawing/2014/main" id="{25EDA97D-21D0-E96F-1604-DF7D5F908C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852" y="3326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4827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Suffix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tion</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8173352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8356" y="2330007"/>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tion</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40395045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motion </a:t>
            </a:r>
          </a:p>
        </p:txBody>
      </p:sp>
      <p:sp>
        <p:nvSpPr>
          <p:cNvPr id="3" name="Rectangle 2">
            <a:extLst>
              <a:ext uri="{FF2B5EF4-FFF2-40B4-BE49-F238E27FC236}">
                <a16:creationId xmlns:a16="http://schemas.microsoft.com/office/drawing/2014/main" id="{13BB5EC0-7A96-4D29-A835-6FAE896C31A4}"/>
              </a:ext>
            </a:extLst>
          </p:cNvPr>
          <p:cNvSpPr/>
          <p:nvPr/>
        </p:nvSpPr>
        <p:spPr>
          <a:xfrm>
            <a:off x="6251171" y="3429000"/>
            <a:ext cx="141316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0" name="Picture 6" descr="Image result for motion clipart">
            <a:extLst>
              <a:ext uri="{FF2B5EF4-FFF2-40B4-BE49-F238E27FC236}">
                <a16:creationId xmlns:a16="http://schemas.microsoft.com/office/drawing/2014/main" id="{AF69FDFF-9BBE-3A0E-905B-E3B53797AB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494" y="510194"/>
            <a:ext cx="1524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station</a:t>
            </a:r>
          </a:p>
        </p:txBody>
      </p:sp>
      <p:sp>
        <p:nvSpPr>
          <p:cNvPr id="3" name="Rectangle 2">
            <a:extLst>
              <a:ext uri="{FF2B5EF4-FFF2-40B4-BE49-F238E27FC236}">
                <a16:creationId xmlns:a16="http://schemas.microsoft.com/office/drawing/2014/main" id="{0366E0B6-702E-4814-82C6-08CA2D13F3C9}"/>
              </a:ext>
            </a:extLst>
          </p:cNvPr>
          <p:cNvSpPr/>
          <p:nvPr/>
        </p:nvSpPr>
        <p:spPr>
          <a:xfrm>
            <a:off x="5968538" y="3429000"/>
            <a:ext cx="1809303" cy="113347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4" name="Picture 6" descr="Image result for station clipart">
            <a:extLst>
              <a:ext uri="{FF2B5EF4-FFF2-40B4-BE49-F238E27FC236}">
                <a16:creationId xmlns:a16="http://schemas.microsoft.com/office/drawing/2014/main" id="{F575918B-E7D8-6185-CBD7-3C3B849ED7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57" y="393815"/>
            <a:ext cx="29908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motion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action or process of moving or being moved</a:t>
            </a:r>
          </a:p>
        </p:txBody>
      </p:sp>
      <p:pic>
        <p:nvPicPr>
          <p:cNvPr id="7" name="Picture 6" descr="Image result for motion clipart">
            <a:extLst>
              <a:ext uri="{FF2B5EF4-FFF2-40B4-BE49-F238E27FC236}">
                <a16:creationId xmlns:a16="http://schemas.microsoft.com/office/drawing/2014/main" id="{6966863D-EE03-6FD9-8410-794B1C1394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814" y="72714"/>
            <a:ext cx="1524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station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place on a railway line where trains regularly stop so that passengers can get on or off</a:t>
            </a:r>
          </a:p>
        </p:txBody>
      </p:sp>
      <p:pic>
        <p:nvPicPr>
          <p:cNvPr id="4" name="Picture 6" descr="Image result for station clipart">
            <a:extLst>
              <a:ext uri="{FF2B5EF4-FFF2-40B4-BE49-F238E27FC236}">
                <a16:creationId xmlns:a16="http://schemas.microsoft.com/office/drawing/2014/main" id="{D0C89B7A-445C-DE93-6F5E-8676A5601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5642"/>
            <a:ext cx="29908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7401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boat had a rocking and rolling motion.</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893522" y="2974437"/>
            <a:ext cx="2238797" cy="915919"/>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6B09645-7E40-8B3C-90FD-0869B0A0B70C}"/>
              </a:ext>
            </a:extLst>
          </p:cNvPr>
          <p:cNvPicPr>
            <a:picLocks noChangeAspect="1"/>
          </p:cNvPicPr>
          <p:nvPr/>
        </p:nvPicPr>
        <p:blipFill rotWithShape="1">
          <a:blip r:embed="rId2"/>
          <a:srcRect l="10965" t="10634" r="10450" b="12602"/>
          <a:stretch/>
        </p:blipFill>
        <p:spPr>
          <a:xfrm>
            <a:off x="166253" y="0"/>
            <a:ext cx="12025747" cy="6604479"/>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We walked back to the station and caught the train back to London. </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963593" y="2809406"/>
            <a:ext cx="2102823" cy="88144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clothes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items worn to cover the body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80" name="Picture 8" descr="Image result for clothes clipart">
            <a:extLst>
              <a:ext uri="{FF2B5EF4-FFF2-40B4-BE49-F238E27FC236}">
                <a16:creationId xmlns:a16="http://schemas.microsoft.com/office/drawing/2014/main" id="{E02EBD78-1AD2-D298-6B7A-78F946EE85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176212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fontScale="90000"/>
          </a:bodyPr>
          <a:lstStyle/>
          <a:p>
            <a:pPr algn="ctr"/>
            <a:r>
              <a:rPr lang="en-GB" dirty="0">
                <a:latin typeface="Twinkl Cursive Looped" panose="02000000000000000000" pitchFamily="2" charset="0"/>
              </a:rPr>
              <a:t>They stripped off their clothes to go swimming.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396174" y="2809702"/>
            <a:ext cx="2346342" cy="108065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people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human beings in general or considered collectively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7650" name="Picture 2" descr="Image result for mANY clipart">
            <a:extLst>
              <a:ext uri="{FF2B5EF4-FFF2-40B4-BE49-F238E27FC236}">
                <a16:creationId xmlns:a16="http://schemas.microsoft.com/office/drawing/2014/main" id="{714BDF6B-0A44-AFB2-E8A8-A61EF51BC3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218523"/>
            <a:ext cx="1447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9618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people listened as the choir sang.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36171" y="3597173"/>
            <a:ext cx="2204061" cy="96530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Wednesday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569660"/>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the day of the week before Thursday and following Wednesday</a:t>
            </a:r>
            <a:endParaRPr lang="en-GB" dirty="0"/>
          </a:p>
        </p:txBody>
      </p:sp>
      <p:pic>
        <p:nvPicPr>
          <p:cNvPr id="6150" name="Picture 6" descr="Wednesday Calendar Clip Art">
            <a:extLst>
              <a:ext uri="{FF2B5EF4-FFF2-40B4-BE49-F238E27FC236}">
                <a16:creationId xmlns:a16="http://schemas.microsoft.com/office/drawing/2014/main" id="{3B2B4ADD-7EAD-BD56-2572-C510EC1DA1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628" y="323510"/>
            <a:ext cx="1143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2798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On Wednesday we have PE.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86147" y="3575957"/>
            <a:ext cx="4097286" cy="986518"/>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432806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Thunder and Lightning</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Heavy rain is an action that is often accompanied by thunderstorms.  Thunderstorms happen every day in the tropics, the area around the middle of the Earth.  People who  live in these areas have to wear particular clothes to protect them from this weather.  Thunderstorms are created by a motion of thunderclouds which start small but grow taller and taller and wider and wider.  A section of a thunderstorm is a thundercloud.  A fully-grown thundercloud, called a cumulonimbus cloud, is about 10km high. </a:t>
            </a:r>
          </a:p>
        </p:txBody>
      </p:sp>
    </p:spTree>
    <p:extLst>
      <p:ext uri="{BB962C8B-B14F-4D97-AF65-F5344CB8AC3E}">
        <p14:creationId xmlns:p14="http://schemas.microsoft.com/office/powerpoint/2010/main" val="24335001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Thunder and Lightning</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Heavy rain is 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action</a:t>
            </a:r>
            <a:r>
              <a:rPr lang="en-GB" sz="4000" dirty="0">
                <a:solidFill>
                  <a:srgbClr val="000000"/>
                </a:solidFill>
                <a:effectLst/>
                <a:latin typeface="Twinkl Cursive Looped" panose="02000000000000000000" pitchFamily="2" charset="0"/>
                <a:ea typeface="Times New Roman" panose="02020603050405020304" pitchFamily="18" charset="0"/>
              </a:rPr>
              <a:t> that is often accompanied by thunderstorms.  Thunderstorms happen every day in the tropics, the area around the middle of the Earth.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People</a:t>
            </a:r>
            <a:r>
              <a:rPr lang="en-GB" sz="4000" dirty="0">
                <a:solidFill>
                  <a:srgbClr val="000000"/>
                </a:solidFill>
                <a:effectLst/>
                <a:latin typeface="Twinkl Cursive Looped" panose="02000000000000000000" pitchFamily="2" charset="0"/>
                <a:ea typeface="Times New Roman" panose="02020603050405020304" pitchFamily="18" charset="0"/>
              </a:rPr>
              <a:t> who  live in these areas have to wear particular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clothes</a:t>
            </a:r>
            <a:r>
              <a:rPr lang="en-GB" sz="4000" dirty="0">
                <a:solidFill>
                  <a:srgbClr val="000000"/>
                </a:solidFill>
                <a:effectLst/>
                <a:latin typeface="Twinkl Cursive Looped" panose="02000000000000000000" pitchFamily="2" charset="0"/>
                <a:ea typeface="Times New Roman" panose="02020603050405020304" pitchFamily="18" charset="0"/>
              </a:rPr>
              <a:t> to protect them from this weather.  Thunderstorms are created by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motion</a:t>
            </a:r>
            <a:r>
              <a:rPr lang="en-GB" sz="4000" dirty="0">
                <a:solidFill>
                  <a:srgbClr val="000000"/>
                </a:solidFill>
                <a:effectLst/>
                <a:latin typeface="Twinkl Cursive Looped" panose="02000000000000000000" pitchFamily="2" charset="0"/>
                <a:ea typeface="Times New Roman" panose="02020603050405020304" pitchFamily="18" charset="0"/>
              </a:rPr>
              <a:t> of thunderclouds which start small but grow taller and taller and wider and wider.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section</a:t>
            </a:r>
            <a:r>
              <a:rPr lang="en-GB" sz="4000" dirty="0">
                <a:solidFill>
                  <a:srgbClr val="000000"/>
                </a:solidFill>
                <a:effectLst/>
                <a:latin typeface="Twinkl Cursive Looped" panose="02000000000000000000" pitchFamily="2" charset="0"/>
                <a:ea typeface="Times New Roman" panose="02020603050405020304" pitchFamily="18" charset="0"/>
              </a:rPr>
              <a:t> of a thunderstorm is a thundercloud.  A fully-grown thundercloud, called a cumulonimbus cloud, is about 10km high. </a:t>
            </a:r>
          </a:p>
        </p:txBody>
      </p:sp>
    </p:spTree>
    <p:extLst>
      <p:ext uri="{BB962C8B-B14F-4D97-AF65-F5344CB8AC3E}">
        <p14:creationId xmlns:p14="http://schemas.microsoft.com/office/powerpoint/2010/main" val="603097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Heavy rain is an action that is often accompanied by thunderstorms.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1</a:t>
            </a:r>
          </a:p>
          <a:p>
            <a:r>
              <a:rPr lang="en-GB" sz="7200" dirty="0">
                <a:latin typeface="Twinkl Cursive Looped" panose="02000000000000000000" pitchFamily="2" charset="0"/>
              </a:rPr>
              <a:t>Week 3 - Tuesday</a:t>
            </a:r>
          </a:p>
          <a:p>
            <a:endParaRPr lang="en-GB" sz="7200" dirty="0"/>
          </a:p>
        </p:txBody>
      </p:sp>
    </p:spTree>
    <p:extLst>
      <p:ext uri="{BB962C8B-B14F-4D97-AF65-F5344CB8AC3E}">
        <p14:creationId xmlns:p14="http://schemas.microsoft.com/office/powerpoint/2010/main" val="2581017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6B09645-7E40-8B3C-90FD-0869B0A0B70C}"/>
              </a:ext>
            </a:extLst>
          </p:cNvPr>
          <p:cNvPicPr>
            <a:picLocks noChangeAspect="1"/>
          </p:cNvPicPr>
          <p:nvPr/>
        </p:nvPicPr>
        <p:blipFill rotWithShape="1">
          <a:blip r:embed="rId2"/>
          <a:srcRect l="10965" t="10634" r="10450" b="12602"/>
          <a:stretch/>
        </p:blipFill>
        <p:spPr>
          <a:xfrm>
            <a:off x="166253" y="0"/>
            <a:ext cx="12025747" cy="6604479"/>
          </a:xfrm>
          <a:prstGeom prst="rect">
            <a:avLst/>
          </a:prstGeom>
        </p:spPr>
      </p:pic>
    </p:spTree>
    <p:extLst>
      <p:ext uri="{BB962C8B-B14F-4D97-AF65-F5344CB8AC3E}">
        <p14:creationId xmlns:p14="http://schemas.microsoft.com/office/powerpoint/2010/main" val="35793948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7148629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5899554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even</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lang="en-GB" sz="4800" dirty="0">
                <a:solidFill>
                  <a:prstClr val="black"/>
                </a:solidFill>
                <a:latin typeface="Twinkl Cursive Looped" panose="02000000000000000000" pitchFamily="2" charset="0"/>
              </a:rPr>
              <a:t>- divisible by two without a remainder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1506" name="Picture 2" descr="Even numbers clipart - Clipartix">
            <a:extLst>
              <a:ext uri="{FF2B5EF4-FFF2-40B4-BE49-F238E27FC236}">
                <a16:creationId xmlns:a16="http://schemas.microsoft.com/office/drawing/2014/main" id="{5015EA4B-121C-7BED-82F4-6A4FEB8411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4684"/>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3315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24 is an even number.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10841" y="3624943"/>
            <a:ext cx="1649187"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584025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Christmas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697529"/>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annual Christian festival celebrating Christ's birth, held on 25 December in the Western Church</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5602" name="Picture 2" descr="187,980 Christmas Clip Art Images, Stock Photos &amp; Vectors | Shutterstock">
            <a:extLst>
              <a:ext uri="{FF2B5EF4-FFF2-40B4-BE49-F238E27FC236}">
                <a16:creationId xmlns:a16="http://schemas.microsoft.com/office/drawing/2014/main" id="{2405A4BA-1634-288A-0C9B-5599F418573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443"/>
          <a:stretch/>
        </p:blipFill>
        <p:spPr bwMode="auto">
          <a:xfrm>
            <a:off x="288812" y="637835"/>
            <a:ext cx="3257550" cy="1239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3404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love decorating the house at Christmas.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967842" y="3652325"/>
            <a:ext cx="3559629" cy="910150"/>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071866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ness, </a:t>
            </a:r>
            <a:r>
              <a:rPr lang="en-GB" dirty="0" err="1">
                <a:latin typeface="Twinkl Cursive Looped" panose="02000000000000000000" pitchFamily="2" charset="0"/>
              </a:rPr>
              <a:t>ful</a:t>
            </a:r>
            <a:r>
              <a:rPr lang="en-GB" dirty="0">
                <a:latin typeface="Twinkl Cursive Looped" panose="02000000000000000000" pitchFamily="2" charset="0"/>
              </a:rPr>
              <a:t> and </a:t>
            </a:r>
            <a:r>
              <a:rPr lang="en-GB" dirty="0" err="1">
                <a:latin typeface="Twinkl Cursive Looped" panose="02000000000000000000" pitchFamily="2" charset="0"/>
              </a:rPr>
              <a:t>ment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just add suffix to root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10409590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i="1" dirty="0">
                <a:latin typeface="Twinkl Cursive Looped" panose="02000000000000000000" pitchFamily="2" charset="0"/>
              </a:rPr>
              <a:t>Exceptions -</a:t>
            </a:r>
            <a:br>
              <a:rPr lang="en-GB" i="1" dirty="0">
                <a:latin typeface="Twinkl Cursive Looped" panose="02000000000000000000" pitchFamily="2" charset="0"/>
              </a:rPr>
            </a:br>
            <a:r>
              <a:rPr lang="en-GB" i="1" dirty="0">
                <a:latin typeface="Twinkl Cursive Looped" panose="02000000000000000000" pitchFamily="2" charset="0"/>
              </a:rPr>
              <a:t>Words of more than 1 syllable and which end with a consonant followed by a ‘y’ </a:t>
            </a:r>
            <a:br>
              <a:rPr lang="en-GB" i="1" dirty="0">
                <a:latin typeface="Twinkl Cursive Looped" panose="02000000000000000000" pitchFamily="2" charset="0"/>
              </a:rPr>
            </a:br>
            <a:r>
              <a:rPr lang="en-GB" i="1" dirty="0">
                <a:latin typeface="Twinkl Cursive Looped" panose="02000000000000000000" pitchFamily="2" charset="0"/>
              </a:rPr>
              <a:t>such as merry need to have the y changed to an ‘</a:t>
            </a:r>
            <a:r>
              <a:rPr lang="en-GB" i="1" dirty="0" err="1">
                <a:latin typeface="Twinkl Cursive Looped" panose="02000000000000000000" pitchFamily="2" charset="0"/>
              </a:rPr>
              <a:t>i</a:t>
            </a:r>
            <a:r>
              <a:rPr lang="en-GB" i="1" dirty="0">
                <a:latin typeface="Twinkl Cursive Looped" panose="02000000000000000000" pitchFamily="2" charset="0"/>
              </a:rPr>
              <a:t>’ </a:t>
            </a:r>
          </a:p>
        </p:txBody>
      </p:sp>
    </p:spTree>
    <p:extLst>
      <p:ext uri="{BB962C8B-B14F-4D97-AF65-F5344CB8AC3E}">
        <p14:creationId xmlns:p14="http://schemas.microsoft.com/office/powerpoint/2010/main" val="34029383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suffixes</a:t>
            </a:r>
          </a:p>
        </p:txBody>
      </p:sp>
    </p:spTree>
    <p:extLst>
      <p:ext uri="{BB962C8B-B14F-4D97-AF65-F5344CB8AC3E}">
        <p14:creationId xmlns:p14="http://schemas.microsoft.com/office/powerpoint/2010/main" val="24172114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-ness</a:t>
            </a:r>
          </a:p>
        </p:txBody>
      </p:sp>
    </p:spTree>
    <p:extLst>
      <p:ext uri="{BB962C8B-B14F-4D97-AF65-F5344CB8AC3E}">
        <p14:creationId xmlns:p14="http://schemas.microsoft.com/office/powerpoint/2010/main" val="130420883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ful</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13573165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ment</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418704257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enjoy</a:t>
            </a:r>
          </a:p>
        </p:txBody>
      </p:sp>
      <p:pic>
        <p:nvPicPr>
          <p:cNvPr id="63490" name="Picture 2" descr="Premium Vector | Boy enjoy vacation cartoon">
            <a:extLst>
              <a:ext uri="{FF2B5EF4-FFF2-40B4-BE49-F238E27FC236}">
                <a16:creationId xmlns:a16="http://schemas.microsoft.com/office/drawing/2014/main" id="{542ED23F-3F67-2199-4A7C-8C06C1311D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6" y="113788"/>
            <a:ext cx="1609725" cy="2847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247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34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enjoyment</a:t>
            </a:r>
          </a:p>
        </p:txBody>
      </p:sp>
      <p:sp>
        <p:nvSpPr>
          <p:cNvPr id="3" name="Rectangle 2">
            <a:extLst>
              <a:ext uri="{FF2B5EF4-FFF2-40B4-BE49-F238E27FC236}">
                <a16:creationId xmlns:a16="http://schemas.microsoft.com/office/drawing/2014/main" id="{13BB5EC0-7A96-4D29-A835-6FAE896C31A4}"/>
              </a:ext>
            </a:extLst>
          </p:cNvPr>
          <p:cNvSpPr/>
          <p:nvPr/>
        </p:nvSpPr>
        <p:spPr>
          <a:xfrm>
            <a:off x="6547758" y="3561670"/>
            <a:ext cx="16818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Premium Vector | Boy enjoy vacation cartoon">
            <a:extLst>
              <a:ext uri="{FF2B5EF4-FFF2-40B4-BE49-F238E27FC236}">
                <a16:creationId xmlns:a16="http://schemas.microsoft.com/office/drawing/2014/main" id="{AF2723C0-B806-A4DF-4E35-715D9EEB70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6" y="113788"/>
            <a:ext cx="1609725" cy="2847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784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even</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lang="en-GB" sz="4800" dirty="0">
                <a:solidFill>
                  <a:prstClr val="black"/>
                </a:solidFill>
                <a:latin typeface="Twinkl Cursive Looped" panose="02000000000000000000" pitchFamily="2" charset="0"/>
              </a:rPr>
              <a:t>- divisible by two without a remainder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1506" name="Picture 2" descr="Even numbers clipart - Clipartix">
            <a:extLst>
              <a:ext uri="{FF2B5EF4-FFF2-40B4-BE49-F238E27FC236}">
                <a16:creationId xmlns:a16="http://schemas.microsoft.com/office/drawing/2014/main" id="{5015EA4B-121C-7BED-82F4-6A4FEB8411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4684"/>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2733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merry</a:t>
            </a:r>
          </a:p>
        </p:txBody>
      </p:sp>
      <p:pic>
        <p:nvPicPr>
          <p:cNvPr id="61442" name="Picture 2" descr="900+ Merriment Clip Art | Royalty Free - GoGraph">
            <a:extLst>
              <a:ext uri="{FF2B5EF4-FFF2-40B4-BE49-F238E27FC236}">
                <a16:creationId xmlns:a16="http://schemas.microsoft.com/office/drawing/2014/main" id="{867039AE-E756-CA83-3C40-E4A937705A1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4706"/>
          <a:stretch/>
        </p:blipFill>
        <p:spPr bwMode="auto">
          <a:xfrm>
            <a:off x="536121" y="674914"/>
            <a:ext cx="2857500" cy="1104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6791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merr</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ment</a:t>
            </a:r>
          </a:p>
        </p:txBody>
      </p:sp>
      <p:sp>
        <p:nvSpPr>
          <p:cNvPr id="3" name="Rectangle 2">
            <a:extLst>
              <a:ext uri="{FF2B5EF4-FFF2-40B4-BE49-F238E27FC236}">
                <a16:creationId xmlns:a16="http://schemas.microsoft.com/office/drawing/2014/main" id="{13BB5EC0-7A96-4D29-A835-6FAE896C31A4}"/>
              </a:ext>
            </a:extLst>
          </p:cNvPr>
          <p:cNvSpPr/>
          <p:nvPr/>
        </p:nvSpPr>
        <p:spPr>
          <a:xfrm>
            <a:off x="6400800" y="3561670"/>
            <a:ext cx="174715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900+ Merriment Clip Art | Royalty Free - GoGraph">
            <a:extLst>
              <a:ext uri="{FF2B5EF4-FFF2-40B4-BE49-F238E27FC236}">
                <a16:creationId xmlns:a16="http://schemas.microsoft.com/office/drawing/2014/main" id="{26335633-FF20-F098-37D3-E077E61100A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4706"/>
          <a:stretch/>
        </p:blipFill>
        <p:spPr bwMode="auto">
          <a:xfrm>
            <a:off x="536121" y="674914"/>
            <a:ext cx="2857500" cy="1104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8073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649570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Suffix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tion</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40933680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8356" y="2330007"/>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tion</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292597911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fiction </a:t>
            </a:r>
          </a:p>
        </p:txBody>
      </p:sp>
      <p:sp>
        <p:nvSpPr>
          <p:cNvPr id="3" name="Rectangle 2">
            <a:extLst>
              <a:ext uri="{FF2B5EF4-FFF2-40B4-BE49-F238E27FC236}">
                <a16:creationId xmlns:a16="http://schemas.microsoft.com/office/drawing/2014/main" id="{13BB5EC0-7A96-4D29-A835-6FAE896C31A4}"/>
              </a:ext>
            </a:extLst>
          </p:cNvPr>
          <p:cNvSpPr/>
          <p:nvPr/>
        </p:nvSpPr>
        <p:spPr>
          <a:xfrm>
            <a:off x="6096000" y="3429000"/>
            <a:ext cx="141316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0658" name="Picture 2" descr="Image result for fiction clipart">
            <a:extLst>
              <a:ext uri="{FF2B5EF4-FFF2-40B4-BE49-F238E27FC236}">
                <a16:creationId xmlns:a16="http://schemas.microsoft.com/office/drawing/2014/main" id="{50487557-6291-4D42-8D2B-EE0E3D6841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16" y="460318"/>
            <a:ext cx="2762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6812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06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national</a:t>
            </a:r>
          </a:p>
        </p:txBody>
      </p:sp>
      <p:sp>
        <p:nvSpPr>
          <p:cNvPr id="3" name="Rectangle 2">
            <a:extLst>
              <a:ext uri="{FF2B5EF4-FFF2-40B4-BE49-F238E27FC236}">
                <a16:creationId xmlns:a16="http://schemas.microsoft.com/office/drawing/2014/main" id="{0366E0B6-702E-4814-82C6-08CA2D13F3C9}"/>
              </a:ext>
            </a:extLst>
          </p:cNvPr>
          <p:cNvSpPr/>
          <p:nvPr/>
        </p:nvSpPr>
        <p:spPr>
          <a:xfrm>
            <a:off x="5586153" y="3624349"/>
            <a:ext cx="1246910" cy="81464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9634" name="Picture 2" descr="Image result for national uk clipart">
            <a:extLst>
              <a:ext uri="{FF2B5EF4-FFF2-40B4-BE49-F238E27FC236}">
                <a16:creationId xmlns:a16="http://schemas.microsoft.com/office/drawing/2014/main" id="{2A77815A-55ED-8B29-34AC-EC70D78709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834" y="327314"/>
            <a:ext cx="18383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7897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96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fiction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literature in the form of prose that describes imaginary events and people</a:t>
            </a:r>
          </a:p>
        </p:txBody>
      </p:sp>
      <p:pic>
        <p:nvPicPr>
          <p:cNvPr id="3" name="Picture 2" descr="Image result for fiction clipart">
            <a:extLst>
              <a:ext uri="{FF2B5EF4-FFF2-40B4-BE49-F238E27FC236}">
                <a16:creationId xmlns:a16="http://schemas.microsoft.com/office/drawing/2014/main" id="{6B788299-570F-E5D4-F786-EA6EFCBB0B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16" y="460318"/>
            <a:ext cx="2762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4877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national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relating to or characteristic of a nation</a:t>
            </a:r>
          </a:p>
        </p:txBody>
      </p:sp>
      <p:pic>
        <p:nvPicPr>
          <p:cNvPr id="3" name="Picture 2" descr="Image result for national uk clipart">
            <a:extLst>
              <a:ext uri="{FF2B5EF4-FFF2-40B4-BE49-F238E27FC236}">
                <a16:creationId xmlns:a16="http://schemas.microsoft.com/office/drawing/2014/main" id="{3E51F41C-F972-8587-7747-F7BEDC0F31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834" y="327314"/>
            <a:ext cx="18383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1307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fiction book being read to the class each day was super exciting. </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183573" y="2164906"/>
            <a:ext cx="2238797" cy="915919"/>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329732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24 is an even number.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10841" y="3624943"/>
            <a:ext cx="1649187"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4187647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national newspaper helps people know what is happening in the country. </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845425" y="2161309"/>
            <a:ext cx="2593571" cy="90800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329088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973839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clothes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items worn to cover the body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80" name="Picture 8" descr="Image result for clothes clipart">
            <a:extLst>
              <a:ext uri="{FF2B5EF4-FFF2-40B4-BE49-F238E27FC236}">
                <a16:creationId xmlns:a16="http://schemas.microsoft.com/office/drawing/2014/main" id="{E02EBD78-1AD2-D298-6B7A-78F946EE85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176212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358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fontScale="90000"/>
          </a:bodyPr>
          <a:lstStyle/>
          <a:p>
            <a:pPr algn="ctr"/>
            <a:r>
              <a:rPr lang="en-GB" dirty="0">
                <a:latin typeface="Twinkl Cursive Looped" panose="02000000000000000000" pitchFamily="2" charset="0"/>
              </a:rPr>
              <a:t>They stripped off their clothes to go swimming.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396174" y="2809702"/>
            <a:ext cx="2346342" cy="108065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167070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people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human beings in general or considered collectively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7650" name="Picture 2" descr="Image result for mANY clipart">
            <a:extLst>
              <a:ext uri="{FF2B5EF4-FFF2-40B4-BE49-F238E27FC236}">
                <a16:creationId xmlns:a16="http://schemas.microsoft.com/office/drawing/2014/main" id="{714BDF6B-0A44-AFB2-E8A8-A61EF51BC3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218523"/>
            <a:ext cx="1447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4949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people listened as the choir sang.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36171" y="3597173"/>
            <a:ext cx="2204061" cy="96530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63075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Wednesday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569660"/>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the day of the week before Thursday and following Wednesday</a:t>
            </a:r>
            <a:endParaRPr lang="en-GB" dirty="0"/>
          </a:p>
        </p:txBody>
      </p:sp>
      <p:pic>
        <p:nvPicPr>
          <p:cNvPr id="6150" name="Picture 6" descr="Wednesday Calendar Clip Art">
            <a:extLst>
              <a:ext uri="{FF2B5EF4-FFF2-40B4-BE49-F238E27FC236}">
                <a16:creationId xmlns:a16="http://schemas.microsoft.com/office/drawing/2014/main" id="{3B2B4ADD-7EAD-BD56-2572-C510EC1DA1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628" y="323510"/>
            <a:ext cx="1143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5518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On Wednesday we have PE.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86147" y="3575957"/>
            <a:ext cx="4097286" cy="986518"/>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4183274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1181975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96444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Christmas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697529"/>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annual Christian festival celebrating Christ's birth, held on 25 December in the Western Church</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5602" name="Picture 2" descr="187,980 Christmas Clip Art Images, Stock Photos &amp; Vectors | Shutterstock">
            <a:extLst>
              <a:ext uri="{FF2B5EF4-FFF2-40B4-BE49-F238E27FC236}">
                <a16:creationId xmlns:a16="http://schemas.microsoft.com/office/drawing/2014/main" id="{2405A4BA-1634-288A-0C9B-5599F418573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443"/>
          <a:stretch/>
        </p:blipFill>
        <p:spPr bwMode="auto">
          <a:xfrm>
            <a:off x="288812" y="637835"/>
            <a:ext cx="3257550" cy="1239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Thunder and Lightning</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Heavy rain is an action that is often accompanied by thunderstorms.  Thunderstorms happen every day in the tropics, the area around the middle of the Earth.  People who  live in these areas have to wear particular clothes to protect them from this weather.  Thunderstorms are created by a motion of thunderclouds which start small but grow taller and taller and wider and wider.  A section of a thunderstorm is a thundercloud.  A fully-grown thundercloud, called a cumulonimbus cloud, is about 10km high. </a:t>
            </a:r>
          </a:p>
        </p:txBody>
      </p:sp>
    </p:spTree>
    <p:extLst>
      <p:ext uri="{BB962C8B-B14F-4D97-AF65-F5344CB8AC3E}">
        <p14:creationId xmlns:p14="http://schemas.microsoft.com/office/powerpoint/2010/main" val="39497521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Thunder and Lightning</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Heavy rain is 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action</a:t>
            </a:r>
            <a:r>
              <a:rPr lang="en-GB" sz="4000" dirty="0">
                <a:solidFill>
                  <a:srgbClr val="000000"/>
                </a:solidFill>
                <a:effectLst/>
                <a:latin typeface="Twinkl Cursive Looped" panose="02000000000000000000" pitchFamily="2" charset="0"/>
                <a:ea typeface="Times New Roman" panose="02020603050405020304" pitchFamily="18" charset="0"/>
              </a:rPr>
              <a:t> that is often accompanied by thunderstorms.  Thunderstorms happen every day in the tropics, the area around the middle of the Earth.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People</a:t>
            </a:r>
            <a:r>
              <a:rPr lang="en-GB" sz="4000" dirty="0">
                <a:solidFill>
                  <a:srgbClr val="000000"/>
                </a:solidFill>
                <a:effectLst/>
                <a:latin typeface="Twinkl Cursive Looped" panose="02000000000000000000" pitchFamily="2" charset="0"/>
                <a:ea typeface="Times New Roman" panose="02020603050405020304" pitchFamily="18" charset="0"/>
              </a:rPr>
              <a:t> who  live in these areas have to wear particular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clothes</a:t>
            </a:r>
            <a:r>
              <a:rPr lang="en-GB" sz="4000" dirty="0">
                <a:solidFill>
                  <a:srgbClr val="000000"/>
                </a:solidFill>
                <a:effectLst/>
                <a:latin typeface="Twinkl Cursive Looped" panose="02000000000000000000" pitchFamily="2" charset="0"/>
                <a:ea typeface="Times New Roman" panose="02020603050405020304" pitchFamily="18" charset="0"/>
              </a:rPr>
              <a:t> to protect them from this weather.  Thunderstorms are created by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motion</a:t>
            </a:r>
            <a:r>
              <a:rPr lang="en-GB" sz="4000" dirty="0">
                <a:solidFill>
                  <a:srgbClr val="000000"/>
                </a:solidFill>
                <a:effectLst/>
                <a:latin typeface="Twinkl Cursive Looped" panose="02000000000000000000" pitchFamily="2" charset="0"/>
                <a:ea typeface="Times New Roman" panose="02020603050405020304" pitchFamily="18" charset="0"/>
              </a:rPr>
              <a:t> of thunderclouds which start small but grow taller and taller and wider and wider.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section</a:t>
            </a:r>
            <a:r>
              <a:rPr lang="en-GB" sz="4000" dirty="0">
                <a:solidFill>
                  <a:srgbClr val="000000"/>
                </a:solidFill>
                <a:effectLst/>
                <a:latin typeface="Twinkl Cursive Looped" panose="02000000000000000000" pitchFamily="2" charset="0"/>
                <a:ea typeface="Times New Roman" panose="02020603050405020304" pitchFamily="18" charset="0"/>
              </a:rPr>
              <a:t> of a thunderstorm is a thundercloud.  A fully-grown thundercloud, called a cumulonimbus cloud, is about 10km high. </a:t>
            </a:r>
          </a:p>
        </p:txBody>
      </p:sp>
    </p:spTree>
    <p:extLst>
      <p:ext uri="{BB962C8B-B14F-4D97-AF65-F5344CB8AC3E}">
        <p14:creationId xmlns:p14="http://schemas.microsoft.com/office/powerpoint/2010/main" val="78198427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9993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People wear clothes to protect them from weather.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62998754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1</a:t>
            </a:r>
          </a:p>
          <a:p>
            <a:r>
              <a:rPr lang="en-GB" sz="7200" dirty="0">
                <a:latin typeface="Twinkl Cursive Looped" panose="02000000000000000000" pitchFamily="2" charset="0"/>
              </a:rPr>
              <a:t>Week 3 - Wednesday</a:t>
            </a:r>
          </a:p>
          <a:p>
            <a:endParaRPr lang="en-GB" sz="7200" dirty="0"/>
          </a:p>
        </p:txBody>
      </p:sp>
    </p:spTree>
    <p:extLst>
      <p:ext uri="{BB962C8B-B14F-4D97-AF65-F5344CB8AC3E}">
        <p14:creationId xmlns:p14="http://schemas.microsoft.com/office/powerpoint/2010/main" val="35760978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6B09645-7E40-8B3C-90FD-0869B0A0B70C}"/>
              </a:ext>
            </a:extLst>
          </p:cNvPr>
          <p:cNvPicPr>
            <a:picLocks noChangeAspect="1"/>
          </p:cNvPicPr>
          <p:nvPr/>
        </p:nvPicPr>
        <p:blipFill rotWithShape="1">
          <a:blip r:embed="rId2"/>
          <a:srcRect l="10965" t="10634" r="10450" b="12602"/>
          <a:stretch/>
        </p:blipFill>
        <p:spPr>
          <a:xfrm>
            <a:off x="166253" y="0"/>
            <a:ext cx="12025747" cy="6604479"/>
          </a:xfrm>
          <a:prstGeom prst="rect">
            <a:avLst/>
          </a:prstGeom>
        </p:spPr>
      </p:pic>
    </p:spTree>
    <p:extLst>
      <p:ext uri="{BB962C8B-B14F-4D97-AF65-F5344CB8AC3E}">
        <p14:creationId xmlns:p14="http://schemas.microsoft.com/office/powerpoint/2010/main" val="255529323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29425652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90439216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even</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lang="en-GB" sz="4800" dirty="0">
                <a:solidFill>
                  <a:prstClr val="black"/>
                </a:solidFill>
                <a:latin typeface="Twinkl Cursive Looped" panose="02000000000000000000" pitchFamily="2" charset="0"/>
              </a:rPr>
              <a:t>- divisible by two without a remainder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1506" name="Picture 2" descr="Even numbers clipart - Clipartix">
            <a:extLst>
              <a:ext uri="{FF2B5EF4-FFF2-40B4-BE49-F238E27FC236}">
                <a16:creationId xmlns:a16="http://schemas.microsoft.com/office/drawing/2014/main" id="{5015EA4B-121C-7BED-82F4-6A4FEB8411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4684"/>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53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24 is an even number.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10841" y="3624943"/>
            <a:ext cx="1649187"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462728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love decorating the house at Christmas.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967842" y="3652325"/>
            <a:ext cx="3559629" cy="910150"/>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85785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Christmas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697529"/>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annual Christian festival celebrating Christ's birth, held on 25 December in the Western Church</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5602" name="Picture 2" descr="187,980 Christmas Clip Art Images, Stock Photos &amp; Vectors | Shutterstock">
            <a:extLst>
              <a:ext uri="{FF2B5EF4-FFF2-40B4-BE49-F238E27FC236}">
                <a16:creationId xmlns:a16="http://schemas.microsoft.com/office/drawing/2014/main" id="{2405A4BA-1634-288A-0C9B-5599F418573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443"/>
          <a:stretch/>
        </p:blipFill>
        <p:spPr bwMode="auto">
          <a:xfrm>
            <a:off x="288812" y="637835"/>
            <a:ext cx="3257550" cy="1239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5689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love decorating the house at Christmas.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967842" y="3652325"/>
            <a:ext cx="3559629" cy="910150"/>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15158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ness, </a:t>
            </a:r>
            <a:r>
              <a:rPr lang="en-GB" dirty="0" err="1">
                <a:latin typeface="Twinkl Cursive Looped" panose="02000000000000000000" pitchFamily="2" charset="0"/>
              </a:rPr>
              <a:t>ful</a:t>
            </a:r>
            <a:r>
              <a:rPr lang="en-GB" dirty="0">
                <a:latin typeface="Twinkl Cursive Looped" panose="02000000000000000000" pitchFamily="2" charset="0"/>
              </a:rPr>
              <a:t> and </a:t>
            </a:r>
            <a:r>
              <a:rPr lang="en-GB" dirty="0" err="1">
                <a:latin typeface="Twinkl Cursive Looped" panose="02000000000000000000" pitchFamily="2" charset="0"/>
              </a:rPr>
              <a:t>ment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just add suffix to root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137570649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i="1" dirty="0">
                <a:latin typeface="Twinkl Cursive Looped" panose="02000000000000000000" pitchFamily="2" charset="0"/>
              </a:rPr>
              <a:t>Exceptions -</a:t>
            </a:r>
            <a:br>
              <a:rPr lang="en-GB" i="1" dirty="0">
                <a:latin typeface="Twinkl Cursive Looped" panose="02000000000000000000" pitchFamily="2" charset="0"/>
              </a:rPr>
            </a:br>
            <a:r>
              <a:rPr lang="en-GB" i="1" dirty="0">
                <a:latin typeface="Twinkl Cursive Looped" panose="02000000000000000000" pitchFamily="2" charset="0"/>
              </a:rPr>
              <a:t>Words of more than 1 syllable and which end with a consonant followed by a ‘y’ </a:t>
            </a:r>
            <a:br>
              <a:rPr lang="en-GB" i="1" dirty="0">
                <a:latin typeface="Twinkl Cursive Looped" panose="02000000000000000000" pitchFamily="2" charset="0"/>
              </a:rPr>
            </a:br>
            <a:r>
              <a:rPr lang="en-GB" i="1" dirty="0">
                <a:latin typeface="Twinkl Cursive Looped" panose="02000000000000000000" pitchFamily="2" charset="0"/>
              </a:rPr>
              <a:t>such as merry need to have the y changed to an ‘</a:t>
            </a:r>
            <a:r>
              <a:rPr lang="en-GB" i="1" dirty="0" err="1">
                <a:latin typeface="Twinkl Cursive Looped" panose="02000000000000000000" pitchFamily="2" charset="0"/>
              </a:rPr>
              <a:t>i</a:t>
            </a:r>
            <a:r>
              <a:rPr lang="en-GB" i="1" dirty="0">
                <a:latin typeface="Twinkl Cursive Looped" panose="02000000000000000000" pitchFamily="2" charset="0"/>
              </a:rPr>
              <a:t>’ </a:t>
            </a:r>
          </a:p>
        </p:txBody>
      </p:sp>
    </p:spTree>
    <p:extLst>
      <p:ext uri="{BB962C8B-B14F-4D97-AF65-F5344CB8AC3E}">
        <p14:creationId xmlns:p14="http://schemas.microsoft.com/office/powerpoint/2010/main" val="393169130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suffixes</a:t>
            </a:r>
          </a:p>
        </p:txBody>
      </p:sp>
    </p:spTree>
    <p:extLst>
      <p:ext uri="{BB962C8B-B14F-4D97-AF65-F5344CB8AC3E}">
        <p14:creationId xmlns:p14="http://schemas.microsoft.com/office/powerpoint/2010/main" val="38525542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-ness</a:t>
            </a:r>
          </a:p>
        </p:txBody>
      </p:sp>
    </p:spTree>
    <p:extLst>
      <p:ext uri="{BB962C8B-B14F-4D97-AF65-F5344CB8AC3E}">
        <p14:creationId xmlns:p14="http://schemas.microsoft.com/office/powerpoint/2010/main" val="73461480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ful</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197568126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ment</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102198012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happy</a:t>
            </a:r>
          </a:p>
        </p:txBody>
      </p:sp>
      <p:pic>
        <p:nvPicPr>
          <p:cNvPr id="50178" name="Picture 2" descr="Happy clip art pictures free clipart images clipartcow - Clipartix">
            <a:extLst>
              <a:ext uri="{FF2B5EF4-FFF2-40B4-BE49-F238E27FC236}">
                <a16:creationId xmlns:a16="http://schemas.microsoft.com/office/drawing/2014/main" id="{11C72FAC-C5E6-E475-C6A7-BD8F307B32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763" y="382360"/>
            <a:ext cx="2200275"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3582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1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happ</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ness</a:t>
            </a:r>
          </a:p>
        </p:txBody>
      </p:sp>
      <p:sp>
        <p:nvSpPr>
          <p:cNvPr id="3" name="Rectangle 2">
            <a:extLst>
              <a:ext uri="{FF2B5EF4-FFF2-40B4-BE49-F238E27FC236}">
                <a16:creationId xmlns:a16="http://schemas.microsoft.com/office/drawing/2014/main" id="{13BB5EC0-7A96-4D29-A835-6FAE896C31A4}"/>
              </a:ext>
            </a:extLst>
          </p:cNvPr>
          <p:cNvSpPr/>
          <p:nvPr/>
        </p:nvSpPr>
        <p:spPr>
          <a:xfrm>
            <a:off x="6564086" y="3561670"/>
            <a:ext cx="16818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9154" name="Picture 2" descr="Happy clip art pictures free clipart images clipartcow - Clipartix">
            <a:extLst>
              <a:ext uri="{FF2B5EF4-FFF2-40B4-BE49-F238E27FC236}">
                <a16:creationId xmlns:a16="http://schemas.microsoft.com/office/drawing/2014/main" id="{71FE932D-CF7B-5A24-F7DC-FD78482868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849" y="545646"/>
            <a:ext cx="2200275"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1271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11046</TotalTime>
  <Words>2921</Words>
  <Application>Microsoft Office PowerPoint</Application>
  <PresentationFormat>Widescreen</PresentationFormat>
  <Paragraphs>401</Paragraphs>
  <Slides>201</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201</vt:i4>
      </vt:variant>
    </vt:vector>
  </HeadingPairs>
  <TitlesOfParts>
    <vt:vector size="207" baseType="lpstr">
      <vt:lpstr>Arial</vt:lpstr>
      <vt:lpstr>Calibri</vt:lpstr>
      <vt:lpstr>Calibri Light</vt:lpstr>
      <vt:lpstr>Times New Roman</vt:lpstr>
      <vt:lpstr>Twinkl Cursive Looped</vt:lpstr>
      <vt:lpstr>Office Theme</vt:lpstr>
      <vt:lpstr>Spelling Y2</vt:lpstr>
      <vt:lpstr>PowerPoint Presentation</vt:lpstr>
      <vt:lpstr>PowerPoint Presentation</vt:lpstr>
      <vt:lpstr>Let’s Revisit and Review…</vt:lpstr>
      <vt:lpstr>Do you remember this challenge word?</vt:lpstr>
      <vt:lpstr>even</vt:lpstr>
      <vt:lpstr>24 is an even number. </vt:lpstr>
      <vt:lpstr>Christmas  </vt:lpstr>
      <vt:lpstr>I love decorating the house at Christmas. </vt:lpstr>
      <vt:lpstr>suffixes  ness, ful and ment  just add suffix to root  </vt:lpstr>
      <vt:lpstr>Exceptions - Words of more than 1 syllable and which end with a consonant followed by a ‘y’  such as merry need to have the y changed to an ‘i’ </vt:lpstr>
      <vt:lpstr>suffixes</vt:lpstr>
      <vt:lpstr>-ness</vt:lpstr>
      <vt:lpstr>-ful</vt:lpstr>
      <vt:lpstr>-ment</vt:lpstr>
      <vt:lpstr>pay</vt:lpstr>
      <vt:lpstr>payment</vt:lpstr>
      <vt:lpstr>care</vt:lpstr>
      <vt:lpstr>careful</vt:lpstr>
      <vt:lpstr>grace</vt:lpstr>
      <vt:lpstr>graceful</vt:lpstr>
      <vt:lpstr>Let’s Teach and Practise</vt:lpstr>
      <vt:lpstr>Suffix  -tion   </vt:lpstr>
      <vt:lpstr>-tion</vt:lpstr>
      <vt:lpstr>motion </vt:lpstr>
      <vt:lpstr>station</vt:lpstr>
      <vt:lpstr>motion</vt:lpstr>
      <vt:lpstr>station</vt:lpstr>
      <vt:lpstr>The boat had a rocking and rolling motion. </vt:lpstr>
      <vt:lpstr> We walked back to the station and caught the train back to London. </vt:lpstr>
      <vt:lpstr>New CHALLENGE words.</vt:lpstr>
      <vt:lpstr>clothes</vt:lpstr>
      <vt:lpstr>They stripped off their clothes to go swimming. </vt:lpstr>
      <vt:lpstr>people</vt:lpstr>
      <vt:lpstr>The people listened as the choir sang. </vt:lpstr>
      <vt:lpstr>Wednesday</vt:lpstr>
      <vt:lpstr>On Wednesday we have PE. </vt:lpstr>
      <vt:lpstr>Let’s Practise and Apply.</vt:lpstr>
      <vt:lpstr>Can you spot the spelling rule words and the challenge words?</vt:lpstr>
      <vt:lpstr>Thunder and Lightning Heavy rain is an action that is often accompanied by thunderstorms.  Thunderstorms happen every day in the tropics, the area around the middle of the Earth.  People who  live in these areas have to wear particular clothes to protect them from this weather.  Thunderstorms are created by a motion of thunderclouds which start small but grow taller and taller and wider and wider.  A section of a thunderstorm is a thundercloud.  A fully-grown thundercloud, called a cumulonimbus cloud, is about 10km high. </vt:lpstr>
      <vt:lpstr>Thunder and Lightning Heavy rain is an action that is often accompanied by thunderstorms.  Thunderstorms happen every day in the tropics, the area around the middle of the Earth.  People who  live in these areas have to wear particular clothes to protect them from this weather.  Thunderstorms are created by a motion of thunderclouds which start small but grow taller and taller and wider and wider.  A section of a thunderstorm is a thundercloud.  A fully-grown thundercloud, called a cumulonimbus cloud, is about 10km high. </vt:lpstr>
      <vt:lpstr>Write this sentence as I dictate it to you.</vt:lpstr>
      <vt:lpstr>Heavy rain is an action that is often accompanied by thunderstorms. </vt:lpstr>
      <vt:lpstr>PowerPoint Presentation</vt:lpstr>
      <vt:lpstr>PowerPoint Presentation</vt:lpstr>
      <vt:lpstr>Let’s Revisit and Review…</vt:lpstr>
      <vt:lpstr>Do you remember this challenge word?</vt:lpstr>
      <vt:lpstr>even</vt:lpstr>
      <vt:lpstr>24 is an even number. </vt:lpstr>
      <vt:lpstr>Christmas  </vt:lpstr>
      <vt:lpstr>I love decorating the house at Christmas. </vt:lpstr>
      <vt:lpstr>suffixes  ness, ful and ment  just add suffix to root  </vt:lpstr>
      <vt:lpstr>Exceptions - Words of more than 1 syllable and which end with a consonant followed by a ‘y’  such as merry need to have the y changed to an ‘i’ </vt:lpstr>
      <vt:lpstr>suffixes</vt:lpstr>
      <vt:lpstr>-ness</vt:lpstr>
      <vt:lpstr>-ful</vt:lpstr>
      <vt:lpstr>-ment</vt:lpstr>
      <vt:lpstr>enjoy</vt:lpstr>
      <vt:lpstr>enjoyment</vt:lpstr>
      <vt:lpstr>merry</vt:lpstr>
      <vt:lpstr>merriment</vt:lpstr>
      <vt:lpstr>Let’s Teach and Practise</vt:lpstr>
      <vt:lpstr>Suffix  -tion   </vt:lpstr>
      <vt:lpstr>-tion</vt:lpstr>
      <vt:lpstr>fiction </vt:lpstr>
      <vt:lpstr>national</vt:lpstr>
      <vt:lpstr>fiction</vt:lpstr>
      <vt:lpstr>national</vt:lpstr>
      <vt:lpstr>The fiction book being read to the class each day was super exciting.  </vt:lpstr>
      <vt:lpstr> The national newspaper helps people know what is happening in the country. </vt:lpstr>
      <vt:lpstr>New CHALLENGE words.</vt:lpstr>
      <vt:lpstr>clothes</vt:lpstr>
      <vt:lpstr>They stripped off their clothes to go swimming. </vt:lpstr>
      <vt:lpstr>people</vt:lpstr>
      <vt:lpstr>The people listened as the choir sang. </vt:lpstr>
      <vt:lpstr>Wednesday</vt:lpstr>
      <vt:lpstr>On Wednesday we have PE. </vt:lpstr>
      <vt:lpstr>Let’s Practise and Apply.</vt:lpstr>
      <vt:lpstr>Can you spot the spelling rule words and the challenge words?</vt:lpstr>
      <vt:lpstr>Thunder and Lightning Heavy rain is an action that is often accompanied by thunderstorms.  Thunderstorms happen every day in the tropics, the area around the middle of the Earth.  People who  live in these areas have to wear particular clothes to protect them from this weather.  Thunderstorms are created by a motion of thunderclouds which start small but grow taller and taller and wider and wider.  A section of a thunderstorm is a thundercloud.  A fully-grown thundercloud, called a cumulonimbus cloud, is about 10km high. </vt:lpstr>
      <vt:lpstr>Thunder and Lightning Heavy rain is an action that is often accompanied by thunderstorms.  Thunderstorms happen every day in the tropics, the area around the middle of the Earth.  People who  live in these areas have to wear particular clothes to protect them from this weather.  Thunderstorms are created by a motion of thunderclouds which start small but grow taller and taller and wider and wider.  A section of a thunderstorm is a thundercloud.  A fully-grown thundercloud, called a cumulonimbus cloud, is about 10km high. </vt:lpstr>
      <vt:lpstr>Write this sentence as I dictate it to you.</vt:lpstr>
      <vt:lpstr>People wear clothes to protect them from weather. </vt:lpstr>
      <vt:lpstr>PowerPoint Presentation</vt:lpstr>
      <vt:lpstr>PowerPoint Presentation</vt:lpstr>
      <vt:lpstr>Let’s Revisit and Review…</vt:lpstr>
      <vt:lpstr>Do you remember this challenge word?</vt:lpstr>
      <vt:lpstr>even</vt:lpstr>
      <vt:lpstr>24 is an even number. </vt:lpstr>
      <vt:lpstr>Christmas  </vt:lpstr>
      <vt:lpstr>I love decorating the house at Christmas. </vt:lpstr>
      <vt:lpstr>suffixes  ness, ful and ment  just add suffix to root  </vt:lpstr>
      <vt:lpstr>Exceptions - Words of more than 1 syllable and which end with a consonant followed by a ‘y’  such as merry need to have the y changed to an ‘i’ </vt:lpstr>
      <vt:lpstr>suffixes</vt:lpstr>
      <vt:lpstr>-ness</vt:lpstr>
      <vt:lpstr>-ful</vt:lpstr>
      <vt:lpstr>-ment</vt:lpstr>
      <vt:lpstr>happy</vt:lpstr>
      <vt:lpstr>happiness</vt:lpstr>
      <vt:lpstr>sad</vt:lpstr>
      <vt:lpstr>sadness</vt:lpstr>
      <vt:lpstr>Let’s Teach and Practise</vt:lpstr>
      <vt:lpstr>Suffix  -tion   </vt:lpstr>
      <vt:lpstr>-tion</vt:lpstr>
      <vt:lpstr>section </vt:lpstr>
      <vt:lpstr>action</vt:lpstr>
      <vt:lpstr>section</vt:lpstr>
      <vt:lpstr>action</vt:lpstr>
      <vt:lpstr>The section of the day I love best is our spelling lesson.  </vt:lpstr>
      <vt:lpstr> The action on the pitch was thrilling. </vt:lpstr>
      <vt:lpstr>New CHALLENGE words.</vt:lpstr>
      <vt:lpstr>clothes</vt:lpstr>
      <vt:lpstr>They stripped off their clothes to go swimming. </vt:lpstr>
      <vt:lpstr>people</vt:lpstr>
      <vt:lpstr>The people listened as the choir sang. </vt:lpstr>
      <vt:lpstr>Wednesday</vt:lpstr>
      <vt:lpstr>On Wednesday we have PE. </vt:lpstr>
      <vt:lpstr>Let’s Practise and Apply.</vt:lpstr>
      <vt:lpstr>Can you spot the spelling rule words and the challenge words?</vt:lpstr>
      <vt:lpstr>Thunder and Lightning Heavy rain is an action that is often accompanied by thunderstorms.  Thunderstorms happen every day in the tropics, the area around the middle of the Earth.  People who  live in these areas have to wear particular clothes to protect them from this weather.  Thunderstorms are created by a motion of thunderclouds which start small but grow taller and taller and wider and wider.  A section of a thunderstorm is a thundercloud.  A fully-grown thundercloud, called a cumulonimbus cloud, is about 10km high. </vt:lpstr>
      <vt:lpstr>Thunder and Lightning Heavy rain is an action that is often accompanied by thunderstorms.  Thunderstorms happen every day in the tropics, the area around the middle of the Earth.  People who  live in these areas have to wear particular clothes to protect them from this weather.  Thunderstorms are created by a motion of thunderclouds which start small but grow taller and taller and wider and wider.  A section of a thunderstorm is a thundercloud.  A fully-grown thundercloud, called a cumulonimbus cloud, is about 10km high. </vt:lpstr>
      <vt:lpstr>Write this sentence as I dictate it to you.</vt:lpstr>
      <vt:lpstr>Thunderstorms are created by a motion of thunderclouds. </vt:lpstr>
      <vt:lpstr>PowerPoint Presentation</vt:lpstr>
      <vt:lpstr>PowerPoint Presentation</vt:lpstr>
      <vt:lpstr>Let’s Revisit and Review…</vt:lpstr>
      <vt:lpstr>Do you remember this challenge word?</vt:lpstr>
      <vt:lpstr>even</vt:lpstr>
      <vt:lpstr>24 is an even number. </vt:lpstr>
      <vt:lpstr>Christmas  </vt:lpstr>
      <vt:lpstr>I love decorating the house at Christmas. </vt:lpstr>
      <vt:lpstr>suffixes  ness, ful and ment  just add suffix to root  </vt:lpstr>
      <vt:lpstr>Exceptions - Words of more than 1 syllable and which end with a consonant followed by a ‘y’  such as merry need to have the y changed to an ‘i’ </vt:lpstr>
      <vt:lpstr>suffixes</vt:lpstr>
      <vt:lpstr>-ness</vt:lpstr>
      <vt:lpstr>-ful</vt:lpstr>
      <vt:lpstr>-ment</vt:lpstr>
      <vt:lpstr>play</vt:lpstr>
      <vt:lpstr>playful</vt:lpstr>
      <vt:lpstr>plenty</vt:lpstr>
      <vt:lpstr>plentiful</vt:lpstr>
      <vt:lpstr>Let’s Teach and Practise</vt:lpstr>
      <vt:lpstr>Suffix  -tion   </vt:lpstr>
      <vt:lpstr>-tion</vt:lpstr>
      <vt:lpstr>nation </vt:lpstr>
      <vt:lpstr>fraction</vt:lpstr>
      <vt:lpstr>nation</vt:lpstr>
      <vt:lpstr>fraction</vt:lpstr>
      <vt:lpstr>We are part of the United Nation.  </vt:lpstr>
      <vt:lpstr> I shared my cake with my friends and ended up with a fraction of it. </vt:lpstr>
      <vt:lpstr>New CHALLENGE words.</vt:lpstr>
      <vt:lpstr>clothes</vt:lpstr>
      <vt:lpstr>They stripped off their clothes to go swimming. </vt:lpstr>
      <vt:lpstr>people</vt:lpstr>
      <vt:lpstr>The people listened as the choir sang. </vt:lpstr>
      <vt:lpstr>Wednesday</vt:lpstr>
      <vt:lpstr>On Wednesday we have PE. </vt:lpstr>
      <vt:lpstr>Let’s Practise and Apply.</vt:lpstr>
      <vt:lpstr>Can you spot the spelling rule words and the challenge words?</vt:lpstr>
      <vt:lpstr>Thunder and Lightning Heavy rain is an action that is often accompanied by thunderstorms.  Thunderstorms happen every day in the tropics, the area around the middle of the Earth.  People who  live in these areas have to wear particular clothes to protect them from this weather.  Thunderstorms are created by a motion of thunderclouds which start small but grow taller and taller and wider and wider.  A section of a thunderstorm is a thundercloud.  A fully-grown thundercloud, called a cumulonimbus cloud, is about 10km high. </vt:lpstr>
      <vt:lpstr>Thunder and Lightning Heavy rain is an action that is often accompanied by thunderstorms.  Thunderstorms happen every day in the tropics, the area around the middle of the Earth.  People who  live in these areas have to wear particular clothes to protect them from this weather.  Thunderstorms are created by a motion of thunderclouds which start small but grow taller and taller and wider and wider.  A section of a thunderstorm is a thundercloud.  A fully-grown thundercloud, called a cumulonimbus cloud, is about 10km high. </vt:lpstr>
      <vt:lpstr>Write this sentence as I dictate it to you.</vt:lpstr>
      <vt:lpstr>A section of a thunderstorm is a thundercloud. </vt:lpstr>
      <vt:lpstr>PowerPoint Presentation</vt:lpstr>
      <vt:lpstr>PowerPoint Presentation</vt:lpstr>
      <vt:lpstr>Old challenge words…</vt:lpstr>
      <vt:lpstr>even</vt:lpstr>
      <vt:lpstr>Christmas</vt:lpstr>
      <vt:lpstr>Old spelling rule words…</vt:lpstr>
      <vt:lpstr>payment</vt:lpstr>
      <vt:lpstr>careful</vt:lpstr>
      <vt:lpstr>graceful</vt:lpstr>
      <vt:lpstr>enjoyment</vt:lpstr>
      <vt:lpstr>merriment</vt:lpstr>
      <vt:lpstr>happiness</vt:lpstr>
      <vt:lpstr>sadness</vt:lpstr>
      <vt:lpstr>playful</vt:lpstr>
      <vt:lpstr>plentiful</vt:lpstr>
      <vt:lpstr>New spelling rule words…</vt:lpstr>
      <vt:lpstr>motion</vt:lpstr>
      <vt:lpstr>station</vt:lpstr>
      <vt:lpstr>fiction</vt:lpstr>
      <vt:lpstr>national</vt:lpstr>
      <vt:lpstr>section</vt:lpstr>
      <vt:lpstr>action</vt:lpstr>
      <vt:lpstr>nation</vt:lpstr>
      <vt:lpstr>fraction</vt:lpstr>
      <vt:lpstr>New challenge words…</vt:lpstr>
      <vt:lpstr>people</vt:lpstr>
      <vt:lpstr>clothes</vt:lpstr>
      <vt:lpstr>Wednesday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11</cp:revision>
  <cp:lastPrinted>2022-05-27T07:40:55Z</cp:lastPrinted>
  <dcterms:created xsi:type="dcterms:W3CDTF">2022-03-23T13:56:57Z</dcterms:created>
  <dcterms:modified xsi:type="dcterms:W3CDTF">2023-03-15T10:24:56Z</dcterms:modified>
</cp:coreProperties>
</file>