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4"/>
  </p:notesMasterIdLst>
  <p:sldIdLst>
    <p:sldId id="256" r:id="rId2"/>
    <p:sldId id="322" r:id="rId3"/>
    <p:sldId id="604" r:id="rId4"/>
    <p:sldId id="258" r:id="rId5"/>
    <p:sldId id="333" r:id="rId6"/>
    <p:sldId id="2307" r:id="rId7"/>
    <p:sldId id="2308" r:id="rId8"/>
    <p:sldId id="1504" r:id="rId9"/>
    <p:sldId id="2309" r:id="rId10"/>
    <p:sldId id="2304" r:id="rId11"/>
    <p:sldId id="2046" r:id="rId12"/>
    <p:sldId id="2305" r:id="rId13"/>
    <p:sldId id="2047" r:id="rId14"/>
    <p:sldId id="2049" r:id="rId15"/>
    <p:sldId id="2048" r:id="rId16"/>
    <p:sldId id="2306" r:id="rId17"/>
    <p:sldId id="1893" r:id="rId18"/>
    <p:sldId id="2050" r:id="rId19"/>
    <p:sldId id="2051" r:id="rId20"/>
    <p:sldId id="267" r:id="rId21"/>
    <p:sldId id="1452" r:id="rId22"/>
    <p:sldId id="1495" r:id="rId23"/>
    <p:sldId id="1456" r:id="rId24"/>
    <p:sldId id="1459" r:id="rId25"/>
    <p:sldId id="1466" r:id="rId26"/>
    <p:sldId id="2032" r:id="rId27"/>
    <p:sldId id="1473" r:id="rId28"/>
    <p:sldId id="1501" r:id="rId29"/>
    <p:sldId id="1482" r:id="rId30"/>
    <p:sldId id="1485" r:id="rId31"/>
    <p:sldId id="1505" r:id="rId32"/>
    <p:sldId id="1895" r:id="rId33"/>
    <p:sldId id="1506" r:id="rId34"/>
    <p:sldId id="1896" r:id="rId35"/>
    <p:sldId id="1897" r:id="rId36"/>
    <p:sldId id="304" r:id="rId37"/>
    <p:sldId id="318" r:id="rId38"/>
    <p:sldId id="316" r:id="rId39"/>
    <p:sldId id="2310" r:id="rId40"/>
    <p:sldId id="331" r:id="rId41"/>
    <p:sldId id="332" r:id="rId42"/>
    <p:sldId id="1636" r:id="rId43"/>
    <p:sldId id="2316" r:id="rId44"/>
    <p:sldId id="2317" r:id="rId45"/>
    <p:sldId id="2318" r:id="rId46"/>
    <p:sldId id="2319" r:id="rId47"/>
    <p:sldId id="2320" r:id="rId48"/>
    <p:sldId id="2321" r:id="rId49"/>
    <p:sldId id="2322" r:id="rId50"/>
    <p:sldId id="2323" r:id="rId51"/>
    <p:sldId id="2324" r:id="rId52"/>
    <p:sldId id="2325" r:id="rId53"/>
    <p:sldId id="2326" r:id="rId54"/>
    <p:sldId id="2327" r:id="rId55"/>
    <p:sldId id="2328" r:id="rId56"/>
    <p:sldId id="2210" r:id="rId57"/>
    <p:sldId id="2211" r:id="rId58"/>
    <p:sldId id="2212" r:id="rId59"/>
    <p:sldId id="2213" r:id="rId60"/>
    <p:sldId id="2333" r:id="rId61"/>
    <p:sldId id="2334" r:id="rId62"/>
    <p:sldId id="2335" r:id="rId63"/>
    <p:sldId id="2336" r:id="rId64"/>
    <p:sldId id="2337" r:id="rId65"/>
    <p:sldId id="2338" r:id="rId66"/>
    <p:sldId id="2339" r:id="rId67"/>
    <p:sldId id="2340" r:id="rId68"/>
    <p:sldId id="2341" r:id="rId69"/>
    <p:sldId id="2342" r:id="rId70"/>
    <p:sldId id="2343" r:id="rId71"/>
    <p:sldId id="2344" r:id="rId72"/>
    <p:sldId id="2345" r:id="rId73"/>
    <p:sldId id="2346" r:id="rId74"/>
    <p:sldId id="2347" r:id="rId75"/>
    <p:sldId id="2348" r:id="rId76"/>
    <p:sldId id="2349" r:id="rId77"/>
    <p:sldId id="2350" r:id="rId78"/>
    <p:sldId id="2351" r:id="rId79"/>
    <p:sldId id="2352" r:id="rId80"/>
    <p:sldId id="2353" r:id="rId81"/>
    <p:sldId id="2354" r:id="rId82"/>
    <p:sldId id="2311" r:id="rId83"/>
    <p:sldId id="2355" r:id="rId84"/>
    <p:sldId id="2356" r:id="rId85"/>
    <p:sldId id="2357" r:id="rId86"/>
    <p:sldId id="2358" r:id="rId87"/>
    <p:sldId id="2359" r:id="rId88"/>
    <p:sldId id="2360" r:id="rId89"/>
    <p:sldId id="2361" r:id="rId90"/>
    <p:sldId id="2362" r:id="rId91"/>
    <p:sldId id="2363" r:id="rId92"/>
    <p:sldId id="2364" r:id="rId93"/>
    <p:sldId id="2365" r:id="rId94"/>
    <p:sldId id="2366" r:id="rId95"/>
    <p:sldId id="2367" r:id="rId96"/>
    <p:sldId id="2246" r:id="rId97"/>
    <p:sldId id="2247" r:id="rId98"/>
    <p:sldId id="2248" r:id="rId99"/>
    <p:sldId id="2249" r:id="rId100"/>
    <p:sldId id="2372" r:id="rId101"/>
    <p:sldId id="2373" r:id="rId102"/>
    <p:sldId id="2374" r:id="rId103"/>
    <p:sldId id="2375" r:id="rId104"/>
    <p:sldId id="2376" r:id="rId105"/>
    <p:sldId id="2377" r:id="rId106"/>
    <p:sldId id="2378" r:id="rId107"/>
    <p:sldId id="2379" r:id="rId108"/>
    <p:sldId id="2380" r:id="rId109"/>
    <p:sldId id="2381" r:id="rId110"/>
    <p:sldId id="2382" r:id="rId111"/>
    <p:sldId id="2383" r:id="rId112"/>
    <p:sldId id="2384" r:id="rId113"/>
    <p:sldId id="2385" r:id="rId114"/>
    <p:sldId id="2386" r:id="rId115"/>
    <p:sldId id="2387" r:id="rId116"/>
    <p:sldId id="2388" r:id="rId117"/>
    <p:sldId id="2389" r:id="rId118"/>
    <p:sldId id="2390" r:id="rId119"/>
    <p:sldId id="2391" r:id="rId120"/>
    <p:sldId id="2392" r:id="rId121"/>
    <p:sldId id="2393" r:id="rId122"/>
    <p:sldId id="2312" r:id="rId123"/>
    <p:sldId id="2394" r:id="rId124"/>
    <p:sldId id="2395" r:id="rId125"/>
    <p:sldId id="2396" r:id="rId126"/>
    <p:sldId id="2397" r:id="rId127"/>
    <p:sldId id="2398" r:id="rId128"/>
    <p:sldId id="2399" r:id="rId129"/>
    <p:sldId id="2400" r:id="rId130"/>
    <p:sldId id="2401" r:id="rId131"/>
    <p:sldId id="2402" r:id="rId132"/>
    <p:sldId id="2403" r:id="rId133"/>
    <p:sldId id="2404" r:id="rId134"/>
    <p:sldId id="2405" r:id="rId135"/>
    <p:sldId id="2406" r:id="rId136"/>
    <p:sldId id="2282" r:id="rId137"/>
    <p:sldId id="2283" r:id="rId138"/>
    <p:sldId id="2411" r:id="rId139"/>
    <p:sldId id="2412" r:id="rId140"/>
    <p:sldId id="2413" r:id="rId141"/>
    <p:sldId id="2414" r:id="rId142"/>
    <p:sldId id="2415" r:id="rId143"/>
    <p:sldId id="2416" r:id="rId144"/>
    <p:sldId id="2417" r:id="rId145"/>
    <p:sldId id="2418" r:id="rId146"/>
    <p:sldId id="2419" r:id="rId147"/>
    <p:sldId id="2420" r:id="rId148"/>
    <p:sldId id="2421" r:id="rId149"/>
    <p:sldId id="2422" r:id="rId150"/>
    <p:sldId id="2423" r:id="rId151"/>
    <p:sldId id="2424" r:id="rId152"/>
    <p:sldId id="2425" r:id="rId153"/>
    <p:sldId id="2426" r:id="rId154"/>
    <p:sldId id="2427" r:id="rId155"/>
    <p:sldId id="2428" r:id="rId156"/>
    <p:sldId id="2429" r:id="rId157"/>
    <p:sldId id="2430" r:id="rId158"/>
    <p:sldId id="2431" r:id="rId159"/>
    <p:sldId id="2432" r:id="rId160"/>
    <p:sldId id="328" r:id="rId161"/>
    <p:sldId id="1509" r:id="rId162"/>
    <p:sldId id="595" r:id="rId163"/>
    <p:sldId id="2314" r:id="rId164"/>
    <p:sldId id="2315" r:id="rId165"/>
    <p:sldId id="596" r:id="rId166"/>
    <p:sldId id="1755" r:id="rId167"/>
    <p:sldId id="1756" r:id="rId168"/>
    <p:sldId id="1757" r:id="rId169"/>
    <p:sldId id="1758" r:id="rId170"/>
    <p:sldId id="1759" r:id="rId171"/>
    <p:sldId id="1902" r:id="rId172"/>
    <p:sldId id="1903" r:id="rId173"/>
    <p:sldId id="1909" r:id="rId174"/>
    <p:sldId id="1908" r:id="rId175"/>
    <p:sldId id="2191" r:id="rId176"/>
    <p:sldId id="2190" r:id="rId177"/>
    <p:sldId id="2189" r:id="rId178"/>
    <p:sldId id="2188" r:id="rId179"/>
    <p:sldId id="2192" r:id="rId180"/>
    <p:sldId id="594" r:id="rId181"/>
    <p:sldId id="558" r:id="rId182"/>
    <p:sldId id="559" r:id="rId183"/>
    <p:sldId id="555" r:id="rId184"/>
    <p:sldId id="566" r:id="rId185"/>
    <p:sldId id="567" r:id="rId186"/>
    <p:sldId id="568" r:id="rId187"/>
    <p:sldId id="573" r:id="rId188"/>
    <p:sldId id="574" r:id="rId189"/>
    <p:sldId id="560" r:id="rId190"/>
    <p:sldId id="593" r:id="rId191"/>
    <p:sldId id="561" r:id="rId192"/>
    <p:sldId id="1914" r:id="rId193"/>
    <p:sldId id="550" r:id="rId194"/>
    <p:sldId id="597" r:id="rId195"/>
    <p:sldId id="583" r:id="rId196"/>
    <p:sldId id="1194" r:id="rId197"/>
    <p:sldId id="1631" r:id="rId198"/>
    <p:sldId id="1915" r:id="rId199"/>
    <p:sldId id="590" r:id="rId200"/>
    <p:sldId id="591" r:id="rId201"/>
    <p:sldId id="1916" r:id="rId202"/>
    <p:sldId id="598" r:id="rId20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06BC12-1176-4EB7-B423-9EDD52EE0403}" v="533" dt="2023-03-15T11:11:46.9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80891" autoAdjust="0"/>
  </p:normalViewPr>
  <p:slideViewPr>
    <p:cSldViewPr snapToGrid="0">
      <p:cViewPr varScale="1">
        <p:scale>
          <a:sx n="58" d="100"/>
          <a:sy n="58" d="100"/>
        </p:scale>
        <p:origin x="11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microsoft.com/office/2016/11/relationships/changesInfo" Target="changesInfos/changesInfo1.xml"/><Relationship Id="rId190" Type="http://schemas.openxmlformats.org/officeDocument/2006/relationships/slide" Target="slides/slide189.xml"/><Relationship Id="rId204"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8B06BC12-1176-4EB7-B423-9EDD52EE0403}"/>
    <pc:docChg chg="custSel addSld delSld modSld sldOrd">
      <pc:chgData name="Kelly Stokes" userId="3e5c5154-569e-4d81-aa91-4f91841cdfa9" providerId="ADAL" clId="{8B06BC12-1176-4EB7-B423-9EDD52EE0403}" dt="2023-03-15T11:11:54.918" v="846" actId="20577"/>
      <pc:docMkLst>
        <pc:docMk/>
      </pc:docMkLst>
      <pc:sldChg chg="modSp mod">
        <pc:chgData name="Kelly Stokes" userId="3e5c5154-569e-4d81-aa91-4f91841cdfa9" providerId="ADAL" clId="{8B06BC12-1176-4EB7-B423-9EDD52EE0403}" dt="2023-03-15T10:26:37.864" v="1" actId="20577"/>
        <pc:sldMkLst>
          <pc:docMk/>
          <pc:sldMk cId="3945579917" sldId="256"/>
        </pc:sldMkLst>
        <pc:spChg chg="mod">
          <ac:chgData name="Kelly Stokes" userId="3e5c5154-569e-4d81-aa91-4f91841cdfa9" providerId="ADAL" clId="{8B06BC12-1176-4EB7-B423-9EDD52EE0403}" dt="2023-03-15T10:26:37.864" v="1" actId="20577"/>
          <ac:spMkLst>
            <pc:docMk/>
            <pc:sldMk cId="3945579917" sldId="256"/>
            <ac:spMk id="3" creationId="{9B667196-C5B4-45FC-B5E8-3B190D7A595C}"/>
          </ac:spMkLst>
        </pc:spChg>
      </pc:sldChg>
      <pc:sldChg chg="modSp mod">
        <pc:chgData name="Kelly Stokes" userId="3e5c5154-569e-4d81-aa91-4f91841cdfa9" providerId="ADAL" clId="{8B06BC12-1176-4EB7-B423-9EDD52EE0403}" dt="2023-03-15T10:36:55.094" v="298" actId="115"/>
        <pc:sldMkLst>
          <pc:docMk/>
          <pc:sldMk cId="2433500145" sldId="316"/>
        </pc:sldMkLst>
        <pc:spChg chg="mod">
          <ac:chgData name="Kelly Stokes" userId="3e5c5154-569e-4d81-aa91-4f91841cdfa9" providerId="ADAL" clId="{8B06BC12-1176-4EB7-B423-9EDD52EE0403}" dt="2023-03-15T10:36:55.094" v="298" actId="115"/>
          <ac:spMkLst>
            <pc:docMk/>
            <pc:sldMk cId="2433500145" sldId="316"/>
            <ac:spMk id="2" creationId="{52DA34BA-82FC-47C5-BCE1-BB65E08B92A1}"/>
          </ac:spMkLst>
        </pc:spChg>
      </pc:sldChg>
      <pc:sldChg chg="modSp mod">
        <pc:chgData name="Kelly Stokes" userId="3e5c5154-569e-4d81-aa91-4f91841cdfa9" providerId="ADAL" clId="{8B06BC12-1176-4EB7-B423-9EDD52EE0403}" dt="2023-03-15T10:26:40.555" v="3" actId="20577"/>
        <pc:sldMkLst>
          <pc:docMk/>
          <pc:sldMk cId="864376776" sldId="322"/>
        </pc:sldMkLst>
        <pc:spChg chg="mod">
          <ac:chgData name="Kelly Stokes" userId="3e5c5154-569e-4d81-aa91-4f91841cdfa9" providerId="ADAL" clId="{8B06BC12-1176-4EB7-B423-9EDD52EE0403}" dt="2023-03-15T10:26:40.555" v="3" actId="20577"/>
          <ac:spMkLst>
            <pc:docMk/>
            <pc:sldMk cId="864376776" sldId="322"/>
            <ac:spMk id="2" creationId="{02FB8773-AD3E-2543-510F-CEE32E75C793}"/>
          </ac:spMkLst>
        </pc:spChg>
      </pc:sldChg>
      <pc:sldChg chg="modSp mod">
        <pc:chgData name="Kelly Stokes" userId="3e5c5154-569e-4d81-aa91-4f91841cdfa9" providerId="ADAL" clId="{8B06BC12-1176-4EB7-B423-9EDD52EE0403}" dt="2023-03-15T10:38:44.769" v="353" actId="20577"/>
        <pc:sldMkLst>
          <pc:docMk/>
          <pc:sldMk cId="4214164962" sldId="328"/>
        </pc:sldMkLst>
        <pc:spChg chg="mod">
          <ac:chgData name="Kelly Stokes" userId="3e5c5154-569e-4d81-aa91-4f91841cdfa9" providerId="ADAL" clId="{8B06BC12-1176-4EB7-B423-9EDD52EE0403}" dt="2023-03-15T10:38:44.769" v="353" actId="20577"/>
          <ac:spMkLst>
            <pc:docMk/>
            <pc:sldMk cId="4214164962" sldId="328"/>
            <ac:spMk id="2" creationId="{02FB8773-AD3E-2543-510F-CEE32E75C793}"/>
          </ac:spMkLst>
        </pc:spChg>
      </pc:sldChg>
      <pc:sldChg chg="modNotesTx">
        <pc:chgData name="Kelly Stokes" userId="3e5c5154-569e-4d81-aa91-4f91841cdfa9" providerId="ADAL" clId="{8B06BC12-1176-4EB7-B423-9EDD52EE0403}" dt="2023-03-15T10:38:18.566" v="347" actId="20577"/>
        <pc:sldMkLst>
          <pc:docMk/>
          <pc:sldMk cId="2534233594" sldId="331"/>
        </pc:sldMkLst>
      </pc:sldChg>
      <pc:sldChg chg="modSp mod">
        <pc:chgData name="Kelly Stokes" userId="3e5c5154-569e-4d81-aa91-4f91841cdfa9" providerId="ADAL" clId="{8B06BC12-1176-4EB7-B423-9EDD52EE0403}" dt="2023-03-15T10:38:28.131" v="348"/>
        <pc:sldMkLst>
          <pc:docMk/>
          <pc:sldMk cId="958288502" sldId="332"/>
        </pc:sldMkLst>
        <pc:spChg chg="mod">
          <ac:chgData name="Kelly Stokes" userId="3e5c5154-569e-4d81-aa91-4f91841cdfa9" providerId="ADAL" clId="{8B06BC12-1176-4EB7-B423-9EDD52EE0403}" dt="2023-03-15T10:38:28.131" v="348"/>
          <ac:spMkLst>
            <pc:docMk/>
            <pc:sldMk cId="958288502" sldId="332"/>
            <ac:spMk id="2" creationId="{77E26784-A357-92CE-B6B1-8F248D3D6650}"/>
          </ac:spMkLst>
        </pc:spChg>
      </pc:sldChg>
      <pc:sldChg chg="modNotesTx">
        <pc:chgData name="Kelly Stokes" userId="3e5c5154-569e-4d81-aa91-4f91841cdfa9" providerId="ADAL" clId="{8B06BC12-1176-4EB7-B423-9EDD52EE0403}" dt="2023-03-15T10:41:42.954" v="456"/>
        <pc:sldMkLst>
          <pc:docMk/>
          <pc:sldMk cId="3625788919" sldId="550"/>
        </pc:sldMkLst>
      </pc:sldChg>
      <pc:sldChg chg="modSp mod">
        <pc:chgData name="Kelly Stokes" userId="3e5c5154-569e-4d81-aa91-4f91841cdfa9" providerId="ADAL" clId="{8B06BC12-1176-4EB7-B423-9EDD52EE0403}" dt="2023-03-15T10:40:48.286" v="408" actId="20577"/>
        <pc:sldMkLst>
          <pc:docMk/>
          <pc:sldMk cId="4213858259" sldId="555"/>
        </pc:sldMkLst>
        <pc:spChg chg="mod">
          <ac:chgData name="Kelly Stokes" userId="3e5c5154-569e-4d81-aa91-4f91841cdfa9" providerId="ADAL" clId="{8B06BC12-1176-4EB7-B423-9EDD52EE0403}" dt="2023-03-15T10:40:48.286" v="408" actId="20577"/>
          <ac:spMkLst>
            <pc:docMk/>
            <pc:sldMk cId="4213858259" sldId="555"/>
            <ac:spMk id="2" creationId="{52DA34BA-82FC-47C5-BCE1-BB65E08B92A1}"/>
          </ac:spMkLst>
        </pc:spChg>
      </pc:sldChg>
      <pc:sldChg chg="modSp mod">
        <pc:chgData name="Kelly Stokes" userId="3e5c5154-569e-4d81-aa91-4f91841cdfa9" providerId="ADAL" clId="{8B06BC12-1176-4EB7-B423-9EDD52EE0403}" dt="2023-03-15T10:40:34.936" v="393" actId="20577"/>
        <pc:sldMkLst>
          <pc:docMk/>
          <pc:sldMk cId="1413045715" sldId="558"/>
        </pc:sldMkLst>
        <pc:spChg chg="mod">
          <ac:chgData name="Kelly Stokes" userId="3e5c5154-569e-4d81-aa91-4f91841cdfa9" providerId="ADAL" clId="{8B06BC12-1176-4EB7-B423-9EDD52EE0403}" dt="2023-03-15T10:40:34.936" v="393" actId="20577"/>
          <ac:spMkLst>
            <pc:docMk/>
            <pc:sldMk cId="1413045715" sldId="558"/>
            <ac:spMk id="2" creationId="{52DA34BA-82FC-47C5-BCE1-BB65E08B92A1}"/>
          </ac:spMkLst>
        </pc:spChg>
      </pc:sldChg>
      <pc:sldChg chg="modSp mod">
        <pc:chgData name="Kelly Stokes" userId="3e5c5154-569e-4d81-aa91-4f91841cdfa9" providerId="ADAL" clId="{8B06BC12-1176-4EB7-B423-9EDD52EE0403}" dt="2023-03-15T10:40:39.815" v="400" actId="20577"/>
        <pc:sldMkLst>
          <pc:docMk/>
          <pc:sldMk cId="2938272345" sldId="559"/>
        </pc:sldMkLst>
        <pc:spChg chg="mod">
          <ac:chgData name="Kelly Stokes" userId="3e5c5154-569e-4d81-aa91-4f91841cdfa9" providerId="ADAL" clId="{8B06BC12-1176-4EB7-B423-9EDD52EE0403}" dt="2023-03-15T10:40:39.815" v="400" actId="20577"/>
          <ac:spMkLst>
            <pc:docMk/>
            <pc:sldMk cId="2938272345" sldId="559"/>
            <ac:spMk id="2" creationId="{52DA34BA-82FC-47C5-BCE1-BB65E08B92A1}"/>
          </ac:spMkLst>
        </pc:spChg>
      </pc:sldChg>
      <pc:sldChg chg="modSp mod">
        <pc:chgData name="Kelly Stokes" userId="3e5c5154-569e-4d81-aa91-4f91841cdfa9" providerId="ADAL" clId="{8B06BC12-1176-4EB7-B423-9EDD52EE0403}" dt="2023-03-15T10:41:24.334" v="449" actId="20577"/>
        <pc:sldMkLst>
          <pc:docMk/>
          <pc:sldMk cId="2844813666" sldId="561"/>
        </pc:sldMkLst>
        <pc:spChg chg="mod">
          <ac:chgData name="Kelly Stokes" userId="3e5c5154-569e-4d81-aa91-4f91841cdfa9" providerId="ADAL" clId="{8B06BC12-1176-4EB7-B423-9EDD52EE0403}" dt="2023-03-15T10:41:24.334" v="449" actId="20577"/>
          <ac:spMkLst>
            <pc:docMk/>
            <pc:sldMk cId="2844813666" sldId="561"/>
            <ac:spMk id="2" creationId="{52DA34BA-82FC-47C5-BCE1-BB65E08B92A1}"/>
          </ac:spMkLst>
        </pc:spChg>
      </pc:sldChg>
      <pc:sldChg chg="modSp mod">
        <pc:chgData name="Kelly Stokes" userId="3e5c5154-569e-4d81-aa91-4f91841cdfa9" providerId="ADAL" clId="{8B06BC12-1176-4EB7-B423-9EDD52EE0403}" dt="2023-03-15T10:40:52.457" v="417" actId="20577"/>
        <pc:sldMkLst>
          <pc:docMk/>
          <pc:sldMk cId="2824879269" sldId="566"/>
        </pc:sldMkLst>
        <pc:spChg chg="mod">
          <ac:chgData name="Kelly Stokes" userId="3e5c5154-569e-4d81-aa91-4f91841cdfa9" providerId="ADAL" clId="{8B06BC12-1176-4EB7-B423-9EDD52EE0403}" dt="2023-03-15T10:40:52.457" v="417" actId="20577"/>
          <ac:spMkLst>
            <pc:docMk/>
            <pc:sldMk cId="2824879269" sldId="566"/>
            <ac:spMk id="2" creationId="{52DA34BA-82FC-47C5-BCE1-BB65E08B92A1}"/>
          </ac:spMkLst>
        </pc:spChg>
      </pc:sldChg>
      <pc:sldChg chg="modSp mod">
        <pc:chgData name="Kelly Stokes" userId="3e5c5154-569e-4d81-aa91-4f91841cdfa9" providerId="ADAL" clId="{8B06BC12-1176-4EB7-B423-9EDD52EE0403}" dt="2023-03-15T10:40:58.111" v="421" actId="20577"/>
        <pc:sldMkLst>
          <pc:docMk/>
          <pc:sldMk cId="805782854" sldId="567"/>
        </pc:sldMkLst>
        <pc:spChg chg="mod">
          <ac:chgData name="Kelly Stokes" userId="3e5c5154-569e-4d81-aa91-4f91841cdfa9" providerId="ADAL" clId="{8B06BC12-1176-4EB7-B423-9EDD52EE0403}" dt="2023-03-15T10:40:58.111" v="421" actId="20577"/>
          <ac:spMkLst>
            <pc:docMk/>
            <pc:sldMk cId="805782854" sldId="567"/>
            <ac:spMk id="2" creationId="{52DA34BA-82FC-47C5-BCE1-BB65E08B92A1}"/>
          </ac:spMkLst>
        </pc:spChg>
      </pc:sldChg>
      <pc:sldChg chg="modSp mod">
        <pc:chgData name="Kelly Stokes" userId="3e5c5154-569e-4d81-aa91-4f91841cdfa9" providerId="ADAL" clId="{8B06BC12-1176-4EB7-B423-9EDD52EE0403}" dt="2023-03-15T10:41:01.407" v="426" actId="20577"/>
        <pc:sldMkLst>
          <pc:docMk/>
          <pc:sldMk cId="2306067830" sldId="568"/>
        </pc:sldMkLst>
        <pc:spChg chg="mod">
          <ac:chgData name="Kelly Stokes" userId="3e5c5154-569e-4d81-aa91-4f91841cdfa9" providerId="ADAL" clId="{8B06BC12-1176-4EB7-B423-9EDD52EE0403}" dt="2023-03-15T10:41:01.407" v="426" actId="20577"/>
          <ac:spMkLst>
            <pc:docMk/>
            <pc:sldMk cId="2306067830" sldId="568"/>
            <ac:spMk id="2" creationId="{52DA34BA-82FC-47C5-BCE1-BB65E08B92A1}"/>
          </ac:spMkLst>
        </pc:spChg>
      </pc:sldChg>
      <pc:sldChg chg="modSp mod">
        <pc:chgData name="Kelly Stokes" userId="3e5c5154-569e-4d81-aa91-4f91841cdfa9" providerId="ADAL" clId="{8B06BC12-1176-4EB7-B423-9EDD52EE0403}" dt="2023-03-15T10:41:10.008" v="433" actId="20577"/>
        <pc:sldMkLst>
          <pc:docMk/>
          <pc:sldMk cId="2792669322" sldId="573"/>
        </pc:sldMkLst>
        <pc:spChg chg="mod">
          <ac:chgData name="Kelly Stokes" userId="3e5c5154-569e-4d81-aa91-4f91841cdfa9" providerId="ADAL" clId="{8B06BC12-1176-4EB7-B423-9EDD52EE0403}" dt="2023-03-15T10:41:10.008" v="433" actId="20577"/>
          <ac:spMkLst>
            <pc:docMk/>
            <pc:sldMk cId="2792669322" sldId="573"/>
            <ac:spMk id="2" creationId="{52DA34BA-82FC-47C5-BCE1-BB65E08B92A1}"/>
          </ac:spMkLst>
        </pc:spChg>
      </pc:sldChg>
      <pc:sldChg chg="modSp mod">
        <pc:chgData name="Kelly Stokes" userId="3e5c5154-569e-4d81-aa91-4f91841cdfa9" providerId="ADAL" clId="{8B06BC12-1176-4EB7-B423-9EDD52EE0403}" dt="2023-03-15T10:41:14.564" v="439" actId="20577"/>
        <pc:sldMkLst>
          <pc:docMk/>
          <pc:sldMk cId="1378953568" sldId="574"/>
        </pc:sldMkLst>
        <pc:spChg chg="mod">
          <ac:chgData name="Kelly Stokes" userId="3e5c5154-569e-4d81-aa91-4f91841cdfa9" providerId="ADAL" clId="{8B06BC12-1176-4EB7-B423-9EDD52EE0403}" dt="2023-03-15T10:41:14.564" v="439" actId="20577"/>
          <ac:spMkLst>
            <pc:docMk/>
            <pc:sldMk cId="1378953568" sldId="574"/>
            <ac:spMk id="2" creationId="{52DA34BA-82FC-47C5-BCE1-BB65E08B92A1}"/>
          </ac:spMkLst>
        </pc:spChg>
      </pc:sldChg>
      <pc:sldChg chg="modSp mod">
        <pc:chgData name="Kelly Stokes" userId="3e5c5154-569e-4d81-aa91-4f91841cdfa9" providerId="ADAL" clId="{8B06BC12-1176-4EB7-B423-9EDD52EE0403}" dt="2023-03-15T10:44:35.889" v="492" actId="20577"/>
        <pc:sldMkLst>
          <pc:docMk/>
          <pc:sldMk cId="2558172481" sldId="591"/>
        </pc:sldMkLst>
        <pc:spChg chg="mod">
          <ac:chgData name="Kelly Stokes" userId="3e5c5154-569e-4d81-aa91-4f91841cdfa9" providerId="ADAL" clId="{8B06BC12-1176-4EB7-B423-9EDD52EE0403}" dt="2023-03-15T10:44:35.889" v="492" actId="20577"/>
          <ac:spMkLst>
            <pc:docMk/>
            <pc:sldMk cId="2558172481" sldId="591"/>
            <ac:spMk id="2" creationId="{02FB8773-AD3E-2543-510F-CEE32E75C793}"/>
          </ac:spMkLst>
        </pc:spChg>
      </pc:sldChg>
      <pc:sldChg chg="modSp mod">
        <pc:chgData name="Kelly Stokes" userId="3e5c5154-569e-4d81-aa91-4f91841cdfa9" providerId="ADAL" clId="{8B06BC12-1176-4EB7-B423-9EDD52EE0403}" dt="2023-03-15T10:41:20.612" v="444" actId="20577"/>
        <pc:sldMkLst>
          <pc:docMk/>
          <pc:sldMk cId="2335409816" sldId="593"/>
        </pc:sldMkLst>
        <pc:spChg chg="mod">
          <ac:chgData name="Kelly Stokes" userId="3e5c5154-569e-4d81-aa91-4f91841cdfa9" providerId="ADAL" clId="{8B06BC12-1176-4EB7-B423-9EDD52EE0403}" dt="2023-03-15T10:41:20.612" v="444" actId="20577"/>
          <ac:spMkLst>
            <pc:docMk/>
            <pc:sldMk cId="2335409816" sldId="593"/>
            <ac:spMk id="2" creationId="{52DA34BA-82FC-47C5-BCE1-BB65E08B92A1}"/>
          </ac:spMkLst>
        </pc:spChg>
      </pc:sldChg>
      <pc:sldChg chg="modSp mod">
        <pc:chgData name="Kelly Stokes" userId="3e5c5154-569e-4d81-aa91-4f91841cdfa9" providerId="ADAL" clId="{8B06BC12-1176-4EB7-B423-9EDD52EE0403}" dt="2023-03-15T10:41:47.276" v="457"/>
        <pc:sldMkLst>
          <pc:docMk/>
          <pc:sldMk cId="3886991875" sldId="597"/>
        </pc:sldMkLst>
        <pc:spChg chg="mod">
          <ac:chgData name="Kelly Stokes" userId="3e5c5154-569e-4d81-aa91-4f91841cdfa9" providerId="ADAL" clId="{8B06BC12-1176-4EB7-B423-9EDD52EE0403}" dt="2023-03-15T10:41:47.276" v="457"/>
          <ac:spMkLst>
            <pc:docMk/>
            <pc:sldMk cId="3886991875" sldId="597"/>
            <ac:spMk id="2" creationId="{02FB8773-AD3E-2543-510F-CEE32E75C793}"/>
          </ac:spMkLst>
        </pc:spChg>
      </pc:sldChg>
      <pc:sldChg chg="modSp mod">
        <pc:chgData name="Kelly Stokes" userId="3e5c5154-569e-4d81-aa91-4f91841cdfa9" providerId="ADAL" clId="{8B06BC12-1176-4EB7-B423-9EDD52EE0403}" dt="2023-03-15T10:45:13.983" v="502"/>
        <pc:sldMkLst>
          <pc:docMk/>
          <pc:sldMk cId="4027390957" sldId="598"/>
        </pc:sldMkLst>
        <pc:spChg chg="mod">
          <ac:chgData name="Kelly Stokes" userId="3e5c5154-569e-4d81-aa91-4f91841cdfa9" providerId="ADAL" clId="{8B06BC12-1176-4EB7-B423-9EDD52EE0403}" dt="2023-03-15T10:45:13.983" v="502"/>
          <ac:spMkLst>
            <pc:docMk/>
            <pc:sldMk cId="4027390957" sldId="598"/>
            <ac:spMk id="2" creationId="{02FB8773-AD3E-2543-510F-CEE32E75C793}"/>
          </ac:spMkLst>
        </pc:spChg>
      </pc:sldChg>
      <pc:sldChg chg="addSp delSp modSp mod">
        <pc:chgData name="Kelly Stokes" userId="3e5c5154-569e-4d81-aa91-4f91841cdfa9" providerId="ADAL" clId="{8B06BC12-1176-4EB7-B423-9EDD52EE0403}" dt="2023-03-15T10:27:04.236" v="10" actId="1076"/>
        <pc:sldMkLst>
          <pc:docMk/>
          <pc:sldMk cId="3955913320" sldId="604"/>
        </pc:sldMkLst>
        <pc:picChg chg="del">
          <ac:chgData name="Kelly Stokes" userId="3e5c5154-569e-4d81-aa91-4f91841cdfa9" providerId="ADAL" clId="{8B06BC12-1176-4EB7-B423-9EDD52EE0403}" dt="2023-03-15T10:26:42.192" v="4" actId="478"/>
          <ac:picMkLst>
            <pc:docMk/>
            <pc:sldMk cId="3955913320" sldId="604"/>
            <ac:picMk id="8" creationId="{66B09645-7E40-8B3C-90FD-0869B0A0B70C}"/>
          </ac:picMkLst>
        </pc:picChg>
        <pc:picChg chg="add mod modCrop">
          <ac:chgData name="Kelly Stokes" userId="3e5c5154-569e-4d81-aa91-4f91841cdfa9" providerId="ADAL" clId="{8B06BC12-1176-4EB7-B423-9EDD52EE0403}" dt="2023-03-15T10:27:04.236" v="10" actId="1076"/>
          <ac:picMkLst>
            <pc:docMk/>
            <pc:sldMk cId="3955913320" sldId="604"/>
            <ac:picMk id="10" creationId="{AB38BEF1-2078-3E14-D964-C684C40706AB}"/>
          </ac:picMkLst>
        </pc:picChg>
      </pc:sldChg>
      <pc:sldChg chg="modSp mod">
        <pc:chgData name="Kelly Stokes" userId="3e5c5154-569e-4d81-aa91-4f91841cdfa9" providerId="ADAL" clId="{8B06BC12-1176-4EB7-B423-9EDD52EE0403}" dt="2023-03-15T10:42:59.647" v="464" actId="1076"/>
        <pc:sldMkLst>
          <pc:docMk/>
          <pc:sldMk cId="2851453709" sldId="1194"/>
        </pc:sldMkLst>
        <pc:spChg chg="mod">
          <ac:chgData name="Kelly Stokes" userId="3e5c5154-569e-4d81-aa91-4f91841cdfa9" providerId="ADAL" clId="{8B06BC12-1176-4EB7-B423-9EDD52EE0403}" dt="2023-03-15T10:42:51.066" v="463"/>
          <ac:spMkLst>
            <pc:docMk/>
            <pc:sldMk cId="2851453709" sldId="1194"/>
            <ac:spMk id="2" creationId="{02FB8773-AD3E-2543-510F-CEE32E75C793}"/>
          </ac:spMkLst>
        </pc:spChg>
        <pc:spChg chg="mod">
          <ac:chgData name="Kelly Stokes" userId="3e5c5154-569e-4d81-aa91-4f91841cdfa9" providerId="ADAL" clId="{8B06BC12-1176-4EB7-B423-9EDD52EE0403}" dt="2023-03-15T10:42:08.643" v="458"/>
          <ac:spMkLst>
            <pc:docMk/>
            <pc:sldMk cId="2851453709" sldId="1194"/>
            <ac:spMk id="3" creationId="{E500F0D3-C8EE-77CA-D8A5-2252D46724AA}"/>
          </ac:spMkLst>
        </pc:spChg>
        <pc:spChg chg="mod">
          <ac:chgData name="Kelly Stokes" userId="3e5c5154-569e-4d81-aa91-4f91841cdfa9" providerId="ADAL" clId="{8B06BC12-1176-4EB7-B423-9EDD52EE0403}" dt="2023-03-15T10:42:13.119" v="459" actId="1076"/>
          <ac:spMkLst>
            <pc:docMk/>
            <pc:sldMk cId="2851453709" sldId="1194"/>
            <ac:spMk id="4" creationId="{B5313488-7E4A-79E2-52CD-B230AB2EBC8A}"/>
          </ac:spMkLst>
        </pc:spChg>
        <pc:spChg chg="mod">
          <ac:chgData name="Kelly Stokes" userId="3e5c5154-569e-4d81-aa91-4f91841cdfa9" providerId="ADAL" clId="{8B06BC12-1176-4EB7-B423-9EDD52EE0403}" dt="2023-03-15T10:42:59.647" v="464" actId="1076"/>
          <ac:spMkLst>
            <pc:docMk/>
            <pc:sldMk cId="2851453709" sldId="1194"/>
            <ac:spMk id="5" creationId="{E02A7888-AA45-7396-3E3D-4AC6E69CC2E9}"/>
          </ac:spMkLst>
        </pc:spChg>
      </pc:sldChg>
      <pc:sldChg chg="modSp mod">
        <pc:chgData name="Kelly Stokes" userId="3e5c5154-569e-4d81-aa91-4f91841cdfa9" providerId="ADAL" clId="{8B06BC12-1176-4EB7-B423-9EDD52EE0403}" dt="2023-03-15T10:28:45.078" v="44" actId="6549"/>
        <pc:sldMkLst>
          <pc:docMk/>
          <pc:sldMk cId="2817335207" sldId="1452"/>
        </pc:sldMkLst>
        <pc:spChg chg="mod">
          <ac:chgData name="Kelly Stokes" userId="3e5c5154-569e-4d81-aa91-4f91841cdfa9" providerId="ADAL" clId="{8B06BC12-1176-4EB7-B423-9EDD52EE0403}" dt="2023-03-15T10:28:45.078" v="44" actId="6549"/>
          <ac:spMkLst>
            <pc:docMk/>
            <pc:sldMk cId="2817335207" sldId="1452"/>
            <ac:spMk id="2" creationId="{52DA34BA-82FC-47C5-BCE1-BB65E08B92A1}"/>
          </ac:spMkLst>
        </pc:spChg>
      </pc:sldChg>
      <pc:sldChg chg="addSp delSp modSp mod modAnim">
        <pc:chgData name="Kelly Stokes" userId="3e5c5154-569e-4d81-aa91-4f91841cdfa9" providerId="ADAL" clId="{8B06BC12-1176-4EB7-B423-9EDD52EE0403}" dt="2023-03-15T10:29:42.568" v="62"/>
        <pc:sldMkLst>
          <pc:docMk/>
          <pc:sldMk cId="1149855702" sldId="1456"/>
        </pc:sldMkLst>
        <pc:spChg chg="mod">
          <ac:chgData name="Kelly Stokes" userId="3e5c5154-569e-4d81-aa91-4f91841cdfa9" providerId="ADAL" clId="{8B06BC12-1176-4EB7-B423-9EDD52EE0403}" dt="2023-03-15T10:28:56.162" v="56" actId="20577"/>
          <ac:spMkLst>
            <pc:docMk/>
            <pc:sldMk cId="1149855702" sldId="1456"/>
            <ac:spMk id="2" creationId="{52DA34BA-82FC-47C5-BCE1-BB65E08B92A1}"/>
          </ac:spMkLst>
        </pc:spChg>
        <pc:spChg chg="mod">
          <ac:chgData name="Kelly Stokes" userId="3e5c5154-569e-4d81-aa91-4f91841cdfa9" providerId="ADAL" clId="{8B06BC12-1176-4EB7-B423-9EDD52EE0403}" dt="2023-03-15T10:29:02.037" v="58" actId="14100"/>
          <ac:spMkLst>
            <pc:docMk/>
            <pc:sldMk cId="1149855702" sldId="1456"/>
            <ac:spMk id="3" creationId="{13BB5EC0-7A96-4D29-A835-6FAE896C31A4}"/>
          </ac:spMkLst>
        </pc:spChg>
        <pc:picChg chg="del">
          <ac:chgData name="Kelly Stokes" userId="3e5c5154-569e-4d81-aa91-4f91841cdfa9" providerId="ADAL" clId="{8B06BC12-1176-4EB7-B423-9EDD52EE0403}" dt="2023-03-15T10:29:03.131" v="59" actId="478"/>
          <ac:picMkLst>
            <pc:docMk/>
            <pc:sldMk cId="1149855702" sldId="1456"/>
            <ac:picMk id="1030" creationId="{AF69FDFF-9BBE-3A0E-905B-E3B53797AB57}"/>
          </ac:picMkLst>
        </pc:picChg>
        <pc:picChg chg="add mod">
          <ac:chgData name="Kelly Stokes" userId="3e5c5154-569e-4d81-aa91-4f91841cdfa9" providerId="ADAL" clId="{8B06BC12-1176-4EB7-B423-9EDD52EE0403}" dt="2023-03-15T10:29:40.533" v="61" actId="1076"/>
          <ac:picMkLst>
            <pc:docMk/>
            <pc:sldMk cId="1149855702" sldId="1456"/>
            <ac:picMk id="1032" creationId="{FEFE9C37-7535-F2BD-76D3-F359B43047F4}"/>
          </ac:picMkLst>
        </pc:picChg>
      </pc:sldChg>
      <pc:sldChg chg="addSp delSp modSp mod modAnim">
        <pc:chgData name="Kelly Stokes" userId="3e5c5154-569e-4d81-aa91-4f91841cdfa9" providerId="ADAL" clId="{8B06BC12-1176-4EB7-B423-9EDD52EE0403}" dt="2023-03-15T10:30:17.685" v="75"/>
        <pc:sldMkLst>
          <pc:docMk/>
          <pc:sldMk cId="3292200701" sldId="1459"/>
        </pc:sldMkLst>
        <pc:spChg chg="mod">
          <ac:chgData name="Kelly Stokes" userId="3e5c5154-569e-4d81-aa91-4f91841cdfa9" providerId="ADAL" clId="{8B06BC12-1176-4EB7-B423-9EDD52EE0403}" dt="2023-03-15T10:29:49.905" v="69" actId="20577"/>
          <ac:spMkLst>
            <pc:docMk/>
            <pc:sldMk cId="3292200701" sldId="1459"/>
            <ac:spMk id="2" creationId="{52DA34BA-82FC-47C5-BCE1-BB65E08B92A1}"/>
          </ac:spMkLst>
        </pc:spChg>
        <pc:spChg chg="mod">
          <ac:chgData name="Kelly Stokes" userId="3e5c5154-569e-4d81-aa91-4f91841cdfa9" providerId="ADAL" clId="{8B06BC12-1176-4EB7-B423-9EDD52EE0403}" dt="2023-03-15T10:29:57.508" v="71" actId="14100"/>
          <ac:spMkLst>
            <pc:docMk/>
            <pc:sldMk cId="3292200701" sldId="1459"/>
            <ac:spMk id="3" creationId="{0366E0B6-702E-4814-82C6-08CA2D13F3C9}"/>
          </ac:spMkLst>
        </pc:spChg>
        <pc:picChg chg="del">
          <ac:chgData name="Kelly Stokes" userId="3e5c5154-569e-4d81-aa91-4f91841cdfa9" providerId="ADAL" clId="{8B06BC12-1176-4EB7-B423-9EDD52EE0403}" dt="2023-03-15T10:29:58.199" v="72" actId="478"/>
          <ac:picMkLst>
            <pc:docMk/>
            <pc:sldMk cId="3292200701" sldId="1459"/>
            <ac:picMk id="2054" creationId="{F575918B-E7D8-6185-CBD7-3C3B849ED7BB}"/>
          </ac:picMkLst>
        </pc:picChg>
        <pc:picChg chg="add mod">
          <ac:chgData name="Kelly Stokes" userId="3e5c5154-569e-4d81-aa91-4f91841cdfa9" providerId="ADAL" clId="{8B06BC12-1176-4EB7-B423-9EDD52EE0403}" dt="2023-03-15T10:30:16.898" v="74" actId="1076"/>
          <ac:picMkLst>
            <pc:docMk/>
            <pc:sldMk cId="3292200701" sldId="1459"/>
            <ac:picMk id="2056" creationId="{346B831C-3EF5-9CD5-6730-E43132A7BFE9}"/>
          </ac:picMkLst>
        </pc:picChg>
      </pc:sldChg>
      <pc:sldChg chg="addSp delSp modSp modAnim">
        <pc:chgData name="Kelly Stokes" userId="3e5c5154-569e-4d81-aa91-4f91841cdfa9" providerId="ADAL" clId="{8B06BC12-1176-4EB7-B423-9EDD52EE0403}" dt="2023-03-15T10:31:02.736" v="116" actId="20577"/>
        <pc:sldMkLst>
          <pc:docMk/>
          <pc:sldMk cId="498228807" sldId="1466"/>
        </pc:sldMkLst>
        <pc:spChg chg="mod">
          <ac:chgData name="Kelly Stokes" userId="3e5c5154-569e-4d81-aa91-4f91841cdfa9" providerId="ADAL" clId="{8B06BC12-1176-4EB7-B423-9EDD52EE0403}" dt="2023-03-15T10:30:34.628" v="95" actId="20577"/>
          <ac:spMkLst>
            <pc:docMk/>
            <pc:sldMk cId="498228807" sldId="1466"/>
            <ac:spMk id="2" creationId="{52DA34BA-82FC-47C5-BCE1-BB65E08B92A1}"/>
          </ac:spMkLst>
        </pc:spChg>
        <pc:spChg chg="mod">
          <ac:chgData name="Kelly Stokes" userId="3e5c5154-569e-4d81-aa91-4f91841cdfa9" providerId="ADAL" clId="{8B06BC12-1176-4EB7-B423-9EDD52EE0403}" dt="2023-03-15T10:31:02.736" v="116" actId="20577"/>
          <ac:spMkLst>
            <pc:docMk/>
            <pc:sldMk cId="498228807" sldId="1466"/>
            <ac:spMk id="12" creationId="{E384BFF7-3319-CAE2-192F-C4DCBBBBFCCA}"/>
          </ac:spMkLst>
        </pc:spChg>
        <pc:picChg chg="del">
          <ac:chgData name="Kelly Stokes" userId="3e5c5154-569e-4d81-aa91-4f91841cdfa9" providerId="ADAL" clId="{8B06BC12-1176-4EB7-B423-9EDD52EE0403}" dt="2023-03-15T10:30:26.722" v="76" actId="478"/>
          <ac:picMkLst>
            <pc:docMk/>
            <pc:sldMk cId="498228807" sldId="1466"/>
            <ac:picMk id="7" creationId="{6966863D-EE03-6FD9-8410-794B1C1394E2}"/>
          </ac:picMkLst>
        </pc:picChg>
        <pc:picChg chg="add mod">
          <ac:chgData name="Kelly Stokes" userId="3e5c5154-569e-4d81-aa91-4f91841cdfa9" providerId="ADAL" clId="{8B06BC12-1176-4EB7-B423-9EDD52EE0403}" dt="2023-03-15T10:30:27.157" v="77"/>
          <ac:picMkLst>
            <pc:docMk/>
            <pc:sldMk cId="498228807" sldId="1466"/>
            <ac:picMk id="8" creationId="{9D799569-4290-FA65-4C97-96D3D21DF4CD}"/>
          </ac:picMkLst>
        </pc:picChg>
      </pc:sldChg>
      <pc:sldChg chg="modSp mod">
        <pc:chgData name="Kelly Stokes" userId="3e5c5154-569e-4d81-aa91-4f91841cdfa9" providerId="ADAL" clId="{8B06BC12-1176-4EB7-B423-9EDD52EE0403}" dt="2023-03-15T10:31:53.205" v="192" actId="27636"/>
        <pc:sldMkLst>
          <pc:docMk/>
          <pc:sldMk cId="2199839506" sldId="1473"/>
        </pc:sldMkLst>
        <pc:spChg chg="mod">
          <ac:chgData name="Kelly Stokes" userId="3e5c5154-569e-4d81-aa91-4f91841cdfa9" providerId="ADAL" clId="{8B06BC12-1176-4EB7-B423-9EDD52EE0403}" dt="2023-03-15T10:31:42.861" v="181"/>
          <ac:spMkLst>
            <pc:docMk/>
            <pc:sldMk cId="2199839506" sldId="1473"/>
            <ac:spMk id="2" creationId="{52DA34BA-82FC-47C5-BCE1-BB65E08B92A1}"/>
          </ac:spMkLst>
        </pc:spChg>
        <pc:spChg chg="mod">
          <ac:chgData name="Kelly Stokes" userId="3e5c5154-569e-4d81-aa91-4f91841cdfa9" providerId="ADAL" clId="{8B06BC12-1176-4EB7-B423-9EDD52EE0403}" dt="2023-03-15T10:31:53.205" v="192" actId="27636"/>
          <ac:spMkLst>
            <pc:docMk/>
            <pc:sldMk cId="2199839506" sldId="1473"/>
            <ac:spMk id="3" creationId="{847A1AC9-9EC9-E1AA-348D-958CE44F2772}"/>
          </ac:spMkLst>
        </pc:spChg>
      </pc:sldChg>
      <pc:sldChg chg="addSp delSp modSp modAnim">
        <pc:chgData name="Kelly Stokes" userId="3e5c5154-569e-4d81-aa91-4f91841cdfa9" providerId="ADAL" clId="{8B06BC12-1176-4EB7-B423-9EDD52EE0403}" dt="2023-03-15T10:33:26.620" v="225"/>
        <pc:sldMkLst>
          <pc:docMk/>
          <pc:sldMk cId="2330293709" sldId="1485"/>
        </pc:sldMkLst>
        <pc:spChg chg="mod">
          <ac:chgData name="Kelly Stokes" userId="3e5c5154-569e-4d81-aa91-4f91841cdfa9" providerId="ADAL" clId="{8B06BC12-1176-4EB7-B423-9EDD52EE0403}" dt="2023-03-15T10:32:37.967" v="211" actId="20577"/>
          <ac:spMkLst>
            <pc:docMk/>
            <pc:sldMk cId="2330293709" sldId="1485"/>
            <ac:spMk id="2" creationId="{52DA34BA-82FC-47C5-BCE1-BB65E08B92A1}"/>
          </ac:spMkLst>
        </pc:spChg>
        <pc:spChg chg="mod">
          <ac:chgData name="Kelly Stokes" userId="3e5c5154-569e-4d81-aa91-4f91841cdfa9" providerId="ADAL" clId="{8B06BC12-1176-4EB7-B423-9EDD52EE0403}" dt="2023-03-15T10:33:04.515" v="219" actId="20577"/>
          <ac:spMkLst>
            <pc:docMk/>
            <pc:sldMk cId="2330293709" sldId="1485"/>
            <ac:spMk id="8" creationId="{1FCDC8B7-0F0D-46B5-057E-579929B7D816}"/>
          </ac:spMkLst>
        </pc:spChg>
        <pc:picChg chg="del">
          <ac:chgData name="Kelly Stokes" userId="3e5c5154-569e-4d81-aa91-4f91841cdfa9" providerId="ADAL" clId="{8B06BC12-1176-4EB7-B423-9EDD52EE0403}" dt="2023-03-15T10:33:08.095" v="220" actId="478"/>
          <ac:picMkLst>
            <pc:docMk/>
            <pc:sldMk cId="2330293709" sldId="1485"/>
            <ac:picMk id="3080" creationId="{E02EBD78-1AD2-D298-6B7A-78F946EE85D3}"/>
          </ac:picMkLst>
        </pc:picChg>
        <pc:picChg chg="add mod">
          <ac:chgData name="Kelly Stokes" userId="3e5c5154-569e-4d81-aa91-4f91841cdfa9" providerId="ADAL" clId="{8B06BC12-1176-4EB7-B423-9EDD52EE0403}" dt="2023-03-15T10:33:24.443" v="222" actId="1076"/>
          <ac:picMkLst>
            <pc:docMk/>
            <pc:sldMk cId="2330293709" sldId="1485"/>
            <ac:picMk id="3082" creationId="{ED02E605-64C0-4216-00C6-83D611F39791}"/>
          </ac:picMkLst>
        </pc:picChg>
      </pc:sldChg>
      <pc:sldChg chg="modSp mod">
        <pc:chgData name="Kelly Stokes" userId="3e5c5154-569e-4d81-aa91-4f91841cdfa9" providerId="ADAL" clId="{8B06BC12-1176-4EB7-B423-9EDD52EE0403}" dt="2023-03-15T10:28:37.093" v="30" actId="20577"/>
        <pc:sldMkLst>
          <pc:docMk/>
          <pc:sldMk cId="4039504546" sldId="1495"/>
        </pc:sldMkLst>
        <pc:spChg chg="mod">
          <ac:chgData name="Kelly Stokes" userId="3e5c5154-569e-4d81-aa91-4f91841cdfa9" providerId="ADAL" clId="{8B06BC12-1176-4EB7-B423-9EDD52EE0403}" dt="2023-03-15T10:28:37.093" v="30" actId="20577"/>
          <ac:spMkLst>
            <pc:docMk/>
            <pc:sldMk cId="4039504546" sldId="1495"/>
            <ac:spMk id="2" creationId="{52DA34BA-82FC-47C5-BCE1-BB65E08B92A1}"/>
          </ac:spMkLst>
        </pc:spChg>
      </pc:sldChg>
      <pc:sldChg chg="modSp mod">
        <pc:chgData name="Kelly Stokes" userId="3e5c5154-569e-4d81-aa91-4f91841cdfa9" providerId="ADAL" clId="{8B06BC12-1176-4EB7-B423-9EDD52EE0403}" dt="2023-03-15T10:32:15.903" v="196" actId="27636"/>
        <pc:sldMkLst>
          <pc:docMk/>
          <pc:sldMk cId="199949674" sldId="1501"/>
        </pc:sldMkLst>
        <pc:spChg chg="mod">
          <ac:chgData name="Kelly Stokes" userId="3e5c5154-569e-4d81-aa91-4f91841cdfa9" providerId="ADAL" clId="{8B06BC12-1176-4EB7-B423-9EDD52EE0403}" dt="2023-03-15T10:32:11.226" v="193"/>
          <ac:spMkLst>
            <pc:docMk/>
            <pc:sldMk cId="199949674" sldId="1501"/>
            <ac:spMk id="2" creationId="{52DA34BA-82FC-47C5-BCE1-BB65E08B92A1}"/>
          </ac:spMkLst>
        </pc:spChg>
        <pc:spChg chg="mod">
          <ac:chgData name="Kelly Stokes" userId="3e5c5154-569e-4d81-aa91-4f91841cdfa9" providerId="ADAL" clId="{8B06BC12-1176-4EB7-B423-9EDD52EE0403}" dt="2023-03-15T10:32:15.903" v="196" actId="27636"/>
          <ac:spMkLst>
            <pc:docMk/>
            <pc:sldMk cId="199949674" sldId="1501"/>
            <ac:spMk id="3" creationId="{847A1AC9-9EC9-E1AA-348D-958CE44F2772}"/>
          </ac:spMkLst>
        </pc:spChg>
      </pc:sldChg>
      <pc:sldChg chg="del">
        <pc:chgData name="Kelly Stokes" userId="3e5c5154-569e-4d81-aa91-4f91841cdfa9" providerId="ADAL" clId="{8B06BC12-1176-4EB7-B423-9EDD52EE0403}" dt="2023-03-15T10:27:20.631" v="11" actId="2696"/>
        <pc:sldMkLst>
          <pc:docMk/>
          <pc:sldMk cId="2659700584" sldId="1504"/>
        </pc:sldMkLst>
      </pc:sldChg>
      <pc:sldChg chg="modSp mod">
        <pc:chgData name="Kelly Stokes" userId="3e5c5154-569e-4d81-aa91-4f91841cdfa9" providerId="ADAL" clId="{8B06BC12-1176-4EB7-B423-9EDD52EE0403}" dt="2023-03-15T10:34:00.984" v="236" actId="27636"/>
        <pc:sldMkLst>
          <pc:docMk/>
          <pc:sldMk cId="1571660563" sldId="1505"/>
        </pc:sldMkLst>
        <pc:spChg chg="mod">
          <ac:chgData name="Kelly Stokes" userId="3e5c5154-569e-4d81-aa91-4f91841cdfa9" providerId="ADAL" clId="{8B06BC12-1176-4EB7-B423-9EDD52EE0403}" dt="2023-03-15T10:33:46.231" v="231" actId="20577"/>
          <ac:spMkLst>
            <pc:docMk/>
            <pc:sldMk cId="1571660563" sldId="1505"/>
            <ac:spMk id="2" creationId="{52DA34BA-82FC-47C5-BCE1-BB65E08B92A1}"/>
          </ac:spMkLst>
        </pc:spChg>
        <pc:spChg chg="mod">
          <ac:chgData name="Kelly Stokes" userId="3e5c5154-569e-4d81-aa91-4f91841cdfa9" providerId="ADAL" clId="{8B06BC12-1176-4EB7-B423-9EDD52EE0403}" dt="2023-03-15T10:34:00.984" v="236" actId="27636"/>
          <ac:spMkLst>
            <pc:docMk/>
            <pc:sldMk cId="1571660563" sldId="1505"/>
            <ac:spMk id="3" creationId="{847A1AC9-9EC9-E1AA-348D-958CE44F2772}"/>
          </ac:spMkLst>
        </pc:spChg>
      </pc:sldChg>
      <pc:sldChg chg="modSp mod">
        <pc:chgData name="Kelly Stokes" userId="3e5c5154-569e-4d81-aa91-4f91841cdfa9" providerId="ADAL" clId="{8B06BC12-1176-4EB7-B423-9EDD52EE0403}" dt="2023-03-15T10:35:21.168" v="262" actId="27636"/>
        <pc:sldMkLst>
          <pc:docMk/>
          <pc:sldMk cId="2611828572" sldId="1506"/>
        </pc:sldMkLst>
        <pc:spChg chg="mod">
          <ac:chgData name="Kelly Stokes" userId="3e5c5154-569e-4d81-aa91-4f91841cdfa9" providerId="ADAL" clId="{8B06BC12-1176-4EB7-B423-9EDD52EE0403}" dt="2023-03-15T10:35:14.206" v="259" actId="20577"/>
          <ac:spMkLst>
            <pc:docMk/>
            <pc:sldMk cId="2611828572" sldId="1506"/>
            <ac:spMk id="2" creationId="{52DA34BA-82FC-47C5-BCE1-BB65E08B92A1}"/>
          </ac:spMkLst>
        </pc:spChg>
        <pc:spChg chg="mod">
          <ac:chgData name="Kelly Stokes" userId="3e5c5154-569e-4d81-aa91-4f91841cdfa9" providerId="ADAL" clId="{8B06BC12-1176-4EB7-B423-9EDD52EE0403}" dt="2023-03-15T10:35:21.168" v="262" actId="27636"/>
          <ac:spMkLst>
            <pc:docMk/>
            <pc:sldMk cId="2611828572" sldId="1506"/>
            <ac:spMk id="3" creationId="{847A1AC9-9EC9-E1AA-348D-958CE44F2772}"/>
          </ac:spMkLst>
        </pc:spChg>
      </pc:sldChg>
      <pc:sldChg chg="addSp delSp modSp mod">
        <pc:chgData name="Kelly Stokes" userId="3e5c5154-569e-4d81-aa91-4f91841cdfa9" providerId="ADAL" clId="{8B06BC12-1176-4EB7-B423-9EDD52EE0403}" dt="2023-03-15T10:39:16.716" v="376"/>
        <pc:sldMkLst>
          <pc:docMk/>
          <pc:sldMk cId="3786602557" sldId="1509"/>
        </pc:sldMkLst>
        <pc:picChg chg="del">
          <ac:chgData name="Kelly Stokes" userId="3e5c5154-569e-4d81-aa91-4f91841cdfa9" providerId="ADAL" clId="{8B06BC12-1176-4EB7-B423-9EDD52EE0403}" dt="2023-03-15T10:39:03.738" v="375" actId="478"/>
          <ac:picMkLst>
            <pc:docMk/>
            <pc:sldMk cId="3786602557" sldId="1509"/>
            <ac:picMk id="5" creationId="{6F253C41-5090-699E-AB1E-5F0D41DEB1E4}"/>
          </ac:picMkLst>
        </pc:picChg>
        <pc:picChg chg="add mod">
          <ac:chgData name="Kelly Stokes" userId="3e5c5154-569e-4d81-aa91-4f91841cdfa9" providerId="ADAL" clId="{8B06BC12-1176-4EB7-B423-9EDD52EE0403}" dt="2023-03-15T10:39:16.716" v="376"/>
          <ac:picMkLst>
            <pc:docMk/>
            <pc:sldMk cId="3786602557" sldId="1509"/>
            <ac:picMk id="6" creationId="{3EA55807-BCEF-EAE2-604C-541BD468E3D6}"/>
          </ac:picMkLst>
        </pc:picChg>
      </pc:sldChg>
      <pc:sldChg chg="modSp mod">
        <pc:chgData name="Kelly Stokes" userId="3e5c5154-569e-4d81-aa91-4f91841cdfa9" providerId="ADAL" clId="{8B06BC12-1176-4EB7-B423-9EDD52EE0403}" dt="2023-03-15T10:43:16.166" v="467" actId="14100"/>
        <pc:sldMkLst>
          <pc:docMk/>
          <pc:sldMk cId="3605437593" sldId="1631"/>
        </pc:sldMkLst>
        <pc:spChg chg="mod">
          <ac:chgData name="Kelly Stokes" userId="3e5c5154-569e-4d81-aa91-4f91841cdfa9" providerId="ADAL" clId="{8B06BC12-1176-4EB7-B423-9EDD52EE0403}" dt="2023-03-15T10:43:11.113" v="465"/>
          <ac:spMkLst>
            <pc:docMk/>
            <pc:sldMk cId="3605437593" sldId="1631"/>
            <ac:spMk id="2" creationId="{02FB8773-AD3E-2543-510F-CEE32E75C793}"/>
          </ac:spMkLst>
        </pc:spChg>
        <pc:spChg chg="mod">
          <ac:chgData name="Kelly Stokes" userId="3e5c5154-569e-4d81-aa91-4f91841cdfa9" providerId="ADAL" clId="{8B06BC12-1176-4EB7-B423-9EDD52EE0403}" dt="2023-03-15T10:42:32.007" v="461" actId="1076"/>
          <ac:spMkLst>
            <pc:docMk/>
            <pc:sldMk cId="3605437593" sldId="1631"/>
            <ac:spMk id="3" creationId="{E500F0D3-C8EE-77CA-D8A5-2252D46724AA}"/>
          </ac:spMkLst>
        </pc:spChg>
        <pc:spChg chg="mod">
          <ac:chgData name="Kelly Stokes" userId="3e5c5154-569e-4d81-aa91-4f91841cdfa9" providerId="ADAL" clId="{8B06BC12-1176-4EB7-B423-9EDD52EE0403}" dt="2023-03-15T10:42:36.117" v="462" actId="1076"/>
          <ac:spMkLst>
            <pc:docMk/>
            <pc:sldMk cId="3605437593" sldId="1631"/>
            <ac:spMk id="4" creationId="{B5313488-7E4A-79E2-52CD-B230AB2EBC8A}"/>
          </ac:spMkLst>
        </pc:spChg>
        <pc:spChg chg="mod">
          <ac:chgData name="Kelly Stokes" userId="3e5c5154-569e-4d81-aa91-4f91841cdfa9" providerId="ADAL" clId="{8B06BC12-1176-4EB7-B423-9EDD52EE0403}" dt="2023-03-15T10:43:16.166" v="467" actId="14100"/>
          <ac:spMkLst>
            <pc:docMk/>
            <pc:sldMk cId="3605437593" sldId="1631"/>
            <ac:spMk id="5" creationId="{E02A7888-AA45-7396-3E3D-4AC6E69CC2E9}"/>
          </ac:spMkLst>
        </pc:spChg>
      </pc:sldChg>
      <pc:sldChg chg="modSp mod">
        <pc:chgData name="Kelly Stokes" userId="3e5c5154-569e-4d81-aa91-4f91841cdfa9" providerId="ADAL" clId="{8B06BC12-1176-4EB7-B423-9EDD52EE0403}" dt="2023-03-15T10:38:31.266" v="350" actId="20577"/>
        <pc:sldMkLst>
          <pc:docMk/>
          <pc:sldMk cId="258101762" sldId="1636"/>
        </pc:sldMkLst>
        <pc:spChg chg="mod">
          <ac:chgData name="Kelly Stokes" userId="3e5c5154-569e-4d81-aa91-4f91841cdfa9" providerId="ADAL" clId="{8B06BC12-1176-4EB7-B423-9EDD52EE0403}" dt="2023-03-15T10:38:31.266" v="350" actId="20577"/>
          <ac:spMkLst>
            <pc:docMk/>
            <pc:sldMk cId="258101762" sldId="1636"/>
            <ac:spMk id="2" creationId="{02FB8773-AD3E-2543-510F-CEE32E75C793}"/>
          </ac:spMkLst>
        </pc:spChg>
      </pc:sldChg>
      <pc:sldChg chg="del">
        <pc:chgData name="Kelly Stokes" userId="3e5c5154-569e-4d81-aa91-4f91841cdfa9" providerId="ADAL" clId="{8B06BC12-1176-4EB7-B423-9EDD52EE0403}" dt="2023-03-15T10:39:32.391" v="378" actId="2696"/>
        <pc:sldMkLst>
          <pc:docMk/>
          <pc:sldMk cId="3303138135" sldId="1755"/>
        </pc:sldMkLst>
      </pc:sldChg>
      <pc:sldChg chg="del">
        <pc:chgData name="Kelly Stokes" userId="3e5c5154-569e-4d81-aa91-4f91841cdfa9" providerId="ADAL" clId="{8B06BC12-1176-4EB7-B423-9EDD52EE0403}" dt="2023-03-15T10:39:32.391" v="378" actId="2696"/>
        <pc:sldMkLst>
          <pc:docMk/>
          <pc:sldMk cId="2042747774" sldId="1756"/>
        </pc:sldMkLst>
      </pc:sldChg>
      <pc:sldChg chg="del">
        <pc:chgData name="Kelly Stokes" userId="3e5c5154-569e-4d81-aa91-4f91841cdfa9" providerId="ADAL" clId="{8B06BC12-1176-4EB7-B423-9EDD52EE0403}" dt="2023-03-15T10:39:32.391" v="378" actId="2696"/>
        <pc:sldMkLst>
          <pc:docMk/>
          <pc:sldMk cId="2462489311" sldId="1757"/>
        </pc:sldMkLst>
      </pc:sldChg>
      <pc:sldChg chg="del">
        <pc:chgData name="Kelly Stokes" userId="3e5c5154-569e-4d81-aa91-4f91841cdfa9" providerId="ADAL" clId="{8B06BC12-1176-4EB7-B423-9EDD52EE0403}" dt="2023-03-15T10:39:32.391" v="378" actId="2696"/>
        <pc:sldMkLst>
          <pc:docMk/>
          <pc:sldMk cId="2777173541" sldId="1758"/>
        </pc:sldMkLst>
      </pc:sldChg>
      <pc:sldChg chg="del">
        <pc:chgData name="Kelly Stokes" userId="3e5c5154-569e-4d81-aa91-4f91841cdfa9" providerId="ADAL" clId="{8B06BC12-1176-4EB7-B423-9EDD52EE0403}" dt="2023-03-15T10:39:32.391" v="378" actId="2696"/>
        <pc:sldMkLst>
          <pc:docMk/>
          <pc:sldMk cId="4156189298" sldId="1759"/>
        </pc:sldMkLst>
      </pc:sldChg>
      <pc:sldChg chg="del">
        <pc:chgData name="Kelly Stokes" userId="3e5c5154-569e-4d81-aa91-4f91841cdfa9" providerId="ADAL" clId="{8B06BC12-1176-4EB7-B423-9EDD52EE0403}" dt="2023-03-15T10:27:20.631" v="11" actId="2696"/>
        <pc:sldMkLst>
          <pc:docMk/>
          <pc:sldMk cId="307904903" sldId="1893"/>
        </pc:sldMkLst>
      </pc:sldChg>
      <pc:sldChg chg="addSp delSp modSp modAnim">
        <pc:chgData name="Kelly Stokes" userId="3e5c5154-569e-4d81-aa91-4f91841cdfa9" providerId="ADAL" clId="{8B06BC12-1176-4EB7-B423-9EDD52EE0403}" dt="2023-03-15T10:34:57.218" v="254"/>
        <pc:sldMkLst>
          <pc:docMk/>
          <pc:sldMk cId="2039618949" sldId="1895"/>
        </pc:sldMkLst>
        <pc:spChg chg="mod">
          <ac:chgData name="Kelly Stokes" userId="3e5c5154-569e-4d81-aa91-4f91841cdfa9" providerId="ADAL" clId="{8B06BC12-1176-4EB7-B423-9EDD52EE0403}" dt="2023-03-15T10:34:13.334" v="241" actId="20577"/>
          <ac:spMkLst>
            <pc:docMk/>
            <pc:sldMk cId="2039618949" sldId="1895"/>
            <ac:spMk id="2" creationId="{52DA34BA-82FC-47C5-BCE1-BB65E08B92A1}"/>
          </ac:spMkLst>
        </pc:spChg>
        <pc:spChg chg="mod">
          <ac:chgData name="Kelly Stokes" userId="3e5c5154-569e-4d81-aa91-4f91841cdfa9" providerId="ADAL" clId="{8B06BC12-1176-4EB7-B423-9EDD52EE0403}" dt="2023-03-15T10:34:19.233" v="247" actId="20577"/>
          <ac:spMkLst>
            <pc:docMk/>
            <pc:sldMk cId="2039618949" sldId="1895"/>
            <ac:spMk id="4" creationId="{C424366C-8EFB-1EF9-3E80-C6EE7BE15FA3}"/>
          </ac:spMkLst>
        </pc:spChg>
        <pc:spChg chg="mod">
          <ac:chgData name="Kelly Stokes" userId="3e5c5154-569e-4d81-aa91-4f91841cdfa9" providerId="ADAL" clId="{8B06BC12-1176-4EB7-B423-9EDD52EE0403}" dt="2023-03-15T10:34:23.077" v="248"/>
          <ac:spMkLst>
            <pc:docMk/>
            <pc:sldMk cId="2039618949" sldId="1895"/>
            <ac:spMk id="8" creationId="{1FCDC8B7-0F0D-46B5-057E-579929B7D816}"/>
          </ac:spMkLst>
        </pc:spChg>
        <pc:picChg chg="del">
          <ac:chgData name="Kelly Stokes" userId="3e5c5154-569e-4d81-aa91-4f91841cdfa9" providerId="ADAL" clId="{8B06BC12-1176-4EB7-B423-9EDD52EE0403}" dt="2023-03-15T10:34:24.816" v="249" actId="478"/>
          <ac:picMkLst>
            <pc:docMk/>
            <pc:sldMk cId="2039618949" sldId="1895"/>
            <ac:picMk id="27650" creationId="{714BDF6B-0A44-AFB2-E8A8-A61EF51BC3DC}"/>
          </ac:picMkLst>
        </pc:picChg>
        <pc:picChg chg="add mod">
          <ac:chgData name="Kelly Stokes" userId="3e5c5154-569e-4d81-aa91-4f91841cdfa9" providerId="ADAL" clId="{8B06BC12-1176-4EB7-B423-9EDD52EE0403}" dt="2023-03-15T10:34:54.239" v="251" actId="1076"/>
          <ac:picMkLst>
            <pc:docMk/>
            <pc:sldMk cId="2039618949" sldId="1895"/>
            <ac:picMk id="27652" creationId="{692D0B20-7BC6-55D2-662B-B9BED99BA165}"/>
          </ac:picMkLst>
        </pc:picChg>
      </pc:sldChg>
      <pc:sldChg chg="addSp delSp modSp modAnim">
        <pc:chgData name="Kelly Stokes" userId="3e5c5154-569e-4d81-aa91-4f91841cdfa9" providerId="ADAL" clId="{8B06BC12-1176-4EB7-B423-9EDD52EE0403}" dt="2023-03-15T10:36:05.795" v="289"/>
        <pc:sldMkLst>
          <pc:docMk/>
          <pc:sldMk cId="3742798183" sldId="1896"/>
        </pc:sldMkLst>
        <pc:spChg chg="mod">
          <ac:chgData name="Kelly Stokes" userId="3e5c5154-569e-4d81-aa91-4f91841cdfa9" providerId="ADAL" clId="{8B06BC12-1176-4EB7-B423-9EDD52EE0403}" dt="2023-03-15T10:35:31.021" v="271" actId="20577"/>
          <ac:spMkLst>
            <pc:docMk/>
            <pc:sldMk cId="3742798183" sldId="1896"/>
            <ac:spMk id="2" creationId="{52DA34BA-82FC-47C5-BCE1-BB65E08B92A1}"/>
          </ac:spMkLst>
        </pc:spChg>
        <pc:spChg chg="mod">
          <ac:chgData name="Kelly Stokes" userId="3e5c5154-569e-4d81-aa91-4f91841cdfa9" providerId="ADAL" clId="{8B06BC12-1176-4EB7-B423-9EDD52EE0403}" dt="2023-03-15T10:35:40.606" v="283" actId="20577"/>
          <ac:spMkLst>
            <pc:docMk/>
            <pc:sldMk cId="3742798183" sldId="1896"/>
            <ac:spMk id="8" creationId="{1FCDC8B7-0F0D-46B5-057E-579929B7D816}"/>
          </ac:spMkLst>
        </pc:spChg>
        <pc:picChg chg="del">
          <ac:chgData name="Kelly Stokes" userId="3e5c5154-569e-4d81-aa91-4f91841cdfa9" providerId="ADAL" clId="{8B06BC12-1176-4EB7-B423-9EDD52EE0403}" dt="2023-03-15T10:35:42.811" v="284" actId="478"/>
          <ac:picMkLst>
            <pc:docMk/>
            <pc:sldMk cId="3742798183" sldId="1896"/>
            <ac:picMk id="6150" creationId="{3B2B4ADD-7EAD-BD56-2572-C510EC1DA159}"/>
          </ac:picMkLst>
        </pc:picChg>
        <pc:picChg chg="add mod">
          <ac:chgData name="Kelly Stokes" userId="3e5c5154-569e-4d81-aa91-4f91841cdfa9" providerId="ADAL" clId="{8B06BC12-1176-4EB7-B423-9EDD52EE0403}" dt="2023-03-15T10:36:02.818" v="286" actId="1076"/>
          <ac:picMkLst>
            <pc:docMk/>
            <pc:sldMk cId="3742798183" sldId="1896"/>
            <ac:picMk id="6152" creationId="{4DCC1664-67E9-EA18-9D22-064FFD8F1133}"/>
          </ac:picMkLst>
        </pc:picChg>
      </pc:sldChg>
      <pc:sldChg chg="modSp mod">
        <pc:chgData name="Kelly Stokes" userId="3e5c5154-569e-4d81-aa91-4f91841cdfa9" providerId="ADAL" clId="{8B06BC12-1176-4EB7-B423-9EDD52EE0403}" dt="2023-03-15T10:36:32.983" v="295" actId="27636"/>
        <pc:sldMkLst>
          <pc:docMk/>
          <pc:sldMk cId="432806602" sldId="1897"/>
        </pc:sldMkLst>
        <pc:spChg chg="mod">
          <ac:chgData name="Kelly Stokes" userId="3e5c5154-569e-4d81-aa91-4f91841cdfa9" providerId="ADAL" clId="{8B06BC12-1176-4EB7-B423-9EDD52EE0403}" dt="2023-03-15T10:36:22.530" v="290"/>
          <ac:spMkLst>
            <pc:docMk/>
            <pc:sldMk cId="432806602" sldId="1897"/>
            <ac:spMk id="2" creationId="{52DA34BA-82FC-47C5-BCE1-BB65E08B92A1}"/>
          </ac:spMkLst>
        </pc:spChg>
        <pc:spChg chg="mod">
          <ac:chgData name="Kelly Stokes" userId="3e5c5154-569e-4d81-aa91-4f91841cdfa9" providerId="ADAL" clId="{8B06BC12-1176-4EB7-B423-9EDD52EE0403}" dt="2023-03-15T10:36:32.983" v="295" actId="27636"/>
          <ac:spMkLst>
            <pc:docMk/>
            <pc:sldMk cId="432806602" sldId="1897"/>
            <ac:spMk id="3" creationId="{847A1AC9-9EC9-E1AA-348D-958CE44F2772}"/>
          </ac:spMkLst>
        </pc:spChg>
      </pc:sldChg>
      <pc:sldChg chg="del">
        <pc:chgData name="Kelly Stokes" userId="3e5c5154-569e-4d81-aa91-4f91841cdfa9" providerId="ADAL" clId="{8B06BC12-1176-4EB7-B423-9EDD52EE0403}" dt="2023-03-15T10:39:32.391" v="378" actId="2696"/>
        <pc:sldMkLst>
          <pc:docMk/>
          <pc:sldMk cId="3385297149" sldId="1902"/>
        </pc:sldMkLst>
      </pc:sldChg>
      <pc:sldChg chg="del">
        <pc:chgData name="Kelly Stokes" userId="3e5c5154-569e-4d81-aa91-4f91841cdfa9" providerId="ADAL" clId="{8B06BC12-1176-4EB7-B423-9EDD52EE0403}" dt="2023-03-15T10:39:32.391" v="378" actId="2696"/>
        <pc:sldMkLst>
          <pc:docMk/>
          <pc:sldMk cId="3291114269" sldId="1903"/>
        </pc:sldMkLst>
      </pc:sldChg>
      <pc:sldChg chg="del">
        <pc:chgData name="Kelly Stokes" userId="3e5c5154-569e-4d81-aa91-4f91841cdfa9" providerId="ADAL" clId="{8B06BC12-1176-4EB7-B423-9EDD52EE0403}" dt="2023-03-15T10:39:32.391" v="378" actId="2696"/>
        <pc:sldMkLst>
          <pc:docMk/>
          <pc:sldMk cId="466375966" sldId="1908"/>
        </pc:sldMkLst>
      </pc:sldChg>
      <pc:sldChg chg="del">
        <pc:chgData name="Kelly Stokes" userId="3e5c5154-569e-4d81-aa91-4f91841cdfa9" providerId="ADAL" clId="{8B06BC12-1176-4EB7-B423-9EDD52EE0403}" dt="2023-03-15T10:39:32.391" v="378" actId="2696"/>
        <pc:sldMkLst>
          <pc:docMk/>
          <pc:sldMk cId="1293069067" sldId="1909"/>
        </pc:sldMkLst>
      </pc:sldChg>
      <pc:sldChg chg="modSp mod">
        <pc:chgData name="Kelly Stokes" userId="3e5c5154-569e-4d81-aa91-4f91841cdfa9" providerId="ADAL" clId="{8B06BC12-1176-4EB7-B423-9EDD52EE0403}" dt="2023-03-15T10:41:28.693" v="455" actId="20577"/>
        <pc:sldMkLst>
          <pc:docMk/>
          <pc:sldMk cId="2554219817" sldId="1914"/>
        </pc:sldMkLst>
        <pc:spChg chg="mod">
          <ac:chgData name="Kelly Stokes" userId="3e5c5154-569e-4d81-aa91-4f91841cdfa9" providerId="ADAL" clId="{8B06BC12-1176-4EB7-B423-9EDD52EE0403}" dt="2023-03-15T10:41:28.693" v="455" actId="20577"/>
          <ac:spMkLst>
            <pc:docMk/>
            <pc:sldMk cId="2554219817" sldId="1914"/>
            <ac:spMk id="2" creationId="{52DA34BA-82FC-47C5-BCE1-BB65E08B92A1}"/>
          </ac:spMkLst>
        </pc:spChg>
      </pc:sldChg>
      <pc:sldChg chg="modSp mod">
        <pc:chgData name="Kelly Stokes" userId="3e5c5154-569e-4d81-aa91-4f91841cdfa9" providerId="ADAL" clId="{8B06BC12-1176-4EB7-B423-9EDD52EE0403}" dt="2023-03-15T10:43:46.268" v="471" actId="1076"/>
        <pc:sldMkLst>
          <pc:docMk/>
          <pc:sldMk cId="1732611945" sldId="1915"/>
        </pc:sldMkLst>
        <pc:spChg chg="mod">
          <ac:chgData name="Kelly Stokes" userId="3e5c5154-569e-4d81-aa91-4f91841cdfa9" providerId="ADAL" clId="{8B06BC12-1176-4EB7-B423-9EDD52EE0403}" dt="2023-03-15T10:43:43.519" v="470"/>
          <ac:spMkLst>
            <pc:docMk/>
            <pc:sldMk cId="1732611945" sldId="1915"/>
            <ac:spMk id="2" creationId="{02FB8773-AD3E-2543-510F-CEE32E75C793}"/>
          </ac:spMkLst>
        </pc:spChg>
        <pc:spChg chg="mod">
          <ac:chgData name="Kelly Stokes" userId="3e5c5154-569e-4d81-aa91-4f91841cdfa9" providerId="ADAL" clId="{8B06BC12-1176-4EB7-B423-9EDD52EE0403}" dt="2023-03-15T10:43:29.775" v="468"/>
          <ac:spMkLst>
            <pc:docMk/>
            <pc:sldMk cId="1732611945" sldId="1915"/>
            <ac:spMk id="3" creationId="{E500F0D3-C8EE-77CA-D8A5-2252D46724AA}"/>
          </ac:spMkLst>
        </pc:spChg>
        <pc:spChg chg="mod">
          <ac:chgData name="Kelly Stokes" userId="3e5c5154-569e-4d81-aa91-4f91841cdfa9" providerId="ADAL" clId="{8B06BC12-1176-4EB7-B423-9EDD52EE0403}" dt="2023-03-15T10:43:33.058" v="469" actId="1076"/>
          <ac:spMkLst>
            <pc:docMk/>
            <pc:sldMk cId="1732611945" sldId="1915"/>
            <ac:spMk id="4" creationId="{B5313488-7E4A-79E2-52CD-B230AB2EBC8A}"/>
          </ac:spMkLst>
        </pc:spChg>
        <pc:spChg chg="mod">
          <ac:chgData name="Kelly Stokes" userId="3e5c5154-569e-4d81-aa91-4f91841cdfa9" providerId="ADAL" clId="{8B06BC12-1176-4EB7-B423-9EDD52EE0403}" dt="2023-03-15T10:43:46.268" v="471" actId="1076"/>
          <ac:spMkLst>
            <pc:docMk/>
            <pc:sldMk cId="1732611945" sldId="1915"/>
            <ac:spMk id="5" creationId="{E02A7888-AA45-7396-3E3D-4AC6E69CC2E9}"/>
          </ac:spMkLst>
        </pc:spChg>
      </pc:sldChg>
      <pc:sldChg chg="addSp delSp modSp mod">
        <pc:chgData name="Kelly Stokes" userId="3e5c5154-569e-4d81-aa91-4f91841cdfa9" providerId="ADAL" clId="{8B06BC12-1176-4EB7-B423-9EDD52EE0403}" dt="2023-03-15T10:45:01.552" v="501" actId="14100"/>
        <pc:sldMkLst>
          <pc:docMk/>
          <pc:sldMk cId="1566604948" sldId="1916"/>
        </pc:sldMkLst>
        <pc:spChg chg="mod">
          <ac:chgData name="Kelly Stokes" userId="3e5c5154-569e-4d81-aa91-4f91841cdfa9" providerId="ADAL" clId="{8B06BC12-1176-4EB7-B423-9EDD52EE0403}" dt="2023-03-15T10:44:50.398" v="498" actId="20577"/>
          <ac:spMkLst>
            <pc:docMk/>
            <pc:sldMk cId="1566604948" sldId="1916"/>
            <ac:spMk id="2" creationId="{02FB8773-AD3E-2543-510F-CEE32E75C793}"/>
          </ac:spMkLst>
        </pc:spChg>
        <pc:picChg chg="del">
          <ac:chgData name="Kelly Stokes" userId="3e5c5154-569e-4d81-aa91-4f91841cdfa9" providerId="ADAL" clId="{8B06BC12-1176-4EB7-B423-9EDD52EE0403}" dt="2023-03-15T10:44:51.859" v="499" actId="478"/>
          <ac:picMkLst>
            <pc:docMk/>
            <pc:sldMk cId="1566604948" sldId="1916"/>
            <ac:picMk id="5" creationId="{006DBCD8-4918-EFA7-B2A2-6381B413C9D8}"/>
          </ac:picMkLst>
        </pc:picChg>
        <pc:picChg chg="add mod">
          <ac:chgData name="Kelly Stokes" userId="3e5c5154-569e-4d81-aa91-4f91841cdfa9" providerId="ADAL" clId="{8B06BC12-1176-4EB7-B423-9EDD52EE0403}" dt="2023-03-15T10:45:01.552" v="501" actId="14100"/>
          <ac:picMkLst>
            <pc:docMk/>
            <pc:sldMk cId="1566604948" sldId="1916"/>
            <ac:picMk id="6" creationId="{E0E51BFE-E2EB-FE2B-FF2A-FEEDA3DECE61}"/>
          </ac:picMkLst>
        </pc:picChg>
      </pc:sldChg>
      <pc:sldChg chg="addSp delSp modSp modAnim">
        <pc:chgData name="Kelly Stokes" userId="3e5c5154-569e-4d81-aa91-4f91841cdfa9" providerId="ADAL" clId="{8B06BC12-1176-4EB7-B423-9EDD52EE0403}" dt="2023-03-15T10:31:29.826" v="180" actId="20577"/>
        <pc:sldMkLst>
          <pc:docMk/>
          <pc:sldMk cId="2167401638" sldId="2032"/>
        </pc:sldMkLst>
        <pc:spChg chg="mod">
          <ac:chgData name="Kelly Stokes" userId="3e5c5154-569e-4d81-aa91-4f91841cdfa9" providerId="ADAL" clId="{8B06BC12-1176-4EB7-B423-9EDD52EE0403}" dt="2023-03-15T10:31:10.652" v="127" actId="20577"/>
          <ac:spMkLst>
            <pc:docMk/>
            <pc:sldMk cId="2167401638" sldId="2032"/>
            <ac:spMk id="2" creationId="{52DA34BA-82FC-47C5-BCE1-BB65E08B92A1}"/>
          </ac:spMkLst>
        </pc:spChg>
        <pc:spChg chg="mod">
          <ac:chgData name="Kelly Stokes" userId="3e5c5154-569e-4d81-aa91-4f91841cdfa9" providerId="ADAL" clId="{8B06BC12-1176-4EB7-B423-9EDD52EE0403}" dt="2023-03-15T10:31:29.826" v="180" actId="20577"/>
          <ac:spMkLst>
            <pc:docMk/>
            <pc:sldMk cId="2167401638" sldId="2032"/>
            <ac:spMk id="10" creationId="{003D53EA-1945-744E-2DD1-0312F4DE835F}"/>
          </ac:spMkLst>
        </pc:spChg>
        <pc:spChg chg="mod">
          <ac:chgData name="Kelly Stokes" userId="3e5c5154-569e-4d81-aa91-4f91841cdfa9" providerId="ADAL" clId="{8B06BC12-1176-4EB7-B423-9EDD52EE0403}" dt="2023-03-15T10:31:19.974" v="156" actId="20577"/>
          <ac:spMkLst>
            <pc:docMk/>
            <pc:sldMk cId="2167401638" sldId="2032"/>
            <ac:spMk id="12" creationId="{E384BFF7-3319-CAE2-192F-C4DCBBBBFCCA}"/>
          </ac:spMkLst>
        </pc:spChg>
        <pc:picChg chg="del">
          <ac:chgData name="Kelly Stokes" userId="3e5c5154-569e-4d81-aa91-4f91841cdfa9" providerId="ADAL" clId="{8B06BC12-1176-4EB7-B423-9EDD52EE0403}" dt="2023-03-15T10:31:05.556" v="117" actId="478"/>
          <ac:picMkLst>
            <pc:docMk/>
            <pc:sldMk cId="2167401638" sldId="2032"/>
            <ac:picMk id="4" creationId="{D0C89B7A-445C-DE93-6F5E-8676A560135D}"/>
          </ac:picMkLst>
        </pc:picChg>
        <pc:picChg chg="add mod">
          <ac:chgData name="Kelly Stokes" userId="3e5c5154-569e-4d81-aa91-4f91841cdfa9" providerId="ADAL" clId="{8B06BC12-1176-4EB7-B423-9EDD52EE0403}" dt="2023-03-15T10:31:05.915" v="118"/>
          <ac:picMkLst>
            <pc:docMk/>
            <pc:sldMk cId="2167401638" sldId="2032"/>
            <ac:picMk id="7" creationId="{0F2989A6-9216-FF5F-BEE9-2008CFEFD4E0}"/>
          </ac:picMkLst>
        </pc:picChg>
      </pc:sldChg>
      <pc:sldChg chg="del">
        <pc:chgData name="Kelly Stokes" userId="3e5c5154-569e-4d81-aa91-4f91841cdfa9" providerId="ADAL" clId="{8B06BC12-1176-4EB7-B423-9EDD52EE0403}" dt="2023-03-15T10:38:40.179" v="351" actId="2696"/>
        <pc:sldMkLst>
          <pc:docMk/>
          <pc:sldMk cId="310247679" sldId="2075"/>
        </pc:sldMkLst>
      </pc:sldChg>
      <pc:sldChg chg="del">
        <pc:chgData name="Kelly Stokes" userId="3e5c5154-569e-4d81-aa91-4f91841cdfa9" providerId="ADAL" clId="{8B06BC12-1176-4EB7-B423-9EDD52EE0403}" dt="2023-03-15T10:38:40.179" v="351" actId="2696"/>
        <pc:sldMkLst>
          <pc:docMk/>
          <pc:sldMk cId="3647842724" sldId="2076"/>
        </pc:sldMkLst>
      </pc:sldChg>
      <pc:sldChg chg="del">
        <pc:chgData name="Kelly Stokes" userId="3e5c5154-569e-4d81-aa91-4f91841cdfa9" providerId="ADAL" clId="{8B06BC12-1176-4EB7-B423-9EDD52EE0403}" dt="2023-03-15T10:38:40.179" v="351" actId="2696"/>
        <pc:sldMkLst>
          <pc:docMk/>
          <pc:sldMk cId="1856791164" sldId="2077"/>
        </pc:sldMkLst>
      </pc:sldChg>
      <pc:sldChg chg="del">
        <pc:chgData name="Kelly Stokes" userId="3e5c5154-569e-4d81-aa91-4f91841cdfa9" providerId="ADAL" clId="{8B06BC12-1176-4EB7-B423-9EDD52EE0403}" dt="2023-03-15T10:38:40.179" v="351" actId="2696"/>
        <pc:sldMkLst>
          <pc:docMk/>
          <pc:sldMk cId="3318073446" sldId="2078"/>
        </pc:sldMkLst>
      </pc:sldChg>
      <pc:sldChg chg="del">
        <pc:chgData name="Kelly Stokes" userId="3e5c5154-569e-4d81-aa91-4f91841cdfa9" providerId="ADAL" clId="{8B06BC12-1176-4EB7-B423-9EDD52EE0403}" dt="2023-03-15T10:38:40.179" v="351" actId="2696"/>
        <pc:sldMkLst>
          <pc:docMk/>
          <pc:sldMk cId="3613582838" sldId="2116"/>
        </pc:sldMkLst>
      </pc:sldChg>
      <pc:sldChg chg="del">
        <pc:chgData name="Kelly Stokes" userId="3e5c5154-569e-4d81-aa91-4f91841cdfa9" providerId="ADAL" clId="{8B06BC12-1176-4EB7-B423-9EDD52EE0403}" dt="2023-03-15T10:38:40.179" v="351" actId="2696"/>
        <pc:sldMkLst>
          <pc:docMk/>
          <pc:sldMk cId="4071271703" sldId="2117"/>
        </pc:sldMkLst>
      </pc:sldChg>
      <pc:sldChg chg="del">
        <pc:chgData name="Kelly Stokes" userId="3e5c5154-569e-4d81-aa91-4f91841cdfa9" providerId="ADAL" clId="{8B06BC12-1176-4EB7-B423-9EDD52EE0403}" dt="2023-03-15T10:38:40.179" v="351" actId="2696"/>
        <pc:sldMkLst>
          <pc:docMk/>
          <pc:sldMk cId="2964758416" sldId="2118"/>
        </pc:sldMkLst>
      </pc:sldChg>
      <pc:sldChg chg="del">
        <pc:chgData name="Kelly Stokes" userId="3e5c5154-569e-4d81-aa91-4f91841cdfa9" providerId="ADAL" clId="{8B06BC12-1176-4EB7-B423-9EDD52EE0403}" dt="2023-03-15T10:38:40.179" v="351" actId="2696"/>
        <pc:sldMkLst>
          <pc:docMk/>
          <pc:sldMk cId="349518724" sldId="2119"/>
        </pc:sldMkLst>
      </pc:sldChg>
      <pc:sldChg chg="del">
        <pc:chgData name="Kelly Stokes" userId="3e5c5154-569e-4d81-aa91-4f91841cdfa9" providerId="ADAL" clId="{8B06BC12-1176-4EB7-B423-9EDD52EE0403}" dt="2023-03-15T10:27:20.631" v="11" actId="2696"/>
        <pc:sldMkLst>
          <pc:docMk/>
          <pc:sldMk cId="4055126217" sldId="2157"/>
        </pc:sldMkLst>
      </pc:sldChg>
      <pc:sldChg chg="del">
        <pc:chgData name="Kelly Stokes" userId="3e5c5154-569e-4d81-aa91-4f91841cdfa9" providerId="ADAL" clId="{8B06BC12-1176-4EB7-B423-9EDD52EE0403}" dt="2023-03-15T10:27:20.631" v="11" actId="2696"/>
        <pc:sldMkLst>
          <pc:docMk/>
          <pc:sldMk cId="3162167737" sldId="2158"/>
        </pc:sldMkLst>
      </pc:sldChg>
      <pc:sldChg chg="del">
        <pc:chgData name="Kelly Stokes" userId="3e5c5154-569e-4d81-aa91-4f91841cdfa9" providerId="ADAL" clId="{8B06BC12-1176-4EB7-B423-9EDD52EE0403}" dt="2023-03-15T10:27:20.631" v="11" actId="2696"/>
        <pc:sldMkLst>
          <pc:docMk/>
          <pc:sldMk cId="3517034796" sldId="2159"/>
        </pc:sldMkLst>
      </pc:sldChg>
      <pc:sldChg chg="del">
        <pc:chgData name="Kelly Stokes" userId="3e5c5154-569e-4d81-aa91-4f91841cdfa9" providerId="ADAL" clId="{8B06BC12-1176-4EB7-B423-9EDD52EE0403}" dt="2023-03-15T10:27:20.631" v="11" actId="2696"/>
        <pc:sldMkLst>
          <pc:docMk/>
          <pc:sldMk cId="115210073" sldId="2160"/>
        </pc:sldMkLst>
      </pc:sldChg>
      <pc:sldChg chg="del">
        <pc:chgData name="Kelly Stokes" userId="3e5c5154-569e-4d81-aa91-4f91841cdfa9" providerId="ADAL" clId="{8B06BC12-1176-4EB7-B423-9EDD52EE0403}" dt="2023-03-15T10:27:20.631" v="11" actId="2696"/>
        <pc:sldMkLst>
          <pc:docMk/>
          <pc:sldMk cId="4074532113" sldId="2161"/>
        </pc:sldMkLst>
      </pc:sldChg>
      <pc:sldChg chg="del">
        <pc:chgData name="Kelly Stokes" userId="3e5c5154-569e-4d81-aa91-4f91841cdfa9" providerId="ADAL" clId="{8B06BC12-1176-4EB7-B423-9EDD52EE0403}" dt="2023-03-15T10:27:20.631" v="11" actId="2696"/>
        <pc:sldMkLst>
          <pc:docMk/>
          <pc:sldMk cId="431853033" sldId="2162"/>
        </pc:sldMkLst>
      </pc:sldChg>
      <pc:sldChg chg="del">
        <pc:chgData name="Kelly Stokes" userId="3e5c5154-569e-4d81-aa91-4f91841cdfa9" providerId="ADAL" clId="{8B06BC12-1176-4EB7-B423-9EDD52EE0403}" dt="2023-03-15T10:27:20.631" v="11" actId="2696"/>
        <pc:sldMkLst>
          <pc:docMk/>
          <pc:sldMk cId="3569052607" sldId="2163"/>
        </pc:sldMkLst>
      </pc:sldChg>
      <pc:sldChg chg="del">
        <pc:chgData name="Kelly Stokes" userId="3e5c5154-569e-4d81-aa91-4f91841cdfa9" providerId="ADAL" clId="{8B06BC12-1176-4EB7-B423-9EDD52EE0403}" dt="2023-03-15T10:27:20.631" v="11" actId="2696"/>
        <pc:sldMkLst>
          <pc:docMk/>
          <pc:sldMk cId="581510470" sldId="2164"/>
        </pc:sldMkLst>
      </pc:sldChg>
      <pc:sldChg chg="del">
        <pc:chgData name="Kelly Stokes" userId="3e5c5154-569e-4d81-aa91-4f91841cdfa9" providerId="ADAL" clId="{8B06BC12-1176-4EB7-B423-9EDD52EE0403}" dt="2023-03-15T10:27:20.631" v="11" actId="2696"/>
        <pc:sldMkLst>
          <pc:docMk/>
          <pc:sldMk cId="3825793406" sldId="2165"/>
        </pc:sldMkLst>
      </pc:sldChg>
      <pc:sldChg chg="del">
        <pc:chgData name="Kelly Stokes" userId="3e5c5154-569e-4d81-aa91-4f91841cdfa9" providerId="ADAL" clId="{8B06BC12-1176-4EB7-B423-9EDD52EE0403}" dt="2023-03-15T10:27:20.631" v="11" actId="2696"/>
        <pc:sldMkLst>
          <pc:docMk/>
          <pc:sldMk cId="3515195910" sldId="2166"/>
        </pc:sldMkLst>
      </pc:sldChg>
      <pc:sldChg chg="del">
        <pc:chgData name="Kelly Stokes" userId="3e5c5154-569e-4d81-aa91-4f91841cdfa9" providerId="ADAL" clId="{8B06BC12-1176-4EB7-B423-9EDD52EE0403}" dt="2023-03-15T10:27:20.631" v="11" actId="2696"/>
        <pc:sldMkLst>
          <pc:docMk/>
          <pc:sldMk cId="1284827647" sldId="2167"/>
        </pc:sldMkLst>
      </pc:sldChg>
      <pc:sldChg chg="del">
        <pc:chgData name="Kelly Stokes" userId="3e5c5154-569e-4d81-aa91-4f91841cdfa9" providerId="ADAL" clId="{8B06BC12-1176-4EB7-B423-9EDD52EE0403}" dt="2023-03-15T10:27:20.631" v="11" actId="2696"/>
        <pc:sldMkLst>
          <pc:docMk/>
          <pc:sldMk cId="642733064" sldId="2168"/>
        </pc:sldMkLst>
      </pc:sldChg>
      <pc:sldChg chg="del">
        <pc:chgData name="Kelly Stokes" userId="3e5c5154-569e-4d81-aa91-4f91841cdfa9" providerId="ADAL" clId="{8B06BC12-1176-4EB7-B423-9EDD52EE0403}" dt="2023-03-15T10:27:20.631" v="11" actId="2696"/>
        <pc:sldMkLst>
          <pc:docMk/>
          <pc:sldMk cId="4187647878" sldId="2169"/>
        </pc:sldMkLst>
      </pc:sldChg>
      <pc:sldChg chg="del">
        <pc:chgData name="Kelly Stokes" userId="3e5c5154-569e-4d81-aa91-4f91841cdfa9" providerId="ADAL" clId="{8B06BC12-1176-4EB7-B423-9EDD52EE0403}" dt="2023-03-15T10:27:20.631" v="11" actId="2696"/>
        <pc:sldMkLst>
          <pc:docMk/>
          <pc:sldMk cId="285785938" sldId="2170"/>
        </pc:sldMkLst>
      </pc:sldChg>
      <pc:sldChg chg="del">
        <pc:chgData name="Kelly Stokes" userId="3e5c5154-569e-4d81-aa91-4f91841cdfa9" providerId="ADAL" clId="{8B06BC12-1176-4EB7-B423-9EDD52EE0403}" dt="2023-03-15T10:36:58.387" v="299" actId="2696"/>
        <pc:sldMkLst>
          <pc:docMk/>
          <pc:sldMk cId="60309767" sldId="2171"/>
        </pc:sldMkLst>
      </pc:sldChg>
      <pc:sldChg chg="del">
        <pc:chgData name="Kelly Stokes" userId="3e5c5154-569e-4d81-aa91-4f91841cdfa9" providerId="ADAL" clId="{8B06BC12-1176-4EB7-B423-9EDD52EE0403}" dt="2023-03-15T10:38:40.179" v="351" actId="2696"/>
        <pc:sldMkLst>
          <pc:docMk/>
          <pc:sldMk cId="1233408764" sldId="2172"/>
        </pc:sldMkLst>
      </pc:sldChg>
      <pc:sldChg chg="del">
        <pc:chgData name="Kelly Stokes" userId="3e5c5154-569e-4d81-aa91-4f91841cdfa9" providerId="ADAL" clId="{8B06BC12-1176-4EB7-B423-9EDD52EE0403}" dt="2023-03-15T10:38:40.179" v="351" actId="2696"/>
        <pc:sldMkLst>
          <pc:docMk/>
          <pc:sldMk cId="357609782" sldId="2173"/>
        </pc:sldMkLst>
      </pc:sldChg>
      <pc:sldChg chg="del">
        <pc:chgData name="Kelly Stokes" userId="3e5c5154-569e-4d81-aa91-4f91841cdfa9" providerId="ADAL" clId="{8B06BC12-1176-4EB7-B423-9EDD52EE0403}" dt="2023-03-15T10:39:25.242" v="377" actId="2696"/>
        <pc:sldMkLst>
          <pc:docMk/>
          <pc:sldMk cId="2842013021" sldId="2175"/>
        </pc:sldMkLst>
      </pc:sldChg>
      <pc:sldChg chg="del">
        <pc:chgData name="Kelly Stokes" userId="3e5c5154-569e-4d81-aa91-4f91841cdfa9" providerId="ADAL" clId="{8B06BC12-1176-4EB7-B423-9EDD52EE0403}" dt="2023-03-15T10:39:25.242" v="377" actId="2696"/>
        <pc:sldMkLst>
          <pc:docMk/>
          <pc:sldMk cId="1777593882" sldId="2176"/>
        </pc:sldMkLst>
      </pc:sldChg>
      <pc:sldChg chg="del">
        <pc:chgData name="Kelly Stokes" userId="3e5c5154-569e-4d81-aa91-4f91841cdfa9" providerId="ADAL" clId="{8B06BC12-1176-4EB7-B423-9EDD52EE0403}" dt="2023-03-15T10:38:40.179" v="351" actId="2696"/>
        <pc:sldMkLst>
          <pc:docMk/>
          <pc:sldMk cId="3579394887" sldId="2177"/>
        </pc:sldMkLst>
      </pc:sldChg>
      <pc:sldChg chg="del">
        <pc:chgData name="Kelly Stokes" userId="3e5c5154-569e-4d81-aa91-4f91841cdfa9" providerId="ADAL" clId="{8B06BC12-1176-4EB7-B423-9EDD52EE0403}" dt="2023-03-15T10:38:40.179" v="351" actId="2696"/>
        <pc:sldMkLst>
          <pc:docMk/>
          <pc:sldMk cId="2714862935" sldId="2178"/>
        </pc:sldMkLst>
      </pc:sldChg>
      <pc:sldChg chg="del">
        <pc:chgData name="Kelly Stokes" userId="3e5c5154-569e-4d81-aa91-4f91841cdfa9" providerId="ADAL" clId="{8B06BC12-1176-4EB7-B423-9EDD52EE0403}" dt="2023-03-15T10:38:40.179" v="351" actId="2696"/>
        <pc:sldMkLst>
          <pc:docMk/>
          <pc:sldMk cId="1589955414" sldId="2179"/>
        </pc:sldMkLst>
      </pc:sldChg>
      <pc:sldChg chg="del">
        <pc:chgData name="Kelly Stokes" userId="3e5c5154-569e-4d81-aa91-4f91841cdfa9" providerId="ADAL" clId="{8B06BC12-1176-4EB7-B423-9EDD52EE0403}" dt="2023-03-15T10:38:40.179" v="351" actId="2696"/>
        <pc:sldMkLst>
          <pc:docMk/>
          <pc:sldMk cId="1803315514" sldId="2180"/>
        </pc:sldMkLst>
      </pc:sldChg>
      <pc:sldChg chg="del">
        <pc:chgData name="Kelly Stokes" userId="3e5c5154-569e-4d81-aa91-4f91841cdfa9" providerId="ADAL" clId="{8B06BC12-1176-4EB7-B423-9EDD52EE0403}" dt="2023-03-15T10:38:40.179" v="351" actId="2696"/>
        <pc:sldMkLst>
          <pc:docMk/>
          <pc:sldMk cId="584025823" sldId="2181"/>
        </pc:sldMkLst>
      </pc:sldChg>
      <pc:sldChg chg="del">
        <pc:chgData name="Kelly Stokes" userId="3e5c5154-569e-4d81-aa91-4f91841cdfa9" providerId="ADAL" clId="{8B06BC12-1176-4EB7-B423-9EDD52EE0403}" dt="2023-03-15T10:38:40.179" v="351" actId="2696"/>
        <pc:sldMkLst>
          <pc:docMk/>
          <pc:sldMk cId="3093404397" sldId="2182"/>
        </pc:sldMkLst>
      </pc:sldChg>
      <pc:sldChg chg="del">
        <pc:chgData name="Kelly Stokes" userId="3e5c5154-569e-4d81-aa91-4f91841cdfa9" providerId="ADAL" clId="{8B06BC12-1176-4EB7-B423-9EDD52EE0403}" dt="2023-03-15T10:38:40.179" v="351" actId="2696"/>
        <pc:sldMkLst>
          <pc:docMk/>
          <pc:sldMk cId="1071866088" sldId="2183"/>
        </pc:sldMkLst>
      </pc:sldChg>
      <pc:sldChg chg="del">
        <pc:chgData name="Kelly Stokes" userId="3e5c5154-569e-4d81-aa91-4f91841cdfa9" providerId="ADAL" clId="{8B06BC12-1176-4EB7-B423-9EDD52EE0403}" dt="2023-03-15T10:38:40.179" v="351" actId="2696"/>
        <pc:sldMkLst>
          <pc:docMk/>
          <pc:sldMk cId="1040959022" sldId="2184"/>
        </pc:sldMkLst>
      </pc:sldChg>
      <pc:sldChg chg="del">
        <pc:chgData name="Kelly Stokes" userId="3e5c5154-569e-4d81-aa91-4f91841cdfa9" providerId="ADAL" clId="{8B06BC12-1176-4EB7-B423-9EDD52EE0403}" dt="2023-03-15T10:38:40.179" v="351" actId="2696"/>
        <pc:sldMkLst>
          <pc:docMk/>
          <pc:sldMk cId="3402938308" sldId="2185"/>
        </pc:sldMkLst>
      </pc:sldChg>
      <pc:sldChg chg="del">
        <pc:chgData name="Kelly Stokes" userId="3e5c5154-569e-4d81-aa91-4f91841cdfa9" providerId="ADAL" clId="{8B06BC12-1176-4EB7-B423-9EDD52EE0403}" dt="2023-03-15T10:38:40.179" v="351" actId="2696"/>
        <pc:sldMkLst>
          <pc:docMk/>
          <pc:sldMk cId="2417211402" sldId="2186"/>
        </pc:sldMkLst>
      </pc:sldChg>
      <pc:sldChg chg="del">
        <pc:chgData name="Kelly Stokes" userId="3e5c5154-569e-4d81-aa91-4f91841cdfa9" providerId="ADAL" clId="{8B06BC12-1176-4EB7-B423-9EDD52EE0403}" dt="2023-03-15T10:38:40.179" v="351" actId="2696"/>
        <pc:sldMkLst>
          <pc:docMk/>
          <pc:sldMk cId="1304208839" sldId="2187"/>
        </pc:sldMkLst>
      </pc:sldChg>
      <pc:sldChg chg="del">
        <pc:chgData name="Kelly Stokes" userId="3e5c5154-569e-4d81-aa91-4f91841cdfa9" providerId="ADAL" clId="{8B06BC12-1176-4EB7-B423-9EDD52EE0403}" dt="2023-03-15T10:38:40.179" v="351" actId="2696"/>
        <pc:sldMkLst>
          <pc:docMk/>
          <pc:sldMk cId="1357316550" sldId="2188"/>
        </pc:sldMkLst>
      </pc:sldChg>
      <pc:sldChg chg="del">
        <pc:chgData name="Kelly Stokes" userId="3e5c5154-569e-4d81-aa91-4f91841cdfa9" providerId="ADAL" clId="{8B06BC12-1176-4EB7-B423-9EDD52EE0403}" dt="2023-03-15T10:38:40.179" v="351" actId="2696"/>
        <pc:sldMkLst>
          <pc:docMk/>
          <pc:sldMk cId="4187042578" sldId="2189"/>
        </pc:sldMkLst>
      </pc:sldChg>
      <pc:sldChg chg="del">
        <pc:chgData name="Kelly Stokes" userId="3e5c5154-569e-4d81-aa91-4f91841cdfa9" providerId="ADAL" clId="{8B06BC12-1176-4EB7-B423-9EDD52EE0403}" dt="2023-03-15T10:38:40.179" v="351" actId="2696"/>
        <pc:sldMkLst>
          <pc:docMk/>
          <pc:sldMk cId="3164957026" sldId="2196"/>
        </pc:sldMkLst>
      </pc:sldChg>
      <pc:sldChg chg="del">
        <pc:chgData name="Kelly Stokes" userId="3e5c5154-569e-4d81-aa91-4f91841cdfa9" providerId="ADAL" clId="{8B06BC12-1176-4EB7-B423-9EDD52EE0403}" dt="2023-03-15T10:38:40.179" v="351" actId="2696"/>
        <pc:sldMkLst>
          <pc:docMk/>
          <pc:sldMk cId="4093368072" sldId="2197"/>
        </pc:sldMkLst>
      </pc:sldChg>
      <pc:sldChg chg="del">
        <pc:chgData name="Kelly Stokes" userId="3e5c5154-569e-4d81-aa91-4f91841cdfa9" providerId="ADAL" clId="{8B06BC12-1176-4EB7-B423-9EDD52EE0403}" dt="2023-03-15T10:38:40.179" v="351" actId="2696"/>
        <pc:sldMkLst>
          <pc:docMk/>
          <pc:sldMk cId="2925979115" sldId="2198"/>
        </pc:sldMkLst>
      </pc:sldChg>
      <pc:sldChg chg="del">
        <pc:chgData name="Kelly Stokes" userId="3e5c5154-569e-4d81-aa91-4f91841cdfa9" providerId="ADAL" clId="{8B06BC12-1176-4EB7-B423-9EDD52EE0403}" dt="2023-03-15T10:38:40.179" v="351" actId="2696"/>
        <pc:sldMkLst>
          <pc:docMk/>
          <pc:sldMk cId="1386812030" sldId="2199"/>
        </pc:sldMkLst>
      </pc:sldChg>
      <pc:sldChg chg="del">
        <pc:chgData name="Kelly Stokes" userId="3e5c5154-569e-4d81-aa91-4f91841cdfa9" providerId="ADAL" clId="{8B06BC12-1176-4EB7-B423-9EDD52EE0403}" dt="2023-03-15T10:38:40.179" v="351" actId="2696"/>
        <pc:sldMkLst>
          <pc:docMk/>
          <pc:sldMk cId="3557897676" sldId="2200"/>
        </pc:sldMkLst>
      </pc:sldChg>
      <pc:sldChg chg="del">
        <pc:chgData name="Kelly Stokes" userId="3e5c5154-569e-4d81-aa91-4f91841cdfa9" providerId="ADAL" clId="{8B06BC12-1176-4EB7-B423-9EDD52EE0403}" dt="2023-03-15T10:38:40.179" v="351" actId="2696"/>
        <pc:sldMkLst>
          <pc:docMk/>
          <pc:sldMk cId="1294877249" sldId="2201"/>
        </pc:sldMkLst>
      </pc:sldChg>
      <pc:sldChg chg="del">
        <pc:chgData name="Kelly Stokes" userId="3e5c5154-569e-4d81-aa91-4f91841cdfa9" providerId="ADAL" clId="{8B06BC12-1176-4EB7-B423-9EDD52EE0403}" dt="2023-03-15T10:38:40.179" v="351" actId="2696"/>
        <pc:sldMkLst>
          <pc:docMk/>
          <pc:sldMk cId="3381307199" sldId="2202"/>
        </pc:sldMkLst>
      </pc:sldChg>
      <pc:sldChg chg="del">
        <pc:chgData name="Kelly Stokes" userId="3e5c5154-569e-4d81-aa91-4f91841cdfa9" providerId="ADAL" clId="{8B06BC12-1176-4EB7-B423-9EDD52EE0403}" dt="2023-03-15T10:38:40.179" v="351" actId="2696"/>
        <pc:sldMkLst>
          <pc:docMk/>
          <pc:sldMk cId="3329732673" sldId="2203"/>
        </pc:sldMkLst>
      </pc:sldChg>
      <pc:sldChg chg="del">
        <pc:chgData name="Kelly Stokes" userId="3e5c5154-569e-4d81-aa91-4f91841cdfa9" providerId="ADAL" clId="{8B06BC12-1176-4EB7-B423-9EDD52EE0403}" dt="2023-03-15T10:38:40.179" v="351" actId="2696"/>
        <pc:sldMkLst>
          <pc:docMk/>
          <pc:sldMk cId="2329088383" sldId="2204"/>
        </pc:sldMkLst>
      </pc:sldChg>
      <pc:sldChg chg="del">
        <pc:chgData name="Kelly Stokes" userId="3e5c5154-569e-4d81-aa91-4f91841cdfa9" providerId="ADAL" clId="{8B06BC12-1176-4EB7-B423-9EDD52EE0403}" dt="2023-03-15T10:38:40.179" v="351" actId="2696"/>
        <pc:sldMkLst>
          <pc:docMk/>
          <pc:sldMk cId="3297383977" sldId="2205"/>
        </pc:sldMkLst>
      </pc:sldChg>
      <pc:sldChg chg="del">
        <pc:chgData name="Kelly Stokes" userId="3e5c5154-569e-4d81-aa91-4f91841cdfa9" providerId="ADAL" clId="{8B06BC12-1176-4EB7-B423-9EDD52EE0403}" dt="2023-03-15T10:38:40.179" v="351" actId="2696"/>
        <pc:sldMkLst>
          <pc:docMk/>
          <pc:sldMk cId="162358966" sldId="2206"/>
        </pc:sldMkLst>
      </pc:sldChg>
      <pc:sldChg chg="del">
        <pc:chgData name="Kelly Stokes" userId="3e5c5154-569e-4d81-aa91-4f91841cdfa9" providerId="ADAL" clId="{8B06BC12-1176-4EB7-B423-9EDD52EE0403}" dt="2023-03-15T10:38:40.179" v="351" actId="2696"/>
        <pc:sldMkLst>
          <pc:docMk/>
          <pc:sldMk cId="3167070926" sldId="2207"/>
        </pc:sldMkLst>
      </pc:sldChg>
      <pc:sldChg chg="del">
        <pc:chgData name="Kelly Stokes" userId="3e5c5154-569e-4d81-aa91-4f91841cdfa9" providerId="ADAL" clId="{8B06BC12-1176-4EB7-B423-9EDD52EE0403}" dt="2023-03-15T10:38:40.179" v="351" actId="2696"/>
        <pc:sldMkLst>
          <pc:docMk/>
          <pc:sldMk cId="2464949096" sldId="2208"/>
        </pc:sldMkLst>
      </pc:sldChg>
      <pc:sldChg chg="del">
        <pc:chgData name="Kelly Stokes" userId="3e5c5154-569e-4d81-aa91-4f91841cdfa9" providerId="ADAL" clId="{8B06BC12-1176-4EB7-B423-9EDD52EE0403}" dt="2023-03-15T10:38:40.179" v="351" actId="2696"/>
        <pc:sldMkLst>
          <pc:docMk/>
          <pc:sldMk cId="63075968" sldId="2209"/>
        </pc:sldMkLst>
      </pc:sldChg>
      <pc:sldChg chg="del">
        <pc:chgData name="Kelly Stokes" userId="3e5c5154-569e-4d81-aa91-4f91841cdfa9" providerId="ADAL" clId="{8B06BC12-1176-4EB7-B423-9EDD52EE0403}" dt="2023-03-15T10:38:40.179" v="351" actId="2696"/>
        <pc:sldMkLst>
          <pc:docMk/>
          <pc:sldMk cId="1435518286" sldId="2210"/>
        </pc:sldMkLst>
      </pc:sldChg>
      <pc:sldChg chg="del">
        <pc:chgData name="Kelly Stokes" userId="3e5c5154-569e-4d81-aa91-4f91841cdfa9" providerId="ADAL" clId="{8B06BC12-1176-4EB7-B423-9EDD52EE0403}" dt="2023-03-15T10:38:40.179" v="351" actId="2696"/>
        <pc:sldMkLst>
          <pc:docMk/>
          <pc:sldMk cId="4183274558" sldId="2211"/>
        </pc:sldMkLst>
      </pc:sldChg>
      <pc:sldChg chg="del">
        <pc:chgData name="Kelly Stokes" userId="3e5c5154-569e-4d81-aa91-4f91841cdfa9" providerId="ADAL" clId="{8B06BC12-1176-4EB7-B423-9EDD52EE0403}" dt="2023-03-15T10:38:40.179" v="351" actId="2696"/>
        <pc:sldMkLst>
          <pc:docMk/>
          <pc:sldMk cId="2611819752" sldId="2212"/>
        </pc:sldMkLst>
      </pc:sldChg>
      <pc:sldChg chg="del">
        <pc:chgData name="Kelly Stokes" userId="3e5c5154-569e-4d81-aa91-4f91841cdfa9" providerId="ADAL" clId="{8B06BC12-1176-4EB7-B423-9EDD52EE0403}" dt="2023-03-15T10:38:40.179" v="351" actId="2696"/>
        <pc:sldMkLst>
          <pc:docMk/>
          <pc:sldMk cId="3296444468" sldId="2213"/>
        </pc:sldMkLst>
      </pc:sldChg>
      <pc:sldChg chg="del">
        <pc:chgData name="Kelly Stokes" userId="3e5c5154-569e-4d81-aa91-4f91841cdfa9" providerId="ADAL" clId="{8B06BC12-1176-4EB7-B423-9EDD52EE0403}" dt="2023-03-15T10:38:40.179" v="351" actId="2696"/>
        <pc:sldMkLst>
          <pc:docMk/>
          <pc:sldMk cId="394975211" sldId="2214"/>
        </pc:sldMkLst>
      </pc:sldChg>
      <pc:sldChg chg="del">
        <pc:chgData name="Kelly Stokes" userId="3e5c5154-569e-4d81-aa91-4f91841cdfa9" providerId="ADAL" clId="{8B06BC12-1176-4EB7-B423-9EDD52EE0403}" dt="2023-03-15T10:38:40.179" v="351" actId="2696"/>
        <pc:sldMkLst>
          <pc:docMk/>
          <pc:sldMk cId="781984271" sldId="2215"/>
        </pc:sldMkLst>
      </pc:sldChg>
      <pc:sldChg chg="del">
        <pc:chgData name="Kelly Stokes" userId="3e5c5154-569e-4d81-aa91-4f91841cdfa9" providerId="ADAL" clId="{8B06BC12-1176-4EB7-B423-9EDD52EE0403}" dt="2023-03-15T10:38:40.179" v="351" actId="2696"/>
        <pc:sldMkLst>
          <pc:docMk/>
          <pc:sldMk cId="2743999338" sldId="2216"/>
        </pc:sldMkLst>
      </pc:sldChg>
      <pc:sldChg chg="del">
        <pc:chgData name="Kelly Stokes" userId="3e5c5154-569e-4d81-aa91-4f91841cdfa9" providerId="ADAL" clId="{8B06BC12-1176-4EB7-B423-9EDD52EE0403}" dt="2023-03-15T10:38:40.179" v="351" actId="2696"/>
        <pc:sldMkLst>
          <pc:docMk/>
          <pc:sldMk cId="3629987541" sldId="2217"/>
        </pc:sldMkLst>
      </pc:sldChg>
      <pc:sldChg chg="del">
        <pc:chgData name="Kelly Stokes" userId="3e5c5154-569e-4d81-aa91-4f91841cdfa9" providerId="ADAL" clId="{8B06BC12-1176-4EB7-B423-9EDD52EE0403}" dt="2023-03-15T10:38:40.179" v="351" actId="2696"/>
        <pc:sldMkLst>
          <pc:docMk/>
          <pc:sldMk cId="2555293239" sldId="2218"/>
        </pc:sldMkLst>
      </pc:sldChg>
      <pc:sldChg chg="del">
        <pc:chgData name="Kelly Stokes" userId="3e5c5154-569e-4d81-aa91-4f91841cdfa9" providerId="ADAL" clId="{8B06BC12-1176-4EB7-B423-9EDD52EE0403}" dt="2023-03-15T10:38:40.179" v="351" actId="2696"/>
        <pc:sldMkLst>
          <pc:docMk/>
          <pc:sldMk cId="1294256521" sldId="2219"/>
        </pc:sldMkLst>
      </pc:sldChg>
      <pc:sldChg chg="del">
        <pc:chgData name="Kelly Stokes" userId="3e5c5154-569e-4d81-aa91-4f91841cdfa9" providerId="ADAL" clId="{8B06BC12-1176-4EB7-B423-9EDD52EE0403}" dt="2023-03-15T10:38:40.179" v="351" actId="2696"/>
        <pc:sldMkLst>
          <pc:docMk/>
          <pc:sldMk cId="3904392160" sldId="2220"/>
        </pc:sldMkLst>
      </pc:sldChg>
      <pc:sldChg chg="del">
        <pc:chgData name="Kelly Stokes" userId="3e5c5154-569e-4d81-aa91-4f91841cdfa9" providerId="ADAL" clId="{8B06BC12-1176-4EB7-B423-9EDD52EE0403}" dt="2023-03-15T10:38:40.179" v="351" actId="2696"/>
        <pc:sldMkLst>
          <pc:docMk/>
          <pc:sldMk cId="11353022" sldId="2221"/>
        </pc:sldMkLst>
      </pc:sldChg>
      <pc:sldChg chg="del">
        <pc:chgData name="Kelly Stokes" userId="3e5c5154-569e-4d81-aa91-4f91841cdfa9" providerId="ADAL" clId="{8B06BC12-1176-4EB7-B423-9EDD52EE0403}" dt="2023-03-15T10:38:40.179" v="351" actId="2696"/>
        <pc:sldMkLst>
          <pc:docMk/>
          <pc:sldMk cId="1462728109" sldId="2222"/>
        </pc:sldMkLst>
      </pc:sldChg>
      <pc:sldChg chg="del">
        <pc:chgData name="Kelly Stokes" userId="3e5c5154-569e-4d81-aa91-4f91841cdfa9" providerId="ADAL" clId="{8B06BC12-1176-4EB7-B423-9EDD52EE0403}" dt="2023-03-15T10:38:40.179" v="351" actId="2696"/>
        <pc:sldMkLst>
          <pc:docMk/>
          <pc:sldMk cId="1435689200" sldId="2223"/>
        </pc:sldMkLst>
      </pc:sldChg>
      <pc:sldChg chg="del">
        <pc:chgData name="Kelly Stokes" userId="3e5c5154-569e-4d81-aa91-4f91841cdfa9" providerId="ADAL" clId="{8B06BC12-1176-4EB7-B423-9EDD52EE0403}" dt="2023-03-15T10:38:40.179" v="351" actId="2696"/>
        <pc:sldMkLst>
          <pc:docMk/>
          <pc:sldMk cId="215158162" sldId="2224"/>
        </pc:sldMkLst>
      </pc:sldChg>
      <pc:sldChg chg="del">
        <pc:chgData name="Kelly Stokes" userId="3e5c5154-569e-4d81-aa91-4f91841cdfa9" providerId="ADAL" clId="{8B06BC12-1176-4EB7-B423-9EDD52EE0403}" dt="2023-03-15T10:38:40.179" v="351" actId="2696"/>
        <pc:sldMkLst>
          <pc:docMk/>
          <pc:sldMk cId="1375706493" sldId="2225"/>
        </pc:sldMkLst>
      </pc:sldChg>
      <pc:sldChg chg="del">
        <pc:chgData name="Kelly Stokes" userId="3e5c5154-569e-4d81-aa91-4f91841cdfa9" providerId="ADAL" clId="{8B06BC12-1176-4EB7-B423-9EDD52EE0403}" dt="2023-03-15T10:38:40.179" v="351" actId="2696"/>
        <pc:sldMkLst>
          <pc:docMk/>
          <pc:sldMk cId="3931691305" sldId="2226"/>
        </pc:sldMkLst>
      </pc:sldChg>
      <pc:sldChg chg="del">
        <pc:chgData name="Kelly Stokes" userId="3e5c5154-569e-4d81-aa91-4f91841cdfa9" providerId="ADAL" clId="{8B06BC12-1176-4EB7-B423-9EDD52EE0403}" dt="2023-03-15T10:38:40.179" v="351" actId="2696"/>
        <pc:sldMkLst>
          <pc:docMk/>
          <pc:sldMk cId="385255427" sldId="2227"/>
        </pc:sldMkLst>
      </pc:sldChg>
      <pc:sldChg chg="del">
        <pc:chgData name="Kelly Stokes" userId="3e5c5154-569e-4d81-aa91-4f91841cdfa9" providerId="ADAL" clId="{8B06BC12-1176-4EB7-B423-9EDD52EE0403}" dt="2023-03-15T10:38:40.179" v="351" actId="2696"/>
        <pc:sldMkLst>
          <pc:docMk/>
          <pc:sldMk cId="734614808" sldId="2228"/>
        </pc:sldMkLst>
      </pc:sldChg>
      <pc:sldChg chg="del">
        <pc:chgData name="Kelly Stokes" userId="3e5c5154-569e-4d81-aa91-4f91841cdfa9" providerId="ADAL" clId="{8B06BC12-1176-4EB7-B423-9EDD52EE0403}" dt="2023-03-15T10:38:40.179" v="351" actId="2696"/>
        <pc:sldMkLst>
          <pc:docMk/>
          <pc:sldMk cId="1975681264" sldId="2229"/>
        </pc:sldMkLst>
      </pc:sldChg>
      <pc:sldChg chg="del">
        <pc:chgData name="Kelly Stokes" userId="3e5c5154-569e-4d81-aa91-4f91841cdfa9" providerId="ADAL" clId="{8B06BC12-1176-4EB7-B423-9EDD52EE0403}" dt="2023-03-15T10:38:40.179" v="351" actId="2696"/>
        <pc:sldMkLst>
          <pc:docMk/>
          <pc:sldMk cId="1021980122" sldId="2230"/>
        </pc:sldMkLst>
      </pc:sldChg>
      <pc:sldChg chg="del">
        <pc:chgData name="Kelly Stokes" userId="3e5c5154-569e-4d81-aa91-4f91841cdfa9" providerId="ADAL" clId="{8B06BC12-1176-4EB7-B423-9EDD52EE0403}" dt="2023-03-15T10:38:40.179" v="351" actId="2696"/>
        <pc:sldMkLst>
          <pc:docMk/>
          <pc:sldMk cId="1717760041" sldId="2237"/>
        </pc:sldMkLst>
      </pc:sldChg>
      <pc:sldChg chg="del">
        <pc:chgData name="Kelly Stokes" userId="3e5c5154-569e-4d81-aa91-4f91841cdfa9" providerId="ADAL" clId="{8B06BC12-1176-4EB7-B423-9EDD52EE0403}" dt="2023-03-15T10:38:40.179" v="351" actId="2696"/>
        <pc:sldMkLst>
          <pc:docMk/>
          <pc:sldMk cId="2976232655" sldId="2238"/>
        </pc:sldMkLst>
      </pc:sldChg>
      <pc:sldChg chg="del">
        <pc:chgData name="Kelly Stokes" userId="3e5c5154-569e-4d81-aa91-4f91841cdfa9" providerId="ADAL" clId="{8B06BC12-1176-4EB7-B423-9EDD52EE0403}" dt="2023-03-15T10:38:40.179" v="351" actId="2696"/>
        <pc:sldMkLst>
          <pc:docMk/>
          <pc:sldMk cId="1020176164" sldId="2239"/>
        </pc:sldMkLst>
      </pc:sldChg>
      <pc:sldChg chg="del">
        <pc:chgData name="Kelly Stokes" userId="3e5c5154-569e-4d81-aa91-4f91841cdfa9" providerId="ADAL" clId="{8B06BC12-1176-4EB7-B423-9EDD52EE0403}" dt="2023-03-15T10:38:40.179" v="351" actId="2696"/>
        <pc:sldMkLst>
          <pc:docMk/>
          <pc:sldMk cId="3056511702" sldId="2240"/>
        </pc:sldMkLst>
      </pc:sldChg>
      <pc:sldChg chg="del">
        <pc:chgData name="Kelly Stokes" userId="3e5c5154-569e-4d81-aa91-4f91841cdfa9" providerId="ADAL" clId="{8B06BC12-1176-4EB7-B423-9EDD52EE0403}" dt="2023-03-15T10:38:40.179" v="351" actId="2696"/>
        <pc:sldMkLst>
          <pc:docMk/>
          <pc:sldMk cId="1666404749" sldId="2241"/>
        </pc:sldMkLst>
      </pc:sldChg>
      <pc:sldChg chg="del">
        <pc:chgData name="Kelly Stokes" userId="3e5c5154-569e-4d81-aa91-4f91841cdfa9" providerId="ADAL" clId="{8B06BC12-1176-4EB7-B423-9EDD52EE0403}" dt="2023-03-15T10:38:40.179" v="351" actId="2696"/>
        <pc:sldMkLst>
          <pc:docMk/>
          <pc:sldMk cId="3421955435" sldId="2242"/>
        </pc:sldMkLst>
      </pc:sldChg>
      <pc:sldChg chg="del">
        <pc:chgData name="Kelly Stokes" userId="3e5c5154-569e-4d81-aa91-4f91841cdfa9" providerId="ADAL" clId="{8B06BC12-1176-4EB7-B423-9EDD52EE0403}" dt="2023-03-15T10:38:40.179" v="351" actId="2696"/>
        <pc:sldMkLst>
          <pc:docMk/>
          <pc:sldMk cId="233055941" sldId="2243"/>
        </pc:sldMkLst>
      </pc:sldChg>
      <pc:sldChg chg="del">
        <pc:chgData name="Kelly Stokes" userId="3e5c5154-569e-4d81-aa91-4f91841cdfa9" providerId="ADAL" clId="{8B06BC12-1176-4EB7-B423-9EDD52EE0403}" dt="2023-03-15T10:38:40.179" v="351" actId="2696"/>
        <pc:sldMkLst>
          <pc:docMk/>
          <pc:sldMk cId="390354423" sldId="2244"/>
        </pc:sldMkLst>
      </pc:sldChg>
      <pc:sldChg chg="del">
        <pc:chgData name="Kelly Stokes" userId="3e5c5154-569e-4d81-aa91-4f91841cdfa9" providerId="ADAL" clId="{8B06BC12-1176-4EB7-B423-9EDD52EE0403}" dt="2023-03-15T10:38:40.179" v="351" actId="2696"/>
        <pc:sldMkLst>
          <pc:docMk/>
          <pc:sldMk cId="2621259738" sldId="2245"/>
        </pc:sldMkLst>
      </pc:sldChg>
      <pc:sldChg chg="del">
        <pc:chgData name="Kelly Stokes" userId="3e5c5154-569e-4d81-aa91-4f91841cdfa9" providerId="ADAL" clId="{8B06BC12-1176-4EB7-B423-9EDD52EE0403}" dt="2023-03-15T10:38:40.179" v="351" actId="2696"/>
        <pc:sldMkLst>
          <pc:docMk/>
          <pc:sldMk cId="1352999903" sldId="2246"/>
        </pc:sldMkLst>
      </pc:sldChg>
      <pc:sldChg chg="del">
        <pc:chgData name="Kelly Stokes" userId="3e5c5154-569e-4d81-aa91-4f91841cdfa9" providerId="ADAL" clId="{8B06BC12-1176-4EB7-B423-9EDD52EE0403}" dt="2023-03-15T10:38:40.179" v="351" actId="2696"/>
        <pc:sldMkLst>
          <pc:docMk/>
          <pc:sldMk cId="2522878510" sldId="2247"/>
        </pc:sldMkLst>
      </pc:sldChg>
      <pc:sldChg chg="del">
        <pc:chgData name="Kelly Stokes" userId="3e5c5154-569e-4d81-aa91-4f91841cdfa9" providerId="ADAL" clId="{8B06BC12-1176-4EB7-B423-9EDD52EE0403}" dt="2023-03-15T10:38:40.179" v="351" actId="2696"/>
        <pc:sldMkLst>
          <pc:docMk/>
          <pc:sldMk cId="909023138" sldId="2248"/>
        </pc:sldMkLst>
      </pc:sldChg>
      <pc:sldChg chg="del">
        <pc:chgData name="Kelly Stokes" userId="3e5c5154-569e-4d81-aa91-4f91841cdfa9" providerId="ADAL" clId="{8B06BC12-1176-4EB7-B423-9EDD52EE0403}" dt="2023-03-15T10:38:40.179" v="351" actId="2696"/>
        <pc:sldMkLst>
          <pc:docMk/>
          <pc:sldMk cId="2613463282" sldId="2249"/>
        </pc:sldMkLst>
      </pc:sldChg>
      <pc:sldChg chg="del">
        <pc:chgData name="Kelly Stokes" userId="3e5c5154-569e-4d81-aa91-4f91841cdfa9" providerId="ADAL" clId="{8B06BC12-1176-4EB7-B423-9EDD52EE0403}" dt="2023-03-15T10:38:40.179" v="351" actId="2696"/>
        <pc:sldMkLst>
          <pc:docMk/>
          <pc:sldMk cId="1396238205" sldId="2250"/>
        </pc:sldMkLst>
      </pc:sldChg>
      <pc:sldChg chg="del">
        <pc:chgData name="Kelly Stokes" userId="3e5c5154-569e-4d81-aa91-4f91841cdfa9" providerId="ADAL" clId="{8B06BC12-1176-4EB7-B423-9EDD52EE0403}" dt="2023-03-15T10:38:40.179" v="351" actId="2696"/>
        <pc:sldMkLst>
          <pc:docMk/>
          <pc:sldMk cId="2442908429" sldId="2251"/>
        </pc:sldMkLst>
      </pc:sldChg>
      <pc:sldChg chg="del">
        <pc:chgData name="Kelly Stokes" userId="3e5c5154-569e-4d81-aa91-4f91841cdfa9" providerId="ADAL" clId="{8B06BC12-1176-4EB7-B423-9EDD52EE0403}" dt="2023-03-15T10:38:40.179" v="351" actId="2696"/>
        <pc:sldMkLst>
          <pc:docMk/>
          <pc:sldMk cId="1345409081" sldId="2252"/>
        </pc:sldMkLst>
      </pc:sldChg>
      <pc:sldChg chg="del">
        <pc:chgData name="Kelly Stokes" userId="3e5c5154-569e-4d81-aa91-4f91841cdfa9" providerId="ADAL" clId="{8B06BC12-1176-4EB7-B423-9EDD52EE0403}" dt="2023-03-15T10:38:40.179" v="351" actId="2696"/>
        <pc:sldMkLst>
          <pc:docMk/>
          <pc:sldMk cId="397778157" sldId="2253"/>
        </pc:sldMkLst>
      </pc:sldChg>
      <pc:sldChg chg="del">
        <pc:chgData name="Kelly Stokes" userId="3e5c5154-569e-4d81-aa91-4f91841cdfa9" providerId="ADAL" clId="{8B06BC12-1176-4EB7-B423-9EDD52EE0403}" dt="2023-03-15T10:38:40.179" v="351" actId="2696"/>
        <pc:sldMkLst>
          <pc:docMk/>
          <pc:sldMk cId="1811494426" sldId="2254"/>
        </pc:sldMkLst>
      </pc:sldChg>
      <pc:sldChg chg="del">
        <pc:chgData name="Kelly Stokes" userId="3e5c5154-569e-4d81-aa91-4f91841cdfa9" providerId="ADAL" clId="{8B06BC12-1176-4EB7-B423-9EDD52EE0403}" dt="2023-03-15T10:38:40.179" v="351" actId="2696"/>
        <pc:sldMkLst>
          <pc:docMk/>
          <pc:sldMk cId="1333738750" sldId="2255"/>
        </pc:sldMkLst>
      </pc:sldChg>
      <pc:sldChg chg="del">
        <pc:chgData name="Kelly Stokes" userId="3e5c5154-569e-4d81-aa91-4f91841cdfa9" providerId="ADAL" clId="{8B06BC12-1176-4EB7-B423-9EDD52EE0403}" dt="2023-03-15T10:38:40.179" v="351" actId="2696"/>
        <pc:sldMkLst>
          <pc:docMk/>
          <pc:sldMk cId="1721398042" sldId="2256"/>
        </pc:sldMkLst>
      </pc:sldChg>
      <pc:sldChg chg="del">
        <pc:chgData name="Kelly Stokes" userId="3e5c5154-569e-4d81-aa91-4f91841cdfa9" providerId="ADAL" clId="{8B06BC12-1176-4EB7-B423-9EDD52EE0403}" dt="2023-03-15T10:38:40.179" v="351" actId="2696"/>
        <pc:sldMkLst>
          <pc:docMk/>
          <pc:sldMk cId="681071368" sldId="2257"/>
        </pc:sldMkLst>
      </pc:sldChg>
      <pc:sldChg chg="del">
        <pc:chgData name="Kelly Stokes" userId="3e5c5154-569e-4d81-aa91-4f91841cdfa9" providerId="ADAL" clId="{8B06BC12-1176-4EB7-B423-9EDD52EE0403}" dt="2023-03-15T10:38:40.179" v="351" actId="2696"/>
        <pc:sldMkLst>
          <pc:docMk/>
          <pc:sldMk cId="293207519" sldId="2258"/>
        </pc:sldMkLst>
      </pc:sldChg>
      <pc:sldChg chg="del">
        <pc:chgData name="Kelly Stokes" userId="3e5c5154-569e-4d81-aa91-4f91841cdfa9" providerId="ADAL" clId="{8B06BC12-1176-4EB7-B423-9EDD52EE0403}" dt="2023-03-15T10:38:40.179" v="351" actId="2696"/>
        <pc:sldMkLst>
          <pc:docMk/>
          <pc:sldMk cId="3243106104" sldId="2259"/>
        </pc:sldMkLst>
      </pc:sldChg>
      <pc:sldChg chg="del">
        <pc:chgData name="Kelly Stokes" userId="3e5c5154-569e-4d81-aa91-4f91841cdfa9" providerId="ADAL" clId="{8B06BC12-1176-4EB7-B423-9EDD52EE0403}" dt="2023-03-15T10:38:40.179" v="351" actId="2696"/>
        <pc:sldMkLst>
          <pc:docMk/>
          <pc:sldMk cId="1979259375" sldId="2260"/>
        </pc:sldMkLst>
      </pc:sldChg>
      <pc:sldChg chg="del">
        <pc:chgData name="Kelly Stokes" userId="3e5c5154-569e-4d81-aa91-4f91841cdfa9" providerId="ADAL" clId="{8B06BC12-1176-4EB7-B423-9EDD52EE0403}" dt="2023-03-15T10:38:40.179" v="351" actId="2696"/>
        <pc:sldMkLst>
          <pc:docMk/>
          <pc:sldMk cId="1419199440" sldId="2261"/>
        </pc:sldMkLst>
      </pc:sldChg>
      <pc:sldChg chg="del">
        <pc:chgData name="Kelly Stokes" userId="3e5c5154-569e-4d81-aa91-4f91841cdfa9" providerId="ADAL" clId="{8B06BC12-1176-4EB7-B423-9EDD52EE0403}" dt="2023-03-15T10:38:40.179" v="351" actId="2696"/>
        <pc:sldMkLst>
          <pc:docMk/>
          <pc:sldMk cId="1845557975" sldId="2262"/>
        </pc:sldMkLst>
      </pc:sldChg>
      <pc:sldChg chg="del">
        <pc:chgData name="Kelly Stokes" userId="3e5c5154-569e-4d81-aa91-4f91841cdfa9" providerId="ADAL" clId="{8B06BC12-1176-4EB7-B423-9EDD52EE0403}" dt="2023-03-15T10:38:40.179" v="351" actId="2696"/>
        <pc:sldMkLst>
          <pc:docMk/>
          <pc:sldMk cId="2736492543" sldId="2263"/>
        </pc:sldMkLst>
      </pc:sldChg>
      <pc:sldChg chg="del">
        <pc:chgData name="Kelly Stokes" userId="3e5c5154-569e-4d81-aa91-4f91841cdfa9" providerId="ADAL" clId="{8B06BC12-1176-4EB7-B423-9EDD52EE0403}" dt="2023-03-15T10:38:40.179" v="351" actId="2696"/>
        <pc:sldMkLst>
          <pc:docMk/>
          <pc:sldMk cId="3284072685" sldId="2264"/>
        </pc:sldMkLst>
      </pc:sldChg>
      <pc:sldChg chg="del">
        <pc:chgData name="Kelly Stokes" userId="3e5c5154-569e-4d81-aa91-4f91841cdfa9" providerId="ADAL" clId="{8B06BC12-1176-4EB7-B423-9EDD52EE0403}" dt="2023-03-15T10:38:40.179" v="351" actId="2696"/>
        <pc:sldMkLst>
          <pc:docMk/>
          <pc:sldMk cId="1487642534" sldId="2265"/>
        </pc:sldMkLst>
      </pc:sldChg>
      <pc:sldChg chg="del">
        <pc:chgData name="Kelly Stokes" userId="3e5c5154-569e-4d81-aa91-4f91841cdfa9" providerId="ADAL" clId="{8B06BC12-1176-4EB7-B423-9EDD52EE0403}" dt="2023-03-15T10:38:40.179" v="351" actId="2696"/>
        <pc:sldMkLst>
          <pc:docMk/>
          <pc:sldMk cId="483169955" sldId="2266"/>
        </pc:sldMkLst>
      </pc:sldChg>
      <pc:sldChg chg="del">
        <pc:chgData name="Kelly Stokes" userId="3e5c5154-569e-4d81-aa91-4f91841cdfa9" providerId="ADAL" clId="{8B06BC12-1176-4EB7-B423-9EDD52EE0403}" dt="2023-03-15T10:38:40.179" v="351" actId="2696"/>
        <pc:sldMkLst>
          <pc:docMk/>
          <pc:sldMk cId="2955269635" sldId="2267"/>
        </pc:sldMkLst>
      </pc:sldChg>
      <pc:sldChg chg="del">
        <pc:chgData name="Kelly Stokes" userId="3e5c5154-569e-4d81-aa91-4f91841cdfa9" providerId="ADAL" clId="{8B06BC12-1176-4EB7-B423-9EDD52EE0403}" dt="2023-03-15T10:38:40.179" v="351" actId="2696"/>
        <pc:sldMkLst>
          <pc:docMk/>
          <pc:sldMk cId="1195250747" sldId="2268"/>
        </pc:sldMkLst>
      </pc:sldChg>
      <pc:sldChg chg="del">
        <pc:chgData name="Kelly Stokes" userId="3e5c5154-569e-4d81-aa91-4f91841cdfa9" providerId="ADAL" clId="{8B06BC12-1176-4EB7-B423-9EDD52EE0403}" dt="2023-03-15T10:38:40.179" v="351" actId="2696"/>
        <pc:sldMkLst>
          <pc:docMk/>
          <pc:sldMk cId="3559911792" sldId="2269"/>
        </pc:sldMkLst>
      </pc:sldChg>
      <pc:sldChg chg="del">
        <pc:chgData name="Kelly Stokes" userId="3e5c5154-569e-4d81-aa91-4f91841cdfa9" providerId="ADAL" clId="{8B06BC12-1176-4EB7-B423-9EDD52EE0403}" dt="2023-03-15T10:38:40.179" v="351" actId="2696"/>
        <pc:sldMkLst>
          <pc:docMk/>
          <pc:sldMk cId="2468507589" sldId="2270"/>
        </pc:sldMkLst>
      </pc:sldChg>
      <pc:sldChg chg="del">
        <pc:chgData name="Kelly Stokes" userId="3e5c5154-569e-4d81-aa91-4f91841cdfa9" providerId="ADAL" clId="{8B06BC12-1176-4EB7-B423-9EDD52EE0403}" dt="2023-03-15T10:38:40.179" v="351" actId="2696"/>
        <pc:sldMkLst>
          <pc:docMk/>
          <pc:sldMk cId="1413906064" sldId="2271"/>
        </pc:sldMkLst>
      </pc:sldChg>
      <pc:sldChg chg="del">
        <pc:chgData name="Kelly Stokes" userId="3e5c5154-569e-4d81-aa91-4f91841cdfa9" providerId="ADAL" clId="{8B06BC12-1176-4EB7-B423-9EDD52EE0403}" dt="2023-03-15T10:38:40.179" v="351" actId="2696"/>
        <pc:sldMkLst>
          <pc:docMk/>
          <pc:sldMk cId="2397343629" sldId="2278"/>
        </pc:sldMkLst>
      </pc:sldChg>
      <pc:sldChg chg="del">
        <pc:chgData name="Kelly Stokes" userId="3e5c5154-569e-4d81-aa91-4f91841cdfa9" providerId="ADAL" clId="{8B06BC12-1176-4EB7-B423-9EDD52EE0403}" dt="2023-03-15T10:38:40.179" v="351" actId="2696"/>
        <pc:sldMkLst>
          <pc:docMk/>
          <pc:sldMk cId="1622931878" sldId="2279"/>
        </pc:sldMkLst>
      </pc:sldChg>
      <pc:sldChg chg="del">
        <pc:chgData name="Kelly Stokes" userId="3e5c5154-569e-4d81-aa91-4f91841cdfa9" providerId="ADAL" clId="{8B06BC12-1176-4EB7-B423-9EDD52EE0403}" dt="2023-03-15T10:38:40.179" v="351" actId="2696"/>
        <pc:sldMkLst>
          <pc:docMk/>
          <pc:sldMk cId="3061894724" sldId="2280"/>
        </pc:sldMkLst>
      </pc:sldChg>
      <pc:sldChg chg="del">
        <pc:chgData name="Kelly Stokes" userId="3e5c5154-569e-4d81-aa91-4f91841cdfa9" providerId="ADAL" clId="{8B06BC12-1176-4EB7-B423-9EDD52EE0403}" dt="2023-03-15T10:38:40.179" v="351" actId="2696"/>
        <pc:sldMkLst>
          <pc:docMk/>
          <pc:sldMk cId="1527321379" sldId="2281"/>
        </pc:sldMkLst>
      </pc:sldChg>
      <pc:sldChg chg="del">
        <pc:chgData name="Kelly Stokes" userId="3e5c5154-569e-4d81-aa91-4f91841cdfa9" providerId="ADAL" clId="{8B06BC12-1176-4EB7-B423-9EDD52EE0403}" dt="2023-03-15T10:38:40.179" v="351" actId="2696"/>
        <pc:sldMkLst>
          <pc:docMk/>
          <pc:sldMk cId="239740748" sldId="2282"/>
        </pc:sldMkLst>
      </pc:sldChg>
      <pc:sldChg chg="del">
        <pc:chgData name="Kelly Stokes" userId="3e5c5154-569e-4d81-aa91-4f91841cdfa9" providerId="ADAL" clId="{8B06BC12-1176-4EB7-B423-9EDD52EE0403}" dt="2023-03-15T10:38:40.179" v="351" actId="2696"/>
        <pc:sldMkLst>
          <pc:docMk/>
          <pc:sldMk cId="4238008333" sldId="2283"/>
        </pc:sldMkLst>
      </pc:sldChg>
      <pc:sldChg chg="del">
        <pc:chgData name="Kelly Stokes" userId="3e5c5154-569e-4d81-aa91-4f91841cdfa9" providerId="ADAL" clId="{8B06BC12-1176-4EB7-B423-9EDD52EE0403}" dt="2023-03-15T10:38:40.179" v="351" actId="2696"/>
        <pc:sldMkLst>
          <pc:docMk/>
          <pc:sldMk cId="2363695613" sldId="2284"/>
        </pc:sldMkLst>
      </pc:sldChg>
      <pc:sldChg chg="del">
        <pc:chgData name="Kelly Stokes" userId="3e5c5154-569e-4d81-aa91-4f91841cdfa9" providerId="ADAL" clId="{8B06BC12-1176-4EB7-B423-9EDD52EE0403}" dt="2023-03-15T10:38:40.179" v="351" actId="2696"/>
        <pc:sldMkLst>
          <pc:docMk/>
          <pc:sldMk cId="4181894639" sldId="2285"/>
        </pc:sldMkLst>
      </pc:sldChg>
      <pc:sldChg chg="del">
        <pc:chgData name="Kelly Stokes" userId="3e5c5154-569e-4d81-aa91-4f91841cdfa9" providerId="ADAL" clId="{8B06BC12-1176-4EB7-B423-9EDD52EE0403}" dt="2023-03-15T10:38:40.179" v="351" actId="2696"/>
        <pc:sldMkLst>
          <pc:docMk/>
          <pc:sldMk cId="2733201519" sldId="2286"/>
        </pc:sldMkLst>
      </pc:sldChg>
      <pc:sldChg chg="del">
        <pc:chgData name="Kelly Stokes" userId="3e5c5154-569e-4d81-aa91-4f91841cdfa9" providerId="ADAL" clId="{8B06BC12-1176-4EB7-B423-9EDD52EE0403}" dt="2023-03-15T10:38:40.179" v="351" actId="2696"/>
        <pc:sldMkLst>
          <pc:docMk/>
          <pc:sldMk cId="356655440" sldId="2287"/>
        </pc:sldMkLst>
      </pc:sldChg>
      <pc:sldChg chg="del">
        <pc:chgData name="Kelly Stokes" userId="3e5c5154-569e-4d81-aa91-4f91841cdfa9" providerId="ADAL" clId="{8B06BC12-1176-4EB7-B423-9EDD52EE0403}" dt="2023-03-15T10:38:40.179" v="351" actId="2696"/>
        <pc:sldMkLst>
          <pc:docMk/>
          <pc:sldMk cId="4172823000" sldId="2288"/>
        </pc:sldMkLst>
      </pc:sldChg>
      <pc:sldChg chg="del">
        <pc:chgData name="Kelly Stokes" userId="3e5c5154-569e-4d81-aa91-4f91841cdfa9" providerId="ADAL" clId="{8B06BC12-1176-4EB7-B423-9EDD52EE0403}" dt="2023-03-15T10:38:40.179" v="351" actId="2696"/>
        <pc:sldMkLst>
          <pc:docMk/>
          <pc:sldMk cId="2259913188" sldId="2289"/>
        </pc:sldMkLst>
      </pc:sldChg>
      <pc:sldChg chg="del">
        <pc:chgData name="Kelly Stokes" userId="3e5c5154-569e-4d81-aa91-4f91841cdfa9" providerId="ADAL" clId="{8B06BC12-1176-4EB7-B423-9EDD52EE0403}" dt="2023-03-15T10:38:40.179" v="351" actId="2696"/>
        <pc:sldMkLst>
          <pc:docMk/>
          <pc:sldMk cId="3700163231" sldId="2290"/>
        </pc:sldMkLst>
      </pc:sldChg>
      <pc:sldChg chg="del">
        <pc:chgData name="Kelly Stokes" userId="3e5c5154-569e-4d81-aa91-4f91841cdfa9" providerId="ADAL" clId="{8B06BC12-1176-4EB7-B423-9EDD52EE0403}" dt="2023-03-15T10:38:40.179" v="351" actId="2696"/>
        <pc:sldMkLst>
          <pc:docMk/>
          <pc:sldMk cId="3407424896" sldId="2291"/>
        </pc:sldMkLst>
      </pc:sldChg>
      <pc:sldChg chg="del">
        <pc:chgData name="Kelly Stokes" userId="3e5c5154-569e-4d81-aa91-4f91841cdfa9" providerId="ADAL" clId="{8B06BC12-1176-4EB7-B423-9EDD52EE0403}" dt="2023-03-15T10:38:40.179" v="351" actId="2696"/>
        <pc:sldMkLst>
          <pc:docMk/>
          <pc:sldMk cId="312121658" sldId="2292"/>
        </pc:sldMkLst>
      </pc:sldChg>
      <pc:sldChg chg="del">
        <pc:chgData name="Kelly Stokes" userId="3e5c5154-569e-4d81-aa91-4f91841cdfa9" providerId="ADAL" clId="{8B06BC12-1176-4EB7-B423-9EDD52EE0403}" dt="2023-03-15T10:38:40.179" v="351" actId="2696"/>
        <pc:sldMkLst>
          <pc:docMk/>
          <pc:sldMk cId="3221058394" sldId="2293"/>
        </pc:sldMkLst>
      </pc:sldChg>
      <pc:sldChg chg="del">
        <pc:chgData name="Kelly Stokes" userId="3e5c5154-569e-4d81-aa91-4f91841cdfa9" providerId="ADAL" clId="{8B06BC12-1176-4EB7-B423-9EDD52EE0403}" dt="2023-03-15T10:38:40.179" v="351" actId="2696"/>
        <pc:sldMkLst>
          <pc:docMk/>
          <pc:sldMk cId="1891417430" sldId="2294"/>
        </pc:sldMkLst>
      </pc:sldChg>
      <pc:sldChg chg="del">
        <pc:chgData name="Kelly Stokes" userId="3e5c5154-569e-4d81-aa91-4f91841cdfa9" providerId="ADAL" clId="{8B06BC12-1176-4EB7-B423-9EDD52EE0403}" dt="2023-03-15T10:38:40.179" v="351" actId="2696"/>
        <pc:sldMkLst>
          <pc:docMk/>
          <pc:sldMk cId="1035541007" sldId="2295"/>
        </pc:sldMkLst>
      </pc:sldChg>
      <pc:sldChg chg="del">
        <pc:chgData name="Kelly Stokes" userId="3e5c5154-569e-4d81-aa91-4f91841cdfa9" providerId="ADAL" clId="{8B06BC12-1176-4EB7-B423-9EDD52EE0403}" dt="2023-03-15T10:38:40.179" v="351" actId="2696"/>
        <pc:sldMkLst>
          <pc:docMk/>
          <pc:sldMk cId="3020852810" sldId="2296"/>
        </pc:sldMkLst>
      </pc:sldChg>
      <pc:sldChg chg="del">
        <pc:chgData name="Kelly Stokes" userId="3e5c5154-569e-4d81-aa91-4f91841cdfa9" providerId="ADAL" clId="{8B06BC12-1176-4EB7-B423-9EDD52EE0403}" dt="2023-03-15T10:38:40.179" v="351" actId="2696"/>
        <pc:sldMkLst>
          <pc:docMk/>
          <pc:sldMk cId="3398551347" sldId="2297"/>
        </pc:sldMkLst>
      </pc:sldChg>
      <pc:sldChg chg="del">
        <pc:chgData name="Kelly Stokes" userId="3e5c5154-569e-4d81-aa91-4f91841cdfa9" providerId="ADAL" clId="{8B06BC12-1176-4EB7-B423-9EDD52EE0403}" dt="2023-03-15T10:38:40.179" v="351" actId="2696"/>
        <pc:sldMkLst>
          <pc:docMk/>
          <pc:sldMk cId="617132832" sldId="2298"/>
        </pc:sldMkLst>
      </pc:sldChg>
      <pc:sldChg chg="del">
        <pc:chgData name="Kelly Stokes" userId="3e5c5154-569e-4d81-aa91-4f91841cdfa9" providerId="ADAL" clId="{8B06BC12-1176-4EB7-B423-9EDD52EE0403}" dt="2023-03-15T10:38:40.179" v="351" actId="2696"/>
        <pc:sldMkLst>
          <pc:docMk/>
          <pc:sldMk cId="3753392835" sldId="2299"/>
        </pc:sldMkLst>
      </pc:sldChg>
      <pc:sldChg chg="del">
        <pc:chgData name="Kelly Stokes" userId="3e5c5154-569e-4d81-aa91-4f91841cdfa9" providerId="ADAL" clId="{8B06BC12-1176-4EB7-B423-9EDD52EE0403}" dt="2023-03-15T10:38:40.179" v="351" actId="2696"/>
        <pc:sldMkLst>
          <pc:docMk/>
          <pc:sldMk cId="1610439186" sldId="2300"/>
        </pc:sldMkLst>
      </pc:sldChg>
      <pc:sldChg chg="del">
        <pc:chgData name="Kelly Stokes" userId="3e5c5154-569e-4d81-aa91-4f91841cdfa9" providerId="ADAL" clId="{8B06BC12-1176-4EB7-B423-9EDD52EE0403}" dt="2023-03-15T10:38:40.179" v="351" actId="2696"/>
        <pc:sldMkLst>
          <pc:docMk/>
          <pc:sldMk cId="2159533069" sldId="2301"/>
        </pc:sldMkLst>
      </pc:sldChg>
      <pc:sldChg chg="del">
        <pc:chgData name="Kelly Stokes" userId="3e5c5154-569e-4d81-aa91-4f91841cdfa9" providerId="ADAL" clId="{8B06BC12-1176-4EB7-B423-9EDD52EE0403}" dt="2023-03-15T10:38:40.179" v="351" actId="2696"/>
        <pc:sldMkLst>
          <pc:docMk/>
          <pc:sldMk cId="3899148962" sldId="2302"/>
        </pc:sldMkLst>
      </pc:sldChg>
      <pc:sldChg chg="del">
        <pc:chgData name="Kelly Stokes" userId="3e5c5154-569e-4d81-aa91-4f91841cdfa9" providerId="ADAL" clId="{8B06BC12-1176-4EB7-B423-9EDD52EE0403}" dt="2023-03-15T10:38:40.179" v="351" actId="2696"/>
        <pc:sldMkLst>
          <pc:docMk/>
          <pc:sldMk cId="2487751753" sldId="2303"/>
        </pc:sldMkLst>
      </pc:sldChg>
      <pc:sldChg chg="modSp add mod">
        <pc:chgData name="Kelly Stokes" userId="3e5c5154-569e-4d81-aa91-4f91841cdfa9" providerId="ADAL" clId="{8B06BC12-1176-4EB7-B423-9EDD52EE0403}" dt="2023-03-15T10:37:39.954" v="305" actId="13926"/>
        <pc:sldMkLst>
          <pc:docMk/>
          <pc:sldMk cId="381876750" sldId="2310"/>
        </pc:sldMkLst>
        <pc:spChg chg="mod">
          <ac:chgData name="Kelly Stokes" userId="3e5c5154-569e-4d81-aa91-4f91841cdfa9" providerId="ADAL" clId="{8B06BC12-1176-4EB7-B423-9EDD52EE0403}" dt="2023-03-15T10:37:39.954" v="305" actId="13926"/>
          <ac:spMkLst>
            <pc:docMk/>
            <pc:sldMk cId="381876750" sldId="2310"/>
            <ac:spMk id="2" creationId="{52DA34BA-82FC-47C5-BCE1-BB65E08B92A1}"/>
          </ac:spMkLst>
        </pc:spChg>
      </pc:sldChg>
      <pc:sldChg chg="modSp add mod">
        <pc:chgData name="Kelly Stokes" userId="3e5c5154-569e-4d81-aa91-4f91841cdfa9" providerId="ADAL" clId="{8B06BC12-1176-4EB7-B423-9EDD52EE0403}" dt="2023-03-15T10:38:51.522" v="360" actId="20577"/>
        <pc:sldMkLst>
          <pc:docMk/>
          <pc:sldMk cId="545744755" sldId="2311"/>
        </pc:sldMkLst>
        <pc:spChg chg="mod">
          <ac:chgData name="Kelly Stokes" userId="3e5c5154-569e-4d81-aa91-4f91841cdfa9" providerId="ADAL" clId="{8B06BC12-1176-4EB7-B423-9EDD52EE0403}" dt="2023-03-15T10:38:51.522" v="360" actId="20577"/>
          <ac:spMkLst>
            <pc:docMk/>
            <pc:sldMk cId="545744755" sldId="2311"/>
            <ac:spMk id="2" creationId="{02FB8773-AD3E-2543-510F-CEE32E75C793}"/>
          </ac:spMkLst>
        </pc:spChg>
      </pc:sldChg>
      <pc:sldChg chg="modSp add mod">
        <pc:chgData name="Kelly Stokes" userId="3e5c5154-569e-4d81-aa91-4f91841cdfa9" providerId="ADAL" clId="{8B06BC12-1176-4EB7-B423-9EDD52EE0403}" dt="2023-03-15T10:38:59.895" v="374" actId="20577"/>
        <pc:sldMkLst>
          <pc:docMk/>
          <pc:sldMk cId="429364471" sldId="2312"/>
        </pc:sldMkLst>
        <pc:spChg chg="mod">
          <ac:chgData name="Kelly Stokes" userId="3e5c5154-569e-4d81-aa91-4f91841cdfa9" providerId="ADAL" clId="{8B06BC12-1176-4EB7-B423-9EDD52EE0403}" dt="2023-03-15T10:38:59.895" v="374" actId="20577"/>
          <ac:spMkLst>
            <pc:docMk/>
            <pc:sldMk cId="429364471" sldId="2312"/>
            <ac:spMk id="2" creationId="{02FB8773-AD3E-2543-510F-CEE32E75C793}"/>
          </ac:spMkLst>
        </pc:spChg>
      </pc:sldChg>
      <pc:sldChg chg="del">
        <pc:chgData name="Kelly Stokes" userId="3e5c5154-569e-4d81-aa91-4f91841cdfa9" providerId="ADAL" clId="{8B06BC12-1176-4EB7-B423-9EDD52EE0403}" dt="2023-03-15T10:40:00.957" v="379" actId="2696"/>
        <pc:sldMkLst>
          <pc:docMk/>
          <pc:sldMk cId="2681483380" sldId="2313"/>
        </pc:sldMkLst>
      </pc:sldChg>
      <pc:sldChg chg="ord">
        <pc:chgData name="Kelly Stokes" userId="3e5c5154-569e-4d81-aa91-4f91841cdfa9" providerId="ADAL" clId="{8B06BC12-1176-4EB7-B423-9EDD52EE0403}" dt="2023-03-15T10:40:21.625" v="381"/>
        <pc:sldMkLst>
          <pc:docMk/>
          <pc:sldMk cId="951570268" sldId="2314"/>
        </pc:sldMkLst>
      </pc:sldChg>
      <pc:sldChg chg="ord">
        <pc:chgData name="Kelly Stokes" userId="3e5c5154-569e-4d81-aa91-4f91841cdfa9" providerId="ADAL" clId="{8B06BC12-1176-4EB7-B423-9EDD52EE0403}" dt="2023-03-15T10:40:21.625" v="381"/>
        <pc:sldMkLst>
          <pc:docMk/>
          <pc:sldMk cId="355997463" sldId="2315"/>
        </pc:sldMkLst>
      </pc:sldChg>
      <pc:sldChg chg="del">
        <pc:chgData name="Kelly Stokes" userId="3e5c5154-569e-4d81-aa91-4f91841cdfa9" providerId="ADAL" clId="{8B06BC12-1176-4EB7-B423-9EDD52EE0403}" dt="2023-03-15T10:45:54.521" v="503" actId="2696"/>
        <pc:sldMkLst>
          <pc:docMk/>
          <pc:sldMk cId="4033809049" sldId="2329"/>
        </pc:sldMkLst>
      </pc:sldChg>
      <pc:sldChg chg="del">
        <pc:chgData name="Kelly Stokes" userId="3e5c5154-569e-4d81-aa91-4f91841cdfa9" providerId="ADAL" clId="{8B06BC12-1176-4EB7-B423-9EDD52EE0403}" dt="2023-03-15T10:45:54.521" v="503" actId="2696"/>
        <pc:sldMkLst>
          <pc:docMk/>
          <pc:sldMk cId="3622655375" sldId="2330"/>
        </pc:sldMkLst>
      </pc:sldChg>
      <pc:sldChg chg="del">
        <pc:chgData name="Kelly Stokes" userId="3e5c5154-569e-4d81-aa91-4f91841cdfa9" providerId="ADAL" clId="{8B06BC12-1176-4EB7-B423-9EDD52EE0403}" dt="2023-03-15T10:45:54.521" v="503" actId="2696"/>
        <pc:sldMkLst>
          <pc:docMk/>
          <pc:sldMk cId="3252446589" sldId="2331"/>
        </pc:sldMkLst>
      </pc:sldChg>
      <pc:sldChg chg="del">
        <pc:chgData name="Kelly Stokes" userId="3e5c5154-569e-4d81-aa91-4f91841cdfa9" providerId="ADAL" clId="{8B06BC12-1176-4EB7-B423-9EDD52EE0403}" dt="2023-03-15T10:45:54.521" v="503" actId="2696"/>
        <pc:sldMkLst>
          <pc:docMk/>
          <pc:sldMk cId="280996585" sldId="2332"/>
        </pc:sldMkLst>
      </pc:sldChg>
      <pc:sldChg chg="addSp delSp modSp mod modAnim">
        <pc:chgData name="Kelly Stokes" userId="3e5c5154-569e-4d81-aa91-4f91841cdfa9" providerId="ADAL" clId="{8B06BC12-1176-4EB7-B423-9EDD52EE0403}" dt="2023-03-15T10:48:17.321" v="514"/>
        <pc:sldMkLst>
          <pc:docMk/>
          <pc:sldMk cId="391128251" sldId="2336"/>
        </pc:sldMkLst>
        <pc:spChg chg="mod">
          <ac:chgData name="Kelly Stokes" userId="3e5c5154-569e-4d81-aa91-4f91841cdfa9" providerId="ADAL" clId="{8B06BC12-1176-4EB7-B423-9EDD52EE0403}" dt="2023-03-15T10:46:45.366" v="509" actId="20577"/>
          <ac:spMkLst>
            <pc:docMk/>
            <pc:sldMk cId="391128251" sldId="2336"/>
            <ac:spMk id="2" creationId="{52DA34BA-82FC-47C5-BCE1-BB65E08B92A1}"/>
          </ac:spMkLst>
        </pc:spChg>
        <pc:spChg chg="mod">
          <ac:chgData name="Kelly Stokes" userId="3e5c5154-569e-4d81-aa91-4f91841cdfa9" providerId="ADAL" clId="{8B06BC12-1176-4EB7-B423-9EDD52EE0403}" dt="2023-03-15T10:46:49.306" v="510" actId="1076"/>
          <ac:spMkLst>
            <pc:docMk/>
            <pc:sldMk cId="391128251" sldId="2336"/>
            <ac:spMk id="3" creationId="{13BB5EC0-7A96-4D29-A835-6FAE896C31A4}"/>
          </ac:spMkLst>
        </pc:spChg>
        <pc:picChg chg="del">
          <ac:chgData name="Kelly Stokes" userId="3e5c5154-569e-4d81-aa91-4f91841cdfa9" providerId="ADAL" clId="{8B06BC12-1176-4EB7-B423-9EDD52EE0403}" dt="2023-03-15T10:46:50.007" v="511" actId="478"/>
          <ac:picMkLst>
            <pc:docMk/>
            <pc:sldMk cId="391128251" sldId="2336"/>
            <ac:picMk id="1032" creationId="{FEFE9C37-7535-F2BD-76D3-F359B43047F4}"/>
          </ac:picMkLst>
        </pc:picChg>
        <pc:picChg chg="add mod">
          <ac:chgData name="Kelly Stokes" userId="3e5c5154-569e-4d81-aa91-4f91841cdfa9" providerId="ADAL" clId="{8B06BC12-1176-4EB7-B423-9EDD52EE0403}" dt="2023-03-15T10:48:15.142" v="513" actId="1076"/>
          <ac:picMkLst>
            <pc:docMk/>
            <pc:sldMk cId="391128251" sldId="2336"/>
            <ac:picMk id="92162" creationId="{A9B66C46-8C82-36CE-0ACB-5AA8AB303C0F}"/>
          </ac:picMkLst>
        </pc:picChg>
      </pc:sldChg>
      <pc:sldChg chg="addSp delSp modSp mod modAnim">
        <pc:chgData name="Kelly Stokes" userId="3e5c5154-569e-4d81-aa91-4f91841cdfa9" providerId="ADAL" clId="{8B06BC12-1176-4EB7-B423-9EDD52EE0403}" dt="2023-03-15T10:49:08.506" v="532" actId="732"/>
        <pc:sldMkLst>
          <pc:docMk/>
          <pc:sldMk cId="1934465869" sldId="2337"/>
        </pc:sldMkLst>
        <pc:spChg chg="mod">
          <ac:chgData name="Kelly Stokes" userId="3e5c5154-569e-4d81-aa91-4f91841cdfa9" providerId="ADAL" clId="{8B06BC12-1176-4EB7-B423-9EDD52EE0403}" dt="2023-03-15T10:48:25.591" v="526" actId="20577"/>
          <ac:spMkLst>
            <pc:docMk/>
            <pc:sldMk cId="1934465869" sldId="2337"/>
            <ac:spMk id="2" creationId="{52DA34BA-82FC-47C5-BCE1-BB65E08B92A1}"/>
          </ac:spMkLst>
        </pc:spChg>
        <pc:spChg chg="mod">
          <ac:chgData name="Kelly Stokes" userId="3e5c5154-569e-4d81-aa91-4f91841cdfa9" providerId="ADAL" clId="{8B06BC12-1176-4EB7-B423-9EDD52EE0403}" dt="2023-03-15T10:48:29.306" v="527" actId="14100"/>
          <ac:spMkLst>
            <pc:docMk/>
            <pc:sldMk cId="1934465869" sldId="2337"/>
            <ac:spMk id="3" creationId="{0366E0B6-702E-4814-82C6-08CA2D13F3C9}"/>
          </ac:spMkLst>
        </pc:spChg>
        <pc:picChg chg="del">
          <ac:chgData name="Kelly Stokes" userId="3e5c5154-569e-4d81-aa91-4f91841cdfa9" providerId="ADAL" clId="{8B06BC12-1176-4EB7-B423-9EDD52EE0403}" dt="2023-03-15T10:48:30.421" v="528" actId="478"/>
          <ac:picMkLst>
            <pc:docMk/>
            <pc:sldMk cId="1934465869" sldId="2337"/>
            <ac:picMk id="2056" creationId="{346B831C-3EF5-9CD5-6730-E43132A7BFE9}"/>
          </ac:picMkLst>
        </pc:picChg>
        <pc:picChg chg="add mod">
          <ac:chgData name="Kelly Stokes" userId="3e5c5154-569e-4d81-aa91-4f91841cdfa9" providerId="ADAL" clId="{8B06BC12-1176-4EB7-B423-9EDD52EE0403}" dt="2023-03-15T10:49:08.506" v="532" actId="732"/>
          <ac:picMkLst>
            <pc:docMk/>
            <pc:sldMk cId="1934465869" sldId="2337"/>
            <ac:picMk id="91138" creationId="{4D86CB9A-DF4F-3E41-56AE-96EBF6F3F269}"/>
          </ac:picMkLst>
        </pc:picChg>
      </pc:sldChg>
      <pc:sldChg chg="addSp delSp modSp mod modAnim">
        <pc:chgData name="Kelly Stokes" userId="3e5c5154-569e-4d81-aa91-4f91841cdfa9" providerId="ADAL" clId="{8B06BC12-1176-4EB7-B423-9EDD52EE0403}" dt="2023-03-15T10:49:56.375" v="568" actId="20577"/>
        <pc:sldMkLst>
          <pc:docMk/>
          <pc:sldMk cId="3432391546" sldId="2338"/>
        </pc:sldMkLst>
        <pc:spChg chg="mod">
          <ac:chgData name="Kelly Stokes" userId="3e5c5154-569e-4d81-aa91-4f91841cdfa9" providerId="ADAL" clId="{8B06BC12-1176-4EB7-B423-9EDD52EE0403}" dt="2023-03-15T10:49:24.813" v="545" actId="20577"/>
          <ac:spMkLst>
            <pc:docMk/>
            <pc:sldMk cId="3432391546" sldId="2338"/>
            <ac:spMk id="2" creationId="{52DA34BA-82FC-47C5-BCE1-BB65E08B92A1}"/>
          </ac:spMkLst>
        </pc:spChg>
        <pc:spChg chg="mod">
          <ac:chgData name="Kelly Stokes" userId="3e5c5154-569e-4d81-aa91-4f91841cdfa9" providerId="ADAL" clId="{8B06BC12-1176-4EB7-B423-9EDD52EE0403}" dt="2023-03-15T10:49:45.136" v="558" actId="20577"/>
          <ac:spMkLst>
            <pc:docMk/>
            <pc:sldMk cId="3432391546" sldId="2338"/>
            <ac:spMk id="10" creationId="{003D53EA-1945-744E-2DD1-0312F4DE835F}"/>
          </ac:spMkLst>
        </pc:spChg>
        <pc:spChg chg="mod">
          <ac:chgData name="Kelly Stokes" userId="3e5c5154-569e-4d81-aa91-4f91841cdfa9" providerId="ADAL" clId="{8B06BC12-1176-4EB7-B423-9EDD52EE0403}" dt="2023-03-15T10:49:56.375" v="568" actId="20577"/>
          <ac:spMkLst>
            <pc:docMk/>
            <pc:sldMk cId="3432391546" sldId="2338"/>
            <ac:spMk id="12" creationId="{E384BFF7-3319-CAE2-192F-C4DCBBBBFCCA}"/>
          </ac:spMkLst>
        </pc:spChg>
        <pc:picChg chg="add mod">
          <ac:chgData name="Kelly Stokes" userId="3e5c5154-569e-4d81-aa91-4f91841cdfa9" providerId="ADAL" clId="{8B06BC12-1176-4EB7-B423-9EDD52EE0403}" dt="2023-03-15T10:49:15.785" v="534"/>
          <ac:picMkLst>
            <pc:docMk/>
            <pc:sldMk cId="3432391546" sldId="2338"/>
            <ac:picMk id="3" creationId="{E9D03AA8-9732-DC1B-81B5-75733953D57D}"/>
          </ac:picMkLst>
        </pc:picChg>
        <pc:picChg chg="del">
          <ac:chgData name="Kelly Stokes" userId="3e5c5154-569e-4d81-aa91-4f91841cdfa9" providerId="ADAL" clId="{8B06BC12-1176-4EB7-B423-9EDD52EE0403}" dt="2023-03-15T10:49:15.425" v="533" actId="478"/>
          <ac:picMkLst>
            <pc:docMk/>
            <pc:sldMk cId="3432391546" sldId="2338"/>
            <ac:picMk id="8" creationId="{9D799569-4290-FA65-4C97-96D3D21DF4CD}"/>
          </ac:picMkLst>
        </pc:picChg>
      </pc:sldChg>
      <pc:sldChg chg="addSp delSp modSp modAnim">
        <pc:chgData name="Kelly Stokes" userId="3e5c5154-569e-4d81-aa91-4f91841cdfa9" providerId="ADAL" clId="{8B06BC12-1176-4EB7-B423-9EDD52EE0403}" dt="2023-03-15T10:50:14.171" v="593" actId="20577"/>
        <pc:sldMkLst>
          <pc:docMk/>
          <pc:sldMk cId="1428642251" sldId="2339"/>
        </pc:sldMkLst>
        <pc:spChg chg="mod">
          <ac:chgData name="Kelly Stokes" userId="3e5c5154-569e-4d81-aa91-4f91841cdfa9" providerId="ADAL" clId="{8B06BC12-1176-4EB7-B423-9EDD52EE0403}" dt="2023-03-15T10:50:10.254" v="581" actId="20577"/>
          <ac:spMkLst>
            <pc:docMk/>
            <pc:sldMk cId="1428642251" sldId="2339"/>
            <ac:spMk id="2" creationId="{52DA34BA-82FC-47C5-BCE1-BB65E08B92A1}"/>
          </ac:spMkLst>
        </pc:spChg>
        <pc:spChg chg="mod">
          <ac:chgData name="Kelly Stokes" userId="3e5c5154-569e-4d81-aa91-4f91841cdfa9" providerId="ADAL" clId="{8B06BC12-1176-4EB7-B423-9EDD52EE0403}" dt="2023-03-15T10:50:14.171" v="593" actId="20577"/>
          <ac:spMkLst>
            <pc:docMk/>
            <pc:sldMk cId="1428642251" sldId="2339"/>
            <ac:spMk id="12" creationId="{E384BFF7-3319-CAE2-192F-C4DCBBBBFCCA}"/>
          </ac:spMkLst>
        </pc:spChg>
        <pc:picChg chg="add mod">
          <ac:chgData name="Kelly Stokes" userId="3e5c5154-569e-4d81-aa91-4f91841cdfa9" providerId="ADAL" clId="{8B06BC12-1176-4EB7-B423-9EDD52EE0403}" dt="2023-03-15T10:50:05.552" v="570"/>
          <ac:picMkLst>
            <pc:docMk/>
            <pc:sldMk cId="1428642251" sldId="2339"/>
            <ac:picMk id="3" creationId="{00C0BFE4-0A44-48A3-4895-D87889BA640A}"/>
          </ac:picMkLst>
        </pc:picChg>
        <pc:picChg chg="del">
          <ac:chgData name="Kelly Stokes" userId="3e5c5154-569e-4d81-aa91-4f91841cdfa9" providerId="ADAL" clId="{8B06BC12-1176-4EB7-B423-9EDD52EE0403}" dt="2023-03-15T10:50:05.239" v="569" actId="478"/>
          <ac:picMkLst>
            <pc:docMk/>
            <pc:sldMk cId="1428642251" sldId="2339"/>
            <ac:picMk id="7" creationId="{0F2989A6-9216-FF5F-BEE9-2008CFEFD4E0}"/>
          </ac:picMkLst>
        </pc:picChg>
      </pc:sldChg>
      <pc:sldChg chg="modSp mod">
        <pc:chgData name="Kelly Stokes" userId="3e5c5154-569e-4d81-aa91-4f91841cdfa9" providerId="ADAL" clId="{8B06BC12-1176-4EB7-B423-9EDD52EE0403}" dt="2023-03-15T10:50:50.286" v="606" actId="27636"/>
        <pc:sldMkLst>
          <pc:docMk/>
          <pc:sldMk cId="1480922123" sldId="2340"/>
        </pc:sldMkLst>
        <pc:spChg chg="mod">
          <ac:chgData name="Kelly Stokes" userId="3e5c5154-569e-4d81-aa91-4f91841cdfa9" providerId="ADAL" clId="{8B06BC12-1176-4EB7-B423-9EDD52EE0403}" dt="2023-03-15T10:50:28.983" v="594"/>
          <ac:spMkLst>
            <pc:docMk/>
            <pc:sldMk cId="1480922123" sldId="2340"/>
            <ac:spMk id="2" creationId="{52DA34BA-82FC-47C5-BCE1-BB65E08B92A1}"/>
          </ac:spMkLst>
        </pc:spChg>
        <pc:spChg chg="mod">
          <ac:chgData name="Kelly Stokes" userId="3e5c5154-569e-4d81-aa91-4f91841cdfa9" providerId="ADAL" clId="{8B06BC12-1176-4EB7-B423-9EDD52EE0403}" dt="2023-03-15T10:50:50.286" v="606" actId="27636"/>
          <ac:spMkLst>
            <pc:docMk/>
            <pc:sldMk cId="1480922123" sldId="2340"/>
            <ac:spMk id="3" creationId="{847A1AC9-9EC9-E1AA-348D-958CE44F2772}"/>
          </ac:spMkLst>
        </pc:spChg>
      </pc:sldChg>
      <pc:sldChg chg="modSp mod">
        <pc:chgData name="Kelly Stokes" userId="3e5c5154-569e-4d81-aa91-4f91841cdfa9" providerId="ADAL" clId="{8B06BC12-1176-4EB7-B423-9EDD52EE0403}" dt="2023-03-15T10:51:14.037" v="617" actId="14100"/>
        <pc:sldMkLst>
          <pc:docMk/>
          <pc:sldMk cId="1393889327" sldId="2341"/>
        </pc:sldMkLst>
        <pc:spChg chg="mod">
          <ac:chgData name="Kelly Stokes" userId="3e5c5154-569e-4d81-aa91-4f91841cdfa9" providerId="ADAL" clId="{8B06BC12-1176-4EB7-B423-9EDD52EE0403}" dt="2023-03-15T10:51:03.072" v="607"/>
          <ac:spMkLst>
            <pc:docMk/>
            <pc:sldMk cId="1393889327" sldId="2341"/>
            <ac:spMk id="2" creationId="{52DA34BA-82FC-47C5-BCE1-BB65E08B92A1}"/>
          </ac:spMkLst>
        </pc:spChg>
        <pc:spChg chg="mod">
          <ac:chgData name="Kelly Stokes" userId="3e5c5154-569e-4d81-aa91-4f91841cdfa9" providerId="ADAL" clId="{8B06BC12-1176-4EB7-B423-9EDD52EE0403}" dt="2023-03-15T10:51:14.037" v="617" actId="14100"/>
          <ac:spMkLst>
            <pc:docMk/>
            <pc:sldMk cId="1393889327" sldId="2341"/>
            <ac:spMk id="3" creationId="{847A1AC9-9EC9-E1AA-348D-958CE44F2772}"/>
          </ac:spMkLst>
        </pc:spChg>
      </pc:sldChg>
      <pc:sldChg chg="modNotesTx">
        <pc:chgData name="Kelly Stokes" userId="3e5c5154-569e-4d81-aa91-4f91841cdfa9" providerId="ADAL" clId="{8B06BC12-1176-4EB7-B423-9EDD52EE0403}" dt="2023-03-15T10:51:35.151" v="619" actId="20577"/>
        <pc:sldMkLst>
          <pc:docMk/>
          <pc:sldMk cId="3780470243" sldId="2353"/>
        </pc:sldMkLst>
      </pc:sldChg>
      <pc:sldChg chg="modSp mod">
        <pc:chgData name="Kelly Stokes" userId="3e5c5154-569e-4d81-aa91-4f91841cdfa9" providerId="ADAL" clId="{8B06BC12-1176-4EB7-B423-9EDD52EE0403}" dt="2023-03-15T10:51:39.730" v="621" actId="20577"/>
        <pc:sldMkLst>
          <pc:docMk/>
          <pc:sldMk cId="938593797" sldId="2354"/>
        </pc:sldMkLst>
        <pc:spChg chg="mod">
          <ac:chgData name="Kelly Stokes" userId="3e5c5154-569e-4d81-aa91-4f91841cdfa9" providerId="ADAL" clId="{8B06BC12-1176-4EB7-B423-9EDD52EE0403}" dt="2023-03-15T10:51:39.730" v="621" actId="20577"/>
          <ac:spMkLst>
            <pc:docMk/>
            <pc:sldMk cId="938593797" sldId="2354"/>
            <ac:spMk id="2" creationId="{77E26784-A357-92CE-B6B1-8F248D3D6650}"/>
          </ac:spMkLst>
        </pc:spChg>
      </pc:sldChg>
      <pc:sldChg chg="del">
        <pc:chgData name="Kelly Stokes" userId="3e5c5154-569e-4d81-aa91-4f91841cdfa9" providerId="ADAL" clId="{8B06BC12-1176-4EB7-B423-9EDD52EE0403}" dt="2023-03-15T10:51:49.717" v="622" actId="2696"/>
        <pc:sldMkLst>
          <pc:docMk/>
          <pc:sldMk cId="3727306707" sldId="2368"/>
        </pc:sldMkLst>
      </pc:sldChg>
      <pc:sldChg chg="del">
        <pc:chgData name="Kelly Stokes" userId="3e5c5154-569e-4d81-aa91-4f91841cdfa9" providerId="ADAL" clId="{8B06BC12-1176-4EB7-B423-9EDD52EE0403}" dt="2023-03-15T10:51:49.717" v="622" actId="2696"/>
        <pc:sldMkLst>
          <pc:docMk/>
          <pc:sldMk cId="107028586" sldId="2369"/>
        </pc:sldMkLst>
      </pc:sldChg>
      <pc:sldChg chg="del">
        <pc:chgData name="Kelly Stokes" userId="3e5c5154-569e-4d81-aa91-4f91841cdfa9" providerId="ADAL" clId="{8B06BC12-1176-4EB7-B423-9EDD52EE0403}" dt="2023-03-15T10:51:49.717" v="622" actId="2696"/>
        <pc:sldMkLst>
          <pc:docMk/>
          <pc:sldMk cId="395104750" sldId="2370"/>
        </pc:sldMkLst>
      </pc:sldChg>
      <pc:sldChg chg="del">
        <pc:chgData name="Kelly Stokes" userId="3e5c5154-569e-4d81-aa91-4f91841cdfa9" providerId="ADAL" clId="{8B06BC12-1176-4EB7-B423-9EDD52EE0403}" dt="2023-03-15T10:51:49.717" v="622" actId="2696"/>
        <pc:sldMkLst>
          <pc:docMk/>
          <pc:sldMk cId="4101260391" sldId="2371"/>
        </pc:sldMkLst>
      </pc:sldChg>
      <pc:sldChg chg="addSp delSp modSp mod modAnim">
        <pc:chgData name="Kelly Stokes" userId="3e5c5154-569e-4d81-aa91-4f91841cdfa9" providerId="ADAL" clId="{8B06BC12-1176-4EB7-B423-9EDD52EE0403}" dt="2023-03-15T10:52:39.566" v="631"/>
        <pc:sldMkLst>
          <pc:docMk/>
          <pc:sldMk cId="68790833" sldId="2375"/>
        </pc:sldMkLst>
        <pc:spChg chg="mod">
          <ac:chgData name="Kelly Stokes" userId="3e5c5154-569e-4d81-aa91-4f91841cdfa9" providerId="ADAL" clId="{8B06BC12-1176-4EB7-B423-9EDD52EE0403}" dt="2023-03-15T10:52:16.854" v="626" actId="20577"/>
          <ac:spMkLst>
            <pc:docMk/>
            <pc:sldMk cId="68790833" sldId="2375"/>
            <ac:spMk id="2" creationId="{52DA34BA-82FC-47C5-BCE1-BB65E08B92A1}"/>
          </ac:spMkLst>
        </pc:spChg>
        <pc:spChg chg="mod">
          <ac:chgData name="Kelly Stokes" userId="3e5c5154-569e-4d81-aa91-4f91841cdfa9" providerId="ADAL" clId="{8B06BC12-1176-4EB7-B423-9EDD52EE0403}" dt="2023-03-15T10:52:19.796" v="627" actId="1076"/>
          <ac:spMkLst>
            <pc:docMk/>
            <pc:sldMk cId="68790833" sldId="2375"/>
            <ac:spMk id="3" creationId="{13BB5EC0-7A96-4D29-A835-6FAE896C31A4}"/>
          </ac:spMkLst>
        </pc:spChg>
        <pc:picChg chg="del">
          <ac:chgData name="Kelly Stokes" userId="3e5c5154-569e-4d81-aa91-4f91841cdfa9" providerId="ADAL" clId="{8B06BC12-1176-4EB7-B423-9EDD52EE0403}" dt="2023-03-15T10:52:20.640" v="628" actId="478"/>
          <ac:picMkLst>
            <pc:docMk/>
            <pc:sldMk cId="68790833" sldId="2375"/>
            <ac:picMk id="1032" creationId="{FEFE9C37-7535-F2BD-76D3-F359B43047F4}"/>
          </ac:picMkLst>
        </pc:picChg>
        <pc:picChg chg="add mod">
          <ac:chgData name="Kelly Stokes" userId="3e5c5154-569e-4d81-aa91-4f91841cdfa9" providerId="ADAL" clId="{8B06BC12-1176-4EB7-B423-9EDD52EE0403}" dt="2023-03-15T10:52:38.918" v="630" actId="1076"/>
          <ac:picMkLst>
            <pc:docMk/>
            <pc:sldMk cId="68790833" sldId="2375"/>
            <ac:picMk id="84994" creationId="{5CD61F4F-701B-AAA0-E7A0-67B1B53AC0E7}"/>
          </ac:picMkLst>
        </pc:picChg>
      </pc:sldChg>
      <pc:sldChg chg="addSp delSp modSp mod modAnim">
        <pc:chgData name="Kelly Stokes" userId="3e5c5154-569e-4d81-aa91-4f91841cdfa9" providerId="ADAL" clId="{8B06BC12-1176-4EB7-B423-9EDD52EE0403}" dt="2023-03-15T10:53:34.369" v="644"/>
        <pc:sldMkLst>
          <pc:docMk/>
          <pc:sldMk cId="1568783185" sldId="2376"/>
        </pc:sldMkLst>
        <pc:spChg chg="mod">
          <ac:chgData name="Kelly Stokes" userId="3e5c5154-569e-4d81-aa91-4f91841cdfa9" providerId="ADAL" clId="{8B06BC12-1176-4EB7-B423-9EDD52EE0403}" dt="2023-03-15T10:52:54.595" v="639" actId="20577"/>
          <ac:spMkLst>
            <pc:docMk/>
            <pc:sldMk cId="1568783185" sldId="2376"/>
            <ac:spMk id="2" creationId="{52DA34BA-82FC-47C5-BCE1-BB65E08B92A1}"/>
          </ac:spMkLst>
        </pc:spChg>
        <pc:spChg chg="mod">
          <ac:chgData name="Kelly Stokes" userId="3e5c5154-569e-4d81-aa91-4f91841cdfa9" providerId="ADAL" clId="{8B06BC12-1176-4EB7-B423-9EDD52EE0403}" dt="2023-03-15T10:52:57.575" v="640" actId="1076"/>
          <ac:spMkLst>
            <pc:docMk/>
            <pc:sldMk cId="1568783185" sldId="2376"/>
            <ac:spMk id="3" creationId="{0366E0B6-702E-4814-82C6-08CA2D13F3C9}"/>
          </ac:spMkLst>
        </pc:spChg>
        <pc:picChg chg="del">
          <ac:chgData name="Kelly Stokes" userId="3e5c5154-569e-4d81-aa91-4f91841cdfa9" providerId="ADAL" clId="{8B06BC12-1176-4EB7-B423-9EDD52EE0403}" dt="2023-03-15T10:52:58.186" v="641" actId="478"/>
          <ac:picMkLst>
            <pc:docMk/>
            <pc:sldMk cId="1568783185" sldId="2376"/>
            <ac:picMk id="2056" creationId="{346B831C-3EF5-9CD5-6730-E43132A7BFE9}"/>
          </ac:picMkLst>
        </pc:picChg>
        <pc:picChg chg="add mod">
          <ac:chgData name="Kelly Stokes" userId="3e5c5154-569e-4d81-aa91-4f91841cdfa9" providerId="ADAL" clId="{8B06BC12-1176-4EB7-B423-9EDD52EE0403}" dt="2023-03-15T10:53:33.599" v="643" actId="1076"/>
          <ac:picMkLst>
            <pc:docMk/>
            <pc:sldMk cId="1568783185" sldId="2376"/>
            <ac:picMk id="83970" creationId="{8AD5E6DF-6E2B-49FF-1494-CABA266770D5}"/>
          </ac:picMkLst>
        </pc:picChg>
      </pc:sldChg>
      <pc:sldChg chg="addSp delSp modSp modAnim">
        <pc:chgData name="Kelly Stokes" userId="3e5c5154-569e-4d81-aa91-4f91841cdfa9" providerId="ADAL" clId="{8B06BC12-1176-4EB7-B423-9EDD52EE0403}" dt="2023-03-15T10:54:57.389" v="702" actId="20577"/>
        <pc:sldMkLst>
          <pc:docMk/>
          <pc:sldMk cId="1691149640" sldId="2377"/>
        </pc:sldMkLst>
        <pc:spChg chg="mod">
          <ac:chgData name="Kelly Stokes" userId="3e5c5154-569e-4d81-aa91-4f91841cdfa9" providerId="ADAL" clId="{8B06BC12-1176-4EB7-B423-9EDD52EE0403}" dt="2023-03-15T10:53:56.160" v="653" actId="20577"/>
          <ac:spMkLst>
            <pc:docMk/>
            <pc:sldMk cId="1691149640" sldId="2377"/>
            <ac:spMk id="2" creationId="{52DA34BA-82FC-47C5-BCE1-BB65E08B92A1}"/>
          </ac:spMkLst>
        </pc:spChg>
        <pc:spChg chg="mod">
          <ac:chgData name="Kelly Stokes" userId="3e5c5154-569e-4d81-aa91-4f91841cdfa9" providerId="ADAL" clId="{8B06BC12-1176-4EB7-B423-9EDD52EE0403}" dt="2023-03-15T10:54:14.708" v="669" actId="20577"/>
          <ac:spMkLst>
            <pc:docMk/>
            <pc:sldMk cId="1691149640" sldId="2377"/>
            <ac:spMk id="10" creationId="{003D53EA-1945-744E-2DD1-0312F4DE835F}"/>
          </ac:spMkLst>
        </pc:spChg>
        <pc:spChg chg="mod">
          <ac:chgData name="Kelly Stokes" userId="3e5c5154-569e-4d81-aa91-4f91841cdfa9" providerId="ADAL" clId="{8B06BC12-1176-4EB7-B423-9EDD52EE0403}" dt="2023-03-15T10:54:57.389" v="702" actId="20577"/>
          <ac:spMkLst>
            <pc:docMk/>
            <pc:sldMk cId="1691149640" sldId="2377"/>
            <ac:spMk id="12" creationId="{E384BFF7-3319-CAE2-192F-C4DCBBBBFCCA}"/>
          </ac:spMkLst>
        </pc:spChg>
        <pc:picChg chg="add mod">
          <ac:chgData name="Kelly Stokes" userId="3e5c5154-569e-4d81-aa91-4f91841cdfa9" providerId="ADAL" clId="{8B06BC12-1176-4EB7-B423-9EDD52EE0403}" dt="2023-03-15T10:53:46.317" v="646"/>
          <ac:picMkLst>
            <pc:docMk/>
            <pc:sldMk cId="1691149640" sldId="2377"/>
            <ac:picMk id="3" creationId="{1C08C522-D34E-60D6-8494-EF2C1B65A7E7}"/>
          </ac:picMkLst>
        </pc:picChg>
        <pc:picChg chg="del">
          <ac:chgData name="Kelly Stokes" userId="3e5c5154-569e-4d81-aa91-4f91841cdfa9" providerId="ADAL" clId="{8B06BC12-1176-4EB7-B423-9EDD52EE0403}" dt="2023-03-15T10:53:45.898" v="645" actId="478"/>
          <ac:picMkLst>
            <pc:docMk/>
            <pc:sldMk cId="1691149640" sldId="2377"/>
            <ac:picMk id="8" creationId="{9D799569-4290-FA65-4C97-96D3D21DF4CD}"/>
          </ac:picMkLst>
        </pc:picChg>
      </pc:sldChg>
      <pc:sldChg chg="addSp delSp modSp modAnim">
        <pc:chgData name="Kelly Stokes" userId="3e5c5154-569e-4d81-aa91-4f91841cdfa9" providerId="ADAL" clId="{8B06BC12-1176-4EB7-B423-9EDD52EE0403}" dt="2023-03-15T10:55:04.978" v="706" actId="20577"/>
        <pc:sldMkLst>
          <pc:docMk/>
          <pc:sldMk cId="242176617" sldId="2378"/>
        </pc:sldMkLst>
        <pc:spChg chg="mod">
          <ac:chgData name="Kelly Stokes" userId="3e5c5154-569e-4d81-aa91-4f91841cdfa9" providerId="ADAL" clId="{8B06BC12-1176-4EB7-B423-9EDD52EE0403}" dt="2023-03-15T10:54:28.433" v="676" actId="20577"/>
          <ac:spMkLst>
            <pc:docMk/>
            <pc:sldMk cId="242176617" sldId="2378"/>
            <ac:spMk id="2" creationId="{52DA34BA-82FC-47C5-BCE1-BB65E08B92A1}"/>
          </ac:spMkLst>
        </pc:spChg>
        <pc:spChg chg="mod">
          <ac:chgData name="Kelly Stokes" userId="3e5c5154-569e-4d81-aa91-4f91841cdfa9" providerId="ADAL" clId="{8B06BC12-1176-4EB7-B423-9EDD52EE0403}" dt="2023-03-15T10:55:04.978" v="706" actId="20577"/>
          <ac:spMkLst>
            <pc:docMk/>
            <pc:sldMk cId="242176617" sldId="2378"/>
            <ac:spMk id="10" creationId="{003D53EA-1945-744E-2DD1-0312F4DE835F}"/>
          </ac:spMkLst>
        </pc:spChg>
        <pc:spChg chg="mod">
          <ac:chgData name="Kelly Stokes" userId="3e5c5154-569e-4d81-aa91-4f91841cdfa9" providerId="ADAL" clId="{8B06BC12-1176-4EB7-B423-9EDD52EE0403}" dt="2023-03-15T10:54:45.800" v="687" actId="20577"/>
          <ac:spMkLst>
            <pc:docMk/>
            <pc:sldMk cId="242176617" sldId="2378"/>
            <ac:spMk id="12" creationId="{E384BFF7-3319-CAE2-192F-C4DCBBBBFCCA}"/>
          </ac:spMkLst>
        </pc:spChg>
        <pc:picChg chg="add mod">
          <ac:chgData name="Kelly Stokes" userId="3e5c5154-569e-4d81-aa91-4f91841cdfa9" providerId="ADAL" clId="{8B06BC12-1176-4EB7-B423-9EDD52EE0403}" dt="2023-03-15T10:54:21.529" v="671"/>
          <ac:picMkLst>
            <pc:docMk/>
            <pc:sldMk cId="242176617" sldId="2378"/>
            <ac:picMk id="3" creationId="{2C64401E-F4F9-FF6A-2C40-FD7B441EC63A}"/>
          </ac:picMkLst>
        </pc:picChg>
        <pc:picChg chg="del">
          <ac:chgData name="Kelly Stokes" userId="3e5c5154-569e-4d81-aa91-4f91841cdfa9" providerId="ADAL" clId="{8B06BC12-1176-4EB7-B423-9EDD52EE0403}" dt="2023-03-15T10:54:21.081" v="670" actId="478"/>
          <ac:picMkLst>
            <pc:docMk/>
            <pc:sldMk cId="242176617" sldId="2378"/>
            <ac:picMk id="7" creationId="{0F2989A6-9216-FF5F-BEE9-2008CFEFD4E0}"/>
          </ac:picMkLst>
        </pc:picChg>
      </pc:sldChg>
      <pc:sldChg chg="modSp mod">
        <pc:chgData name="Kelly Stokes" userId="3e5c5154-569e-4d81-aa91-4f91841cdfa9" providerId="ADAL" clId="{8B06BC12-1176-4EB7-B423-9EDD52EE0403}" dt="2023-03-15T10:55:35.374" v="711" actId="1076"/>
        <pc:sldMkLst>
          <pc:docMk/>
          <pc:sldMk cId="561386550" sldId="2379"/>
        </pc:sldMkLst>
        <pc:spChg chg="mod">
          <ac:chgData name="Kelly Stokes" userId="3e5c5154-569e-4d81-aa91-4f91841cdfa9" providerId="ADAL" clId="{8B06BC12-1176-4EB7-B423-9EDD52EE0403}" dt="2023-03-15T10:55:24.265" v="707"/>
          <ac:spMkLst>
            <pc:docMk/>
            <pc:sldMk cId="561386550" sldId="2379"/>
            <ac:spMk id="2" creationId="{52DA34BA-82FC-47C5-BCE1-BB65E08B92A1}"/>
          </ac:spMkLst>
        </pc:spChg>
        <pc:spChg chg="mod">
          <ac:chgData name="Kelly Stokes" userId="3e5c5154-569e-4d81-aa91-4f91841cdfa9" providerId="ADAL" clId="{8B06BC12-1176-4EB7-B423-9EDD52EE0403}" dt="2023-03-15T10:55:35.374" v="711" actId="1076"/>
          <ac:spMkLst>
            <pc:docMk/>
            <pc:sldMk cId="561386550" sldId="2379"/>
            <ac:spMk id="3" creationId="{847A1AC9-9EC9-E1AA-348D-958CE44F2772}"/>
          </ac:spMkLst>
        </pc:spChg>
      </pc:sldChg>
      <pc:sldChg chg="modSp mod">
        <pc:chgData name="Kelly Stokes" userId="3e5c5154-569e-4d81-aa91-4f91841cdfa9" providerId="ADAL" clId="{8B06BC12-1176-4EB7-B423-9EDD52EE0403}" dt="2023-03-15T10:55:58.446" v="719" actId="1076"/>
        <pc:sldMkLst>
          <pc:docMk/>
          <pc:sldMk cId="3146188054" sldId="2380"/>
        </pc:sldMkLst>
        <pc:spChg chg="mod">
          <ac:chgData name="Kelly Stokes" userId="3e5c5154-569e-4d81-aa91-4f91841cdfa9" providerId="ADAL" clId="{8B06BC12-1176-4EB7-B423-9EDD52EE0403}" dt="2023-03-15T10:55:49.173" v="712"/>
          <ac:spMkLst>
            <pc:docMk/>
            <pc:sldMk cId="3146188054" sldId="2380"/>
            <ac:spMk id="2" creationId="{52DA34BA-82FC-47C5-BCE1-BB65E08B92A1}"/>
          </ac:spMkLst>
        </pc:spChg>
        <pc:spChg chg="mod">
          <ac:chgData name="Kelly Stokes" userId="3e5c5154-569e-4d81-aa91-4f91841cdfa9" providerId="ADAL" clId="{8B06BC12-1176-4EB7-B423-9EDD52EE0403}" dt="2023-03-15T10:55:58.446" v="719" actId="1076"/>
          <ac:spMkLst>
            <pc:docMk/>
            <pc:sldMk cId="3146188054" sldId="2380"/>
            <ac:spMk id="3" creationId="{847A1AC9-9EC9-E1AA-348D-958CE44F2772}"/>
          </ac:spMkLst>
        </pc:spChg>
      </pc:sldChg>
      <pc:sldChg chg="modNotesTx">
        <pc:chgData name="Kelly Stokes" userId="3e5c5154-569e-4d81-aa91-4f91841cdfa9" providerId="ADAL" clId="{8B06BC12-1176-4EB7-B423-9EDD52EE0403}" dt="2023-03-15T10:56:17.722" v="720"/>
        <pc:sldMkLst>
          <pc:docMk/>
          <pc:sldMk cId="3680196694" sldId="2392"/>
        </pc:sldMkLst>
      </pc:sldChg>
      <pc:sldChg chg="modSp mod">
        <pc:chgData name="Kelly Stokes" userId="3e5c5154-569e-4d81-aa91-4f91841cdfa9" providerId="ADAL" clId="{8B06BC12-1176-4EB7-B423-9EDD52EE0403}" dt="2023-03-15T10:56:22.543" v="721"/>
        <pc:sldMkLst>
          <pc:docMk/>
          <pc:sldMk cId="2467475813" sldId="2393"/>
        </pc:sldMkLst>
        <pc:spChg chg="mod">
          <ac:chgData name="Kelly Stokes" userId="3e5c5154-569e-4d81-aa91-4f91841cdfa9" providerId="ADAL" clId="{8B06BC12-1176-4EB7-B423-9EDD52EE0403}" dt="2023-03-15T10:56:22.543" v="721"/>
          <ac:spMkLst>
            <pc:docMk/>
            <pc:sldMk cId="2467475813" sldId="2393"/>
            <ac:spMk id="2" creationId="{77E26784-A357-92CE-B6B1-8F248D3D6650}"/>
          </ac:spMkLst>
        </pc:spChg>
      </pc:sldChg>
      <pc:sldChg chg="del">
        <pc:chgData name="Kelly Stokes" userId="3e5c5154-569e-4d81-aa91-4f91841cdfa9" providerId="ADAL" clId="{8B06BC12-1176-4EB7-B423-9EDD52EE0403}" dt="2023-03-15T10:56:32.588" v="722" actId="2696"/>
        <pc:sldMkLst>
          <pc:docMk/>
          <pc:sldMk cId="2568295050" sldId="2407"/>
        </pc:sldMkLst>
      </pc:sldChg>
      <pc:sldChg chg="del">
        <pc:chgData name="Kelly Stokes" userId="3e5c5154-569e-4d81-aa91-4f91841cdfa9" providerId="ADAL" clId="{8B06BC12-1176-4EB7-B423-9EDD52EE0403}" dt="2023-03-15T10:56:32.588" v="722" actId="2696"/>
        <pc:sldMkLst>
          <pc:docMk/>
          <pc:sldMk cId="17385253" sldId="2408"/>
        </pc:sldMkLst>
      </pc:sldChg>
      <pc:sldChg chg="del">
        <pc:chgData name="Kelly Stokes" userId="3e5c5154-569e-4d81-aa91-4f91841cdfa9" providerId="ADAL" clId="{8B06BC12-1176-4EB7-B423-9EDD52EE0403}" dt="2023-03-15T10:56:32.588" v="722" actId="2696"/>
        <pc:sldMkLst>
          <pc:docMk/>
          <pc:sldMk cId="2240536124" sldId="2409"/>
        </pc:sldMkLst>
      </pc:sldChg>
      <pc:sldChg chg="del">
        <pc:chgData name="Kelly Stokes" userId="3e5c5154-569e-4d81-aa91-4f91841cdfa9" providerId="ADAL" clId="{8B06BC12-1176-4EB7-B423-9EDD52EE0403}" dt="2023-03-15T10:56:32.588" v="722" actId="2696"/>
        <pc:sldMkLst>
          <pc:docMk/>
          <pc:sldMk cId="895411538" sldId="2410"/>
        </pc:sldMkLst>
      </pc:sldChg>
      <pc:sldChg chg="addSp delSp modSp mod modAnim">
        <pc:chgData name="Kelly Stokes" userId="3e5c5154-569e-4d81-aa91-4f91841cdfa9" providerId="ADAL" clId="{8B06BC12-1176-4EB7-B423-9EDD52EE0403}" dt="2023-03-15T11:08:06.635" v="732"/>
        <pc:sldMkLst>
          <pc:docMk/>
          <pc:sldMk cId="980156552" sldId="2414"/>
        </pc:sldMkLst>
        <pc:spChg chg="mod">
          <ac:chgData name="Kelly Stokes" userId="3e5c5154-569e-4d81-aa91-4f91841cdfa9" providerId="ADAL" clId="{8B06BC12-1176-4EB7-B423-9EDD52EE0403}" dt="2023-03-15T10:57:09.694" v="727" actId="20577"/>
          <ac:spMkLst>
            <pc:docMk/>
            <pc:sldMk cId="980156552" sldId="2414"/>
            <ac:spMk id="2" creationId="{52DA34BA-82FC-47C5-BCE1-BB65E08B92A1}"/>
          </ac:spMkLst>
        </pc:spChg>
        <pc:spChg chg="mod">
          <ac:chgData name="Kelly Stokes" userId="3e5c5154-569e-4d81-aa91-4f91841cdfa9" providerId="ADAL" clId="{8B06BC12-1176-4EB7-B423-9EDD52EE0403}" dt="2023-03-15T10:57:14.670" v="728" actId="1076"/>
          <ac:spMkLst>
            <pc:docMk/>
            <pc:sldMk cId="980156552" sldId="2414"/>
            <ac:spMk id="3" creationId="{13BB5EC0-7A96-4D29-A835-6FAE896C31A4}"/>
          </ac:spMkLst>
        </pc:spChg>
        <pc:picChg chg="del">
          <ac:chgData name="Kelly Stokes" userId="3e5c5154-569e-4d81-aa91-4f91841cdfa9" providerId="ADAL" clId="{8B06BC12-1176-4EB7-B423-9EDD52EE0403}" dt="2023-03-15T10:57:15.465" v="729" actId="478"/>
          <ac:picMkLst>
            <pc:docMk/>
            <pc:sldMk cId="980156552" sldId="2414"/>
            <ac:picMk id="1032" creationId="{FEFE9C37-7535-F2BD-76D3-F359B43047F4}"/>
          </ac:picMkLst>
        </pc:picChg>
        <pc:picChg chg="add mod">
          <ac:chgData name="Kelly Stokes" userId="3e5c5154-569e-4d81-aa91-4f91841cdfa9" providerId="ADAL" clId="{8B06BC12-1176-4EB7-B423-9EDD52EE0403}" dt="2023-03-15T11:08:05.422" v="731" actId="1076"/>
          <ac:picMkLst>
            <pc:docMk/>
            <pc:sldMk cId="980156552" sldId="2414"/>
            <ac:picMk id="77826" creationId="{7701640E-4BC0-3C2D-D48B-2DCCAB2BFCF2}"/>
          </ac:picMkLst>
        </pc:picChg>
      </pc:sldChg>
      <pc:sldChg chg="addSp delSp modSp mod modAnim">
        <pc:chgData name="Kelly Stokes" userId="3e5c5154-569e-4d81-aa91-4f91841cdfa9" providerId="ADAL" clId="{8B06BC12-1176-4EB7-B423-9EDD52EE0403}" dt="2023-03-15T11:09:31.099" v="752"/>
        <pc:sldMkLst>
          <pc:docMk/>
          <pc:sldMk cId="1002186959" sldId="2415"/>
        </pc:sldMkLst>
        <pc:spChg chg="mod">
          <ac:chgData name="Kelly Stokes" userId="3e5c5154-569e-4d81-aa91-4f91841cdfa9" providerId="ADAL" clId="{8B06BC12-1176-4EB7-B423-9EDD52EE0403}" dt="2023-03-15T11:08:20.394" v="747" actId="20577"/>
          <ac:spMkLst>
            <pc:docMk/>
            <pc:sldMk cId="1002186959" sldId="2415"/>
            <ac:spMk id="2" creationId="{52DA34BA-82FC-47C5-BCE1-BB65E08B92A1}"/>
          </ac:spMkLst>
        </pc:spChg>
        <pc:spChg chg="mod">
          <ac:chgData name="Kelly Stokes" userId="3e5c5154-569e-4d81-aa91-4f91841cdfa9" providerId="ADAL" clId="{8B06BC12-1176-4EB7-B423-9EDD52EE0403}" dt="2023-03-15T11:08:23.590" v="748" actId="1076"/>
          <ac:spMkLst>
            <pc:docMk/>
            <pc:sldMk cId="1002186959" sldId="2415"/>
            <ac:spMk id="3" creationId="{0366E0B6-702E-4814-82C6-08CA2D13F3C9}"/>
          </ac:spMkLst>
        </pc:spChg>
        <pc:picChg chg="del">
          <ac:chgData name="Kelly Stokes" userId="3e5c5154-569e-4d81-aa91-4f91841cdfa9" providerId="ADAL" clId="{8B06BC12-1176-4EB7-B423-9EDD52EE0403}" dt="2023-03-15T11:08:24.285" v="749" actId="478"/>
          <ac:picMkLst>
            <pc:docMk/>
            <pc:sldMk cId="1002186959" sldId="2415"/>
            <ac:picMk id="2056" creationId="{346B831C-3EF5-9CD5-6730-E43132A7BFE9}"/>
          </ac:picMkLst>
        </pc:picChg>
        <pc:picChg chg="add mod">
          <ac:chgData name="Kelly Stokes" userId="3e5c5154-569e-4d81-aa91-4f91841cdfa9" providerId="ADAL" clId="{8B06BC12-1176-4EB7-B423-9EDD52EE0403}" dt="2023-03-15T11:09:30.333" v="751" actId="1076"/>
          <ac:picMkLst>
            <pc:docMk/>
            <pc:sldMk cId="1002186959" sldId="2415"/>
            <ac:picMk id="76802" creationId="{E615DF5E-6F2E-0BD6-B1EC-199702BA514F}"/>
          </ac:picMkLst>
        </pc:picChg>
      </pc:sldChg>
      <pc:sldChg chg="addSp delSp modSp modAnim">
        <pc:chgData name="Kelly Stokes" userId="3e5c5154-569e-4d81-aa91-4f91841cdfa9" providerId="ADAL" clId="{8B06BC12-1176-4EB7-B423-9EDD52EE0403}" dt="2023-03-15T11:10:23.959" v="797" actId="20577"/>
        <pc:sldMkLst>
          <pc:docMk/>
          <pc:sldMk cId="422706024" sldId="2416"/>
        </pc:sldMkLst>
        <pc:spChg chg="mod">
          <ac:chgData name="Kelly Stokes" userId="3e5c5154-569e-4d81-aa91-4f91841cdfa9" providerId="ADAL" clId="{8B06BC12-1176-4EB7-B423-9EDD52EE0403}" dt="2023-03-15T11:09:47.584" v="773" actId="20577"/>
          <ac:spMkLst>
            <pc:docMk/>
            <pc:sldMk cId="422706024" sldId="2416"/>
            <ac:spMk id="2" creationId="{52DA34BA-82FC-47C5-BCE1-BB65E08B92A1}"/>
          </ac:spMkLst>
        </pc:spChg>
        <pc:spChg chg="mod">
          <ac:chgData name="Kelly Stokes" userId="3e5c5154-569e-4d81-aa91-4f91841cdfa9" providerId="ADAL" clId="{8B06BC12-1176-4EB7-B423-9EDD52EE0403}" dt="2023-03-15T11:10:01.663" v="781" actId="20577"/>
          <ac:spMkLst>
            <pc:docMk/>
            <pc:sldMk cId="422706024" sldId="2416"/>
            <ac:spMk id="10" creationId="{003D53EA-1945-744E-2DD1-0312F4DE835F}"/>
          </ac:spMkLst>
        </pc:spChg>
        <pc:spChg chg="mod">
          <ac:chgData name="Kelly Stokes" userId="3e5c5154-569e-4d81-aa91-4f91841cdfa9" providerId="ADAL" clId="{8B06BC12-1176-4EB7-B423-9EDD52EE0403}" dt="2023-03-15T11:10:23.959" v="797" actId="20577"/>
          <ac:spMkLst>
            <pc:docMk/>
            <pc:sldMk cId="422706024" sldId="2416"/>
            <ac:spMk id="12" creationId="{E384BFF7-3319-CAE2-192F-C4DCBBBBFCCA}"/>
          </ac:spMkLst>
        </pc:spChg>
        <pc:picChg chg="add mod">
          <ac:chgData name="Kelly Stokes" userId="3e5c5154-569e-4d81-aa91-4f91841cdfa9" providerId="ADAL" clId="{8B06BC12-1176-4EB7-B423-9EDD52EE0403}" dt="2023-03-15T11:09:40.164" v="754"/>
          <ac:picMkLst>
            <pc:docMk/>
            <pc:sldMk cId="422706024" sldId="2416"/>
            <ac:picMk id="3" creationId="{B82E6913-9F31-32E8-2F62-EB904A71096C}"/>
          </ac:picMkLst>
        </pc:picChg>
        <pc:picChg chg="del">
          <ac:chgData name="Kelly Stokes" userId="3e5c5154-569e-4d81-aa91-4f91841cdfa9" providerId="ADAL" clId="{8B06BC12-1176-4EB7-B423-9EDD52EE0403}" dt="2023-03-15T11:09:39.070" v="753" actId="478"/>
          <ac:picMkLst>
            <pc:docMk/>
            <pc:sldMk cId="422706024" sldId="2416"/>
            <ac:picMk id="8" creationId="{9D799569-4290-FA65-4C97-96D3D21DF4CD}"/>
          </ac:picMkLst>
        </pc:picChg>
      </pc:sldChg>
      <pc:sldChg chg="addSp delSp modSp modAnim">
        <pc:chgData name="Kelly Stokes" userId="3e5c5154-569e-4d81-aa91-4f91841cdfa9" providerId="ADAL" clId="{8B06BC12-1176-4EB7-B423-9EDD52EE0403}" dt="2023-03-15T11:10:41.149" v="819" actId="20577"/>
        <pc:sldMkLst>
          <pc:docMk/>
          <pc:sldMk cId="2894965421" sldId="2417"/>
        </pc:sldMkLst>
        <pc:spChg chg="mod">
          <ac:chgData name="Kelly Stokes" userId="3e5c5154-569e-4d81-aa91-4f91841cdfa9" providerId="ADAL" clId="{8B06BC12-1176-4EB7-B423-9EDD52EE0403}" dt="2023-03-15T11:10:37.179" v="810" actId="20577"/>
          <ac:spMkLst>
            <pc:docMk/>
            <pc:sldMk cId="2894965421" sldId="2417"/>
            <ac:spMk id="2" creationId="{52DA34BA-82FC-47C5-BCE1-BB65E08B92A1}"/>
          </ac:spMkLst>
        </pc:spChg>
        <pc:spChg chg="mod">
          <ac:chgData name="Kelly Stokes" userId="3e5c5154-569e-4d81-aa91-4f91841cdfa9" providerId="ADAL" clId="{8B06BC12-1176-4EB7-B423-9EDD52EE0403}" dt="2023-03-15T11:10:41.149" v="819" actId="20577"/>
          <ac:spMkLst>
            <pc:docMk/>
            <pc:sldMk cId="2894965421" sldId="2417"/>
            <ac:spMk id="12" creationId="{E384BFF7-3319-CAE2-192F-C4DCBBBBFCCA}"/>
          </ac:spMkLst>
        </pc:spChg>
        <pc:picChg chg="add mod">
          <ac:chgData name="Kelly Stokes" userId="3e5c5154-569e-4d81-aa91-4f91841cdfa9" providerId="ADAL" clId="{8B06BC12-1176-4EB7-B423-9EDD52EE0403}" dt="2023-03-15T11:10:31.277" v="799"/>
          <ac:picMkLst>
            <pc:docMk/>
            <pc:sldMk cId="2894965421" sldId="2417"/>
            <ac:picMk id="3" creationId="{036C5B3B-7879-A2F8-D263-5DD889F57684}"/>
          </ac:picMkLst>
        </pc:picChg>
        <pc:picChg chg="del">
          <ac:chgData name="Kelly Stokes" userId="3e5c5154-569e-4d81-aa91-4f91841cdfa9" providerId="ADAL" clId="{8B06BC12-1176-4EB7-B423-9EDD52EE0403}" dt="2023-03-15T11:10:30.870" v="798" actId="478"/>
          <ac:picMkLst>
            <pc:docMk/>
            <pc:sldMk cId="2894965421" sldId="2417"/>
            <ac:picMk id="7" creationId="{0F2989A6-9216-FF5F-BEE9-2008CFEFD4E0}"/>
          </ac:picMkLst>
        </pc:picChg>
      </pc:sldChg>
      <pc:sldChg chg="modSp mod">
        <pc:chgData name="Kelly Stokes" userId="3e5c5154-569e-4d81-aa91-4f91841cdfa9" providerId="ADAL" clId="{8B06BC12-1176-4EB7-B423-9EDD52EE0403}" dt="2023-03-15T11:11:10.269" v="834" actId="27636"/>
        <pc:sldMkLst>
          <pc:docMk/>
          <pc:sldMk cId="1669015056" sldId="2418"/>
        </pc:sldMkLst>
        <pc:spChg chg="mod">
          <ac:chgData name="Kelly Stokes" userId="3e5c5154-569e-4d81-aa91-4f91841cdfa9" providerId="ADAL" clId="{8B06BC12-1176-4EB7-B423-9EDD52EE0403}" dt="2023-03-15T11:10:56.399" v="820"/>
          <ac:spMkLst>
            <pc:docMk/>
            <pc:sldMk cId="1669015056" sldId="2418"/>
            <ac:spMk id="2" creationId="{52DA34BA-82FC-47C5-BCE1-BB65E08B92A1}"/>
          </ac:spMkLst>
        </pc:spChg>
        <pc:spChg chg="mod">
          <ac:chgData name="Kelly Stokes" userId="3e5c5154-569e-4d81-aa91-4f91841cdfa9" providerId="ADAL" clId="{8B06BC12-1176-4EB7-B423-9EDD52EE0403}" dt="2023-03-15T11:11:10.269" v="834" actId="27636"/>
          <ac:spMkLst>
            <pc:docMk/>
            <pc:sldMk cId="1669015056" sldId="2418"/>
            <ac:spMk id="3" creationId="{847A1AC9-9EC9-E1AA-348D-958CE44F2772}"/>
          </ac:spMkLst>
        </pc:spChg>
      </pc:sldChg>
      <pc:sldChg chg="modSp mod">
        <pc:chgData name="Kelly Stokes" userId="3e5c5154-569e-4d81-aa91-4f91841cdfa9" providerId="ADAL" clId="{8B06BC12-1176-4EB7-B423-9EDD52EE0403}" dt="2023-03-15T11:11:27.990" v="840" actId="27636"/>
        <pc:sldMkLst>
          <pc:docMk/>
          <pc:sldMk cId="2826520183" sldId="2419"/>
        </pc:sldMkLst>
        <pc:spChg chg="mod">
          <ac:chgData name="Kelly Stokes" userId="3e5c5154-569e-4d81-aa91-4f91841cdfa9" providerId="ADAL" clId="{8B06BC12-1176-4EB7-B423-9EDD52EE0403}" dt="2023-03-15T11:11:21.126" v="835"/>
          <ac:spMkLst>
            <pc:docMk/>
            <pc:sldMk cId="2826520183" sldId="2419"/>
            <ac:spMk id="2" creationId="{52DA34BA-82FC-47C5-BCE1-BB65E08B92A1}"/>
          </ac:spMkLst>
        </pc:spChg>
        <pc:spChg chg="mod">
          <ac:chgData name="Kelly Stokes" userId="3e5c5154-569e-4d81-aa91-4f91841cdfa9" providerId="ADAL" clId="{8B06BC12-1176-4EB7-B423-9EDD52EE0403}" dt="2023-03-15T11:11:27.990" v="840" actId="27636"/>
          <ac:spMkLst>
            <pc:docMk/>
            <pc:sldMk cId="2826520183" sldId="2419"/>
            <ac:spMk id="3" creationId="{847A1AC9-9EC9-E1AA-348D-958CE44F2772}"/>
          </ac:spMkLst>
        </pc:spChg>
      </pc:sldChg>
      <pc:sldChg chg="modNotesTx">
        <pc:chgData name="Kelly Stokes" userId="3e5c5154-569e-4d81-aa91-4f91841cdfa9" providerId="ADAL" clId="{8B06BC12-1176-4EB7-B423-9EDD52EE0403}" dt="2023-03-15T11:11:49.416" v="843" actId="20577"/>
        <pc:sldMkLst>
          <pc:docMk/>
          <pc:sldMk cId="1694504256" sldId="2431"/>
        </pc:sldMkLst>
      </pc:sldChg>
      <pc:sldChg chg="modSp mod">
        <pc:chgData name="Kelly Stokes" userId="3e5c5154-569e-4d81-aa91-4f91841cdfa9" providerId="ADAL" clId="{8B06BC12-1176-4EB7-B423-9EDD52EE0403}" dt="2023-03-15T11:11:54.918" v="846" actId="20577"/>
        <pc:sldMkLst>
          <pc:docMk/>
          <pc:sldMk cId="3985485093" sldId="2432"/>
        </pc:sldMkLst>
        <pc:spChg chg="mod">
          <ac:chgData name="Kelly Stokes" userId="3e5c5154-569e-4d81-aa91-4f91841cdfa9" providerId="ADAL" clId="{8B06BC12-1176-4EB7-B423-9EDD52EE0403}" dt="2023-03-15T11:11:54.918" v="846" actId="20577"/>
          <ac:spMkLst>
            <pc:docMk/>
            <pc:sldMk cId="3985485093" sldId="2432"/>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14/03/2023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means that lands around farms have an uncertain future.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2355965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577975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dirty="0"/>
          </a:p>
        </p:txBody>
      </p:sp>
    </p:spTree>
    <p:extLst>
      <p:ext uri="{BB962C8B-B14F-4D97-AF65-F5344CB8AC3E}">
        <p14:creationId xmlns:p14="http://schemas.microsoft.com/office/powerpoint/2010/main" val="1461771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Farmers are unafraid of this.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158</a:t>
            </a:fld>
            <a:endParaRPr lang="en-GB"/>
          </a:p>
        </p:txBody>
      </p:sp>
    </p:spTree>
    <p:extLst>
      <p:ext uri="{BB962C8B-B14F-4D97-AF65-F5344CB8AC3E}">
        <p14:creationId xmlns:p14="http://schemas.microsoft.com/office/powerpoint/2010/main" val="666230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water again Thursday puppies great break unhappy unafraid untie unkind </a:t>
            </a:r>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4394495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2300715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Water falls as heavy rain almost every day.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dirty="0"/>
          </a:p>
        </p:txBody>
      </p:sp>
    </p:spTree>
    <p:extLst>
      <p:ext uri="{BB962C8B-B14F-4D97-AF65-F5344CB8AC3E}">
        <p14:creationId xmlns:p14="http://schemas.microsoft.com/office/powerpoint/2010/main" val="1780081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rivers fill up again and again with water.</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2718722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3754154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dirty="0"/>
          </a:p>
        </p:txBody>
      </p:sp>
    </p:spTree>
    <p:extLst>
      <p:ext uri="{BB962C8B-B14F-4D97-AF65-F5344CB8AC3E}">
        <p14:creationId xmlns:p14="http://schemas.microsoft.com/office/powerpoint/2010/main" val="595589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ly</a:t>
            </a:r>
            <a:r>
              <a:rPr lang="en-GB" dirty="0">
                <a:latin typeface="Twinkl Cursive Looped" panose="02000000000000000000" pitchFamily="2" charset="0"/>
              </a:rPr>
              <a:t> and less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1247434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4137421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Prefix  </a:t>
            </a:r>
            <a:br>
              <a:rPr lang="en-GB" dirty="0">
                <a:latin typeface="Twinkl Cursive Looped" panose="02000000000000000000" pitchFamily="2" charset="0"/>
              </a:rPr>
            </a:br>
            <a:r>
              <a:rPr lang="en-GB" dirty="0">
                <a:latin typeface="Twinkl Cursive Looped" panose="02000000000000000000" pitchFamily="2" charset="0"/>
              </a:rPr>
              <a:t>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0925903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356" y="2330007"/>
            <a:ext cx="10515600" cy="1481650"/>
          </a:xfrm>
        </p:spPr>
        <p:txBody>
          <a:bodyPr>
            <a:noAutofit/>
          </a:bodyPr>
          <a:lstStyle/>
          <a:p>
            <a:pPr algn="ctr"/>
            <a:r>
              <a:rPr lang="en-GB" sz="4800" dirty="0">
                <a:latin typeface="Twinkl Cursive Looped" panose="02000000000000000000" pitchFamily="2" charset="0"/>
              </a:rPr>
              <a:t>un- </a:t>
            </a:r>
          </a:p>
        </p:txBody>
      </p:sp>
    </p:spTree>
    <p:extLst>
      <p:ext uri="{BB962C8B-B14F-4D97-AF65-F5344CB8AC3E}">
        <p14:creationId xmlns:p14="http://schemas.microsoft.com/office/powerpoint/2010/main" val="403242304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undo</a:t>
            </a:r>
          </a:p>
        </p:txBody>
      </p:sp>
      <p:sp>
        <p:nvSpPr>
          <p:cNvPr id="3" name="Rectangle 2">
            <a:extLst>
              <a:ext uri="{FF2B5EF4-FFF2-40B4-BE49-F238E27FC236}">
                <a16:creationId xmlns:a16="http://schemas.microsoft.com/office/drawing/2014/main" id="{13BB5EC0-7A96-4D29-A835-6FAE896C31A4}"/>
              </a:ext>
            </a:extLst>
          </p:cNvPr>
          <p:cNvSpPr/>
          <p:nvPr/>
        </p:nvSpPr>
        <p:spPr>
          <a:xfrm>
            <a:off x="5342510" y="3429000"/>
            <a:ext cx="104740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994" name="Picture 2" descr="Image result for undo clipart">
            <a:extLst>
              <a:ext uri="{FF2B5EF4-FFF2-40B4-BE49-F238E27FC236}">
                <a16:creationId xmlns:a16="http://schemas.microsoft.com/office/drawing/2014/main" id="{5CD61F4F-701B-AAA0-E7A0-67B1B53AC0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46" y="393815"/>
            <a:ext cx="1600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9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9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untie</a:t>
            </a:r>
          </a:p>
        </p:txBody>
      </p:sp>
      <p:sp>
        <p:nvSpPr>
          <p:cNvPr id="3" name="Rectangle 2">
            <a:extLst>
              <a:ext uri="{FF2B5EF4-FFF2-40B4-BE49-F238E27FC236}">
                <a16:creationId xmlns:a16="http://schemas.microsoft.com/office/drawing/2014/main" id="{0366E0B6-702E-4814-82C6-08CA2D13F3C9}"/>
              </a:ext>
            </a:extLst>
          </p:cNvPr>
          <p:cNvSpPr/>
          <p:nvPr/>
        </p:nvSpPr>
        <p:spPr>
          <a:xfrm>
            <a:off x="5261249" y="3449782"/>
            <a:ext cx="828401" cy="11126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3970" name="Picture 2" descr="Image result for untie clipart">
            <a:extLst>
              <a:ext uri="{FF2B5EF4-FFF2-40B4-BE49-F238E27FC236}">
                <a16:creationId xmlns:a16="http://schemas.microsoft.com/office/drawing/2014/main" id="{8AD5E6DF-6E2B-49FF-1494-CABA266770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19" y="296141"/>
            <a:ext cx="19431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783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9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undo</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not don</a:t>
            </a:r>
          </a:p>
        </p:txBody>
      </p:sp>
      <p:pic>
        <p:nvPicPr>
          <p:cNvPr id="3" name="Picture 2" descr="Image result for undo clipart">
            <a:extLst>
              <a:ext uri="{FF2B5EF4-FFF2-40B4-BE49-F238E27FC236}">
                <a16:creationId xmlns:a16="http://schemas.microsoft.com/office/drawing/2014/main" id="{1C08C522-D34E-60D6-8494-EF2C1B65A7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46" y="393815"/>
            <a:ext cx="1600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14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untie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not tied</a:t>
            </a:r>
            <a:endParaRPr lang="en-GB" sz="4400" dirty="0">
              <a:solidFill>
                <a:prstClr val="black"/>
              </a:solidFill>
              <a:latin typeface="Twinkl Cursive Looped" panose="02000000000000000000" pitchFamily="2" charset="0"/>
            </a:endParaRPr>
          </a:p>
        </p:txBody>
      </p:sp>
      <p:pic>
        <p:nvPicPr>
          <p:cNvPr id="3" name="Picture 2" descr="Image result for untie clipart">
            <a:extLst>
              <a:ext uri="{FF2B5EF4-FFF2-40B4-BE49-F238E27FC236}">
                <a16:creationId xmlns:a16="http://schemas.microsoft.com/office/drawing/2014/main" id="{2C64401E-F4F9-FF6A-2C40-FD7B441EC6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19" y="296141"/>
            <a:ext cx="19431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17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knot was difficult to undo.</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50133" y="2905731"/>
            <a:ext cx="2055918" cy="915919"/>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56138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She knelt to untie her laces.</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52656" y="3650280"/>
            <a:ext cx="1690254" cy="91219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14618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3887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br>
              <a:rPr lang="en-GB" i="1" dirty="0">
                <a:latin typeface="Twinkl Cursive Looped" panose="02000000000000000000" pitchFamily="2" charset="0"/>
              </a:rPr>
            </a:b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a:t>
            </a:r>
          </a:p>
        </p:txBody>
      </p:sp>
    </p:spTree>
    <p:extLst>
      <p:ext uri="{BB962C8B-B14F-4D97-AF65-F5344CB8AC3E}">
        <p14:creationId xmlns:p14="http://schemas.microsoft.com/office/powerpoint/2010/main" val="316216773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water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colourless liquid that forms the seas, lakes, rivers, and rain and is the basis of the fluids of living organisms</a:t>
            </a:r>
            <a:endParaRPr lang="en-GB" dirty="0"/>
          </a:p>
        </p:txBody>
      </p:sp>
      <p:pic>
        <p:nvPicPr>
          <p:cNvPr id="3082" name="Picture 10" descr="Image result for water clipart">
            <a:extLst>
              <a:ext uri="{FF2B5EF4-FFF2-40B4-BE49-F238E27FC236}">
                <a16:creationId xmlns:a16="http://schemas.microsoft.com/office/drawing/2014/main" id="{ED02E605-64C0-4216-00C6-83D611F397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03" y="310243"/>
            <a:ext cx="169545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May I have a drink of water?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60204" y="3481821"/>
            <a:ext cx="2346342" cy="1080654"/>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35632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again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another time; once more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2" name="Picture 4" descr="Image result for again clipart">
            <a:extLst>
              <a:ext uri="{FF2B5EF4-FFF2-40B4-BE49-F238E27FC236}">
                <a16:creationId xmlns:a16="http://schemas.microsoft.com/office/drawing/2014/main" id="{692D0B20-7BC6-55D2-662B-B9BED99BA1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028" y="209210"/>
            <a:ext cx="26765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19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want to dance again.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21087" y="3597174"/>
            <a:ext cx="2204061" cy="96530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025638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Thursday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569660"/>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Friday and following Thursday</a:t>
            </a:r>
            <a:endParaRPr lang="en-GB" dirty="0"/>
          </a:p>
        </p:txBody>
      </p:sp>
      <p:pic>
        <p:nvPicPr>
          <p:cNvPr id="6152" name="Picture 8" descr="Thursday Folder Clip Art">
            <a:extLst>
              <a:ext uri="{FF2B5EF4-FFF2-40B4-BE49-F238E27FC236}">
                <a16:creationId xmlns:a16="http://schemas.microsoft.com/office/drawing/2014/main" id="{4DCC1664-67E9-EA18-9D22-064FFD8F11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5364"/>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305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have music on Thursday.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90656" y="3575957"/>
            <a:ext cx="3365766" cy="98651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24853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2965711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6149297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Floods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a:t>
            </a:r>
          </a:p>
        </p:txBody>
      </p:sp>
    </p:spTree>
    <p:extLst>
      <p:ext uri="{BB962C8B-B14F-4D97-AF65-F5344CB8AC3E}">
        <p14:creationId xmlns:p14="http://schemas.microsoft.com/office/powerpoint/2010/main" val="77902378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Floods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When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water</a:t>
            </a:r>
            <a:r>
              <a:rPr lang="en-GB" sz="4000" dirty="0">
                <a:solidFill>
                  <a:srgbClr val="000000"/>
                </a:solidFill>
                <a:effectLst/>
                <a:latin typeface="Twinkl Cursive Looped" panose="02000000000000000000" pitchFamily="2" charset="0"/>
                <a:ea typeface="Times New Roman" panose="02020603050405020304" pitchFamily="18" charset="0"/>
              </a:rPr>
              <a:t> falls as heavy rain falls every day, as it does during a monsoon, streams and rivers can’t carry away the rainwater fast enough.  The rivers fill up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again</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again</a:t>
            </a:r>
            <a:r>
              <a:rPr lang="en-GB" sz="4000" dirty="0">
                <a:solidFill>
                  <a:srgbClr val="000000"/>
                </a:solidFill>
                <a:effectLst/>
                <a:latin typeface="Twinkl Cursive Looped" panose="02000000000000000000" pitchFamily="2" charset="0"/>
                <a:ea typeface="Times New Roman" panose="02020603050405020304" pitchFamily="18" charset="0"/>
              </a:rPr>
              <a:t> with water. They then overflow and water floods the land alongside the rivers.    This means that lands around farms have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uncertain</a:t>
            </a:r>
            <a:r>
              <a:rPr lang="en-GB" sz="4000" dirty="0">
                <a:solidFill>
                  <a:srgbClr val="000000"/>
                </a:solidFill>
                <a:effectLst/>
                <a:latin typeface="Twinkl Cursive Looped" panose="02000000000000000000" pitchFamily="2" charset="0"/>
                <a:ea typeface="Times New Roman" panose="02020603050405020304" pitchFamily="18" charset="0"/>
              </a:rPr>
              <a:t> future.  Farmland, villages and towns can be underwater, sometimes for weeks or months, ruining crops and homes.  Farmers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unafraid</a:t>
            </a:r>
            <a:r>
              <a:rPr lang="en-GB" sz="4000" dirty="0">
                <a:solidFill>
                  <a:srgbClr val="000000"/>
                </a:solidFill>
                <a:effectLst/>
                <a:latin typeface="Twinkl Cursive Looped" panose="02000000000000000000" pitchFamily="2" charset="0"/>
                <a:ea typeface="Times New Roman" panose="02020603050405020304" pitchFamily="18" charset="0"/>
              </a:rPr>
              <a:t> of this and build the weather into their farm management. </a:t>
            </a:r>
          </a:p>
        </p:txBody>
      </p:sp>
    </p:spTree>
    <p:extLst>
      <p:ext uri="{BB962C8B-B14F-4D97-AF65-F5344CB8AC3E}">
        <p14:creationId xmlns:p14="http://schemas.microsoft.com/office/powerpoint/2010/main" val="3958471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370464915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8019669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means that lands around farms have an uncertain future.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46747581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42936447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B38BEF1-2078-3E14-D964-C684C40706AB}"/>
              </a:ext>
            </a:extLst>
          </p:cNvPr>
          <p:cNvPicPr>
            <a:picLocks noChangeAspect="1"/>
          </p:cNvPicPr>
          <p:nvPr/>
        </p:nvPicPr>
        <p:blipFill rotWithShape="1">
          <a:blip r:embed="rId2"/>
          <a:srcRect l="11182" t="11617" r="10682" b="8828"/>
          <a:stretch/>
        </p:blipFill>
        <p:spPr>
          <a:xfrm>
            <a:off x="152899" y="54033"/>
            <a:ext cx="11886201" cy="6803967"/>
          </a:xfrm>
          <a:prstGeom prst="rect">
            <a:avLst/>
          </a:prstGeom>
        </p:spPr>
      </p:pic>
    </p:spTree>
    <p:extLst>
      <p:ext uri="{BB962C8B-B14F-4D97-AF65-F5344CB8AC3E}">
        <p14:creationId xmlns:p14="http://schemas.microsoft.com/office/powerpoint/2010/main" val="311288408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91692547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54971325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great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of an extent, amount, or intensity considerably above average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8" name="Picture 4" descr="Great clipart 20 free Cliparts | Download images on Clipground 2023">
            <a:extLst>
              <a:ext uri="{FF2B5EF4-FFF2-40B4-BE49-F238E27FC236}">
                <a16:creationId xmlns:a16="http://schemas.microsoft.com/office/drawing/2014/main" id="{39A314CE-7EF6-F875-DDD7-51C245DC1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50384"/>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04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Elizabeth was a great queen.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45726" y="3657600"/>
            <a:ext cx="1779817" cy="9048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03797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break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separate or cause to separate into pieces as a result of a blow, shock, or strain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4" name="Picture 4" descr="Colored Broken Wooden Stick Clip Arts - Break Clipart, HD Png Download ,  Transparent Png Image - PNGitem">
            <a:extLst>
              <a:ext uri="{FF2B5EF4-FFF2-40B4-BE49-F238E27FC236}">
                <a16:creationId xmlns:a16="http://schemas.microsoft.com/office/drawing/2014/main" id="{3958EB27-77B8-2854-F3E1-B7AAAECCC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53559"/>
            <a:ext cx="31623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74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Luckily, the vase didn’t break.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64385" y="3624943"/>
            <a:ext cx="1877785"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3208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ly</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1521007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ly</a:t>
            </a:r>
            <a:r>
              <a:rPr lang="en-GB" dirty="0">
                <a:latin typeface="Twinkl Cursive Looped" panose="02000000000000000000" pitchFamily="2" charset="0"/>
              </a:rPr>
              <a:t> and less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17019982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br>
              <a:rPr lang="en-GB" i="1" dirty="0">
                <a:latin typeface="Twinkl Cursive Looped" panose="02000000000000000000" pitchFamily="2" charset="0"/>
              </a:rPr>
            </a:b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a:t>
            </a:r>
          </a:p>
        </p:txBody>
      </p:sp>
    </p:spTree>
    <p:extLst>
      <p:ext uri="{BB962C8B-B14F-4D97-AF65-F5344CB8AC3E}">
        <p14:creationId xmlns:p14="http://schemas.microsoft.com/office/powerpoint/2010/main" val="126073932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238698757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ly</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87904486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-less</a:t>
            </a:r>
          </a:p>
        </p:txBody>
      </p:sp>
    </p:spTree>
    <p:extLst>
      <p:ext uri="{BB962C8B-B14F-4D97-AF65-F5344CB8AC3E}">
        <p14:creationId xmlns:p14="http://schemas.microsoft.com/office/powerpoint/2010/main" val="140559175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6" y="3619668"/>
            <a:ext cx="10515600" cy="1481650"/>
          </a:xfrm>
        </p:spPr>
        <p:txBody>
          <a:bodyPr>
            <a:noAutofit/>
          </a:bodyPr>
          <a:lstStyle/>
          <a:p>
            <a:pPr algn="ctr"/>
            <a:r>
              <a:rPr lang="en-GB" sz="4800" dirty="0">
                <a:latin typeface="Twinkl Cursive Looped" panose="02000000000000000000" pitchFamily="2" charset="0"/>
              </a:rPr>
              <a:t>-less</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opposite</a:t>
            </a:r>
          </a:p>
        </p:txBody>
      </p:sp>
    </p:spTree>
    <p:extLst>
      <p:ext uri="{BB962C8B-B14F-4D97-AF65-F5344CB8AC3E}">
        <p14:creationId xmlns:p14="http://schemas.microsoft.com/office/powerpoint/2010/main" val="58557161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penny</a:t>
            </a:r>
          </a:p>
        </p:txBody>
      </p:sp>
      <p:pic>
        <p:nvPicPr>
          <p:cNvPr id="74754" name="Picture 2" descr="United Kingdom Coins Of The Pound Sterling Penny Clip Art, PNG, 507x498px,  United Kingdom, Coin, Coins">
            <a:extLst>
              <a:ext uri="{FF2B5EF4-FFF2-40B4-BE49-F238E27FC236}">
                <a16:creationId xmlns:a16="http://schemas.microsoft.com/office/drawing/2014/main" id="{149F142B-FC32-BF0E-5964-7031910335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057" y="603477"/>
            <a:ext cx="27432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201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7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penn</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less</a:t>
            </a:r>
          </a:p>
        </p:txBody>
      </p:sp>
      <p:sp>
        <p:nvSpPr>
          <p:cNvPr id="3" name="Rectangle 2">
            <a:extLst>
              <a:ext uri="{FF2B5EF4-FFF2-40B4-BE49-F238E27FC236}">
                <a16:creationId xmlns:a16="http://schemas.microsoft.com/office/drawing/2014/main" id="{13BB5EC0-7A96-4D29-A835-6FAE896C31A4}"/>
              </a:ext>
            </a:extLst>
          </p:cNvPr>
          <p:cNvSpPr/>
          <p:nvPr/>
        </p:nvSpPr>
        <p:spPr>
          <a:xfrm>
            <a:off x="6711043" y="3561670"/>
            <a:ext cx="130628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United Kingdom Coins Of The Pound Sterling Penny Clip Art, PNG, 507x498px,  United Kingdom, Coin, Coins">
            <a:extLst>
              <a:ext uri="{FF2B5EF4-FFF2-40B4-BE49-F238E27FC236}">
                <a16:creationId xmlns:a16="http://schemas.microsoft.com/office/drawing/2014/main" id="{24860A32-CD54-E495-FA71-37F12B6182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986" y="456521"/>
            <a:ext cx="2743200" cy="16668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40DDB93-33A4-571E-A029-E57E45DCD426}"/>
              </a:ext>
            </a:extLst>
          </p:cNvPr>
          <p:cNvSpPr txBox="1"/>
          <p:nvPr/>
        </p:nvSpPr>
        <p:spPr>
          <a:xfrm>
            <a:off x="1004733" y="-808500"/>
            <a:ext cx="1593706" cy="3770263"/>
          </a:xfrm>
          <a:prstGeom prst="rect">
            <a:avLst/>
          </a:prstGeom>
          <a:noFill/>
        </p:spPr>
        <p:txBody>
          <a:bodyPr wrap="none" rtlCol="0">
            <a:spAutoFit/>
          </a:bodyPr>
          <a:lstStyle/>
          <a:p>
            <a:r>
              <a:rPr lang="en-GB" sz="23900" b="1" dirty="0">
                <a:solidFill>
                  <a:srgbClr val="FF0000"/>
                </a:solidFill>
              </a:rPr>
              <a:t>x</a:t>
            </a:r>
          </a:p>
        </p:txBody>
      </p:sp>
    </p:spTree>
    <p:extLst>
      <p:ext uri="{BB962C8B-B14F-4D97-AF65-F5344CB8AC3E}">
        <p14:creationId xmlns:p14="http://schemas.microsoft.com/office/powerpoint/2010/main" val="29480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65451146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Prefix  </a:t>
            </a:r>
            <a:br>
              <a:rPr lang="en-GB" dirty="0">
                <a:latin typeface="Twinkl Cursive Looped" panose="02000000000000000000" pitchFamily="2" charset="0"/>
              </a:rPr>
            </a:br>
            <a:r>
              <a:rPr lang="en-GB" dirty="0">
                <a:latin typeface="Twinkl Cursive Looped" panose="02000000000000000000" pitchFamily="2" charset="0"/>
              </a:rPr>
              <a:t>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25347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-less</a:t>
            </a:r>
          </a:p>
        </p:txBody>
      </p:sp>
    </p:spTree>
    <p:extLst>
      <p:ext uri="{BB962C8B-B14F-4D97-AF65-F5344CB8AC3E}">
        <p14:creationId xmlns:p14="http://schemas.microsoft.com/office/powerpoint/2010/main" val="43185303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356" y="2330007"/>
            <a:ext cx="10515600" cy="1481650"/>
          </a:xfrm>
        </p:spPr>
        <p:txBody>
          <a:bodyPr>
            <a:noAutofit/>
          </a:bodyPr>
          <a:lstStyle/>
          <a:p>
            <a:pPr algn="ctr"/>
            <a:r>
              <a:rPr lang="en-GB" sz="4800" dirty="0">
                <a:latin typeface="Twinkl Cursive Looped" panose="02000000000000000000" pitchFamily="2" charset="0"/>
              </a:rPr>
              <a:t>un- </a:t>
            </a:r>
          </a:p>
        </p:txBody>
      </p:sp>
    </p:spTree>
    <p:extLst>
      <p:ext uri="{BB962C8B-B14F-4D97-AF65-F5344CB8AC3E}">
        <p14:creationId xmlns:p14="http://schemas.microsoft.com/office/powerpoint/2010/main" val="56651287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undress </a:t>
            </a:r>
          </a:p>
        </p:txBody>
      </p:sp>
      <p:sp>
        <p:nvSpPr>
          <p:cNvPr id="3" name="Rectangle 2">
            <a:extLst>
              <a:ext uri="{FF2B5EF4-FFF2-40B4-BE49-F238E27FC236}">
                <a16:creationId xmlns:a16="http://schemas.microsoft.com/office/drawing/2014/main" id="{13BB5EC0-7A96-4D29-A835-6FAE896C31A4}"/>
              </a:ext>
            </a:extLst>
          </p:cNvPr>
          <p:cNvSpPr/>
          <p:nvPr/>
        </p:nvSpPr>
        <p:spPr>
          <a:xfrm>
            <a:off x="4904510" y="3399905"/>
            <a:ext cx="104740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7826" name="Picture 2" descr="Image result for undress clipart">
            <a:extLst>
              <a:ext uri="{FF2B5EF4-FFF2-40B4-BE49-F238E27FC236}">
                <a16:creationId xmlns:a16="http://schemas.microsoft.com/office/drawing/2014/main" id="{7701640E-4BC0-3C2D-D48B-2DCCAB2BFC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254" y="476943"/>
            <a:ext cx="2095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015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7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unkind</a:t>
            </a:r>
          </a:p>
        </p:txBody>
      </p:sp>
      <p:sp>
        <p:nvSpPr>
          <p:cNvPr id="3" name="Rectangle 2">
            <a:extLst>
              <a:ext uri="{FF2B5EF4-FFF2-40B4-BE49-F238E27FC236}">
                <a16:creationId xmlns:a16="http://schemas.microsoft.com/office/drawing/2014/main" id="{0366E0B6-702E-4814-82C6-08CA2D13F3C9}"/>
              </a:ext>
            </a:extLst>
          </p:cNvPr>
          <p:cNvSpPr/>
          <p:nvPr/>
        </p:nvSpPr>
        <p:spPr>
          <a:xfrm>
            <a:off x="4954385" y="3449782"/>
            <a:ext cx="828401" cy="11126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802" name="Picture 2" descr="Image result for unkind clipart">
            <a:extLst>
              <a:ext uri="{FF2B5EF4-FFF2-40B4-BE49-F238E27FC236}">
                <a16:creationId xmlns:a16="http://schemas.microsoft.com/office/drawing/2014/main" id="{E615DF5E-6F2E-0BD6-B1EC-199702BA51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669" y="446116"/>
            <a:ext cx="16764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18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undress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lang="en-GB" sz="4800" dirty="0">
                <a:solidFill>
                  <a:prstClr val="black"/>
                </a:solidFill>
                <a:latin typeface="Twinkl Cursive Looped" panose="02000000000000000000" pitchFamily="2" charset="0"/>
              </a:rPr>
              <a:t>Definition – take off one's clothes </a:t>
            </a:r>
            <a:endParaRPr lang="en-GB" sz="4400" dirty="0">
              <a:solidFill>
                <a:prstClr val="black"/>
              </a:solidFill>
              <a:latin typeface="Twinkl Cursive Looped" panose="02000000000000000000" pitchFamily="2" charset="0"/>
            </a:endParaRPr>
          </a:p>
        </p:txBody>
      </p:sp>
      <p:pic>
        <p:nvPicPr>
          <p:cNvPr id="3" name="Picture 2" descr="Image result for undress clipart">
            <a:extLst>
              <a:ext uri="{FF2B5EF4-FFF2-40B4-BE49-F238E27FC236}">
                <a16:creationId xmlns:a16="http://schemas.microsoft.com/office/drawing/2014/main" id="{B82E6913-9F31-32E8-2F62-EB904A710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254" y="476943"/>
            <a:ext cx="2095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0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unkind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not kind</a:t>
            </a:r>
            <a:endParaRPr lang="en-GB" sz="4400" dirty="0">
              <a:solidFill>
                <a:prstClr val="black"/>
              </a:solidFill>
              <a:latin typeface="Twinkl Cursive Looped" panose="02000000000000000000" pitchFamily="2" charset="0"/>
            </a:endParaRPr>
          </a:p>
        </p:txBody>
      </p:sp>
      <p:pic>
        <p:nvPicPr>
          <p:cNvPr id="3" name="Picture 2" descr="Image result for unkind clipart">
            <a:extLst>
              <a:ext uri="{FF2B5EF4-FFF2-40B4-BE49-F238E27FC236}">
                <a16:creationId xmlns:a16="http://schemas.microsoft.com/office/drawing/2014/main" id="{036C5B3B-7879-A2F8-D263-5DD889F576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669" y="446116"/>
            <a:ext cx="16764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965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undressed and climbed into bed.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84314" y="2905731"/>
            <a:ext cx="3219701" cy="91591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6901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You were terribly unkind to her.</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83680" y="3583779"/>
            <a:ext cx="2266702" cy="91219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82652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420432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water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colourless liquid that forms the seas, lakes, rivers, and rain and is the basis of the fluids of living organisms</a:t>
            </a:r>
            <a:endParaRPr lang="en-GB" dirty="0"/>
          </a:p>
        </p:txBody>
      </p:sp>
      <p:pic>
        <p:nvPicPr>
          <p:cNvPr id="3082" name="Picture 10" descr="Image result for water clipart">
            <a:extLst>
              <a:ext uri="{FF2B5EF4-FFF2-40B4-BE49-F238E27FC236}">
                <a16:creationId xmlns:a16="http://schemas.microsoft.com/office/drawing/2014/main" id="{ED02E605-64C0-4216-00C6-83D611F397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03" y="310243"/>
            <a:ext cx="169545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53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May I have a drink of water?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60204" y="3481821"/>
            <a:ext cx="2346342" cy="1080654"/>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21077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6" y="3619668"/>
            <a:ext cx="10515600" cy="1481650"/>
          </a:xfrm>
        </p:spPr>
        <p:txBody>
          <a:bodyPr>
            <a:noAutofit/>
          </a:bodyPr>
          <a:lstStyle/>
          <a:p>
            <a:pPr algn="ctr"/>
            <a:r>
              <a:rPr lang="en-GB" sz="4800" dirty="0">
                <a:latin typeface="Twinkl Cursive Looped" panose="02000000000000000000" pitchFamily="2" charset="0"/>
              </a:rPr>
              <a:t>-less</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opposite</a:t>
            </a:r>
          </a:p>
        </p:txBody>
      </p:sp>
    </p:spTree>
    <p:extLst>
      <p:ext uri="{BB962C8B-B14F-4D97-AF65-F5344CB8AC3E}">
        <p14:creationId xmlns:p14="http://schemas.microsoft.com/office/powerpoint/2010/main" val="407453211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again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another time; once more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2" name="Picture 4" descr="Image result for again clipart">
            <a:extLst>
              <a:ext uri="{FF2B5EF4-FFF2-40B4-BE49-F238E27FC236}">
                <a16:creationId xmlns:a16="http://schemas.microsoft.com/office/drawing/2014/main" id="{692D0B20-7BC6-55D2-662B-B9BED99BA1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028" y="209210"/>
            <a:ext cx="26765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62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want to dance again.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21087" y="3597174"/>
            <a:ext cx="2204061" cy="96530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24692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Thursday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569660"/>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Friday and following Thursday</a:t>
            </a:r>
            <a:endParaRPr lang="en-GB" dirty="0"/>
          </a:p>
        </p:txBody>
      </p:sp>
      <p:pic>
        <p:nvPicPr>
          <p:cNvPr id="6152" name="Picture 8" descr="Thursday Folder Clip Art">
            <a:extLst>
              <a:ext uri="{FF2B5EF4-FFF2-40B4-BE49-F238E27FC236}">
                <a16:creationId xmlns:a16="http://schemas.microsoft.com/office/drawing/2014/main" id="{4DCC1664-67E9-EA18-9D22-064FFD8F11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5364"/>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38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have music on Thursday.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90656" y="3575957"/>
            <a:ext cx="3365766" cy="98651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26514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8624207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4679032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Floods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a:t>
            </a:r>
          </a:p>
        </p:txBody>
      </p:sp>
    </p:spTree>
    <p:extLst>
      <p:ext uri="{BB962C8B-B14F-4D97-AF65-F5344CB8AC3E}">
        <p14:creationId xmlns:p14="http://schemas.microsoft.com/office/powerpoint/2010/main" val="247556429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Floods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When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water</a:t>
            </a:r>
            <a:r>
              <a:rPr lang="en-GB" sz="4000" dirty="0">
                <a:solidFill>
                  <a:srgbClr val="000000"/>
                </a:solidFill>
                <a:effectLst/>
                <a:latin typeface="Twinkl Cursive Looped" panose="02000000000000000000" pitchFamily="2" charset="0"/>
                <a:ea typeface="Times New Roman" panose="02020603050405020304" pitchFamily="18" charset="0"/>
              </a:rPr>
              <a:t> falls as heavy rain falls every day, as it does during a monsoon, streams and rivers can’t carry away the rainwater fast enough.  The rivers fill up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again</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again</a:t>
            </a:r>
            <a:r>
              <a:rPr lang="en-GB" sz="4000" dirty="0">
                <a:solidFill>
                  <a:srgbClr val="000000"/>
                </a:solidFill>
                <a:effectLst/>
                <a:latin typeface="Twinkl Cursive Looped" panose="02000000000000000000" pitchFamily="2" charset="0"/>
                <a:ea typeface="Times New Roman" panose="02020603050405020304" pitchFamily="18" charset="0"/>
              </a:rPr>
              <a:t> with water. They then overflow and water floods the land alongside the rivers.    This means that lands around farms have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uncertain</a:t>
            </a:r>
            <a:r>
              <a:rPr lang="en-GB" sz="4000" dirty="0">
                <a:solidFill>
                  <a:srgbClr val="000000"/>
                </a:solidFill>
                <a:effectLst/>
                <a:latin typeface="Twinkl Cursive Looped" panose="02000000000000000000" pitchFamily="2" charset="0"/>
                <a:ea typeface="Times New Roman" panose="02020603050405020304" pitchFamily="18" charset="0"/>
              </a:rPr>
              <a:t> future.  Farmland, villages and towns can be underwater, sometimes for weeks or months, ruining crops and homes.  Farmers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unafraid</a:t>
            </a:r>
            <a:r>
              <a:rPr lang="en-GB" sz="4000" dirty="0">
                <a:solidFill>
                  <a:srgbClr val="000000"/>
                </a:solidFill>
                <a:effectLst/>
                <a:latin typeface="Twinkl Cursive Looped" panose="02000000000000000000" pitchFamily="2" charset="0"/>
                <a:ea typeface="Times New Roman" panose="02020603050405020304" pitchFamily="18" charset="0"/>
              </a:rPr>
              <a:t> of this and build the weather into their farm management. </a:t>
            </a:r>
          </a:p>
        </p:txBody>
      </p:sp>
    </p:spTree>
    <p:extLst>
      <p:ext uri="{BB962C8B-B14F-4D97-AF65-F5344CB8AC3E}">
        <p14:creationId xmlns:p14="http://schemas.microsoft.com/office/powerpoint/2010/main" val="403612000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9450425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a:solidFill>
                  <a:srgbClr val="000000"/>
                </a:solidFill>
                <a:effectLst/>
                <a:latin typeface="Twinkl Cursive Looped" panose="02000000000000000000" pitchFamily="2" charset="0"/>
                <a:ea typeface="Times New Roman" panose="02020603050405020304" pitchFamily="18" charset="0"/>
              </a:rPr>
              <a:t>Farmers are unafraid of this.</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985485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bad</a:t>
            </a:r>
          </a:p>
        </p:txBody>
      </p:sp>
      <p:pic>
        <p:nvPicPr>
          <p:cNvPr id="15364" name="Picture 4" descr="Bad Sign Clip Art Free PNG Image｜Illustoon">
            <a:extLst>
              <a:ext uri="{FF2B5EF4-FFF2-40B4-BE49-F238E27FC236}">
                <a16:creationId xmlns:a16="http://schemas.microsoft.com/office/drawing/2014/main" id="{FACF0B78-8714-ADED-031A-C099FBC0C7F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34"/>
          <a:stretch/>
        </p:blipFill>
        <p:spPr bwMode="auto">
          <a:xfrm>
            <a:off x="387124" y="218396"/>
            <a:ext cx="2143125" cy="198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96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EA55807-BCEF-EAE2-604C-541BD468E3D6}"/>
              </a:ext>
            </a:extLst>
          </p:cNvPr>
          <p:cNvPicPr>
            <a:picLocks noChangeAspect="1"/>
          </p:cNvPicPr>
          <p:nvPr/>
        </p:nvPicPr>
        <p:blipFill rotWithShape="1">
          <a:blip r:embed="rId2"/>
          <a:srcRect l="11182" t="11617" r="10682" b="8828"/>
          <a:stretch/>
        </p:blipFill>
        <p:spPr>
          <a:xfrm>
            <a:off x="152899" y="54033"/>
            <a:ext cx="11886201" cy="6803967"/>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5157026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599746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313813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badly</a:t>
            </a:r>
          </a:p>
        </p:txBody>
      </p:sp>
    </p:spTree>
    <p:extLst>
      <p:ext uri="{BB962C8B-B14F-4D97-AF65-F5344CB8AC3E}">
        <p14:creationId xmlns:p14="http://schemas.microsoft.com/office/powerpoint/2010/main" val="204274777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love</a:t>
            </a:r>
          </a:p>
        </p:txBody>
      </p:sp>
    </p:spTree>
    <p:extLst>
      <p:ext uri="{BB962C8B-B14F-4D97-AF65-F5344CB8AC3E}">
        <p14:creationId xmlns:p14="http://schemas.microsoft.com/office/powerpoint/2010/main" val="246248931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lovely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7173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badly</a:t>
            </a:r>
          </a:p>
        </p:txBody>
      </p:sp>
      <p:sp>
        <p:nvSpPr>
          <p:cNvPr id="3" name="Rectangle 2">
            <a:extLst>
              <a:ext uri="{FF2B5EF4-FFF2-40B4-BE49-F238E27FC236}">
                <a16:creationId xmlns:a16="http://schemas.microsoft.com/office/drawing/2014/main" id="{13BB5EC0-7A96-4D29-A835-6FAE896C31A4}"/>
              </a:ext>
            </a:extLst>
          </p:cNvPr>
          <p:cNvSpPr/>
          <p:nvPr/>
        </p:nvSpPr>
        <p:spPr>
          <a:xfrm>
            <a:off x="6694715" y="3561670"/>
            <a:ext cx="8001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Bad Sign Clip Art Free PNG Image｜Illustoon">
            <a:extLst>
              <a:ext uri="{FF2B5EF4-FFF2-40B4-BE49-F238E27FC236}">
                <a16:creationId xmlns:a16="http://schemas.microsoft.com/office/drawing/2014/main" id="{213E3F7E-E94D-FAFD-46C1-B85AD8BB61C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34"/>
          <a:stretch/>
        </p:blipFill>
        <p:spPr bwMode="auto">
          <a:xfrm>
            <a:off x="387124" y="218396"/>
            <a:ext cx="2143125" cy="198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0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happy</a:t>
            </a:r>
          </a:p>
        </p:txBody>
      </p:sp>
    </p:spTree>
    <p:extLst>
      <p:ext uri="{BB962C8B-B14F-4D97-AF65-F5344CB8AC3E}">
        <p14:creationId xmlns:p14="http://schemas.microsoft.com/office/powerpoint/2010/main" val="415618929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happily</a:t>
            </a:r>
          </a:p>
        </p:txBody>
      </p:sp>
    </p:spTree>
    <p:extLst>
      <p:ext uri="{BB962C8B-B14F-4D97-AF65-F5344CB8AC3E}">
        <p14:creationId xmlns:p14="http://schemas.microsoft.com/office/powerpoint/2010/main" val="338529714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funny</a:t>
            </a:r>
          </a:p>
        </p:txBody>
      </p:sp>
    </p:spTree>
    <p:extLst>
      <p:ext uri="{BB962C8B-B14F-4D97-AF65-F5344CB8AC3E}">
        <p14:creationId xmlns:p14="http://schemas.microsoft.com/office/powerpoint/2010/main" val="329111426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funnily</a:t>
            </a:r>
          </a:p>
        </p:txBody>
      </p:sp>
    </p:spTree>
    <p:extLst>
      <p:ext uri="{BB962C8B-B14F-4D97-AF65-F5344CB8AC3E}">
        <p14:creationId xmlns:p14="http://schemas.microsoft.com/office/powerpoint/2010/main" val="129306906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hope</a:t>
            </a:r>
          </a:p>
        </p:txBody>
      </p:sp>
    </p:spTree>
    <p:extLst>
      <p:ext uri="{BB962C8B-B14F-4D97-AF65-F5344CB8AC3E}">
        <p14:creationId xmlns:p14="http://schemas.microsoft.com/office/powerpoint/2010/main" val="46637596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hopeless</a:t>
            </a:r>
          </a:p>
        </p:txBody>
      </p:sp>
    </p:spTree>
    <p:extLst>
      <p:ext uri="{BB962C8B-B14F-4D97-AF65-F5344CB8AC3E}">
        <p14:creationId xmlns:p14="http://schemas.microsoft.com/office/powerpoint/2010/main" val="191691690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a:t>
            </a:r>
          </a:p>
        </p:txBody>
      </p:sp>
    </p:spTree>
    <p:extLst>
      <p:ext uri="{BB962C8B-B14F-4D97-AF65-F5344CB8AC3E}">
        <p14:creationId xmlns:p14="http://schemas.microsoft.com/office/powerpoint/2010/main" val="193230624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careless</a:t>
            </a:r>
          </a:p>
        </p:txBody>
      </p:sp>
    </p:spTree>
    <p:extLst>
      <p:ext uri="{BB962C8B-B14F-4D97-AF65-F5344CB8AC3E}">
        <p14:creationId xmlns:p14="http://schemas.microsoft.com/office/powerpoint/2010/main" val="148449082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penny</a:t>
            </a:r>
          </a:p>
        </p:txBody>
      </p:sp>
    </p:spTree>
    <p:extLst>
      <p:ext uri="{BB962C8B-B14F-4D97-AF65-F5344CB8AC3E}">
        <p14:creationId xmlns:p14="http://schemas.microsoft.com/office/powerpoint/2010/main" val="135716612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penniless</a:t>
            </a:r>
          </a:p>
        </p:txBody>
      </p:sp>
    </p:spTree>
    <p:extLst>
      <p:ext uri="{BB962C8B-B14F-4D97-AF65-F5344CB8AC3E}">
        <p14:creationId xmlns:p14="http://schemas.microsoft.com/office/powerpoint/2010/main" val="373584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love</a:t>
            </a:r>
          </a:p>
        </p:txBody>
      </p:sp>
      <p:pic>
        <p:nvPicPr>
          <p:cNvPr id="17410" name="Picture 2" descr="Caring Hands Clip Art - Health Care Hand Logo, HD Png Download ,  Transparent Png Image - PNGitem">
            <a:extLst>
              <a:ext uri="{FF2B5EF4-FFF2-40B4-BE49-F238E27FC236}">
                <a16:creationId xmlns:a16="http://schemas.microsoft.com/office/drawing/2014/main" id="{0A7AB721-FE2C-BC3B-03B7-FC6952A5D8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499382"/>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51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unemployment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unhappy</a:t>
            </a:r>
          </a:p>
        </p:txBody>
      </p:sp>
    </p:spTree>
    <p:extLst>
      <p:ext uri="{BB962C8B-B14F-4D97-AF65-F5344CB8AC3E}">
        <p14:creationId xmlns:p14="http://schemas.microsoft.com/office/powerpoint/2010/main" val="293827234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unafraid</a:t>
            </a:r>
          </a:p>
        </p:txBody>
      </p:sp>
    </p:spTree>
    <p:extLst>
      <p:ext uri="{BB962C8B-B14F-4D97-AF65-F5344CB8AC3E}">
        <p14:creationId xmlns:p14="http://schemas.microsoft.com/office/powerpoint/2010/main" val="421385825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uncertain</a:t>
            </a:r>
          </a:p>
        </p:txBody>
      </p:sp>
    </p:spTree>
    <p:extLst>
      <p:ext uri="{BB962C8B-B14F-4D97-AF65-F5344CB8AC3E}">
        <p14:creationId xmlns:p14="http://schemas.microsoft.com/office/powerpoint/2010/main" val="282487926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undo</a:t>
            </a:r>
          </a:p>
        </p:txBody>
      </p:sp>
    </p:spTree>
    <p:extLst>
      <p:ext uri="{BB962C8B-B14F-4D97-AF65-F5344CB8AC3E}">
        <p14:creationId xmlns:p14="http://schemas.microsoft.com/office/powerpoint/2010/main" val="80578285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untie</a:t>
            </a:r>
          </a:p>
        </p:txBody>
      </p:sp>
    </p:spTree>
    <p:extLst>
      <p:ext uri="{BB962C8B-B14F-4D97-AF65-F5344CB8AC3E}">
        <p14:creationId xmlns:p14="http://schemas.microsoft.com/office/powerpoint/2010/main" val="230606783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undress</a:t>
            </a:r>
          </a:p>
        </p:txBody>
      </p:sp>
    </p:spTree>
    <p:extLst>
      <p:ext uri="{BB962C8B-B14F-4D97-AF65-F5344CB8AC3E}">
        <p14:creationId xmlns:p14="http://schemas.microsoft.com/office/powerpoint/2010/main" val="279266932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unkind</a:t>
            </a:r>
          </a:p>
        </p:txBody>
      </p:sp>
    </p:spTree>
    <p:extLst>
      <p:ext uri="{BB962C8B-B14F-4D97-AF65-F5344CB8AC3E}">
        <p14:creationId xmlns:p14="http://schemas.microsoft.com/office/powerpoint/2010/main" val="137895356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lovely</a:t>
            </a:r>
          </a:p>
        </p:txBody>
      </p:sp>
      <p:sp>
        <p:nvSpPr>
          <p:cNvPr id="3" name="Rectangle 2">
            <a:extLst>
              <a:ext uri="{FF2B5EF4-FFF2-40B4-BE49-F238E27FC236}">
                <a16:creationId xmlns:a16="http://schemas.microsoft.com/office/drawing/2014/main" id="{13BB5EC0-7A96-4D29-A835-6FAE896C31A4}"/>
              </a:ext>
            </a:extLst>
          </p:cNvPr>
          <p:cNvSpPr/>
          <p:nvPr/>
        </p:nvSpPr>
        <p:spPr>
          <a:xfrm>
            <a:off x="6711043" y="3561670"/>
            <a:ext cx="7837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aring Hands Clip Art - Health Care Hand Logo, HD Png Download ,  Transparent Png Image - PNGitem">
            <a:extLst>
              <a:ext uri="{FF2B5EF4-FFF2-40B4-BE49-F238E27FC236}">
                <a16:creationId xmlns:a16="http://schemas.microsoft.com/office/drawing/2014/main" id="{BC6131CD-5D97-2800-4775-4A528B2E84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499382"/>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79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water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Thursday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421981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water again Thursday puppies great break unhappy unafraid untie unkind </a:t>
            </a:r>
          </a:p>
        </p:txBody>
      </p:sp>
    </p:spTree>
    <p:extLst>
      <p:ext uri="{BB962C8B-B14F-4D97-AF65-F5344CB8AC3E}">
        <p14:creationId xmlns:p14="http://schemas.microsoft.com/office/powerpoint/2010/main" val="388699187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713045"/>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Verb pronoun verb determiner noun preposition noun</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May I have a drink of water?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400008" y="1956022"/>
            <a:ext cx="1620586" cy="707885"/>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7913716" y="3670873"/>
            <a:ext cx="984168" cy="52322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7" y="4748324"/>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preposition verb adverb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1998082"/>
            <a:ext cx="11517084" cy="707886"/>
          </a:xfrm>
          <a:prstGeom prst="rect">
            <a:avLst/>
          </a:prstGeom>
          <a:noFill/>
        </p:spPr>
        <p:txBody>
          <a:bodyPr wrap="square" rtlCol="0">
            <a:spAutoFit/>
          </a:bodyPr>
          <a:lstStyle/>
          <a:p>
            <a:r>
              <a:rPr lang="en-GB" sz="4000" dirty="0">
                <a:latin typeface="Twinkl Cursive Looped" panose="02000000000000000000" pitchFamily="2" charset="0"/>
              </a:rPr>
              <a:t>I want to dance again.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046838" y="2044248"/>
            <a:ext cx="1515835"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117064" y="4748324"/>
            <a:ext cx="116735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702157"/>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We have music on Thursday.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390357" y="2044590"/>
            <a:ext cx="2608959"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347604" y="4715937"/>
            <a:ext cx="94433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3261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752324"/>
            <a:ext cx="11740242" cy="3693319"/>
          </a:xfrm>
          <a:prstGeom prst="rect">
            <a:avLst/>
          </a:prstGeom>
          <a:noFill/>
        </p:spPr>
        <p:txBody>
          <a:bodyPr wrap="square" rtlCol="0">
            <a:spAutoFit/>
          </a:bodyPr>
          <a:lstStyle/>
          <a:p>
            <a:r>
              <a:rPr lang="en-GB" b="1" dirty="0">
                <a:solidFill>
                  <a:srgbClr val="83001D"/>
                </a:solidFill>
                <a:effectLst/>
              </a:rPr>
              <a:t>Water</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wæter</a:t>
            </a:r>
            <a:r>
              <a:rPr lang="en-GB" b="1" dirty="0">
                <a:solidFill>
                  <a:srgbClr val="83001D"/>
                </a:solidFill>
                <a:effectLst/>
              </a:rPr>
              <a:t> (noun), </a:t>
            </a:r>
            <a:r>
              <a:rPr lang="en-GB" b="1" dirty="0" err="1">
                <a:solidFill>
                  <a:srgbClr val="83001D"/>
                </a:solidFill>
                <a:effectLst/>
              </a:rPr>
              <a:t>wæterian</a:t>
            </a:r>
            <a:r>
              <a:rPr lang="en-GB" b="1" dirty="0">
                <a:solidFill>
                  <a:srgbClr val="83001D"/>
                </a:solidFill>
                <a:effectLst/>
              </a:rPr>
              <a:t> (verb), of Germanic origin; related to Dutch water, German Wasser, from an Indo-European root shared by Russian </a:t>
            </a:r>
            <a:r>
              <a:rPr lang="en-GB" b="1" dirty="0" err="1">
                <a:solidFill>
                  <a:srgbClr val="83001D"/>
                </a:solidFill>
                <a:effectLst/>
              </a:rPr>
              <a:t>voda</a:t>
            </a:r>
            <a:r>
              <a:rPr lang="en-GB" b="1" dirty="0">
                <a:solidFill>
                  <a:srgbClr val="83001D"/>
                </a:solidFill>
                <a:effectLst/>
              </a:rPr>
              <a:t> (compare with vodka), also by Latin </a:t>
            </a:r>
            <a:r>
              <a:rPr lang="en-GB" b="1" dirty="0" err="1">
                <a:solidFill>
                  <a:srgbClr val="83001D"/>
                </a:solidFill>
                <a:effectLst/>
              </a:rPr>
              <a:t>unda</a:t>
            </a:r>
            <a:r>
              <a:rPr lang="en-GB" b="1" dirty="0">
                <a:solidFill>
                  <a:srgbClr val="83001D"/>
                </a:solidFill>
                <a:effectLst/>
              </a:rPr>
              <a:t> ‘wave’ and Greek </a:t>
            </a:r>
            <a:r>
              <a:rPr lang="en-GB" b="1" dirty="0" err="1">
                <a:solidFill>
                  <a:srgbClr val="83001D"/>
                </a:solidFill>
                <a:effectLst/>
              </a:rPr>
              <a:t>hudōr</a:t>
            </a:r>
            <a:r>
              <a:rPr lang="en-GB" b="1" dirty="0">
                <a:solidFill>
                  <a:srgbClr val="83001D"/>
                </a:solidFill>
                <a:effectLst/>
              </a:rPr>
              <a:t> ‘water’</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Again</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ongēan</a:t>
            </a:r>
            <a:r>
              <a:rPr lang="en-GB" b="1" dirty="0">
                <a:solidFill>
                  <a:srgbClr val="83001D"/>
                </a:solidFill>
                <a:effectLst/>
              </a:rPr>
              <a:t>, </a:t>
            </a:r>
            <a:r>
              <a:rPr lang="en-GB" b="1" dirty="0" err="1">
                <a:solidFill>
                  <a:srgbClr val="83001D"/>
                </a:solidFill>
                <a:effectLst/>
              </a:rPr>
              <a:t>ongægn</a:t>
            </a:r>
            <a:r>
              <a:rPr lang="en-GB" b="1" dirty="0">
                <a:solidFill>
                  <a:srgbClr val="83001D"/>
                </a:solidFill>
                <a:effectLst/>
              </a:rPr>
              <a:t>, etc., of Germanic origin; related to German </a:t>
            </a:r>
            <a:r>
              <a:rPr lang="en-GB" b="1" dirty="0" err="1">
                <a:solidFill>
                  <a:srgbClr val="83001D"/>
                </a:solidFill>
                <a:effectLst/>
              </a:rPr>
              <a:t>entgegen</a:t>
            </a:r>
            <a:r>
              <a:rPr lang="en-GB" b="1" dirty="0">
                <a:solidFill>
                  <a:srgbClr val="83001D"/>
                </a:solidFill>
                <a:effectLst/>
              </a:rPr>
              <a:t> ‘opposite’</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752324"/>
            <a:ext cx="11740242" cy="1754326"/>
          </a:xfrm>
          <a:prstGeom prst="rect">
            <a:avLst/>
          </a:prstGeom>
          <a:noFill/>
        </p:spPr>
        <p:txBody>
          <a:bodyPr wrap="square" rtlCol="0">
            <a:spAutoFit/>
          </a:bodyPr>
          <a:lstStyle/>
          <a:p>
            <a:r>
              <a:rPr lang="en-GB" b="1" dirty="0">
                <a:solidFill>
                  <a:srgbClr val="83001D"/>
                </a:solidFill>
                <a:effectLst/>
              </a:rPr>
              <a:t>Thursday </a:t>
            </a:r>
          </a:p>
          <a:p>
            <a:endParaRPr lang="en-GB" b="1" dirty="0">
              <a:solidFill>
                <a:srgbClr val="83001D"/>
              </a:solidFill>
            </a:endParaRPr>
          </a:p>
          <a:p>
            <a:r>
              <a:rPr lang="en-GB" b="1" dirty="0">
                <a:solidFill>
                  <a:srgbClr val="83001D"/>
                </a:solidFill>
                <a:effectLst/>
              </a:rPr>
              <a:t>Old English Thu(n)</a:t>
            </a:r>
            <a:r>
              <a:rPr lang="en-GB" b="1" dirty="0" err="1">
                <a:solidFill>
                  <a:srgbClr val="83001D"/>
                </a:solidFill>
                <a:effectLst/>
              </a:rPr>
              <a:t>resdæg</a:t>
            </a:r>
            <a:r>
              <a:rPr lang="en-GB" b="1" dirty="0">
                <a:solidFill>
                  <a:srgbClr val="83001D"/>
                </a:solidFill>
                <a:effectLst/>
              </a:rPr>
              <a:t> ‘day of thunder’, named after Thunor or Thor, the Germanic god of thunder; translation of late Latin </a:t>
            </a:r>
            <a:r>
              <a:rPr lang="en-GB" b="1" dirty="0" err="1">
                <a:solidFill>
                  <a:srgbClr val="83001D"/>
                </a:solidFill>
                <a:effectLst/>
              </a:rPr>
              <a:t>Jovis</a:t>
            </a:r>
            <a:r>
              <a:rPr lang="en-GB" b="1" dirty="0">
                <a:solidFill>
                  <a:srgbClr val="83001D"/>
                </a:solidFill>
                <a:effectLst/>
              </a:rPr>
              <a:t> dies ‘day of Jupiter’, Thor being equated with the Roman god Jupiter. Compare with Dutch </a:t>
            </a:r>
            <a:r>
              <a:rPr lang="en-GB" b="1" dirty="0" err="1">
                <a:solidFill>
                  <a:srgbClr val="83001D"/>
                </a:solidFill>
                <a:effectLst/>
              </a:rPr>
              <a:t>donderdag</a:t>
            </a:r>
            <a:r>
              <a:rPr lang="en-GB" b="1" dirty="0">
                <a:solidFill>
                  <a:srgbClr val="83001D"/>
                </a:solidFill>
                <a:effectLst/>
              </a:rPr>
              <a:t> and German </a:t>
            </a:r>
            <a:r>
              <a:rPr lang="en-GB" b="1" dirty="0" err="1">
                <a:solidFill>
                  <a:srgbClr val="83001D"/>
                </a:solidFill>
                <a:effectLst/>
              </a:rPr>
              <a:t>Donnerstag</a:t>
            </a:r>
            <a:r>
              <a:rPr lang="en-GB" b="1" dirty="0">
                <a:solidFill>
                  <a:srgbClr val="83001D"/>
                </a:solidFill>
                <a:effectLst/>
              </a:rPr>
              <a:t> .</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pic>
        <p:nvPicPr>
          <p:cNvPr id="6" name="Picture 5">
            <a:extLst>
              <a:ext uri="{FF2B5EF4-FFF2-40B4-BE49-F238E27FC236}">
                <a16:creationId xmlns:a16="http://schemas.microsoft.com/office/drawing/2014/main" id="{E0E51BFE-E2EB-FE2B-FF2A-FEEDA3DECE6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5647" y="3028950"/>
            <a:ext cx="2463829" cy="3515770"/>
          </a:xfrm>
          <a:prstGeom prst="rect">
            <a:avLst/>
          </a:prstGeom>
          <a:noFill/>
        </p:spPr>
      </p:pic>
    </p:spTree>
    <p:extLst>
      <p:ext uri="{BB962C8B-B14F-4D97-AF65-F5344CB8AC3E}">
        <p14:creationId xmlns:p14="http://schemas.microsoft.com/office/powerpoint/2010/main" val="156660494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Write spelling questions for the challenge words and then a mark scheme to show where children may go wrong.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Prefix  </a:t>
            </a:r>
            <a:br>
              <a:rPr lang="en-GB" dirty="0">
                <a:latin typeface="Twinkl Cursive Looped" panose="02000000000000000000" pitchFamily="2" charset="0"/>
              </a:rPr>
            </a:br>
            <a:r>
              <a:rPr lang="en-GB" dirty="0">
                <a:latin typeface="Twinkl Cursive Looped" panose="02000000000000000000" pitchFamily="2" charset="0"/>
              </a:rPr>
              <a:t>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817335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356" y="2330007"/>
            <a:ext cx="10515600" cy="1481650"/>
          </a:xfrm>
        </p:spPr>
        <p:txBody>
          <a:bodyPr>
            <a:noAutofit/>
          </a:bodyPr>
          <a:lstStyle/>
          <a:p>
            <a:pPr algn="ctr"/>
            <a:r>
              <a:rPr lang="en-GB" sz="4800" dirty="0">
                <a:latin typeface="Twinkl Cursive Looped" panose="02000000000000000000" pitchFamily="2" charset="0"/>
              </a:rPr>
              <a:t>un- </a:t>
            </a:r>
          </a:p>
        </p:txBody>
      </p:sp>
    </p:spTree>
    <p:extLst>
      <p:ext uri="{BB962C8B-B14F-4D97-AF65-F5344CB8AC3E}">
        <p14:creationId xmlns:p14="http://schemas.microsoft.com/office/powerpoint/2010/main" val="4039504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unemployment </a:t>
            </a:r>
          </a:p>
        </p:txBody>
      </p:sp>
      <p:sp>
        <p:nvSpPr>
          <p:cNvPr id="3" name="Rectangle 2">
            <a:extLst>
              <a:ext uri="{FF2B5EF4-FFF2-40B4-BE49-F238E27FC236}">
                <a16:creationId xmlns:a16="http://schemas.microsoft.com/office/drawing/2014/main" id="{13BB5EC0-7A96-4D29-A835-6FAE896C31A4}"/>
              </a:ext>
            </a:extLst>
          </p:cNvPr>
          <p:cNvSpPr/>
          <p:nvPr/>
        </p:nvSpPr>
        <p:spPr>
          <a:xfrm>
            <a:off x="3823855" y="3429000"/>
            <a:ext cx="104740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2" name="Picture 8" descr="Image result for unemployment clipart">
            <a:extLst>
              <a:ext uri="{FF2B5EF4-FFF2-40B4-BE49-F238E27FC236}">
                <a16:creationId xmlns:a16="http://schemas.microsoft.com/office/drawing/2014/main" id="{FEFE9C37-7535-F2BD-76D3-F359B43047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26" y="427067"/>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unhappy</a:t>
            </a:r>
          </a:p>
        </p:txBody>
      </p:sp>
      <p:sp>
        <p:nvSpPr>
          <p:cNvPr id="3" name="Rectangle 2">
            <a:extLst>
              <a:ext uri="{FF2B5EF4-FFF2-40B4-BE49-F238E27FC236}">
                <a16:creationId xmlns:a16="http://schemas.microsoft.com/office/drawing/2014/main" id="{0366E0B6-702E-4814-82C6-08CA2D13F3C9}"/>
              </a:ext>
            </a:extLst>
          </p:cNvPr>
          <p:cNvSpPr/>
          <p:nvPr/>
        </p:nvSpPr>
        <p:spPr>
          <a:xfrm>
            <a:off x="4621876" y="3449782"/>
            <a:ext cx="828401" cy="11126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6" name="Picture 8" descr="Image result for unhappy clipart">
            <a:extLst>
              <a:ext uri="{FF2B5EF4-FFF2-40B4-BE49-F238E27FC236}">
                <a16:creationId xmlns:a16="http://schemas.microsoft.com/office/drawing/2014/main" id="{346B831C-3EF5-9CD5-6730-E43132A7BF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972" y="54992"/>
            <a:ext cx="201930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unemployment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not employed</a:t>
            </a:r>
          </a:p>
        </p:txBody>
      </p:sp>
      <p:pic>
        <p:nvPicPr>
          <p:cNvPr id="8" name="Picture 8" descr="Image result for unemployment clipart">
            <a:extLst>
              <a:ext uri="{FF2B5EF4-FFF2-40B4-BE49-F238E27FC236}">
                <a16:creationId xmlns:a16="http://schemas.microsoft.com/office/drawing/2014/main" id="{9D799569-4290-FA65-4C97-96D3D21DF4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26" y="427067"/>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unhappy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not happy</a:t>
            </a:r>
            <a:endParaRPr lang="en-GB" sz="4400" dirty="0">
              <a:solidFill>
                <a:prstClr val="black"/>
              </a:solidFill>
              <a:latin typeface="Twinkl Cursive Looped" panose="02000000000000000000" pitchFamily="2" charset="0"/>
            </a:endParaRPr>
          </a:p>
        </p:txBody>
      </p:sp>
      <p:pic>
        <p:nvPicPr>
          <p:cNvPr id="7" name="Picture 8" descr="Image result for unhappy clipart">
            <a:extLst>
              <a:ext uri="{FF2B5EF4-FFF2-40B4-BE49-F238E27FC236}">
                <a16:creationId xmlns:a16="http://schemas.microsoft.com/office/drawing/2014/main" id="{0F2989A6-9216-FF5F-BEE9-2008CFEFD4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972" y="54992"/>
            <a:ext cx="201930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40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Unemployment has fallen in our country.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02918" y="2164906"/>
            <a:ext cx="4765867" cy="915919"/>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cat was unhappy because it had rained all day.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5746" y="2909455"/>
            <a:ext cx="2759825" cy="91219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B38BEF1-2078-3E14-D964-C684C40706AB}"/>
              </a:ext>
            </a:extLst>
          </p:cNvPr>
          <p:cNvPicPr>
            <a:picLocks noChangeAspect="1"/>
          </p:cNvPicPr>
          <p:nvPr/>
        </p:nvPicPr>
        <p:blipFill rotWithShape="1">
          <a:blip r:embed="rId2"/>
          <a:srcRect l="11182" t="11617" r="10682" b="8828"/>
          <a:stretch/>
        </p:blipFill>
        <p:spPr>
          <a:xfrm>
            <a:off x="152899" y="54033"/>
            <a:ext cx="11886201" cy="6803967"/>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water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colourless liquid that forms the seas, lakes, rivers, and rain and is the basis of the fluids of living organisms</a:t>
            </a:r>
            <a:endParaRPr lang="en-GB" dirty="0"/>
          </a:p>
        </p:txBody>
      </p:sp>
      <p:pic>
        <p:nvPicPr>
          <p:cNvPr id="3082" name="Picture 10" descr="Image result for water clipart">
            <a:extLst>
              <a:ext uri="{FF2B5EF4-FFF2-40B4-BE49-F238E27FC236}">
                <a16:creationId xmlns:a16="http://schemas.microsoft.com/office/drawing/2014/main" id="{ED02E605-64C0-4216-00C6-83D611F397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03" y="310243"/>
            <a:ext cx="169545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May I have a drink of water?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60204" y="3481821"/>
            <a:ext cx="2346342" cy="1080654"/>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again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another time; once more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2" name="Picture 4" descr="Image result for again clipart">
            <a:extLst>
              <a:ext uri="{FF2B5EF4-FFF2-40B4-BE49-F238E27FC236}">
                <a16:creationId xmlns:a16="http://schemas.microsoft.com/office/drawing/2014/main" id="{692D0B20-7BC6-55D2-662B-B9BED99BA1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028" y="209210"/>
            <a:ext cx="26765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61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want to dance again.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21087" y="3597174"/>
            <a:ext cx="2204061" cy="96530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Thursday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569660"/>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Friday and following Thursday</a:t>
            </a:r>
            <a:endParaRPr lang="en-GB" dirty="0"/>
          </a:p>
        </p:txBody>
      </p:sp>
      <p:pic>
        <p:nvPicPr>
          <p:cNvPr id="6152" name="Picture 8" descr="Thursday Folder Clip Art">
            <a:extLst>
              <a:ext uri="{FF2B5EF4-FFF2-40B4-BE49-F238E27FC236}">
                <a16:creationId xmlns:a16="http://schemas.microsoft.com/office/drawing/2014/main" id="{4DCC1664-67E9-EA18-9D22-064FFD8F11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5364"/>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79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have music on Thursday.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90656" y="3575957"/>
            <a:ext cx="3365766" cy="98651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3280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Floods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a:t>
            </a:r>
          </a:p>
        </p:txBody>
      </p:sp>
    </p:spTree>
    <p:extLst>
      <p:ext uri="{BB962C8B-B14F-4D97-AF65-F5344CB8AC3E}">
        <p14:creationId xmlns:p14="http://schemas.microsoft.com/office/powerpoint/2010/main" val="24335001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Floods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When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water</a:t>
            </a:r>
            <a:r>
              <a:rPr lang="en-GB" sz="4000" dirty="0">
                <a:solidFill>
                  <a:srgbClr val="000000"/>
                </a:solidFill>
                <a:effectLst/>
                <a:latin typeface="Twinkl Cursive Looped" panose="02000000000000000000" pitchFamily="2" charset="0"/>
                <a:ea typeface="Times New Roman" panose="02020603050405020304" pitchFamily="18" charset="0"/>
              </a:rPr>
              <a:t> falls as heavy rain falls every day, as it does during a monsoon, streams and rivers can’t carry away the rainwater fast enough.  The rivers fill up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again</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again</a:t>
            </a:r>
            <a:r>
              <a:rPr lang="en-GB" sz="4000" dirty="0">
                <a:solidFill>
                  <a:srgbClr val="000000"/>
                </a:solidFill>
                <a:effectLst/>
                <a:latin typeface="Twinkl Cursive Looped" panose="02000000000000000000" pitchFamily="2" charset="0"/>
                <a:ea typeface="Times New Roman" panose="02020603050405020304" pitchFamily="18" charset="0"/>
              </a:rPr>
              <a:t> with water. They then overflow and water floods the land alongside the rivers.    This means that lands around farms have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uncertain</a:t>
            </a:r>
            <a:r>
              <a:rPr lang="en-GB" sz="4000" dirty="0">
                <a:solidFill>
                  <a:srgbClr val="000000"/>
                </a:solidFill>
                <a:effectLst/>
                <a:latin typeface="Twinkl Cursive Looped" panose="02000000000000000000" pitchFamily="2" charset="0"/>
                <a:ea typeface="Times New Roman" panose="02020603050405020304" pitchFamily="18" charset="0"/>
              </a:rPr>
              <a:t> future.  Farmland, villages and towns can be underwater, sometimes for weeks or months, ruining crops and homes.  Farmers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unafraid</a:t>
            </a:r>
            <a:r>
              <a:rPr lang="en-GB" sz="4000" dirty="0">
                <a:solidFill>
                  <a:srgbClr val="000000"/>
                </a:solidFill>
                <a:effectLst/>
                <a:latin typeface="Twinkl Cursive Looped" panose="02000000000000000000" pitchFamily="2" charset="0"/>
                <a:ea typeface="Times New Roman" panose="02020603050405020304" pitchFamily="18" charset="0"/>
              </a:rPr>
              <a:t> of this and build the weather into their farm management. </a:t>
            </a:r>
          </a:p>
        </p:txBody>
      </p:sp>
    </p:spTree>
    <p:extLst>
      <p:ext uri="{BB962C8B-B14F-4D97-AF65-F5344CB8AC3E}">
        <p14:creationId xmlns:p14="http://schemas.microsoft.com/office/powerpoint/2010/main" val="381876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Water falls as heavy rain almost every day.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B38BEF1-2078-3E14-D964-C684C40706AB}"/>
              </a:ext>
            </a:extLst>
          </p:cNvPr>
          <p:cNvPicPr>
            <a:picLocks noChangeAspect="1"/>
          </p:cNvPicPr>
          <p:nvPr/>
        </p:nvPicPr>
        <p:blipFill rotWithShape="1">
          <a:blip r:embed="rId2"/>
          <a:srcRect l="11182" t="11617" r="10682" b="8828"/>
          <a:stretch/>
        </p:blipFill>
        <p:spPr>
          <a:xfrm>
            <a:off x="152899" y="54033"/>
            <a:ext cx="11886201" cy="6803967"/>
          </a:xfrm>
          <a:prstGeom prst="rect">
            <a:avLst/>
          </a:prstGeom>
        </p:spPr>
      </p:pic>
    </p:spTree>
    <p:extLst>
      <p:ext uri="{BB962C8B-B14F-4D97-AF65-F5344CB8AC3E}">
        <p14:creationId xmlns:p14="http://schemas.microsoft.com/office/powerpoint/2010/main" val="32791825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0104219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3691892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great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of an extent, amount, or intensity considerably above average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8" name="Picture 4" descr="Great clipart 20 free Cliparts | Download images on Clipground 2023">
            <a:extLst>
              <a:ext uri="{FF2B5EF4-FFF2-40B4-BE49-F238E27FC236}">
                <a16:creationId xmlns:a16="http://schemas.microsoft.com/office/drawing/2014/main" id="{39A314CE-7EF6-F875-DDD7-51C245DC1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50384"/>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779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Elizabeth was a great queen.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45726" y="3657600"/>
            <a:ext cx="1779817" cy="9048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3175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break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separate or cause to separate into pieces as a result of a blow, shock, or strain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4" name="Picture 4" descr="Colored Broken Wooden Stick Clip Arts - Break Clipart, HD Png Download ,  Transparent Png Image - PNGitem">
            <a:extLst>
              <a:ext uri="{FF2B5EF4-FFF2-40B4-BE49-F238E27FC236}">
                <a16:creationId xmlns:a16="http://schemas.microsoft.com/office/drawing/2014/main" id="{3958EB27-77B8-2854-F3E1-B7AAAECCC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53559"/>
            <a:ext cx="31623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73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Luckily, the vase didn’t break.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64385" y="3624943"/>
            <a:ext cx="1877785"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23879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ly</a:t>
            </a:r>
            <a:r>
              <a:rPr lang="en-GB" dirty="0">
                <a:latin typeface="Twinkl Cursive Looped" panose="02000000000000000000" pitchFamily="2" charset="0"/>
              </a:rPr>
              <a:t> and less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7302038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br>
              <a:rPr lang="en-GB" i="1" dirty="0">
                <a:latin typeface="Twinkl Cursive Looped" panose="02000000000000000000" pitchFamily="2" charset="0"/>
              </a:rPr>
            </a:b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a:t>
            </a:r>
          </a:p>
        </p:txBody>
      </p:sp>
    </p:spTree>
    <p:extLst>
      <p:ext uri="{BB962C8B-B14F-4D97-AF65-F5344CB8AC3E}">
        <p14:creationId xmlns:p14="http://schemas.microsoft.com/office/powerpoint/2010/main" val="35151126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1244244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ly</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5469023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-less</a:t>
            </a:r>
          </a:p>
        </p:txBody>
      </p:sp>
    </p:spTree>
    <p:extLst>
      <p:ext uri="{BB962C8B-B14F-4D97-AF65-F5344CB8AC3E}">
        <p14:creationId xmlns:p14="http://schemas.microsoft.com/office/powerpoint/2010/main" val="5936399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6" y="3619668"/>
            <a:ext cx="10515600" cy="1481650"/>
          </a:xfrm>
        </p:spPr>
        <p:txBody>
          <a:bodyPr>
            <a:noAutofit/>
          </a:bodyPr>
          <a:lstStyle/>
          <a:p>
            <a:pPr algn="ctr"/>
            <a:r>
              <a:rPr lang="en-GB" sz="4800" dirty="0">
                <a:latin typeface="Twinkl Cursive Looped" panose="02000000000000000000" pitchFamily="2" charset="0"/>
              </a:rPr>
              <a:t>-less</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opposite</a:t>
            </a:r>
          </a:p>
        </p:txBody>
      </p:sp>
    </p:spTree>
    <p:extLst>
      <p:ext uri="{BB962C8B-B14F-4D97-AF65-F5344CB8AC3E}">
        <p14:creationId xmlns:p14="http://schemas.microsoft.com/office/powerpoint/2010/main" val="33378818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happy</a:t>
            </a:r>
          </a:p>
        </p:txBody>
      </p:sp>
      <p:pic>
        <p:nvPicPr>
          <p:cNvPr id="95234" name="Picture 2" descr="Happy clip art pictures free clipart images clipartcow - Clipartix">
            <a:extLst>
              <a:ext uri="{FF2B5EF4-FFF2-40B4-BE49-F238E27FC236}">
                <a16:creationId xmlns:a16="http://schemas.microsoft.com/office/drawing/2014/main" id="{69944187-1D34-C8C8-B5C0-FDABFEA55A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192" y="529318"/>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965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happ</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13BB5EC0-7A96-4D29-A835-6FAE896C31A4}"/>
              </a:ext>
            </a:extLst>
          </p:cNvPr>
          <p:cNvSpPr/>
          <p:nvPr/>
        </p:nvSpPr>
        <p:spPr>
          <a:xfrm>
            <a:off x="7021287" y="3561670"/>
            <a:ext cx="8001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4210" name="Picture 2" descr="Happy clip art pictures free clipart images clipartcow - Clipartix">
            <a:extLst>
              <a:ext uri="{FF2B5EF4-FFF2-40B4-BE49-F238E27FC236}">
                <a16:creationId xmlns:a16="http://schemas.microsoft.com/office/drawing/2014/main" id="{39681094-4977-C766-9D8F-FF3C700EC0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834" y="578303"/>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70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42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funny</a:t>
            </a:r>
          </a:p>
        </p:txBody>
      </p:sp>
      <p:pic>
        <p:nvPicPr>
          <p:cNvPr id="93186" name="Picture 2" descr="Funny Illustrations and Clip Art. 2,270,535 Funny royalty free  illustrations and drawings available to search from thousands of stock  vector EPS clipart graphic designers.">
            <a:extLst>
              <a:ext uri="{FF2B5EF4-FFF2-40B4-BE49-F238E27FC236}">
                <a16:creationId xmlns:a16="http://schemas.microsoft.com/office/drawing/2014/main" id="{3F572F91-3CE2-BFAE-4084-6463CB54D8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789"/>
          <a:stretch/>
        </p:blipFill>
        <p:spPr bwMode="auto">
          <a:xfrm>
            <a:off x="477611" y="456522"/>
            <a:ext cx="2419350" cy="1747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11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1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funn</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13BB5EC0-7A96-4D29-A835-6FAE896C31A4}"/>
              </a:ext>
            </a:extLst>
          </p:cNvPr>
          <p:cNvSpPr/>
          <p:nvPr/>
        </p:nvSpPr>
        <p:spPr>
          <a:xfrm>
            <a:off x="6939643" y="3561670"/>
            <a:ext cx="7837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Funny Illustrations and Clip Art. 2,270,535 Funny royalty free  illustrations and drawings available to search from thousands of stock  vector EPS clipart graphic designers.">
            <a:extLst>
              <a:ext uri="{FF2B5EF4-FFF2-40B4-BE49-F238E27FC236}">
                <a16:creationId xmlns:a16="http://schemas.microsoft.com/office/drawing/2014/main" id="{9B46E9C0-7FB5-2A13-88CD-030F400312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789"/>
          <a:stretch/>
        </p:blipFill>
        <p:spPr bwMode="auto">
          <a:xfrm>
            <a:off x="477611" y="456522"/>
            <a:ext cx="2419350" cy="1747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040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great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of an extent, amount, or intensity considerably above average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8" name="Picture 4" descr="Great clipart 20 free Cliparts | Download images on Clipground 2023">
            <a:extLst>
              <a:ext uri="{FF2B5EF4-FFF2-40B4-BE49-F238E27FC236}">
                <a16:creationId xmlns:a16="http://schemas.microsoft.com/office/drawing/2014/main" id="{39A314CE-7EF6-F875-DDD7-51C245DC1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50384"/>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70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9205021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Prefix  </a:t>
            </a:r>
            <a:br>
              <a:rPr lang="en-GB" dirty="0">
                <a:latin typeface="Twinkl Cursive Looped" panose="02000000000000000000" pitchFamily="2" charset="0"/>
              </a:rPr>
            </a:br>
            <a:r>
              <a:rPr lang="en-GB" dirty="0">
                <a:latin typeface="Twinkl Cursive Looped" panose="02000000000000000000" pitchFamily="2" charset="0"/>
              </a:rPr>
              <a:t>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2832659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356" y="2330007"/>
            <a:ext cx="10515600" cy="1481650"/>
          </a:xfrm>
        </p:spPr>
        <p:txBody>
          <a:bodyPr>
            <a:noAutofit/>
          </a:bodyPr>
          <a:lstStyle/>
          <a:p>
            <a:pPr algn="ctr"/>
            <a:r>
              <a:rPr lang="en-GB" sz="4800" dirty="0">
                <a:latin typeface="Twinkl Cursive Looped" panose="02000000000000000000" pitchFamily="2" charset="0"/>
              </a:rPr>
              <a:t>un- </a:t>
            </a:r>
          </a:p>
        </p:txBody>
      </p:sp>
    </p:spTree>
    <p:extLst>
      <p:ext uri="{BB962C8B-B14F-4D97-AF65-F5344CB8AC3E}">
        <p14:creationId xmlns:p14="http://schemas.microsoft.com/office/powerpoint/2010/main" val="33984909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unafraid </a:t>
            </a:r>
          </a:p>
        </p:txBody>
      </p:sp>
      <p:sp>
        <p:nvSpPr>
          <p:cNvPr id="3" name="Rectangle 2">
            <a:extLst>
              <a:ext uri="{FF2B5EF4-FFF2-40B4-BE49-F238E27FC236}">
                <a16:creationId xmlns:a16="http://schemas.microsoft.com/office/drawing/2014/main" id="{13BB5EC0-7A96-4D29-A835-6FAE896C31A4}"/>
              </a:ext>
            </a:extLst>
          </p:cNvPr>
          <p:cNvSpPr/>
          <p:nvPr/>
        </p:nvSpPr>
        <p:spPr>
          <a:xfrm>
            <a:off x="4838008" y="3429000"/>
            <a:ext cx="104740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62" name="Picture 2" descr="Image result for brave clipart">
            <a:extLst>
              <a:ext uri="{FF2B5EF4-FFF2-40B4-BE49-F238E27FC236}">
                <a16:creationId xmlns:a16="http://schemas.microsoft.com/office/drawing/2014/main" id="{A9B66C46-8C82-36CE-0ACB-5AA8AB303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203" y="220201"/>
            <a:ext cx="280035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12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uncertain</a:t>
            </a:r>
          </a:p>
        </p:txBody>
      </p:sp>
      <p:sp>
        <p:nvSpPr>
          <p:cNvPr id="3" name="Rectangle 2">
            <a:extLst>
              <a:ext uri="{FF2B5EF4-FFF2-40B4-BE49-F238E27FC236}">
                <a16:creationId xmlns:a16="http://schemas.microsoft.com/office/drawing/2014/main" id="{0366E0B6-702E-4814-82C6-08CA2D13F3C9}"/>
              </a:ext>
            </a:extLst>
          </p:cNvPr>
          <p:cNvSpPr/>
          <p:nvPr/>
        </p:nvSpPr>
        <p:spPr>
          <a:xfrm>
            <a:off x="4488874" y="3449782"/>
            <a:ext cx="961404" cy="11126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1138" name="Picture 2" descr="Image result for uncertain clipart">
            <a:extLst>
              <a:ext uri="{FF2B5EF4-FFF2-40B4-BE49-F238E27FC236}">
                <a16:creationId xmlns:a16="http://schemas.microsoft.com/office/drawing/2014/main" id="{4D86CB9A-DF4F-3E41-56AE-96EBF6F3F2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606"/>
          <a:stretch/>
        </p:blipFill>
        <p:spPr bwMode="auto">
          <a:xfrm>
            <a:off x="548207" y="393816"/>
            <a:ext cx="1552575" cy="1601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4465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unafraid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785205"/>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not afraid</a:t>
            </a:r>
          </a:p>
        </p:txBody>
      </p:sp>
      <p:pic>
        <p:nvPicPr>
          <p:cNvPr id="3" name="Picture 2" descr="Image result for brave clipart">
            <a:extLst>
              <a:ext uri="{FF2B5EF4-FFF2-40B4-BE49-F238E27FC236}">
                <a16:creationId xmlns:a16="http://schemas.microsoft.com/office/drawing/2014/main" id="{E9D03AA8-9732-DC1B-81B5-75733953D5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203" y="220201"/>
            <a:ext cx="280035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39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uncertain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not certain</a:t>
            </a:r>
            <a:endParaRPr lang="en-GB" sz="4400" dirty="0">
              <a:solidFill>
                <a:prstClr val="black"/>
              </a:solidFill>
              <a:latin typeface="Twinkl Cursive Looped" panose="02000000000000000000" pitchFamily="2" charset="0"/>
            </a:endParaRPr>
          </a:p>
        </p:txBody>
      </p:sp>
      <p:pic>
        <p:nvPicPr>
          <p:cNvPr id="3" name="Picture 2" descr="Image result for uncertain clipart">
            <a:extLst>
              <a:ext uri="{FF2B5EF4-FFF2-40B4-BE49-F238E27FC236}">
                <a16:creationId xmlns:a16="http://schemas.microsoft.com/office/drawing/2014/main" id="{00C0BFE4-0A44-48A3-4895-D87889BA640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606"/>
          <a:stretch/>
        </p:blipFill>
        <p:spPr bwMode="auto">
          <a:xfrm>
            <a:off x="548207" y="393816"/>
            <a:ext cx="1552575" cy="1601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864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rabbit sat calm and unafraid in the garden.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13716" y="2336277"/>
            <a:ext cx="2942706" cy="744548"/>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480922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was uncertain what the answer was to 2+2.</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42459" y="2909455"/>
            <a:ext cx="2859577" cy="91219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39388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7899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Elizabeth was a great queen.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45726" y="3657600"/>
            <a:ext cx="1779817" cy="9048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2841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water</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colourless liquid that forms the seas, lakes, rivers, and rain and is the basis of the fluids of living organisms</a:t>
            </a:r>
            <a:endParaRPr lang="en-GB" dirty="0"/>
          </a:p>
        </p:txBody>
      </p:sp>
      <p:pic>
        <p:nvPicPr>
          <p:cNvPr id="3082" name="Picture 10" descr="Image result for water clipart">
            <a:extLst>
              <a:ext uri="{FF2B5EF4-FFF2-40B4-BE49-F238E27FC236}">
                <a16:creationId xmlns:a16="http://schemas.microsoft.com/office/drawing/2014/main" id="{ED02E605-64C0-4216-00C6-83D611F397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03" y="310243"/>
            <a:ext cx="169545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8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May I have a drink of water?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60204" y="3481821"/>
            <a:ext cx="2346342" cy="1080654"/>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98764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again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another time; once more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2" name="Picture 4" descr="Image result for again clipart">
            <a:extLst>
              <a:ext uri="{FF2B5EF4-FFF2-40B4-BE49-F238E27FC236}">
                <a16:creationId xmlns:a16="http://schemas.microsoft.com/office/drawing/2014/main" id="{692D0B20-7BC6-55D2-662B-B9BED99BA1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028" y="209210"/>
            <a:ext cx="26765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170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want to dance again.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21087" y="3597174"/>
            <a:ext cx="2204061" cy="96530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0382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Thursday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569660"/>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Friday and following Thursday</a:t>
            </a:r>
            <a:endParaRPr lang="en-GB" dirty="0"/>
          </a:p>
        </p:txBody>
      </p:sp>
      <p:pic>
        <p:nvPicPr>
          <p:cNvPr id="6152" name="Picture 8" descr="Thursday Folder Clip Art">
            <a:extLst>
              <a:ext uri="{FF2B5EF4-FFF2-40B4-BE49-F238E27FC236}">
                <a16:creationId xmlns:a16="http://schemas.microsoft.com/office/drawing/2014/main" id="{4DCC1664-67E9-EA18-9D22-064FFD8F11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5364"/>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807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have music on Thursday.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90656" y="3575957"/>
            <a:ext cx="3365766" cy="98651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91956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141543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922058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Floods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a:t>
            </a:r>
          </a:p>
        </p:txBody>
      </p:sp>
    </p:spTree>
    <p:extLst>
      <p:ext uri="{BB962C8B-B14F-4D97-AF65-F5344CB8AC3E}">
        <p14:creationId xmlns:p14="http://schemas.microsoft.com/office/powerpoint/2010/main" val="37194054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Floods</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When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water</a:t>
            </a:r>
            <a:r>
              <a:rPr lang="en-GB" sz="4000" dirty="0">
                <a:solidFill>
                  <a:srgbClr val="000000"/>
                </a:solidFill>
                <a:effectLst/>
                <a:latin typeface="Twinkl Cursive Looped" panose="02000000000000000000" pitchFamily="2" charset="0"/>
                <a:ea typeface="Times New Roman" panose="02020603050405020304" pitchFamily="18" charset="0"/>
              </a:rPr>
              <a:t> falls as heavy rain falls every day, as it does during a monsoon, streams and rivers can’t carry away the rainwater fast enough.  The rivers fill up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again</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again</a:t>
            </a:r>
            <a:r>
              <a:rPr lang="en-GB" sz="4000" dirty="0">
                <a:solidFill>
                  <a:srgbClr val="000000"/>
                </a:solidFill>
                <a:effectLst/>
                <a:latin typeface="Twinkl Cursive Looped" panose="02000000000000000000" pitchFamily="2" charset="0"/>
                <a:ea typeface="Times New Roman" panose="02020603050405020304" pitchFamily="18" charset="0"/>
              </a:rPr>
              <a:t> with water. They then overflow and water floods the land alongside the rivers.    This means that lands around farms have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uncertain</a:t>
            </a:r>
            <a:r>
              <a:rPr lang="en-GB" sz="4000" dirty="0">
                <a:solidFill>
                  <a:srgbClr val="000000"/>
                </a:solidFill>
                <a:effectLst/>
                <a:latin typeface="Twinkl Cursive Looped" panose="02000000000000000000" pitchFamily="2" charset="0"/>
                <a:ea typeface="Times New Roman" panose="02020603050405020304" pitchFamily="18" charset="0"/>
              </a:rPr>
              <a:t> future.  Farmland, villages and towns can be underwater, sometimes for weeks or months, ruining crops and homes.  Farmers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unafraid</a:t>
            </a:r>
            <a:r>
              <a:rPr lang="en-GB" sz="4000" dirty="0">
                <a:solidFill>
                  <a:srgbClr val="000000"/>
                </a:solidFill>
                <a:effectLst/>
                <a:latin typeface="Twinkl Cursive Looped" panose="02000000000000000000" pitchFamily="2" charset="0"/>
                <a:ea typeface="Times New Roman" panose="02020603050405020304" pitchFamily="18" charset="0"/>
              </a:rPr>
              <a:t> of this and build the weather into their farm management. </a:t>
            </a:r>
          </a:p>
        </p:txBody>
      </p:sp>
    </p:spTree>
    <p:extLst>
      <p:ext uri="{BB962C8B-B14F-4D97-AF65-F5344CB8AC3E}">
        <p14:creationId xmlns:p14="http://schemas.microsoft.com/office/powerpoint/2010/main" val="4258564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break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separate or cause to separate into pieces as a result of a blow, shock, or strain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4" name="Picture 4" descr="Colored Broken Wooden Stick Clip Arts - Break Clipart, HD Png Download ,  Transparent Png Image - PNGitem">
            <a:extLst>
              <a:ext uri="{FF2B5EF4-FFF2-40B4-BE49-F238E27FC236}">
                <a16:creationId xmlns:a16="http://schemas.microsoft.com/office/drawing/2014/main" id="{3958EB27-77B8-2854-F3E1-B7AAAECCC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53559"/>
            <a:ext cx="31623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804702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rivers fill up again and again with water.</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385937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5457447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B38BEF1-2078-3E14-D964-C684C40706AB}"/>
              </a:ext>
            </a:extLst>
          </p:cNvPr>
          <p:cNvPicPr>
            <a:picLocks noChangeAspect="1"/>
          </p:cNvPicPr>
          <p:nvPr/>
        </p:nvPicPr>
        <p:blipFill rotWithShape="1">
          <a:blip r:embed="rId2"/>
          <a:srcRect l="11182" t="11617" r="10682" b="8828"/>
          <a:stretch/>
        </p:blipFill>
        <p:spPr>
          <a:xfrm>
            <a:off x="152899" y="54033"/>
            <a:ext cx="11886201" cy="6803967"/>
          </a:xfrm>
          <a:prstGeom prst="rect">
            <a:avLst/>
          </a:prstGeom>
        </p:spPr>
      </p:pic>
    </p:spTree>
    <p:extLst>
      <p:ext uri="{BB962C8B-B14F-4D97-AF65-F5344CB8AC3E}">
        <p14:creationId xmlns:p14="http://schemas.microsoft.com/office/powerpoint/2010/main" val="309660523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25557842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874003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great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of an extent, amount, or intensity considerably above average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8" name="Picture 4" descr="Great clipart 20 free Cliparts | Download images on Clipground 2023">
            <a:extLst>
              <a:ext uri="{FF2B5EF4-FFF2-40B4-BE49-F238E27FC236}">
                <a16:creationId xmlns:a16="http://schemas.microsoft.com/office/drawing/2014/main" id="{39A314CE-7EF6-F875-DDD7-51C245DC1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50384"/>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71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Elizabeth was a great queen.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45726" y="3657600"/>
            <a:ext cx="1779817" cy="9048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29674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break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separate or cause to separate into pieces as a result of a blow, shock, or strain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4" name="Picture 4" descr="Colored Broken Wooden Stick Clip Arts - Break Clipart, HD Png Download ,  Transparent Png Image - PNGitem">
            <a:extLst>
              <a:ext uri="{FF2B5EF4-FFF2-40B4-BE49-F238E27FC236}">
                <a16:creationId xmlns:a16="http://schemas.microsoft.com/office/drawing/2014/main" id="{3958EB27-77B8-2854-F3E1-B7AAAECCC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53559"/>
            <a:ext cx="31623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79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Luckily, the vase didn’t break.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64385" y="3624943"/>
            <a:ext cx="1877785"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59319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Luckily, the vase didn’t break.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64385" y="3624943"/>
            <a:ext cx="1877785"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72543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ly</a:t>
            </a:r>
            <a:r>
              <a:rPr lang="en-GB" dirty="0">
                <a:latin typeface="Twinkl Cursive Looped" panose="02000000000000000000" pitchFamily="2" charset="0"/>
              </a:rPr>
              <a:t> and less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20564845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br>
              <a:rPr lang="en-GB" i="1" dirty="0">
                <a:latin typeface="Twinkl Cursive Looped" panose="02000000000000000000" pitchFamily="2" charset="0"/>
              </a:rPr>
            </a:b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a:t>
            </a:r>
          </a:p>
        </p:txBody>
      </p:sp>
    </p:spTree>
    <p:extLst>
      <p:ext uri="{BB962C8B-B14F-4D97-AF65-F5344CB8AC3E}">
        <p14:creationId xmlns:p14="http://schemas.microsoft.com/office/powerpoint/2010/main" val="27033253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186759859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ly</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7830774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-less</a:t>
            </a:r>
          </a:p>
        </p:txBody>
      </p:sp>
    </p:spTree>
    <p:extLst>
      <p:ext uri="{BB962C8B-B14F-4D97-AF65-F5344CB8AC3E}">
        <p14:creationId xmlns:p14="http://schemas.microsoft.com/office/powerpoint/2010/main" val="63632296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6" y="3619668"/>
            <a:ext cx="10515600" cy="1481650"/>
          </a:xfrm>
        </p:spPr>
        <p:txBody>
          <a:bodyPr>
            <a:noAutofit/>
          </a:bodyPr>
          <a:lstStyle/>
          <a:p>
            <a:pPr algn="ctr"/>
            <a:r>
              <a:rPr lang="en-GB" sz="4800" dirty="0">
                <a:latin typeface="Twinkl Cursive Looped" panose="02000000000000000000" pitchFamily="2" charset="0"/>
              </a:rPr>
              <a:t>-less</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opposite</a:t>
            </a:r>
          </a:p>
        </p:txBody>
      </p:sp>
    </p:spTree>
    <p:extLst>
      <p:ext uri="{BB962C8B-B14F-4D97-AF65-F5344CB8AC3E}">
        <p14:creationId xmlns:p14="http://schemas.microsoft.com/office/powerpoint/2010/main" val="174194361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hope</a:t>
            </a:r>
          </a:p>
        </p:txBody>
      </p:sp>
      <p:pic>
        <p:nvPicPr>
          <p:cNvPr id="84994" name="Picture 2" descr="Dove Clipart Hope Dove Clipart With Transparent Background - Clip Art  Library">
            <a:extLst>
              <a:ext uri="{FF2B5EF4-FFF2-40B4-BE49-F238E27FC236}">
                <a16:creationId xmlns:a16="http://schemas.microsoft.com/office/drawing/2014/main" id="{9E312C74-A062-BC12-2426-60C5FC1332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057" y="400731"/>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57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9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hopeless</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561670"/>
            <a:ext cx="13389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Dove Clipart Hope Dove Clipart With Transparent Background - Clip Art  Library">
            <a:extLst>
              <a:ext uri="{FF2B5EF4-FFF2-40B4-BE49-F238E27FC236}">
                <a16:creationId xmlns:a16="http://schemas.microsoft.com/office/drawing/2014/main" id="{B13A8AC0-47CB-0518-24B6-1CAC36D6B9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057" y="400731"/>
            <a:ext cx="2438400" cy="18764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E9334BA-D6F5-BA24-17D9-8AA62FE06883}"/>
              </a:ext>
            </a:extLst>
          </p:cNvPr>
          <p:cNvSpPr txBox="1"/>
          <p:nvPr/>
        </p:nvSpPr>
        <p:spPr>
          <a:xfrm>
            <a:off x="1258353" y="-806458"/>
            <a:ext cx="1593706" cy="3770263"/>
          </a:xfrm>
          <a:prstGeom prst="rect">
            <a:avLst/>
          </a:prstGeom>
          <a:noFill/>
        </p:spPr>
        <p:txBody>
          <a:bodyPr wrap="none" rtlCol="0">
            <a:spAutoFit/>
          </a:bodyPr>
          <a:lstStyle/>
          <a:p>
            <a:r>
              <a:rPr lang="en-GB" sz="23900" b="1" dirty="0">
                <a:solidFill>
                  <a:srgbClr val="FF0000"/>
                </a:solidFill>
              </a:rPr>
              <a:t>x</a:t>
            </a:r>
          </a:p>
        </p:txBody>
      </p:sp>
    </p:spTree>
    <p:extLst>
      <p:ext uri="{BB962C8B-B14F-4D97-AF65-F5344CB8AC3E}">
        <p14:creationId xmlns:p14="http://schemas.microsoft.com/office/powerpoint/2010/main" val="373478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care</a:t>
            </a:r>
          </a:p>
        </p:txBody>
      </p:sp>
      <p:pic>
        <p:nvPicPr>
          <p:cNvPr id="82946" name="Picture 2" descr="Caring For Others Clip Art, Transparent PNG Clipart Images Free Download -  ClipartMax">
            <a:extLst>
              <a:ext uri="{FF2B5EF4-FFF2-40B4-BE49-F238E27FC236}">
                <a16:creationId xmlns:a16="http://schemas.microsoft.com/office/drawing/2014/main" id="{52D03626-29D8-DA49-0344-9E7BAA9326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52" y="4796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36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9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careless</a:t>
            </a:r>
          </a:p>
        </p:txBody>
      </p:sp>
      <p:sp>
        <p:nvSpPr>
          <p:cNvPr id="3" name="Rectangle 2">
            <a:extLst>
              <a:ext uri="{FF2B5EF4-FFF2-40B4-BE49-F238E27FC236}">
                <a16:creationId xmlns:a16="http://schemas.microsoft.com/office/drawing/2014/main" id="{13BB5EC0-7A96-4D29-A835-6FAE896C31A4}"/>
              </a:ext>
            </a:extLst>
          </p:cNvPr>
          <p:cNvSpPr/>
          <p:nvPr/>
        </p:nvSpPr>
        <p:spPr>
          <a:xfrm>
            <a:off x="6498771" y="3561670"/>
            <a:ext cx="12736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Caring For Others Clip Art, Transparent PNG Clipart Images Free Download -  ClipartMax">
            <a:extLst>
              <a:ext uri="{FF2B5EF4-FFF2-40B4-BE49-F238E27FC236}">
                <a16:creationId xmlns:a16="http://schemas.microsoft.com/office/drawing/2014/main" id="{224AF19A-1CA6-64B3-364D-F3857C5181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52" y="479652"/>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D32EA29-8028-E712-59F1-852F2A9B9C21}"/>
              </a:ext>
            </a:extLst>
          </p:cNvPr>
          <p:cNvSpPr txBox="1"/>
          <p:nvPr/>
        </p:nvSpPr>
        <p:spPr>
          <a:xfrm>
            <a:off x="563861" y="-626844"/>
            <a:ext cx="1593706" cy="3770263"/>
          </a:xfrm>
          <a:prstGeom prst="rect">
            <a:avLst/>
          </a:prstGeom>
          <a:noFill/>
        </p:spPr>
        <p:txBody>
          <a:bodyPr wrap="none" rtlCol="0">
            <a:spAutoFit/>
          </a:bodyPr>
          <a:lstStyle/>
          <a:p>
            <a:r>
              <a:rPr lang="en-GB" sz="23900" b="1" dirty="0">
                <a:solidFill>
                  <a:srgbClr val="FF0000"/>
                </a:solidFill>
              </a:rPr>
              <a:t>x</a:t>
            </a:r>
          </a:p>
        </p:txBody>
      </p:sp>
    </p:spTree>
    <p:extLst>
      <p:ext uri="{BB962C8B-B14F-4D97-AF65-F5344CB8AC3E}">
        <p14:creationId xmlns:p14="http://schemas.microsoft.com/office/powerpoint/2010/main" val="221167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11093</TotalTime>
  <Words>2940</Words>
  <Application>Microsoft Office PowerPoint</Application>
  <PresentationFormat>Widescreen</PresentationFormat>
  <Paragraphs>404</Paragraphs>
  <Slides>202</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202</vt:i4>
      </vt:variant>
    </vt:vector>
  </HeadingPairs>
  <TitlesOfParts>
    <vt:vector size="208" baseType="lpstr">
      <vt:lpstr>Arial</vt:lpstr>
      <vt:lpstr>Calibri</vt:lpstr>
      <vt:lpstr>Calibri Light</vt:lpstr>
      <vt:lpstr>Times New Roman</vt:lpstr>
      <vt:lpstr>Twinkl Cursive Looped</vt:lpstr>
      <vt:lpstr>Office Theme</vt:lpstr>
      <vt:lpstr>Spelling Y2</vt:lpstr>
      <vt:lpstr>PowerPoint Presentation</vt:lpstr>
      <vt:lpstr>PowerPoint Presentation</vt:lpstr>
      <vt:lpstr>Let’s Revisit and Review…</vt:lpstr>
      <vt:lpstr>Do you remember this challenge word?</vt:lpstr>
      <vt:lpstr>great</vt:lpstr>
      <vt:lpstr>Elizabeth was a great queen. </vt:lpstr>
      <vt:lpstr>break </vt:lpstr>
      <vt:lpstr>Luckily, the vase didn’t break. </vt:lpstr>
      <vt:lpstr>suffixes  ly and less  just add suffix to root  </vt:lpstr>
      <vt:lpstr> Exceptions - Words of more than 1 syllable and which end with a consonant followed by a ‘y’  such as merry need to have the y changed to an ‘i’</vt:lpstr>
      <vt:lpstr>suffixes</vt:lpstr>
      <vt:lpstr>-ly</vt:lpstr>
      <vt:lpstr>-less</vt:lpstr>
      <vt:lpstr>-less   opposite</vt:lpstr>
      <vt:lpstr>bad</vt:lpstr>
      <vt:lpstr>badly</vt:lpstr>
      <vt:lpstr>love</vt:lpstr>
      <vt:lpstr>lovely</vt:lpstr>
      <vt:lpstr>Let’s Teach and Practise</vt:lpstr>
      <vt:lpstr>Prefix   un-  meaning NOT  </vt:lpstr>
      <vt:lpstr>un- </vt:lpstr>
      <vt:lpstr>unemployment </vt:lpstr>
      <vt:lpstr>unhappy</vt:lpstr>
      <vt:lpstr>unemployment</vt:lpstr>
      <vt:lpstr>unhappy</vt:lpstr>
      <vt:lpstr>Unemployment has fallen in our country.  </vt:lpstr>
      <vt:lpstr> The cat was unhappy because it had rained all day. </vt:lpstr>
      <vt:lpstr>New CHALLENGE words.</vt:lpstr>
      <vt:lpstr>water</vt:lpstr>
      <vt:lpstr>May I have a drink of water? </vt:lpstr>
      <vt:lpstr>again</vt:lpstr>
      <vt:lpstr>I want to dance again. </vt:lpstr>
      <vt:lpstr>Thursday</vt:lpstr>
      <vt:lpstr>We have music on Thursday. </vt:lpstr>
      <vt:lpstr>Let’s Practise and Apply.</vt:lpstr>
      <vt:lpstr>Can you spot the spelling rule words and the challenge words?</vt:lpstr>
      <vt:lpstr>Floods  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vt:lpstr>
      <vt:lpstr>Floods  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vt:lpstr>
      <vt:lpstr>Write this sentence as I dictate it to you.</vt:lpstr>
      <vt:lpstr>Water falls as heavy rain almost every day. </vt:lpstr>
      <vt:lpstr>PowerPoint Presentation</vt:lpstr>
      <vt:lpstr>PowerPoint Presentation</vt:lpstr>
      <vt:lpstr>Let’s Revisit and Review…</vt:lpstr>
      <vt:lpstr>Do you remember this challenge word?</vt:lpstr>
      <vt:lpstr>great</vt:lpstr>
      <vt:lpstr>Elizabeth was a great queen. </vt:lpstr>
      <vt:lpstr>break </vt:lpstr>
      <vt:lpstr>Luckily, the vase didn’t break. </vt:lpstr>
      <vt:lpstr>suffixes  ly and less  just add suffix to root  </vt:lpstr>
      <vt:lpstr> Exceptions - Words of more than 1 syllable and which end with a consonant followed by a ‘y’  such as merry need to have the y changed to an ‘i’</vt:lpstr>
      <vt:lpstr>suffixes</vt:lpstr>
      <vt:lpstr>-ly</vt:lpstr>
      <vt:lpstr>-less</vt:lpstr>
      <vt:lpstr>-less   opposite</vt:lpstr>
      <vt:lpstr>happy</vt:lpstr>
      <vt:lpstr>happily</vt:lpstr>
      <vt:lpstr>funny</vt:lpstr>
      <vt:lpstr>funnily</vt:lpstr>
      <vt:lpstr>Let’s Teach and Practise</vt:lpstr>
      <vt:lpstr>Prefix   un-  meaning NOT  </vt:lpstr>
      <vt:lpstr>un- </vt:lpstr>
      <vt:lpstr>unafraid </vt:lpstr>
      <vt:lpstr>uncertain</vt:lpstr>
      <vt:lpstr>unafraid</vt:lpstr>
      <vt:lpstr>uncertain</vt:lpstr>
      <vt:lpstr>The rabbit sat calm and unafraid in the garden.  </vt:lpstr>
      <vt:lpstr> I was uncertain what the answer was to 2+2.</vt:lpstr>
      <vt:lpstr>New CHALLENGE words.</vt:lpstr>
      <vt:lpstr>water</vt:lpstr>
      <vt:lpstr>May I have a drink of water? </vt:lpstr>
      <vt:lpstr>again</vt:lpstr>
      <vt:lpstr>I want to dance again. </vt:lpstr>
      <vt:lpstr>Thursday</vt:lpstr>
      <vt:lpstr>We have music on Thursday. </vt:lpstr>
      <vt:lpstr>Let’s Practise and Apply.</vt:lpstr>
      <vt:lpstr>Can you spot the spelling rule words and the challenge words?</vt:lpstr>
      <vt:lpstr>Floods  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vt:lpstr>
      <vt:lpstr>Floods  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vt:lpstr>
      <vt:lpstr>Write this sentence as I dictate it to you.</vt:lpstr>
      <vt:lpstr>The rivers fill up again and again with water.</vt:lpstr>
      <vt:lpstr>PowerPoint Presentation</vt:lpstr>
      <vt:lpstr>PowerPoint Presentation</vt:lpstr>
      <vt:lpstr>Let’s Revisit and Review…</vt:lpstr>
      <vt:lpstr>Do you remember this challenge word?</vt:lpstr>
      <vt:lpstr>great</vt:lpstr>
      <vt:lpstr>Elizabeth was a great queen. </vt:lpstr>
      <vt:lpstr>break </vt:lpstr>
      <vt:lpstr>Luckily, the vase didn’t break. </vt:lpstr>
      <vt:lpstr>suffixes  ly and less  just add suffix to root  </vt:lpstr>
      <vt:lpstr> Exceptions - Words of more than 1 syllable and which end with a consonant followed by a ‘y’  such as merry need to have the y changed to an ‘i’</vt:lpstr>
      <vt:lpstr>suffixes</vt:lpstr>
      <vt:lpstr>-ly</vt:lpstr>
      <vt:lpstr>-less</vt:lpstr>
      <vt:lpstr>-less   opposite</vt:lpstr>
      <vt:lpstr>hope</vt:lpstr>
      <vt:lpstr>hopeless</vt:lpstr>
      <vt:lpstr>care</vt:lpstr>
      <vt:lpstr>careless</vt:lpstr>
      <vt:lpstr>Let’s Teach and Practise</vt:lpstr>
      <vt:lpstr>Prefix   un-  meaning NOT  </vt:lpstr>
      <vt:lpstr>un- </vt:lpstr>
      <vt:lpstr>undo</vt:lpstr>
      <vt:lpstr>untie</vt:lpstr>
      <vt:lpstr>undo</vt:lpstr>
      <vt:lpstr>untie</vt:lpstr>
      <vt:lpstr>The knot was difficult to undo. </vt:lpstr>
      <vt:lpstr> She knelt to untie her laces.</vt:lpstr>
      <vt:lpstr>New CHALLENGE words.</vt:lpstr>
      <vt:lpstr>water</vt:lpstr>
      <vt:lpstr>May I have a drink of water? </vt:lpstr>
      <vt:lpstr>again</vt:lpstr>
      <vt:lpstr>I want to dance again. </vt:lpstr>
      <vt:lpstr>Thursday</vt:lpstr>
      <vt:lpstr>We have music on Thursday. </vt:lpstr>
      <vt:lpstr>Let’s Practise and Apply.</vt:lpstr>
      <vt:lpstr>Can you spot the spelling rule words and the challenge words?</vt:lpstr>
      <vt:lpstr>Floods  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vt:lpstr>
      <vt:lpstr>Floods  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vt:lpstr>
      <vt:lpstr>Write this sentence as I dictate it to you.</vt:lpstr>
      <vt:lpstr>This means that lands around farms have an uncertain future. </vt:lpstr>
      <vt:lpstr>PowerPoint Presentation</vt:lpstr>
      <vt:lpstr>PowerPoint Presentation</vt:lpstr>
      <vt:lpstr>Let’s Revisit and Review…</vt:lpstr>
      <vt:lpstr>Do you remember this challenge word?</vt:lpstr>
      <vt:lpstr>great</vt:lpstr>
      <vt:lpstr>Elizabeth was a great queen. </vt:lpstr>
      <vt:lpstr>break </vt:lpstr>
      <vt:lpstr>Luckily, the vase didn’t break. </vt:lpstr>
      <vt:lpstr>suffixes  ly and less  just add suffix to root  </vt:lpstr>
      <vt:lpstr> Exceptions - Words of more than 1 syllable and which end with a consonant followed by a ‘y’  such as merry need to have the y changed to an ‘i’</vt:lpstr>
      <vt:lpstr>suffixes</vt:lpstr>
      <vt:lpstr>-ly</vt:lpstr>
      <vt:lpstr>-less</vt:lpstr>
      <vt:lpstr>-less   opposite</vt:lpstr>
      <vt:lpstr>penny</vt:lpstr>
      <vt:lpstr>penniless</vt:lpstr>
      <vt:lpstr>Let’s Teach and Practise</vt:lpstr>
      <vt:lpstr>Prefix   un-  meaning NOT  </vt:lpstr>
      <vt:lpstr>un- </vt:lpstr>
      <vt:lpstr>undress </vt:lpstr>
      <vt:lpstr>unkind</vt:lpstr>
      <vt:lpstr>undress</vt:lpstr>
      <vt:lpstr>unkind</vt:lpstr>
      <vt:lpstr>She undressed and climbed into bed.  </vt:lpstr>
      <vt:lpstr> You were terribly unkind to her.</vt:lpstr>
      <vt:lpstr>New CHALLENGE words.</vt:lpstr>
      <vt:lpstr>water</vt:lpstr>
      <vt:lpstr>May I have a drink of water? </vt:lpstr>
      <vt:lpstr>again</vt:lpstr>
      <vt:lpstr>I want to dance again. </vt:lpstr>
      <vt:lpstr>Thursday</vt:lpstr>
      <vt:lpstr>We have music on Thursday. </vt:lpstr>
      <vt:lpstr>Let’s Practise and Apply.</vt:lpstr>
      <vt:lpstr>Can you spot the spelling rule words and the challenge words?</vt:lpstr>
      <vt:lpstr>Floods  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vt:lpstr>
      <vt:lpstr>Floods  When water falls as heavy rain falls every day, as it does during a monsoon, streams and rivers can’t carry away the rainwater fast enough.  The rivers fill up again and again with water. They then overflow and water floods the land alongside the rivers.    This means that lands around farms have an uncertain future.  Farmland, villages and towns can be underwater, sometimes for weeks or months, ruining crops and homes.  Farmers are unafraid of this and build the weather into their farm management. </vt:lpstr>
      <vt:lpstr>Write this sentence as I dictate it to you.</vt:lpstr>
      <vt:lpstr>Farmers are unafraid of this.</vt:lpstr>
      <vt:lpstr>PowerPoint Presentation</vt:lpstr>
      <vt:lpstr>PowerPoint Presentation</vt:lpstr>
      <vt:lpstr>Old challenge words…</vt:lpstr>
      <vt:lpstr>great</vt:lpstr>
      <vt:lpstr>break</vt:lpstr>
      <vt:lpstr>Old spelling rule words…</vt:lpstr>
      <vt:lpstr>bad</vt:lpstr>
      <vt:lpstr>badly</vt:lpstr>
      <vt:lpstr>love</vt:lpstr>
      <vt:lpstr>lovely</vt:lpstr>
      <vt:lpstr>happy</vt:lpstr>
      <vt:lpstr>happily</vt:lpstr>
      <vt:lpstr>funny</vt:lpstr>
      <vt:lpstr>funnily</vt:lpstr>
      <vt:lpstr>hope</vt:lpstr>
      <vt:lpstr>hopeless</vt:lpstr>
      <vt:lpstr>care</vt:lpstr>
      <vt:lpstr>careless</vt:lpstr>
      <vt:lpstr>penny</vt:lpstr>
      <vt:lpstr>penniless</vt:lpstr>
      <vt:lpstr>New spelling rule words…</vt:lpstr>
      <vt:lpstr>unemployment</vt:lpstr>
      <vt:lpstr>unhappy</vt:lpstr>
      <vt:lpstr>unafraid</vt:lpstr>
      <vt:lpstr>uncertain</vt:lpstr>
      <vt:lpstr>undo</vt:lpstr>
      <vt:lpstr>untie</vt:lpstr>
      <vt:lpstr>undress</vt:lpstr>
      <vt:lpstr>unkind</vt:lpstr>
      <vt:lpstr>New challenge words…</vt:lpstr>
      <vt:lpstr>water</vt:lpstr>
      <vt:lpstr>again</vt:lpstr>
      <vt:lpstr>Thursday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12</cp:revision>
  <cp:lastPrinted>2022-05-27T07:40:55Z</cp:lastPrinted>
  <dcterms:created xsi:type="dcterms:W3CDTF">2022-03-23T13:56:57Z</dcterms:created>
  <dcterms:modified xsi:type="dcterms:W3CDTF">2023-03-15T11:11:55Z</dcterms:modified>
</cp:coreProperties>
</file>