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4"/>
  </p:notesMasterIdLst>
  <p:sldIdLst>
    <p:sldId id="256" r:id="rId2"/>
    <p:sldId id="322" r:id="rId3"/>
    <p:sldId id="604" r:id="rId4"/>
    <p:sldId id="258" r:id="rId5"/>
    <p:sldId id="333" r:id="rId6"/>
    <p:sldId id="2433" r:id="rId7"/>
    <p:sldId id="2434" r:id="rId8"/>
    <p:sldId id="1504" r:id="rId9"/>
    <p:sldId id="2435" r:id="rId10"/>
    <p:sldId id="2436" r:id="rId11"/>
    <p:sldId id="2306" r:id="rId12"/>
    <p:sldId id="2437" r:id="rId13"/>
    <p:sldId id="1893" r:id="rId14"/>
    <p:sldId id="2307" r:id="rId15"/>
    <p:sldId id="2308" r:id="rId16"/>
    <p:sldId id="267" r:id="rId17"/>
    <p:sldId id="1452" r:id="rId18"/>
    <p:sldId id="1495" r:id="rId19"/>
    <p:sldId id="1456" r:id="rId20"/>
    <p:sldId id="1459" r:id="rId21"/>
    <p:sldId id="2438" r:id="rId22"/>
    <p:sldId id="1466" r:id="rId23"/>
    <p:sldId id="2032" r:id="rId24"/>
    <p:sldId id="2439" r:id="rId25"/>
    <p:sldId id="1473" r:id="rId26"/>
    <p:sldId id="1501" r:id="rId27"/>
    <p:sldId id="2440" r:id="rId28"/>
    <p:sldId id="1482" r:id="rId29"/>
    <p:sldId id="1485" r:id="rId30"/>
    <p:sldId id="1505" r:id="rId31"/>
    <p:sldId id="1895" r:id="rId32"/>
    <p:sldId id="1506" r:id="rId33"/>
    <p:sldId id="1896" r:id="rId34"/>
    <p:sldId id="1897" r:id="rId35"/>
    <p:sldId id="304" r:id="rId36"/>
    <p:sldId id="318" r:id="rId37"/>
    <p:sldId id="316" r:id="rId38"/>
    <p:sldId id="2441" r:id="rId39"/>
    <p:sldId id="331" r:id="rId40"/>
    <p:sldId id="332" r:id="rId41"/>
    <p:sldId id="1636" r:id="rId42"/>
    <p:sldId id="2450" r:id="rId43"/>
    <p:sldId id="2451" r:id="rId44"/>
    <p:sldId id="2452" r:id="rId45"/>
    <p:sldId id="2453" r:id="rId46"/>
    <p:sldId id="2454" r:id="rId47"/>
    <p:sldId id="2455" r:id="rId48"/>
    <p:sldId id="2456" r:id="rId49"/>
    <p:sldId id="2457" r:id="rId50"/>
    <p:sldId id="2458" r:id="rId51"/>
    <p:sldId id="2330" r:id="rId52"/>
    <p:sldId id="2331" r:id="rId53"/>
    <p:sldId id="2332" r:id="rId54"/>
    <p:sldId id="2463" r:id="rId55"/>
    <p:sldId id="2464" r:id="rId56"/>
    <p:sldId id="2465" r:id="rId57"/>
    <p:sldId id="2466" r:id="rId58"/>
    <p:sldId id="2467" r:id="rId59"/>
    <p:sldId id="2470" r:id="rId60"/>
    <p:sldId id="2471" r:id="rId61"/>
    <p:sldId id="2472" r:id="rId62"/>
    <p:sldId id="2473" r:id="rId63"/>
    <p:sldId id="2475" r:id="rId64"/>
    <p:sldId id="2476" r:id="rId65"/>
    <p:sldId id="2477" r:id="rId66"/>
    <p:sldId id="2478" r:id="rId67"/>
    <p:sldId id="2479" r:id="rId68"/>
    <p:sldId id="2480" r:id="rId69"/>
    <p:sldId id="2481" r:id="rId70"/>
    <p:sldId id="2482" r:id="rId71"/>
    <p:sldId id="2483" r:id="rId72"/>
    <p:sldId id="2484" r:id="rId73"/>
    <p:sldId id="2485" r:id="rId74"/>
    <p:sldId id="2486" r:id="rId75"/>
    <p:sldId id="2487" r:id="rId76"/>
    <p:sldId id="2442" r:id="rId77"/>
    <p:sldId id="2488" r:id="rId78"/>
    <p:sldId id="2489" r:id="rId79"/>
    <p:sldId id="2490" r:id="rId80"/>
    <p:sldId id="2491" r:id="rId81"/>
    <p:sldId id="2492" r:id="rId82"/>
    <p:sldId id="2493" r:id="rId83"/>
    <p:sldId id="2494" r:id="rId84"/>
    <p:sldId id="2495" r:id="rId85"/>
    <p:sldId id="2496" r:id="rId86"/>
    <p:sldId id="2366" r:id="rId87"/>
    <p:sldId id="2367" r:id="rId88"/>
    <p:sldId id="2501" r:id="rId89"/>
    <p:sldId id="2502" r:id="rId90"/>
    <p:sldId id="2503" r:id="rId91"/>
    <p:sldId id="2504" r:id="rId92"/>
    <p:sldId id="2505" r:id="rId93"/>
    <p:sldId id="2506" r:id="rId94"/>
    <p:sldId id="2507" r:id="rId95"/>
    <p:sldId id="2508" r:id="rId96"/>
    <p:sldId id="2509" r:id="rId97"/>
    <p:sldId id="2510" r:id="rId98"/>
    <p:sldId id="2511" r:id="rId99"/>
    <p:sldId id="2512" r:id="rId100"/>
    <p:sldId id="2513" r:id="rId101"/>
    <p:sldId id="2514" r:id="rId102"/>
    <p:sldId id="2515" r:id="rId103"/>
    <p:sldId id="2516" r:id="rId104"/>
    <p:sldId id="2517" r:id="rId105"/>
    <p:sldId id="2518" r:id="rId106"/>
    <p:sldId id="2519" r:id="rId107"/>
    <p:sldId id="2520" r:id="rId108"/>
    <p:sldId id="2521" r:id="rId109"/>
    <p:sldId id="2522" r:id="rId110"/>
    <p:sldId id="2523" r:id="rId111"/>
    <p:sldId id="2524" r:id="rId112"/>
    <p:sldId id="2525" r:id="rId113"/>
    <p:sldId id="2443" r:id="rId114"/>
    <p:sldId id="2526" r:id="rId115"/>
    <p:sldId id="2527" r:id="rId116"/>
    <p:sldId id="2528" r:id="rId117"/>
    <p:sldId id="2529" r:id="rId118"/>
    <p:sldId id="2530" r:id="rId119"/>
    <p:sldId id="2531" r:id="rId120"/>
    <p:sldId id="2532" r:id="rId121"/>
    <p:sldId id="2533" r:id="rId122"/>
    <p:sldId id="2534" r:id="rId123"/>
    <p:sldId id="2402" r:id="rId124"/>
    <p:sldId id="2403" r:id="rId125"/>
    <p:sldId id="2539" r:id="rId126"/>
    <p:sldId id="2540" r:id="rId127"/>
    <p:sldId id="2541" r:id="rId128"/>
    <p:sldId id="2542" r:id="rId129"/>
    <p:sldId id="2543" r:id="rId130"/>
    <p:sldId id="2544" r:id="rId131"/>
    <p:sldId id="2545" r:id="rId132"/>
    <p:sldId id="2546" r:id="rId133"/>
    <p:sldId id="2547" r:id="rId134"/>
    <p:sldId id="2548" r:id="rId135"/>
    <p:sldId id="2549" r:id="rId136"/>
    <p:sldId id="2550" r:id="rId137"/>
    <p:sldId id="2551" r:id="rId138"/>
    <p:sldId id="2552" r:id="rId139"/>
    <p:sldId id="2553" r:id="rId140"/>
    <p:sldId id="2554" r:id="rId141"/>
    <p:sldId id="2555" r:id="rId142"/>
    <p:sldId id="2556" r:id="rId143"/>
    <p:sldId id="2557" r:id="rId144"/>
    <p:sldId id="2558" r:id="rId145"/>
    <p:sldId id="2559" r:id="rId146"/>
    <p:sldId id="2560" r:id="rId147"/>
    <p:sldId id="2561" r:id="rId148"/>
    <p:sldId id="2562" r:id="rId149"/>
    <p:sldId id="2563" r:id="rId150"/>
    <p:sldId id="328" r:id="rId151"/>
    <p:sldId id="1509" r:id="rId152"/>
    <p:sldId id="595" r:id="rId153"/>
    <p:sldId id="2445" r:id="rId154"/>
    <p:sldId id="2446" r:id="rId155"/>
    <p:sldId id="596" r:id="rId156"/>
    <p:sldId id="1755" r:id="rId157"/>
    <p:sldId id="1756" r:id="rId158"/>
    <p:sldId id="1757" r:id="rId159"/>
    <p:sldId id="1758" r:id="rId160"/>
    <p:sldId id="1759" r:id="rId161"/>
    <p:sldId id="1902" r:id="rId162"/>
    <p:sldId id="1903" r:id="rId163"/>
    <p:sldId id="1909" r:id="rId164"/>
    <p:sldId id="1908" r:id="rId165"/>
    <p:sldId id="2191" r:id="rId166"/>
    <p:sldId id="2190" r:id="rId167"/>
    <p:sldId id="594" r:id="rId168"/>
    <p:sldId id="559" r:id="rId169"/>
    <p:sldId id="555" r:id="rId170"/>
    <p:sldId id="558" r:id="rId171"/>
    <p:sldId id="566" r:id="rId172"/>
    <p:sldId id="567" r:id="rId173"/>
    <p:sldId id="568" r:id="rId174"/>
    <p:sldId id="573" r:id="rId175"/>
    <p:sldId id="574" r:id="rId176"/>
    <p:sldId id="2449" r:id="rId177"/>
    <p:sldId id="2448" r:id="rId178"/>
    <p:sldId id="2447" r:id="rId179"/>
    <p:sldId id="560" r:id="rId180"/>
    <p:sldId id="593" r:id="rId181"/>
    <p:sldId id="561" r:id="rId182"/>
    <p:sldId id="1914" r:id="rId183"/>
    <p:sldId id="550" r:id="rId184"/>
    <p:sldId id="597" r:id="rId185"/>
    <p:sldId id="583" r:id="rId186"/>
    <p:sldId id="1194" r:id="rId187"/>
    <p:sldId id="1631" r:id="rId188"/>
    <p:sldId id="1915" r:id="rId189"/>
    <p:sldId id="590" r:id="rId190"/>
    <p:sldId id="591" r:id="rId191"/>
    <p:sldId id="1916" r:id="rId192"/>
    <p:sldId id="598" r:id="rId193"/>
  </p:sldIdLst>
  <p:sldSz cx="12192000" cy="6858000"/>
  <p:notesSz cx="6742113" cy="98758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D26E476-E86D-4286-A3F4-3FC45469DC25}" v="424" dt="2023-03-15T11:56:20.45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618" autoAdjust="0"/>
    <p:restoredTop sz="80891" autoAdjust="0"/>
  </p:normalViewPr>
  <p:slideViewPr>
    <p:cSldViewPr snapToGrid="0">
      <p:cViewPr varScale="1">
        <p:scale>
          <a:sx n="58" d="100"/>
          <a:sy n="58" d="100"/>
        </p:scale>
        <p:origin x="115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notesMaster" Target="notesMasters/notesMaster1.xml"/><Relationship Id="rId199" Type="http://schemas.microsoft.com/office/2016/11/relationships/changesInfo" Target="changesInfos/changesInfo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presProps" Target="presProps.xml"/><Relationship Id="rId190" Type="http://schemas.openxmlformats.org/officeDocument/2006/relationships/slide" Target="slides/slide189.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viewProps" Target="viewProps.xml"/><Relationship Id="rId200" Type="http://schemas.microsoft.com/office/2015/10/relationships/revisionInfo" Target="revisionInfo.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theme" Target="theme/theme1.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tableStyles" Target="tableStyles.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lly Stokes" userId="3e5c5154-569e-4d81-aa91-4f91841cdfa9" providerId="ADAL" clId="{4D26E476-E86D-4286-A3F4-3FC45469DC25}"/>
    <pc:docChg chg="custSel addSld delSld modSld sldOrd">
      <pc:chgData name="Kelly Stokes" userId="3e5c5154-569e-4d81-aa91-4f91841cdfa9" providerId="ADAL" clId="{4D26E476-E86D-4286-A3F4-3FC45469DC25}" dt="2023-03-15T11:56:29.632" v="743" actId="20577"/>
      <pc:docMkLst>
        <pc:docMk/>
      </pc:docMkLst>
      <pc:sldChg chg="modSp mod">
        <pc:chgData name="Kelly Stokes" userId="3e5c5154-569e-4d81-aa91-4f91841cdfa9" providerId="ADAL" clId="{4D26E476-E86D-4286-A3F4-3FC45469DC25}" dt="2023-03-15T11:14:34.403" v="1" actId="20577"/>
        <pc:sldMkLst>
          <pc:docMk/>
          <pc:sldMk cId="3945579917" sldId="256"/>
        </pc:sldMkLst>
        <pc:spChg chg="mod">
          <ac:chgData name="Kelly Stokes" userId="3e5c5154-569e-4d81-aa91-4f91841cdfa9" providerId="ADAL" clId="{4D26E476-E86D-4286-A3F4-3FC45469DC25}" dt="2023-03-15T11:14:34.403" v="1" actId="20577"/>
          <ac:spMkLst>
            <pc:docMk/>
            <pc:sldMk cId="3945579917" sldId="256"/>
            <ac:spMk id="3" creationId="{9B667196-C5B4-45FC-B5E8-3B190D7A595C}"/>
          </ac:spMkLst>
        </pc:spChg>
      </pc:sldChg>
      <pc:sldChg chg="modSp mod">
        <pc:chgData name="Kelly Stokes" userId="3e5c5154-569e-4d81-aa91-4f91841cdfa9" providerId="ADAL" clId="{4D26E476-E86D-4286-A3F4-3FC45469DC25}" dt="2023-03-15T11:28:11.506" v="268" actId="115"/>
        <pc:sldMkLst>
          <pc:docMk/>
          <pc:sldMk cId="2433500145" sldId="316"/>
        </pc:sldMkLst>
        <pc:spChg chg="mod">
          <ac:chgData name="Kelly Stokes" userId="3e5c5154-569e-4d81-aa91-4f91841cdfa9" providerId="ADAL" clId="{4D26E476-E86D-4286-A3F4-3FC45469DC25}" dt="2023-03-15T11:28:11.506" v="268" actId="115"/>
          <ac:spMkLst>
            <pc:docMk/>
            <pc:sldMk cId="2433500145" sldId="316"/>
            <ac:spMk id="2" creationId="{52DA34BA-82FC-47C5-BCE1-BB65E08B92A1}"/>
          </ac:spMkLst>
        </pc:spChg>
      </pc:sldChg>
      <pc:sldChg chg="modSp mod">
        <pc:chgData name="Kelly Stokes" userId="3e5c5154-569e-4d81-aa91-4f91841cdfa9" providerId="ADAL" clId="{4D26E476-E86D-4286-A3F4-3FC45469DC25}" dt="2023-03-15T11:14:37.384" v="3" actId="20577"/>
        <pc:sldMkLst>
          <pc:docMk/>
          <pc:sldMk cId="864376776" sldId="322"/>
        </pc:sldMkLst>
        <pc:spChg chg="mod">
          <ac:chgData name="Kelly Stokes" userId="3e5c5154-569e-4d81-aa91-4f91841cdfa9" providerId="ADAL" clId="{4D26E476-E86D-4286-A3F4-3FC45469DC25}" dt="2023-03-15T11:14:37.384" v="3" actId="20577"/>
          <ac:spMkLst>
            <pc:docMk/>
            <pc:sldMk cId="864376776" sldId="322"/>
            <ac:spMk id="2" creationId="{02FB8773-AD3E-2543-510F-CEE32E75C793}"/>
          </ac:spMkLst>
        </pc:spChg>
      </pc:sldChg>
      <pc:sldChg chg="modSp mod">
        <pc:chgData name="Kelly Stokes" userId="3e5c5154-569e-4d81-aa91-4f91841cdfa9" providerId="ADAL" clId="{4D26E476-E86D-4286-A3F4-3FC45469DC25}" dt="2023-03-15T11:30:06.317" v="282" actId="20577"/>
        <pc:sldMkLst>
          <pc:docMk/>
          <pc:sldMk cId="4214164962" sldId="328"/>
        </pc:sldMkLst>
        <pc:spChg chg="mod">
          <ac:chgData name="Kelly Stokes" userId="3e5c5154-569e-4d81-aa91-4f91841cdfa9" providerId="ADAL" clId="{4D26E476-E86D-4286-A3F4-3FC45469DC25}" dt="2023-03-15T11:30:06.317" v="282" actId="20577"/>
          <ac:spMkLst>
            <pc:docMk/>
            <pc:sldMk cId="4214164962" sldId="328"/>
            <ac:spMk id="2" creationId="{02FB8773-AD3E-2543-510F-CEE32E75C793}"/>
          </ac:spMkLst>
        </pc:spChg>
      </pc:sldChg>
      <pc:sldChg chg="modNotesTx">
        <pc:chgData name="Kelly Stokes" userId="3e5c5154-569e-4d81-aa91-4f91841cdfa9" providerId="ADAL" clId="{4D26E476-E86D-4286-A3F4-3FC45469DC25}" dt="2023-03-15T11:29:45.630" v="276"/>
        <pc:sldMkLst>
          <pc:docMk/>
          <pc:sldMk cId="2534233594" sldId="331"/>
        </pc:sldMkLst>
      </pc:sldChg>
      <pc:sldChg chg="modSp mod">
        <pc:chgData name="Kelly Stokes" userId="3e5c5154-569e-4d81-aa91-4f91841cdfa9" providerId="ADAL" clId="{4D26E476-E86D-4286-A3F4-3FC45469DC25}" dt="2023-03-15T11:29:48.848" v="277"/>
        <pc:sldMkLst>
          <pc:docMk/>
          <pc:sldMk cId="958288502" sldId="332"/>
        </pc:sldMkLst>
        <pc:spChg chg="mod">
          <ac:chgData name="Kelly Stokes" userId="3e5c5154-569e-4d81-aa91-4f91841cdfa9" providerId="ADAL" clId="{4D26E476-E86D-4286-A3F4-3FC45469DC25}" dt="2023-03-15T11:29:48.848" v="277"/>
          <ac:spMkLst>
            <pc:docMk/>
            <pc:sldMk cId="958288502" sldId="332"/>
            <ac:spMk id="2" creationId="{77E26784-A357-92CE-B6B1-8F248D3D6650}"/>
          </ac:spMkLst>
        </pc:spChg>
      </pc:sldChg>
      <pc:sldChg chg="modNotesTx">
        <pc:chgData name="Kelly Stokes" userId="3e5c5154-569e-4d81-aa91-4f91841cdfa9" providerId="ADAL" clId="{4D26E476-E86D-4286-A3F4-3FC45469DC25}" dt="2023-03-15T11:33:08.385" v="378"/>
        <pc:sldMkLst>
          <pc:docMk/>
          <pc:sldMk cId="3625788919" sldId="550"/>
        </pc:sldMkLst>
      </pc:sldChg>
      <pc:sldChg chg="modSp mod ord">
        <pc:chgData name="Kelly Stokes" userId="3e5c5154-569e-4d81-aa91-4f91841cdfa9" providerId="ADAL" clId="{4D26E476-E86D-4286-A3F4-3FC45469DC25}" dt="2023-03-15T11:31:41.923" v="322" actId="20577"/>
        <pc:sldMkLst>
          <pc:docMk/>
          <pc:sldMk cId="4213858259" sldId="555"/>
        </pc:sldMkLst>
        <pc:spChg chg="mod">
          <ac:chgData name="Kelly Stokes" userId="3e5c5154-569e-4d81-aa91-4f91841cdfa9" providerId="ADAL" clId="{4D26E476-E86D-4286-A3F4-3FC45469DC25}" dt="2023-03-15T11:31:41.923" v="322" actId="20577"/>
          <ac:spMkLst>
            <pc:docMk/>
            <pc:sldMk cId="4213858259" sldId="555"/>
            <ac:spMk id="2" creationId="{52DA34BA-82FC-47C5-BCE1-BB65E08B92A1}"/>
          </ac:spMkLst>
        </pc:spChg>
      </pc:sldChg>
      <pc:sldChg chg="modSp mod">
        <pc:chgData name="Kelly Stokes" userId="3e5c5154-569e-4d81-aa91-4f91841cdfa9" providerId="ADAL" clId="{4D26E476-E86D-4286-A3F4-3FC45469DC25}" dt="2023-03-15T11:31:30.518" v="310" actId="20577"/>
        <pc:sldMkLst>
          <pc:docMk/>
          <pc:sldMk cId="1413045715" sldId="558"/>
        </pc:sldMkLst>
        <pc:spChg chg="mod">
          <ac:chgData name="Kelly Stokes" userId="3e5c5154-569e-4d81-aa91-4f91841cdfa9" providerId="ADAL" clId="{4D26E476-E86D-4286-A3F4-3FC45469DC25}" dt="2023-03-15T11:31:30.518" v="310" actId="20577"/>
          <ac:spMkLst>
            <pc:docMk/>
            <pc:sldMk cId="1413045715" sldId="558"/>
            <ac:spMk id="2" creationId="{52DA34BA-82FC-47C5-BCE1-BB65E08B92A1}"/>
          </ac:spMkLst>
        </pc:spChg>
      </pc:sldChg>
      <pc:sldChg chg="modSp mod ord">
        <pc:chgData name="Kelly Stokes" userId="3e5c5154-569e-4d81-aa91-4f91841cdfa9" providerId="ADAL" clId="{4D26E476-E86D-4286-A3F4-3FC45469DC25}" dt="2023-03-15T11:31:37.633" v="316" actId="20577"/>
        <pc:sldMkLst>
          <pc:docMk/>
          <pc:sldMk cId="2938272345" sldId="559"/>
        </pc:sldMkLst>
        <pc:spChg chg="mod">
          <ac:chgData name="Kelly Stokes" userId="3e5c5154-569e-4d81-aa91-4f91841cdfa9" providerId="ADAL" clId="{4D26E476-E86D-4286-A3F4-3FC45469DC25}" dt="2023-03-15T11:31:37.633" v="316" actId="20577"/>
          <ac:spMkLst>
            <pc:docMk/>
            <pc:sldMk cId="2938272345" sldId="559"/>
            <ac:spMk id="2" creationId="{52DA34BA-82FC-47C5-BCE1-BB65E08B92A1}"/>
          </ac:spMkLst>
        </pc:spChg>
      </pc:sldChg>
      <pc:sldChg chg="modSp mod">
        <pc:chgData name="Kelly Stokes" userId="3e5c5154-569e-4d81-aa91-4f91841cdfa9" providerId="ADAL" clId="{4D26E476-E86D-4286-A3F4-3FC45469DC25}" dt="2023-03-15T11:32:51.775" v="374" actId="20577"/>
        <pc:sldMkLst>
          <pc:docMk/>
          <pc:sldMk cId="2844813666" sldId="561"/>
        </pc:sldMkLst>
        <pc:spChg chg="mod">
          <ac:chgData name="Kelly Stokes" userId="3e5c5154-569e-4d81-aa91-4f91841cdfa9" providerId="ADAL" clId="{4D26E476-E86D-4286-A3F4-3FC45469DC25}" dt="2023-03-15T11:32:51.775" v="374" actId="20577"/>
          <ac:spMkLst>
            <pc:docMk/>
            <pc:sldMk cId="2844813666" sldId="561"/>
            <ac:spMk id="2" creationId="{52DA34BA-82FC-47C5-BCE1-BB65E08B92A1}"/>
          </ac:spMkLst>
        </pc:spChg>
      </pc:sldChg>
      <pc:sldChg chg="modSp mod">
        <pc:chgData name="Kelly Stokes" userId="3e5c5154-569e-4d81-aa91-4f91841cdfa9" providerId="ADAL" clId="{4D26E476-E86D-4286-A3F4-3FC45469DC25}" dt="2023-03-15T11:31:48.941" v="329" actId="20577"/>
        <pc:sldMkLst>
          <pc:docMk/>
          <pc:sldMk cId="2824879269" sldId="566"/>
        </pc:sldMkLst>
        <pc:spChg chg="mod">
          <ac:chgData name="Kelly Stokes" userId="3e5c5154-569e-4d81-aa91-4f91841cdfa9" providerId="ADAL" clId="{4D26E476-E86D-4286-A3F4-3FC45469DC25}" dt="2023-03-15T11:31:48.941" v="329" actId="20577"/>
          <ac:spMkLst>
            <pc:docMk/>
            <pc:sldMk cId="2824879269" sldId="566"/>
            <ac:spMk id="2" creationId="{52DA34BA-82FC-47C5-BCE1-BB65E08B92A1}"/>
          </ac:spMkLst>
        </pc:spChg>
      </pc:sldChg>
      <pc:sldChg chg="modSp mod">
        <pc:chgData name="Kelly Stokes" userId="3e5c5154-569e-4d81-aa91-4f91841cdfa9" providerId="ADAL" clId="{4D26E476-E86D-4286-A3F4-3FC45469DC25}" dt="2023-03-15T11:31:54.172" v="335" actId="20577"/>
        <pc:sldMkLst>
          <pc:docMk/>
          <pc:sldMk cId="805782854" sldId="567"/>
        </pc:sldMkLst>
        <pc:spChg chg="mod">
          <ac:chgData name="Kelly Stokes" userId="3e5c5154-569e-4d81-aa91-4f91841cdfa9" providerId="ADAL" clId="{4D26E476-E86D-4286-A3F4-3FC45469DC25}" dt="2023-03-15T11:31:54.172" v="335" actId="20577"/>
          <ac:spMkLst>
            <pc:docMk/>
            <pc:sldMk cId="805782854" sldId="567"/>
            <ac:spMk id="2" creationId="{52DA34BA-82FC-47C5-BCE1-BB65E08B92A1}"/>
          </ac:spMkLst>
        </pc:spChg>
      </pc:sldChg>
      <pc:sldChg chg="modSp mod">
        <pc:chgData name="Kelly Stokes" userId="3e5c5154-569e-4d81-aa91-4f91841cdfa9" providerId="ADAL" clId="{4D26E476-E86D-4286-A3F4-3FC45469DC25}" dt="2023-03-15T11:32:00.735" v="338" actId="20577"/>
        <pc:sldMkLst>
          <pc:docMk/>
          <pc:sldMk cId="2306067830" sldId="568"/>
        </pc:sldMkLst>
        <pc:spChg chg="mod">
          <ac:chgData name="Kelly Stokes" userId="3e5c5154-569e-4d81-aa91-4f91841cdfa9" providerId="ADAL" clId="{4D26E476-E86D-4286-A3F4-3FC45469DC25}" dt="2023-03-15T11:32:00.735" v="338" actId="20577"/>
          <ac:spMkLst>
            <pc:docMk/>
            <pc:sldMk cId="2306067830" sldId="568"/>
            <ac:spMk id="2" creationId="{52DA34BA-82FC-47C5-BCE1-BB65E08B92A1}"/>
          </ac:spMkLst>
        </pc:spChg>
      </pc:sldChg>
      <pc:sldChg chg="modSp mod">
        <pc:chgData name="Kelly Stokes" userId="3e5c5154-569e-4d81-aa91-4f91841cdfa9" providerId="ADAL" clId="{4D26E476-E86D-4286-A3F4-3FC45469DC25}" dt="2023-03-15T11:32:04.662" v="342" actId="20577"/>
        <pc:sldMkLst>
          <pc:docMk/>
          <pc:sldMk cId="2792669322" sldId="573"/>
        </pc:sldMkLst>
        <pc:spChg chg="mod">
          <ac:chgData name="Kelly Stokes" userId="3e5c5154-569e-4d81-aa91-4f91841cdfa9" providerId="ADAL" clId="{4D26E476-E86D-4286-A3F4-3FC45469DC25}" dt="2023-03-15T11:32:04.662" v="342" actId="20577"/>
          <ac:spMkLst>
            <pc:docMk/>
            <pc:sldMk cId="2792669322" sldId="573"/>
            <ac:spMk id="2" creationId="{52DA34BA-82FC-47C5-BCE1-BB65E08B92A1}"/>
          </ac:spMkLst>
        </pc:spChg>
      </pc:sldChg>
      <pc:sldChg chg="modSp mod">
        <pc:chgData name="Kelly Stokes" userId="3e5c5154-569e-4d81-aa91-4f91841cdfa9" providerId="ADAL" clId="{4D26E476-E86D-4286-A3F4-3FC45469DC25}" dt="2023-03-15T11:32:09.070" v="346" actId="20577"/>
        <pc:sldMkLst>
          <pc:docMk/>
          <pc:sldMk cId="1378953568" sldId="574"/>
        </pc:sldMkLst>
        <pc:spChg chg="mod">
          <ac:chgData name="Kelly Stokes" userId="3e5c5154-569e-4d81-aa91-4f91841cdfa9" providerId="ADAL" clId="{4D26E476-E86D-4286-A3F4-3FC45469DC25}" dt="2023-03-15T11:32:09.070" v="346" actId="20577"/>
          <ac:spMkLst>
            <pc:docMk/>
            <pc:sldMk cId="1378953568" sldId="574"/>
            <ac:spMk id="2" creationId="{52DA34BA-82FC-47C5-BCE1-BB65E08B92A1}"/>
          </ac:spMkLst>
        </pc:spChg>
      </pc:sldChg>
      <pc:sldChg chg="modSp mod">
        <pc:chgData name="Kelly Stokes" userId="3e5c5154-569e-4d81-aa91-4f91841cdfa9" providerId="ADAL" clId="{4D26E476-E86D-4286-A3F4-3FC45469DC25}" dt="2023-03-15T11:36:06.929" v="415" actId="20577"/>
        <pc:sldMkLst>
          <pc:docMk/>
          <pc:sldMk cId="2558172481" sldId="591"/>
        </pc:sldMkLst>
        <pc:spChg chg="mod">
          <ac:chgData name="Kelly Stokes" userId="3e5c5154-569e-4d81-aa91-4f91841cdfa9" providerId="ADAL" clId="{4D26E476-E86D-4286-A3F4-3FC45469DC25}" dt="2023-03-15T11:36:06.929" v="415" actId="20577"/>
          <ac:spMkLst>
            <pc:docMk/>
            <pc:sldMk cId="2558172481" sldId="591"/>
            <ac:spMk id="2" creationId="{02FB8773-AD3E-2543-510F-CEE32E75C793}"/>
          </ac:spMkLst>
        </pc:spChg>
      </pc:sldChg>
      <pc:sldChg chg="modSp mod">
        <pc:chgData name="Kelly Stokes" userId="3e5c5154-569e-4d81-aa91-4f91841cdfa9" providerId="ADAL" clId="{4D26E476-E86D-4286-A3F4-3FC45469DC25}" dt="2023-03-15T11:32:46.570" v="361" actId="20577"/>
        <pc:sldMkLst>
          <pc:docMk/>
          <pc:sldMk cId="2335409816" sldId="593"/>
        </pc:sldMkLst>
        <pc:spChg chg="mod">
          <ac:chgData name="Kelly Stokes" userId="3e5c5154-569e-4d81-aa91-4f91841cdfa9" providerId="ADAL" clId="{4D26E476-E86D-4286-A3F4-3FC45469DC25}" dt="2023-03-15T11:32:46.570" v="361" actId="20577"/>
          <ac:spMkLst>
            <pc:docMk/>
            <pc:sldMk cId="2335409816" sldId="593"/>
            <ac:spMk id="2" creationId="{52DA34BA-82FC-47C5-BCE1-BB65E08B92A1}"/>
          </ac:spMkLst>
        </pc:spChg>
      </pc:sldChg>
      <pc:sldChg chg="modSp mod">
        <pc:chgData name="Kelly Stokes" userId="3e5c5154-569e-4d81-aa91-4f91841cdfa9" providerId="ADAL" clId="{4D26E476-E86D-4286-A3F4-3FC45469DC25}" dt="2023-03-15T11:33:13.558" v="379"/>
        <pc:sldMkLst>
          <pc:docMk/>
          <pc:sldMk cId="3886991875" sldId="597"/>
        </pc:sldMkLst>
        <pc:spChg chg="mod">
          <ac:chgData name="Kelly Stokes" userId="3e5c5154-569e-4d81-aa91-4f91841cdfa9" providerId="ADAL" clId="{4D26E476-E86D-4286-A3F4-3FC45469DC25}" dt="2023-03-15T11:33:13.558" v="379"/>
          <ac:spMkLst>
            <pc:docMk/>
            <pc:sldMk cId="3886991875" sldId="597"/>
            <ac:spMk id="2" creationId="{02FB8773-AD3E-2543-510F-CEE32E75C793}"/>
          </ac:spMkLst>
        </pc:spChg>
      </pc:sldChg>
      <pc:sldChg chg="modSp mod">
        <pc:chgData name="Kelly Stokes" userId="3e5c5154-569e-4d81-aa91-4f91841cdfa9" providerId="ADAL" clId="{4D26E476-E86D-4286-A3F4-3FC45469DC25}" dt="2023-03-15T11:36:52.919" v="425"/>
        <pc:sldMkLst>
          <pc:docMk/>
          <pc:sldMk cId="4027390957" sldId="598"/>
        </pc:sldMkLst>
        <pc:spChg chg="mod">
          <ac:chgData name="Kelly Stokes" userId="3e5c5154-569e-4d81-aa91-4f91841cdfa9" providerId="ADAL" clId="{4D26E476-E86D-4286-A3F4-3FC45469DC25}" dt="2023-03-15T11:36:52.919" v="425"/>
          <ac:spMkLst>
            <pc:docMk/>
            <pc:sldMk cId="4027390957" sldId="598"/>
            <ac:spMk id="2" creationId="{02FB8773-AD3E-2543-510F-CEE32E75C793}"/>
          </ac:spMkLst>
        </pc:spChg>
      </pc:sldChg>
      <pc:sldChg chg="addSp delSp modSp mod">
        <pc:chgData name="Kelly Stokes" userId="3e5c5154-569e-4d81-aa91-4f91841cdfa9" providerId="ADAL" clId="{4D26E476-E86D-4286-A3F4-3FC45469DC25}" dt="2023-03-15T11:15:03.601" v="9" actId="14100"/>
        <pc:sldMkLst>
          <pc:docMk/>
          <pc:sldMk cId="3955913320" sldId="604"/>
        </pc:sldMkLst>
        <pc:picChg chg="del">
          <ac:chgData name="Kelly Stokes" userId="3e5c5154-569e-4d81-aa91-4f91841cdfa9" providerId="ADAL" clId="{4D26E476-E86D-4286-A3F4-3FC45469DC25}" dt="2023-03-15T11:14:39.142" v="4" actId="478"/>
          <ac:picMkLst>
            <pc:docMk/>
            <pc:sldMk cId="3955913320" sldId="604"/>
            <ac:picMk id="10" creationId="{AB38BEF1-2078-3E14-D964-C684C40706AB}"/>
          </ac:picMkLst>
        </pc:picChg>
        <pc:picChg chg="add mod modCrop">
          <ac:chgData name="Kelly Stokes" userId="3e5c5154-569e-4d81-aa91-4f91841cdfa9" providerId="ADAL" clId="{4D26E476-E86D-4286-A3F4-3FC45469DC25}" dt="2023-03-15T11:15:03.601" v="9" actId="14100"/>
          <ac:picMkLst>
            <pc:docMk/>
            <pc:sldMk cId="3955913320" sldId="604"/>
            <ac:picMk id="12" creationId="{F29742F1-72B6-1F11-73F1-52D6A92220FA}"/>
          </ac:picMkLst>
        </pc:picChg>
      </pc:sldChg>
      <pc:sldChg chg="modSp mod">
        <pc:chgData name="Kelly Stokes" userId="3e5c5154-569e-4d81-aa91-4f91841cdfa9" providerId="ADAL" clId="{4D26E476-E86D-4286-A3F4-3FC45469DC25}" dt="2023-03-15T11:34:01.530" v="387" actId="1076"/>
        <pc:sldMkLst>
          <pc:docMk/>
          <pc:sldMk cId="2851453709" sldId="1194"/>
        </pc:sldMkLst>
        <pc:spChg chg="mod">
          <ac:chgData name="Kelly Stokes" userId="3e5c5154-569e-4d81-aa91-4f91841cdfa9" providerId="ADAL" clId="{4D26E476-E86D-4286-A3F4-3FC45469DC25}" dt="2023-03-15T11:33:58.351" v="386"/>
          <ac:spMkLst>
            <pc:docMk/>
            <pc:sldMk cId="2851453709" sldId="1194"/>
            <ac:spMk id="2" creationId="{02FB8773-AD3E-2543-510F-CEE32E75C793}"/>
          </ac:spMkLst>
        </pc:spChg>
        <pc:spChg chg="mod">
          <ac:chgData name="Kelly Stokes" userId="3e5c5154-569e-4d81-aa91-4f91841cdfa9" providerId="ADAL" clId="{4D26E476-E86D-4286-A3F4-3FC45469DC25}" dt="2023-03-15T11:33:34.699" v="382" actId="6549"/>
          <ac:spMkLst>
            <pc:docMk/>
            <pc:sldMk cId="2851453709" sldId="1194"/>
            <ac:spMk id="3" creationId="{E500F0D3-C8EE-77CA-D8A5-2252D46724AA}"/>
          </ac:spMkLst>
        </pc:spChg>
        <pc:spChg chg="mod">
          <ac:chgData name="Kelly Stokes" userId="3e5c5154-569e-4d81-aa91-4f91841cdfa9" providerId="ADAL" clId="{4D26E476-E86D-4286-A3F4-3FC45469DC25}" dt="2023-03-15T11:33:41.673" v="385" actId="1076"/>
          <ac:spMkLst>
            <pc:docMk/>
            <pc:sldMk cId="2851453709" sldId="1194"/>
            <ac:spMk id="4" creationId="{B5313488-7E4A-79E2-52CD-B230AB2EBC8A}"/>
          </ac:spMkLst>
        </pc:spChg>
        <pc:spChg chg="mod">
          <ac:chgData name="Kelly Stokes" userId="3e5c5154-569e-4d81-aa91-4f91841cdfa9" providerId="ADAL" clId="{4D26E476-E86D-4286-A3F4-3FC45469DC25}" dt="2023-03-15T11:34:01.530" v="387" actId="1076"/>
          <ac:spMkLst>
            <pc:docMk/>
            <pc:sldMk cId="2851453709" sldId="1194"/>
            <ac:spMk id="5" creationId="{E02A7888-AA45-7396-3E3D-4AC6E69CC2E9}"/>
          </ac:spMkLst>
        </pc:spChg>
      </pc:sldChg>
      <pc:sldChg chg="modSp mod">
        <pc:chgData name="Kelly Stokes" userId="3e5c5154-569e-4d81-aa91-4f91841cdfa9" providerId="ADAL" clId="{4D26E476-E86D-4286-A3F4-3FC45469DC25}" dt="2023-03-15T11:16:27.852" v="40" actId="313"/>
        <pc:sldMkLst>
          <pc:docMk/>
          <pc:sldMk cId="2817335207" sldId="1452"/>
        </pc:sldMkLst>
        <pc:spChg chg="mod">
          <ac:chgData name="Kelly Stokes" userId="3e5c5154-569e-4d81-aa91-4f91841cdfa9" providerId="ADAL" clId="{4D26E476-E86D-4286-A3F4-3FC45469DC25}" dt="2023-03-15T11:16:27.852" v="40" actId="313"/>
          <ac:spMkLst>
            <pc:docMk/>
            <pc:sldMk cId="2817335207" sldId="1452"/>
            <ac:spMk id="2" creationId="{52DA34BA-82FC-47C5-BCE1-BB65E08B92A1}"/>
          </ac:spMkLst>
        </pc:spChg>
      </pc:sldChg>
      <pc:sldChg chg="addSp delSp modSp mod modAnim">
        <pc:chgData name="Kelly Stokes" userId="3e5c5154-569e-4d81-aa91-4f91841cdfa9" providerId="ADAL" clId="{4D26E476-E86D-4286-A3F4-3FC45469DC25}" dt="2023-03-15T11:19:06.477" v="83"/>
        <pc:sldMkLst>
          <pc:docMk/>
          <pc:sldMk cId="1149855702" sldId="1456"/>
        </pc:sldMkLst>
        <pc:spChg chg="mod">
          <ac:chgData name="Kelly Stokes" userId="3e5c5154-569e-4d81-aa91-4f91841cdfa9" providerId="ADAL" clId="{4D26E476-E86D-4286-A3F4-3FC45469DC25}" dt="2023-03-15T11:16:53.423" v="61" actId="20577"/>
          <ac:spMkLst>
            <pc:docMk/>
            <pc:sldMk cId="1149855702" sldId="1456"/>
            <ac:spMk id="2" creationId="{52DA34BA-82FC-47C5-BCE1-BB65E08B92A1}"/>
          </ac:spMkLst>
        </pc:spChg>
        <pc:spChg chg="mod">
          <ac:chgData name="Kelly Stokes" userId="3e5c5154-569e-4d81-aa91-4f91841cdfa9" providerId="ADAL" clId="{4D26E476-E86D-4286-A3F4-3FC45469DC25}" dt="2023-03-15T11:17:00.800" v="64" actId="14100"/>
          <ac:spMkLst>
            <pc:docMk/>
            <pc:sldMk cId="1149855702" sldId="1456"/>
            <ac:spMk id="3" creationId="{13BB5EC0-7A96-4D29-A835-6FAE896C31A4}"/>
          </ac:spMkLst>
        </pc:spChg>
        <pc:spChg chg="add">
          <ac:chgData name="Kelly Stokes" userId="3e5c5154-569e-4d81-aa91-4f91841cdfa9" providerId="ADAL" clId="{4D26E476-E86D-4286-A3F4-3FC45469DC25}" dt="2023-03-15T11:18:50.526" v="78"/>
          <ac:spMkLst>
            <pc:docMk/>
            <pc:sldMk cId="1149855702" sldId="1456"/>
            <ac:spMk id="4" creationId="{7CDE64ED-50F0-B50E-7C60-975ED181B2C0}"/>
          </ac:spMkLst>
        </pc:spChg>
        <pc:picChg chg="add mod modCrop">
          <ac:chgData name="Kelly Stokes" userId="3e5c5154-569e-4d81-aa91-4f91841cdfa9" providerId="ADAL" clId="{4D26E476-E86D-4286-A3F4-3FC45469DC25}" dt="2023-03-15T11:19:04.531" v="82" actId="1076"/>
          <ac:picMkLst>
            <pc:docMk/>
            <pc:sldMk cId="1149855702" sldId="1456"/>
            <ac:picMk id="6" creationId="{B3AC2743-3B08-A1AB-C6BF-0267759CB228}"/>
          </ac:picMkLst>
        </pc:picChg>
        <pc:picChg chg="del">
          <ac:chgData name="Kelly Stokes" userId="3e5c5154-569e-4d81-aa91-4f91841cdfa9" providerId="ADAL" clId="{4D26E476-E86D-4286-A3F4-3FC45469DC25}" dt="2023-03-15T11:17:02.049" v="65" actId="478"/>
          <ac:picMkLst>
            <pc:docMk/>
            <pc:sldMk cId="1149855702" sldId="1456"/>
            <ac:picMk id="1032" creationId="{FEFE9C37-7535-F2BD-76D3-F359B43047F4}"/>
          </ac:picMkLst>
        </pc:picChg>
      </pc:sldChg>
      <pc:sldChg chg="addSp delSp modSp mod modAnim">
        <pc:chgData name="Kelly Stokes" userId="3e5c5154-569e-4d81-aa91-4f91841cdfa9" providerId="ADAL" clId="{4D26E476-E86D-4286-A3F4-3FC45469DC25}" dt="2023-03-15T11:19:27.611" v="86"/>
        <pc:sldMkLst>
          <pc:docMk/>
          <pc:sldMk cId="3292200701" sldId="1459"/>
        </pc:sldMkLst>
        <pc:spChg chg="mod">
          <ac:chgData name="Kelly Stokes" userId="3e5c5154-569e-4d81-aa91-4f91841cdfa9" providerId="ADAL" clId="{4D26E476-E86D-4286-A3F4-3FC45469DC25}" dt="2023-03-15T11:17:45.101" v="69" actId="20577"/>
          <ac:spMkLst>
            <pc:docMk/>
            <pc:sldMk cId="3292200701" sldId="1459"/>
            <ac:spMk id="2" creationId="{52DA34BA-82FC-47C5-BCE1-BB65E08B92A1}"/>
          </ac:spMkLst>
        </pc:spChg>
        <pc:spChg chg="mod">
          <ac:chgData name="Kelly Stokes" userId="3e5c5154-569e-4d81-aa91-4f91841cdfa9" providerId="ADAL" clId="{4D26E476-E86D-4286-A3F4-3FC45469DC25}" dt="2023-03-15T11:17:50.767" v="71" actId="14100"/>
          <ac:spMkLst>
            <pc:docMk/>
            <pc:sldMk cId="3292200701" sldId="1459"/>
            <ac:spMk id="3" creationId="{0366E0B6-702E-4814-82C6-08CA2D13F3C9}"/>
          </ac:spMkLst>
        </pc:spChg>
        <pc:picChg chg="del">
          <ac:chgData name="Kelly Stokes" userId="3e5c5154-569e-4d81-aa91-4f91841cdfa9" providerId="ADAL" clId="{4D26E476-E86D-4286-A3F4-3FC45469DC25}" dt="2023-03-15T11:17:52.047" v="72" actId="478"/>
          <ac:picMkLst>
            <pc:docMk/>
            <pc:sldMk cId="3292200701" sldId="1459"/>
            <ac:picMk id="2056" creationId="{346B831C-3EF5-9CD5-6730-E43132A7BFE9}"/>
          </ac:picMkLst>
        </pc:picChg>
        <pc:picChg chg="add mod">
          <ac:chgData name="Kelly Stokes" userId="3e5c5154-569e-4d81-aa91-4f91841cdfa9" providerId="ADAL" clId="{4D26E476-E86D-4286-A3F4-3FC45469DC25}" dt="2023-03-15T11:19:26.953" v="85" actId="1076"/>
          <ac:picMkLst>
            <pc:docMk/>
            <pc:sldMk cId="3292200701" sldId="1459"/>
            <ac:picMk id="2058" creationId="{358C7554-B449-C71D-356B-9264F61BC6D7}"/>
          </ac:picMkLst>
        </pc:picChg>
      </pc:sldChg>
      <pc:sldChg chg="addSp delSp modSp modAnim">
        <pc:chgData name="Kelly Stokes" userId="3e5c5154-569e-4d81-aa91-4f91841cdfa9" providerId="ADAL" clId="{4D26E476-E86D-4286-A3F4-3FC45469DC25}" dt="2023-03-15T11:20:23.045" v="107" actId="20577"/>
        <pc:sldMkLst>
          <pc:docMk/>
          <pc:sldMk cId="498228807" sldId="1466"/>
        </pc:sldMkLst>
        <pc:spChg chg="mod">
          <ac:chgData name="Kelly Stokes" userId="3e5c5154-569e-4d81-aa91-4f91841cdfa9" providerId="ADAL" clId="{4D26E476-E86D-4286-A3F4-3FC45469DC25}" dt="2023-03-15T11:20:02.512" v="97" actId="20577"/>
          <ac:spMkLst>
            <pc:docMk/>
            <pc:sldMk cId="498228807" sldId="1466"/>
            <ac:spMk id="2" creationId="{52DA34BA-82FC-47C5-BCE1-BB65E08B92A1}"/>
          </ac:spMkLst>
        </pc:spChg>
        <pc:spChg chg="mod">
          <ac:chgData name="Kelly Stokes" userId="3e5c5154-569e-4d81-aa91-4f91841cdfa9" providerId="ADAL" clId="{4D26E476-E86D-4286-A3F4-3FC45469DC25}" dt="2023-03-15T11:20:23.045" v="107" actId="20577"/>
          <ac:spMkLst>
            <pc:docMk/>
            <pc:sldMk cId="498228807" sldId="1466"/>
            <ac:spMk id="10" creationId="{003D53EA-1945-744E-2DD1-0312F4DE835F}"/>
          </ac:spMkLst>
        </pc:spChg>
        <pc:spChg chg="mod">
          <ac:chgData name="Kelly Stokes" userId="3e5c5154-569e-4d81-aa91-4f91841cdfa9" providerId="ADAL" clId="{4D26E476-E86D-4286-A3F4-3FC45469DC25}" dt="2023-03-15T11:20:18.868" v="98"/>
          <ac:spMkLst>
            <pc:docMk/>
            <pc:sldMk cId="498228807" sldId="1466"/>
            <ac:spMk id="12" creationId="{E384BFF7-3319-CAE2-192F-C4DCBBBBFCCA}"/>
          </ac:spMkLst>
        </pc:spChg>
        <pc:picChg chg="del">
          <ac:chgData name="Kelly Stokes" userId="3e5c5154-569e-4d81-aa91-4f91841cdfa9" providerId="ADAL" clId="{4D26E476-E86D-4286-A3F4-3FC45469DC25}" dt="2023-03-15T11:19:57.756" v="90" actId="478"/>
          <ac:picMkLst>
            <pc:docMk/>
            <pc:sldMk cId="498228807" sldId="1466"/>
            <ac:picMk id="8" creationId="{9D799569-4290-FA65-4C97-96D3D21DF4CD}"/>
          </ac:picMkLst>
        </pc:picChg>
        <pc:picChg chg="add mod">
          <ac:chgData name="Kelly Stokes" userId="3e5c5154-569e-4d81-aa91-4f91841cdfa9" providerId="ADAL" clId="{4D26E476-E86D-4286-A3F4-3FC45469DC25}" dt="2023-03-15T11:19:58.199" v="91"/>
          <ac:picMkLst>
            <pc:docMk/>
            <pc:sldMk cId="498228807" sldId="1466"/>
            <ac:picMk id="9" creationId="{3F8F7F12-C21D-CD20-F108-5101920A1591}"/>
          </ac:picMkLst>
        </pc:picChg>
      </pc:sldChg>
      <pc:sldChg chg="modSp mod">
        <pc:chgData name="Kelly Stokes" userId="3e5c5154-569e-4d81-aa91-4f91841cdfa9" providerId="ADAL" clId="{4D26E476-E86D-4286-A3F4-3FC45469DC25}" dt="2023-03-15T11:21:47.194" v="145" actId="1076"/>
        <pc:sldMkLst>
          <pc:docMk/>
          <pc:sldMk cId="2199839506" sldId="1473"/>
        </pc:sldMkLst>
        <pc:spChg chg="mod">
          <ac:chgData name="Kelly Stokes" userId="3e5c5154-569e-4d81-aa91-4f91841cdfa9" providerId="ADAL" clId="{4D26E476-E86D-4286-A3F4-3FC45469DC25}" dt="2023-03-15T11:21:35.266" v="140"/>
          <ac:spMkLst>
            <pc:docMk/>
            <pc:sldMk cId="2199839506" sldId="1473"/>
            <ac:spMk id="2" creationId="{52DA34BA-82FC-47C5-BCE1-BB65E08B92A1}"/>
          </ac:spMkLst>
        </pc:spChg>
        <pc:spChg chg="mod">
          <ac:chgData name="Kelly Stokes" userId="3e5c5154-569e-4d81-aa91-4f91841cdfa9" providerId="ADAL" clId="{4D26E476-E86D-4286-A3F4-3FC45469DC25}" dt="2023-03-15T11:21:47.194" v="145" actId="1076"/>
          <ac:spMkLst>
            <pc:docMk/>
            <pc:sldMk cId="2199839506" sldId="1473"/>
            <ac:spMk id="3" creationId="{847A1AC9-9EC9-E1AA-348D-958CE44F2772}"/>
          </ac:spMkLst>
        </pc:spChg>
      </pc:sldChg>
      <pc:sldChg chg="addSp delSp modSp modAnim">
        <pc:chgData name="Kelly Stokes" userId="3e5c5154-569e-4d81-aa91-4f91841cdfa9" providerId="ADAL" clId="{4D26E476-E86D-4286-A3F4-3FC45469DC25}" dt="2023-03-15T11:23:24.653" v="173"/>
        <pc:sldMkLst>
          <pc:docMk/>
          <pc:sldMk cId="2330293709" sldId="1485"/>
        </pc:sldMkLst>
        <pc:spChg chg="mod">
          <ac:chgData name="Kelly Stokes" userId="3e5c5154-569e-4d81-aa91-4f91841cdfa9" providerId="ADAL" clId="{4D26E476-E86D-4286-A3F4-3FC45469DC25}" dt="2023-03-15T11:22:57.941" v="166" actId="20577"/>
          <ac:spMkLst>
            <pc:docMk/>
            <pc:sldMk cId="2330293709" sldId="1485"/>
            <ac:spMk id="2" creationId="{52DA34BA-82FC-47C5-BCE1-BB65E08B92A1}"/>
          </ac:spMkLst>
        </pc:spChg>
        <pc:spChg chg="mod">
          <ac:chgData name="Kelly Stokes" userId="3e5c5154-569e-4d81-aa91-4f91841cdfa9" providerId="ADAL" clId="{4D26E476-E86D-4286-A3F4-3FC45469DC25}" dt="2023-03-15T11:23:03.668" v="167"/>
          <ac:spMkLst>
            <pc:docMk/>
            <pc:sldMk cId="2330293709" sldId="1485"/>
            <ac:spMk id="8" creationId="{1FCDC8B7-0F0D-46B5-057E-579929B7D816}"/>
          </ac:spMkLst>
        </pc:spChg>
        <pc:picChg chg="del">
          <ac:chgData name="Kelly Stokes" userId="3e5c5154-569e-4d81-aa91-4f91841cdfa9" providerId="ADAL" clId="{4D26E476-E86D-4286-A3F4-3FC45469DC25}" dt="2023-03-15T11:23:20.158" v="168" actId="478"/>
          <ac:picMkLst>
            <pc:docMk/>
            <pc:sldMk cId="2330293709" sldId="1485"/>
            <ac:picMk id="3082" creationId="{ED02E605-64C0-4216-00C6-83D611F39791}"/>
          </ac:picMkLst>
        </pc:picChg>
        <pc:picChg chg="add mod">
          <ac:chgData name="Kelly Stokes" userId="3e5c5154-569e-4d81-aa91-4f91841cdfa9" providerId="ADAL" clId="{4D26E476-E86D-4286-A3F4-3FC45469DC25}" dt="2023-03-15T11:23:22.338" v="170" actId="1076"/>
          <ac:picMkLst>
            <pc:docMk/>
            <pc:sldMk cId="2330293709" sldId="1485"/>
            <ac:picMk id="3084" creationId="{A1D4BA80-251C-DC67-18BC-5E68F442002C}"/>
          </ac:picMkLst>
        </pc:picChg>
      </pc:sldChg>
      <pc:sldChg chg="modSp mod">
        <pc:chgData name="Kelly Stokes" userId="3e5c5154-569e-4d81-aa91-4f91841cdfa9" providerId="ADAL" clId="{4D26E476-E86D-4286-A3F4-3FC45469DC25}" dt="2023-03-15T11:16:44.776" v="57" actId="1076"/>
        <pc:sldMkLst>
          <pc:docMk/>
          <pc:sldMk cId="4039504546" sldId="1495"/>
        </pc:sldMkLst>
        <pc:spChg chg="mod">
          <ac:chgData name="Kelly Stokes" userId="3e5c5154-569e-4d81-aa91-4f91841cdfa9" providerId="ADAL" clId="{4D26E476-E86D-4286-A3F4-3FC45469DC25}" dt="2023-03-15T11:16:44.776" v="57" actId="1076"/>
          <ac:spMkLst>
            <pc:docMk/>
            <pc:sldMk cId="4039504546" sldId="1495"/>
            <ac:spMk id="2" creationId="{52DA34BA-82FC-47C5-BCE1-BB65E08B92A1}"/>
          </ac:spMkLst>
        </pc:spChg>
      </pc:sldChg>
      <pc:sldChg chg="modSp mod">
        <pc:chgData name="Kelly Stokes" userId="3e5c5154-569e-4d81-aa91-4f91841cdfa9" providerId="ADAL" clId="{4D26E476-E86D-4286-A3F4-3FC45469DC25}" dt="2023-03-15T11:22:09.858" v="151" actId="1076"/>
        <pc:sldMkLst>
          <pc:docMk/>
          <pc:sldMk cId="199949674" sldId="1501"/>
        </pc:sldMkLst>
        <pc:spChg chg="mod">
          <ac:chgData name="Kelly Stokes" userId="3e5c5154-569e-4d81-aa91-4f91841cdfa9" providerId="ADAL" clId="{4D26E476-E86D-4286-A3F4-3FC45469DC25}" dt="2023-03-15T11:22:03.753" v="146"/>
          <ac:spMkLst>
            <pc:docMk/>
            <pc:sldMk cId="199949674" sldId="1501"/>
            <ac:spMk id="2" creationId="{52DA34BA-82FC-47C5-BCE1-BB65E08B92A1}"/>
          </ac:spMkLst>
        </pc:spChg>
        <pc:spChg chg="mod">
          <ac:chgData name="Kelly Stokes" userId="3e5c5154-569e-4d81-aa91-4f91841cdfa9" providerId="ADAL" clId="{4D26E476-E86D-4286-A3F4-3FC45469DC25}" dt="2023-03-15T11:22:09.858" v="151" actId="1076"/>
          <ac:spMkLst>
            <pc:docMk/>
            <pc:sldMk cId="199949674" sldId="1501"/>
            <ac:spMk id="3" creationId="{847A1AC9-9EC9-E1AA-348D-958CE44F2772}"/>
          </ac:spMkLst>
        </pc:spChg>
      </pc:sldChg>
      <pc:sldChg chg="del">
        <pc:chgData name="Kelly Stokes" userId="3e5c5154-569e-4d81-aa91-4f91841cdfa9" providerId="ADAL" clId="{4D26E476-E86D-4286-A3F4-3FC45469DC25}" dt="2023-03-15T11:15:17.351" v="10" actId="2696"/>
        <pc:sldMkLst>
          <pc:docMk/>
          <pc:sldMk cId="2659700584" sldId="1504"/>
        </pc:sldMkLst>
      </pc:sldChg>
      <pc:sldChg chg="modSp mod">
        <pc:chgData name="Kelly Stokes" userId="3e5c5154-569e-4d81-aa91-4f91841cdfa9" providerId="ADAL" clId="{4D26E476-E86D-4286-A3F4-3FC45469DC25}" dt="2023-03-15T11:23:49.623" v="180" actId="27636"/>
        <pc:sldMkLst>
          <pc:docMk/>
          <pc:sldMk cId="1571660563" sldId="1505"/>
        </pc:sldMkLst>
        <pc:spChg chg="mod">
          <ac:chgData name="Kelly Stokes" userId="3e5c5154-569e-4d81-aa91-4f91841cdfa9" providerId="ADAL" clId="{4D26E476-E86D-4286-A3F4-3FC45469DC25}" dt="2023-03-15T11:23:41.017" v="175" actId="20577"/>
          <ac:spMkLst>
            <pc:docMk/>
            <pc:sldMk cId="1571660563" sldId="1505"/>
            <ac:spMk id="2" creationId="{52DA34BA-82FC-47C5-BCE1-BB65E08B92A1}"/>
          </ac:spMkLst>
        </pc:spChg>
        <pc:spChg chg="mod">
          <ac:chgData name="Kelly Stokes" userId="3e5c5154-569e-4d81-aa91-4f91841cdfa9" providerId="ADAL" clId="{4D26E476-E86D-4286-A3F4-3FC45469DC25}" dt="2023-03-15T11:23:49.623" v="180" actId="27636"/>
          <ac:spMkLst>
            <pc:docMk/>
            <pc:sldMk cId="1571660563" sldId="1505"/>
            <ac:spMk id="3" creationId="{847A1AC9-9EC9-E1AA-348D-958CE44F2772}"/>
          </ac:spMkLst>
        </pc:spChg>
      </pc:sldChg>
      <pc:sldChg chg="modSp mod">
        <pc:chgData name="Kelly Stokes" userId="3e5c5154-569e-4d81-aa91-4f91841cdfa9" providerId="ADAL" clId="{4D26E476-E86D-4286-A3F4-3FC45469DC25}" dt="2023-03-15T11:25:11.100" v="200" actId="27636"/>
        <pc:sldMkLst>
          <pc:docMk/>
          <pc:sldMk cId="2611828572" sldId="1506"/>
        </pc:sldMkLst>
        <pc:spChg chg="mod">
          <ac:chgData name="Kelly Stokes" userId="3e5c5154-569e-4d81-aa91-4f91841cdfa9" providerId="ADAL" clId="{4D26E476-E86D-4286-A3F4-3FC45469DC25}" dt="2023-03-15T11:25:06.974" v="197"/>
          <ac:spMkLst>
            <pc:docMk/>
            <pc:sldMk cId="2611828572" sldId="1506"/>
            <ac:spMk id="2" creationId="{52DA34BA-82FC-47C5-BCE1-BB65E08B92A1}"/>
          </ac:spMkLst>
        </pc:spChg>
        <pc:spChg chg="mod">
          <ac:chgData name="Kelly Stokes" userId="3e5c5154-569e-4d81-aa91-4f91841cdfa9" providerId="ADAL" clId="{4D26E476-E86D-4286-A3F4-3FC45469DC25}" dt="2023-03-15T11:25:11.100" v="200" actId="27636"/>
          <ac:spMkLst>
            <pc:docMk/>
            <pc:sldMk cId="2611828572" sldId="1506"/>
            <ac:spMk id="3" creationId="{847A1AC9-9EC9-E1AA-348D-958CE44F2772}"/>
          </ac:spMkLst>
        </pc:spChg>
      </pc:sldChg>
      <pc:sldChg chg="addSp delSp modSp mod">
        <pc:chgData name="Kelly Stokes" userId="3e5c5154-569e-4d81-aa91-4f91841cdfa9" providerId="ADAL" clId="{4D26E476-E86D-4286-A3F4-3FC45469DC25}" dt="2023-03-15T11:30:34.416" v="301"/>
        <pc:sldMkLst>
          <pc:docMk/>
          <pc:sldMk cId="3786602557" sldId="1509"/>
        </pc:sldMkLst>
        <pc:picChg chg="del">
          <ac:chgData name="Kelly Stokes" userId="3e5c5154-569e-4d81-aa91-4f91841cdfa9" providerId="ADAL" clId="{4D26E476-E86D-4286-A3F4-3FC45469DC25}" dt="2023-03-15T11:30:25.268" v="300" actId="478"/>
          <ac:picMkLst>
            <pc:docMk/>
            <pc:sldMk cId="3786602557" sldId="1509"/>
            <ac:picMk id="6" creationId="{3EA55807-BCEF-EAE2-604C-541BD468E3D6}"/>
          </ac:picMkLst>
        </pc:picChg>
        <pc:picChg chg="add mod">
          <ac:chgData name="Kelly Stokes" userId="3e5c5154-569e-4d81-aa91-4f91841cdfa9" providerId="ADAL" clId="{4D26E476-E86D-4286-A3F4-3FC45469DC25}" dt="2023-03-15T11:30:34.416" v="301"/>
          <ac:picMkLst>
            <pc:docMk/>
            <pc:sldMk cId="3786602557" sldId="1509"/>
            <ac:picMk id="7" creationId="{8C6A39E8-2C1A-BAD0-7567-AA928D029424}"/>
          </ac:picMkLst>
        </pc:picChg>
      </pc:sldChg>
      <pc:sldChg chg="modSp mod">
        <pc:chgData name="Kelly Stokes" userId="3e5c5154-569e-4d81-aa91-4f91841cdfa9" providerId="ADAL" clId="{4D26E476-E86D-4286-A3F4-3FC45469DC25}" dt="2023-03-15T11:35:05.845" v="392" actId="1076"/>
        <pc:sldMkLst>
          <pc:docMk/>
          <pc:sldMk cId="3605437593" sldId="1631"/>
        </pc:sldMkLst>
        <pc:spChg chg="mod">
          <ac:chgData name="Kelly Stokes" userId="3e5c5154-569e-4d81-aa91-4f91841cdfa9" providerId="ADAL" clId="{4D26E476-E86D-4286-A3F4-3FC45469DC25}" dt="2023-03-15T11:35:02.581" v="391"/>
          <ac:spMkLst>
            <pc:docMk/>
            <pc:sldMk cId="3605437593" sldId="1631"/>
            <ac:spMk id="2" creationId="{02FB8773-AD3E-2543-510F-CEE32E75C793}"/>
          </ac:spMkLst>
        </pc:spChg>
        <pc:spChg chg="mod">
          <ac:chgData name="Kelly Stokes" userId="3e5c5154-569e-4d81-aa91-4f91841cdfa9" providerId="ADAL" clId="{4D26E476-E86D-4286-A3F4-3FC45469DC25}" dt="2023-03-15T11:34:46.640" v="389" actId="6549"/>
          <ac:spMkLst>
            <pc:docMk/>
            <pc:sldMk cId="3605437593" sldId="1631"/>
            <ac:spMk id="3" creationId="{E500F0D3-C8EE-77CA-D8A5-2252D46724AA}"/>
          </ac:spMkLst>
        </pc:spChg>
        <pc:spChg chg="mod">
          <ac:chgData name="Kelly Stokes" userId="3e5c5154-569e-4d81-aa91-4f91841cdfa9" providerId="ADAL" clId="{4D26E476-E86D-4286-A3F4-3FC45469DC25}" dt="2023-03-15T11:34:49.506" v="390" actId="1076"/>
          <ac:spMkLst>
            <pc:docMk/>
            <pc:sldMk cId="3605437593" sldId="1631"/>
            <ac:spMk id="4" creationId="{B5313488-7E4A-79E2-52CD-B230AB2EBC8A}"/>
          </ac:spMkLst>
        </pc:spChg>
        <pc:spChg chg="mod">
          <ac:chgData name="Kelly Stokes" userId="3e5c5154-569e-4d81-aa91-4f91841cdfa9" providerId="ADAL" clId="{4D26E476-E86D-4286-A3F4-3FC45469DC25}" dt="2023-03-15T11:35:05.845" v="392" actId="1076"/>
          <ac:spMkLst>
            <pc:docMk/>
            <pc:sldMk cId="3605437593" sldId="1631"/>
            <ac:spMk id="5" creationId="{E02A7888-AA45-7396-3E3D-4AC6E69CC2E9}"/>
          </ac:spMkLst>
        </pc:spChg>
      </pc:sldChg>
      <pc:sldChg chg="modSp mod">
        <pc:chgData name="Kelly Stokes" userId="3e5c5154-569e-4d81-aa91-4f91841cdfa9" providerId="ADAL" clId="{4D26E476-E86D-4286-A3F4-3FC45469DC25}" dt="2023-03-15T11:29:51.854" v="279" actId="20577"/>
        <pc:sldMkLst>
          <pc:docMk/>
          <pc:sldMk cId="258101762" sldId="1636"/>
        </pc:sldMkLst>
        <pc:spChg chg="mod">
          <ac:chgData name="Kelly Stokes" userId="3e5c5154-569e-4d81-aa91-4f91841cdfa9" providerId="ADAL" clId="{4D26E476-E86D-4286-A3F4-3FC45469DC25}" dt="2023-03-15T11:29:51.854" v="279" actId="20577"/>
          <ac:spMkLst>
            <pc:docMk/>
            <pc:sldMk cId="258101762" sldId="1636"/>
            <ac:spMk id="2" creationId="{02FB8773-AD3E-2543-510F-CEE32E75C793}"/>
          </ac:spMkLst>
        </pc:spChg>
      </pc:sldChg>
      <pc:sldChg chg="del">
        <pc:chgData name="Kelly Stokes" userId="3e5c5154-569e-4d81-aa91-4f91841cdfa9" providerId="ADAL" clId="{4D26E476-E86D-4286-A3F4-3FC45469DC25}" dt="2023-03-15T11:30:46.918" v="303" actId="2696"/>
        <pc:sldMkLst>
          <pc:docMk/>
          <pc:sldMk cId="3303138135" sldId="1755"/>
        </pc:sldMkLst>
      </pc:sldChg>
      <pc:sldChg chg="del">
        <pc:chgData name="Kelly Stokes" userId="3e5c5154-569e-4d81-aa91-4f91841cdfa9" providerId="ADAL" clId="{4D26E476-E86D-4286-A3F4-3FC45469DC25}" dt="2023-03-15T11:30:46.918" v="303" actId="2696"/>
        <pc:sldMkLst>
          <pc:docMk/>
          <pc:sldMk cId="2042747774" sldId="1756"/>
        </pc:sldMkLst>
      </pc:sldChg>
      <pc:sldChg chg="del">
        <pc:chgData name="Kelly Stokes" userId="3e5c5154-569e-4d81-aa91-4f91841cdfa9" providerId="ADAL" clId="{4D26E476-E86D-4286-A3F4-3FC45469DC25}" dt="2023-03-15T11:30:46.918" v="303" actId="2696"/>
        <pc:sldMkLst>
          <pc:docMk/>
          <pc:sldMk cId="2462489311" sldId="1757"/>
        </pc:sldMkLst>
      </pc:sldChg>
      <pc:sldChg chg="del">
        <pc:chgData name="Kelly Stokes" userId="3e5c5154-569e-4d81-aa91-4f91841cdfa9" providerId="ADAL" clId="{4D26E476-E86D-4286-A3F4-3FC45469DC25}" dt="2023-03-15T11:30:46.918" v="303" actId="2696"/>
        <pc:sldMkLst>
          <pc:docMk/>
          <pc:sldMk cId="2777173541" sldId="1758"/>
        </pc:sldMkLst>
      </pc:sldChg>
      <pc:sldChg chg="del">
        <pc:chgData name="Kelly Stokes" userId="3e5c5154-569e-4d81-aa91-4f91841cdfa9" providerId="ADAL" clId="{4D26E476-E86D-4286-A3F4-3FC45469DC25}" dt="2023-03-15T11:30:46.918" v="303" actId="2696"/>
        <pc:sldMkLst>
          <pc:docMk/>
          <pc:sldMk cId="4156189298" sldId="1759"/>
        </pc:sldMkLst>
      </pc:sldChg>
      <pc:sldChg chg="del">
        <pc:chgData name="Kelly Stokes" userId="3e5c5154-569e-4d81-aa91-4f91841cdfa9" providerId="ADAL" clId="{4D26E476-E86D-4286-A3F4-3FC45469DC25}" dt="2023-03-15T11:15:17.351" v="10" actId="2696"/>
        <pc:sldMkLst>
          <pc:docMk/>
          <pc:sldMk cId="307904903" sldId="1893"/>
        </pc:sldMkLst>
      </pc:sldChg>
      <pc:sldChg chg="addSp delSp modSp modAnim">
        <pc:chgData name="Kelly Stokes" userId="3e5c5154-569e-4d81-aa91-4f91841cdfa9" providerId="ADAL" clId="{4D26E476-E86D-4286-A3F4-3FC45469DC25}" dt="2023-03-15T11:24:53" v="196"/>
        <pc:sldMkLst>
          <pc:docMk/>
          <pc:sldMk cId="2039618949" sldId="1895"/>
        </pc:sldMkLst>
        <pc:spChg chg="mod">
          <ac:chgData name="Kelly Stokes" userId="3e5c5154-569e-4d81-aa91-4f91841cdfa9" providerId="ADAL" clId="{4D26E476-E86D-4286-A3F4-3FC45469DC25}" dt="2023-03-15T11:24:03.498" v="185" actId="20577"/>
          <ac:spMkLst>
            <pc:docMk/>
            <pc:sldMk cId="2039618949" sldId="1895"/>
            <ac:spMk id="2" creationId="{52DA34BA-82FC-47C5-BCE1-BB65E08B92A1}"/>
          </ac:spMkLst>
        </pc:spChg>
        <pc:spChg chg="mod">
          <ac:chgData name="Kelly Stokes" userId="3e5c5154-569e-4d81-aa91-4f91841cdfa9" providerId="ADAL" clId="{4D26E476-E86D-4286-A3F4-3FC45469DC25}" dt="2023-03-15T11:24:08.859" v="189" actId="20577"/>
          <ac:spMkLst>
            <pc:docMk/>
            <pc:sldMk cId="2039618949" sldId="1895"/>
            <ac:spMk id="4" creationId="{C424366C-8EFB-1EF9-3E80-C6EE7BE15FA3}"/>
          </ac:spMkLst>
        </pc:spChg>
        <pc:spChg chg="mod">
          <ac:chgData name="Kelly Stokes" userId="3e5c5154-569e-4d81-aa91-4f91841cdfa9" providerId="ADAL" clId="{4D26E476-E86D-4286-A3F4-3FC45469DC25}" dt="2023-03-15T11:24:13.225" v="190"/>
          <ac:spMkLst>
            <pc:docMk/>
            <pc:sldMk cId="2039618949" sldId="1895"/>
            <ac:spMk id="8" creationId="{1FCDC8B7-0F0D-46B5-057E-579929B7D816}"/>
          </ac:spMkLst>
        </pc:spChg>
        <pc:picChg chg="del">
          <ac:chgData name="Kelly Stokes" userId="3e5c5154-569e-4d81-aa91-4f91841cdfa9" providerId="ADAL" clId="{4D26E476-E86D-4286-A3F4-3FC45469DC25}" dt="2023-03-15T11:24:17.061" v="191" actId="478"/>
          <ac:picMkLst>
            <pc:docMk/>
            <pc:sldMk cId="2039618949" sldId="1895"/>
            <ac:picMk id="27652" creationId="{692D0B20-7BC6-55D2-662B-B9BED99BA165}"/>
          </ac:picMkLst>
        </pc:picChg>
        <pc:picChg chg="add mod">
          <ac:chgData name="Kelly Stokes" userId="3e5c5154-569e-4d81-aa91-4f91841cdfa9" providerId="ADAL" clId="{4D26E476-E86D-4286-A3F4-3FC45469DC25}" dt="2023-03-15T11:24:50.231" v="193" actId="1076"/>
          <ac:picMkLst>
            <pc:docMk/>
            <pc:sldMk cId="2039618949" sldId="1895"/>
            <ac:picMk id="27654" creationId="{67D36774-B27B-B4E0-7AC8-047CDDBBF9AD}"/>
          </ac:picMkLst>
        </pc:picChg>
      </pc:sldChg>
      <pc:sldChg chg="addSp delSp modSp mod modAnim">
        <pc:chgData name="Kelly Stokes" userId="3e5c5154-569e-4d81-aa91-4f91841cdfa9" providerId="ADAL" clId="{4D26E476-E86D-4286-A3F4-3FC45469DC25}" dt="2023-03-15T11:27:30.070" v="253"/>
        <pc:sldMkLst>
          <pc:docMk/>
          <pc:sldMk cId="3742798183" sldId="1896"/>
        </pc:sldMkLst>
        <pc:spChg chg="mod">
          <ac:chgData name="Kelly Stokes" userId="3e5c5154-569e-4d81-aa91-4f91841cdfa9" providerId="ADAL" clId="{4D26E476-E86D-4286-A3F4-3FC45469DC25}" dt="2023-03-15T11:25:18.035" v="212" actId="20577"/>
          <ac:spMkLst>
            <pc:docMk/>
            <pc:sldMk cId="3742798183" sldId="1896"/>
            <ac:spMk id="2" creationId="{52DA34BA-82FC-47C5-BCE1-BB65E08B92A1}"/>
          </ac:spMkLst>
        </pc:spChg>
        <pc:spChg chg="add">
          <ac:chgData name="Kelly Stokes" userId="3e5c5154-569e-4d81-aa91-4f91841cdfa9" providerId="ADAL" clId="{4D26E476-E86D-4286-A3F4-3FC45469DC25}" dt="2023-03-15T11:27:01.419" v="246"/>
          <ac:spMkLst>
            <pc:docMk/>
            <pc:sldMk cId="3742798183" sldId="1896"/>
            <ac:spMk id="3" creationId="{26AD6303-A511-51C0-6762-58349764C023}"/>
          </ac:spMkLst>
        </pc:spChg>
        <pc:spChg chg="mod">
          <ac:chgData name="Kelly Stokes" userId="3e5c5154-569e-4d81-aa91-4f91841cdfa9" providerId="ADAL" clId="{4D26E476-E86D-4286-A3F4-3FC45469DC25}" dt="2023-03-15T11:25:41.185" v="244" actId="20577"/>
          <ac:spMkLst>
            <pc:docMk/>
            <pc:sldMk cId="3742798183" sldId="1896"/>
            <ac:spMk id="8" creationId="{1FCDC8B7-0F0D-46B5-057E-579929B7D816}"/>
          </ac:spMkLst>
        </pc:spChg>
        <pc:picChg chg="add mod modCrop">
          <ac:chgData name="Kelly Stokes" userId="3e5c5154-569e-4d81-aa91-4f91841cdfa9" providerId="ADAL" clId="{4D26E476-E86D-4286-A3F4-3FC45469DC25}" dt="2023-03-15T11:27:24.671" v="250" actId="1076"/>
          <ac:picMkLst>
            <pc:docMk/>
            <pc:sldMk cId="3742798183" sldId="1896"/>
            <ac:picMk id="6" creationId="{27BEFFF1-3175-89B2-FED6-D1953AE30D15}"/>
          </ac:picMkLst>
        </pc:picChg>
        <pc:picChg chg="del">
          <ac:chgData name="Kelly Stokes" userId="3e5c5154-569e-4d81-aa91-4f91841cdfa9" providerId="ADAL" clId="{4D26E476-E86D-4286-A3F4-3FC45469DC25}" dt="2023-03-15T11:26:44.509" v="245" actId="478"/>
          <ac:picMkLst>
            <pc:docMk/>
            <pc:sldMk cId="3742798183" sldId="1896"/>
            <ac:picMk id="6152" creationId="{4DCC1664-67E9-EA18-9D22-064FFD8F1133}"/>
          </ac:picMkLst>
        </pc:picChg>
      </pc:sldChg>
      <pc:sldChg chg="modSp mod">
        <pc:chgData name="Kelly Stokes" userId="3e5c5154-569e-4d81-aa91-4f91841cdfa9" providerId="ADAL" clId="{4D26E476-E86D-4286-A3F4-3FC45469DC25}" dt="2023-03-15T11:27:51.258" v="265" actId="1076"/>
        <pc:sldMkLst>
          <pc:docMk/>
          <pc:sldMk cId="432806602" sldId="1897"/>
        </pc:sldMkLst>
        <pc:spChg chg="mod">
          <ac:chgData name="Kelly Stokes" userId="3e5c5154-569e-4d81-aa91-4f91841cdfa9" providerId="ADAL" clId="{4D26E476-E86D-4286-A3F4-3FC45469DC25}" dt="2023-03-15T11:27:42.535" v="254"/>
          <ac:spMkLst>
            <pc:docMk/>
            <pc:sldMk cId="432806602" sldId="1897"/>
            <ac:spMk id="2" creationId="{52DA34BA-82FC-47C5-BCE1-BB65E08B92A1}"/>
          </ac:spMkLst>
        </pc:spChg>
        <pc:spChg chg="mod">
          <ac:chgData name="Kelly Stokes" userId="3e5c5154-569e-4d81-aa91-4f91841cdfa9" providerId="ADAL" clId="{4D26E476-E86D-4286-A3F4-3FC45469DC25}" dt="2023-03-15T11:27:51.258" v="265" actId="1076"/>
          <ac:spMkLst>
            <pc:docMk/>
            <pc:sldMk cId="432806602" sldId="1897"/>
            <ac:spMk id="3" creationId="{847A1AC9-9EC9-E1AA-348D-958CE44F2772}"/>
          </ac:spMkLst>
        </pc:spChg>
      </pc:sldChg>
      <pc:sldChg chg="del">
        <pc:chgData name="Kelly Stokes" userId="3e5c5154-569e-4d81-aa91-4f91841cdfa9" providerId="ADAL" clId="{4D26E476-E86D-4286-A3F4-3FC45469DC25}" dt="2023-03-15T11:30:46.918" v="303" actId="2696"/>
        <pc:sldMkLst>
          <pc:docMk/>
          <pc:sldMk cId="3385297149" sldId="1902"/>
        </pc:sldMkLst>
      </pc:sldChg>
      <pc:sldChg chg="del">
        <pc:chgData name="Kelly Stokes" userId="3e5c5154-569e-4d81-aa91-4f91841cdfa9" providerId="ADAL" clId="{4D26E476-E86D-4286-A3F4-3FC45469DC25}" dt="2023-03-15T11:30:46.918" v="303" actId="2696"/>
        <pc:sldMkLst>
          <pc:docMk/>
          <pc:sldMk cId="3291114269" sldId="1903"/>
        </pc:sldMkLst>
      </pc:sldChg>
      <pc:sldChg chg="del">
        <pc:chgData name="Kelly Stokes" userId="3e5c5154-569e-4d81-aa91-4f91841cdfa9" providerId="ADAL" clId="{4D26E476-E86D-4286-A3F4-3FC45469DC25}" dt="2023-03-15T11:30:46.918" v="303" actId="2696"/>
        <pc:sldMkLst>
          <pc:docMk/>
          <pc:sldMk cId="466375966" sldId="1908"/>
        </pc:sldMkLst>
      </pc:sldChg>
      <pc:sldChg chg="del">
        <pc:chgData name="Kelly Stokes" userId="3e5c5154-569e-4d81-aa91-4f91841cdfa9" providerId="ADAL" clId="{4D26E476-E86D-4286-A3F4-3FC45469DC25}" dt="2023-03-15T11:30:46.918" v="303" actId="2696"/>
        <pc:sldMkLst>
          <pc:docMk/>
          <pc:sldMk cId="1293069067" sldId="1909"/>
        </pc:sldMkLst>
      </pc:sldChg>
      <pc:sldChg chg="modSp mod">
        <pc:chgData name="Kelly Stokes" userId="3e5c5154-569e-4d81-aa91-4f91841cdfa9" providerId="ADAL" clId="{4D26E476-E86D-4286-A3F4-3FC45469DC25}" dt="2023-03-15T11:32:56.769" v="377" actId="20577"/>
        <pc:sldMkLst>
          <pc:docMk/>
          <pc:sldMk cId="2554219817" sldId="1914"/>
        </pc:sldMkLst>
        <pc:spChg chg="mod">
          <ac:chgData name="Kelly Stokes" userId="3e5c5154-569e-4d81-aa91-4f91841cdfa9" providerId="ADAL" clId="{4D26E476-E86D-4286-A3F4-3FC45469DC25}" dt="2023-03-15T11:32:56.769" v="377" actId="20577"/>
          <ac:spMkLst>
            <pc:docMk/>
            <pc:sldMk cId="2554219817" sldId="1914"/>
            <ac:spMk id="2" creationId="{52DA34BA-82FC-47C5-BCE1-BB65E08B92A1}"/>
          </ac:spMkLst>
        </pc:spChg>
      </pc:sldChg>
      <pc:sldChg chg="modSp mod">
        <pc:chgData name="Kelly Stokes" userId="3e5c5154-569e-4d81-aa91-4f91841cdfa9" providerId="ADAL" clId="{4D26E476-E86D-4286-A3F4-3FC45469DC25}" dt="2023-03-15T11:35:40.374" v="396" actId="1076"/>
        <pc:sldMkLst>
          <pc:docMk/>
          <pc:sldMk cId="1732611945" sldId="1915"/>
        </pc:sldMkLst>
        <pc:spChg chg="mod">
          <ac:chgData name="Kelly Stokes" userId="3e5c5154-569e-4d81-aa91-4f91841cdfa9" providerId="ADAL" clId="{4D26E476-E86D-4286-A3F4-3FC45469DC25}" dt="2023-03-15T11:35:37.650" v="395"/>
          <ac:spMkLst>
            <pc:docMk/>
            <pc:sldMk cId="1732611945" sldId="1915"/>
            <ac:spMk id="2" creationId="{02FB8773-AD3E-2543-510F-CEE32E75C793}"/>
          </ac:spMkLst>
        </pc:spChg>
        <pc:spChg chg="mod">
          <ac:chgData name="Kelly Stokes" userId="3e5c5154-569e-4d81-aa91-4f91841cdfa9" providerId="ADAL" clId="{4D26E476-E86D-4286-A3F4-3FC45469DC25}" dt="2023-03-15T11:35:19.918" v="393"/>
          <ac:spMkLst>
            <pc:docMk/>
            <pc:sldMk cId="1732611945" sldId="1915"/>
            <ac:spMk id="3" creationId="{E500F0D3-C8EE-77CA-D8A5-2252D46724AA}"/>
          </ac:spMkLst>
        </pc:spChg>
        <pc:spChg chg="mod">
          <ac:chgData name="Kelly Stokes" userId="3e5c5154-569e-4d81-aa91-4f91841cdfa9" providerId="ADAL" clId="{4D26E476-E86D-4286-A3F4-3FC45469DC25}" dt="2023-03-15T11:35:22.708" v="394" actId="14100"/>
          <ac:spMkLst>
            <pc:docMk/>
            <pc:sldMk cId="1732611945" sldId="1915"/>
            <ac:spMk id="4" creationId="{B5313488-7E4A-79E2-52CD-B230AB2EBC8A}"/>
          </ac:spMkLst>
        </pc:spChg>
        <pc:spChg chg="mod">
          <ac:chgData name="Kelly Stokes" userId="3e5c5154-569e-4d81-aa91-4f91841cdfa9" providerId="ADAL" clId="{4D26E476-E86D-4286-A3F4-3FC45469DC25}" dt="2023-03-15T11:35:40.374" v="396" actId="1076"/>
          <ac:spMkLst>
            <pc:docMk/>
            <pc:sldMk cId="1732611945" sldId="1915"/>
            <ac:spMk id="5" creationId="{E02A7888-AA45-7396-3E3D-4AC6E69CC2E9}"/>
          </ac:spMkLst>
        </pc:spChg>
      </pc:sldChg>
      <pc:sldChg chg="addSp delSp modSp mod">
        <pc:chgData name="Kelly Stokes" userId="3e5c5154-569e-4d81-aa91-4f91841cdfa9" providerId="ADAL" clId="{4D26E476-E86D-4286-A3F4-3FC45469DC25}" dt="2023-03-15T11:36:40.084" v="424" actId="14100"/>
        <pc:sldMkLst>
          <pc:docMk/>
          <pc:sldMk cId="1566604948" sldId="1916"/>
        </pc:sldMkLst>
        <pc:spChg chg="mod">
          <ac:chgData name="Kelly Stokes" userId="3e5c5154-569e-4d81-aa91-4f91841cdfa9" providerId="ADAL" clId="{4D26E476-E86D-4286-A3F4-3FC45469DC25}" dt="2023-03-15T11:36:30.700" v="422" actId="1076"/>
          <ac:spMkLst>
            <pc:docMk/>
            <pc:sldMk cId="1566604948" sldId="1916"/>
            <ac:spMk id="2" creationId="{02FB8773-AD3E-2543-510F-CEE32E75C793}"/>
          </ac:spMkLst>
        </pc:spChg>
        <pc:picChg chg="del">
          <ac:chgData name="Kelly Stokes" userId="3e5c5154-569e-4d81-aa91-4f91841cdfa9" providerId="ADAL" clId="{4D26E476-E86D-4286-A3F4-3FC45469DC25}" dt="2023-03-15T11:36:26.951" v="421" actId="478"/>
          <ac:picMkLst>
            <pc:docMk/>
            <pc:sldMk cId="1566604948" sldId="1916"/>
            <ac:picMk id="6" creationId="{E0E51BFE-E2EB-FE2B-FF2A-FEEDA3DECE61}"/>
          </ac:picMkLst>
        </pc:picChg>
        <pc:picChg chg="add mod">
          <ac:chgData name="Kelly Stokes" userId="3e5c5154-569e-4d81-aa91-4f91841cdfa9" providerId="ADAL" clId="{4D26E476-E86D-4286-A3F4-3FC45469DC25}" dt="2023-03-15T11:36:40.084" v="424" actId="14100"/>
          <ac:picMkLst>
            <pc:docMk/>
            <pc:sldMk cId="1566604948" sldId="1916"/>
            <ac:picMk id="7" creationId="{98D8EBD1-E6E1-1669-8B2D-83CEB863E0D0}"/>
          </ac:picMkLst>
        </pc:picChg>
      </pc:sldChg>
      <pc:sldChg chg="addSp delSp modSp modAnim">
        <pc:chgData name="Kelly Stokes" userId="3e5c5154-569e-4d81-aa91-4f91841cdfa9" providerId="ADAL" clId="{4D26E476-E86D-4286-A3F4-3FC45469DC25}" dt="2023-03-15T11:20:49.934" v="120"/>
        <pc:sldMkLst>
          <pc:docMk/>
          <pc:sldMk cId="2167401638" sldId="2032"/>
        </pc:sldMkLst>
        <pc:spChg chg="mod">
          <ac:chgData name="Kelly Stokes" userId="3e5c5154-569e-4d81-aa91-4f91841cdfa9" providerId="ADAL" clId="{4D26E476-E86D-4286-A3F4-3FC45469DC25}" dt="2023-03-15T11:20:33.801" v="115" actId="20577"/>
          <ac:spMkLst>
            <pc:docMk/>
            <pc:sldMk cId="2167401638" sldId="2032"/>
            <ac:spMk id="2" creationId="{52DA34BA-82FC-47C5-BCE1-BB65E08B92A1}"/>
          </ac:spMkLst>
        </pc:spChg>
        <pc:spChg chg="mod">
          <ac:chgData name="Kelly Stokes" userId="3e5c5154-569e-4d81-aa91-4f91841cdfa9" providerId="ADAL" clId="{4D26E476-E86D-4286-A3F4-3FC45469DC25}" dt="2023-03-15T11:20:46.056" v="119" actId="20577"/>
          <ac:spMkLst>
            <pc:docMk/>
            <pc:sldMk cId="2167401638" sldId="2032"/>
            <ac:spMk id="10" creationId="{003D53EA-1945-744E-2DD1-0312F4DE835F}"/>
          </ac:spMkLst>
        </pc:spChg>
        <pc:spChg chg="mod">
          <ac:chgData name="Kelly Stokes" userId="3e5c5154-569e-4d81-aa91-4f91841cdfa9" providerId="ADAL" clId="{4D26E476-E86D-4286-A3F4-3FC45469DC25}" dt="2023-03-15T11:20:49.934" v="120"/>
          <ac:spMkLst>
            <pc:docMk/>
            <pc:sldMk cId="2167401638" sldId="2032"/>
            <ac:spMk id="12" creationId="{E384BFF7-3319-CAE2-192F-C4DCBBBBFCCA}"/>
          </ac:spMkLst>
        </pc:spChg>
        <pc:picChg chg="del">
          <ac:chgData name="Kelly Stokes" userId="3e5c5154-569e-4d81-aa91-4f91841cdfa9" providerId="ADAL" clId="{4D26E476-E86D-4286-A3F4-3FC45469DC25}" dt="2023-03-15T11:20:28.511" v="108" actId="478"/>
          <ac:picMkLst>
            <pc:docMk/>
            <pc:sldMk cId="2167401638" sldId="2032"/>
            <ac:picMk id="7" creationId="{0F2989A6-9216-FF5F-BEE9-2008CFEFD4E0}"/>
          </ac:picMkLst>
        </pc:picChg>
        <pc:picChg chg="add mod">
          <ac:chgData name="Kelly Stokes" userId="3e5c5154-569e-4d81-aa91-4f91841cdfa9" providerId="ADAL" clId="{4D26E476-E86D-4286-A3F4-3FC45469DC25}" dt="2023-03-15T11:20:28.921" v="109"/>
          <ac:picMkLst>
            <pc:docMk/>
            <pc:sldMk cId="2167401638" sldId="2032"/>
            <ac:picMk id="8" creationId="{DEDC7895-33B9-E111-A95C-2059EE9E2175}"/>
          </ac:picMkLst>
        </pc:picChg>
      </pc:sldChg>
      <pc:sldChg chg="del">
        <pc:chgData name="Kelly Stokes" userId="3e5c5154-569e-4d81-aa91-4f91841cdfa9" providerId="ADAL" clId="{4D26E476-E86D-4286-A3F4-3FC45469DC25}" dt="2023-03-15T11:15:17.351" v="10" actId="2696"/>
        <pc:sldMkLst>
          <pc:docMk/>
          <pc:sldMk cId="3162167737" sldId="2046"/>
        </pc:sldMkLst>
      </pc:sldChg>
      <pc:sldChg chg="del">
        <pc:chgData name="Kelly Stokes" userId="3e5c5154-569e-4d81-aa91-4f91841cdfa9" providerId="ADAL" clId="{4D26E476-E86D-4286-A3F4-3FC45469DC25}" dt="2023-03-15T11:15:17.351" v="10" actId="2696"/>
        <pc:sldMkLst>
          <pc:docMk/>
          <pc:sldMk cId="115210073" sldId="2047"/>
        </pc:sldMkLst>
      </pc:sldChg>
      <pc:sldChg chg="del">
        <pc:chgData name="Kelly Stokes" userId="3e5c5154-569e-4d81-aa91-4f91841cdfa9" providerId="ADAL" clId="{4D26E476-E86D-4286-A3F4-3FC45469DC25}" dt="2023-03-15T11:15:17.351" v="10" actId="2696"/>
        <pc:sldMkLst>
          <pc:docMk/>
          <pc:sldMk cId="4074532113" sldId="2048"/>
        </pc:sldMkLst>
      </pc:sldChg>
      <pc:sldChg chg="del">
        <pc:chgData name="Kelly Stokes" userId="3e5c5154-569e-4d81-aa91-4f91841cdfa9" providerId="ADAL" clId="{4D26E476-E86D-4286-A3F4-3FC45469DC25}" dt="2023-03-15T11:15:17.351" v="10" actId="2696"/>
        <pc:sldMkLst>
          <pc:docMk/>
          <pc:sldMk cId="431853033" sldId="2049"/>
        </pc:sldMkLst>
      </pc:sldChg>
      <pc:sldChg chg="del">
        <pc:chgData name="Kelly Stokes" userId="3e5c5154-569e-4d81-aa91-4f91841cdfa9" providerId="ADAL" clId="{4D26E476-E86D-4286-A3F4-3FC45469DC25}" dt="2023-03-15T11:15:17.351" v="10" actId="2696"/>
        <pc:sldMkLst>
          <pc:docMk/>
          <pc:sldMk cId="581510470" sldId="2050"/>
        </pc:sldMkLst>
      </pc:sldChg>
      <pc:sldChg chg="del">
        <pc:chgData name="Kelly Stokes" userId="3e5c5154-569e-4d81-aa91-4f91841cdfa9" providerId="ADAL" clId="{4D26E476-E86D-4286-A3F4-3FC45469DC25}" dt="2023-03-15T11:15:17.351" v="10" actId="2696"/>
        <pc:sldMkLst>
          <pc:docMk/>
          <pc:sldMk cId="3825793406" sldId="2051"/>
        </pc:sldMkLst>
      </pc:sldChg>
      <pc:sldChg chg="del">
        <pc:chgData name="Kelly Stokes" userId="3e5c5154-569e-4d81-aa91-4f91841cdfa9" providerId="ADAL" clId="{4D26E476-E86D-4286-A3F4-3FC45469DC25}" dt="2023-03-15T11:30:46.918" v="303" actId="2696"/>
        <pc:sldMkLst>
          <pc:docMk/>
          <pc:sldMk cId="1357166122" sldId="2188"/>
        </pc:sldMkLst>
      </pc:sldChg>
      <pc:sldChg chg="del">
        <pc:chgData name="Kelly Stokes" userId="3e5c5154-569e-4d81-aa91-4f91841cdfa9" providerId="ADAL" clId="{4D26E476-E86D-4286-A3F4-3FC45469DC25}" dt="2023-03-15T11:30:46.918" v="303" actId="2696"/>
        <pc:sldMkLst>
          <pc:docMk/>
          <pc:sldMk cId="1484490825" sldId="2189"/>
        </pc:sldMkLst>
      </pc:sldChg>
      <pc:sldChg chg="del">
        <pc:chgData name="Kelly Stokes" userId="3e5c5154-569e-4d81-aa91-4f91841cdfa9" providerId="ADAL" clId="{4D26E476-E86D-4286-A3F4-3FC45469DC25}" dt="2023-03-15T11:30:46.918" v="303" actId="2696"/>
        <pc:sldMkLst>
          <pc:docMk/>
          <pc:sldMk cId="1932306245" sldId="2190"/>
        </pc:sldMkLst>
      </pc:sldChg>
      <pc:sldChg chg="del">
        <pc:chgData name="Kelly Stokes" userId="3e5c5154-569e-4d81-aa91-4f91841cdfa9" providerId="ADAL" clId="{4D26E476-E86D-4286-A3F4-3FC45469DC25}" dt="2023-03-15T11:30:46.918" v="303" actId="2696"/>
        <pc:sldMkLst>
          <pc:docMk/>
          <pc:sldMk cId="1916916900" sldId="2191"/>
        </pc:sldMkLst>
      </pc:sldChg>
      <pc:sldChg chg="del">
        <pc:chgData name="Kelly Stokes" userId="3e5c5154-569e-4d81-aa91-4f91841cdfa9" providerId="ADAL" clId="{4D26E476-E86D-4286-A3F4-3FC45469DC25}" dt="2023-03-15T11:30:46.918" v="303" actId="2696"/>
        <pc:sldMkLst>
          <pc:docMk/>
          <pc:sldMk cId="373584949" sldId="2192"/>
        </pc:sldMkLst>
      </pc:sldChg>
      <pc:sldChg chg="del">
        <pc:chgData name="Kelly Stokes" userId="3e5c5154-569e-4d81-aa91-4f91841cdfa9" providerId="ADAL" clId="{4D26E476-E86D-4286-A3F4-3FC45469DC25}" dt="2023-03-15T11:30:03.346" v="280" actId="2696"/>
        <pc:sldMkLst>
          <pc:docMk/>
          <pc:sldMk cId="3679654191" sldId="2210"/>
        </pc:sldMkLst>
      </pc:sldChg>
      <pc:sldChg chg="del">
        <pc:chgData name="Kelly Stokes" userId="3e5c5154-569e-4d81-aa91-4f91841cdfa9" providerId="ADAL" clId="{4D26E476-E86D-4286-A3F4-3FC45469DC25}" dt="2023-03-15T11:30:03.346" v="280" actId="2696"/>
        <pc:sldMkLst>
          <pc:docMk/>
          <pc:sldMk cId="1984706700" sldId="2211"/>
        </pc:sldMkLst>
      </pc:sldChg>
      <pc:sldChg chg="del">
        <pc:chgData name="Kelly Stokes" userId="3e5c5154-569e-4d81-aa91-4f91841cdfa9" providerId="ADAL" clId="{4D26E476-E86D-4286-A3F4-3FC45469DC25}" dt="2023-03-15T11:30:03.346" v="280" actId="2696"/>
        <pc:sldMkLst>
          <pc:docMk/>
          <pc:sldMk cId="426112697" sldId="2212"/>
        </pc:sldMkLst>
      </pc:sldChg>
      <pc:sldChg chg="del">
        <pc:chgData name="Kelly Stokes" userId="3e5c5154-569e-4d81-aa91-4f91841cdfa9" providerId="ADAL" clId="{4D26E476-E86D-4286-A3F4-3FC45469DC25}" dt="2023-03-15T11:30:03.346" v="280" actId="2696"/>
        <pc:sldMkLst>
          <pc:docMk/>
          <pc:sldMk cId="2530409455" sldId="2213"/>
        </pc:sldMkLst>
      </pc:sldChg>
      <pc:sldChg chg="del">
        <pc:chgData name="Kelly Stokes" userId="3e5c5154-569e-4d81-aa91-4f91841cdfa9" providerId="ADAL" clId="{4D26E476-E86D-4286-A3F4-3FC45469DC25}" dt="2023-03-15T11:30:03.346" v="280" actId="2696"/>
        <pc:sldMkLst>
          <pc:docMk/>
          <pc:sldMk cId="371571278" sldId="2246"/>
        </pc:sldMkLst>
      </pc:sldChg>
      <pc:sldChg chg="del">
        <pc:chgData name="Kelly Stokes" userId="3e5c5154-569e-4d81-aa91-4f91841cdfa9" providerId="ADAL" clId="{4D26E476-E86D-4286-A3F4-3FC45469DC25}" dt="2023-03-15T11:30:03.346" v="280" actId="2696"/>
        <pc:sldMkLst>
          <pc:docMk/>
          <pc:sldMk cId="3734783584" sldId="2247"/>
        </pc:sldMkLst>
      </pc:sldChg>
      <pc:sldChg chg="del">
        <pc:chgData name="Kelly Stokes" userId="3e5c5154-569e-4d81-aa91-4f91841cdfa9" providerId="ADAL" clId="{4D26E476-E86D-4286-A3F4-3FC45469DC25}" dt="2023-03-15T11:30:03.346" v="280" actId="2696"/>
        <pc:sldMkLst>
          <pc:docMk/>
          <pc:sldMk cId="868363789" sldId="2248"/>
        </pc:sldMkLst>
      </pc:sldChg>
      <pc:sldChg chg="del">
        <pc:chgData name="Kelly Stokes" userId="3e5c5154-569e-4d81-aa91-4f91841cdfa9" providerId="ADAL" clId="{4D26E476-E86D-4286-A3F4-3FC45469DC25}" dt="2023-03-15T11:30:03.346" v="280" actId="2696"/>
        <pc:sldMkLst>
          <pc:docMk/>
          <pc:sldMk cId="2211676731" sldId="2249"/>
        </pc:sldMkLst>
      </pc:sldChg>
      <pc:sldChg chg="del">
        <pc:chgData name="Kelly Stokes" userId="3e5c5154-569e-4d81-aa91-4f91841cdfa9" providerId="ADAL" clId="{4D26E476-E86D-4286-A3F4-3FC45469DC25}" dt="2023-03-15T11:30:03.346" v="280" actId="2696"/>
        <pc:sldMkLst>
          <pc:docMk/>
          <pc:sldMk cId="1328201782" sldId="2282"/>
        </pc:sldMkLst>
      </pc:sldChg>
      <pc:sldChg chg="del">
        <pc:chgData name="Kelly Stokes" userId="3e5c5154-569e-4d81-aa91-4f91841cdfa9" providerId="ADAL" clId="{4D26E476-E86D-4286-A3F4-3FC45469DC25}" dt="2023-03-15T11:30:03.346" v="280" actId="2696"/>
        <pc:sldMkLst>
          <pc:docMk/>
          <pc:sldMk cId="2948099152" sldId="2283"/>
        </pc:sldMkLst>
      </pc:sldChg>
      <pc:sldChg chg="del">
        <pc:chgData name="Kelly Stokes" userId="3e5c5154-569e-4d81-aa91-4f91841cdfa9" providerId="ADAL" clId="{4D26E476-E86D-4286-A3F4-3FC45469DC25}" dt="2023-03-15T11:15:17.351" v="10" actId="2696"/>
        <pc:sldMkLst>
          <pc:docMk/>
          <pc:sldMk cId="1124743478" sldId="2304"/>
        </pc:sldMkLst>
      </pc:sldChg>
      <pc:sldChg chg="del">
        <pc:chgData name="Kelly Stokes" userId="3e5c5154-569e-4d81-aa91-4f91841cdfa9" providerId="ADAL" clId="{4D26E476-E86D-4286-A3F4-3FC45469DC25}" dt="2023-03-15T11:15:17.351" v="10" actId="2696"/>
        <pc:sldMkLst>
          <pc:docMk/>
          <pc:sldMk cId="3704649150" sldId="2305"/>
        </pc:sldMkLst>
      </pc:sldChg>
      <pc:sldChg chg="del">
        <pc:chgData name="Kelly Stokes" userId="3e5c5154-569e-4d81-aa91-4f91841cdfa9" providerId="ADAL" clId="{4D26E476-E86D-4286-A3F4-3FC45469DC25}" dt="2023-03-15T11:15:17.351" v="10" actId="2696"/>
        <pc:sldMkLst>
          <pc:docMk/>
          <pc:sldMk cId="2923960317" sldId="2306"/>
        </pc:sldMkLst>
      </pc:sldChg>
      <pc:sldChg chg="del">
        <pc:chgData name="Kelly Stokes" userId="3e5c5154-569e-4d81-aa91-4f91841cdfa9" providerId="ADAL" clId="{4D26E476-E86D-4286-A3F4-3FC45469DC25}" dt="2023-03-15T11:15:17.351" v="10" actId="2696"/>
        <pc:sldMkLst>
          <pc:docMk/>
          <pc:sldMk cId="2075701880" sldId="2307"/>
        </pc:sldMkLst>
      </pc:sldChg>
      <pc:sldChg chg="del">
        <pc:chgData name="Kelly Stokes" userId="3e5c5154-569e-4d81-aa91-4f91841cdfa9" providerId="ADAL" clId="{4D26E476-E86D-4286-A3F4-3FC45469DC25}" dt="2023-03-15T11:15:17.351" v="10" actId="2696"/>
        <pc:sldMkLst>
          <pc:docMk/>
          <pc:sldMk cId="328415925" sldId="2308"/>
        </pc:sldMkLst>
      </pc:sldChg>
      <pc:sldChg chg="del">
        <pc:chgData name="Kelly Stokes" userId="3e5c5154-569e-4d81-aa91-4f91841cdfa9" providerId="ADAL" clId="{4D26E476-E86D-4286-A3F4-3FC45469DC25}" dt="2023-03-15T11:15:17.351" v="10" actId="2696"/>
        <pc:sldMkLst>
          <pc:docMk/>
          <pc:sldMk cId="3725434969" sldId="2309"/>
        </pc:sldMkLst>
      </pc:sldChg>
      <pc:sldChg chg="del">
        <pc:chgData name="Kelly Stokes" userId="3e5c5154-569e-4d81-aa91-4f91841cdfa9" providerId="ADAL" clId="{4D26E476-E86D-4286-A3F4-3FC45469DC25}" dt="2023-03-15T11:28:15.809" v="269" actId="2696"/>
        <pc:sldMkLst>
          <pc:docMk/>
          <pc:sldMk cId="381876750" sldId="2310"/>
        </pc:sldMkLst>
      </pc:sldChg>
      <pc:sldChg chg="del">
        <pc:chgData name="Kelly Stokes" userId="3e5c5154-569e-4d81-aa91-4f91841cdfa9" providerId="ADAL" clId="{4D26E476-E86D-4286-A3F4-3FC45469DC25}" dt="2023-03-15T11:30:03.346" v="280" actId="2696"/>
        <pc:sldMkLst>
          <pc:docMk/>
          <pc:sldMk cId="545744755" sldId="2311"/>
        </pc:sldMkLst>
      </pc:sldChg>
      <pc:sldChg chg="del">
        <pc:chgData name="Kelly Stokes" userId="3e5c5154-569e-4d81-aa91-4f91841cdfa9" providerId="ADAL" clId="{4D26E476-E86D-4286-A3F4-3FC45469DC25}" dt="2023-03-15T11:30:03.346" v="280" actId="2696"/>
        <pc:sldMkLst>
          <pc:docMk/>
          <pc:sldMk cId="429364471" sldId="2312"/>
        </pc:sldMkLst>
      </pc:sldChg>
      <pc:sldChg chg="del">
        <pc:chgData name="Kelly Stokes" userId="3e5c5154-569e-4d81-aa91-4f91841cdfa9" providerId="ADAL" clId="{4D26E476-E86D-4286-A3F4-3FC45469DC25}" dt="2023-03-15T11:30:39.411" v="302" actId="2696"/>
        <pc:sldMkLst>
          <pc:docMk/>
          <pc:sldMk cId="951570268" sldId="2314"/>
        </pc:sldMkLst>
      </pc:sldChg>
      <pc:sldChg chg="del">
        <pc:chgData name="Kelly Stokes" userId="3e5c5154-569e-4d81-aa91-4f91841cdfa9" providerId="ADAL" clId="{4D26E476-E86D-4286-A3F4-3FC45469DC25}" dt="2023-03-15T11:30:39.411" v="302" actId="2696"/>
        <pc:sldMkLst>
          <pc:docMk/>
          <pc:sldMk cId="355997463" sldId="2315"/>
        </pc:sldMkLst>
      </pc:sldChg>
      <pc:sldChg chg="del">
        <pc:chgData name="Kelly Stokes" userId="3e5c5154-569e-4d81-aa91-4f91841cdfa9" providerId="ADAL" clId="{4D26E476-E86D-4286-A3F4-3FC45469DC25}" dt="2023-03-15T11:30:03.346" v="280" actId="2696"/>
        <pc:sldMkLst>
          <pc:docMk/>
          <pc:sldMk cId="3279182511" sldId="2316"/>
        </pc:sldMkLst>
      </pc:sldChg>
      <pc:sldChg chg="del">
        <pc:chgData name="Kelly Stokes" userId="3e5c5154-569e-4d81-aa91-4f91841cdfa9" providerId="ADAL" clId="{4D26E476-E86D-4286-A3F4-3FC45469DC25}" dt="2023-03-15T11:30:03.346" v="280" actId="2696"/>
        <pc:sldMkLst>
          <pc:docMk/>
          <pc:sldMk cId="3010421948" sldId="2317"/>
        </pc:sldMkLst>
      </pc:sldChg>
      <pc:sldChg chg="del">
        <pc:chgData name="Kelly Stokes" userId="3e5c5154-569e-4d81-aa91-4f91841cdfa9" providerId="ADAL" clId="{4D26E476-E86D-4286-A3F4-3FC45469DC25}" dt="2023-03-15T11:30:03.346" v="280" actId="2696"/>
        <pc:sldMkLst>
          <pc:docMk/>
          <pc:sldMk cId="3369189259" sldId="2318"/>
        </pc:sldMkLst>
      </pc:sldChg>
      <pc:sldChg chg="del">
        <pc:chgData name="Kelly Stokes" userId="3e5c5154-569e-4d81-aa91-4f91841cdfa9" providerId="ADAL" clId="{4D26E476-E86D-4286-A3F4-3FC45469DC25}" dt="2023-03-15T11:30:03.346" v="280" actId="2696"/>
        <pc:sldMkLst>
          <pc:docMk/>
          <pc:sldMk cId="1787799053" sldId="2319"/>
        </pc:sldMkLst>
      </pc:sldChg>
      <pc:sldChg chg="del">
        <pc:chgData name="Kelly Stokes" userId="3e5c5154-569e-4d81-aa91-4f91841cdfa9" providerId="ADAL" clId="{4D26E476-E86D-4286-A3F4-3FC45469DC25}" dt="2023-03-15T11:30:03.346" v="280" actId="2696"/>
        <pc:sldMkLst>
          <pc:docMk/>
          <pc:sldMk cId="631757959" sldId="2320"/>
        </pc:sldMkLst>
      </pc:sldChg>
      <pc:sldChg chg="del">
        <pc:chgData name="Kelly Stokes" userId="3e5c5154-569e-4d81-aa91-4f91841cdfa9" providerId="ADAL" clId="{4D26E476-E86D-4286-A3F4-3FC45469DC25}" dt="2023-03-15T11:30:03.346" v="280" actId="2696"/>
        <pc:sldMkLst>
          <pc:docMk/>
          <pc:sldMk cId="3964736297" sldId="2321"/>
        </pc:sldMkLst>
      </pc:sldChg>
      <pc:sldChg chg="del">
        <pc:chgData name="Kelly Stokes" userId="3e5c5154-569e-4d81-aa91-4f91841cdfa9" providerId="ADAL" clId="{4D26E476-E86D-4286-A3F4-3FC45469DC25}" dt="2023-03-15T11:30:03.346" v="280" actId="2696"/>
        <pc:sldMkLst>
          <pc:docMk/>
          <pc:sldMk cId="3238794004" sldId="2322"/>
        </pc:sldMkLst>
      </pc:sldChg>
      <pc:sldChg chg="del">
        <pc:chgData name="Kelly Stokes" userId="3e5c5154-569e-4d81-aa91-4f91841cdfa9" providerId="ADAL" clId="{4D26E476-E86D-4286-A3F4-3FC45469DC25}" dt="2023-03-15T11:30:03.346" v="280" actId="2696"/>
        <pc:sldMkLst>
          <pc:docMk/>
          <pc:sldMk cId="730203833" sldId="2323"/>
        </pc:sldMkLst>
      </pc:sldChg>
      <pc:sldChg chg="del">
        <pc:chgData name="Kelly Stokes" userId="3e5c5154-569e-4d81-aa91-4f91841cdfa9" providerId="ADAL" clId="{4D26E476-E86D-4286-A3F4-3FC45469DC25}" dt="2023-03-15T11:30:03.346" v="280" actId="2696"/>
        <pc:sldMkLst>
          <pc:docMk/>
          <pc:sldMk cId="3515112627" sldId="2324"/>
        </pc:sldMkLst>
      </pc:sldChg>
      <pc:sldChg chg="del">
        <pc:chgData name="Kelly Stokes" userId="3e5c5154-569e-4d81-aa91-4f91841cdfa9" providerId="ADAL" clId="{4D26E476-E86D-4286-A3F4-3FC45469DC25}" dt="2023-03-15T11:30:03.346" v="280" actId="2696"/>
        <pc:sldMkLst>
          <pc:docMk/>
          <pc:sldMk cId="124424464" sldId="2325"/>
        </pc:sldMkLst>
      </pc:sldChg>
      <pc:sldChg chg="del">
        <pc:chgData name="Kelly Stokes" userId="3e5c5154-569e-4d81-aa91-4f91841cdfa9" providerId="ADAL" clId="{4D26E476-E86D-4286-A3F4-3FC45469DC25}" dt="2023-03-15T11:30:03.346" v="280" actId="2696"/>
        <pc:sldMkLst>
          <pc:docMk/>
          <pc:sldMk cId="1546902390" sldId="2326"/>
        </pc:sldMkLst>
      </pc:sldChg>
      <pc:sldChg chg="del">
        <pc:chgData name="Kelly Stokes" userId="3e5c5154-569e-4d81-aa91-4f91841cdfa9" providerId="ADAL" clId="{4D26E476-E86D-4286-A3F4-3FC45469DC25}" dt="2023-03-15T11:30:03.346" v="280" actId="2696"/>
        <pc:sldMkLst>
          <pc:docMk/>
          <pc:sldMk cId="593639961" sldId="2327"/>
        </pc:sldMkLst>
      </pc:sldChg>
      <pc:sldChg chg="del">
        <pc:chgData name="Kelly Stokes" userId="3e5c5154-569e-4d81-aa91-4f91841cdfa9" providerId="ADAL" clId="{4D26E476-E86D-4286-A3F4-3FC45469DC25}" dt="2023-03-15T11:30:03.346" v="280" actId="2696"/>
        <pc:sldMkLst>
          <pc:docMk/>
          <pc:sldMk cId="3337881887" sldId="2328"/>
        </pc:sldMkLst>
      </pc:sldChg>
      <pc:sldChg chg="del">
        <pc:chgData name="Kelly Stokes" userId="3e5c5154-569e-4d81-aa91-4f91841cdfa9" providerId="ADAL" clId="{4D26E476-E86D-4286-A3F4-3FC45469DC25}" dt="2023-03-15T11:30:03.346" v="280" actId="2696"/>
        <pc:sldMkLst>
          <pc:docMk/>
          <pc:sldMk cId="920502178" sldId="2333"/>
        </pc:sldMkLst>
      </pc:sldChg>
      <pc:sldChg chg="del">
        <pc:chgData name="Kelly Stokes" userId="3e5c5154-569e-4d81-aa91-4f91841cdfa9" providerId="ADAL" clId="{4D26E476-E86D-4286-A3F4-3FC45469DC25}" dt="2023-03-15T11:30:03.346" v="280" actId="2696"/>
        <pc:sldMkLst>
          <pc:docMk/>
          <pc:sldMk cId="3283265914" sldId="2334"/>
        </pc:sldMkLst>
      </pc:sldChg>
      <pc:sldChg chg="del">
        <pc:chgData name="Kelly Stokes" userId="3e5c5154-569e-4d81-aa91-4f91841cdfa9" providerId="ADAL" clId="{4D26E476-E86D-4286-A3F4-3FC45469DC25}" dt="2023-03-15T11:30:03.346" v="280" actId="2696"/>
        <pc:sldMkLst>
          <pc:docMk/>
          <pc:sldMk cId="3398490978" sldId="2335"/>
        </pc:sldMkLst>
      </pc:sldChg>
      <pc:sldChg chg="del">
        <pc:chgData name="Kelly Stokes" userId="3e5c5154-569e-4d81-aa91-4f91841cdfa9" providerId="ADAL" clId="{4D26E476-E86D-4286-A3F4-3FC45469DC25}" dt="2023-03-15T11:30:03.346" v="280" actId="2696"/>
        <pc:sldMkLst>
          <pc:docMk/>
          <pc:sldMk cId="391128251" sldId="2336"/>
        </pc:sldMkLst>
      </pc:sldChg>
      <pc:sldChg chg="del">
        <pc:chgData name="Kelly Stokes" userId="3e5c5154-569e-4d81-aa91-4f91841cdfa9" providerId="ADAL" clId="{4D26E476-E86D-4286-A3F4-3FC45469DC25}" dt="2023-03-15T11:30:03.346" v="280" actId="2696"/>
        <pc:sldMkLst>
          <pc:docMk/>
          <pc:sldMk cId="1934465869" sldId="2337"/>
        </pc:sldMkLst>
      </pc:sldChg>
      <pc:sldChg chg="del">
        <pc:chgData name="Kelly Stokes" userId="3e5c5154-569e-4d81-aa91-4f91841cdfa9" providerId="ADAL" clId="{4D26E476-E86D-4286-A3F4-3FC45469DC25}" dt="2023-03-15T11:30:03.346" v="280" actId="2696"/>
        <pc:sldMkLst>
          <pc:docMk/>
          <pc:sldMk cId="3432391546" sldId="2338"/>
        </pc:sldMkLst>
      </pc:sldChg>
      <pc:sldChg chg="del">
        <pc:chgData name="Kelly Stokes" userId="3e5c5154-569e-4d81-aa91-4f91841cdfa9" providerId="ADAL" clId="{4D26E476-E86D-4286-A3F4-3FC45469DC25}" dt="2023-03-15T11:30:03.346" v="280" actId="2696"/>
        <pc:sldMkLst>
          <pc:docMk/>
          <pc:sldMk cId="1428642251" sldId="2339"/>
        </pc:sldMkLst>
      </pc:sldChg>
      <pc:sldChg chg="del">
        <pc:chgData name="Kelly Stokes" userId="3e5c5154-569e-4d81-aa91-4f91841cdfa9" providerId="ADAL" clId="{4D26E476-E86D-4286-A3F4-3FC45469DC25}" dt="2023-03-15T11:30:03.346" v="280" actId="2696"/>
        <pc:sldMkLst>
          <pc:docMk/>
          <pc:sldMk cId="1480922123" sldId="2340"/>
        </pc:sldMkLst>
      </pc:sldChg>
      <pc:sldChg chg="del">
        <pc:chgData name="Kelly Stokes" userId="3e5c5154-569e-4d81-aa91-4f91841cdfa9" providerId="ADAL" clId="{4D26E476-E86D-4286-A3F4-3FC45469DC25}" dt="2023-03-15T11:30:03.346" v="280" actId="2696"/>
        <pc:sldMkLst>
          <pc:docMk/>
          <pc:sldMk cId="1393889327" sldId="2341"/>
        </pc:sldMkLst>
      </pc:sldChg>
      <pc:sldChg chg="del">
        <pc:chgData name="Kelly Stokes" userId="3e5c5154-569e-4d81-aa91-4f91841cdfa9" providerId="ADAL" clId="{4D26E476-E86D-4286-A3F4-3FC45469DC25}" dt="2023-03-15T11:30:03.346" v="280" actId="2696"/>
        <pc:sldMkLst>
          <pc:docMk/>
          <pc:sldMk cId="307899141" sldId="2342"/>
        </pc:sldMkLst>
      </pc:sldChg>
      <pc:sldChg chg="del">
        <pc:chgData name="Kelly Stokes" userId="3e5c5154-569e-4d81-aa91-4f91841cdfa9" providerId="ADAL" clId="{4D26E476-E86D-4286-A3F4-3FC45469DC25}" dt="2023-03-15T11:30:03.346" v="280" actId="2696"/>
        <pc:sldMkLst>
          <pc:docMk/>
          <pc:sldMk cId="413585785" sldId="2343"/>
        </pc:sldMkLst>
      </pc:sldChg>
      <pc:sldChg chg="del">
        <pc:chgData name="Kelly Stokes" userId="3e5c5154-569e-4d81-aa91-4f91841cdfa9" providerId="ADAL" clId="{4D26E476-E86D-4286-A3F4-3FC45469DC25}" dt="2023-03-15T11:30:03.346" v="280" actId="2696"/>
        <pc:sldMkLst>
          <pc:docMk/>
          <pc:sldMk cId="987642233" sldId="2344"/>
        </pc:sldMkLst>
      </pc:sldChg>
      <pc:sldChg chg="del">
        <pc:chgData name="Kelly Stokes" userId="3e5c5154-569e-4d81-aa91-4f91841cdfa9" providerId="ADAL" clId="{4D26E476-E86D-4286-A3F4-3FC45469DC25}" dt="2023-03-15T11:30:03.346" v="280" actId="2696"/>
        <pc:sldMkLst>
          <pc:docMk/>
          <pc:sldMk cId="3821706654" sldId="2345"/>
        </pc:sldMkLst>
      </pc:sldChg>
      <pc:sldChg chg="del">
        <pc:chgData name="Kelly Stokes" userId="3e5c5154-569e-4d81-aa91-4f91841cdfa9" providerId="ADAL" clId="{4D26E476-E86D-4286-A3F4-3FC45469DC25}" dt="2023-03-15T11:30:03.346" v="280" actId="2696"/>
        <pc:sldMkLst>
          <pc:docMk/>
          <pc:sldMk cId="603820620" sldId="2346"/>
        </pc:sldMkLst>
      </pc:sldChg>
      <pc:sldChg chg="del">
        <pc:chgData name="Kelly Stokes" userId="3e5c5154-569e-4d81-aa91-4f91841cdfa9" providerId="ADAL" clId="{4D26E476-E86D-4286-A3F4-3FC45469DC25}" dt="2023-03-15T11:30:03.346" v="280" actId="2696"/>
        <pc:sldMkLst>
          <pc:docMk/>
          <pc:sldMk cId="2795807466" sldId="2347"/>
        </pc:sldMkLst>
      </pc:sldChg>
      <pc:sldChg chg="del">
        <pc:chgData name="Kelly Stokes" userId="3e5c5154-569e-4d81-aa91-4f91841cdfa9" providerId="ADAL" clId="{4D26E476-E86D-4286-A3F4-3FC45469DC25}" dt="2023-03-15T11:30:03.346" v="280" actId="2696"/>
        <pc:sldMkLst>
          <pc:docMk/>
          <pc:sldMk cId="919567956" sldId="2348"/>
        </pc:sldMkLst>
      </pc:sldChg>
      <pc:sldChg chg="del">
        <pc:chgData name="Kelly Stokes" userId="3e5c5154-569e-4d81-aa91-4f91841cdfa9" providerId="ADAL" clId="{4D26E476-E86D-4286-A3F4-3FC45469DC25}" dt="2023-03-15T11:30:03.346" v="280" actId="2696"/>
        <pc:sldMkLst>
          <pc:docMk/>
          <pc:sldMk cId="1914154372" sldId="2349"/>
        </pc:sldMkLst>
      </pc:sldChg>
      <pc:sldChg chg="del">
        <pc:chgData name="Kelly Stokes" userId="3e5c5154-569e-4d81-aa91-4f91841cdfa9" providerId="ADAL" clId="{4D26E476-E86D-4286-A3F4-3FC45469DC25}" dt="2023-03-15T11:30:03.346" v="280" actId="2696"/>
        <pc:sldMkLst>
          <pc:docMk/>
          <pc:sldMk cId="992205872" sldId="2350"/>
        </pc:sldMkLst>
      </pc:sldChg>
      <pc:sldChg chg="del">
        <pc:chgData name="Kelly Stokes" userId="3e5c5154-569e-4d81-aa91-4f91841cdfa9" providerId="ADAL" clId="{4D26E476-E86D-4286-A3F4-3FC45469DC25}" dt="2023-03-15T11:30:03.346" v="280" actId="2696"/>
        <pc:sldMkLst>
          <pc:docMk/>
          <pc:sldMk cId="3719405416" sldId="2351"/>
        </pc:sldMkLst>
      </pc:sldChg>
      <pc:sldChg chg="del">
        <pc:chgData name="Kelly Stokes" userId="3e5c5154-569e-4d81-aa91-4f91841cdfa9" providerId="ADAL" clId="{4D26E476-E86D-4286-A3F4-3FC45469DC25}" dt="2023-03-15T11:30:03.346" v="280" actId="2696"/>
        <pc:sldMkLst>
          <pc:docMk/>
          <pc:sldMk cId="4258564555" sldId="2352"/>
        </pc:sldMkLst>
      </pc:sldChg>
      <pc:sldChg chg="del">
        <pc:chgData name="Kelly Stokes" userId="3e5c5154-569e-4d81-aa91-4f91841cdfa9" providerId="ADAL" clId="{4D26E476-E86D-4286-A3F4-3FC45469DC25}" dt="2023-03-15T11:30:03.346" v="280" actId="2696"/>
        <pc:sldMkLst>
          <pc:docMk/>
          <pc:sldMk cId="3780470243" sldId="2353"/>
        </pc:sldMkLst>
      </pc:sldChg>
      <pc:sldChg chg="del">
        <pc:chgData name="Kelly Stokes" userId="3e5c5154-569e-4d81-aa91-4f91841cdfa9" providerId="ADAL" clId="{4D26E476-E86D-4286-A3F4-3FC45469DC25}" dt="2023-03-15T11:30:03.346" v="280" actId="2696"/>
        <pc:sldMkLst>
          <pc:docMk/>
          <pc:sldMk cId="938593797" sldId="2354"/>
        </pc:sldMkLst>
      </pc:sldChg>
      <pc:sldChg chg="del">
        <pc:chgData name="Kelly Stokes" userId="3e5c5154-569e-4d81-aa91-4f91841cdfa9" providerId="ADAL" clId="{4D26E476-E86D-4286-A3F4-3FC45469DC25}" dt="2023-03-15T11:30:03.346" v="280" actId="2696"/>
        <pc:sldMkLst>
          <pc:docMk/>
          <pc:sldMk cId="3096605233" sldId="2355"/>
        </pc:sldMkLst>
      </pc:sldChg>
      <pc:sldChg chg="del">
        <pc:chgData name="Kelly Stokes" userId="3e5c5154-569e-4d81-aa91-4f91841cdfa9" providerId="ADAL" clId="{4D26E476-E86D-4286-A3F4-3FC45469DC25}" dt="2023-03-15T11:30:03.346" v="280" actId="2696"/>
        <pc:sldMkLst>
          <pc:docMk/>
          <pc:sldMk cId="4255578424" sldId="2356"/>
        </pc:sldMkLst>
      </pc:sldChg>
      <pc:sldChg chg="del">
        <pc:chgData name="Kelly Stokes" userId="3e5c5154-569e-4d81-aa91-4f91841cdfa9" providerId="ADAL" clId="{4D26E476-E86D-4286-A3F4-3FC45469DC25}" dt="2023-03-15T11:30:03.346" v="280" actId="2696"/>
        <pc:sldMkLst>
          <pc:docMk/>
          <pc:sldMk cId="1987400366" sldId="2357"/>
        </pc:sldMkLst>
      </pc:sldChg>
      <pc:sldChg chg="del">
        <pc:chgData name="Kelly Stokes" userId="3e5c5154-569e-4d81-aa91-4f91841cdfa9" providerId="ADAL" clId="{4D26E476-E86D-4286-A3F4-3FC45469DC25}" dt="2023-03-15T11:30:03.346" v="280" actId="2696"/>
        <pc:sldMkLst>
          <pc:docMk/>
          <pc:sldMk cId="1329719788" sldId="2358"/>
        </pc:sldMkLst>
      </pc:sldChg>
      <pc:sldChg chg="del">
        <pc:chgData name="Kelly Stokes" userId="3e5c5154-569e-4d81-aa91-4f91841cdfa9" providerId="ADAL" clId="{4D26E476-E86D-4286-A3F4-3FC45469DC25}" dt="2023-03-15T11:30:03.346" v="280" actId="2696"/>
        <pc:sldMkLst>
          <pc:docMk/>
          <pc:sldMk cId="2296741668" sldId="2359"/>
        </pc:sldMkLst>
      </pc:sldChg>
      <pc:sldChg chg="del">
        <pc:chgData name="Kelly Stokes" userId="3e5c5154-569e-4d81-aa91-4f91841cdfa9" providerId="ADAL" clId="{4D26E476-E86D-4286-A3F4-3FC45469DC25}" dt="2023-03-15T11:30:03.346" v="280" actId="2696"/>
        <pc:sldMkLst>
          <pc:docMk/>
          <pc:sldMk cId="1088790357" sldId="2360"/>
        </pc:sldMkLst>
      </pc:sldChg>
      <pc:sldChg chg="del">
        <pc:chgData name="Kelly Stokes" userId="3e5c5154-569e-4d81-aa91-4f91841cdfa9" providerId="ADAL" clId="{4D26E476-E86D-4286-A3F4-3FC45469DC25}" dt="2023-03-15T11:30:03.346" v="280" actId="2696"/>
        <pc:sldMkLst>
          <pc:docMk/>
          <pc:sldMk cId="2593192467" sldId="2361"/>
        </pc:sldMkLst>
      </pc:sldChg>
      <pc:sldChg chg="del">
        <pc:chgData name="Kelly Stokes" userId="3e5c5154-569e-4d81-aa91-4f91841cdfa9" providerId="ADAL" clId="{4D26E476-E86D-4286-A3F4-3FC45469DC25}" dt="2023-03-15T11:30:03.346" v="280" actId="2696"/>
        <pc:sldMkLst>
          <pc:docMk/>
          <pc:sldMk cId="3205648454" sldId="2362"/>
        </pc:sldMkLst>
      </pc:sldChg>
      <pc:sldChg chg="del">
        <pc:chgData name="Kelly Stokes" userId="3e5c5154-569e-4d81-aa91-4f91841cdfa9" providerId="ADAL" clId="{4D26E476-E86D-4286-A3F4-3FC45469DC25}" dt="2023-03-15T11:30:03.346" v="280" actId="2696"/>
        <pc:sldMkLst>
          <pc:docMk/>
          <pc:sldMk cId="2703325382" sldId="2363"/>
        </pc:sldMkLst>
      </pc:sldChg>
      <pc:sldChg chg="del">
        <pc:chgData name="Kelly Stokes" userId="3e5c5154-569e-4d81-aa91-4f91841cdfa9" providerId="ADAL" clId="{4D26E476-E86D-4286-A3F4-3FC45469DC25}" dt="2023-03-15T11:30:03.346" v="280" actId="2696"/>
        <pc:sldMkLst>
          <pc:docMk/>
          <pc:sldMk cId="1867598592" sldId="2364"/>
        </pc:sldMkLst>
      </pc:sldChg>
      <pc:sldChg chg="del">
        <pc:chgData name="Kelly Stokes" userId="3e5c5154-569e-4d81-aa91-4f91841cdfa9" providerId="ADAL" clId="{4D26E476-E86D-4286-A3F4-3FC45469DC25}" dt="2023-03-15T11:30:03.346" v="280" actId="2696"/>
        <pc:sldMkLst>
          <pc:docMk/>
          <pc:sldMk cId="783077414" sldId="2365"/>
        </pc:sldMkLst>
      </pc:sldChg>
      <pc:sldChg chg="del">
        <pc:chgData name="Kelly Stokes" userId="3e5c5154-569e-4d81-aa91-4f91841cdfa9" providerId="ADAL" clId="{4D26E476-E86D-4286-A3F4-3FC45469DC25}" dt="2023-03-15T11:30:03.346" v="280" actId="2696"/>
        <pc:sldMkLst>
          <pc:docMk/>
          <pc:sldMk cId="636322967" sldId="2366"/>
        </pc:sldMkLst>
      </pc:sldChg>
      <pc:sldChg chg="del">
        <pc:chgData name="Kelly Stokes" userId="3e5c5154-569e-4d81-aa91-4f91841cdfa9" providerId="ADAL" clId="{4D26E476-E86D-4286-A3F4-3FC45469DC25}" dt="2023-03-15T11:30:03.346" v="280" actId="2696"/>
        <pc:sldMkLst>
          <pc:docMk/>
          <pc:sldMk cId="1741943619" sldId="2367"/>
        </pc:sldMkLst>
      </pc:sldChg>
      <pc:sldChg chg="del">
        <pc:chgData name="Kelly Stokes" userId="3e5c5154-569e-4d81-aa91-4f91841cdfa9" providerId="ADAL" clId="{4D26E476-E86D-4286-A3F4-3FC45469DC25}" dt="2023-03-15T11:30:03.346" v="280" actId="2696"/>
        <pc:sldMkLst>
          <pc:docMk/>
          <pc:sldMk cId="2541374214" sldId="2372"/>
        </pc:sldMkLst>
      </pc:sldChg>
      <pc:sldChg chg="del">
        <pc:chgData name="Kelly Stokes" userId="3e5c5154-569e-4d81-aa91-4f91841cdfa9" providerId="ADAL" clId="{4D26E476-E86D-4286-A3F4-3FC45469DC25}" dt="2023-03-15T11:30:03.346" v="280" actId="2696"/>
        <pc:sldMkLst>
          <pc:docMk/>
          <pc:sldMk cId="2092590350" sldId="2373"/>
        </pc:sldMkLst>
      </pc:sldChg>
      <pc:sldChg chg="del">
        <pc:chgData name="Kelly Stokes" userId="3e5c5154-569e-4d81-aa91-4f91841cdfa9" providerId="ADAL" clId="{4D26E476-E86D-4286-A3F4-3FC45469DC25}" dt="2023-03-15T11:30:03.346" v="280" actId="2696"/>
        <pc:sldMkLst>
          <pc:docMk/>
          <pc:sldMk cId="4032423049" sldId="2374"/>
        </pc:sldMkLst>
      </pc:sldChg>
      <pc:sldChg chg="del">
        <pc:chgData name="Kelly Stokes" userId="3e5c5154-569e-4d81-aa91-4f91841cdfa9" providerId="ADAL" clId="{4D26E476-E86D-4286-A3F4-3FC45469DC25}" dt="2023-03-15T11:30:03.346" v="280" actId="2696"/>
        <pc:sldMkLst>
          <pc:docMk/>
          <pc:sldMk cId="68790833" sldId="2375"/>
        </pc:sldMkLst>
      </pc:sldChg>
      <pc:sldChg chg="del">
        <pc:chgData name="Kelly Stokes" userId="3e5c5154-569e-4d81-aa91-4f91841cdfa9" providerId="ADAL" clId="{4D26E476-E86D-4286-A3F4-3FC45469DC25}" dt="2023-03-15T11:30:03.346" v="280" actId="2696"/>
        <pc:sldMkLst>
          <pc:docMk/>
          <pc:sldMk cId="1568783185" sldId="2376"/>
        </pc:sldMkLst>
      </pc:sldChg>
      <pc:sldChg chg="del">
        <pc:chgData name="Kelly Stokes" userId="3e5c5154-569e-4d81-aa91-4f91841cdfa9" providerId="ADAL" clId="{4D26E476-E86D-4286-A3F4-3FC45469DC25}" dt="2023-03-15T11:30:03.346" v="280" actId="2696"/>
        <pc:sldMkLst>
          <pc:docMk/>
          <pc:sldMk cId="1691149640" sldId="2377"/>
        </pc:sldMkLst>
      </pc:sldChg>
      <pc:sldChg chg="del">
        <pc:chgData name="Kelly Stokes" userId="3e5c5154-569e-4d81-aa91-4f91841cdfa9" providerId="ADAL" clId="{4D26E476-E86D-4286-A3F4-3FC45469DC25}" dt="2023-03-15T11:30:03.346" v="280" actId="2696"/>
        <pc:sldMkLst>
          <pc:docMk/>
          <pc:sldMk cId="242176617" sldId="2378"/>
        </pc:sldMkLst>
      </pc:sldChg>
      <pc:sldChg chg="del">
        <pc:chgData name="Kelly Stokes" userId="3e5c5154-569e-4d81-aa91-4f91841cdfa9" providerId="ADAL" clId="{4D26E476-E86D-4286-A3F4-3FC45469DC25}" dt="2023-03-15T11:30:03.346" v="280" actId="2696"/>
        <pc:sldMkLst>
          <pc:docMk/>
          <pc:sldMk cId="561386550" sldId="2379"/>
        </pc:sldMkLst>
      </pc:sldChg>
      <pc:sldChg chg="del">
        <pc:chgData name="Kelly Stokes" userId="3e5c5154-569e-4d81-aa91-4f91841cdfa9" providerId="ADAL" clId="{4D26E476-E86D-4286-A3F4-3FC45469DC25}" dt="2023-03-15T11:30:03.346" v="280" actId="2696"/>
        <pc:sldMkLst>
          <pc:docMk/>
          <pc:sldMk cId="3146188054" sldId="2380"/>
        </pc:sldMkLst>
      </pc:sldChg>
      <pc:sldChg chg="del">
        <pc:chgData name="Kelly Stokes" userId="3e5c5154-569e-4d81-aa91-4f91841cdfa9" providerId="ADAL" clId="{4D26E476-E86D-4286-A3F4-3FC45469DC25}" dt="2023-03-15T11:30:03.346" v="280" actId="2696"/>
        <pc:sldMkLst>
          <pc:docMk/>
          <pc:sldMk cId="2438872959" sldId="2381"/>
        </pc:sldMkLst>
      </pc:sldChg>
      <pc:sldChg chg="del">
        <pc:chgData name="Kelly Stokes" userId="3e5c5154-569e-4d81-aa91-4f91841cdfa9" providerId="ADAL" clId="{4D26E476-E86D-4286-A3F4-3FC45469DC25}" dt="2023-03-15T11:30:03.346" v="280" actId="2696"/>
        <pc:sldMkLst>
          <pc:docMk/>
          <pc:sldMk cId="41223907" sldId="2382"/>
        </pc:sldMkLst>
      </pc:sldChg>
      <pc:sldChg chg="del">
        <pc:chgData name="Kelly Stokes" userId="3e5c5154-569e-4d81-aa91-4f91841cdfa9" providerId="ADAL" clId="{4D26E476-E86D-4286-A3F4-3FC45469DC25}" dt="2023-03-15T11:30:03.346" v="280" actId="2696"/>
        <pc:sldMkLst>
          <pc:docMk/>
          <pc:sldMk cId="1356326622" sldId="2383"/>
        </pc:sldMkLst>
      </pc:sldChg>
      <pc:sldChg chg="del">
        <pc:chgData name="Kelly Stokes" userId="3e5c5154-569e-4d81-aa91-4f91841cdfa9" providerId="ADAL" clId="{4D26E476-E86D-4286-A3F4-3FC45469DC25}" dt="2023-03-15T11:30:03.346" v="280" actId="2696"/>
        <pc:sldMkLst>
          <pc:docMk/>
          <pc:sldMk cId="147199708" sldId="2384"/>
        </pc:sldMkLst>
      </pc:sldChg>
      <pc:sldChg chg="del">
        <pc:chgData name="Kelly Stokes" userId="3e5c5154-569e-4d81-aa91-4f91841cdfa9" providerId="ADAL" clId="{4D26E476-E86D-4286-A3F4-3FC45469DC25}" dt="2023-03-15T11:30:03.346" v="280" actId="2696"/>
        <pc:sldMkLst>
          <pc:docMk/>
          <pc:sldMk cId="4025638645" sldId="2385"/>
        </pc:sldMkLst>
      </pc:sldChg>
      <pc:sldChg chg="del">
        <pc:chgData name="Kelly Stokes" userId="3e5c5154-569e-4d81-aa91-4f91841cdfa9" providerId="ADAL" clId="{4D26E476-E86D-4286-A3F4-3FC45469DC25}" dt="2023-03-15T11:30:03.346" v="280" actId="2696"/>
        <pc:sldMkLst>
          <pc:docMk/>
          <pc:sldMk cId="4293057774" sldId="2386"/>
        </pc:sldMkLst>
      </pc:sldChg>
      <pc:sldChg chg="del">
        <pc:chgData name="Kelly Stokes" userId="3e5c5154-569e-4d81-aa91-4f91841cdfa9" providerId="ADAL" clId="{4D26E476-E86D-4286-A3F4-3FC45469DC25}" dt="2023-03-15T11:30:03.346" v="280" actId="2696"/>
        <pc:sldMkLst>
          <pc:docMk/>
          <pc:sldMk cId="4248531511" sldId="2387"/>
        </pc:sldMkLst>
      </pc:sldChg>
      <pc:sldChg chg="del">
        <pc:chgData name="Kelly Stokes" userId="3e5c5154-569e-4d81-aa91-4f91841cdfa9" providerId="ADAL" clId="{4D26E476-E86D-4286-A3F4-3FC45469DC25}" dt="2023-03-15T11:30:03.346" v="280" actId="2696"/>
        <pc:sldMkLst>
          <pc:docMk/>
          <pc:sldMk cId="1029657112" sldId="2388"/>
        </pc:sldMkLst>
      </pc:sldChg>
      <pc:sldChg chg="del">
        <pc:chgData name="Kelly Stokes" userId="3e5c5154-569e-4d81-aa91-4f91841cdfa9" providerId="ADAL" clId="{4D26E476-E86D-4286-A3F4-3FC45469DC25}" dt="2023-03-15T11:30:03.346" v="280" actId="2696"/>
        <pc:sldMkLst>
          <pc:docMk/>
          <pc:sldMk cId="661492976" sldId="2389"/>
        </pc:sldMkLst>
      </pc:sldChg>
      <pc:sldChg chg="del">
        <pc:chgData name="Kelly Stokes" userId="3e5c5154-569e-4d81-aa91-4f91841cdfa9" providerId="ADAL" clId="{4D26E476-E86D-4286-A3F4-3FC45469DC25}" dt="2023-03-15T11:30:03.346" v="280" actId="2696"/>
        <pc:sldMkLst>
          <pc:docMk/>
          <pc:sldMk cId="779023780" sldId="2390"/>
        </pc:sldMkLst>
      </pc:sldChg>
      <pc:sldChg chg="del">
        <pc:chgData name="Kelly Stokes" userId="3e5c5154-569e-4d81-aa91-4f91841cdfa9" providerId="ADAL" clId="{4D26E476-E86D-4286-A3F4-3FC45469DC25}" dt="2023-03-15T11:30:03.346" v="280" actId="2696"/>
        <pc:sldMkLst>
          <pc:docMk/>
          <pc:sldMk cId="3958471386" sldId="2391"/>
        </pc:sldMkLst>
      </pc:sldChg>
      <pc:sldChg chg="del">
        <pc:chgData name="Kelly Stokes" userId="3e5c5154-569e-4d81-aa91-4f91841cdfa9" providerId="ADAL" clId="{4D26E476-E86D-4286-A3F4-3FC45469DC25}" dt="2023-03-15T11:30:03.346" v="280" actId="2696"/>
        <pc:sldMkLst>
          <pc:docMk/>
          <pc:sldMk cId="3680196694" sldId="2392"/>
        </pc:sldMkLst>
      </pc:sldChg>
      <pc:sldChg chg="del">
        <pc:chgData name="Kelly Stokes" userId="3e5c5154-569e-4d81-aa91-4f91841cdfa9" providerId="ADAL" clId="{4D26E476-E86D-4286-A3F4-3FC45469DC25}" dt="2023-03-15T11:30:03.346" v="280" actId="2696"/>
        <pc:sldMkLst>
          <pc:docMk/>
          <pc:sldMk cId="2467475813" sldId="2393"/>
        </pc:sldMkLst>
      </pc:sldChg>
      <pc:sldChg chg="del">
        <pc:chgData name="Kelly Stokes" userId="3e5c5154-569e-4d81-aa91-4f91841cdfa9" providerId="ADAL" clId="{4D26E476-E86D-4286-A3F4-3FC45469DC25}" dt="2023-03-15T11:30:03.346" v="280" actId="2696"/>
        <pc:sldMkLst>
          <pc:docMk/>
          <pc:sldMk cId="3112884084" sldId="2394"/>
        </pc:sldMkLst>
      </pc:sldChg>
      <pc:sldChg chg="del">
        <pc:chgData name="Kelly Stokes" userId="3e5c5154-569e-4d81-aa91-4f91841cdfa9" providerId="ADAL" clId="{4D26E476-E86D-4286-A3F4-3FC45469DC25}" dt="2023-03-15T11:30:03.346" v="280" actId="2696"/>
        <pc:sldMkLst>
          <pc:docMk/>
          <pc:sldMk cId="916925476" sldId="2395"/>
        </pc:sldMkLst>
      </pc:sldChg>
      <pc:sldChg chg="del">
        <pc:chgData name="Kelly Stokes" userId="3e5c5154-569e-4d81-aa91-4f91841cdfa9" providerId="ADAL" clId="{4D26E476-E86D-4286-A3F4-3FC45469DC25}" dt="2023-03-15T11:30:03.346" v="280" actId="2696"/>
        <pc:sldMkLst>
          <pc:docMk/>
          <pc:sldMk cId="1549713256" sldId="2396"/>
        </pc:sldMkLst>
      </pc:sldChg>
      <pc:sldChg chg="del">
        <pc:chgData name="Kelly Stokes" userId="3e5c5154-569e-4d81-aa91-4f91841cdfa9" providerId="ADAL" clId="{4D26E476-E86D-4286-A3F4-3FC45469DC25}" dt="2023-03-15T11:30:03.346" v="280" actId="2696"/>
        <pc:sldMkLst>
          <pc:docMk/>
          <pc:sldMk cId="4068045285" sldId="2397"/>
        </pc:sldMkLst>
      </pc:sldChg>
      <pc:sldChg chg="del">
        <pc:chgData name="Kelly Stokes" userId="3e5c5154-569e-4d81-aa91-4f91841cdfa9" providerId="ADAL" clId="{4D26E476-E86D-4286-A3F4-3FC45469DC25}" dt="2023-03-15T11:30:03.346" v="280" actId="2696"/>
        <pc:sldMkLst>
          <pc:docMk/>
          <pc:sldMk cId="3037972830" sldId="2398"/>
        </pc:sldMkLst>
      </pc:sldChg>
      <pc:sldChg chg="del">
        <pc:chgData name="Kelly Stokes" userId="3e5c5154-569e-4d81-aa91-4f91841cdfa9" providerId="ADAL" clId="{4D26E476-E86D-4286-A3F4-3FC45469DC25}" dt="2023-03-15T11:30:03.346" v="280" actId="2696"/>
        <pc:sldMkLst>
          <pc:docMk/>
          <pc:sldMk cId="965742523" sldId="2399"/>
        </pc:sldMkLst>
      </pc:sldChg>
      <pc:sldChg chg="del">
        <pc:chgData name="Kelly Stokes" userId="3e5c5154-569e-4d81-aa91-4f91841cdfa9" providerId="ADAL" clId="{4D26E476-E86D-4286-A3F4-3FC45469DC25}" dt="2023-03-15T11:30:03.346" v="280" actId="2696"/>
        <pc:sldMkLst>
          <pc:docMk/>
          <pc:sldMk cId="1932080273" sldId="2400"/>
        </pc:sldMkLst>
      </pc:sldChg>
      <pc:sldChg chg="del">
        <pc:chgData name="Kelly Stokes" userId="3e5c5154-569e-4d81-aa91-4f91841cdfa9" providerId="ADAL" clId="{4D26E476-E86D-4286-A3F4-3FC45469DC25}" dt="2023-03-15T11:30:03.346" v="280" actId="2696"/>
        <pc:sldMkLst>
          <pc:docMk/>
          <pc:sldMk cId="1170199829" sldId="2401"/>
        </pc:sldMkLst>
      </pc:sldChg>
      <pc:sldChg chg="del">
        <pc:chgData name="Kelly Stokes" userId="3e5c5154-569e-4d81-aa91-4f91841cdfa9" providerId="ADAL" clId="{4D26E476-E86D-4286-A3F4-3FC45469DC25}" dt="2023-03-15T11:30:03.346" v="280" actId="2696"/>
        <pc:sldMkLst>
          <pc:docMk/>
          <pc:sldMk cId="1260739329" sldId="2402"/>
        </pc:sldMkLst>
      </pc:sldChg>
      <pc:sldChg chg="del">
        <pc:chgData name="Kelly Stokes" userId="3e5c5154-569e-4d81-aa91-4f91841cdfa9" providerId="ADAL" clId="{4D26E476-E86D-4286-A3F4-3FC45469DC25}" dt="2023-03-15T11:30:03.346" v="280" actId="2696"/>
        <pc:sldMkLst>
          <pc:docMk/>
          <pc:sldMk cId="2386987573" sldId="2403"/>
        </pc:sldMkLst>
      </pc:sldChg>
      <pc:sldChg chg="del">
        <pc:chgData name="Kelly Stokes" userId="3e5c5154-569e-4d81-aa91-4f91841cdfa9" providerId="ADAL" clId="{4D26E476-E86D-4286-A3F4-3FC45469DC25}" dt="2023-03-15T11:30:03.346" v="280" actId="2696"/>
        <pc:sldMkLst>
          <pc:docMk/>
          <pc:sldMk cId="879044867" sldId="2404"/>
        </pc:sldMkLst>
      </pc:sldChg>
      <pc:sldChg chg="del">
        <pc:chgData name="Kelly Stokes" userId="3e5c5154-569e-4d81-aa91-4f91841cdfa9" providerId="ADAL" clId="{4D26E476-E86D-4286-A3F4-3FC45469DC25}" dt="2023-03-15T11:30:03.346" v="280" actId="2696"/>
        <pc:sldMkLst>
          <pc:docMk/>
          <pc:sldMk cId="1405591759" sldId="2405"/>
        </pc:sldMkLst>
      </pc:sldChg>
      <pc:sldChg chg="del">
        <pc:chgData name="Kelly Stokes" userId="3e5c5154-569e-4d81-aa91-4f91841cdfa9" providerId="ADAL" clId="{4D26E476-E86D-4286-A3F4-3FC45469DC25}" dt="2023-03-15T11:30:03.346" v="280" actId="2696"/>
        <pc:sldMkLst>
          <pc:docMk/>
          <pc:sldMk cId="585571615" sldId="2406"/>
        </pc:sldMkLst>
      </pc:sldChg>
      <pc:sldChg chg="del">
        <pc:chgData name="Kelly Stokes" userId="3e5c5154-569e-4d81-aa91-4f91841cdfa9" providerId="ADAL" clId="{4D26E476-E86D-4286-A3F4-3FC45469DC25}" dt="2023-03-15T11:30:03.346" v="280" actId="2696"/>
        <pc:sldMkLst>
          <pc:docMk/>
          <pc:sldMk cId="2654511463" sldId="2411"/>
        </pc:sldMkLst>
      </pc:sldChg>
      <pc:sldChg chg="del">
        <pc:chgData name="Kelly Stokes" userId="3e5c5154-569e-4d81-aa91-4f91841cdfa9" providerId="ADAL" clId="{4D26E476-E86D-4286-A3F4-3FC45469DC25}" dt="2023-03-15T11:30:03.346" v="280" actId="2696"/>
        <pc:sldMkLst>
          <pc:docMk/>
          <pc:sldMk cId="125347633" sldId="2412"/>
        </pc:sldMkLst>
      </pc:sldChg>
      <pc:sldChg chg="del">
        <pc:chgData name="Kelly Stokes" userId="3e5c5154-569e-4d81-aa91-4f91841cdfa9" providerId="ADAL" clId="{4D26E476-E86D-4286-A3F4-3FC45469DC25}" dt="2023-03-15T11:30:03.346" v="280" actId="2696"/>
        <pc:sldMkLst>
          <pc:docMk/>
          <pc:sldMk cId="566512879" sldId="2413"/>
        </pc:sldMkLst>
      </pc:sldChg>
      <pc:sldChg chg="del">
        <pc:chgData name="Kelly Stokes" userId="3e5c5154-569e-4d81-aa91-4f91841cdfa9" providerId="ADAL" clId="{4D26E476-E86D-4286-A3F4-3FC45469DC25}" dt="2023-03-15T11:30:03.346" v="280" actId="2696"/>
        <pc:sldMkLst>
          <pc:docMk/>
          <pc:sldMk cId="980156552" sldId="2414"/>
        </pc:sldMkLst>
      </pc:sldChg>
      <pc:sldChg chg="del">
        <pc:chgData name="Kelly Stokes" userId="3e5c5154-569e-4d81-aa91-4f91841cdfa9" providerId="ADAL" clId="{4D26E476-E86D-4286-A3F4-3FC45469DC25}" dt="2023-03-15T11:30:03.346" v="280" actId="2696"/>
        <pc:sldMkLst>
          <pc:docMk/>
          <pc:sldMk cId="1002186959" sldId="2415"/>
        </pc:sldMkLst>
      </pc:sldChg>
      <pc:sldChg chg="del">
        <pc:chgData name="Kelly Stokes" userId="3e5c5154-569e-4d81-aa91-4f91841cdfa9" providerId="ADAL" clId="{4D26E476-E86D-4286-A3F4-3FC45469DC25}" dt="2023-03-15T11:30:03.346" v="280" actId="2696"/>
        <pc:sldMkLst>
          <pc:docMk/>
          <pc:sldMk cId="422706024" sldId="2416"/>
        </pc:sldMkLst>
      </pc:sldChg>
      <pc:sldChg chg="del">
        <pc:chgData name="Kelly Stokes" userId="3e5c5154-569e-4d81-aa91-4f91841cdfa9" providerId="ADAL" clId="{4D26E476-E86D-4286-A3F4-3FC45469DC25}" dt="2023-03-15T11:30:03.346" v="280" actId="2696"/>
        <pc:sldMkLst>
          <pc:docMk/>
          <pc:sldMk cId="2894965421" sldId="2417"/>
        </pc:sldMkLst>
      </pc:sldChg>
      <pc:sldChg chg="del">
        <pc:chgData name="Kelly Stokes" userId="3e5c5154-569e-4d81-aa91-4f91841cdfa9" providerId="ADAL" clId="{4D26E476-E86D-4286-A3F4-3FC45469DC25}" dt="2023-03-15T11:30:03.346" v="280" actId="2696"/>
        <pc:sldMkLst>
          <pc:docMk/>
          <pc:sldMk cId="1669015056" sldId="2418"/>
        </pc:sldMkLst>
      </pc:sldChg>
      <pc:sldChg chg="del">
        <pc:chgData name="Kelly Stokes" userId="3e5c5154-569e-4d81-aa91-4f91841cdfa9" providerId="ADAL" clId="{4D26E476-E86D-4286-A3F4-3FC45469DC25}" dt="2023-03-15T11:30:03.346" v="280" actId="2696"/>
        <pc:sldMkLst>
          <pc:docMk/>
          <pc:sldMk cId="2826520183" sldId="2419"/>
        </pc:sldMkLst>
      </pc:sldChg>
      <pc:sldChg chg="del">
        <pc:chgData name="Kelly Stokes" userId="3e5c5154-569e-4d81-aa91-4f91841cdfa9" providerId="ADAL" clId="{4D26E476-E86D-4286-A3F4-3FC45469DC25}" dt="2023-03-15T11:30:03.346" v="280" actId="2696"/>
        <pc:sldMkLst>
          <pc:docMk/>
          <pc:sldMk cId="2644204321" sldId="2420"/>
        </pc:sldMkLst>
      </pc:sldChg>
      <pc:sldChg chg="del">
        <pc:chgData name="Kelly Stokes" userId="3e5c5154-569e-4d81-aa91-4f91841cdfa9" providerId="ADAL" clId="{4D26E476-E86D-4286-A3F4-3FC45469DC25}" dt="2023-03-15T11:30:03.346" v="280" actId="2696"/>
        <pc:sldMkLst>
          <pc:docMk/>
          <pc:sldMk cId="4240532412" sldId="2421"/>
        </pc:sldMkLst>
      </pc:sldChg>
      <pc:sldChg chg="del">
        <pc:chgData name="Kelly Stokes" userId="3e5c5154-569e-4d81-aa91-4f91841cdfa9" providerId="ADAL" clId="{4D26E476-E86D-4286-A3F4-3FC45469DC25}" dt="2023-03-15T11:30:03.346" v="280" actId="2696"/>
        <pc:sldMkLst>
          <pc:docMk/>
          <pc:sldMk cId="4210770851" sldId="2422"/>
        </pc:sldMkLst>
      </pc:sldChg>
      <pc:sldChg chg="del">
        <pc:chgData name="Kelly Stokes" userId="3e5c5154-569e-4d81-aa91-4f91841cdfa9" providerId="ADAL" clId="{4D26E476-E86D-4286-A3F4-3FC45469DC25}" dt="2023-03-15T11:30:03.346" v="280" actId="2696"/>
        <pc:sldMkLst>
          <pc:docMk/>
          <pc:sldMk cId="3574621346" sldId="2423"/>
        </pc:sldMkLst>
      </pc:sldChg>
      <pc:sldChg chg="del">
        <pc:chgData name="Kelly Stokes" userId="3e5c5154-569e-4d81-aa91-4f91841cdfa9" providerId="ADAL" clId="{4D26E476-E86D-4286-A3F4-3FC45469DC25}" dt="2023-03-15T11:30:03.346" v="280" actId="2696"/>
        <pc:sldMkLst>
          <pc:docMk/>
          <pc:sldMk cId="3246925319" sldId="2424"/>
        </pc:sldMkLst>
      </pc:sldChg>
      <pc:sldChg chg="del">
        <pc:chgData name="Kelly Stokes" userId="3e5c5154-569e-4d81-aa91-4f91841cdfa9" providerId="ADAL" clId="{4D26E476-E86D-4286-A3F4-3FC45469DC25}" dt="2023-03-15T11:30:03.346" v="280" actId="2696"/>
        <pc:sldMkLst>
          <pc:docMk/>
          <pc:sldMk cId="43383095" sldId="2425"/>
        </pc:sldMkLst>
      </pc:sldChg>
      <pc:sldChg chg="del">
        <pc:chgData name="Kelly Stokes" userId="3e5c5154-569e-4d81-aa91-4f91841cdfa9" providerId="ADAL" clId="{4D26E476-E86D-4286-A3F4-3FC45469DC25}" dt="2023-03-15T11:30:03.346" v="280" actId="2696"/>
        <pc:sldMkLst>
          <pc:docMk/>
          <pc:sldMk cId="3226514326" sldId="2426"/>
        </pc:sldMkLst>
      </pc:sldChg>
      <pc:sldChg chg="del">
        <pc:chgData name="Kelly Stokes" userId="3e5c5154-569e-4d81-aa91-4f91841cdfa9" providerId="ADAL" clId="{4D26E476-E86D-4286-A3F4-3FC45469DC25}" dt="2023-03-15T11:30:03.346" v="280" actId="2696"/>
        <pc:sldMkLst>
          <pc:docMk/>
          <pc:sldMk cId="1586242071" sldId="2427"/>
        </pc:sldMkLst>
      </pc:sldChg>
      <pc:sldChg chg="del">
        <pc:chgData name="Kelly Stokes" userId="3e5c5154-569e-4d81-aa91-4f91841cdfa9" providerId="ADAL" clId="{4D26E476-E86D-4286-A3F4-3FC45469DC25}" dt="2023-03-15T11:30:03.346" v="280" actId="2696"/>
        <pc:sldMkLst>
          <pc:docMk/>
          <pc:sldMk cId="4146790329" sldId="2428"/>
        </pc:sldMkLst>
      </pc:sldChg>
      <pc:sldChg chg="del">
        <pc:chgData name="Kelly Stokes" userId="3e5c5154-569e-4d81-aa91-4f91841cdfa9" providerId="ADAL" clId="{4D26E476-E86D-4286-A3F4-3FC45469DC25}" dt="2023-03-15T11:30:03.346" v="280" actId="2696"/>
        <pc:sldMkLst>
          <pc:docMk/>
          <pc:sldMk cId="2475564296" sldId="2429"/>
        </pc:sldMkLst>
      </pc:sldChg>
      <pc:sldChg chg="del">
        <pc:chgData name="Kelly Stokes" userId="3e5c5154-569e-4d81-aa91-4f91841cdfa9" providerId="ADAL" clId="{4D26E476-E86D-4286-A3F4-3FC45469DC25}" dt="2023-03-15T11:30:03.346" v="280" actId="2696"/>
        <pc:sldMkLst>
          <pc:docMk/>
          <pc:sldMk cId="4036120000" sldId="2430"/>
        </pc:sldMkLst>
      </pc:sldChg>
      <pc:sldChg chg="del">
        <pc:chgData name="Kelly Stokes" userId="3e5c5154-569e-4d81-aa91-4f91841cdfa9" providerId="ADAL" clId="{4D26E476-E86D-4286-A3F4-3FC45469DC25}" dt="2023-03-15T11:30:03.346" v="280" actId="2696"/>
        <pc:sldMkLst>
          <pc:docMk/>
          <pc:sldMk cId="1694504256" sldId="2431"/>
        </pc:sldMkLst>
      </pc:sldChg>
      <pc:sldChg chg="del">
        <pc:chgData name="Kelly Stokes" userId="3e5c5154-569e-4d81-aa91-4f91841cdfa9" providerId="ADAL" clId="{4D26E476-E86D-4286-A3F4-3FC45469DC25}" dt="2023-03-15T11:30:03.346" v="280" actId="2696"/>
        <pc:sldMkLst>
          <pc:docMk/>
          <pc:sldMk cId="3985485093" sldId="2432"/>
        </pc:sldMkLst>
      </pc:sldChg>
      <pc:sldChg chg="addSp modSp add modAnim">
        <pc:chgData name="Kelly Stokes" userId="3e5c5154-569e-4d81-aa91-4f91841cdfa9" providerId="ADAL" clId="{4D26E476-E86D-4286-A3F4-3FC45469DC25}" dt="2023-03-15T11:19:52.158" v="89"/>
        <pc:sldMkLst>
          <pc:docMk/>
          <pc:sldMk cId="2683845042" sldId="2438"/>
        </pc:sldMkLst>
        <pc:spChg chg="mod">
          <ac:chgData name="Kelly Stokes" userId="3e5c5154-569e-4d81-aa91-4f91841cdfa9" providerId="ADAL" clId="{4D26E476-E86D-4286-A3F4-3FC45469DC25}" dt="2023-03-15T11:18:01.413" v="77" actId="20577"/>
          <ac:spMkLst>
            <pc:docMk/>
            <pc:sldMk cId="2683845042" sldId="2438"/>
            <ac:spMk id="2" creationId="{52DA34BA-82FC-47C5-BCE1-BB65E08B92A1}"/>
          </ac:spMkLst>
        </pc:spChg>
        <pc:picChg chg="add mod">
          <ac:chgData name="Kelly Stokes" userId="3e5c5154-569e-4d81-aa91-4f91841cdfa9" providerId="ADAL" clId="{4D26E476-E86D-4286-A3F4-3FC45469DC25}" dt="2023-03-15T11:19:51.432" v="88" actId="1076"/>
          <ac:picMkLst>
            <pc:docMk/>
            <pc:sldMk cId="2683845042" sldId="2438"/>
            <ac:picMk id="93186" creationId="{BA57A654-C412-6A11-BDE9-587599791A7B}"/>
          </ac:picMkLst>
        </pc:picChg>
      </pc:sldChg>
      <pc:sldChg chg="addSp delSp modSp add modAnim">
        <pc:chgData name="Kelly Stokes" userId="3e5c5154-569e-4d81-aa91-4f91841cdfa9" providerId="ADAL" clId="{4D26E476-E86D-4286-A3F4-3FC45469DC25}" dt="2023-03-15T11:21:21.771" v="139" actId="20577"/>
        <pc:sldMkLst>
          <pc:docMk/>
          <pc:sldMk cId="191669344" sldId="2439"/>
        </pc:sldMkLst>
        <pc:spChg chg="mod">
          <ac:chgData name="Kelly Stokes" userId="3e5c5154-569e-4d81-aa91-4f91841cdfa9" providerId="ADAL" clId="{4D26E476-E86D-4286-A3F4-3FC45469DC25}" dt="2023-03-15T11:21:04.537" v="129" actId="20577"/>
          <ac:spMkLst>
            <pc:docMk/>
            <pc:sldMk cId="191669344" sldId="2439"/>
            <ac:spMk id="2" creationId="{52DA34BA-82FC-47C5-BCE1-BB65E08B92A1}"/>
          </ac:spMkLst>
        </pc:spChg>
        <pc:spChg chg="mod">
          <ac:chgData name="Kelly Stokes" userId="3e5c5154-569e-4d81-aa91-4f91841cdfa9" providerId="ADAL" clId="{4D26E476-E86D-4286-A3F4-3FC45469DC25}" dt="2023-03-15T11:21:21.771" v="139" actId="20577"/>
          <ac:spMkLst>
            <pc:docMk/>
            <pc:sldMk cId="191669344" sldId="2439"/>
            <ac:spMk id="10" creationId="{003D53EA-1945-744E-2DD1-0312F4DE835F}"/>
          </ac:spMkLst>
        </pc:spChg>
        <pc:spChg chg="mod">
          <ac:chgData name="Kelly Stokes" userId="3e5c5154-569e-4d81-aa91-4f91841cdfa9" providerId="ADAL" clId="{4D26E476-E86D-4286-A3F4-3FC45469DC25}" dt="2023-03-15T11:21:18.765" v="130"/>
          <ac:spMkLst>
            <pc:docMk/>
            <pc:sldMk cId="191669344" sldId="2439"/>
            <ac:spMk id="12" creationId="{E384BFF7-3319-CAE2-192F-C4DCBBBBFCCA}"/>
          </ac:spMkLst>
        </pc:spChg>
        <pc:picChg chg="add mod">
          <ac:chgData name="Kelly Stokes" userId="3e5c5154-569e-4d81-aa91-4f91841cdfa9" providerId="ADAL" clId="{4D26E476-E86D-4286-A3F4-3FC45469DC25}" dt="2023-03-15T11:21:01.003" v="123"/>
          <ac:picMkLst>
            <pc:docMk/>
            <pc:sldMk cId="191669344" sldId="2439"/>
            <ac:picMk id="3" creationId="{AEB8BE49-14DD-AA99-236A-091920D7AE05}"/>
          </ac:picMkLst>
        </pc:picChg>
        <pc:picChg chg="del">
          <ac:chgData name="Kelly Stokes" userId="3e5c5154-569e-4d81-aa91-4f91841cdfa9" providerId="ADAL" clId="{4D26E476-E86D-4286-A3F4-3FC45469DC25}" dt="2023-03-15T11:21:00.503" v="122" actId="478"/>
          <ac:picMkLst>
            <pc:docMk/>
            <pc:sldMk cId="191669344" sldId="2439"/>
            <ac:picMk id="8" creationId="{DEDC7895-33B9-E111-A95C-2059EE9E2175}"/>
          </ac:picMkLst>
        </pc:picChg>
      </pc:sldChg>
      <pc:sldChg chg="modSp add mod">
        <pc:chgData name="Kelly Stokes" userId="3e5c5154-569e-4d81-aa91-4f91841cdfa9" providerId="ADAL" clId="{4D26E476-E86D-4286-A3F4-3FC45469DC25}" dt="2023-03-15T11:22:33.094" v="157" actId="20577"/>
        <pc:sldMkLst>
          <pc:docMk/>
          <pc:sldMk cId="2553630081" sldId="2440"/>
        </pc:sldMkLst>
        <pc:spChg chg="mod">
          <ac:chgData name="Kelly Stokes" userId="3e5c5154-569e-4d81-aa91-4f91841cdfa9" providerId="ADAL" clId="{4D26E476-E86D-4286-A3F4-3FC45469DC25}" dt="2023-03-15T11:22:27.223" v="153"/>
          <ac:spMkLst>
            <pc:docMk/>
            <pc:sldMk cId="2553630081" sldId="2440"/>
            <ac:spMk id="2" creationId="{52DA34BA-82FC-47C5-BCE1-BB65E08B92A1}"/>
          </ac:spMkLst>
        </pc:spChg>
        <pc:spChg chg="mod">
          <ac:chgData name="Kelly Stokes" userId="3e5c5154-569e-4d81-aa91-4f91841cdfa9" providerId="ADAL" clId="{4D26E476-E86D-4286-A3F4-3FC45469DC25}" dt="2023-03-15T11:22:33.094" v="157" actId="20577"/>
          <ac:spMkLst>
            <pc:docMk/>
            <pc:sldMk cId="2553630081" sldId="2440"/>
            <ac:spMk id="3" creationId="{847A1AC9-9EC9-E1AA-348D-958CE44F2772}"/>
          </ac:spMkLst>
        </pc:spChg>
      </pc:sldChg>
      <pc:sldChg chg="modSp add mod">
        <pc:chgData name="Kelly Stokes" userId="3e5c5154-569e-4d81-aa91-4f91841cdfa9" providerId="ADAL" clId="{4D26E476-E86D-4286-A3F4-3FC45469DC25}" dt="2023-03-15T11:29:33.616" v="275" actId="13926"/>
        <pc:sldMkLst>
          <pc:docMk/>
          <pc:sldMk cId="3808029789" sldId="2441"/>
        </pc:sldMkLst>
        <pc:spChg chg="mod">
          <ac:chgData name="Kelly Stokes" userId="3e5c5154-569e-4d81-aa91-4f91841cdfa9" providerId="ADAL" clId="{4D26E476-E86D-4286-A3F4-3FC45469DC25}" dt="2023-03-15T11:29:33.616" v="275" actId="13926"/>
          <ac:spMkLst>
            <pc:docMk/>
            <pc:sldMk cId="3808029789" sldId="2441"/>
            <ac:spMk id="2" creationId="{52DA34BA-82FC-47C5-BCE1-BB65E08B92A1}"/>
          </ac:spMkLst>
        </pc:spChg>
      </pc:sldChg>
      <pc:sldChg chg="modSp add mod">
        <pc:chgData name="Kelly Stokes" userId="3e5c5154-569e-4d81-aa91-4f91841cdfa9" providerId="ADAL" clId="{4D26E476-E86D-4286-A3F4-3FC45469DC25}" dt="2023-03-15T11:30:13.050" v="289" actId="20577"/>
        <pc:sldMkLst>
          <pc:docMk/>
          <pc:sldMk cId="2273779858" sldId="2442"/>
        </pc:sldMkLst>
        <pc:spChg chg="mod">
          <ac:chgData name="Kelly Stokes" userId="3e5c5154-569e-4d81-aa91-4f91841cdfa9" providerId="ADAL" clId="{4D26E476-E86D-4286-A3F4-3FC45469DC25}" dt="2023-03-15T11:30:13.050" v="289" actId="20577"/>
          <ac:spMkLst>
            <pc:docMk/>
            <pc:sldMk cId="2273779858" sldId="2442"/>
            <ac:spMk id="2" creationId="{02FB8773-AD3E-2543-510F-CEE32E75C793}"/>
          </ac:spMkLst>
        </pc:spChg>
      </pc:sldChg>
      <pc:sldChg chg="modSp add mod">
        <pc:chgData name="Kelly Stokes" userId="3e5c5154-569e-4d81-aa91-4f91841cdfa9" providerId="ADAL" clId="{4D26E476-E86D-4286-A3F4-3FC45469DC25}" dt="2023-03-15T11:30:21.024" v="299" actId="20577"/>
        <pc:sldMkLst>
          <pc:docMk/>
          <pc:sldMk cId="4004448243" sldId="2443"/>
        </pc:sldMkLst>
        <pc:spChg chg="mod">
          <ac:chgData name="Kelly Stokes" userId="3e5c5154-569e-4d81-aa91-4f91841cdfa9" providerId="ADAL" clId="{4D26E476-E86D-4286-A3F4-3FC45469DC25}" dt="2023-03-15T11:30:21.024" v="299" actId="20577"/>
          <ac:spMkLst>
            <pc:docMk/>
            <pc:sldMk cId="4004448243" sldId="2443"/>
            <ac:spMk id="2" creationId="{02FB8773-AD3E-2543-510F-CEE32E75C793}"/>
          </ac:spMkLst>
        </pc:spChg>
      </pc:sldChg>
      <pc:sldChg chg="del">
        <pc:chgData name="Kelly Stokes" userId="3e5c5154-569e-4d81-aa91-4f91841cdfa9" providerId="ADAL" clId="{4D26E476-E86D-4286-A3F4-3FC45469DC25}" dt="2023-03-15T11:31:11.335" v="304" actId="2696"/>
        <pc:sldMkLst>
          <pc:docMk/>
          <pc:sldMk cId="855600718" sldId="2444"/>
        </pc:sldMkLst>
      </pc:sldChg>
      <pc:sldChg chg="ord">
        <pc:chgData name="Kelly Stokes" userId="3e5c5154-569e-4d81-aa91-4f91841cdfa9" providerId="ADAL" clId="{4D26E476-E86D-4286-A3F4-3FC45469DC25}" dt="2023-03-15T11:31:18.410" v="306"/>
        <pc:sldMkLst>
          <pc:docMk/>
          <pc:sldMk cId="4061635263" sldId="2445"/>
        </pc:sldMkLst>
      </pc:sldChg>
      <pc:sldChg chg="ord">
        <pc:chgData name="Kelly Stokes" userId="3e5c5154-569e-4d81-aa91-4f91841cdfa9" providerId="ADAL" clId="{4D26E476-E86D-4286-A3F4-3FC45469DC25}" dt="2023-03-15T11:31:18.410" v="306"/>
        <pc:sldMkLst>
          <pc:docMk/>
          <pc:sldMk cId="2627168596" sldId="2446"/>
        </pc:sldMkLst>
      </pc:sldChg>
      <pc:sldChg chg="modSp add mod">
        <pc:chgData name="Kelly Stokes" userId="3e5c5154-569e-4d81-aa91-4f91841cdfa9" providerId="ADAL" clId="{4D26E476-E86D-4286-A3F4-3FC45469DC25}" dt="2023-03-15T11:32:34.162" v="357" actId="20577"/>
        <pc:sldMkLst>
          <pc:docMk/>
          <pc:sldMk cId="185886241" sldId="2447"/>
        </pc:sldMkLst>
        <pc:spChg chg="mod">
          <ac:chgData name="Kelly Stokes" userId="3e5c5154-569e-4d81-aa91-4f91841cdfa9" providerId="ADAL" clId="{4D26E476-E86D-4286-A3F4-3FC45469DC25}" dt="2023-03-15T11:32:34.162" v="357" actId="20577"/>
          <ac:spMkLst>
            <pc:docMk/>
            <pc:sldMk cId="185886241" sldId="2447"/>
            <ac:spMk id="2" creationId="{52DA34BA-82FC-47C5-BCE1-BB65E08B92A1}"/>
          </ac:spMkLst>
        </pc:spChg>
      </pc:sldChg>
      <pc:sldChg chg="modSp add mod">
        <pc:chgData name="Kelly Stokes" userId="3e5c5154-569e-4d81-aa91-4f91841cdfa9" providerId="ADAL" clId="{4D26E476-E86D-4286-A3F4-3FC45469DC25}" dt="2023-03-15T11:32:30.035" v="354" actId="20577"/>
        <pc:sldMkLst>
          <pc:docMk/>
          <pc:sldMk cId="736291790" sldId="2448"/>
        </pc:sldMkLst>
        <pc:spChg chg="mod">
          <ac:chgData name="Kelly Stokes" userId="3e5c5154-569e-4d81-aa91-4f91841cdfa9" providerId="ADAL" clId="{4D26E476-E86D-4286-A3F4-3FC45469DC25}" dt="2023-03-15T11:32:30.035" v="354" actId="20577"/>
          <ac:spMkLst>
            <pc:docMk/>
            <pc:sldMk cId="736291790" sldId="2448"/>
            <ac:spMk id="2" creationId="{52DA34BA-82FC-47C5-BCE1-BB65E08B92A1}"/>
          </ac:spMkLst>
        </pc:spChg>
      </pc:sldChg>
      <pc:sldChg chg="modSp add mod">
        <pc:chgData name="Kelly Stokes" userId="3e5c5154-569e-4d81-aa91-4f91841cdfa9" providerId="ADAL" clId="{4D26E476-E86D-4286-A3F4-3FC45469DC25}" dt="2023-03-15T11:32:26.216" v="352" actId="20577"/>
        <pc:sldMkLst>
          <pc:docMk/>
          <pc:sldMk cId="65501327" sldId="2449"/>
        </pc:sldMkLst>
        <pc:spChg chg="mod">
          <ac:chgData name="Kelly Stokes" userId="3e5c5154-569e-4d81-aa91-4f91841cdfa9" providerId="ADAL" clId="{4D26E476-E86D-4286-A3F4-3FC45469DC25}" dt="2023-03-15T11:32:26.216" v="352" actId="20577"/>
          <ac:spMkLst>
            <pc:docMk/>
            <pc:sldMk cId="65501327" sldId="2449"/>
            <ac:spMk id="2" creationId="{52DA34BA-82FC-47C5-BCE1-BB65E08B92A1}"/>
          </ac:spMkLst>
        </pc:spChg>
      </pc:sldChg>
      <pc:sldChg chg="del">
        <pc:chgData name="Kelly Stokes" userId="3e5c5154-569e-4d81-aa91-4f91841cdfa9" providerId="ADAL" clId="{4D26E476-E86D-4286-A3F4-3FC45469DC25}" dt="2023-03-15T11:37:39.691" v="426" actId="2696"/>
        <pc:sldMkLst>
          <pc:docMk/>
          <pc:sldMk cId="3475610354" sldId="2459"/>
        </pc:sldMkLst>
      </pc:sldChg>
      <pc:sldChg chg="del">
        <pc:chgData name="Kelly Stokes" userId="3e5c5154-569e-4d81-aa91-4f91841cdfa9" providerId="ADAL" clId="{4D26E476-E86D-4286-A3F4-3FC45469DC25}" dt="2023-03-15T11:37:39.691" v="426" actId="2696"/>
        <pc:sldMkLst>
          <pc:docMk/>
          <pc:sldMk cId="2670853940" sldId="2460"/>
        </pc:sldMkLst>
      </pc:sldChg>
      <pc:sldChg chg="del">
        <pc:chgData name="Kelly Stokes" userId="3e5c5154-569e-4d81-aa91-4f91841cdfa9" providerId="ADAL" clId="{4D26E476-E86D-4286-A3F4-3FC45469DC25}" dt="2023-03-15T11:37:39.691" v="426" actId="2696"/>
        <pc:sldMkLst>
          <pc:docMk/>
          <pc:sldMk cId="1708401327" sldId="2461"/>
        </pc:sldMkLst>
      </pc:sldChg>
      <pc:sldChg chg="del">
        <pc:chgData name="Kelly Stokes" userId="3e5c5154-569e-4d81-aa91-4f91841cdfa9" providerId="ADAL" clId="{4D26E476-E86D-4286-A3F4-3FC45469DC25}" dt="2023-03-15T11:37:39.691" v="426" actId="2696"/>
        <pc:sldMkLst>
          <pc:docMk/>
          <pc:sldMk cId="1831854910" sldId="2462"/>
        </pc:sldMkLst>
      </pc:sldChg>
      <pc:sldChg chg="addSp delSp modSp mod delAnim modAnim">
        <pc:chgData name="Kelly Stokes" userId="3e5c5154-569e-4d81-aa91-4f91841cdfa9" providerId="ADAL" clId="{4D26E476-E86D-4286-A3F4-3FC45469DC25}" dt="2023-03-15T11:38:45.643" v="436"/>
        <pc:sldMkLst>
          <pc:docMk/>
          <pc:sldMk cId="1907875650" sldId="2466"/>
        </pc:sldMkLst>
        <pc:spChg chg="mod">
          <ac:chgData name="Kelly Stokes" userId="3e5c5154-569e-4d81-aa91-4f91841cdfa9" providerId="ADAL" clId="{4D26E476-E86D-4286-A3F4-3FC45469DC25}" dt="2023-03-15T11:38:09.659" v="431" actId="20577"/>
          <ac:spMkLst>
            <pc:docMk/>
            <pc:sldMk cId="1907875650" sldId="2466"/>
            <ac:spMk id="2" creationId="{52DA34BA-82FC-47C5-BCE1-BB65E08B92A1}"/>
          </ac:spMkLst>
        </pc:spChg>
        <pc:spChg chg="mod">
          <ac:chgData name="Kelly Stokes" userId="3e5c5154-569e-4d81-aa91-4f91841cdfa9" providerId="ADAL" clId="{4D26E476-E86D-4286-A3F4-3FC45469DC25}" dt="2023-03-15T11:38:12.984" v="432" actId="1076"/>
          <ac:spMkLst>
            <pc:docMk/>
            <pc:sldMk cId="1907875650" sldId="2466"/>
            <ac:spMk id="3" creationId="{13BB5EC0-7A96-4D29-A835-6FAE896C31A4}"/>
          </ac:spMkLst>
        </pc:spChg>
        <pc:picChg chg="del">
          <ac:chgData name="Kelly Stokes" userId="3e5c5154-569e-4d81-aa91-4f91841cdfa9" providerId="ADAL" clId="{4D26E476-E86D-4286-A3F4-3FC45469DC25}" dt="2023-03-15T11:38:14.236" v="433" actId="478"/>
          <ac:picMkLst>
            <pc:docMk/>
            <pc:sldMk cId="1907875650" sldId="2466"/>
            <ac:picMk id="6" creationId="{B3AC2743-3B08-A1AB-C6BF-0267759CB228}"/>
          </ac:picMkLst>
        </pc:picChg>
        <pc:picChg chg="add mod">
          <ac:chgData name="Kelly Stokes" userId="3e5c5154-569e-4d81-aa91-4f91841cdfa9" providerId="ADAL" clId="{4D26E476-E86D-4286-A3F4-3FC45469DC25}" dt="2023-03-15T11:38:43.927" v="435" actId="1076"/>
          <ac:picMkLst>
            <pc:docMk/>
            <pc:sldMk cId="1907875650" sldId="2466"/>
            <ac:picMk id="121858" creationId="{7F098905-5785-DE61-D2CF-3051A0452B32}"/>
          </ac:picMkLst>
        </pc:picChg>
      </pc:sldChg>
      <pc:sldChg chg="addSp delSp modSp mod modAnim">
        <pc:chgData name="Kelly Stokes" userId="3e5c5154-569e-4d81-aa91-4f91841cdfa9" providerId="ADAL" clId="{4D26E476-E86D-4286-A3F4-3FC45469DC25}" dt="2023-03-15T11:39:22.565" v="447"/>
        <pc:sldMkLst>
          <pc:docMk/>
          <pc:sldMk cId="1660243353" sldId="2467"/>
        </pc:sldMkLst>
        <pc:spChg chg="mod">
          <ac:chgData name="Kelly Stokes" userId="3e5c5154-569e-4d81-aa91-4f91841cdfa9" providerId="ADAL" clId="{4D26E476-E86D-4286-A3F4-3FC45469DC25}" dt="2023-03-15T11:38:55.762" v="442" actId="20577"/>
          <ac:spMkLst>
            <pc:docMk/>
            <pc:sldMk cId="1660243353" sldId="2467"/>
            <ac:spMk id="2" creationId="{52DA34BA-82FC-47C5-BCE1-BB65E08B92A1}"/>
          </ac:spMkLst>
        </pc:spChg>
        <pc:spChg chg="mod">
          <ac:chgData name="Kelly Stokes" userId="3e5c5154-569e-4d81-aa91-4f91841cdfa9" providerId="ADAL" clId="{4D26E476-E86D-4286-A3F4-3FC45469DC25}" dt="2023-03-15T11:38:59.354" v="443" actId="1076"/>
          <ac:spMkLst>
            <pc:docMk/>
            <pc:sldMk cId="1660243353" sldId="2467"/>
            <ac:spMk id="3" creationId="{0366E0B6-702E-4814-82C6-08CA2D13F3C9}"/>
          </ac:spMkLst>
        </pc:spChg>
        <pc:picChg chg="del">
          <ac:chgData name="Kelly Stokes" userId="3e5c5154-569e-4d81-aa91-4f91841cdfa9" providerId="ADAL" clId="{4D26E476-E86D-4286-A3F4-3FC45469DC25}" dt="2023-03-15T11:39:00.441" v="444" actId="478"/>
          <ac:picMkLst>
            <pc:docMk/>
            <pc:sldMk cId="1660243353" sldId="2467"/>
            <ac:picMk id="2058" creationId="{358C7554-B449-C71D-356B-9264F61BC6D7}"/>
          </ac:picMkLst>
        </pc:picChg>
        <pc:picChg chg="add mod">
          <ac:chgData name="Kelly Stokes" userId="3e5c5154-569e-4d81-aa91-4f91841cdfa9" providerId="ADAL" clId="{4D26E476-E86D-4286-A3F4-3FC45469DC25}" dt="2023-03-15T11:39:21.775" v="446" actId="1076"/>
          <ac:picMkLst>
            <pc:docMk/>
            <pc:sldMk cId="1660243353" sldId="2467"/>
            <ac:picMk id="120834" creationId="{6BE100A9-A321-3379-1BEA-A9CE56FF1054}"/>
          </ac:picMkLst>
        </pc:picChg>
      </pc:sldChg>
      <pc:sldChg chg="del">
        <pc:chgData name="Kelly Stokes" userId="3e5c5154-569e-4d81-aa91-4f91841cdfa9" providerId="ADAL" clId="{4D26E476-E86D-4286-A3F4-3FC45469DC25}" dt="2023-03-15T11:39:26.972" v="448" actId="2696"/>
        <pc:sldMkLst>
          <pc:docMk/>
          <pc:sldMk cId="1727485675" sldId="2468"/>
        </pc:sldMkLst>
      </pc:sldChg>
      <pc:sldChg chg="del">
        <pc:chgData name="Kelly Stokes" userId="3e5c5154-569e-4d81-aa91-4f91841cdfa9" providerId="ADAL" clId="{4D26E476-E86D-4286-A3F4-3FC45469DC25}" dt="2023-03-15T11:39:29.335" v="449" actId="2696"/>
        <pc:sldMkLst>
          <pc:docMk/>
          <pc:sldMk cId="3465088844" sldId="2469"/>
        </pc:sldMkLst>
      </pc:sldChg>
      <pc:sldChg chg="addSp delSp modSp mod modAnim">
        <pc:chgData name="Kelly Stokes" userId="3e5c5154-569e-4d81-aa91-4f91841cdfa9" providerId="ADAL" clId="{4D26E476-E86D-4286-A3F4-3FC45469DC25}" dt="2023-03-15T11:39:58.171" v="464"/>
        <pc:sldMkLst>
          <pc:docMk/>
          <pc:sldMk cId="853917846" sldId="2470"/>
        </pc:sldMkLst>
        <pc:spChg chg="mod">
          <ac:chgData name="Kelly Stokes" userId="3e5c5154-569e-4d81-aa91-4f91841cdfa9" providerId="ADAL" clId="{4D26E476-E86D-4286-A3F4-3FC45469DC25}" dt="2023-03-15T11:39:40.540" v="462" actId="20577"/>
          <ac:spMkLst>
            <pc:docMk/>
            <pc:sldMk cId="853917846" sldId="2470"/>
            <ac:spMk id="2" creationId="{52DA34BA-82FC-47C5-BCE1-BB65E08B92A1}"/>
          </ac:spMkLst>
        </pc:spChg>
        <pc:spChg chg="mod">
          <ac:chgData name="Kelly Stokes" userId="3e5c5154-569e-4d81-aa91-4f91841cdfa9" providerId="ADAL" clId="{4D26E476-E86D-4286-A3F4-3FC45469DC25}" dt="2023-03-15T11:39:58.171" v="464"/>
          <ac:spMkLst>
            <pc:docMk/>
            <pc:sldMk cId="853917846" sldId="2470"/>
            <ac:spMk id="12" creationId="{E384BFF7-3319-CAE2-192F-C4DCBBBBFCCA}"/>
          </ac:spMkLst>
        </pc:spChg>
        <pc:picChg chg="add mod">
          <ac:chgData name="Kelly Stokes" userId="3e5c5154-569e-4d81-aa91-4f91841cdfa9" providerId="ADAL" clId="{4D26E476-E86D-4286-A3F4-3FC45469DC25}" dt="2023-03-15T11:39:34.319" v="451"/>
          <ac:picMkLst>
            <pc:docMk/>
            <pc:sldMk cId="853917846" sldId="2470"/>
            <ac:picMk id="3" creationId="{AF1E0359-1611-14AB-8BB9-3D8FB75CCE26}"/>
          </ac:picMkLst>
        </pc:picChg>
        <pc:picChg chg="del">
          <ac:chgData name="Kelly Stokes" userId="3e5c5154-569e-4d81-aa91-4f91841cdfa9" providerId="ADAL" clId="{4D26E476-E86D-4286-A3F4-3FC45469DC25}" dt="2023-03-15T11:39:33.993" v="450" actId="478"/>
          <ac:picMkLst>
            <pc:docMk/>
            <pc:sldMk cId="853917846" sldId="2470"/>
            <ac:picMk id="8" creationId="{DEDC7895-33B9-E111-A95C-2059EE9E2175}"/>
          </ac:picMkLst>
        </pc:picChg>
      </pc:sldChg>
      <pc:sldChg chg="addSp delSp modSp modAnim">
        <pc:chgData name="Kelly Stokes" userId="3e5c5154-569e-4d81-aa91-4f91841cdfa9" providerId="ADAL" clId="{4D26E476-E86D-4286-A3F4-3FC45469DC25}" dt="2023-03-15T11:40:27.382" v="481"/>
        <pc:sldMkLst>
          <pc:docMk/>
          <pc:sldMk cId="1998954179" sldId="2471"/>
        </pc:sldMkLst>
        <pc:spChg chg="mod">
          <ac:chgData name="Kelly Stokes" userId="3e5c5154-569e-4d81-aa91-4f91841cdfa9" providerId="ADAL" clId="{4D26E476-E86D-4286-A3F4-3FC45469DC25}" dt="2023-03-15T11:40:10.689" v="476" actId="20577"/>
          <ac:spMkLst>
            <pc:docMk/>
            <pc:sldMk cId="1998954179" sldId="2471"/>
            <ac:spMk id="2" creationId="{52DA34BA-82FC-47C5-BCE1-BB65E08B92A1}"/>
          </ac:spMkLst>
        </pc:spChg>
        <pc:spChg chg="mod">
          <ac:chgData name="Kelly Stokes" userId="3e5c5154-569e-4d81-aa91-4f91841cdfa9" providerId="ADAL" clId="{4D26E476-E86D-4286-A3F4-3FC45469DC25}" dt="2023-03-15T11:40:22.524" v="480" actId="20577"/>
          <ac:spMkLst>
            <pc:docMk/>
            <pc:sldMk cId="1998954179" sldId="2471"/>
            <ac:spMk id="10" creationId="{003D53EA-1945-744E-2DD1-0312F4DE835F}"/>
          </ac:spMkLst>
        </pc:spChg>
        <pc:spChg chg="mod">
          <ac:chgData name="Kelly Stokes" userId="3e5c5154-569e-4d81-aa91-4f91841cdfa9" providerId="ADAL" clId="{4D26E476-E86D-4286-A3F4-3FC45469DC25}" dt="2023-03-15T11:40:27.382" v="481"/>
          <ac:spMkLst>
            <pc:docMk/>
            <pc:sldMk cId="1998954179" sldId="2471"/>
            <ac:spMk id="12" creationId="{E384BFF7-3319-CAE2-192F-C4DCBBBBFCCA}"/>
          </ac:spMkLst>
        </pc:spChg>
        <pc:picChg chg="del">
          <ac:chgData name="Kelly Stokes" userId="3e5c5154-569e-4d81-aa91-4f91841cdfa9" providerId="ADAL" clId="{4D26E476-E86D-4286-A3F4-3FC45469DC25}" dt="2023-03-15T11:40:04.652" v="465" actId="478"/>
          <ac:picMkLst>
            <pc:docMk/>
            <pc:sldMk cId="1998954179" sldId="2471"/>
            <ac:picMk id="3" creationId="{AEB8BE49-14DD-AA99-236A-091920D7AE05}"/>
          </ac:picMkLst>
        </pc:picChg>
        <pc:picChg chg="add mod">
          <ac:chgData name="Kelly Stokes" userId="3e5c5154-569e-4d81-aa91-4f91841cdfa9" providerId="ADAL" clId="{4D26E476-E86D-4286-A3F4-3FC45469DC25}" dt="2023-03-15T11:40:04.972" v="466"/>
          <ac:picMkLst>
            <pc:docMk/>
            <pc:sldMk cId="1998954179" sldId="2471"/>
            <ac:picMk id="4" creationId="{89FCC7BC-097A-F450-4C8A-4A88D90B9A80}"/>
          </ac:picMkLst>
        </pc:picChg>
      </pc:sldChg>
      <pc:sldChg chg="modSp mod">
        <pc:chgData name="Kelly Stokes" userId="3e5c5154-569e-4d81-aa91-4f91841cdfa9" providerId="ADAL" clId="{4D26E476-E86D-4286-A3F4-3FC45469DC25}" dt="2023-03-15T11:40:49.480" v="489" actId="27636"/>
        <pc:sldMkLst>
          <pc:docMk/>
          <pc:sldMk cId="2606191241" sldId="2472"/>
        </pc:sldMkLst>
        <pc:spChg chg="mod">
          <ac:chgData name="Kelly Stokes" userId="3e5c5154-569e-4d81-aa91-4f91841cdfa9" providerId="ADAL" clId="{4D26E476-E86D-4286-A3F4-3FC45469DC25}" dt="2023-03-15T11:40:41.718" v="483" actId="27636"/>
          <ac:spMkLst>
            <pc:docMk/>
            <pc:sldMk cId="2606191241" sldId="2472"/>
            <ac:spMk id="2" creationId="{52DA34BA-82FC-47C5-BCE1-BB65E08B92A1}"/>
          </ac:spMkLst>
        </pc:spChg>
        <pc:spChg chg="mod">
          <ac:chgData name="Kelly Stokes" userId="3e5c5154-569e-4d81-aa91-4f91841cdfa9" providerId="ADAL" clId="{4D26E476-E86D-4286-A3F4-3FC45469DC25}" dt="2023-03-15T11:40:49.480" v="489" actId="27636"/>
          <ac:spMkLst>
            <pc:docMk/>
            <pc:sldMk cId="2606191241" sldId="2472"/>
            <ac:spMk id="3" creationId="{847A1AC9-9EC9-E1AA-348D-958CE44F2772}"/>
          </ac:spMkLst>
        </pc:spChg>
      </pc:sldChg>
      <pc:sldChg chg="modSp mod">
        <pc:chgData name="Kelly Stokes" userId="3e5c5154-569e-4d81-aa91-4f91841cdfa9" providerId="ADAL" clId="{4D26E476-E86D-4286-A3F4-3FC45469DC25}" dt="2023-03-15T11:41:16.305" v="496" actId="27636"/>
        <pc:sldMkLst>
          <pc:docMk/>
          <pc:sldMk cId="3153049172" sldId="2473"/>
        </pc:sldMkLst>
        <pc:spChg chg="mod">
          <ac:chgData name="Kelly Stokes" userId="3e5c5154-569e-4d81-aa91-4f91841cdfa9" providerId="ADAL" clId="{4D26E476-E86D-4286-A3F4-3FC45469DC25}" dt="2023-03-15T11:41:08.087" v="491"/>
          <ac:spMkLst>
            <pc:docMk/>
            <pc:sldMk cId="3153049172" sldId="2473"/>
            <ac:spMk id="2" creationId="{52DA34BA-82FC-47C5-BCE1-BB65E08B92A1}"/>
          </ac:spMkLst>
        </pc:spChg>
        <pc:spChg chg="mod">
          <ac:chgData name="Kelly Stokes" userId="3e5c5154-569e-4d81-aa91-4f91841cdfa9" providerId="ADAL" clId="{4D26E476-E86D-4286-A3F4-3FC45469DC25}" dt="2023-03-15T11:41:16.305" v="496" actId="27636"/>
          <ac:spMkLst>
            <pc:docMk/>
            <pc:sldMk cId="3153049172" sldId="2473"/>
            <ac:spMk id="3" creationId="{847A1AC9-9EC9-E1AA-348D-958CE44F2772}"/>
          </ac:spMkLst>
        </pc:spChg>
      </pc:sldChg>
      <pc:sldChg chg="del">
        <pc:chgData name="Kelly Stokes" userId="3e5c5154-569e-4d81-aa91-4f91841cdfa9" providerId="ADAL" clId="{4D26E476-E86D-4286-A3F4-3FC45469DC25}" dt="2023-03-15T11:40:55.573" v="490" actId="2696"/>
        <pc:sldMkLst>
          <pc:docMk/>
          <pc:sldMk cId="2131612702" sldId="2474"/>
        </pc:sldMkLst>
      </pc:sldChg>
      <pc:sldChg chg="modNotesTx">
        <pc:chgData name="Kelly Stokes" userId="3e5c5154-569e-4d81-aa91-4f91841cdfa9" providerId="ADAL" clId="{4D26E476-E86D-4286-A3F4-3FC45469DC25}" dt="2023-03-15T11:41:38.735" v="499" actId="20577"/>
        <pc:sldMkLst>
          <pc:docMk/>
          <pc:sldMk cId="4071519440" sldId="2486"/>
        </pc:sldMkLst>
      </pc:sldChg>
      <pc:sldChg chg="modSp mod">
        <pc:chgData name="Kelly Stokes" userId="3e5c5154-569e-4d81-aa91-4f91841cdfa9" providerId="ADAL" clId="{4D26E476-E86D-4286-A3F4-3FC45469DC25}" dt="2023-03-15T11:41:44.138" v="501" actId="20577"/>
        <pc:sldMkLst>
          <pc:docMk/>
          <pc:sldMk cId="3462488981" sldId="2487"/>
        </pc:sldMkLst>
        <pc:spChg chg="mod">
          <ac:chgData name="Kelly Stokes" userId="3e5c5154-569e-4d81-aa91-4f91841cdfa9" providerId="ADAL" clId="{4D26E476-E86D-4286-A3F4-3FC45469DC25}" dt="2023-03-15T11:41:44.138" v="501" actId="20577"/>
          <ac:spMkLst>
            <pc:docMk/>
            <pc:sldMk cId="3462488981" sldId="2487"/>
            <ac:spMk id="2" creationId="{77E26784-A357-92CE-B6B1-8F248D3D6650}"/>
          </ac:spMkLst>
        </pc:spChg>
      </pc:sldChg>
      <pc:sldChg chg="del">
        <pc:chgData name="Kelly Stokes" userId="3e5c5154-569e-4d81-aa91-4f91841cdfa9" providerId="ADAL" clId="{4D26E476-E86D-4286-A3F4-3FC45469DC25}" dt="2023-03-15T11:41:52.456" v="502" actId="2696"/>
        <pc:sldMkLst>
          <pc:docMk/>
          <pc:sldMk cId="1453743022" sldId="2497"/>
        </pc:sldMkLst>
      </pc:sldChg>
      <pc:sldChg chg="del">
        <pc:chgData name="Kelly Stokes" userId="3e5c5154-569e-4d81-aa91-4f91841cdfa9" providerId="ADAL" clId="{4D26E476-E86D-4286-A3F4-3FC45469DC25}" dt="2023-03-15T11:41:52.456" v="502" actId="2696"/>
        <pc:sldMkLst>
          <pc:docMk/>
          <pc:sldMk cId="3156254360" sldId="2498"/>
        </pc:sldMkLst>
      </pc:sldChg>
      <pc:sldChg chg="del">
        <pc:chgData name="Kelly Stokes" userId="3e5c5154-569e-4d81-aa91-4f91841cdfa9" providerId="ADAL" clId="{4D26E476-E86D-4286-A3F4-3FC45469DC25}" dt="2023-03-15T11:41:52.456" v="502" actId="2696"/>
        <pc:sldMkLst>
          <pc:docMk/>
          <pc:sldMk cId="1810049719" sldId="2499"/>
        </pc:sldMkLst>
      </pc:sldChg>
      <pc:sldChg chg="del">
        <pc:chgData name="Kelly Stokes" userId="3e5c5154-569e-4d81-aa91-4f91841cdfa9" providerId="ADAL" clId="{4D26E476-E86D-4286-A3F4-3FC45469DC25}" dt="2023-03-15T11:41:52.456" v="502" actId="2696"/>
        <pc:sldMkLst>
          <pc:docMk/>
          <pc:sldMk cId="2950192888" sldId="2500"/>
        </pc:sldMkLst>
      </pc:sldChg>
      <pc:sldChg chg="addSp delSp modSp mod delAnim modAnim">
        <pc:chgData name="Kelly Stokes" userId="3e5c5154-569e-4d81-aa91-4f91841cdfa9" providerId="ADAL" clId="{4D26E476-E86D-4286-A3F4-3FC45469DC25}" dt="2023-03-15T11:45:06.181" v="558"/>
        <pc:sldMkLst>
          <pc:docMk/>
          <pc:sldMk cId="754362451" sldId="2504"/>
        </pc:sldMkLst>
        <pc:spChg chg="mod">
          <ac:chgData name="Kelly Stokes" userId="3e5c5154-569e-4d81-aa91-4f91841cdfa9" providerId="ADAL" clId="{4D26E476-E86D-4286-A3F4-3FC45469DC25}" dt="2023-03-15T11:42:24.587" v="509" actId="20577"/>
          <ac:spMkLst>
            <pc:docMk/>
            <pc:sldMk cId="754362451" sldId="2504"/>
            <ac:spMk id="2" creationId="{52DA34BA-82FC-47C5-BCE1-BB65E08B92A1}"/>
          </ac:spMkLst>
        </pc:spChg>
        <pc:spChg chg="mod">
          <ac:chgData name="Kelly Stokes" userId="3e5c5154-569e-4d81-aa91-4f91841cdfa9" providerId="ADAL" clId="{4D26E476-E86D-4286-A3F4-3FC45469DC25}" dt="2023-03-15T11:42:28.671" v="510" actId="14100"/>
          <ac:spMkLst>
            <pc:docMk/>
            <pc:sldMk cId="754362451" sldId="2504"/>
            <ac:spMk id="3" creationId="{13BB5EC0-7A96-4D29-A835-6FAE896C31A4}"/>
          </ac:spMkLst>
        </pc:spChg>
        <pc:picChg chg="del">
          <ac:chgData name="Kelly Stokes" userId="3e5c5154-569e-4d81-aa91-4f91841cdfa9" providerId="ADAL" clId="{4D26E476-E86D-4286-A3F4-3FC45469DC25}" dt="2023-03-15T11:42:30.812" v="511" actId="478"/>
          <ac:picMkLst>
            <pc:docMk/>
            <pc:sldMk cId="754362451" sldId="2504"/>
            <ac:picMk id="6" creationId="{B3AC2743-3B08-A1AB-C6BF-0267759CB228}"/>
          </ac:picMkLst>
        </pc:picChg>
        <pc:picChg chg="add mod">
          <ac:chgData name="Kelly Stokes" userId="3e5c5154-569e-4d81-aa91-4f91841cdfa9" providerId="ADAL" clId="{4D26E476-E86D-4286-A3F4-3FC45469DC25}" dt="2023-03-15T11:45:05.003" v="557" actId="1076"/>
          <ac:picMkLst>
            <pc:docMk/>
            <pc:sldMk cId="754362451" sldId="2504"/>
            <ac:picMk id="112642" creationId="{F3147AFE-7207-4031-5AD1-37F0C039E18E}"/>
          </ac:picMkLst>
        </pc:picChg>
      </pc:sldChg>
      <pc:sldChg chg="addSp delSp modSp modAnim">
        <pc:chgData name="Kelly Stokes" userId="3e5c5154-569e-4d81-aa91-4f91841cdfa9" providerId="ADAL" clId="{4D26E476-E86D-4286-A3F4-3FC45469DC25}" dt="2023-03-15T11:45:29.288" v="561"/>
        <pc:sldMkLst>
          <pc:docMk/>
          <pc:sldMk cId="1261630976" sldId="2505"/>
        </pc:sldMkLst>
        <pc:spChg chg="mod">
          <ac:chgData name="Kelly Stokes" userId="3e5c5154-569e-4d81-aa91-4f91841cdfa9" providerId="ADAL" clId="{4D26E476-E86D-4286-A3F4-3FC45469DC25}" dt="2023-03-15T11:42:48.286" v="519" actId="20577"/>
          <ac:spMkLst>
            <pc:docMk/>
            <pc:sldMk cId="1261630976" sldId="2505"/>
            <ac:spMk id="2" creationId="{52DA34BA-82FC-47C5-BCE1-BB65E08B92A1}"/>
          </ac:spMkLst>
        </pc:spChg>
        <pc:picChg chg="del">
          <ac:chgData name="Kelly Stokes" userId="3e5c5154-569e-4d81-aa91-4f91841cdfa9" providerId="ADAL" clId="{4D26E476-E86D-4286-A3F4-3FC45469DC25}" dt="2023-03-15T11:42:55.558" v="528" actId="478"/>
          <ac:picMkLst>
            <pc:docMk/>
            <pc:sldMk cId="1261630976" sldId="2505"/>
            <ac:picMk id="2058" creationId="{358C7554-B449-C71D-356B-9264F61BC6D7}"/>
          </ac:picMkLst>
        </pc:picChg>
        <pc:picChg chg="add mod">
          <ac:chgData name="Kelly Stokes" userId="3e5c5154-569e-4d81-aa91-4f91841cdfa9" providerId="ADAL" clId="{4D26E476-E86D-4286-A3F4-3FC45469DC25}" dt="2023-03-15T11:45:28.571" v="560" actId="1076"/>
          <ac:picMkLst>
            <pc:docMk/>
            <pc:sldMk cId="1261630976" sldId="2505"/>
            <ac:picMk id="111618" creationId="{7265764D-D5E5-CFCA-E329-8C294A043000}"/>
          </ac:picMkLst>
        </pc:picChg>
      </pc:sldChg>
      <pc:sldChg chg="addSp delSp modSp modAnim">
        <pc:chgData name="Kelly Stokes" userId="3e5c5154-569e-4d81-aa91-4f91841cdfa9" providerId="ADAL" clId="{4D26E476-E86D-4286-A3F4-3FC45469DC25}" dt="2023-03-15T11:45:46.598" v="564"/>
        <pc:sldMkLst>
          <pc:docMk/>
          <pc:sldMk cId="2723853341" sldId="2506"/>
        </pc:sldMkLst>
        <pc:spChg chg="mod">
          <ac:chgData name="Kelly Stokes" userId="3e5c5154-569e-4d81-aa91-4f91841cdfa9" providerId="ADAL" clId="{4D26E476-E86D-4286-A3F4-3FC45469DC25}" dt="2023-03-15T11:42:52.850" v="527" actId="20577"/>
          <ac:spMkLst>
            <pc:docMk/>
            <pc:sldMk cId="2723853341" sldId="2506"/>
            <ac:spMk id="2" creationId="{52DA34BA-82FC-47C5-BCE1-BB65E08B92A1}"/>
          </ac:spMkLst>
        </pc:spChg>
        <pc:picChg chg="del">
          <ac:chgData name="Kelly Stokes" userId="3e5c5154-569e-4d81-aa91-4f91841cdfa9" providerId="ADAL" clId="{4D26E476-E86D-4286-A3F4-3FC45469DC25}" dt="2023-03-15T11:42:57.496" v="529" actId="478"/>
          <ac:picMkLst>
            <pc:docMk/>
            <pc:sldMk cId="2723853341" sldId="2506"/>
            <ac:picMk id="93186" creationId="{BA57A654-C412-6A11-BDE9-587599791A7B}"/>
          </ac:picMkLst>
        </pc:picChg>
        <pc:picChg chg="add mod">
          <ac:chgData name="Kelly Stokes" userId="3e5c5154-569e-4d81-aa91-4f91841cdfa9" providerId="ADAL" clId="{4D26E476-E86D-4286-A3F4-3FC45469DC25}" dt="2023-03-15T11:45:45.668" v="563" actId="1076"/>
          <ac:picMkLst>
            <pc:docMk/>
            <pc:sldMk cId="2723853341" sldId="2506"/>
            <ac:picMk id="110594" creationId="{2A743961-DF39-D7D5-7BB3-8865B8706828}"/>
          </ac:picMkLst>
        </pc:picChg>
      </pc:sldChg>
      <pc:sldChg chg="addSp delSp modSp mod delAnim modAnim">
        <pc:chgData name="Kelly Stokes" userId="3e5c5154-569e-4d81-aa91-4f91841cdfa9" providerId="ADAL" clId="{4D26E476-E86D-4286-A3F4-3FC45469DC25}" dt="2023-03-15T11:45:54.673" v="568"/>
        <pc:sldMkLst>
          <pc:docMk/>
          <pc:sldMk cId="4063056910" sldId="2507"/>
        </pc:sldMkLst>
        <pc:spChg chg="mod">
          <ac:chgData name="Kelly Stokes" userId="3e5c5154-569e-4d81-aa91-4f91841cdfa9" providerId="ADAL" clId="{4D26E476-E86D-4286-A3F4-3FC45469DC25}" dt="2023-03-15T11:43:50.528" v="536" actId="20577"/>
          <ac:spMkLst>
            <pc:docMk/>
            <pc:sldMk cId="4063056910" sldId="2507"/>
            <ac:spMk id="2" creationId="{52DA34BA-82FC-47C5-BCE1-BB65E08B92A1}"/>
          </ac:spMkLst>
        </pc:spChg>
        <pc:spChg chg="mod">
          <ac:chgData name="Kelly Stokes" userId="3e5c5154-569e-4d81-aa91-4f91841cdfa9" providerId="ADAL" clId="{4D26E476-E86D-4286-A3F4-3FC45469DC25}" dt="2023-03-15T11:44:04.568" v="537"/>
          <ac:spMkLst>
            <pc:docMk/>
            <pc:sldMk cId="4063056910" sldId="2507"/>
            <ac:spMk id="12" creationId="{E384BFF7-3319-CAE2-192F-C4DCBBBBFCCA}"/>
          </ac:spMkLst>
        </pc:spChg>
        <pc:picChg chg="add mod">
          <ac:chgData name="Kelly Stokes" userId="3e5c5154-569e-4d81-aa91-4f91841cdfa9" providerId="ADAL" clId="{4D26E476-E86D-4286-A3F4-3FC45469DC25}" dt="2023-03-15T11:45:53.037" v="566"/>
          <ac:picMkLst>
            <pc:docMk/>
            <pc:sldMk cId="4063056910" sldId="2507"/>
            <ac:picMk id="3" creationId="{4C595C75-B375-2743-5FAD-2917F0E6242C}"/>
          </ac:picMkLst>
        </pc:picChg>
        <pc:picChg chg="del">
          <ac:chgData name="Kelly Stokes" userId="3e5c5154-569e-4d81-aa91-4f91841cdfa9" providerId="ADAL" clId="{4D26E476-E86D-4286-A3F4-3FC45469DC25}" dt="2023-03-15T11:45:52.689" v="565" actId="478"/>
          <ac:picMkLst>
            <pc:docMk/>
            <pc:sldMk cId="4063056910" sldId="2507"/>
            <ac:picMk id="9" creationId="{3F8F7F12-C21D-CD20-F108-5101920A1591}"/>
          </ac:picMkLst>
        </pc:picChg>
      </pc:sldChg>
      <pc:sldChg chg="addSp delSp modSp modAnim">
        <pc:chgData name="Kelly Stokes" userId="3e5c5154-569e-4d81-aa91-4f91841cdfa9" providerId="ADAL" clId="{4D26E476-E86D-4286-A3F4-3FC45469DC25}" dt="2023-03-15T11:46:03.210" v="572"/>
        <pc:sldMkLst>
          <pc:docMk/>
          <pc:sldMk cId="2868799469" sldId="2508"/>
        </pc:sldMkLst>
        <pc:spChg chg="mod">
          <ac:chgData name="Kelly Stokes" userId="3e5c5154-569e-4d81-aa91-4f91841cdfa9" providerId="ADAL" clId="{4D26E476-E86D-4286-A3F4-3FC45469DC25}" dt="2023-03-15T11:44:12.572" v="541" actId="20577"/>
          <ac:spMkLst>
            <pc:docMk/>
            <pc:sldMk cId="2868799469" sldId="2508"/>
            <ac:spMk id="2" creationId="{52DA34BA-82FC-47C5-BCE1-BB65E08B92A1}"/>
          </ac:spMkLst>
        </pc:spChg>
        <pc:spChg chg="mod">
          <ac:chgData name="Kelly Stokes" userId="3e5c5154-569e-4d81-aa91-4f91841cdfa9" providerId="ADAL" clId="{4D26E476-E86D-4286-A3F4-3FC45469DC25}" dt="2023-03-15T11:44:27.850" v="546" actId="20577"/>
          <ac:spMkLst>
            <pc:docMk/>
            <pc:sldMk cId="2868799469" sldId="2508"/>
            <ac:spMk id="10" creationId="{003D53EA-1945-744E-2DD1-0312F4DE835F}"/>
          </ac:spMkLst>
        </pc:spChg>
        <pc:spChg chg="mod">
          <ac:chgData name="Kelly Stokes" userId="3e5c5154-569e-4d81-aa91-4f91841cdfa9" providerId="ADAL" clId="{4D26E476-E86D-4286-A3F4-3FC45469DC25}" dt="2023-03-15T11:44:25.537" v="542"/>
          <ac:spMkLst>
            <pc:docMk/>
            <pc:sldMk cId="2868799469" sldId="2508"/>
            <ac:spMk id="12" creationId="{E384BFF7-3319-CAE2-192F-C4DCBBBBFCCA}"/>
          </ac:spMkLst>
        </pc:spChg>
        <pc:picChg chg="add mod">
          <ac:chgData name="Kelly Stokes" userId="3e5c5154-569e-4d81-aa91-4f91841cdfa9" providerId="ADAL" clId="{4D26E476-E86D-4286-A3F4-3FC45469DC25}" dt="2023-03-15T11:46:01.262" v="570"/>
          <ac:picMkLst>
            <pc:docMk/>
            <pc:sldMk cId="2868799469" sldId="2508"/>
            <ac:picMk id="3" creationId="{04E6730C-FAD8-399E-4972-561AB9408C57}"/>
          </ac:picMkLst>
        </pc:picChg>
        <pc:picChg chg="del">
          <ac:chgData name="Kelly Stokes" userId="3e5c5154-569e-4d81-aa91-4f91841cdfa9" providerId="ADAL" clId="{4D26E476-E86D-4286-A3F4-3FC45469DC25}" dt="2023-03-15T11:46:00.894" v="569" actId="478"/>
          <ac:picMkLst>
            <pc:docMk/>
            <pc:sldMk cId="2868799469" sldId="2508"/>
            <ac:picMk id="8" creationId="{DEDC7895-33B9-E111-A95C-2059EE9E2175}"/>
          </ac:picMkLst>
        </pc:picChg>
      </pc:sldChg>
      <pc:sldChg chg="addSp delSp modSp modAnim">
        <pc:chgData name="Kelly Stokes" userId="3e5c5154-569e-4d81-aa91-4f91841cdfa9" providerId="ADAL" clId="{4D26E476-E86D-4286-A3F4-3FC45469DC25}" dt="2023-03-15T11:46:12.655" v="576"/>
        <pc:sldMkLst>
          <pc:docMk/>
          <pc:sldMk cId="3120853497" sldId="2509"/>
        </pc:sldMkLst>
        <pc:spChg chg="mod">
          <ac:chgData name="Kelly Stokes" userId="3e5c5154-569e-4d81-aa91-4f91841cdfa9" providerId="ADAL" clId="{4D26E476-E86D-4286-A3F4-3FC45469DC25}" dt="2023-03-15T11:44:33.881" v="550" actId="20577"/>
          <ac:spMkLst>
            <pc:docMk/>
            <pc:sldMk cId="3120853497" sldId="2509"/>
            <ac:spMk id="2" creationId="{52DA34BA-82FC-47C5-BCE1-BB65E08B92A1}"/>
          </ac:spMkLst>
        </pc:spChg>
        <pc:spChg chg="mod">
          <ac:chgData name="Kelly Stokes" userId="3e5c5154-569e-4d81-aa91-4f91841cdfa9" providerId="ADAL" clId="{4D26E476-E86D-4286-A3F4-3FC45469DC25}" dt="2023-03-15T11:44:50.803" v="555" actId="20577"/>
          <ac:spMkLst>
            <pc:docMk/>
            <pc:sldMk cId="3120853497" sldId="2509"/>
            <ac:spMk id="10" creationId="{003D53EA-1945-744E-2DD1-0312F4DE835F}"/>
          </ac:spMkLst>
        </pc:spChg>
        <pc:spChg chg="mod">
          <ac:chgData name="Kelly Stokes" userId="3e5c5154-569e-4d81-aa91-4f91841cdfa9" providerId="ADAL" clId="{4D26E476-E86D-4286-A3F4-3FC45469DC25}" dt="2023-03-15T11:44:47.592" v="551"/>
          <ac:spMkLst>
            <pc:docMk/>
            <pc:sldMk cId="3120853497" sldId="2509"/>
            <ac:spMk id="12" creationId="{E384BFF7-3319-CAE2-192F-C4DCBBBBFCCA}"/>
          </ac:spMkLst>
        </pc:spChg>
        <pc:picChg chg="del">
          <ac:chgData name="Kelly Stokes" userId="3e5c5154-569e-4d81-aa91-4f91841cdfa9" providerId="ADAL" clId="{4D26E476-E86D-4286-A3F4-3FC45469DC25}" dt="2023-03-15T11:46:10.612" v="573" actId="478"/>
          <ac:picMkLst>
            <pc:docMk/>
            <pc:sldMk cId="3120853497" sldId="2509"/>
            <ac:picMk id="3" creationId="{AEB8BE49-14DD-AA99-236A-091920D7AE05}"/>
          </ac:picMkLst>
        </pc:picChg>
        <pc:picChg chg="add mod">
          <ac:chgData name="Kelly Stokes" userId="3e5c5154-569e-4d81-aa91-4f91841cdfa9" providerId="ADAL" clId="{4D26E476-E86D-4286-A3F4-3FC45469DC25}" dt="2023-03-15T11:46:11.045" v="574"/>
          <ac:picMkLst>
            <pc:docMk/>
            <pc:sldMk cId="3120853497" sldId="2509"/>
            <ac:picMk id="4" creationId="{E0C7D358-00AB-7BC2-3109-E5139CEA16B2}"/>
          </ac:picMkLst>
        </pc:picChg>
      </pc:sldChg>
      <pc:sldChg chg="modSp mod">
        <pc:chgData name="Kelly Stokes" userId="3e5c5154-569e-4d81-aa91-4f91841cdfa9" providerId="ADAL" clId="{4D26E476-E86D-4286-A3F4-3FC45469DC25}" dt="2023-03-15T11:46:35.586" v="583" actId="27636"/>
        <pc:sldMkLst>
          <pc:docMk/>
          <pc:sldMk cId="3064655560" sldId="2510"/>
        </pc:sldMkLst>
        <pc:spChg chg="mod">
          <ac:chgData name="Kelly Stokes" userId="3e5c5154-569e-4d81-aa91-4f91841cdfa9" providerId="ADAL" clId="{4D26E476-E86D-4286-A3F4-3FC45469DC25}" dt="2023-03-15T11:46:29.339" v="578" actId="27636"/>
          <ac:spMkLst>
            <pc:docMk/>
            <pc:sldMk cId="3064655560" sldId="2510"/>
            <ac:spMk id="2" creationId="{52DA34BA-82FC-47C5-BCE1-BB65E08B92A1}"/>
          </ac:spMkLst>
        </pc:spChg>
        <pc:spChg chg="mod">
          <ac:chgData name="Kelly Stokes" userId="3e5c5154-569e-4d81-aa91-4f91841cdfa9" providerId="ADAL" clId="{4D26E476-E86D-4286-A3F4-3FC45469DC25}" dt="2023-03-15T11:46:35.586" v="583" actId="27636"/>
          <ac:spMkLst>
            <pc:docMk/>
            <pc:sldMk cId="3064655560" sldId="2510"/>
            <ac:spMk id="3" creationId="{847A1AC9-9EC9-E1AA-348D-958CE44F2772}"/>
          </ac:spMkLst>
        </pc:spChg>
      </pc:sldChg>
      <pc:sldChg chg="modSp mod">
        <pc:chgData name="Kelly Stokes" userId="3e5c5154-569e-4d81-aa91-4f91841cdfa9" providerId="ADAL" clId="{4D26E476-E86D-4286-A3F4-3FC45469DC25}" dt="2023-03-15T11:47:04.336" v="589" actId="27636"/>
        <pc:sldMkLst>
          <pc:docMk/>
          <pc:sldMk cId="3709093821" sldId="2511"/>
        </pc:sldMkLst>
        <pc:spChg chg="mod">
          <ac:chgData name="Kelly Stokes" userId="3e5c5154-569e-4d81-aa91-4f91841cdfa9" providerId="ADAL" clId="{4D26E476-E86D-4286-A3F4-3FC45469DC25}" dt="2023-03-15T11:46:54.761" v="584"/>
          <ac:spMkLst>
            <pc:docMk/>
            <pc:sldMk cId="3709093821" sldId="2511"/>
            <ac:spMk id="2" creationId="{52DA34BA-82FC-47C5-BCE1-BB65E08B92A1}"/>
          </ac:spMkLst>
        </pc:spChg>
        <pc:spChg chg="mod">
          <ac:chgData name="Kelly Stokes" userId="3e5c5154-569e-4d81-aa91-4f91841cdfa9" providerId="ADAL" clId="{4D26E476-E86D-4286-A3F4-3FC45469DC25}" dt="2023-03-15T11:47:04.336" v="589" actId="27636"/>
          <ac:spMkLst>
            <pc:docMk/>
            <pc:sldMk cId="3709093821" sldId="2511"/>
            <ac:spMk id="3" creationId="{847A1AC9-9EC9-E1AA-348D-958CE44F2772}"/>
          </ac:spMkLst>
        </pc:spChg>
      </pc:sldChg>
      <pc:sldChg chg="modSp mod">
        <pc:chgData name="Kelly Stokes" userId="3e5c5154-569e-4d81-aa91-4f91841cdfa9" providerId="ADAL" clId="{4D26E476-E86D-4286-A3F4-3FC45469DC25}" dt="2023-03-15T11:47:26.573" v="593" actId="27636"/>
        <pc:sldMkLst>
          <pc:docMk/>
          <pc:sldMk cId="3027012687" sldId="2512"/>
        </pc:sldMkLst>
        <pc:spChg chg="mod">
          <ac:chgData name="Kelly Stokes" userId="3e5c5154-569e-4d81-aa91-4f91841cdfa9" providerId="ADAL" clId="{4D26E476-E86D-4286-A3F4-3FC45469DC25}" dt="2023-03-15T11:47:20.434" v="590"/>
          <ac:spMkLst>
            <pc:docMk/>
            <pc:sldMk cId="3027012687" sldId="2512"/>
            <ac:spMk id="2" creationId="{52DA34BA-82FC-47C5-BCE1-BB65E08B92A1}"/>
          </ac:spMkLst>
        </pc:spChg>
        <pc:spChg chg="mod">
          <ac:chgData name="Kelly Stokes" userId="3e5c5154-569e-4d81-aa91-4f91841cdfa9" providerId="ADAL" clId="{4D26E476-E86D-4286-A3F4-3FC45469DC25}" dt="2023-03-15T11:47:26.573" v="593" actId="27636"/>
          <ac:spMkLst>
            <pc:docMk/>
            <pc:sldMk cId="3027012687" sldId="2512"/>
            <ac:spMk id="3" creationId="{847A1AC9-9EC9-E1AA-348D-958CE44F2772}"/>
          </ac:spMkLst>
        </pc:spChg>
      </pc:sldChg>
      <pc:sldChg chg="modNotesTx">
        <pc:chgData name="Kelly Stokes" userId="3e5c5154-569e-4d81-aa91-4f91841cdfa9" providerId="ADAL" clId="{4D26E476-E86D-4286-A3F4-3FC45469DC25}" dt="2023-03-15T11:48:21.951" v="600"/>
        <pc:sldMkLst>
          <pc:docMk/>
          <pc:sldMk cId="2872021932" sldId="2524"/>
        </pc:sldMkLst>
      </pc:sldChg>
      <pc:sldChg chg="modSp mod">
        <pc:chgData name="Kelly Stokes" userId="3e5c5154-569e-4d81-aa91-4f91841cdfa9" providerId="ADAL" clId="{4D26E476-E86D-4286-A3F4-3FC45469DC25}" dt="2023-03-15T11:48:31.814" v="605" actId="20577"/>
        <pc:sldMkLst>
          <pc:docMk/>
          <pc:sldMk cId="1438953657" sldId="2525"/>
        </pc:sldMkLst>
        <pc:spChg chg="mod">
          <ac:chgData name="Kelly Stokes" userId="3e5c5154-569e-4d81-aa91-4f91841cdfa9" providerId="ADAL" clId="{4D26E476-E86D-4286-A3F4-3FC45469DC25}" dt="2023-03-15T11:48:31.814" v="605" actId="20577"/>
          <ac:spMkLst>
            <pc:docMk/>
            <pc:sldMk cId="1438953657" sldId="2525"/>
            <ac:spMk id="2" creationId="{77E26784-A357-92CE-B6B1-8F248D3D6650}"/>
          </ac:spMkLst>
        </pc:spChg>
      </pc:sldChg>
      <pc:sldChg chg="del">
        <pc:chgData name="Kelly Stokes" userId="3e5c5154-569e-4d81-aa91-4f91841cdfa9" providerId="ADAL" clId="{4D26E476-E86D-4286-A3F4-3FC45469DC25}" dt="2023-03-15T11:48:42.703" v="606" actId="2696"/>
        <pc:sldMkLst>
          <pc:docMk/>
          <pc:sldMk cId="2312301873" sldId="2535"/>
        </pc:sldMkLst>
      </pc:sldChg>
      <pc:sldChg chg="del">
        <pc:chgData name="Kelly Stokes" userId="3e5c5154-569e-4d81-aa91-4f91841cdfa9" providerId="ADAL" clId="{4D26E476-E86D-4286-A3F4-3FC45469DC25}" dt="2023-03-15T11:48:42.703" v="606" actId="2696"/>
        <pc:sldMkLst>
          <pc:docMk/>
          <pc:sldMk cId="2044070123" sldId="2536"/>
        </pc:sldMkLst>
      </pc:sldChg>
      <pc:sldChg chg="del">
        <pc:chgData name="Kelly Stokes" userId="3e5c5154-569e-4d81-aa91-4f91841cdfa9" providerId="ADAL" clId="{4D26E476-E86D-4286-A3F4-3FC45469DC25}" dt="2023-03-15T11:48:42.703" v="606" actId="2696"/>
        <pc:sldMkLst>
          <pc:docMk/>
          <pc:sldMk cId="2717492997" sldId="2537"/>
        </pc:sldMkLst>
      </pc:sldChg>
      <pc:sldChg chg="del">
        <pc:chgData name="Kelly Stokes" userId="3e5c5154-569e-4d81-aa91-4f91841cdfa9" providerId="ADAL" clId="{4D26E476-E86D-4286-A3F4-3FC45469DC25}" dt="2023-03-15T11:48:42.703" v="606" actId="2696"/>
        <pc:sldMkLst>
          <pc:docMk/>
          <pc:sldMk cId="1065743813" sldId="2538"/>
        </pc:sldMkLst>
      </pc:sldChg>
      <pc:sldChg chg="addSp delSp modSp mod delAnim modAnim">
        <pc:chgData name="Kelly Stokes" userId="3e5c5154-569e-4d81-aa91-4f91841cdfa9" providerId="ADAL" clId="{4D26E476-E86D-4286-A3F4-3FC45469DC25}" dt="2023-03-15T11:53:00.723" v="695"/>
        <pc:sldMkLst>
          <pc:docMk/>
          <pc:sldMk cId="2562956937" sldId="2542"/>
        </pc:sldMkLst>
        <pc:spChg chg="mod">
          <ac:chgData name="Kelly Stokes" userId="3e5c5154-569e-4d81-aa91-4f91841cdfa9" providerId="ADAL" clId="{4D26E476-E86D-4286-A3F4-3FC45469DC25}" dt="2023-03-15T11:49:29.783" v="613" actId="20577"/>
          <ac:spMkLst>
            <pc:docMk/>
            <pc:sldMk cId="2562956937" sldId="2542"/>
            <ac:spMk id="2" creationId="{52DA34BA-82FC-47C5-BCE1-BB65E08B92A1}"/>
          </ac:spMkLst>
        </pc:spChg>
        <pc:spChg chg="mod">
          <ac:chgData name="Kelly Stokes" userId="3e5c5154-569e-4d81-aa91-4f91841cdfa9" providerId="ADAL" clId="{4D26E476-E86D-4286-A3F4-3FC45469DC25}" dt="2023-03-15T11:49:33.352" v="614" actId="1076"/>
          <ac:spMkLst>
            <pc:docMk/>
            <pc:sldMk cId="2562956937" sldId="2542"/>
            <ac:spMk id="3" creationId="{13BB5EC0-7A96-4D29-A835-6FAE896C31A4}"/>
          </ac:spMkLst>
        </pc:spChg>
        <pc:spChg chg="add mod">
          <ac:chgData name="Kelly Stokes" userId="3e5c5154-569e-4d81-aa91-4f91841cdfa9" providerId="ADAL" clId="{4D26E476-E86D-4286-A3F4-3FC45469DC25}" dt="2023-03-15T11:52:24.344" v="689"/>
          <ac:spMkLst>
            <pc:docMk/>
            <pc:sldMk cId="2562956937" sldId="2542"/>
            <ac:spMk id="5" creationId="{3B4A8C09-27C0-1A5E-0368-E6E9EDA92CC0}"/>
          </ac:spMkLst>
        </pc:spChg>
        <pc:picChg chg="del">
          <ac:chgData name="Kelly Stokes" userId="3e5c5154-569e-4d81-aa91-4f91841cdfa9" providerId="ADAL" clId="{4D26E476-E86D-4286-A3F4-3FC45469DC25}" dt="2023-03-15T11:49:51.250" v="625" actId="478"/>
          <ac:picMkLst>
            <pc:docMk/>
            <pc:sldMk cId="2562956937" sldId="2542"/>
            <ac:picMk id="6" creationId="{B3AC2743-3B08-A1AB-C6BF-0267759CB228}"/>
          </ac:picMkLst>
        </pc:picChg>
        <pc:picChg chg="add mod modCrop">
          <ac:chgData name="Kelly Stokes" userId="3e5c5154-569e-4d81-aa91-4f91841cdfa9" providerId="ADAL" clId="{4D26E476-E86D-4286-A3F4-3FC45469DC25}" dt="2023-03-15T11:52:58.376" v="694" actId="1076"/>
          <ac:picMkLst>
            <pc:docMk/>
            <pc:sldMk cId="2562956937" sldId="2542"/>
            <ac:picMk id="8" creationId="{F2784F49-62E7-31C8-39F3-CB33CB453C50}"/>
          </ac:picMkLst>
        </pc:picChg>
      </pc:sldChg>
      <pc:sldChg chg="addSp delSp modSp modAnim">
        <pc:chgData name="Kelly Stokes" userId="3e5c5154-569e-4d81-aa91-4f91841cdfa9" providerId="ADAL" clId="{4D26E476-E86D-4286-A3F4-3FC45469DC25}" dt="2023-03-15T11:53:34.431" v="703"/>
        <pc:sldMkLst>
          <pc:docMk/>
          <pc:sldMk cId="3394012555" sldId="2543"/>
        </pc:sldMkLst>
        <pc:spChg chg="mod">
          <ac:chgData name="Kelly Stokes" userId="3e5c5154-569e-4d81-aa91-4f91841cdfa9" providerId="ADAL" clId="{4D26E476-E86D-4286-A3F4-3FC45469DC25}" dt="2023-03-15T11:49:40.583" v="618" actId="20577"/>
          <ac:spMkLst>
            <pc:docMk/>
            <pc:sldMk cId="3394012555" sldId="2543"/>
            <ac:spMk id="2" creationId="{52DA34BA-82FC-47C5-BCE1-BB65E08B92A1}"/>
          </ac:spMkLst>
        </pc:spChg>
        <pc:picChg chg="del">
          <ac:chgData name="Kelly Stokes" userId="3e5c5154-569e-4d81-aa91-4f91841cdfa9" providerId="ADAL" clId="{4D26E476-E86D-4286-A3F4-3FC45469DC25}" dt="2023-03-15T11:53:31.481" v="700" actId="478"/>
          <ac:picMkLst>
            <pc:docMk/>
            <pc:sldMk cId="3394012555" sldId="2543"/>
            <ac:picMk id="2058" creationId="{358C7554-B449-C71D-356B-9264F61BC6D7}"/>
          </ac:picMkLst>
        </pc:picChg>
        <pc:picChg chg="add mod">
          <ac:chgData name="Kelly Stokes" userId="3e5c5154-569e-4d81-aa91-4f91841cdfa9" providerId="ADAL" clId="{4D26E476-E86D-4286-A3F4-3FC45469DC25}" dt="2023-03-15T11:53:33.741" v="702" actId="1076"/>
          <ac:picMkLst>
            <pc:docMk/>
            <pc:sldMk cId="3394012555" sldId="2543"/>
            <ac:picMk id="102402" creationId="{EDE6EC89-0711-8626-BADC-BE5CB9A40F76}"/>
          </ac:picMkLst>
        </pc:picChg>
      </pc:sldChg>
      <pc:sldChg chg="addSp delSp modSp mod modAnim">
        <pc:chgData name="Kelly Stokes" userId="3e5c5154-569e-4d81-aa91-4f91841cdfa9" providerId="ADAL" clId="{4D26E476-E86D-4286-A3F4-3FC45469DC25}" dt="2023-03-15T11:54:41.168" v="713"/>
        <pc:sldMkLst>
          <pc:docMk/>
          <pc:sldMk cId="2121738523" sldId="2544"/>
        </pc:sldMkLst>
        <pc:spChg chg="mod">
          <ac:chgData name="Kelly Stokes" userId="3e5c5154-569e-4d81-aa91-4f91841cdfa9" providerId="ADAL" clId="{4D26E476-E86D-4286-A3F4-3FC45469DC25}" dt="2023-03-15T11:49:45.385" v="623" actId="20577"/>
          <ac:spMkLst>
            <pc:docMk/>
            <pc:sldMk cId="2121738523" sldId="2544"/>
            <ac:spMk id="2" creationId="{52DA34BA-82FC-47C5-BCE1-BB65E08B92A1}"/>
          </ac:spMkLst>
        </pc:spChg>
        <pc:spChg chg="mod">
          <ac:chgData name="Kelly Stokes" userId="3e5c5154-569e-4d81-aa91-4f91841cdfa9" providerId="ADAL" clId="{4D26E476-E86D-4286-A3F4-3FC45469DC25}" dt="2023-03-15T11:49:48.446" v="624" actId="1076"/>
          <ac:spMkLst>
            <pc:docMk/>
            <pc:sldMk cId="2121738523" sldId="2544"/>
            <ac:spMk id="3" creationId="{0366E0B6-702E-4814-82C6-08CA2D13F3C9}"/>
          </ac:spMkLst>
        </pc:spChg>
        <pc:picChg chg="del">
          <ac:chgData name="Kelly Stokes" userId="3e5c5154-569e-4d81-aa91-4f91841cdfa9" providerId="ADAL" clId="{4D26E476-E86D-4286-A3F4-3FC45469DC25}" dt="2023-03-15T11:53:45.109" v="710" actId="478"/>
          <ac:picMkLst>
            <pc:docMk/>
            <pc:sldMk cId="2121738523" sldId="2544"/>
            <ac:picMk id="93186" creationId="{BA57A654-C412-6A11-BDE9-587599791A7B}"/>
          </ac:picMkLst>
        </pc:picChg>
        <pc:picChg chg="add mod">
          <ac:chgData name="Kelly Stokes" userId="3e5c5154-569e-4d81-aa91-4f91841cdfa9" providerId="ADAL" clId="{4D26E476-E86D-4286-A3F4-3FC45469DC25}" dt="2023-03-15T11:54:40.500" v="712" actId="1076"/>
          <ac:picMkLst>
            <pc:docMk/>
            <pc:sldMk cId="2121738523" sldId="2544"/>
            <ac:picMk id="101378" creationId="{2B3841E6-2AF7-72E8-0005-6452491F648D}"/>
          </ac:picMkLst>
        </pc:picChg>
      </pc:sldChg>
      <pc:sldChg chg="addSp delSp modSp mod delAnim modAnim">
        <pc:chgData name="Kelly Stokes" userId="3e5c5154-569e-4d81-aa91-4f91841cdfa9" providerId="ADAL" clId="{4D26E476-E86D-4286-A3F4-3FC45469DC25}" dt="2023-03-15T11:53:07.802" v="699"/>
        <pc:sldMkLst>
          <pc:docMk/>
          <pc:sldMk cId="2530301545" sldId="2545"/>
        </pc:sldMkLst>
        <pc:spChg chg="mod">
          <ac:chgData name="Kelly Stokes" userId="3e5c5154-569e-4d81-aa91-4f91841cdfa9" providerId="ADAL" clId="{4D26E476-E86D-4286-A3F4-3FC45469DC25}" dt="2023-03-15T11:50:11.147" v="630" actId="20577"/>
          <ac:spMkLst>
            <pc:docMk/>
            <pc:sldMk cId="2530301545" sldId="2545"/>
            <ac:spMk id="2" creationId="{52DA34BA-82FC-47C5-BCE1-BB65E08B92A1}"/>
          </ac:spMkLst>
        </pc:spChg>
        <pc:spChg chg="mod">
          <ac:chgData name="Kelly Stokes" userId="3e5c5154-569e-4d81-aa91-4f91841cdfa9" providerId="ADAL" clId="{4D26E476-E86D-4286-A3F4-3FC45469DC25}" dt="2023-03-15T11:50:37.032" v="656" actId="20577"/>
          <ac:spMkLst>
            <pc:docMk/>
            <pc:sldMk cId="2530301545" sldId="2545"/>
            <ac:spMk id="10" creationId="{003D53EA-1945-744E-2DD1-0312F4DE835F}"/>
          </ac:spMkLst>
        </pc:spChg>
        <pc:spChg chg="mod">
          <ac:chgData name="Kelly Stokes" userId="3e5c5154-569e-4d81-aa91-4f91841cdfa9" providerId="ADAL" clId="{4D26E476-E86D-4286-A3F4-3FC45469DC25}" dt="2023-03-15T11:50:42.428" v="657"/>
          <ac:spMkLst>
            <pc:docMk/>
            <pc:sldMk cId="2530301545" sldId="2545"/>
            <ac:spMk id="12" creationId="{E384BFF7-3319-CAE2-192F-C4DCBBBBFCCA}"/>
          </ac:spMkLst>
        </pc:spChg>
        <pc:picChg chg="add mod">
          <ac:chgData name="Kelly Stokes" userId="3e5c5154-569e-4d81-aa91-4f91841cdfa9" providerId="ADAL" clId="{4D26E476-E86D-4286-A3F4-3FC45469DC25}" dt="2023-03-15T11:53:05.697" v="697"/>
          <ac:picMkLst>
            <pc:docMk/>
            <pc:sldMk cId="2530301545" sldId="2545"/>
            <ac:picMk id="3" creationId="{4371A90C-F0D3-DC69-24E5-01DD476C3B36}"/>
          </ac:picMkLst>
        </pc:picChg>
        <pc:picChg chg="del">
          <ac:chgData name="Kelly Stokes" userId="3e5c5154-569e-4d81-aa91-4f91841cdfa9" providerId="ADAL" clId="{4D26E476-E86D-4286-A3F4-3FC45469DC25}" dt="2023-03-15T11:53:05.329" v="696" actId="478"/>
          <ac:picMkLst>
            <pc:docMk/>
            <pc:sldMk cId="2530301545" sldId="2545"/>
            <ac:picMk id="9" creationId="{3F8F7F12-C21D-CD20-F108-5101920A1591}"/>
          </ac:picMkLst>
        </pc:picChg>
      </pc:sldChg>
      <pc:sldChg chg="addSp delSp modSp modAnim">
        <pc:chgData name="Kelly Stokes" userId="3e5c5154-569e-4d81-aa91-4f91841cdfa9" providerId="ADAL" clId="{4D26E476-E86D-4286-A3F4-3FC45469DC25}" dt="2023-03-15T11:53:42.246" v="709"/>
        <pc:sldMkLst>
          <pc:docMk/>
          <pc:sldMk cId="476697524" sldId="2546"/>
        </pc:sldMkLst>
        <pc:spChg chg="mod">
          <ac:chgData name="Kelly Stokes" userId="3e5c5154-569e-4d81-aa91-4f91841cdfa9" providerId="ADAL" clId="{4D26E476-E86D-4286-A3F4-3FC45469DC25}" dt="2023-03-15T11:50:52.825" v="671" actId="20577"/>
          <ac:spMkLst>
            <pc:docMk/>
            <pc:sldMk cId="476697524" sldId="2546"/>
            <ac:spMk id="2" creationId="{52DA34BA-82FC-47C5-BCE1-BB65E08B92A1}"/>
          </ac:spMkLst>
        </pc:spChg>
        <pc:spChg chg="mod">
          <ac:chgData name="Kelly Stokes" userId="3e5c5154-569e-4d81-aa91-4f91841cdfa9" providerId="ADAL" clId="{4D26E476-E86D-4286-A3F4-3FC45469DC25}" dt="2023-03-15T11:51:08.397" v="675" actId="20577"/>
          <ac:spMkLst>
            <pc:docMk/>
            <pc:sldMk cId="476697524" sldId="2546"/>
            <ac:spMk id="10" creationId="{003D53EA-1945-744E-2DD1-0312F4DE835F}"/>
          </ac:spMkLst>
        </pc:spChg>
        <pc:spChg chg="mod">
          <ac:chgData name="Kelly Stokes" userId="3e5c5154-569e-4d81-aa91-4f91841cdfa9" providerId="ADAL" clId="{4D26E476-E86D-4286-A3F4-3FC45469DC25}" dt="2023-03-15T11:51:13.312" v="676"/>
          <ac:spMkLst>
            <pc:docMk/>
            <pc:sldMk cId="476697524" sldId="2546"/>
            <ac:spMk id="12" creationId="{E384BFF7-3319-CAE2-192F-C4DCBBBBFCCA}"/>
          </ac:spMkLst>
        </pc:spChg>
        <pc:picChg chg="del">
          <ac:chgData name="Kelly Stokes" userId="3e5c5154-569e-4d81-aa91-4f91841cdfa9" providerId="ADAL" clId="{4D26E476-E86D-4286-A3F4-3FC45469DC25}" dt="2023-03-15T11:53:37.517" v="704" actId="478"/>
          <ac:picMkLst>
            <pc:docMk/>
            <pc:sldMk cId="476697524" sldId="2546"/>
            <ac:picMk id="8" creationId="{DEDC7895-33B9-E111-A95C-2059EE9E2175}"/>
          </ac:picMkLst>
        </pc:picChg>
        <pc:picChg chg="add mod">
          <ac:chgData name="Kelly Stokes" userId="3e5c5154-569e-4d81-aa91-4f91841cdfa9" providerId="ADAL" clId="{4D26E476-E86D-4286-A3F4-3FC45469DC25}" dt="2023-03-15T11:53:39.562" v="706" actId="1076"/>
          <ac:picMkLst>
            <pc:docMk/>
            <pc:sldMk cId="476697524" sldId="2546"/>
            <ac:picMk id="99330" creationId="{13590B1A-2762-37B5-AC63-C78951A28172}"/>
          </ac:picMkLst>
        </pc:picChg>
      </pc:sldChg>
      <pc:sldChg chg="addSp delSp modSp modAnim">
        <pc:chgData name="Kelly Stokes" userId="3e5c5154-569e-4d81-aa91-4f91841cdfa9" providerId="ADAL" clId="{4D26E476-E86D-4286-A3F4-3FC45469DC25}" dt="2023-03-15T11:54:49.538" v="717"/>
        <pc:sldMkLst>
          <pc:docMk/>
          <pc:sldMk cId="2210696946" sldId="2547"/>
        </pc:sldMkLst>
        <pc:spChg chg="mod">
          <ac:chgData name="Kelly Stokes" userId="3e5c5154-569e-4d81-aa91-4f91841cdfa9" providerId="ADAL" clId="{4D26E476-E86D-4286-A3F4-3FC45469DC25}" dt="2023-03-15T11:51:18.511" v="681" actId="20577"/>
          <ac:spMkLst>
            <pc:docMk/>
            <pc:sldMk cId="2210696946" sldId="2547"/>
            <ac:spMk id="2" creationId="{52DA34BA-82FC-47C5-BCE1-BB65E08B92A1}"/>
          </ac:spMkLst>
        </pc:spChg>
        <pc:spChg chg="mod">
          <ac:chgData name="Kelly Stokes" userId="3e5c5154-569e-4d81-aa91-4f91841cdfa9" providerId="ADAL" clId="{4D26E476-E86D-4286-A3F4-3FC45469DC25}" dt="2023-03-15T11:51:22.276" v="685" actId="20577"/>
          <ac:spMkLst>
            <pc:docMk/>
            <pc:sldMk cId="2210696946" sldId="2547"/>
            <ac:spMk id="10" creationId="{003D53EA-1945-744E-2DD1-0312F4DE835F}"/>
          </ac:spMkLst>
        </pc:spChg>
        <pc:spChg chg="mod">
          <ac:chgData name="Kelly Stokes" userId="3e5c5154-569e-4d81-aa91-4f91841cdfa9" providerId="ADAL" clId="{4D26E476-E86D-4286-A3F4-3FC45469DC25}" dt="2023-03-15T11:51:38.819" v="688" actId="20577"/>
          <ac:spMkLst>
            <pc:docMk/>
            <pc:sldMk cId="2210696946" sldId="2547"/>
            <ac:spMk id="12" creationId="{E384BFF7-3319-CAE2-192F-C4DCBBBBFCCA}"/>
          </ac:spMkLst>
        </pc:spChg>
        <pc:picChg chg="del">
          <ac:chgData name="Kelly Stokes" userId="3e5c5154-569e-4d81-aa91-4f91841cdfa9" providerId="ADAL" clId="{4D26E476-E86D-4286-A3F4-3FC45469DC25}" dt="2023-03-15T11:54:47.489" v="714" actId="478"/>
          <ac:picMkLst>
            <pc:docMk/>
            <pc:sldMk cId="2210696946" sldId="2547"/>
            <ac:picMk id="3" creationId="{AEB8BE49-14DD-AA99-236A-091920D7AE05}"/>
          </ac:picMkLst>
        </pc:picChg>
        <pc:picChg chg="add mod">
          <ac:chgData name="Kelly Stokes" userId="3e5c5154-569e-4d81-aa91-4f91841cdfa9" providerId="ADAL" clId="{4D26E476-E86D-4286-A3F4-3FC45469DC25}" dt="2023-03-15T11:54:47.879" v="715"/>
          <ac:picMkLst>
            <pc:docMk/>
            <pc:sldMk cId="2210696946" sldId="2547"/>
            <ac:picMk id="4" creationId="{9674EDA8-098C-AB47-3C63-37295C34D99C}"/>
          </ac:picMkLst>
        </pc:picChg>
      </pc:sldChg>
      <pc:sldChg chg="modSp mod">
        <pc:chgData name="Kelly Stokes" userId="3e5c5154-569e-4d81-aa91-4f91841cdfa9" providerId="ADAL" clId="{4D26E476-E86D-4286-A3F4-3FC45469DC25}" dt="2023-03-15T11:55:13.197" v="724" actId="27636"/>
        <pc:sldMkLst>
          <pc:docMk/>
          <pc:sldMk cId="1373652677" sldId="2548"/>
        </pc:sldMkLst>
        <pc:spChg chg="mod">
          <ac:chgData name="Kelly Stokes" userId="3e5c5154-569e-4d81-aa91-4f91841cdfa9" providerId="ADAL" clId="{4D26E476-E86D-4286-A3F4-3FC45469DC25}" dt="2023-03-15T11:55:07.189" v="719" actId="27636"/>
          <ac:spMkLst>
            <pc:docMk/>
            <pc:sldMk cId="1373652677" sldId="2548"/>
            <ac:spMk id="2" creationId="{52DA34BA-82FC-47C5-BCE1-BB65E08B92A1}"/>
          </ac:spMkLst>
        </pc:spChg>
        <pc:spChg chg="mod">
          <ac:chgData name="Kelly Stokes" userId="3e5c5154-569e-4d81-aa91-4f91841cdfa9" providerId="ADAL" clId="{4D26E476-E86D-4286-A3F4-3FC45469DC25}" dt="2023-03-15T11:55:13.197" v="724" actId="27636"/>
          <ac:spMkLst>
            <pc:docMk/>
            <pc:sldMk cId="1373652677" sldId="2548"/>
            <ac:spMk id="3" creationId="{847A1AC9-9EC9-E1AA-348D-958CE44F2772}"/>
          </ac:spMkLst>
        </pc:spChg>
      </pc:sldChg>
      <pc:sldChg chg="modSp mod">
        <pc:chgData name="Kelly Stokes" userId="3e5c5154-569e-4d81-aa91-4f91841cdfa9" providerId="ADAL" clId="{4D26E476-E86D-4286-A3F4-3FC45469DC25}" dt="2023-03-15T11:55:46.449" v="730" actId="27636"/>
        <pc:sldMkLst>
          <pc:docMk/>
          <pc:sldMk cId="3629626351" sldId="2549"/>
        </pc:sldMkLst>
        <pc:spChg chg="mod">
          <ac:chgData name="Kelly Stokes" userId="3e5c5154-569e-4d81-aa91-4f91841cdfa9" providerId="ADAL" clId="{4D26E476-E86D-4286-A3F4-3FC45469DC25}" dt="2023-03-15T11:55:28.561" v="725"/>
          <ac:spMkLst>
            <pc:docMk/>
            <pc:sldMk cId="3629626351" sldId="2549"/>
            <ac:spMk id="2" creationId="{52DA34BA-82FC-47C5-BCE1-BB65E08B92A1}"/>
          </ac:spMkLst>
        </pc:spChg>
        <pc:spChg chg="mod">
          <ac:chgData name="Kelly Stokes" userId="3e5c5154-569e-4d81-aa91-4f91841cdfa9" providerId="ADAL" clId="{4D26E476-E86D-4286-A3F4-3FC45469DC25}" dt="2023-03-15T11:55:46.449" v="730" actId="27636"/>
          <ac:spMkLst>
            <pc:docMk/>
            <pc:sldMk cId="3629626351" sldId="2549"/>
            <ac:spMk id="3" creationId="{847A1AC9-9EC9-E1AA-348D-958CE44F2772}"/>
          </ac:spMkLst>
        </pc:spChg>
      </pc:sldChg>
      <pc:sldChg chg="modSp mod">
        <pc:chgData name="Kelly Stokes" userId="3e5c5154-569e-4d81-aa91-4f91841cdfa9" providerId="ADAL" clId="{4D26E476-E86D-4286-A3F4-3FC45469DC25}" dt="2023-03-15T11:56:03.275" v="736" actId="27636"/>
        <pc:sldMkLst>
          <pc:docMk/>
          <pc:sldMk cId="433270208" sldId="2550"/>
        </pc:sldMkLst>
        <pc:spChg chg="mod">
          <ac:chgData name="Kelly Stokes" userId="3e5c5154-569e-4d81-aa91-4f91841cdfa9" providerId="ADAL" clId="{4D26E476-E86D-4286-A3F4-3FC45469DC25}" dt="2023-03-15T11:55:58.454" v="731"/>
          <ac:spMkLst>
            <pc:docMk/>
            <pc:sldMk cId="433270208" sldId="2550"/>
            <ac:spMk id="2" creationId="{52DA34BA-82FC-47C5-BCE1-BB65E08B92A1}"/>
          </ac:spMkLst>
        </pc:spChg>
        <pc:spChg chg="mod">
          <ac:chgData name="Kelly Stokes" userId="3e5c5154-569e-4d81-aa91-4f91841cdfa9" providerId="ADAL" clId="{4D26E476-E86D-4286-A3F4-3FC45469DC25}" dt="2023-03-15T11:56:03.275" v="736" actId="27636"/>
          <ac:spMkLst>
            <pc:docMk/>
            <pc:sldMk cId="433270208" sldId="2550"/>
            <ac:spMk id="3" creationId="{847A1AC9-9EC9-E1AA-348D-958CE44F2772}"/>
          </ac:spMkLst>
        </pc:spChg>
      </pc:sldChg>
      <pc:sldChg chg="modNotesTx">
        <pc:chgData name="Kelly Stokes" userId="3e5c5154-569e-4d81-aa91-4f91841cdfa9" providerId="ADAL" clId="{4D26E476-E86D-4286-A3F4-3FC45469DC25}" dt="2023-03-15T11:56:22.623" v="739" actId="20577"/>
        <pc:sldMkLst>
          <pc:docMk/>
          <pc:sldMk cId="1605625080" sldId="2562"/>
        </pc:sldMkLst>
      </pc:sldChg>
      <pc:sldChg chg="modSp mod">
        <pc:chgData name="Kelly Stokes" userId="3e5c5154-569e-4d81-aa91-4f91841cdfa9" providerId="ADAL" clId="{4D26E476-E86D-4286-A3F4-3FC45469DC25}" dt="2023-03-15T11:56:29.632" v="743" actId="20577"/>
        <pc:sldMkLst>
          <pc:docMk/>
          <pc:sldMk cId="140034676" sldId="2563"/>
        </pc:sldMkLst>
        <pc:spChg chg="mod">
          <ac:chgData name="Kelly Stokes" userId="3e5c5154-569e-4d81-aa91-4f91841cdfa9" providerId="ADAL" clId="{4D26E476-E86D-4286-A3F4-3FC45469DC25}" dt="2023-03-15T11:56:29.632" v="743" actId="20577"/>
          <ac:spMkLst>
            <pc:docMk/>
            <pc:sldMk cId="140034676" sldId="2563"/>
            <ac:spMk id="2" creationId="{77E26784-A357-92CE-B6B1-8F248D3D665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1582" cy="495507"/>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18971" y="0"/>
            <a:ext cx="2921582" cy="495507"/>
          </a:xfrm>
          <a:prstGeom prst="rect">
            <a:avLst/>
          </a:prstGeom>
        </p:spPr>
        <p:txBody>
          <a:bodyPr vert="horz" lIns="91440" tIns="45720" rIns="91440" bIns="45720" rtlCol="0"/>
          <a:lstStyle>
            <a:lvl1pPr algn="r">
              <a:defRPr sz="1200"/>
            </a:lvl1pPr>
          </a:lstStyle>
          <a:p>
            <a:fld id="{3B792B4E-2C40-46AA-98A1-08FF812BB3CA}" type="datetimeFigureOut">
              <a:rPr lang="en-GB" smtClean="0"/>
              <a:t>14/03/2023</a:t>
            </a:fld>
            <a:endParaRPr lang="en-GB"/>
          </a:p>
        </p:txBody>
      </p:sp>
      <p:sp>
        <p:nvSpPr>
          <p:cNvPr id="4" name="Slide Image Placeholder 3"/>
          <p:cNvSpPr>
            <a:spLocks noGrp="1" noRot="1" noChangeAspect="1"/>
          </p:cNvSpPr>
          <p:nvPr>
            <p:ph type="sldImg" idx="2"/>
          </p:nvPr>
        </p:nvSpPr>
        <p:spPr>
          <a:xfrm>
            <a:off x="409575" y="1235075"/>
            <a:ext cx="5922963" cy="3332163"/>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4212" y="4752747"/>
            <a:ext cx="5393690" cy="388861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80333"/>
            <a:ext cx="2921582" cy="495506"/>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18971" y="9380333"/>
            <a:ext cx="2921582" cy="495506"/>
          </a:xfrm>
          <a:prstGeom prst="rect">
            <a:avLst/>
          </a:prstGeom>
        </p:spPr>
        <p:txBody>
          <a:bodyPr vert="horz" lIns="91440" tIns="45720" rIns="91440" bIns="45720" rtlCol="0" anchor="b"/>
          <a:lstStyle>
            <a:lvl1pPr algn="r">
              <a:defRPr sz="1200"/>
            </a:lvl1pPr>
          </a:lstStyle>
          <a:p>
            <a:fld id="{A370640F-E73A-4148-92BA-D1C70A966614}" type="slidenum">
              <a:rPr lang="en-GB" smtClean="0"/>
              <a:t>‹#›</a:t>
            </a:fld>
            <a:endParaRPr lang="en-GB"/>
          </a:p>
        </p:txBody>
      </p:sp>
    </p:spTree>
    <p:extLst>
      <p:ext uri="{BB962C8B-B14F-4D97-AF65-F5344CB8AC3E}">
        <p14:creationId xmlns:p14="http://schemas.microsoft.com/office/powerpoint/2010/main" val="14303420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a:t>
            </a:fld>
            <a:endParaRPr lang="en-GB" dirty="0"/>
          </a:p>
        </p:txBody>
      </p:sp>
    </p:spTree>
    <p:extLst>
      <p:ext uri="{BB962C8B-B14F-4D97-AF65-F5344CB8AC3E}">
        <p14:creationId xmlns:p14="http://schemas.microsoft.com/office/powerpoint/2010/main" val="34894493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solidFill>
                  <a:srgbClr val="000000"/>
                </a:solidFill>
                <a:effectLst/>
                <a:latin typeface="Times New Roman" panose="02020603050405020304" pitchFamily="18" charset="0"/>
                <a:ea typeface="Times New Roman" panose="02020603050405020304" pitchFamily="18" charset="0"/>
              </a:rPr>
              <a:t>Tornadoes happen over half of the world, </a:t>
            </a:r>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111</a:t>
            </a:fld>
            <a:endParaRPr lang="en-GB"/>
          </a:p>
        </p:txBody>
      </p:sp>
    </p:spTree>
    <p:extLst>
      <p:ext uri="{BB962C8B-B14F-4D97-AF65-F5344CB8AC3E}">
        <p14:creationId xmlns:p14="http://schemas.microsoft.com/office/powerpoint/2010/main" val="7291624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112</a:t>
            </a:fld>
            <a:endParaRPr lang="en-GB"/>
          </a:p>
        </p:txBody>
      </p:sp>
    </p:spTree>
    <p:extLst>
      <p:ext uri="{BB962C8B-B14F-4D97-AF65-F5344CB8AC3E}">
        <p14:creationId xmlns:p14="http://schemas.microsoft.com/office/powerpoint/2010/main" val="20362375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Revisit and review the words from previous teaching and challenge words  – I say, we say, you say</a:t>
            </a:r>
          </a:p>
          <a:p>
            <a:r>
              <a:rPr lang="en-GB" dirty="0"/>
              <a:t>Ask children to write words only in their spelling book</a:t>
            </a:r>
          </a:p>
          <a:p>
            <a:endParaRPr lang="en-GB" dirty="0"/>
          </a:p>
          <a:p>
            <a:r>
              <a:rPr lang="en-GB" dirty="0"/>
              <a:t>Introduce the new spelling rule</a:t>
            </a:r>
          </a:p>
          <a:p>
            <a:endParaRPr lang="en-GB" dirty="0"/>
          </a:p>
          <a:p>
            <a:r>
              <a:rPr lang="en-GB" dirty="0"/>
              <a:t>Children to write the new spelling rule words and challenge words into books when the sentences are shown with the spelling word missing.</a:t>
            </a:r>
          </a:p>
          <a:p>
            <a:endParaRPr lang="en-GB" dirty="0"/>
          </a:p>
          <a:p>
            <a:r>
              <a:rPr lang="en-GB" dirty="0"/>
              <a:t>Read the extract with the class as choral reading.  Practise model of prosody etc.</a:t>
            </a:r>
          </a:p>
          <a:p>
            <a:endParaRPr lang="en-GB" dirty="0"/>
          </a:p>
          <a:p>
            <a:r>
              <a:rPr lang="en-GB" dirty="0"/>
              <a:t>Ask children to find the spelling words from the session in the text.</a:t>
            </a:r>
          </a:p>
          <a:p>
            <a:endParaRPr lang="en-GB" dirty="0"/>
          </a:p>
          <a:p>
            <a:r>
              <a:rPr lang="en-GB" dirty="0"/>
              <a:t>Then read allowed the chosen sentence for children to write fully in their books.</a:t>
            </a:r>
          </a:p>
          <a:p>
            <a:endParaRPr lang="en-GB" dirty="0"/>
          </a:p>
          <a:p>
            <a:r>
              <a:rPr lang="en-GB" dirty="0"/>
              <a:t>Show the extract and ask children to then edit their work to check they were correct in their dictation.</a:t>
            </a:r>
          </a:p>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113</a:t>
            </a:fld>
            <a:endParaRPr lang="en-GB"/>
          </a:p>
        </p:txBody>
      </p:sp>
    </p:spTree>
    <p:extLst>
      <p:ext uri="{BB962C8B-B14F-4D97-AF65-F5344CB8AC3E}">
        <p14:creationId xmlns:p14="http://schemas.microsoft.com/office/powerpoint/2010/main" val="32918743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116</a:t>
            </a:fld>
            <a:endParaRPr lang="en-GB" dirty="0"/>
          </a:p>
        </p:txBody>
      </p:sp>
    </p:spTree>
    <p:extLst>
      <p:ext uri="{BB962C8B-B14F-4D97-AF65-F5344CB8AC3E}">
        <p14:creationId xmlns:p14="http://schemas.microsoft.com/office/powerpoint/2010/main" val="2450983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solidFill>
                  <a:srgbClr val="000000"/>
                </a:solidFill>
                <a:effectLst/>
                <a:latin typeface="Times New Roman" panose="02020603050405020304" pitchFamily="18" charset="0"/>
                <a:ea typeface="Times New Roman" panose="02020603050405020304" pitchFamily="18" charset="0"/>
              </a:rPr>
              <a:t>Lots of money is spent in the USA.</a:t>
            </a:r>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148</a:t>
            </a:fld>
            <a:endParaRPr lang="en-GB"/>
          </a:p>
        </p:txBody>
      </p:sp>
    </p:spTree>
    <p:extLst>
      <p:ext uri="{BB962C8B-B14F-4D97-AF65-F5344CB8AC3E}">
        <p14:creationId xmlns:p14="http://schemas.microsoft.com/office/powerpoint/2010/main" val="41173031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Click through the slides for all the R+R words for the week (both the focus and the challenge words)</a:t>
            </a:r>
          </a:p>
          <a:p>
            <a:r>
              <a:rPr lang="en-GB" dirty="0"/>
              <a:t>Click through the slides for all the new learning this week </a:t>
            </a:r>
          </a:p>
        </p:txBody>
      </p:sp>
      <p:sp>
        <p:nvSpPr>
          <p:cNvPr id="4" name="Slide Number Placeholder 3"/>
          <p:cNvSpPr>
            <a:spLocks noGrp="1"/>
          </p:cNvSpPr>
          <p:nvPr>
            <p:ph type="sldNum" sz="quarter" idx="5"/>
          </p:nvPr>
        </p:nvSpPr>
        <p:spPr/>
        <p:txBody>
          <a:bodyPr/>
          <a:lstStyle/>
          <a:p>
            <a:fld id="{A370640F-E73A-4148-92BA-D1C70A966614}" type="slidenum">
              <a:rPr lang="en-GB" smtClean="0"/>
              <a:t>150</a:t>
            </a:fld>
            <a:endParaRPr lang="en-GB"/>
          </a:p>
        </p:txBody>
      </p:sp>
    </p:spTree>
    <p:extLst>
      <p:ext uri="{BB962C8B-B14F-4D97-AF65-F5344CB8AC3E}">
        <p14:creationId xmlns:p14="http://schemas.microsoft.com/office/powerpoint/2010/main" val="42218409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Say these words for the quiz</a:t>
            </a:r>
          </a:p>
          <a:p>
            <a:r>
              <a:rPr lang="en-GB" dirty="0"/>
              <a:t>half money Friday after fast making blue Tuesday flew grew</a:t>
            </a:r>
          </a:p>
        </p:txBody>
      </p:sp>
      <p:sp>
        <p:nvSpPr>
          <p:cNvPr id="4" name="Slide Number Placeholder 3"/>
          <p:cNvSpPr>
            <a:spLocks noGrp="1"/>
          </p:cNvSpPr>
          <p:nvPr>
            <p:ph type="sldNum" sz="quarter" idx="5"/>
          </p:nvPr>
        </p:nvSpPr>
        <p:spPr/>
        <p:txBody>
          <a:bodyPr/>
          <a:lstStyle/>
          <a:p>
            <a:fld id="{A370640F-E73A-4148-92BA-D1C70A966614}" type="slidenum">
              <a:rPr lang="en-GB" smtClean="0"/>
              <a:t>183</a:t>
            </a:fld>
            <a:endParaRPr lang="en-GB"/>
          </a:p>
        </p:txBody>
      </p:sp>
    </p:spTree>
    <p:extLst>
      <p:ext uri="{BB962C8B-B14F-4D97-AF65-F5344CB8AC3E}">
        <p14:creationId xmlns:p14="http://schemas.microsoft.com/office/powerpoint/2010/main" val="37405623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184</a:t>
            </a:fld>
            <a:endParaRPr lang="en-GB"/>
          </a:p>
        </p:txBody>
      </p:sp>
    </p:spTree>
    <p:extLst>
      <p:ext uri="{BB962C8B-B14F-4D97-AF65-F5344CB8AC3E}">
        <p14:creationId xmlns:p14="http://schemas.microsoft.com/office/powerpoint/2010/main" val="16989687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185</a:t>
            </a:fld>
            <a:endParaRPr lang="en-GB"/>
          </a:p>
        </p:txBody>
      </p:sp>
    </p:spTree>
    <p:extLst>
      <p:ext uri="{BB962C8B-B14F-4D97-AF65-F5344CB8AC3E}">
        <p14:creationId xmlns:p14="http://schemas.microsoft.com/office/powerpoint/2010/main" val="2493511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for these words to be classed </a:t>
            </a:r>
          </a:p>
        </p:txBody>
      </p:sp>
      <p:sp>
        <p:nvSpPr>
          <p:cNvPr id="4" name="Slide Number Placeholder 3"/>
          <p:cNvSpPr>
            <a:spLocks noGrp="1"/>
          </p:cNvSpPr>
          <p:nvPr>
            <p:ph type="sldNum" sz="quarter" idx="5"/>
          </p:nvPr>
        </p:nvSpPr>
        <p:spPr/>
        <p:txBody>
          <a:bodyPr/>
          <a:lstStyle/>
          <a:p>
            <a:fld id="{A370640F-E73A-4148-92BA-D1C70A966614}" type="slidenum">
              <a:rPr lang="en-GB" smtClean="0"/>
              <a:t>186</a:t>
            </a:fld>
            <a:endParaRPr lang="en-GB"/>
          </a:p>
        </p:txBody>
      </p:sp>
    </p:spTree>
    <p:extLst>
      <p:ext uri="{BB962C8B-B14F-4D97-AF65-F5344CB8AC3E}">
        <p14:creationId xmlns:p14="http://schemas.microsoft.com/office/powerpoint/2010/main" val="3099117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a:t>
            </a:fld>
            <a:endParaRPr lang="en-GB" dirty="0"/>
          </a:p>
        </p:txBody>
      </p:sp>
    </p:spTree>
    <p:extLst>
      <p:ext uri="{BB962C8B-B14F-4D97-AF65-F5344CB8AC3E}">
        <p14:creationId xmlns:p14="http://schemas.microsoft.com/office/powerpoint/2010/main" val="214471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for these words to be classed </a:t>
            </a:r>
          </a:p>
        </p:txBody>
      </p:sp>
      <p:sp>
        <p:nvSpPr>
          <p:cNvPr id="4" name="Slide Number Placeholder 3"/>
          <p:cNvSpPr>
            <a:spLocks noGrp="1"/>
          </p:cNvSpPr>
          <p:nvPr>
            <p:ph type="sldNum" sz="quarter" idx="5"/>
          </p:nvPr>
        </p:nvSpPr>
        <p:spPr/>
        <p:txBody>
          <a:bodyPr/>
          <a:lstStyle/>
          <a:p>
            <a:fld id="{A370640F-E73A-4148-92BA-D1C70A966614}" type="slidenum">
              <a:rPr lang="en-GB" smtClean="0"/>
              <a:t>187</a:t>
            </a:fld>
            <a:endParaRPr lang="en-GB"/>
          </a:p>
        </p:txBody>
      </p:sp>
    </p:spTree>
    <p:extLst>
      <p:ext uri="{BB962C8B-B14F-4D97-AF65-F5344CB8AC3E}">
        <p14:creationId xmlns:p14="http://schemas.microsoft.com/office/powerpoint/2010/main" val="25561386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for these words to be classed </a:t>
            </a:r>
          </a:p>
        </p:txBody>
      </p:sp>
      <p:sp>
        <p:nvSpPr>
          <p:cNvPr id="4" name="Slide Number Placeholder 3"/>
          <p:cNvSpPr>
            <a:spLocks noGrp="1"/>
          </p:cNvSpPr>
          <p:nvPr>
            <p:ph type="sldNum" sz="quarter" idx="5"/>
          </p:nvPr>
        </p:nvSpPr>
        <p:spPr/>
        <p:txBody>
          <a:bodyPr/>
          <a:lstStyle/>
          <a:p>
            <a:fld id="{A370640F-E73A-4148-92BA-D1C70A966614}" type="slidenum">
              <a:rPr lang="en-GB" smtClean="0"/>
              <a:t>188</a:t>
            </a:fld>
            <a:endParaRPr lang="en-GB"/>
          </a:p>
        </p:txBody>
      </p:sp>
    </p:spTree>
    <p:extLst>
      <p:ext uri="{BB962C8B-B14F-4D97-AF65-F5344CB8AC3E}">
        <p14:creationId xmlns:p14="http://schemas.microsoft.com/office/powerpoint/2010/main" val="24394495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189</a:t>
            </a:fld>
            <a:endParaRPr lang="en-GB"/>
          </a:p>
        </p:txBody>
      </p:sp>
    </p:spTree>
    <p:extLst>
      <p:ext uri="{BB962C8B-B14F-4D97-AF65-F5344CB8AC3E}">
        <p14:creationId xmlns:p14="http://schemas.microsoft.com/office/powerpoint/2010/main" val="36056124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190</a:t>
            </a:fld>
            <a:endParaRPr lang="en-GB"/>
          </a:p>
        </p:txBody>
      </p:sp>
    </p:spTree>
    <p:extLst>
      <p:ext uri="{BB962C8B-B14F-4D97-AF65-F5344CB8AC3E}">
        <p14:creationId xmlns:p14="http://schemas.microsoft.com/office/powerpoint/2010/main" val="2579770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191</a:t>
            </a:fld>
            <a:endParaRPr lang="en-GB"/>
          </a:p>
        </p:txBody>
      </p:sp>
    </p:spTree>
    <p:extLst>
      <p:ext uri="{BB962C8B-B14F-4D97-AF65-F5344CB8AC3E}">
        <p14:creationId xmlns:p14="http://schemas.microsoft.com/office/powerpoint/2010/main" val="23007158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192</a:t>
            </a:fld>
            <a:endParaRPr lang="en-GB"/>
          </a:p>
        </p:txBody>
      </p:sp>
    </p:spTree>
    <p:extLst>
      <p:ext uri="{BB962C8B-B14F-4D97-AF65-F5344CB8AC3E}">
        <p14:creationId xmlns:p14="http://schemas.microsoft.com/office/powerpoint/2010/main" val="24560073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5</a:t>
            </a:fld>
            <a:endParaRPr lang="en-GB" dirty="0"/>
          </a:p>
        </p:txBody>
      </p:sp>
    </p:spTree>
    <p:extLst>
      <p:ext uri="{BB962C8B-B14F-4D97-AF65-F5344CB8AC3E}">
        <p14:creationId xmlns:p14="http://schemas.microsoft.com/office/powerpoint/2010/main" val="35741089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solidFill>
                  <a:srgbClr val="000000"/>
                </a:solidFill>
                <a:effectLst/>
                <a:latin typeface="Times New Roman" panose="02020603050405020304" pitchFamily="18" charset="0"/>
                <a:ea typeface="Times New Roman" panose="02020603050405020304" pitchFamily="18" charset="0"/>
              </a:rPr>
              <a:t>The biggest and true  thunderstorms create tornadoes. </a:t>
            </a:r>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39</a:t>
            </a:fld>
            <a:endParaRPr lang="en-GB"/>
          </a:p>
        </p:txBody>
      </p:sp>
    </p:spTree>
    <p:extLst>
      <p:ext uri="{BB962C8B-B14F-4D97-AF65-F5344CB8AC3E}">
        <p14:creationId xmlns:p14="http://schemas.microsoft.com/office/powerpoint/2010/main" val="29449489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Revisit and review the words from previous teaching and challenge words  – I say, we say, you say</a:t>
            </a:r>
          </a:p>
          <a:p>
            <a:r>
              <a:rPr lang="en-GB" dirty="0"/>
              <a:t>Ask children to write words only in their spelling book</a:t>
            </a:r>
          </a:p>
          <a:p>
            <a:endParaRPr lang="en-GB" dirty="0"/>
          </a:p>
          <a:p>
            <a:r>
              <a:rPr lang="en-GB" dirty="0"/>
              <a:t>Introduce the new spelling rule</a:t>
            </a:r>
          </a:p>
          <a:p>
            <a:endParaRPr lang="en-GB" dirty="0"/>
          </a:p>
          <a:p>
            <a:r>
              <a:rPr lang="en-GB" dirty="0"/>
              <a:t>Children to write the new spelling rule words and challenge words into books when the sentences are shown with the spelling word missing.</a:t>
            </a:r>
          </a:p>
          <a:p>
            <a:endParaRPr lang="en-GB" dirty="0"/>
          </a:p>
          <a:p>
            <a:r>
              <a:rPr lang="en-GB" dirty="0"/>
              <a:t>Read the extract with the class as choral reading.  Practise model of prosody etc.</a:t>
            </a:r>
          </a:p>
          <a:p>
            <a:endParaRPr lang="en-GB" dirty="0"/>
          </a:p>
          <a:p>
            <a:r>
              <a:rPr lang="en-GB" dirty="0"/>
              <a:t>Ask children to find the spelling words from the session in the text.</a:t>
            </a:r>
          </a:p>
          <a:p>
            <a:endParaRPr lang="en-GB" dirty="0"/>
          </a:p>
          <a:p>
            <a:r>
              <a:rPr lang="en-GB" dirty="0"/>
              <a:t>Then read allowed the chosen sentence for children to write fully in their books.</a:t>
            </a:r>
          </a:p>
          <a:p>
            <a:endParaRPr lang="en-GB" dirty="0"/>
          </a:p>
          <a:p>
            <a:r>
              <a:rPr lang="en-GB" dirty="0"/>
              <a:t>Show the extract and ask children to then edit their work to check they were correct in their dictation.</a:t>
            </a:r>
          </a:p>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41</a:t>
            </a:fld>
            <a:endParaRPr lang="en-GB"/>
          </a:p>
        </p:txBody>
      </p:sp>
    </p:spTree>
    <p:extLst>
      <p:ext uri="{BB962C8B-B14F-4D97-AF65-F5344CB8AC3E}">
        <p14:creationId xmlns:p14="http://schemas.microsoft.com/office/powerpoint/2010/main" val="10919753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44</a:t>
            </a:fld>
            <a:endParaRPr lang="en-GB" dirty="0"/>
          </a:p>
        </p:txBody>
      </p:sp>
    </p:spTree>
    <p:extLst>
      <p:ext uri="{BB962C8B-B14F-4D97-AF65-F5344CB8AC3E}">
        <p14:creationId xmlns:p14="http://schemas.microsoft.com/office/powerpoint/2010/main" val="31353656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solidFill>
                  <a:srgbClr val="000000"/>
                </a:solidFill>
                <a:effectLst/>
                <a:latin typeface="Times New Roman" panose="02020603050405020304" pitchFamily="18" charset="0"/>
                <a:ea typeface="Times New Roman" panose="02020603050405020304" pitchFamily="18" charset="0"/>
              </a:rPr>
              <a:t>New tornadoes are sometimes called twisters.</a:t>
            </a:r>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74</a:t>
            </a:fld>
            <a:endParaRPr lang="en-GB"/>
          </a:p>
        </p:txBody>
      </p:sp>
    </p:spTree>
    <p:extLst>
      <p:ext uri="{BB962C8B-B14F-4D97-AF65-F5344CB8AC3E}">
        <p14:creationId xmlns:p14="http://schemas.microsoft.com/office/powerpoint/2010/main" val="7746019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Revisit and review the words from previous teaching and challenge words  – I say, we say, you say</a:t>
            </a:r>
          </a:p>
          <a:p>
            <a:r>
              <a:rPr lang="en-GB" dirty="0"/>
              <a:t>Ask children to write words only in their spelling book</a:t>
            </a:r>
          </a:p>
          <a:p>
            <a:endParaRPr lang="en-GB" dirty="0"/>
          </a:p>
          <a:p>
            <a:r>
              <a:rPr lang="en-GB" dirty="0"/>
              <a:t>Introduce the new spelling rule</a:t>
            </a:r>
          </a:p>
          <a:p>
            <a:endParaRPr lang="en-GB" dirty="0"/>
          </a:p>
          <a:p>
            <a:r>
              <a:rPr lang="en-GB" dirty="0"/>
              <a:t>Children to write the new spelling rule words and challenge words into books when the sentences are shown with the spelling word missing.</a:t>
            </a:r>
          </a:p>
          <a:p>
            <a:endParaRPr lang="en-GB" dirty="0"/>
          </a:p>
          <a:p>
            <a:r>
              <a:rPr lang="en-GB" dirty="0"/>
              <a:t>Read the extract with the class as choral reading.  Practise model of prosody etc.</a:t>
            </a:r>
          </a:p>
          <a:p>
            <a:endParaRPr lang="en-GB" dirty="0"/>
          </a:p>
          <a:p>
            <a:r>
              <a:rPr lang="en-GB" dirty="0"/>
              <a:t>Ask children to find the spelling words from the session in the text.</a:t>
            </a:r>
          </a:p>
          <a:p>
            <a:endParaRPr lang="en-GB" dirty="0"/>
          </a:p>
          <a:p>
            <a:r>
              <a:rPr lang="en-GB" dirty="0"/>
              <a:t>Then read allowed the chosen sentence for children to write fully in their books.</a:t>
            </a:r>
          </a:p>
          <a:p>
            <a:endParaRPr lang="en-GB" dirty="0"/>
          </a:p>
          <a:p>
            <a:r>
              <a:rPr lang="en-GB" dirty="0"/>
              <a:t>Show the extract and ask children to then edit their work to check they were correct in their dictation.</a:t>
            </a:r>
          </a:p>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76</a:t>
            </a:fld>
            <a:endParaRPr lang="en-GB"/>
          </a:p>
        </p:txBody>
      </p:sp>
    </p:spTree>
    <p:extLst>
      <p:ext uri="{BB962C8B-B14F-4D97-AF65-F5344CB8AC3E}">
        <p14:creationId xmlns:p14="http://schemas.microsoft.com/office/powerpoint/2010/main" val="5393712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79</a:t>
            </a:fld>
            <a:endParaRPr lang="en-GB" dirty="0"/>
          </a:p>
        </p:txBody>
      </p:sp>
    </p:spTree>
    <p:extLst>
      <p:ext uri="{BB962C8B-B14F-4D97-AF65-F5344CB8AC3E}">
        <p14:creationId xmlns:p14="http://schemas.microsoft.com/office/powerpoint/2010/main" val="25577364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7D1D7-06E4-4E98-BF3D-7BD854000A6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2F3BD16-BC0A-47B0-9471-64872D205F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EC909D6-D61A-4D89-B4C4-105980D46EB8}"/>
              </a:ext>
            </a:extLst>
          </p:cNvPr>
          <p:cNvSpPr>
            <a:spLocks noGrp="1"/>
          </p:cNvSpPr>
          <p:nvPr>
            <p:ph type="dt" sz="half" idx="10"/>
          </p:nvPr>
        </p:nvSpPr>
        <p:spPr/>
        <p:txBody>
          <a:bodyPr/>
          <a:lstStyle/>
          <a:p>
            <a:fld id="{C924085C-17D4-4940-9BD4-E45CF49F265D}" type="datetimeFigureOut">
              <a:rPr lang="en-GB" smtClean="0"/>
              <a:t>14/03/2023</a:t>
            </a:fld>
            <a:endParaRPr lang="en-GB"/>
          </a:p>
        </p:txBody>
      </p:sp>
      <p:sp>
        <p:nvSpPr>
          <p:cNvPr id="5" name="Footer Placeholder 4">
            <a:extLst>
              <a:ext uri="{FF2B5EF4-FFF2-40B4-BE49-F238E27FC236}">
                <a16:creationId xmlns:a16="http://schemas.microsoft.com/office/drawing/2014/main" id="{00FEC934-77AD-411E-9939-DFB5FF92889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AD0067E-6E51-4C8C-ABD8-09D768CFEA22}"/>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30830025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15363-0852-4963-90D0-3A51B4CFC2E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34D8602-8AAF-4BBF-95B2-5207E0C52C8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7504686-998B-4A4A-B61A-DB8CD047B91D}"/>
              </a:ext>
            </a:extLst>
          </p:cNvPr>
          <p:cNvSpPr>
            <a:spLocks noGrp="1"/>
          </p:cNvSpPr>
          <p:nvPr>
            <p:ph type="dt" sz="half" idx="10"/>
          </p:nvPr>
        </p:nvSpPr>
        <p:spPr/>
        <p:txBody>
          <a:bodyPr/>
          <a:lstStyle/>
          <a:p>
            <a:fld id="{C924085C-17D4-4940-9BD4-E45CF49F265D}" type="datetimeFigureOut">
              <a:rPr lang="en-GB" smtClean="0"/>
              <a:t>14/03/2023</a:t>
            </a:fld>
            <a:endParaRPr lang="en-GB"/>
          </a:p>
        </p:txBody>
      </p:sp>
      <p:sp>
        <p:nvSpPr>
          <p:cNvPr id="5" name="Footer Placeholder 4">
            <a:extLst>
              <a:ext uri="{FF2B5EF4-FFF2-40B4-BE49-F238E27FC236}">
                <a16:creationId xmlns:a16="http://schemas.microsoft.com/office/drawing/2014/main" id="{7279C055-29FC-425C-9DDD-7647B5A9937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204614F-D2BD-4875-B2E2-5C56B0D0CC9E}"/>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32886499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7B39718-3A37-4F40-BD76-2EA7772642E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46A78EA-07FA-4642-925C-0C4CAE9EC2D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34BEF9C-A14C-406F-91F4-F10184F88A75}"/>
              </a:ext>
            </a:extLst>
          </p:cNvPr>
          <p:cNvSpPr>
            <a:spLocks noGrp="1"/>
          </p:cNvSpPr>
          <p:nvPr>
            <p:ph type="dt" sz="half" idx="10"/>
          </p:nvPr>
        </p:nvSpPr>
        <p:spPr/>
        <p:txBody>
          <a:bodyPr/>
          <a:lstStyle/>
          <a:p>
            <a:fld id="{C924085C-17D4-4940-9BD4-E45CF49F265D}" type="datetimeFigureOut">
              <a:rPr lang="en-GB" smtClean="0"/>
              <a:t>14/03/2023</a:t>
            </a:fld>
            <a:endParaRPr lang="en-GB"/>
          </a:p>
        </p:txBody>
      </p:sp>
      <p:sp>
        <p:nvSpPr>
          <p:cNvPr id="5" name="Footer Placeholder 4">
            <a:extLst>
              <a:ext uri="{FF2B5EF4-FFF2-40B4-BE49-F238E27FC236}">
                <a16:creationId xmlns:a16="http://schemas.microsoft.com/office/drawing/2014/main" id="{FA214318-1B68-4E1C-911F-BEB1AAA368B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92ED3EC-DEE9-4CEA-8116-DE5C20664967}"/>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4141138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0A335-589D-4212-8B4A-567E5818E11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D3416AD-D486-41D7-8FD4-B93DE7AF424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C7291C4-DF81-4623-9B2E-ED65784CE9DC}"/>
              </a:ext>
            </a:extLst>
          </p:cNvPr>
          <p:cNvSpPr>
            <a:spLocks noGrp="1"/>
          </p:cNvSpPr>
          <p:nvPr>
            <p:ph type="dt" sz="half" idx="10"/>
          </p:nvPr>
        </p:nvSpPr>
        <p:spPr/>
        <p:txBody>
          <a:bodyPr/>
          <a:lstStyle/>
          <a:p>
            <a:fld id="{C924085C-17D4-4940-9BD4-E45CF49F265D}" type="datetimeFigureOut">
              <a:rPr lang="en-GB" smtClean="0"/>
              <a:t>14/03/2023</a:t>
            </a:fld>
            <a:endParaRPr lang="en-GB"/>
          </a:p>
        </p:txBody>
      </p:sp>
      <p:sp>
        <p:nvSpPr>
          <p:cNvPr id="5" name="Footer Placeholder 4">
            <a:extLst>
              <a:ext uri="{FF2B5EF4-FFF2-40B4-BE49-F238E27FC236}">
                <a16:creationId xmlns:a16="http://schemas.microsoft.com/office/drawing/2014/main" id="{79D89318-1D44-4287-8159-5E251610133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8B4006A-2510-48CE-9424-E54D84E7D027}"/>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890901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C0F93-472F-4148-9183-A09CDE3F8E8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73306A6-08A9-4B8B-AEF4-CCB2BBCBBCA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56836CA-D445-4EF3-BC81-C393AA3D8454}"/>
              </a:ext>
            </a:extLst>
          </p:cNvPr>
          <p:cNvSpPr>
            <a:spLocks noGrp="1"/>
          </p:cNvSpPr>
          <p:nvPr>
            <p:ph type="dt" sz="half" idx="10"/>
          </p:nvPr>
        </p:nvSpPr>
        <p:spPr/>
        <p:txBody>
          <a:bodyPr/>
          <a:lstStyle/>
          <a:p>
            <a:fld id="{C924085C-17D4-4940-9BD4-E45CF49F265D}" type="datetimeFigureOut">
              <a:rPr lang="en-GB" smtClean="0"/>
              <a:t>14/03/2023</a:t>
            </a:fld>
            <a:endParaRPr lang="en-GB"/>
          </a:p>
        </p:txBody>
      </p:sp>
      <p:sp>
        <p:nvSpPr>
          <p:cNvPr id="5" name="Footer Placeholder 4">
            <a:extLst>
              <a:ext uri="{FF2B5EF4-FFF2-40B4-BE49-F238E27FC236}">
                <a16:creationId xmlns:a16="http://schemas.microsoft.com/office/drawing/2014/main" id="{77605203-48F6-4037-B0F2-D41F04B9526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3E03AA0-8B58-4E08-9831-5699D45C3492}"/>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6928018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91D03-7279-49F1-93A1-44C352A09D4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C5EF6F5-8A16-491D-B802-8A5A77A87C9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DFAA8E0-A7C2-45C8-A24B-8D3FE920F32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7F388EF-427D-4AA1-B7D9-1803CF8C7698}"/>
              </a:ext>
            </a:extLst>
          </p:cNvPr>
          <p:cNvSpPr>
            <a:spLocks noGrp="1"/>
          </p:cNvSpPr>
          <p:nvPr>
            <p:ph type="dt" sz="half" idx="10"/>
          </p:nvPr>
        </p:nvSpPr>
        <p:spPr/>
        <p:txBody>
          <a:bodyPr/>
          <a:lstStyle/>
          <a:p>
            <a:fld id="{C924085C-17D4-4940-9BD4-E45CF49F265D}" type="datetimeFigureOut">
              <a:rPr lang="en-GB" smtClean="0"/>
              <a:t>14/03/2023</a:t>
            </a:fld>
            <a:endParaRPr lang="en-GB"/>
          </a:p>
        </p:txBody>
      </p:sp>
      <p:sp>
        <p:nvSpPr>
          <p:cNvPr id="6" name="Footer Placeholder 5">
            <a:extLst>
              <a:ext uri="{FF2B5EF4-FFF2-40B4-BE49-F238E27FC236}">
                <a16:creationId xmlns:a16="http://schemas.microsoft.com/office/drawing/2014/main" id="{C707A0E5-8379-4ECE-BE3D-FD77F3F2A3A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7E42BAB-752F-4FE4-A744-8EC716E7BA28}"/>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24229222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60F65-553E-4EA7-9393-9A72405D577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13669FB-0031-4C6D-9E41-4E05ECB2555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C5828C8-B0F3-46F0-902A-B1ACECAEC1E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26F26CB-4BC7-4A91-8467-31654B6EEB9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FAC1C1D-38D1-4129-AA07-0AA1F0A9835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8735A7D-9C6F-40D5-A0ED-9B5F404DBC97}"/>
              </a:ext>
            </a:extLst>
          </p:cNvPr>
          <p:cNvSpPr>
            <a:spLocks noGrp="1"/>
          </p:cNvSpPr>
          <p:nvPr>
            <p:ph type="dt" sz="half" idx="10"/>
          </p:nvPr>
        </p:nvSpPr>
        <p:spPr/>
        <p:txBody>
          <a:bodyPr/>
          <a:lstStyle/>
          <a:p>
            <a:fld id="{C924085C-17D4-4940-9BD4-E45CF49F265D}" type="datetimeFigureOut">
              <a:rPr lang="en-GB" smtClean="0"/>
              <a:t>14/03/2023</a:t>
            </a:fld>
            <a:endParaRPr lang="en-GB"/>
          </a:p>
        </p:txBody>
      </p:sp>
      <p:sp>
        <p:nvSpPr>
          <p:cNvPr id="8" name="Footer Placeholder 7">
            <a:extLst>
              <a:ext uri="{FF2B5EF4-FFF2-40B4-BE49-F238E27FC236}">
                <a16:creationId xmlns:a16="http://schemas.microsoft.com/office/drawing/2014/main" id="{10877817-36E2-4C7A-BDD8-4850D4BB60E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F0941CB-DBD1-4B74-86E7-08C3C6B6A934}"/>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29284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C0238-1A2F-4C51-A153-DF6145D248C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8C62405-4945-4408-ABED-48428433B4BA}"/>
              </a:ext>
            </a:extLst>
          </p:cNvPr>
          <p:cNvSpPr>
            <a:spLocks noGrp="1"/>
          </p:cNvSpPr>
          <p:nvPr>
            <p:ph type="dt" sz="half" idx="10"/>
          </p:nvPr>
        </p:nvSpPr>
        <p:spPr/>
        <p:txBody>
          <a:bodyPr/>
          <a:lstStyle/>
          <a:p>
            <a:fld id="{C924085C-17D4-4940-9BD4-E45CF49F265D}" type="datetimeFigureOut">
              <a:rPr lang="en-GB" smtClean="0"/>
              <a:t>14/03/2023</a:t>
            </a:fld>
            <a:endParaRPr lang="en-GB"/>
          </a:p>
        </p:txBody>
      </p:sp>
      <p:sp>
        <p:nvSpPr>
          <p:cNvPr id="4" name="Footer Placeholder 3">
            <a:extLst>
              <a:ext uri="{FF2B5EF4-FFF2-40B4-BE49-F238E27FC236}">
                <a16:creationId xmlns:a16="http://schemas.microsoft.com/office/drawing/2014/main" id="{3963D6D0-44BD-4A1E-9583-6E8AF875422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BDD4CD4-0D84-49DF-AFC8-E54976B98459}"/>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2655172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1E7176-B8DC-482C-A7E4-DAAE3F2242DE}"/>
              </a:ext>
            </a:extLst>
          </p:cNvPr>
          <p:cNvSpPr>
            <a:spLocks noGrp="1"/>
          </p:cNvSpPr>
          <p:nvPr>
            <p:ph type="dt" sz="half" idx="10"/>
          </p:nvPr>
        </p:nvSpPr>
        <p:spPr/>
        <p:txBody>
          <a:bodyPr/>
          <a:lstStyle/>
          <a:p>
            <a:fld id="{C924085C-17D4-4940-9BD4-E45CF49F265D}" type="datetimeFigureOut">
              <a:rPr lang="en-GB" smtClean="0"/>
              <a:t>14/03/2023</a:t>
            </a:fld>
            <a:endParaRPr lang="en-GB"/>
          </a:p>
        </p:txBody>
      </p:sp>
      <p:sp>
        <p:nvSpPr>
          <p:cNvPr id="3" name="Footer Placeholder 2">
            <a:extLst>
              <a:ext uri="{FF2B5EF4-FFF2-40B4-BE49-F238E27FC236}">
                <a16:creationId xmlns:a16="http://schemas.microsoft.com/office/drawing/2014/main" id="{B175A30A-10FC-4EEE-BAFD-E933773B8C5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371F090-BEFF-41CC-ADD0-47A9B3C3E715}"/>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21109638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B18BF-38B7-4A72-9B1B-2F8A050507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5CE2087-88B0-4162-8398-166D4359261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84C0594-4042-4486-9C0E-238FF070AE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DB341A-4847-4FA0-B7D0-0C1824CF6C67}"/>
              </a:ext>
            </a:extLst>
          </p:cNvPr>
          <p:cNvSpPr>
            <a:spLocks noGrp="1"/>
          </p:cNvSpPr>
          <p:nvPr>
            <p:ph type="dt" sz="half" idx="10"/>
          </p:nvPr>
        </p:nvSpPr>
        <p:spPr/>
        <p:txBody>
          <a:bodyPr/>
          <a:lstStyle/>
          <a:p>
            <a:fld id="{C924085C-17D4-4940-9BD4-E45CF49F265D}" type="datetimeFigureOut">
              <a:rPr lang="en-GB" smtClean="0"/>
              <a:t>14/03/2023</a:t>
            </a:fld>
            <a:endParaRPr lang="en-GB"/>
          </a:p>
        </p:txBody>
      </p:sp>
      <p:sp>
        <p:nvSpPr>
          <p:cNvPr id="6" name="Footer Placeholder 5">
            <a:extLst>
              <a:ext uri="{FF2B5EF4-FFF2-40B4-BE49-F238E27FC236}">
                <a16:creationId xmlns:a16="http://schemas.microsoft.com/office/drawing/2014/main" id="{2C51D541-ED28-4D25-8166-EDF6BAC70A5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2106F73-3CB8-48F0-BA19-978D56F0F91B}"/>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10929981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6F72C-B1B7-44AF-986F-41D991D755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836B94B-8F2D-47DC-8967-44566C38C9F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A69B9EE-037F-40CB-804D-362F99D863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27D70B8-9C84-447D-901A-DF22087DFC0A}"/>
              </a:ext>
            </a:extLst>
          </p:cNvPr>
          <p:cNvSpPr>
            <a:spLocks noGrp="1"/>
          </p:cNvSpPr>
          <p:nvPr>
            <p:ph type="dt" sz="half" idx="10"/>
          </p:nvPr>
        </p:nvSpPr>
        <p:spPr/>
        <p:txBody>
          <a:bodyPr/>
          <a:lstStyle/>
          <a:p>
            <a:fld id="{C924085C-17D4-4940-9BD4-E45CF49F265D}" type="datetimeFigureOut">
              <a:rPr lang="en-GB" smtClean="0"/>
              <a:t>14/03/2023</a:t>
            </a:fld>
            <a:endParaRPr lang="en-GB"/>
          </a:p>
        </p:txBody>
      </p:sp>
      <p:sp>
        <p:nvSpPr>
          <p:cNvPr id="6" name="Footer Placeholder 5">
            <a:extLst>
              <a:ext uri="{FF2B5EF4-FFF2-40B4-BE49-F238E27FC236}">
                <a16:creationId xmlns:a16="http://schemas.microsoft.com/office/drawing/2014/main" id="{98167344-0B64-49BE-87AF-90C9884C872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6B27414-FCF5-4353-8146-32DF2CF66CA3}"/>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35377002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D7FF446-D0D7-4C28-B2B6-7EFB85CC5E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956BC68-EC3F-4437-B988-DF914F25F95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AFFA33D-3EC1-4C48-A3AB-325DF7C0E1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24085C-17D4-4940-9BD4-E45CF49F265D}" type="datetimeFigureOut">
              <a:rPr lang="en-GB" smtClean="0"/>
              <a:t>14/03/2023</a:t>
            </a:fld>
            <a:endParaRPr lang="en-GB"/>
          </a:p>
        </p:txBody>
      </p:sp>
      <p:sp>
        <p:nvSpPr>
          <p:cNvPr id="5" name="Footer Placeholder 4">
            <a:extLst>
              <a:ext uri="{FF2B5EF4-FFF2-40B4-BE49-F238E27FC236}">
                <a16:creationId xmlns:a16="http://schemas.microsoft.com/office/drawing/2014/main" id="{10D193DD-441F-4233-84E7-2B8E3135E7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B55801E-F21C-43C7-8D0F-5A3A768EBB0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BE15E3-C22B-43AB-BCBC-894D1A9C78C2}" type="slidenum">
              <a:rPr lang="en-GB" smtClean="0"/>
              <a:t>‹#›</a:t>
            </a:fld>
            <a:endParaRPr lang="en-GB"/>
          </a:p>
        </p:txBody>
      </p:sp>
    </p:spTree>
    <p:extLst>
      <p:ext uri="{BB962C8B-B14F-4D97-AF65-F5344CB8AC3E}">
        <p14:creationId xmlns:p14="http://schemas.microsoft.com/office/powerpoint/2010/main" val="24022290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1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12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13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3.xml"/></Relationships>
</file>

<file path=ppt/slides/_rels/slide1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13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3.xml"/></Relationships>
</file>

<file path=ppt/slides/_rels/slide13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3.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4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90.xml.rels><?xml version="1.0" encoding="UTF-8" standalone="yes"?>
<Relationships xmlns="http://schemas.openxmlformats.org/package/2006/relationships"><Relationship Id="rId3" Type="http://schemas.openxmlformats.org/officeDocument/2006/relationships/hyperlink" Target="https://www.etymonline.com/word/sure#etymonline_v_22407" TargetMode="External"/><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191.xml.rels><?xml version="1.0" encoding="UTF-8" standalone="yes"?>
<Relationships xmlns="http://schemas.openxmlformats.org/package/2006/relationships"><Relationship Id="rId3" Type="http://schemas.openxmlformats.org/officeDocument/2006/relationships/hyperlink" Target="https://www.etymonline.com/word/sure#etymonline_v_22407" TargetMode="External"/><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92607-E334-409C-8872-AB6363C33D0F}"/>
              </a:ext>
            </a:extLst>
          </p:cNvPr>
          <p:cNvSpPr>
            <a:spLocks noGrp="1"/>
          </p:cNvSpPr>
          <p:nvPr>
            <p:ph type="ctrTitle"/>
          </p:nvPr>
        </p:nvSpPr>
        <p:spPr/>
        <p:txBody>
          <a:bodyPr/>
          <a:lstStyle/>
          <a:p>
            <a:r>
              <a:rPr lang="en-GB" dirty="0">
                <a:latin typeface="Twinkl Cursive Looped" panose="02000000000000000000" pitchFamily="2" charset="0"/>
              </a:rPr>
              <a:t>Spelling Y2</a:t>
            </a:r>
          </a:p>
        </p:txBody>
      </p:sp>
      <p:sp>
        <p:nvSpPr>
          <p:cNvPr id="3" name="Subtitle 2">
            <a:extLst>
              <a:ext uri="{FF2B5EF4-FFF2-40B4-BE49-F238E27FC236}">
                <a16:creationId xmlns:a16="http://schemas.microsoft.com/office/drawing/2014/main" id="{9B667196-C5B4-45FC-B5E8-3B190D7A595C}"/>
              </a:ext>
            </a:extLst>
          </p:cNvPr>
          <p:cNvSpPr>
            <a:spLocks noGrp="1"/>
          </p:cNvSpPr>
          <p:nvPr>
            <p:ph type="subTitle" idx="1"/>
          </p:nvPr>
        </p:nvSpPr>
        <p:spPr/>
        <p:txBody>
          <a:bodyPr>
            <a:normAutofit lnSpcReduction="10000"/>
          </a:bodyPr>
          <a:lstStyle/>
          <a:p>
            <a:r>
              <a:rPr lang="en-GB" dirty="0">
                <a:latin typeface="Twinkl Cursive Looped" panose="02000000000000000000" pitchFamily="2" charset="0"/>
              </a:rPr>
              <a:t>Mastering spellings: building on the foundations of phonics </a:t>
            </a:r>
          </a:p>
          <a:p>
            <a:endParaRPr lang="en-GB" dirty="0">
              <a:latin typeface="Twinkl Cursive Looped" panose="02000000000000000000" pitchFamily="2" charset="0"/>
            </a:endParaRPr>
          </a:p>
          <a:p>
            <a:r>
              <a:rPr lang="en-GB" dirty="0">
                <a:latin typeface="Twinkl Cursive Looped" panose="02000000000000000000" pitchFamily="2" charset="0"/>
              </a:rPr>
              <a:t>Summer 1</a:t>
            </a:r>
          </a:p>
          <a:p>
            <a:r>
              <a:rPr lang="en-GB" dirty="0">
                <a:latin typeface="Twinkl Cursive Looped" panose="02000000000000000000" pitchFamily="2" charset="0"/>
              </a:rPr>
              <a:t>Week 5</a:t>
            </a:r>
          </a:p>
          <a:p>
            <a:endParaRPr lang="en-GB" dirty="0"/>
          </a:p>
          <a:p>
            <a:endParaRPr lang="en-GB" dirty="0"/>
          </a:p>
        </p:txBody>
      </p:sp>
    </p:spTree>
    <p:extLst>
      <p:ext uri="{BB962C8B-B14F-4D97-AF65-F5344CB8AC3E}">
        <p14:creationId xmlns:p14="http://schemas.microsoft.com/office/powerpoint/2010/main" val="39455799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505278" y="4436096"/>
            <a:ext cx="10515600" cy="1481650"/>
          </a:xfrm>
        </p:spPr>
        <p:txBody>
          <a:bodyPr>
            <a:normAutofit fontScale="90000"/>
          </a:bodyPr>
          <a:lstStyle/>
          <a:p>
            <a:pPr algn="ctr"/>
            <a:r>
              <a:rPr lang="en-GB" dirty="0">
                <a:latin typeface="Twinkl Cursive Looped" panose="02000000000000000000" pitchFamily="2" charset="0"/>
              </a:rPr>
              <a:t>homophones and near homophones </a:t>
            </a:r>
            <a:br>
              <a:rPr lang="en-GB" dirty="0">
                <a:latin typeface="Twinkl Cursive Looped" panose="02000000000000000000" pitchFamily="2" charset="0"/>
              </a:rPr>
            </a:br>
            <a:endParaRPr lang="en-GB" dirty="0">
              <a:latin typeface="Twinkl Cursive Looped" panose="02000000000000000000" pitchFamily="2" charset="0"/>
            </a:endParaRPr>
          </a:p>
        </p:txBody>
      </p:sp>
    </p:spTree>
    <p:extLst>
      <p:ext uri="{BB962C8B-B14F-4D97-AF65-F5344CB8AC3E}">
        <p14:creationId xmlns:p14="http://schemas.microsoft.com/office/powerpoint/2010/main" val="2367226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New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40248749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083128" y="310243"/>
            <a:ext cx="10515600" cy="1453242"/>
          </a:xfrm>
        </p:spPr>
        <p:txBody>
          <a:bodyPr>
            <a:noAutofit/>
          </a:bodyPr>
          <a:lstStyle/>
          <a:p>
            <a:pPr algn="ctr"/>
            <a:r>
              <a:rPr lang="en-GB" sz="6600" dirty="0">
                <a:latin typeface="Twinkl Cursive Looped" panose="02000000000000000000" pitchFamily="2" charset="0"/>
              </a:rPr>
              <a:t>half</a:t>
            </a:r>
            <a:endParaRPr lang="en-GB" sz="6600" i="1" dirty="0">
              <a:latin typeface="Twinkl Cursive Looped" panose="02000000000000000000" pitchFamily="2" charset="0"/>
            </a:endParaRPr>
          </a:p>
        </p:txBody>
      </p:sp>
      <p:sp>
        <p:nvSpPr>
          <p:cNvPr id="4" name="TextBox 3">
            <a:extLst>
              <a:ext uri="{FF2B5EF4-FFF2-40B4-BE49-F238E27FC236}">
                <a16:creationId xmlns:a16="http://schemas.microsoft.com/office/drawing/2014/main" id="{C424366C-8EFB-1EF9-3E80-C6EE7BE15FA3}"/>
              </a:ext>
            </a:extLst>
          </p:cNvPr>
          <p:cNvSpPr txBox="1"/>
          <p:nvPr/>
        </p:nvSpPr>
        <p:spPr>
          <a:xfrm>
            <a:off x="386443" y="2312534"/>
            <a:ext cx="11614376" cy="1107996"/>
          </a:xfrm>
          <a:prstGeom prst="rect">
            <a:avLst/>
          </a:prstGeom>
          <a:noFill/>
        </p:spPr>
        <p:txBody>
          <a:bodyPr wrap="square">
            <a:spAutoFit/>
          </a:bodyPr>
          <a:lstStyle/>
          <a:p>
            <a:pPr algn="ctr"/>
            <a: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NOUN</a:t>
            </a:r>
            <a:endParaRPr lang="en-GB" dirty="0"/>
          </a:p>
        </p:txBody>
      </p:sp>
      <p:sp>
        <p:nvSpPr>
          <p:cNvPr id="8" name="TextBox 7">
            <a:extLst>
              <a:ext uri="{FF2B5EF4-FFF2-40B4-BE49-F238E27FC236}">
                <a16:creationId xmlns:a16="http://schemas.microsoft.com/office/drawing/2014/main" id="{1FCDC8B7-0F0D-46B5-057E-579929B7D816}"/>
              </a:ext>
            </a:extLst>
          </p:cNvPr>
          <p:cNvSpPr txBox="1"/>
          <p:nvPr/>
        </p:nvSpPr>
        <p:spPr>
          <a:xfrm>
            <a:off x="288812" y="4456552"/>
            <a:ext cx="11614375" cy="2308324"/>
          </a:xfrm>
          <a:prstGeom prst="rect">
            <a:avLst/>
          </a:prstGeom>
          <a:noFill/>
        </p:spPr>
        <p:txBody>
          <a:bodyPr wrap="square">
            <a:spAutoFit/>
          </a:bodyPr>
          <a:lstStyle/>
          <a:p>
            <a:pPr algn="ctr"/>
            <a:r>
              <a:rPr kumimoji="0" lang="en-GB" sz="4800" b="0" i="0" u="none" strike="noStrike" kern="1200" cap="none" spc="0" normalizeH="0" baseline="0" noProof="0" dirty="0">
                <a:ln>
                  <a:noFill/>
                </a:ln>
                <a:solidFill>
                  <a:prstClr val="black"/>
                </a:solidFill>
                <a:effectLst/>
                <a:uLnTx/>
                <a:uFillTx/>
                <a:latin typeface="Twinkl Cursive Looped" panose="02000000000000000000" pitchFamily="2" charset="0"/>
              </a:rPr>
              <a:t>Definition - </a:t>
            </a:r>
            <a:r>
              <a:rPr lang="en-GB" sz="4800" dirty="0">
                <a:solidFill>
                  <a:prstClr val="black"/>
                </a:solidFill>
                <a:latin typeface="Twinkl Cursive Looped" panose="02000000000000000000" pitchFamily="2" charset="0"/>
              </a:rPr>
              <a:t>either of two equal or corresponding parts into which something is or can be divided. </a:t>
            </a:r>
            <a:endParaRPr lang="en-GB" dirty="0"/>
          </a:p>
        </p:txBody>
      </p:sp>
      <p:pic>
        <p:nvPicPr>
          <p:cNvPr id="3084" name="Picture 12" descr="Image result for half clipart">
            <a:extLst>
              <a:ext uri="{FF2B5EF4-FFF2-40B4-BE49-F238E27FC236}">
                <a16:creationId xmlns:a16="http://schemas.microsoft.com/office/drawing/2014/main" id="{A1D4BA80-251C-DC67-18BC-5E68F44200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3272" y="295437"/>
            <a:ext cx="1962150" cy="1962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1048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8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8" grpId="0"/>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0" y="3080825"/>
            <a:ext cx="11870871" cy="1481650"/>
          </a:xfrm>
        </p:spPr>
        <p:txBody>
          <a:bodyPr>
            <a:normAutofit/>
          </a:bodyPr>
          <a:lstStyle/>
          <a:p>
            <a:pPr algn="ctr"/>
            <a:r>
              <a:rPr lang="en-GB" dirty="0">
                <a:latin typeface="Twinkl Cursive Looped" panose="02000000000000000000" pitchFamily="2" charset="0"/>
              </a:rPr>
              <a:t>The baby was two and a half.</a:t>
            </a:r>
            <a:endParaRPr lang="en-GB" i="1" dirty="0"/>
          </a:p>
        </p:txBody>
      </p:sp>
      <p:sp>
        <p:nvSpPr>
          <p:cNvPr id="3" name="Title 1">
            <a:extLst>
              <a:ext uri="{FF2B5EF4-FFF2-40B4-BE49-F238E27FC236}">
                <a16:creationId xmlns:a16="http://schemas.microsoft.com/office/drawing/2014/main" id="{847A1AC9-9EC9-E1AA-348D-958CE44F2772}"/>
              </a:ext>
            </a:extLst>
          </p:cNvPr>
          <p:cNvSpPr txBox="1">
            <a:spLocks/>
          </p:cNvSpPr>
          <p:nvPr/>
        </p:nvSpPr>
        <p:spPr>
          <a:xfrm>
            <a:off x="9357979" y="3481821"/>
            <a:ext cx="1631446" cy="1080654"/>
          </a:xfrm>
          <a:prstGeom prst="rect">
            <a:avLst/>
          </a:prstGeom>
          <a:solidFill>
            <a:schemeClr val="bg1">
              <a:lumMod val="95000"/>
            </a:schemeClr>
          </a:solidFill>
        </p:spPr>
        <p:txBody>
          <a:bodyPr vert="horz" lIns="91440" tIns="45720" rIns="91440" bIns="45720" rtlCol="0" anchor="b">
            <a:normAutofit fontScale="75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a:t>
            </a:r>
            <a:endParaRPr lang="en-GB" i="1" dirty="0"/>
          </a:p>
        </p:txBody>
      </p:sp>
    </p:spTree>
    <p:extLst>
      <p:ext uri="{BB962C8B-B14F-4D97-AF65-F5344CB8AC3E}">
        <p14:creationId xmlns:p14="http://schemas.microsoft.com/office/powerpoint/2010/main" val="1453763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083128" y="310243"/>
            <a:ext cx="10515600" cy="1453242"/>
          </a:xfrm>
        </p:spPr>
        <p:txBody>
          <a:bodyPr>
            <a:noAutofit/>
          </a:bodyPr>
          <a:lstStyle/>
          <a:p>
            <a:pPr algn="ctr"/>
            <a:r>
              <a:rPr lang="en-GB" sz="6600" dirty="0">
                <a:latin typeface="Twinkl Cursive Looped" panose="02000000000000000000" pitchFamily="2" charset="0"/>
              </a:rPr>
              <a:t>money</a:t>
            </a:r>
            <a:endParaRPr lang="en-GB" sz="6600" i="1" dirty="0">
              <a:latin typeface="Twinkl Cursive Looped" panose="02000000000000000000" pitchFamily="2" charset="0"/>
            </a:endParaRPr>
          </a:p>
        </p:txBody>
      </p:sp>
      <p:sp>
        <p:nvSpPr>
          <p:cNvPr id="4" name="TextBox 3">
            <a:extLst>
              <a:ext uri="{FF2B5EF4-FFF2-40B4-BE49-F238E27FC236}">
                <a16:creationId xmlns:a16="http://schemas.microsoft.com/office/drawing/2014/main" id="{C424366C-8EFB-1EF9-3E80-C6EE7BE15FA3}"/>
              </a:ext>
            </a:extLst>
          </p:cNvPr>
          <p:cNvSpPr txBox="1"/>
          <p:nvPr/>
        </p:nvSpPr>
        <p:spPr>
          <a:xfrm>
            <a:off x="386443" y="2312534"/>
            <a:ext cx="11614376" cy="1107996"/>
          </a:xfrm>
          <a:prstGeom prst="rect">
            <a:avLst/>
          </a:prstGeom>
          <a:noFill/>
        </p:spPr>
        <p:txBody>
          <a:bodyPr wrap="square">
            <a:spAutoFit/>
          </a:bodyPr>
          <a:lstStyle/>
          <a:p>
            <a:pPr algn="ctr"/>
            <a:r>
              <a:rPr lang="en-GB" sz="6600" noProof="0" dirty="0">
                <a:solidFill>
                  <a:prstClr val="black"/>
                </a:solidFill>
                <a:latin typeface="Twinkl Cursive Looped" panose="02000000000000000000" pitchFamily="2" charset="0"/>
                <a:ea typeface="+mj-ea"/>
                <a:cs typeface="+mj-cs"/>
              </a:rPr>
              <a:t>NOUN</a:t>
            </a:r>
            <a:endParaRPr lang="en-GB" dirty="0"/>
          </a:p>
        </p:txBody>
      </p:sp>
      <p:sp>
        <p:nvSpPr>
          <p:cNvPr id="8" name="TextBox 7">
            <a:extLst>
              <a:ext uri="{FF2B5EF4-FFF2-40B4-BE49-F238E27FC236}">
                <a16:creationId xmlns:a16="http://schemas.microsoft.com/office/drawing/2014/main" id="{1FCDC8B7-0F0D-46B5-057E-579929B7D816}"/>
              </a:ext>
            </a:extLst>
          </p:cNvPr>
          <p:cNvSpPr txBox="1"/>
          <p:nvPr/>
        </p:nvSpPr>
        <p:spPr>
          <a:xfrm>
            <a:off x="288812" y="4456552"/>
            <a:ext cx="11614375" cy="1846659"/>
          </a:xfrm>
          <a:prstGeom prst="rect">
            <a:avLst/>
          </a:prstGeom>
          <a:noFill/>
        </p:spPr>
        <p:txBody>
          <a:bodyPr wrap="square">
            <a:spAutoFit/>
          </a:bodyPr>
          <a:lstStyle/>
          <a:p>
            <a:pPr algn="ctr"/>
            <a:r>
              <a:rPr kumimoji="0" lang="en-GB" sz="4800" b="0" i="0" u="none" strike="noStrike" kern="1200" cap="none" spc="0" normalizeH="0" baseline="0" noProof="0" dirty="0">
                <a:ln>
                  <a:noFill/>
                </a:ln>
                <a:solidFill>
                  <a:prstClr val="black"/>
                </a:solidFill>
                <a:effectLst/>
                <a:uLnTx/>
                <a:uFillTx/>
                <a:latin typeface="Twinkl Cursive Looped" panose="02000000000000000000" pitchFamily="2" charset="0"/>
              </a:rPr>
              <a:t>Definition - </a:t>
            </a:r>
            <a:r>
              <a:rPr lang="en-GB" sz="4800" dirty="0">
                <a:solidFill>
                  <a:prstClr val="black"/>
                </a:solidFill>
                <a:latin typeface="Twinkl Cursive Looped" panose="02000000000000000000" pitchFamily="2" charset="0"/>
              </a:rPr>
              <a:t>a current medium of exchange in the form of coins and banknotes</a:t>
            </a:r>
            <a:b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br>
            <a:endParaRPr lang="en-GB" dirty="0"/>
          </a:p>
        </p:txBody>
      </p:sp>
      <p:pic>
        <p:nvPicPr>
          <p:cNvPr id="27654" name="Picture 6" descr="Image result for money clipart">
            <a:extLst>
              <a:ext uri="{FF2B5EF4-FFF2-40B4-BE49-F238E27FC236}">
                <a16:creationId xmlns:a16="http://schemas.microsoft.com/office/drawing/2014/main" id="{67D36774-B27B-B4E0-7AC8-047CDDBBF9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443" y="179614"/>
            <a:ext cx="158115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9318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65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8" grpId="0"/>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10243" y="3080825"/>
            <a:ext cx="11560628" cy="1481650"/>
          </a:xfrm>
        </p:spPr>
        <p:txBody>
          <a:bodyPr>
            <a:normAutofit/>
          </a:bodyPr>
          <a:lstStyle/>
          <a:p>
            <a:pPr algn="ctr"/>
            <a:r>
              <a:rPr lang="en-GB" dirty="0">
                <a:latin typeface="Twinkl Cursive Looped" panose="02000000000000000000" pitchFamily="2" charset="0"/>
              </a:rPr>
              <a:t>I counted the money. </a:t>
            </a:r>
            <a:endParaRPr lang="en-GB" i="1" dirty="0"/>
          </a:p>
        </p:txBody>
      </p:sp>
      <p:sp>
        <p:nvSpPr>
          <p:cNvPr id="3" name="Title 1">
            <a:extLst>
              <a:ext uri="{FF2B5EF4-FFF2-40B4-BE49-F238E27FC236}">
                <a16:creationId xmlns:a16="http://schemas.microsoft.com/office/drawing/2014/main" id="{847A1AC9-9EC9-E1AA-348D-958CE44F2772}"/>
              </a:ext>
            </a:extLst>
          </p:cNvPr>
          <p:cNvSpPr txBox="1">
            <a:spLocks/>
          </p:cNvSpPr>
          <p:nvPr/>
        </p:nvSpPr>
        <p:spPr>
          <a:xfrm>
            <a:off x="7205946" y="3597174"/>
            <a:ext cx="2237312" cy="965301"/>
          </a:xfrm>
          <a:prstGeom prst="rect">
            <a:avLst/>
          </a:prstGeom>
          <a:solidFill>
            <a:schemeClr val="bg1">
              <a:lumMod val="95000"/>
            </a:schemeClr>
          </a:solidFill>
        </p:spPr>
        <p:txBody>
          <a:bodyPr vert="horz" lIns="91440" tIns="45720" rIns="91440" bIns="45720" rtlCol="0" anchor="b">
            <a:normAutofit fontScale="9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a:t>
            </a:r>
            <a:endParaRPr lang="en-GB" i="1" dirty="0"/>
          </a:p>
        </p:txBody>
      </p:sp>
    </p:spTree>
    <p:extLst>
      <p:ext uri="{BB962C8B-B14F-4D97-AF65-F5344CB8AC3E}">
        <p14:creationId xmlns:p14="http://schemas.microsoft.com/office/powerpoint/2010/main" val="3230397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083128" y="310243"/>
            <a:ext cx="10515600" cy="1453242"/>
          </a:xfrm>
        </p:spPr>
        <p:txBody>
          <a:bodyPr>
            <a:noAutofit/>
          </a:bodyPr>
          <a:lstStyle/>
          <a:p>
            <a:pPr algn="ctr"/>
            <a:r>
              <a:rPr lang="en-GB" sz="6600" dirty="0">
                <a:latin typeface="Twinkl Cursive Looped" panose="02000000000000000000" pitchFamily="2" charset="0"/>
              </a:rPr>
              <a:t>Friday</a:t>
            </a:r>
            <a:endParaRPr lang="en-GB" sz="6600" i="1" dirty="0">
              <a:latin typeface="Twinkl Cursive Looped" panose="02000000000000000000" pitchFamily="2" charset="0"/>
            </a:endParaRPr>
          </a:p>
        </p:txBody>
      </p:sp>
      <p:sp>
        <p:nvSpPr>
          <p:cNvPr id="4" name="TextBox 3">
            <a:extLst>
              <a:ext uri="{FF2B5EF4-FFF2-40B4-BE49-F238E27FC236}">
                <a16:creationId xmlns:a16="http://schemas.microsoft.com/office/drawing/2014/main" id="{C424366C-8EFB-1EF9-3E80-C6EE7BE15FA3}"/>
              </a:ext>
            </a:extLst>
          </p:cNvPr>
          <p:cNvSpPr txBox="1"/>
          <p:nvPr/>
        </p:nvSpPr>
        <p:spPr>
          <a:xfrm>
            <a:off x="386443" y="2312534"/>
            <a:ext cx="11614376" cy="1384995"/>
          </a:xfrm>
          <a:prstGeom prst="rect">
            <a:avLst/>
          </a:prstGeom>
          <a:noFill/>
        </p:spPr>
        <p:txBody>
          <a:bodyPr wrap="square">
            <a:spAutoFit/>
          </a:bodyPr>
          <a:lstStyle/>
          <a:p>
            <a:pPr algn="ctr"/>
            <a: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NOUN </a:t>
            </a:r>
            <a:b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br>
            <a:endParaRPr lang="en-GB" dirty="0"/>
          </a:p>
        </p:txBody>
      </p:sp>
      <p:sp>
        <p:nvSpPr>
          <p:cNvPr id="8" name="TextBox 7">
            <a:extLst>
              <a:ext uri="{FF2B5EF4-FFF2-40B4-BE49-F238E27FC236}">
                <a16:creationId xmlns:a16="http://schemas.microsoft.com/office/drawing/2014/main" id="{1FCDC8B7-0F0D-46B5-057E-579929B7D816}"/>
              </a:ext>
            </a:extLst>
          </p:cNvPr>
          <p:cNvSpPr txBox="1"/>
          <p:nvPr/>
        </p:nvSpPr>
        <p:spPr>
          <a:xfrm>
            <a:off x="288812" y="4456552"/>
            <a:ext cx="11614375" cy="1569660"/>
          </a:xfrm>
          <a:prstGeom prst="rect">
            <a:avLst/>
          </a:prstGeom>
          <a:noFill/>
        </p:spPr>
        <p:txBody>
          <a:bodyPr wrap="square">
            <a:spAutoFit/>
          </a:bodyPr>
          <a:lstStyle/>
          <a:p>
            <a:pPr algn="ctr"/>
            <a:r>
              <a:rPr kumimoji="0" lang="en-GB" sz="4800" b="0" i="0" u="none" strike="noStrike" kern="1200" cap="none" spc="0" normalizeH="0" baseline="0" noProof="0" dirty="0">
                <a:ln>
                  <a:noFill/>
                </a:ln>
                <a:solidFill>
                  <a:prstClr val="black"/>
                </a:solidFill>
                <a:effectLst/>
                <a:uLnTx/>
                <a:uFillTx/>
                <a:latin typeface="Twinkl Cursive Looped" panose="02000000000000000000" pitchFamily="2" charset="0"/>
              </a:rPr>
              <a:t>Definition -</a:t>
            </a:r>
            <a:r>
              <a:rPr kumimoji="0" lang="en-GB" sz="4800" b="0" i="0" u="none" strike="noStrike" kern="1200" cap="none" spc="0" normalizeH="0" noProof="0" dirty="0">
                <a:ln>
                  <a:noFill/>
                </a:ln>
                <a:solidFill>
                  <a:prstClr val="black"/>
                </a:solidFill>
                <a:effectLst/>
                <a:uLnTx/>
                <a:uFillTx/>
                <a:latin typeface="Twinkl Cursive Looped" panose="02000000000000000000" pitchFamily="2" charset="0"/>
              </a:rPr>
              <a:t> </a:t>
            </a:r>
            <a:r>
              <a:rPr lang="en-GB" sz="4800" dirty="0">
                <a:solidFill>
                  <a:prstClr val="black"/>
                </a:solidFill>
                <a:latin typeface="Twinkl Cursive Looped" panose="02000000000000000000" pitchFamily="2" charset="0"/>
              </a:rPr>
              <a:t>the day of the week before Saturday and following Thursday</a:t>
            </a:r>
            <a:endParaRPr lang="en-GB" dirty="0"/>
          </a:p>
        </p:txBody>
      </p:sp>
      <p:sp>
        <p:nvSpPr>
          <p:cNvPr id="3" name="AutoShape 10" descr="Image result for friday clipart">
            <a:extLst>
              <a:ext uri="{FF2B5EF4-FFF2-40B4-BE49-F238E27FC236}">
                <a16:creationId xmlns:a16="http://schemas.microsoft.com/office/drawing/2014/main" id="{26AD6303-A511-51C0-6762-58349764C023}"/>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6" name="Picture 5">
            <a:extLst>
              <a:ext uri="{FF2B5EF4-FFF2-40B4-BE49-F238E27FC236}">
                <a16:creationId xmlns:a16="http://schemas.microsoft.com/office/drawing/2014/main" id="{27BEFFF1-3175-89B2-FED6-D1953AE30D15}"/>
              </a:ext>
            </a:extLst>
          </p:cNvPr>
          <p:cNvPicPr>
            <a:picLocks noChangeAspect="1"/>
          </p:cNvPicPr>
          <p:nvPr/>
        </p:nvPicPr>
        <p:blipFill rotWithShape="1">
          <a:blip r:embed="rId2"/>
          <a:srcRect l="44864" t="25702" r="41363" b="50000"/>
          <a:stretch/>
        </p:blipFill>
        <p:spPr>
          <a:xfrm>
            <a:off x="252790" y="372494"/>
            <a:ext cx="1679171" cy="1665515"/>
          </a:xfrm>
          <a:prstGeom prst="rect">
            <a:avLst/>
          </a:prstGeom>
        </p:spPr>
      </p:pic>
    </p:spTree>
    <p:extLst>
      <p:ext uri="{BB962C8B-B14F-4D97-AF65-F5344CB8AC3E}">
        <p14:creationId xmlns:p14="http://schemas.microsoft.com/office/powerpoint/2010/main" val="1282521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8" grpId="0"/>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10243" y="3080825"/>
            <a:ext cx="11560628" cy="1481650"/>
          </a:xfrm>
        </p:spPr>
        <p:txBody>
          <a:bodyPr>
            <a:normAutofit/>
          </a:bodyPr>
          <a:lstStyle/>
          <a:p>
            <a:pPr algn="ctr"/>
            <a:r>
              <a:rPr lang="en-GB" dirty="0">
                <a:latin typeface="Twinkl Cursive Looped" panose="02000000000000000000" pitchFamily="2" charset="0"/>
              </a:rPr>
              <a:t>There was a party on Friday. </a:t>
            </a:r>
            <a:endParaRPr lang="en-GB" i="1" dirty="0"/>
          </a:p>
        </p:txBody>
      </p:sp>
      <p:sp>
        <p:nvSpPr>
          <p:cNvPr id="3" name="Title 1">
            <a:extLst>
              <a:ext uri="{FF2B5EF4-FFF2-40B4-BE49-F238E27FC236}">
                <a16:creationId xmlns:a16="http://schemas.microsoft.com/office/drawing/2014/main" id="{847A1AC9-9EC9-E1AA-348D-958CE44F2772}"/>
              </a:ext>
            </a:extLst>
          </p:cNvPr>
          <p:cNvSpPr txBox="1">
            <a:spLocks/>
          </p:cNvSpPr>
          <p:nvPr/>
        </p:nvSpPr>
        <p:spPr>
          <a:xfrm>
            <a:off x="8578734" y="3616308"/>
            <a:ext cx="2310939" cy="986518"/>
          </a:xfrm>
          <a:prstGeom prst="rect">
            <a:avLst/>
          </a:prstGeom>
          <a:solidFill>
            <a:schemeClr val="bg1">
              <a:lumMod val="95000"/>
            </a:schemeClr>
          </a:solidFill>
        </p:spPr>
        <p:txBody>
          <a:bodyPr vert="horz" lIns="91440" tIns="45720" rIns="91440" bIns="45720" rtlCol="0" anchor="b">
            <a:normAutofit fontScale="75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a:t>
            </a:r>
          </a:p>
        </p:txBody>
      </p:sp>
    </p:spTree>
    <p:extLst>
      <p:ext uri="{BB962C8B-B14F-4D97-AF65-F5344CB8AC3E}">
        <p14:creationId xmlns:p14="http://schemas.microsoft.com/office/powerpoint/2010/main" val="3489769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Practise and Apply</a:t>
            </a:r>
            <a:r>
              <a:rPr lang="en-GB" dirty="0">
                <a:latin typeface="Twinkl Cursive Looped" panose="02000000000000000000" pitchFamily="2" charset="0"/>
              </a:rPr>
              <a:t>.</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80509421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Can you spot the spelling rule words and the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59111612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0" y="1877787"/>
            <a:ext cx="12192000" cy="4980213"/>
          </a:xfrm>
        </p:spPr>
        <p:txBody>
          <a:bodyPr>
            <a:noAutofit/>
          </a:bodyPr>
          <a:lstStyle/>
          <a:p>
            <a:pPr algn="l"/>
            <a:r>
              <a:rPr lang="en-GB" sz="4000" b="1" u="sng" dirty="0">
                <a:solidFill>
                  <a:srgbClr val="000000"/>
                </a:solidFill>
                <a:effectLst/>
                <a:latin typeface="Twinkl Cursive Looped" panose="02000000000000000000" pitchFamily="2" charset="0"/>
                <a:ea typeface="Times New Roman" panose="02020603050405020304" pitchFamily="18" charset="0"/>
              </a:rPr>
              <a:t>Tornadoes</a:t>
            </a:r>
            <a:br>
              <a:rPr lang="en-GB" sz="4000" b="1" u="sng" dirty="0">
                <a:solidFill>
                  <a:srgbClr val="000000"/>
                </a:solidFill>
                <a:effectLst/>
                <a:latin typeface="Twinkl Cursive Looped" panose="02000000000000000000" pitchFamily="2" charset="0"/>
                <a:ea typeface="Times New Roman" panose="02020603050405020304" pitchFamily="18" charset="0"/>
              </a:rPr>
            </a:br>
            <a:br>
              <a:rPr lang="en-GB" sz="4000" b="1" u="sng" dirty="0">
                <a:solidFill>
                  <a:srgbClr val="000000"/>
                </a:solidFill>
                <a:effectLst/>
                <a:latin typeface="Twinkl Cursive Looped" panose="02000000000000000000" pitchFamily="2" charset="0"/>
                <a:ea typeface="Times New Roman" panose="02020603050405020304" pitchFamily="18" charset="0"/>
              </a:rPr>
            </a:br>
            <a:r>
              <a:rPr lang="en-GB" sz="4000" dirty="0">
                <a:solidFill>
                  <a:srgbClr val="000000"/>
                </a:solidFill>
                <a:effectLst/>
                <a:latin typeface="Twinkl Cursive Looped" panose="02000000000000000000" pitchFamily="2" charset="0"/>
                <a:ea typeface="Times New Roman" panose="02020603050405020304" pitchFamily="18" charset="0"/>
              </a:rPr>
              <a:t>The biggest and true  thunderstorms create tornadoes.  A tornado is a spinning column of air, shaped like a giant funnel.  New tornadoes are sometimes called twisters because of the way they look.  Tornadoes bring the world’s strongest winds.  Tornadoes happen over half of the world, but some places get lots of them.  Tornado Alley, in the USA, got its name because hundreds of tornadoes hit the area every year.  Lots of money is spent in the USA to protect people and homes from tornadoes. </a:t>
            </a:r>
          </a:p>
        </p:txBody>
      </p:sp>
    </p:spTree>
    <p:extLst>
      <p:ext uri="{BB962C8B-B14F-4D97-AF65-F5344CB8AC3E}">
        <p14:creationId xmlns:p14="http://schemas.microsoft.com/office/powerpoint/2010/main" val="8948606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505278" y="4436096"/>
            <a:ext cx="10515600" cy="1481650"/>
          </a:xfrm>
        </p:spPr>
        <p:txBody>
          <a:bodyPr>
            <a:normAutofit fontScale="90000"/>
          </a:bodyPr>
          <a:lstStyle/>
          <a:p>
            <a:pPr algn="ctr"/>
            <a:r>
              <a:rPr lang="en-GB" b="1" dirty="0">
                <a:latin typeface="Twinkl Cursive Looped" panose="02000000000000000000" pitchFamily="2" charset="0"/>
              </a:rPr>
              <a:t>homophones</a:t>
            </a:r>
            <a:br>
              <a:rPr lang="en-GB" b="1" dirty="0">
                <a:latin typeface="Twinkl Cursive Looped" panose="02000000000000000000" pitchFamily="2" charset="0"/>
              </a:rPr>
            </a:b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homo = same</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phone = sound</a:t>
            </a:r>
          </a:p>
        </p:txBody>
      </p:sp>
    </p:spTree>
    <p:extLst>
      <p:ext uri="{BB962C8B-B14F-4D97-AF65-F5344CB8AC3E}">
        <p14:creationId xmlns:p14="http://schemas.microsoft.com/office/powerpoint/2010/main" val="1064053428"/>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0" y="1877787"/>
            <a:ext cx="12192000" cy="4980213"/>
          </a:xfrm>
        </p:spPr>
        <p:txBody>
          <a:bodyPr>
            <a:noAutofit/>
          </a:bodyPr>
          <a:lstStyle/>
          <a:p>
            <a:pPr algn="l"/>
            <a:r>
              <a:rPr lang="en-GB" sz="4000" b="1" u="sng" dirty="0">
                <a:solidFill>
                  <a:srgbClr val="000000"/>
                </a:solidFill>
                <a:effectLst/>
                <a:latin typeface="Twinkl Cursive Looped" panose="02000000000000000000" pitchFamily="2" charset="0"/>
                <a:ea typeface="Times New Roman" panose="02020603050405020304" pitchFamily="18" charset="0"/>
              </a:rPr>
              <a:t>Tornadoes</a:t>
            </a:r>
            <a:br>
              <a:rPr lang="en-GB" sz="4000" b="1" u="sng" dirty="0">
                <a:solidFill>
                  <a:srgbClr val="000000"/>
                </a:solidFill>
                <a:effectLst/>
                <a:latin typeface="Twinkl Cursive Looped" panose="02000000000000000000" pitchFamily="2" charset="0"/>
                <a:ea typeface="Times New Roman" panose="02020603050405020304" pitchFamily="18" charset="0"/>
              </a:rPr>
            </a:br>
            <a:br>
              <a:rPr lang="en-GB" sz="4000" b="1" u="sng" dirty="0">
                <a:solidFill>
                  <a:srgbClr val="000000"/>
                </a:solidFill>
                <a:effectLst/>
                <a:latin typeface="Twinkl Cursive Looped" panose="02000000000000000000" pitchFamily="2" charset="0"/>
                <a:ea typeface="Times New Roman" panose="02020603050405020304" pitchFamily="18" charset="0"/>
              </a:rPr>
            </a:br>
            <a:r>
              <a:rPr lang="en-GB" sz="4000" dirty="0">
                <a:solidFill>
                  <a:srgbClr val="000000"/>
                </a:solidFill>
                <a:effectLst/>
                <a:latin typeface="Twinkl Cursive Looped" panose="02000000000000000000" pitchFamily="2" charset="0"/>
                <a:ea typeface="Times New Roman" panose="02020603050405020304" pitchFamily="18" charset="0"/>
              </a:rPr>
              <a:t>The biggest and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true</a:t>
            </a:r>
            <a:r>
              <a:rPr lang="en-GB" sz="4000" dirty="0">
                <a:solidFill>
                  <a:srgbClr val="000000"/>
                </a:solidFill>
                <a:effectLst/>
                <a:latin typeface="Twinkl Cursive Looped" panose="02000000000000000000" pitchFamily="2" charset="0"/>
                <a:ea typeface="Times New Roman" panose="02020603050405020304" pitchFamily="18" charset="0"/>
              </a:rPr>
              <a:t> thunderstorms create tornadoes.  A tornado is a spinning column of air, shaped like a giant funnel.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New</a:t>
            </a:r>
            <a:r>
              <a:rPr lang="en-GB" sz="4000" dirty="0">
                <a:solidFill>
                  <a:srgbClr val="000000"/>
                </a:solidFill>
                <a:effectLst/>
                <a:latin typeface="Twinkl Cursive Looped" panose="02000000000000000000" pitchFamily="2" charset="0"/>
                <a:ea typeface="Times New Roman" panose="02020603050405020304" pitchFamily="18" charset="0"/>
              </a:rPr>
              <a:t> tornadoes are sometimes called twisters because of the way they look.  Tornadoes bring the world’s strongest winds.  Tornadoes happen over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half</a:t>
            </a:r>
            <a:r>
              <a:rPr lang="en-GB" sz="4000" dirty="0">
                <a:solidFill>
                  <a:srgbClr val="000000"/>
                </a:solidFill>
                <a:effectLst/>
                <a:latin typeface="Twinkl Cursive Looped" panose="02000000000000000000" pitchFamily="2" charset="0"/>
                <a:ea typeface="Times New Roman" panose="02020603050405020304" pitchFamily="18" charset="0"/>
              </a:rPr>
              <a:t> of the world, but some places get lots of them.  Tornado Alley, in the USA, got its name because hundreds of tornadoes hit the area every year.  Lots of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money</a:t>
            </a:r>
            <a:r>
              <a:rPr lang="en-GB" sz="4000" dirty="0">
                <a:solidFill>
                  <a:srgbClr val="000000"/>
                </a:solidFill>
                <a:effectLst/>
                <a:latin typeface="Twinkl Cursive Looped" panose="02000000000000000000" pitchFamily="2" charset="0"/>
                <a:ea typeface="Times New Roman" panose="02020603050405020304" pitchFamily="18" charset="0"/>
              </a:rPr>
              <a:t> is spent in the USA to protect people and homes from tornadoes. </a:t>
            </a:r>
          </a:p>
        </p:txBody>
      </p:sp>
    </p:spTree>
    <p:extLst>
      <p:ext uri="{BB962C8B-B14F-4D97-AF65-F5344CB8AC3E}">
        <p14:creationId xmlns:p14="http://schemas.microsoft.com/office/powerpoint/2010/main" val="3967924724"/>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Write this sentence as I dictate it to you.</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872021932"/>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26784-A357-92CE-B6B1-8F248D3D6650}"/>
              </a:ext>
            </a:extLst>
          </p:cNvPr>
          <p:cNvSpPr>
            <a:spLocks noGrp="1"/>
          </p:cNvSpPr>
          <p:nvPr>
            <p:ph type="title"/>
          </p:nvPr>
        </p:nvSpPr>
        <p:spPr>
          <a:xfrm>
            <a:off x="844550" y="2901724"/>
            <a:ext cx="10515600" cy="2852737"/>
          </a:xfrm>
        </p:spPr>
        <p:txBody>
          <a:bodyPr>
            <a:normAutofit/>
          </a:bodyPr>
          <a:lstStyle/>
          <a:p>
            <a:r>
              <a:rPr lang="en-GB" sz="6000" dirty="0">
                <a:solidFill>
                  <a:srgbClr val="000000"/>
                </a:solidFill>
                <a:effectLst/>
                <a:latin typeface="Twinkl Cursive Looped" panose="02000000000000000000" pitchFamily="2" charset="0"/>
                <a:ea typeface="Times New Roman" panose="02020603050405020304" pitchFamily="18" charset="0"/>
              </a:rPr>
              <a:t>Tornadoes happen over half of the world. </a:t>
            </a:r>
          </a:p>
        </p:txBody>
      </p:sp>
      <p:sp>
        <p:nvSpPr>
          <p:cNvPr id="3" name="Text Placeholder 2">
            <a:extLst>
              <a:ext uri="{FF2B5EF4-FFF2-40B4-BE49-F238E27FC236}">
                <a16:creationId xmlns:a16="http://schemas.microsoft.com/office/drawing/2014/main" id="{2C093CA3-7411-8BC7-47E4-02215E91DB7B}"/>
              </a:ext>
            </a:extLst>
          </p:cNvPr>
          <p:cNvSpPr>
            <a:spLocks noGrp="1"/>
          </p:cNvSpPr>
          <p:nvPr>
            <p:ph type="body" idx="1"/>
          </p:nvPr>
        </p:nvSpPr>
        <p:spPr>
          <a:xfrm>
            <a:off x="844550" y="209551"/>
            <a:ext cx="10515600" cy="1500187"/>
          </a:xfrm>
        </p:spPr>
        <p:txBody>
          <a:bodyPr/>
          <a:lstStyle/>
          <a:p>
            <a:r>
              <a:rPr lang="en-GB" dirty="0"/>
              <a:t>Did you write it correctly?</a:t>
            </a:r>
          </a:p>
          <a:p>
            <a:r>
              <a:rPr lang="en-GB" dirty="0"/>
              <a:t>Edit your work and make sure you have it correct.</a:t>
            </a:r>
          </a:p>
          <a:p>
            <a:r>
              <a:rPr lang="en-GB" dirty="0"/>
              <a:t>Can you underline the spelling word that we have covered in this session?</a:t>
            </a:r>
          </a:p>
        </p:txBody>
      </p:sp>
    </p:spTree>
    <p:extLst>
      <p:ext uri="{BB962C8B-B14F-4D97-AF65-F5344CB8AC3E}">
        <p14:creationId xmlns:p14="http://schemas.microsoft.com/office/powerpoint/2010/main" val="1438953657"/>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698171" y="1720840"/>
            <a:ext cx="9046029" cy="3416320"/>
          </a:xfrm>
          <a:prstGeom prst="rect">
            <a:avLst/>
          </a:prstGeom>
          <a:noFill/>
        </p:spPr>
        <p:txBody>
          <a:bodyPr wrap="square" rtlCol="0">
            <a:spAutoFit/>
          </a:bodyPr>
          <a:lstStyle/>
          <a:p>
            <a:r>
              <a:rPr lang="en-GB" sz="7200" dirty="0">
                <a:latin typeface="Twinkl Cursive Looped" panose="02000000000000000000" pitchFamily="2" charset="0"/>
              </a:rPr>
              <a:t>Year 2  - Summer 1</a:t>
            </a:r>
          </a:p>
          <a:p>
            <a:r>
              <a:rPr lang="en-GB" sz="7200" dirty="0">
                <a:latin typeface="Twinkl Cursive Looped" panose="02000000000000000000" pitchFamily="2" charset="0"/>
              </a:rPr>
              <a:t>Week 5 - Thursday</a:t>
            </a:r>
          </a:p>
          <a:p>
            <a:endParaRPr lang="en-GB" sz="7200" dirty="0"/>
          </a:p>
        </p:txBody>
      </p:sp>
    </p:spTree>
    <p:extLst>
      <p:ext uri="{BB962C8B-B14F-4D97-AF65-F5344CB8AC3E}">
        <p14:creationId xmlns:p14="http://schemas.microsoft.com/office/powerpoint/2010/main" val="4004448243"/>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29742F1-72B6-1F11-73F1-52D6A92220FA}"/>
              </a:ext>
            </a:extLst>
          </p:cNvPr>
          <p:cNvPicPr>
            <a:picLocks noChangeAspect="1"/>
          </p:cNvPicPr>
          <p:nvPr/>
        </p:nvPicPr>
        <p:blipFill rotWithShape="1">
          <a:blip r:embed="rId2"/>
          <a:srcRect l="11318" t="11617" r="11364" b="7858"/>
          <a:stretch/>
        </p:blipFill>
        <p:spPr>
          <a:xfrm>
            <a:off x="149629" y="133004"/>
            <a:ext cx="11205556" cy="6561278"/>
          </a:xfrm>
          <a:prstGeom prst="rect">
            <a:avLst/>
          </a:prstGeom>
        </p:spPr>
      </p:pic>
    </p:spTree>
    <p:extLst>
      <p:ext uri="{BB962C8B-B14F-4D97-AF65-F5344CB8AC3E}">
        <p14:creationId xmlns:p14="http://schemas.microsoft.com/office/powerpoint/2010/main" val="1888282379"/>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Revisit and Review</a:t>
            </a:r>
            <a:r>
              <a:rPr lang="en-GB" dirty="0">
                <a:latin typeface="Twinkl Cursive Looped" panose="02000000000000000000" pitchFamily="2" charset="0"/>
              </a:rPr>
              <a:t>…</a:t>
            </a:r>
          </a:p>
        </p:txBody>
      </p:sp>
    </p:spTree>
    <p:extLst>
      <p:ext uri="{BB962C8B-B14F-4D97-AF65-F5344CB8AC3E}">
        <p14:creationId xmlns:p14="http://schemas.microsoft.com/office/powerpoint/2010/main" val="2958028327"/>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Do you remember this challenge word?</a:t>
            </a:r>
          </a:p>
        </p:txBody>
      </p:sp>
    </p:spTree>
    <p:extLst>
      <p:ext uri="{BB962C8B-B14F-4D97-AF65-F5344CB8AC3E}">
        <p14:creationId xmlns:p14="http://schemas.microsoft.com/office/powerpoint/2010/main" val="1883668421"/>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083128" y="310243"/>
            <a:ext cx="10515600" cy="1453242"/>
          </a:xfrm>
        </p:spPr>
        <p:txBody>
          <a:bodyPr>
            <a:noAutofit/>
          </a:bodyPr>
          <a:lstStyle/>
          <a:p>
            <a:pPr algn="ctr"/>
            <a:r>
              <a:rPr lang="en-GB" sz="6600" dirty="0">
                <a:latin typeface="Twinkl Cursive Looped" panose="02000000000000000000" pitchFamily="2" charset="0"/>
              </a:rPr>
              <a:t>after</a:t>
            </a:r>
            <a:endParaRPr lang="en-GB" sz="6600" i="1" dirty="0">
              <a:latin typeface="Twinkl Cursive Looped" panose="02000000000000000000" pitchFamily="2" charset="0"/>
            </a:endParaRPr>
          </a:p>
        </p:txBody>
      </p:sp>
      <p:sp>
        <p:nvSpPr>
          <p:cNvPr id="4" name="TextBox 3">
            <a:extLst>
              <a:ext uri="{FF2B5EF4-FFF2-40B4-BE49-F238E27FC236}">
                <a16:creationId xmlns:a16="http://schemas.microsoft.com/office/drawing/2014/main" id="{C424366C-8EFB-1EF9-3E80-C6EE7BE15FA3}"/>
              </a:ext>
            </a:extLst>
          </p:cNvPr>
          <p:cNvSpPr txBox="1"/>
          <p:nvPr/>
        </p:nvSpPr>
        <p:spPr>
          <a:xfrm>
            <a:off x="386443" y="2312534"/>
            <a:ext cx="11614376" cy="1107996"/>
          </a:xfrm>
          <a:prstGeom prst="rect">
            <a:avLst/>
          </a:prstGeom>
          <a:noFill/>
        </p:spPr>
        <p:txBody>
          <a:bodyPr wrap="square">
            <a:spAutoFit/>
          </a:bodyPr>
          <a:lstStyle/>
          <a:p>
            <a:pPr algn="ctr"/>
            <a: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PREPOSITION</a:t>
            </a:r>
            <a:endParaRPr lang="en-GB" dirty="0"/>
          </a:p>
        </p:txBody>
      </p:sp>
      <p:sp>
        <p:nvSpPr>
          <p:cNvPr id="8" name="TextBox 7">
            <a:extLst>
              <a:ext uri="{FF2B5EF4-FFF2-40B4-BE49-F238E27FC236}">
                <a16:creationId xmlns:a16="http://schemas.microsoft.com/office/drawing/2014/main" id="{1FCDC8B7-0F0D-46B5-057E-579929B7D816}"/>
              </a:ext>
            </a:extLst>
          </p:cNvPr>
          <p:cNvSpPr txBox="1"/>
          <p:nvPr/>
        </p:nvSpPr>
        <p:spPr>
          <a:xfrm>
            <a:off x="288812" y="3906610"/>
            <a:ext cx="11614375" cy="1846659"/>
          </a:xfrm>
          <a:prstGeom prst="rect">
            <a:avLst/>
          </a:prstGeom>
          <a:noFill/>
        </p:spPr>
        <p:txBody>
          <a:bodyPr wrap="square">
            <a:spAutoFit/>
          </a:bodyPr>
          <a:lstStyle/>
          <a:p>
            <a:pPr algn="ctr"/>
            <a:r>
              <a:rPr kumimoji="0" lang="en-GB" sz="4800" b="0" i="0" u="none" strike="noStrike" kern="1200" cap="none" spc="0" normalizeH="0" baseline="0" noProof="0" dirty="0">
                <a:ln>
                  <a:noFill/>
                </a:ln>
                <a:solidFill>
                  <a:prstClr val="black"/>
                </a:solidFill>
                <a:effectLst/>
                <a:uLnTx/>
                <a:uFillTx/>
                <a:latin typeface="Twinkl Cursive Looped" panose="02000000000000000000" pitchFamily="2" charset="0"/>
              </a:rPr>
              <a:t>Definition </a:t>
            </a:r>
            <a:r>
              <a:rPr lang="en-GB" sz="4800" dirty="0">
                <a:solidFill>
                  <a:prstClr val="black"/>
                </a:solidFill>
                <a:latin typeface="Twinkl Cursive Looped" panose="02000000000000000000" pitchFamily="2" charset="0"/>
              </a:rPr>
              <a:t>- in the time following (an event or another period of time)</a:t>
            </a:r>
            <a:b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br>
            <a:endParaRPr lang="en-GB" dirty="0"/>
          </a:p>
        </p:txBody>
      </p:sp>
      <p:pic>
        <p:nvPicPr>
          <p:cNvPr id="21510" name="Picture 6" descr="Opposite Words For Before And After Illustration Royalty Free SVG, Cliparts,  Vectors, And Stock Illustration. Image 70414360.">
            <a:extLst>
              <a:ext uri="{FF2B5EF4-FFF2-40B4-BE49-F238E27FC236}">
                <a16:creationId xmlns:a16="http://schemas.microsoft.com/office/drawing/2014/main" id="{D0EB61FA-8B7B-451C-22DB-E98084EDE26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6169"/>
          <a:stretch/>
        </p:blipFill>
        <p:spPr bwMode="auto">
          <a:xfrm>
            <a:off x="386443" y="616250"/>
            <a:ext cx="2628900" cy="14532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1545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5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8" grpId="0"/>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0" y="3080825"/>
            <a:ext cx="11870871" cy="1481650"/>
          </a:xfrm>
        </p:spPr>
        <p:txBody>
          <a:bodyPr>
            <a:normAutofit/>
          </a:bodyPr>
          <a:lstStyle/>
          <a:p>
            <a:pPr algn="ctr"/>
            <a:r>
              <a:rPr lang="en-GB" dirty="0">
                <a:latin typeface="Twinkl Cursive Looped" panose="02000000000000000000" pitchFamily="2" charset="0"/>
              </a:rPr>
              <a:t>After a while they returned. </a:t>
            </a:r>
            <a:endParaRPr lang="en-GB" i="1" dirty="0"/>
          </a:p>
        </p:txBody>
      </p:sp>
      <p:sp>
        <p:nvSpPr>
          <p:cNvPr id="3" name="Title 1">
            <a:extLst>
              <a:ext uri="{FF2B5EF4-FFF2-40B4-BE49-F238E27FC236}">
                <a16:creationId xmlns:a16="http://schemas.microsoft.com/office/drawing/2014/main" id="{847A1AC9-9EC9-E1AA-348D-958CE44F2772}"/>
              </a:ext>
            </a:extLst>
          </p:cNvPr>
          <p:cNvSpPr txBox="1">
            <a:spLocks/>
          </p:cNvSpPr>
          <p:nvPr/>
        </p:nvSpPr>
        <p:spPr>
          <a:xfrm>
            <a:off x="1273626" y="3657600"/>
            <a:ext cx="1779817" cy="904875"/>
          </a:xfrm>
          <a:prstGeom prst="rect">
            <a:avLst/>
          </a:prstGeom>
          <a:solidFill>
            <a:schemeClr val="bg1">
              <a:lumMod val="95000"/>
            </a:schemeClr>
          </a:solidFill>
        </p:spPr>
        <p:txBody>
          <a:bodyPr vert="horz" lIns="91440" tIns="45720" rIns="91440" bIns="45720" rtlCol="0" anchor="b">
            <a:normAutofit fontScale="67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a:t>
            </a:r>
            <a:endParaRPr lang="en-GB" i="1" dirty="0"/>
          </a:p>
        </p:txBody>
      </p:sp>
    </p:spTree>
    <p:extLst>
      <p:ext uri="{BB962C8B-B14F-4D97-AF65-F5344CB8AC3E}">
        <p14:creationId xmlns:p14="http://schemas.microsoft.com/office/powerpoint/2010/main" val="3513244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083128" y="310243"/>
            <a:ext cx="10515600" cy="1453242"/>
          </a:xfrm>
        </p:spPr>
        <p:txBody>
          <a:bodyPr>
            <a:noAutofit/>
          </a:bodyPr>
          <a:lstStyle/>
          <a:p>
            <a:pPr algn="ctr"/>
            <a:r>
              <a:rPr lang="en-GB" sz="6600" dirty="0">
                <a:latin typeface="Twinkl Cursive Looped" panose="02000000000000000000" pitchFamily="2" charset="0"/>
              </a:rPr>
              <a:t>fast </a:t>
            </a:r>
            <a:endParaRPr lang="en-GB" sz="6600" i="1" dirty="0">
              <a:latin typeface="Twinkl Cursive Looped" panose="02000000000000000000" pitchFamily="2" charset="0"/>
            </a:endParaRPr>
          </a:p>
        </p:txBody>
      </p:sp>
      <p:sp>
        <p:nvSpPr>
          <p:cNvPr id="4" name="TextBox 3">
            <a:extLst>
              <a:ext uri="{FF2B5EF4-FFF2-40B4-BE49-F238E27FC236}">
                <a16:creationId xmlns:a16="http://schemas.microsoft.com/office/drawing/2014/main" id="{C424366C-8EFB-1EF9-3E80-C6EE7BE15FA3}"/>
              </a:ext>
            </a:extLst>
          </p:cNvPr>
          <p:cNvSpPr txBox="1"/>
          <p:nvPr/>
        </p:nvSpPr>
        <p:spPr>
          <a:xfrm>
            <a:off x="386443" y="2312534"/>
            <a:ext cx="11614376" cy="1384995"/>
          </a:xfrm>
          <a:prstGeom prst="rect">
            <a:avLst/>
          </a:prstGeom>
          <a:noFill/>
        </p:spPr>
        <p:txBody>
          <a:bodyPr wrap="square">
            <a:spAutoFit/>
          </a:bodyPr>
          <a:lstStyle/>
          <a:p>
            <a:pPr algn="ctr"/>
            <a:r>
              <a:rPr lang="en-GB" sz="6600" dirty="0">
                <a:solidFill>
                  <a:prstClr val="black"/>
                </a:solidFill>
                <a:latin typeface="Twinkl Cursive Looped" panose="02000000000000000000" pitchFamily="2" charset="0"/>
                <a:ea typeface="+mj-ea"/>
                <a:cs typeface="+mj-cs"/>
              </a:rPr>
              <a:t>ADJECTIVE </a:t>
            </a:r>
            <a:b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br>
            <a:endParaRPr lang="en-GB" dirty="0"/>
          </a:p>
        </p:txBody>
      </p:sp>
      <p:sp>
        <p:nvSpPr>
          <p:cNvPr id="8" name="TextBox 7">
            <a:extLst>
              <a:ext uri="{FF2B5EF4-FFF2-40B4-BE49-F238E27FC236}">
                <a16:creationId xmlns:a16="http://schemas.microsoft.com/office/drawing/2014/main" id="{1FCDC8B7-0F0D-46B5-057E-579929B7D816}"/>
              </a:ext>
            </a:extLst>
          </p:cNvPr>
          <p:cNvSpPr txBox="1"/>
          <p:nvPr/>
        </p:nvSpPr>
        <p:spPr>
          <a:xfrm>
            <a:off x="288812" y="3697529"/>
            <a:ext cx="11614375" cy="1723549"/>
          </a:xfrm>
          <a:prstGeom prst="rect">
            <a:avLst/>
          </a:prstGeom>
          <a:noFill/>
        </p:spPr>
        <p:txBody>
          <a:bodyPr wrap="square">
            <a:spAutoFit/>
          </a:bodyPr>
          <a:lstStyle/>
          <a:p>
            <a:pPr algn="ctr"/>
            <a:r>
              <a:rPr lang="en-GB" sz="4400" dirty="0">
                <a:solidFill>
                  <a:prstClr val="black"/>
                </a:solidFill>
                <a:latin typeface="Twinkl Cursive Looped" panose="02000000000000000000" pitchFamily="2" charset="0"/>
              </a:rPr>
              <a:t>Definition - moving or capable of moving at high speed</a:t>
            </a:r>
            <a:b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br>
            <a:endParaRPr lang="en-GB" dirty="0"/>
          </a:p>
        </p:txBody>
      </p:sp>
      <p:pic>
        <p:nvPicPr>
          <p:cNvPr id="25606" name="Picture 6" descr="clipart fast - Clip Art Library">
            <a:extLst>
              <a:ext uri="{FF2B5EF4-FFF2-40B4-BE49-F238E27FC236}">
                <a16:creationId xmlns:a16="http://schemas.microsoft.com/office/drawing/2014/main" id="{19536B88-EFB9-FA55-C04F-5828C72B4A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181" y="365359"/>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7991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60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32114" y="2961763"/>
            <a:ext cx="10515600" cy="1481650"/>
          </a:xfrm>
        </p:spPr>
        <p:txBody>
          <a:bodyPr>
            <a:normAutofit/>
          </a:bodyPr>
          <a:lstStyle/>
          <a:p>
            <a:pPr algn="ctr"/>
            <a:r>
              <a:rPr lang="en-GB" dirty="0">
                <a:latin typeface="Twinkl Cursive Looped" panose="02000000000000000000" pitchFamily="2" charset="0"/>
              </a:rPr>
              <a:t>whole</a:t>
            </a:r>
          </a:p>
        </p:txBody>
      </p:sp>
      <p:sp>
        <p:nvSpPr>
          <p:cNvPr id="4" name="Rectangle 3">
            <a:extLst>
              <a:ext uri="{FF2B5EF4-FFF2-40B4-BE49-F238E27FC236}">
                <a16:creationId xmlns:a16="http://schemas.microsoft.com/office/drawing/2014/main" id="{4AAEFC4D-BF08-0B9C-00DC-B73BC7DF78B7}"/>
              </a:ext>
            </a:extLst>
          </p:cNvPr>
          <p:cNvSpPr/>
          <p:nvPr/>
        </p:nvSpPr>
        <p:spPr>
          <a:xfrm>
            <a:off x="5295900" y="3496356"/>
            <a:ext cx="680357" cy="88174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366" name="Picture 6">
            <a:extLst>
              <a:ext uri="{FF2B5EF4-FFF2-40B4-BE49-F238E27FC236}">
                <a16:creationId xmlns:a16="http://schemas.microsoft.com/office/drawing/2014/main" id="{F2AA9C2E-5EA5-F591-34B6-4CD34843F5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396" y="399370"/>
            <a:ext cx="2571750" cy="1781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4090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3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10243" y="3080825"/>
            <a:ext cx="11560628" cy="1481650"/>
          </a:xfrm>
        </p:spPr>
        <p:txBody>
          <a:bodyPr>
            <a:normAutofit/>
          </a:bodyPr>
          <a:lstStyle/>
          <a:p>
            <a:pPr algn="ctr"/>
            <a:r>
              <a:rPr lang="en-GB" dirty="0">
                <a:latin typeface="Twinkl Cursive Looped" panose="02000000000000000000" pitchFamily="2" charset="0"/>
              </a:rPr>
              <a:t> I have a fast car</a:t>
            </a:r>
            <a:endParaRPr lang="en-GB" i="1" dirty="0"/>
          </a:p>
        </p:txBody>
      </p:sp>
      <p:sp>
        <p:nvSpPr>
          <p:cNvPr id="3" name="Title 1">
            <a:extLst>
              <a:ext uri="{FF2B5EF4-FFF2-40B4-BE49-F238E27FC236}">
                <a16:creationId xmlns:a16="http://schemas.microsoft.com/office/drawing/2014/main" id="{847A1AC9-9EC9-E1AA-348D-958CE44F2772}"/>
              </a:ext>
            </a:extLst>
          </p:cNvPr>
          <p:cNvSpPr txBox="1">
            <a:spLocks/>
          </p:cNvSpPr>
          <p:nvPr/>
        </p:nvSpPr>
        <p:spPr>
          <a:xfrm>
            <a:off x="6253842" y="3624943"/>
            <a:ext cx="1534887" cy="937532"/>
          </a:xfrm>
          <a:prstGeom prst="rect">
            <a:avLst/>
          </a:prstGeom>
          <a:solidFill>
            <a:schemeClr val="bg1">
              <a:lumMod val="95000"/>
            </a:schemeClr>
          </a:solidFill>
        </p:spPr>
        <p:txBody>
          <a:bodyPr vert="horz" lIns="91440" tIns="45720" rIns="91440" bIns="45720" rtlCol="0" anchor="b">
            <a:normAutofit fontScale="75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a:t>
            </a:r>
            <a:endParaRPr lang="en-GB" i="1" dirty="0"/>
          </a:p>
        </p:txBody>
      </p:sp>
    </p:spTree>
    <p:extLst>
      <p:ext uri="{BB962C8B-B14F-4D97-AF65-F5344CB8AC3E}">
        <p14:creationId xmlns:p14="http://schemas.microsoft.com/office/powerpoint/2010/main" val="509063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505278" y="4436096"/>
            <a:ext cx="10515600" cy="1481650"/>
          </a:xfrm>
        </p:spPr>
        <p:txBody>
          <a:bodyPr>
            <a:normAutofit fontScale="90000"/>
          </a:bodyPr>
          <a:lstStyle/>
          <a:p>
            <a:pPr algn="ctr"/>
            <a:r>
              <a:rPr lang="en-GB" dirty="0">
                <a:latin typeface="Twinkl Cursive Looped" panose="02000000000000000000" pitchFamily="2" charset="0"/>
              </a:rPr>
              <a:t>homophones and near homophones </a:t>
            </a:r>
            <a:br>
              <a:rPr lang="en-GB" dirty="0">
                <a:latin typeface="Twinkl Cursive Looped" panose="02000000000000000000" pitchFamily="2" charset="0"/>
              </a:rPr>
            </a:br>
            <a:endParaRPr lang="en-GB" dirty="0">
              <a:latin typeface="Twinkl Cursive Looped" panose="02000000000000000000" pitchFamily="2" charset="0"/>
            </a:endParaRPr>
          </a:p>
        </p:txBody>
      </p:sp>
    </p:spTree>
    <p:extLst>
      <p:ext uri="{BB962C8B-B14F-4D97-AF65-F5344CB8AC3E}">
        <p14:creationId xmlns:p14="http://schemas.microsoft.com/office/powerpoint/2010/main" val="3384545565"/>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505278" y="4436096"/>
            <a:ext cx="10515600" cy="1481650"/>
          </a:xfrm>
        </p:spPr>
        <p:txBody>
          <a:bodyPr>
            <a:normAutofit fontScale="90000"/>
          </a:bodyPr>
          <a:lstStyle/>
          <a:p>
            <a:pPr algn="ctr"/>
            <a:r>
              <a:rPr lang="en-GB" b="1" dirty="0">
                <a:latin typeface="Twinkl Cursive Looped" panose="02000000000000000000" pitchFamily="2" charset="0"/>
              </a:rPr>
              <a:t>homophones</a:t>
            </a:r>
            <a:br>
              <a:rPr lang="en-GB" b="1" dirty="0">
                <a:latin typeface="Twinkl Cursive Looped" panose="02000000000000000000" pitchFamily="2" charset="0"/>
              </a:rPr>
            </a:b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homo = same</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phone = sound</a:t>
            </a:r>
          </a:p>
        </p:txBody>
      </p:sp>
    </p:spTree>
    <p:extLst>
      <p:ext uri="{BB962C8B-B14F-4D97-AF65-F5344CB8AC3E}">
        <p14:creationId xmlns:p14="http://schemas.microsoft.com/office/powerpoint/2010/main" val="2442223288"/>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32114" y="2961763"/>
            <a:ext cx="10515600" cy="1481650"/>
          </a:xfrm>
        </p:spPr>
        <p:txBody>
          <a:bodyPr>
            <a:normAutofit/>
          </a:bodyPr>
          <a:lstStyle/>
          <a:p>
            <a:pPr algn="ctr"/>
            <a:r>
              <a:rPr lang="en-GB" dirty="0">
                <a:latin typeface="Twinkl Cursive Looped" panose="02000000000000000000" pitchFamily="2" charset="0"/>
              </a:rPr>
              <a:t>cell</a:t>
            </a:r>
          </a:p>
        </p:txBody>
      </p:sp>
      <p:sp>
        <p:nvSpPr>
          <p:cNvPr id="4" name="Rectangle 3">
            <a:extLst>
              <a:ext uri="{FF2B5EF4-FFF2-40B4-BE49-F238E27FC236}">
                <a16:creationId xmlns:a16="http://schemas.microsoft.com/office/drawing/2014/main" id="{4AAEFC4D-BF08-0B9C-00DC-B73BC7DF78B7}"/>
              </a:ext>
            </a:extLst>
          </p:cNvPr>
          <p:cNvSpPr/>
          <p:nvPr/>
        </p:nvSpPr>
        <p:spPr>
          <a:xfrm>
            <a:off x="5731329" y="3561670"/>
            <a:ext cx="538843" cy="88174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3666" name="Picture 2" descr="Prisoner Prison Cell Clip Art - Prisoner Svg, HD Png Download , Transparent  Png Image - PNGitem">
            <a:extLst>
              <a:ext uri="{FF2B5EF4-FFF2-40B4-BE49-F238E27FC236}">
                <a16:creationId xmlns:a16="http://schemas.microsoft.com/office/drawing/2014/main" id="{4D6EDC26-359B-1A5F-B4A7-2F52B55523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0872" y="419781"/>
            <a:ext cx="2838450" cy="1609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8229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36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32114" y="2961763"/>
            <a:ext cx="10515600" cy="1481650"/>
          </a:xfrm>
        </p:spPr>
        <p:txBody>
          <a:bodyPr>
            <a:normAutofit/>
          </a:bodyPr>
          <a:lstStyle/>
          <a:p>
            <a:pPr algn="ctr"/>
            <a:r>
              <a:rPr lang="en-GB" dirty="0">
                <a:latin typeface="Twinkl Cursive Looped" panose="02000000000000000000" pitchFamily="2" charset="0"/>
              </a:rPr>
              <a:t>sell</a:t>
            </a:r>
          </a:p>
        </p:txBody>
      </p:sp>
      <p:sp>
        <p:nvSpPr>
          <p:cNvPr id="3" name="Rectangle 2">
            <a:extLst>
              <a:ext uri="{FF2B5EF4-FFF2-40B4-BE49-F238E27FC236}">
                <a16:creationId xmlns:a16="http://schemas.microsoft.com/office/drawing/2014/main" id="{13BB5EC0-7A96-4D29-A835-6FAE896C31A4}"/>
              </a:ext>
            </a:extLst>
          </p:cNvPr>
          <p:cNvSpPr/>
          <p:nvPr/>
        </p:nvSpPr>
        <p:spPr>
          <a:xfrm>
            <a:off x="5453743" y="3561670"/>
            <a:ext cx="800100" cy="88174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2642" name="Picture 2" descr="The Boy Sells Lemonade Sale Lemons Vector Lemonade Stand Stock Illustration  - Download Image Now - iStock">
            <a:extLst>
              <a:ext uri="{FF2B5EF4-FFF2-40B4-BE49-F238E27FC236}">
                <a16:creationId xmlns:a16="http://schemas.microsoft.com/office/drawing/2014/main" id="{462938DC-083D-77E4-B3E8-F7977691ED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8381" y="169409"/>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8251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Teach and Practise</a:t>
            </a:r>
          </a:p>
        </p:txBody>
      </p:sp>
    </p:spTree>
    <p:extLst>
      <p:ext uri="{BB962C8B-B14F-4D97-AF65-F5344CB8AC3E}">
        <p14:creationId xmlns:p14="http://schemas.microsoft.com/office/powerpoint/2010/main" val="2335861917"/>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701221" y="5023925"/>
            <a:ext cx="10515600" cy="1481650"/>
          </a:xfrm>
        </p:spPr>
        <p:txBody>
          <a:bodyPr>
            <a:normAutofit fontScale="90000"/>
          </a:bodyPr>
          <a:lstStyle/>
          <a:p>
            <a:pPr algn="ctr"/>
            <a:r>
              <a:rPr lang="en-GB" dirty="0">
                <a:latin typeface="Twinkl Cursive Looped" panose="02000000000000000000" pitchFamily="2" charset="0"/>
              </a:rPr>
              <a:t>Grow the Code</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a:t>
            </a:r>
            <a:r>
              <a:rPr lang="en-GB" dirty="0" err="1">
                <a:latin typeface="Twinkl Cursive Looped" panose="02000000000000000000" pitchFamily="2" charset="0"/>
              </a:rPr>
              <a:t>ue</a:t>
            </a:r>
            <a:r>
              <a:rPr lang="en-GB" dirty="0">
                <a:latin typeface="Twinkl Cursive Looped" panose="02000000000000000000" pitchFamily="2" charset="0"/>
              </a:rPr>
              <a:t>’ and ‘</a:t>
            </a:r>
            <a:r>
              <a:rPr lang="en-GB" dirty="0" err="1">
                <a:latin typeface="Twinkl Cursive Looped" panose="02000000000000000000" pitchFamily="2" charset="0"/>
              </a:rPr>
              <a:t>ew</a:t>
            </a:r>
            <a:r>
              <a:rPr lang="en-GB" dirty="0">
                <a:latin typeface="Twinkl Cursive Looped" panose="02000000000000000000" pitchFamily="2" charset="0"/>
              </a:rPr>
              <a:t>’</a:t>
            </a:r>
            <a:br>
              <a:rPr lang="en-GB" dirty="0">
                <a:latin typeface="Twinkl Cursive Looped" panose="02000000000000000000" pitchFamily="2" charset="0"/>
              </a:rPr>
            </a:br>
            <a:br>
              <a:rPr lang="en-GB" dirty="0">
                <a:latin typeface="Twinkl Cursive Looped" panose="02000000000000000000" pitchFamily="2" charset="0"/>
              </a:rPr>
            </a:br>
            <a:endParaRPr lang="en-GB" dirty="0">
              <a:latin typeface="Twinkl Cursive Looped" panose="02000000000000000000" pitchFamily="2" charset="0"/>
            </a:endParaRPr>
          </a:p>
        </p:txBody>
      </p:sp>
    </p:spTree>
    <p:extLst>
      <p:ext uri="{BB962C8B-B14F-4D97-AF65-F5344CB8AC3E}">
        <p14:creationId xmlns:p14="http://schemas.microsoft.com/office/powerpoint/2010/main" val="1686190560"/>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504981" y="2878647"/>
            <a:ext cx="10515600" cy="1481650"/>
          </a:xfrm>
        </p:spPr>
        <p:txBody>
          <a:bodyPr>
            <a:noAutofit/>
          </a:bodyPr>
          <a:lstStyle/>
          <a:p>
            <a:pPr algn="ctr"/>
            <a:r>
              <a:rPr lang="en-GB" dirty="0" err="1">
                <a:latin typeface="Twinkl Cursive Looped" panose="02000000000000000000" pitchFamily="2" charset="0"/>
              </a:rPr>
              <a:t>ue</a:t>
            </a:r>
            <a:br>
              <a:rPr lang="en-GB" dirty="0">
                <a:latin typeface="Twinkl Cursive Looped" panose="02000000000000000000" pitchFamily="2" charset="0"/>
              </a:rPr>
            </a:br>
            <a:br>
              <a:rPr lang="en-GB" dirty="0">
                <a:latin typeface="Twinkl Cursive Looped" panose="02000000000000000000" pitchFamily="2" charset="0"/>
              </a:rPr>
            </a:br>
            <a:r>
              <a:rPr lang="en-GB" dirty="0" err="1">
                <a:latin typeface="Twinkl Cursive Looped" panose="02000000000000000000" pitchFamily="2" charset="0"/>
              </a:rPr>
              <a:t>ew</a:t>
            </a:r>
            <a:r>
              <a:rPr lang="en-GB" dirty="0">
                <a:latin typeface="Twinkl Cursive Looped" panose="02000000000000000000" pitchFamily="2" charset="0"/>
              </a:rPr>
              <a:t>  </a:t>
            </a:r>
          </a:p>
        </p:txBody>
      </p:sp>
    </p:spTree>
    <p:extLst>
      <p:ext uri="{BB962C8B-B14F-4D97-AF65-F5344CB8AC3E}">
        <p14:creationId xmlns:p14="http://schemas.microsoft.com/office/powerpoint/2010/main" val="1145139742"/>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32114" y="2961763"/>
            <a:ext cx="10515600" cy="1481650"/>
          </a:xfrm>
        </p:spPr>
        <p:txBody>
          <a:bodyPr>
            <a:normAutofit/>
          </a:bodyPr>
          <a:lstStyle/>
          <a:p>
            <a:pPr algn="ctr"/>
            <a:r>
              <a:rPr lang="en-GB" dirty="0">
                <a:latin typeface="Twinkl Cursive Looped" panose="02000000000000000000" pitchFamily="2" charset="0"/>
              </a:rPr>
              <a:t>few </a:t>
            </a:r>
          </a:p>
        </p:txBody>
      </p:sp>
      <p:sp>
        <p:nvSpPr>
          <p:cNvPr id="3" name="Rectangle 2">
            <a:extLst>
              <a:ext uri="{FF2B5EF4-FFF2-40B4-BE49-F238E27FC236}">
                <a16:creationId xmlns:a16="http://schemas.microsoft.com/office/drawing/2014/main" id="{13BB5EC0-7A96-4D29-A835-6FAE896C31A4}"/>
              </a:ext>
            </a:extLst>
          </p:cNvPr>
          <p:cNvSpPr/>
          <p:nvPr/>
        </p:nvSpPr>
        <p:spPr>
          <a:xfrm>
            <a:off x="6096000" y="3449782"/>
            <a:ext cx="881149" cy="101441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AutoShape 10" descr="Image result for blue clipart">
            <a:extLst>
              <a:ext uri="{FF2B5EF4-FFF2-40B4-BE49-F238E27FC236}">
                <a16:creationId xmlns:a16="http://schemas.microsoft.com/office/drawing/2014/main" id="{7CDE64ED-50F0-B50E-7C60-975ED181B2C0}"/>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2" descr="Image result for few clipart">
            <a:extLst>
              <a:ext uri="{FF2B5EF4-FFF2-40B4-BE49-F238E27FC236}">
                <a16:creationId xmlns:a16="http://schemas.microsoft.com/office/drawing/2014/main" id="{3B4A8C09-27C0-1A5E-0368-E6E9EDA92CC0}"/>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8" name="Picture 7">
            <a:extLst>
              <a:ext uri="{FF2B5EF4-FFF2-40B4-BE49-F238E27FC236}">
                <a16:creationId xmlns:a16="http://schemas.microsoft.com/office/drawing/2014/main" id="{F2784F49-62E7-31C8-39F3-CB33CB453C50}"/>
              </a:ext>
            </a:extLst>
          </p:cNvPr>
          <p:cNvPicPr>
            <a:picLocks noChangeAspect="1"/>
          </p:cNvPicPr>
          <p:nvPr/>
        </p:nvPicPr>
        <p:blipFill rotWithShape="1">
          <a:blip r:embed="rId2"/>
          <a:srcRect l="15136" t="17924" r="51250" b="39631"/>
          <a:stretch/>
        </p:blipFill>
        <p:spPr>
          <a:xfrm>
            <a:off x="315884" y="315884"/>
            <a:ext cx="2716505" cy="1928552"/>
          </a:xfrm>
          <a:prstGeom prst="rect">
            <a:avLst/>
          </a:prstGeom>
        </p:spPr>
      </p:pic>
    </p:spTree>
    <p:extLst>
      <p:ext uri="{BB962C8B-B14F-4D97-AF65-F5344CB8AC3E}">
        <p14:creationId xmlns:p14="http://schemas.microsoft.com/office/powerpoint/2010/main" val="2562956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grew</a:t>
            </a:r>
          </a:p>
        </p:txBody>
      </p:sp>
      <p:sp>
        <p:nvSpPr>
          <p:cNvPr id="3" name="Rectangle 2">
            <a:extLst>
              <a:ext uri="{FF2B5EF4-FFF2-40B4-BE49-F238E27FC236}">
                <a16:creationId xmlns:a16="http://schemas.microsoft.com/office/drawing/2014/main" id="{0366E0B6-702E-4814-82C6-08CA2D13F3C9}"/>
              </a:ext>
            </a:extLst>
          </p:cNvPr>
          <p:cNvSpPr/>
          <p:nvPr/>
        </p:nvSpPr>
        <p:spPr>
          <a:xfrm>
            <a:off x="5951914" y="3449782"/>
            <a:ext cx="966138" cy="111269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402" name="Picture 2" descr="Image result for grew clipart">
            <a:extLst>
              <a:ext uri="{FF2B5EF4-FFF2-40B4-BE49-F238E27FC236}">
                <a16:creationId xmlns:a16="http://schemas.microsoft.com/office/drawing/2014/main" id="{EDE6EC89-0711-8626-BADC-BE5CB9A40F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5996" y="510194"/>
            <a:ext cx="2581275"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4012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4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32114" y="2961763"/>
            <a:ext cx="10515600" cy="1481650"/>
          </a:xfrm>
        </p:spPr>
        <p:txBody>
          <a:bodyPr>
            <a:normAutofit/>
          </a:bodyPr>
          <a:lstStyle/>
          <a:p>
            <a:pPr algn="ctr"/>
            <a:r>
              <a:rPr lang="en-GB" dirty="0">
                <a:latin typeface="Twinkl Cursive Looped" panose="02000000000000000000" pitchFamily="2" charset="0"/>
              </a:rPr>
              <a:t>hole</a:t>
            </a:r>
          </a:p>
        </p:txBody>
      </p:sp>
      <p:sp>
        <p:nvSpPr>
          <p:cNvPr id="3" name="Rectangle 2">
            <a:extLst>
              <a:ext uri="{FF2B5EF4-FFF2-40B4-BE49-F238E27FC236}">
                <a16:creationId xmlns:a16="http://schemas.microsoft.com/office/drawing/2014/main" id="{13BB5EC0-7A96-4D29-A835-6FAE896C31A4}"/>
              </a:ext>
            </a:extLst>
          </p:cNvPr>
          <p:cNvSpPr/>
          <p:nvPr/>
        </p:nvSpPr>
        <p:spPr>
          <a:xfrm>
            <a:off x="4931229" y="3561670"/>
            <a:ext cx="800100" cy="88174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388" name="Picture 4" descr="Hole in the ground | Public domain vectors">
            <a:extLst>
              <a:ext uri="{FF2B5EF4-FFF2-40B4-BE49-F238E27FC236}">
                <a16:creationId xmlns:a16="http://schemas.microsoft.com/office/drawing/2014/main" id="{BA6914CB-6A7E-AF31-1BC5-7B8027C086D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1143"/>
          <a:stretch/>
        </p:blipFill>
        <p:spPr bwMode="auto">
          <a:xfrm>
            <a:off x="354467" y="381681"/>
            <a:ext cx="2143125" cy="19043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904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3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threw</a:t>
            </a:r>
          </a:p>
        </p:txBody>
      </p:sp>
      <p:sp>
        <p:nvSpPr>
          <p:cNvPr id="3" name="Rectangle 2">
            <a:extLst>
              <a:ext uri="{FF2B5EF4-FFF2-40B4-BE49-F238E27FC236}">
                <a16:creationId xmlns:a16="http://schemas.microsoft.com/office/drawing/2014/main" id="{0366E0B6-702E-4814-82C6-08CA2D13F3C9}"/>
              </a:ext>
            </a:extLst>
          </p:cNvPr>
          <p:cNvSpPr/>
          <p:nvPr/>
        </p:nvSpPr>
        <p:spPr>
          <a:xfrm>
            <a:off x="6096000" y="3449782"/>
            <a:ext cx="966138" cy="111269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1378" name="Picture 2" descr="Image result for threw clipart">
            <a:extLst>
              <a:ext uri="{FF2B5EF4-FFF2-40B4-BE49-F238E27FC236}">
                <a16:creationId xmlns:a16="http://schemas.microsoft.com/office/drawing/2014/main" id="{2B3841E6-2AF7-72E8-0005-6452491F64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110" y="294063"/>
            <a:ext cx="171450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1738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13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58586" y="189139"/>
            <a:ext cx="10515600" cy="1481650"/>
          </a:xfrm>
        </p:spPr>
        <p:txBody>
          <a:bodyPr>
            <a:normAutofit/>
          </a:bodyPr>
          <a:lstStyle/>
          <a:p>
            <a:pPr algn="ctr"/>
            <a:r>
              <a:rPr lang="en-GB" dirty="0">
                <a:latin typeface="Twinkl Cursive Looped" panose="02000000000000000000" pitchFamily="2" charset="0"/>
              </a:rPr>
              <a:t>few</a:t>
            </a:r>
            <a:endParaRPr lang="en-GB" i="1" dirty="0">
              <a:latin typeface="Twinkl Cursive Looped" panose="02000000000000000000" pitchFamily="2" charset="0"/>
            </a:endParaRPr>
          </a:p>
        </p:txBody>
      </p:sp>
      <p:sp>
        <p:nvSpPr>
          <p:cNvPr id="10" name="TextBox 9">
            <a:extLst>
              <a:ext uri="{FF2B5EF4-FFF2-40B4-BE49-F238E27FC236}">
                <a16:creationId xmlns:a16="http://schemas.microsoft.com/office/drawing/2014/main" id="{003D53EA-1945-744E-2DD1-0312F4DE835F}"/>
              </a:ext>
            </a:extLst>
          </p:cNvPr>
          <p:cNvSpPr txBox="1"/>
          <p:nvPr/>
        </p:nvSpPr>
        <p:spPr>
          <a:xfrm>
            <a:off x="877660" y="2859101"/>
            <a:ext cx="11314340" cy="1015663"/>
          </a:xfrm>
          <a:prstGeom prst="rect">
            <a:avLst/>
          </a:prstGeom>
          <a:noFill/>
        </p:spPr>
        <p:txBody>
          <a:bodyPr wrap="square">
            <a:spAutoFit/>
          </a:bodyPr>
          <a:lstStyle/>
          <a:p>
            <a:pPr algn="ctr"/>
            <a:r>
              <a:rPr lang="en-GB" sz="6000" dirty="0">
                <a:solidFill>
                  <a:prstClr val="black"/>
                </a:solidFill>
                <a:latin typeface="Twinkl Cursive Looped" panose="02000000000000000000" pitchFamily="2" charset="0"/>
              </a:rPr>
              <a:t>DETERMINER</a:t>
            </a:r>
            <a:endParaRPr lang="en-GB" dirty="0"/>
          </a:p>
        </p:txBody>
      </p:sp>
      <p:sp>
        <p:nvSpPr>
          <p:cNvPr id="12" name="TextBox 11">
            <a:extLst>
              <a:ext uri="{FF2B5EF4-FFF2-40B4-BE49-F238E27FC236}">
                <a16:creationId xmlns:a16="http://schemas.microsoft.com/office/drawing/2014/main" id="{E384BFF7-3319-CAE2-192F-C4DCBBBBFCCA}"/>
              </a:ext>
            </a:extLst>
          </p:cNvPr>
          <p:cNvSpPr txBox="1"/>
          <p:nvPr/>
        </p:nvSpPr>
        <p:spPr>
          <a:xfrm>
            <a:off x="402091" y="4672786"/>
            <a:ext cx="11789909" cy="830997"/>
          </a:xfrm>
          <a:prstGeom prst="rect">
            <a:avLst/>
          </a:prstGeom>
          <a:noFill/>
        </p:spPr>
        <p:txBody>
          <a:bodyPr wrap="square">
            <a:spAutoFit/>
          </a:bodyPr>
          <a:lstStyle/>
          <a:p>
            <a:r>
              <a:rPr kumimoji="0" lang="en-GB" sz="48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Definition – </a:t>
            </a:r>
            <a:r>
              <a:rPr lang="en-GB" sz="4400" dirty="0">
                <a:solidFill>
                  <a:prstClr val="black"/>
                </a:solidFill>
                <a:latin typeface="Twinkl Cursive Looped" panose="02000000000000000000" pitchFamily="2" charset="0"/>
              </a:rPr>
              <a:t>a small number of</a:t>
            </a:r>
          </a:p>
        </p:txBody>
      </p:sp>
      <p:pic>
        <p:nvPicPr>
          <p:cNvPr id="3" name="Picture 2">
            <a:extLst>
              <a:ext uri="{FF2B5EF4-FFF2-40B4-BE49-F238E27FC236}">
                <a16:creationId xmlns:a16="http://schemas.microsoft.com/office/drawing/2014/main" id="{4371A90C-F0D3-DC69-24E5-01DD476C3B36}"/>
              </a:ext>
            </a:extLst>
          </p:cNvPr>
          <p:cNvPicPr>
            <a:picLocks noChangeAspect="1"/>
          </p:cNvPicPr>
          <p:nvPr/>
        </p:nvPicPr>
        <p:blipFill rotWithShape="1">
          <a:blip r:embed="rId2"/>
          <a:srcRect l="15136" t="17924" r="51250" b="39631"/>
          <a:stretch/>
        </p:blipFill>
        <p:spPr>
          <a:xfrm>
            <a:off x="315884" y="315884"/>
            <a:ext cx="2716505" cy="1928552"/>
          </a:xfrm>
          <a:prstGeom prst="rect">
            <a:avLst/>
          </a:prstGeom>
        </p:spPr>
      </p:pic>
    </p:spTree>
    <p:extLst>
      <p:ext uri="{BB962C8B-B14F-4D97-AF65-F5344CB8AC3E}">
        <p14:creationId xmlns:p14="http://schemas.microsoft.com/office/powerpoint/2010/main" val="2530301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2" grpId="0"/>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58586" y="189139"/>
            <a:ext cx="10515600" cy="1481650"/>
          </a:xfrm>
        </p:spPr>
        <p:txBody>
          <a:bodyPr>
            <a:normAutofit/>
          </a:bodyPr>
          <a:lstStyle/>
          <a:p>
            <a:pPr algn="ctr"/>
            <a:r>
              <a:rPr lang="en-GB" dirty="0">
                <a:latin typeface="Twinkl Cursive Looped" panose="02000000000000000000" pitchFamily="2" charset="0"/>
              </a:rPr>
              <a:t>grew</a:t>
            </a:r>
            <a:endParaRPr lang="en-GB" i="1" dirty="0">
              <a:latin typeface="Twinkl Cursive Looped" panose="02000000000000000000" pitchFamily="2" charset="0"/>
            </a:endParaRPr>
          </a:p>
        </p:txBody>
      </p:sp>
      <p:sp>
        <p:nvSpPr>
          <p:cNvPr id="10" name="TextBox 9">
            <a:extLst>
              <a:ext uri="{FF2B5EF4-FFF2-40B4-BE49-F238E27FC236}">
                <a16:creationId xmlns:a16="http://schemas.microsoft.com/office/drawing/2014/main" id="{003D53EA-1945-744E-2DD1-0312F4DE835F}"/>
              </a:ext>
            </a:extLst>
          </p:cNvPr>
          <p:cNvSpPr txBox="1"/>
          <p:nvPr/>
        </p:nvSpPr>
        <p:spPr>
          <a:xfrm>
            <a:off x="259216" y="3219608"/>
            <a:ext cx="11314340" cy="1292662"/>
          </a:xfrm>
          <a:prstGeom prst="rect">
            <a:avLst/>
          </a:prstGeom>
          <a:noFill/>
        </p:spPr>
        <p:txBody>
          <a:bodyPr wrap="square">
            <a:spAutoFit/>
          </a:bodyPr>
          <a:lstStyle/>
          <a:p>
            <a:pPr algn="ctr"/>
            <a:r>
              <a:rPr lang="en-GB" sz="6000" dirty="0">
                <a:solidFill>
                  <a:prstClr val="black"/>
                </a:solidFill>
                <a:latin typeface="Twinkl Cursive Looped" panose="02000000000000000000" pitchFamily="2" charset="0"/>
              </a:rPr>
              <a:t>VERB </a:t>
            </a: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 </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br>
            <a:endParaRPr lang="en-GB" dirty="0"/>
          </a:p>
        </p:txBody>
      </p:sp>
      <p:sp>
        <p:nvSpPr>
          <p:cNvPr id="12" name="TextBox 11">
            <a:extLst>
              <a:ext uri="{FF2B5EF4-FFF2-40B4-BE49-F238E27FC236}">
                <a16:creationId xmlns:a16="http://schemas.microsoft.com/office/drawing/2014/main" id="{E384BFF7-3319-CAE2-192F-C4DCBBBBFCCA}"/>
              </a:ext>
            </a:extLst>
          </p:cNvPr>
          <p:cNvSpPr txBox="1"/>
          <p:nvPr/>
        </p:nvSpPr>
        <p:spPr>
          <a:xfrm>
            <a:off x="402091" y="4672786"/>
            <a:ext cx="11789909" cy="2185214"/>
          </a:xfrm>
          <a:prstGeom prst="rect">
            <a:avLst/>
          </a:prstGeom>
          <a:noFill/>
        </p:spPr>
        <p:txBody>
          <a:bodyPr wrap="square">
            <a:spAutoFit/>
          </a:bodyPr>
          <a:lstStyle/>
          <a:p>
            <a:r>
              <a:rPr kumimoji="0" lang="en-GB" sz="48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Definition – </a:t>
            </a:r>
            <a:r>
              <a:rPr lang="en-GB" sz="4400" dirty="0">
                <a:solidFill>
                  <a:prstClr val="black"/>
                </a:solidFill>
                <a:latin typeface="Twinkl Cursive Looped" panose="02000000000000000000" pitchFamily="2" charset="0"/>
              </a:rPr>
              <a:t>(of a living thing) undergo natural development by increasing in size and changing physically</a:t>
            </a:r>
          </a:p>
        </p:txBody>
      </p:sp>
      <p:pic>
        <p:nvPicPr>
          <p:cNvPr id="99330" name="Picture 2" descr="Image result for grew clipart">
            <a:extLst>
              <a:ext uri="{FF2B5EF4-FFF2-40B4-BE49-F238E27FC236}">
                <a16:creationId xmlns:a16="http://schemas.microsoft.com/office/drawing/2014/main" id="{13590B1A-2762-37B5-AC63-C78951A281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2621" y="567600"/>
            <a:ext cx="2581275"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6697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93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2" grpId="0"/>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58586" y="189139"/>
            <a:ext cx="10515600" cy="1481650"/>
          </a:xfrm>
        </p:spPr>
        <p:txBody>
          <a:bodyPr>
            <a:normAutofit/>
          </a:bodyPr>
          <a:lstStyle/>
          <a:p>
            <a:pPr algn="ctr"/>
            <a:r>
              <a:rPr lang="en-GB" dirty="0">
                <a:latin typeface="Twinkl Cursive Looped" panose="02000000000000000000" pitchFamily="2" charset="0"/>
              </a:rPr>
              <a:t>threw</a:t>
            </a:r>
            <a:endParaRPr lang="en-GB" i="1" dirty="0">
              <a:latin typeface="Twinkl Cursive Looped" panose="02000000000000000000" pitchFamily="2" charset="0"/>
            </a:endParaRPr>
          </a:p>
        </p:txBody>
      </p:sp>
      <p:sp>
        <p:nvSpPr>
          <p:cNvPr id="10" name="TextBox 9">
            <a:extLst>
              <a:ext uri="{FF2B5EF4-FFF2-40B4-BE49-F238E27FC236}">
                <a16:creationId xmlns:a16="http://schemas.microsoft.com/office/drawing/2014/main" id="{003D53EA-1945-744E-2DD1-0312F4DE835F}"/>
              </a:ext>
            </a:extLst>
          </p:cNvPr>
          <p:cNvSpPr txBox="1"/>
          <p:nvPr/>
        </p:nvSpPr>
        <p:spPr>
          <a:xfrm>
            <a:off x="259216" y="3219608"/>
            <a:ext cx="11314340" cy="1015663"/>
          </a:xfrm>
          <a:prstGeom prst="rect">
            <a:avLst/>
          </a:prstGeom>
          <a:noFill/>
        </p:spPr>
        <p:txBody>
          <a:bodyPr wrap="square">
            <a:spAutoFit/>
          </a:bodyPr>
          <a:lstStyle/>
          <a:p>
            <a:pPr algn="ctr"/>
            <a:r>
              <a:rPr lang="en-GB" sz="6000" dirty="0">
                <a:solidFill>
                  <a:prstClr val="black"/>
                </a:solidFill>
                <a:latin typeface="Twinkl Cursive Looped" panose="02000000000000000000" pitchFamily="2" charset="0"/>
              </a:rPr>
              <a:t>VERB</a:t>
            </a:r>
            <a:endParaRPr lang="en-GB" dirty="0"/>
          </a:p>
        </p:txBody>
      </p:sp>
      <p:sp>
        <p:nvSpPr>
          <p:cNvPr id="12" name="TextBox 11">
            <a:extLst>
              <a:ext uri="{FF2B5EF4-FFF2-40B4-BE49-F238E27FC236}">
                <a16:creationId xmlns:a16="http://schemas.microsoft.com/office/drawing/2014/main" id="{E384BFF7-3319-CAE2-192F-C4DCBBBBFCCA}"/>
              </a:ext>
            </a:extLst>
          </p:cNvPr>
          <p:cNvSpPr txBox="1"/>
          <p:nvPr/>
        </p:nvSpPr>
        <p:spPr>
          <a:xfrm>
            <a:off x="402091" y="4672786"/>
            <a:ext cx="11789909" cy="2185214"/>
          </a:xfrm>
          <a:prstGeom prst="rect">
            <a:avLst/>
          </a:prstGeom>
          <a:noFill/>
        </p:spPr>
        <p:txBody>
          <a:bodyPr wrap="square">
            <a:spAutoFit/>
          </a:bodyPr>
          <a:lstStyle/>
          <a:p>
            <a:r>
              <a:rPr kumimoji="0" lang="en-GB" sz="48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Definition – </a:t>
            </a:r>
            <a:r>
              <a:rPr lang="en-GB" sz="4400" dirty="0">
                <a:solidFill>
                  <a:prstClr val="black"/>
                </a:solidFill>
                <a:latin typeface="Twinkl Cursive Looped" panose="02000000000000000000" pitchFamily="2" charset="0"/>
              </a:rPr>
              <a:t>propel (something) with force through the air by a movement of the arm and hand</a:t>
            </a:r>
          </a:p>
        </p:txBody>
      </p:sp>
      <p:pic>
        <p:nvPicPr>
          <p:cNvPr id="4" name="Picture 2" descr="Image result for threw clipart">
            <a:extLst>
              <a:ext uri="{FF2B5EF4-FFF2-40B4-BE49-F238E27FC236}">
                <a16:creationId xmlns:a16="http://schemas.microsoft.com/office/drawing/2014/main" id="{9674EDA8-098C-AB47-3C63-37295C34D9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110" y="294063"/>
            <a:ext cx="171450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0696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2" grpId="0"/>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10243" y="3080825"/>
            <a:ext cx="11560628" cy="1481650"/>
          </a:xfrm>
        </p:spPr>
        <p:txBody>
          <a:bodyPr>
            <a:normAutofit/>
          </a:bodyPr>
          <a:lstStyle/>
          <a:p>
            <a:pPr algn="ctr"/>
            <a:r>
              <a:rPr lang="en-GB" dirty="0">
                <a:latin typeface="Twinkl Cursive Looped" panose="02000000000000000000" pitchFamily="2" charset="0"/>
              </a:rPr>
              <a:t>May I ask a few questions? </a:t>
            </a:r>
            <a:endParaRPr lang="en-GB" i="1" dirty="0"/>
          </a:p>
        </p:txBody>
      </p:sp>
      <p:sp>
        <p:nvSpPr>
          <p:cNvPr id="3" name="Title 1">
            <a:extLst>
              <a:ext uri="{FF2B5EF4-FFF2-40B4-BE49-F238E27FC236}">
                <a16:creationId xmlns:a16="http://schemas.microsoft.com/office/drawing/2014/main" id="{847A1AC9-9EC9-E1AA-348D-958CE44F2772}"/>
              </a:ext>
            </a:extLst>
          </p:cNvPr>
          <p:cNvSpPr txBox="1">
            <a:spLocks/>
          </p:cNvSpPr>
          <p:nvPr/>
        </p:nvSpPr>
        <p:spPr>
          <a:xfrm>
            <a:off x="5575166" y="3609582"/>
            <a:ext cx="1523903" cy="915919"/>
          </a:xfrm>
          <a:prstGeom prst="rect">
            <a:avLst/>
          </a:prstGeom>
          <a:solidFill>
            <a:schemeClr val="bg1">
              <a:lumMod val="95000"/>
            </a:schemeClr>
          </a:solidFill>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a:t>
            </a:r>
            <a:endParaRPr lang="en-GB" i="1" dirty="0"/>
          </a:p>
        </p:txBody>
      </p:sp>
    </p:spTree>
    <p:extLst>
      <p:ext uri="{BB962C8B-B14F-4D97-AF65-F5344CB8AC3E}">
        <p14:creationId xmlns:p14="http://schemas.microsoft.com/office/powerpoint/2010/main" val="1373652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10243" y="3080825"/>
            <a:ext cx="11560628"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The plant grew very slowly.</a:t>
            </a:r>
          </a:p>
        </p:txBody>
      </p:sp>
      <p:sp>
        <p:nvSpPr>
          <p:cNvPr id="3" name="Title 1">
            <a:extLst>
              <a:ext uri="{FF2B5EF4-FFF2-40B4-BE49-F238E27FC236}">
                <a16:creationId xmlns:a16="http://schemas.microsoft.com/office/drawing/2014/main" id="{847A1AC9-9EC9-E1AA-348D-958CE44F2772}"/>
              </a:ext>
            </a:extLst>
          </p:cNvPr>
          <p:cNvSpPr txBox="1">
            <a:spLocks/>
          </p:cNvSpPr>
          <p:nvPr/>
        </p:nvSpPr>
        <p:spPr>
          <a:xfrm>
            <a:off x="4921136" y="3821650"/>
            <a:ext cx="1645919" cy="912195"/>
          </a:xfrm>
          <a:prstGeom prst="rect">
            <a:avLst/>
          </a:prstGeom>
          <a:solidFill>
            <a:schemeClr val="bg1">
              <a:lumMod val="95000"/>
            </a:schemeClr>
          </a:solidFill>
        </p:spPr>
        <p:txBody>
          <a:bodyPr vert="horz" lIns="91440" tIns="45720" rIns="91440" bIns="45720" rtlCol="0" anchor="b">
            <a:normAutofit fontScale="75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a:t>
            </a:r>
            <a:endParaRPr lang="en-GB" i="1" dirty="0"/>
          </a:p>
        </p:txBody>
      </p:sp>
    </p:spTree>
    <p:extLst>
      <p:ext uri="{BB962C8B-B14F-4D97-AF65-F5344CB8AC3E}">
        <p14:creationId xmlns:p14="http://schemas.microsoft.com/office/powerpoint/2010/main" val="3629626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10243" y="3080825"/>
            <a:ext cx="11560628"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I threw a ball to my friend. </a:t>
            </a:r>
          </a:p>
        </p:txBody>
      </p:sp>
      <p:sp>
        <p:nvSpPr>
          <p:cNvPr id="3" name="Title 1">
            <a:extLst>
              <a:ext uri="{FF2B5EF4-FFF2-40B4-BE49-F238E27FC236}">
                <a16:creationId xmlns:a16="http://schemas.microsoft.com/office/drawing/2014/main" id="{847A1AC9-9EC9-E1AA-348D-958CE44F2772}"/>
              </a:ext>
            </a:extLst>
          </p:cNvPr>
          <p:cNvSpPr txBox="1">
            <a:spLocks/>
          </p:cNvSpPr>
          <p:nvPr/>
        </p:nvSpPr>
        <p:spPr>
          <a:xfrm>
            <a:off x="2427318" y="3650280"/>
            <a:ext cx="1961802" cy="912195"/>
          </a:xfrm>
          <a:prstGeom prst="rect">
            <a:avLst/>
          </a:prstGeom>
          <a:solidFill>
            <a:schemeClr val="bg1">
              <a:lumMod val="95000"/>
            </a:schemeClr>
          </a:solidFill>
        </p:spPr>
        <p:txBody>
          <a:bodyPr vert="horz" lIns="91440" tIns="45720" rIns="91440" bIns="45720" rtlCol="0" anchor="b">
            <a:normAutofit fontScale="75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a:t>
            </a:r>
            <a:endParaRPr lang="en-GB" i="1" dirty="0"/>
          </a:p>
        </p:txBody>
      </p:sp>
    </p:spTree>
    <p:extLst>
      <p:ext uri="{BB962C8B-B14F-4D97-AF65-F5344CB8AC3E}">
        <p14:creationId xmlns:p14="http://schemas.microsoft.com/office/powerpoint/2010/main" val="433270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New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599683058"/>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083128" y="310243"/>
            <a:ext cx="10515600" cy="1453242"/>
          </a:xfrm>
        </p:spPr>
        <p:txBody>
          <a:bodyPr>
            <a:noAutofit/>
          </a:bodyPr>
          <a:lstStyle/>
          <a:p>
            <a:pPr algn="ctr"/>
            <a:r>
              <a:rPr lang="en-GB" sz="6600" dirty="0">
                <a:latin typeface="Twinkl Cursive Looped" panose="02000000000000000000" pitchFamily="2" charset="0"/>
              </a:rPr>
              <a:t>half</a:t>
            </a:r>
            <a:endParaRPr lang="en-GB" sz="6600" i="1" dirty="0">
              <a:latin typeface="Twinkl Cursive Looped" panose="02000000000000000000" pitchFamily="2" charset="0"/>
            </a:endParaRPr>
          </a:p>
        </p:txBody>
      </p:sp>
      <p:sp>
        <p:nvSpPr>
          <p:cNvPr id="4" name="TextBox 3">
            <a:extLst>
              <a:ext uri="{FF2B5EF4-FFF2-40B4-BE49-F238E27FC236}">
                <a16:creationId xmlns:a16="http://schemas.microsoft.com/office/drawing/2014/main" id="{C424366C-8EFB-1EF9-3E80-C6EE7BE15FA3}"/>
              </a:ext>
            </a:extLst>
          </p:cNvPr>
          <p:cNvSpPr txBox="1"/>
          <p:nvPr/>
        </p:nvSpPr>
        <p:spPr>
          <a:xfrm>
            <a:off x="386443" y="2312534"/>
            <a:ext cx="11614376" cy="1107996"/>
          </a:xfrm>
          <a:prstGeom prst="rect">
            <a:avLst/>
          </a:prstGeom>
          <a:noFill/>
        </p:spPr>
        <p:txBody>
          <a:bodyPr wrap="square">
            <a:spAutoFit/>
          </a:bodyPr>
          <a:lstStyle/>
          <a:p>
            <a:pPr algn="ctr"/>
            <a: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NOUN</a:t>
            </a:r>
            <a:endParaRPr lang="en-GB" dirty="0"/>
          </a:p>
        </p:txBody>
      </p:sp>
      <p:sp>
        <p:nvSpPr>
          <p:cNvPr id="8" name="TextBox 7">
            <a:extLst>
              <a:ext uri="{FF2B5EF4-FFF2-40B4-BE49-F238E27FC236}">
                <a16:creationId xmlns:a16="http://schemas.microsoft.com/office/drawing/2014/main" id="{1FCDC8B7-0F0D-46B5-057E-579929B7D816}"/>
              </a:ext>
            </a:extLst>
          </p:cNvPr>
          <p:cNvSpPr txBox="1"/>
          <p:nvPr/>
        </p:nvSpPr>
        <p:spPr>
          <a:xfrm>
            <a:off x="288812" y="4456552"/>
            <a:ext cx="11614375" cy="2308324"/>
          </a:xfrm>
          <a:prstGeom prst="rect">
            <a:avLst/>
          </a:prstGeom>
          <a:noFill/>
        </p:spPr>
        <p:txBody>
          <a:bodyPr wrap="square">
            <a:spAutoFit/>
          </a:bodyPr>
          <a:lstStyle/>
          <a:p>
            <a:pPr algn="ctr"/>
            <a:r>
              <a:rPr kumimoji="0" lang="en-GB" sz="4800" b="0" i="0" u="none" strike="noStrike" kern="1200" cap="none" spc="0" normalizeH="0" baseline="0" noProof="0" dirty="0">
                <a:ln>
                  <a:noFill/>
                </a:ln>
                <a:solidFill>
                  <a:prstClr val="black"/>
                </a:solidFill>
                <a:effectLst/>
                <a:uLnTx/>
                <a:uFillTx/>
                <a:latin typeface="Twinkl Cursive Looped" panose="02000000000000000000" pitchFamily="2" charset="0"/>
              </a:rPr>
              <a:t>Definition - </a:t>
            </a:r>
            <a:r>
              <a:rPr lang="en-GB" sz="4800" dirty="0">
                <a:solidFill>
                  <a:prstClr val="black"/>
                </a:solidFill>
                <a:latin typeface="Twinkl Cursive Looped" panose="02000000000000000000" pitchFamily="2" charset="0"/>
              </a:rPr>
              <a:t>either of two equal or corresponding parts into which something is or can be divided. </a:t>
            </a:r>
            <a:endParaRPr lang="en-GB" dirty="0"/>
          </a:p>
        </p:txBody>
      </p:sp>
      <p:pic>
        <p:nvPicPr>
          <p:cNvPr id="3084" name="Picture 12" descr="Image result for half clipart">
            <a:extLst>
              <a:ext uri="{FF2B5EF4-FFF2-40B4-BE49-F238E27FC236}">
                <a16:creationId xmlns:a16="http://schemas.microsoft.com/office/drawing/2014/main" id="{A1D4BA80-251C-DC67-18BC-5E68F44200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3272" y="295437"/>
            <a:ext cx="1962150" cy="1962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5005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8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8" grpId="0"/>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0" y="3080825"/>
            <a:ext cx="11870871" cy="1481650"/>
          </a:xfrm>
        </p:spPr>
        <p:txBody>
          <a:bodyPr>
            <a:normAutofit/>
          </a:bodyPr>
          <a:lstStyle/>
          <a:p>
            <a:pPr algn="ctr"/>
            <a:r>
              <a:rPr lang="en-GB" dirty="0">
                <a:latin typeface="Twinkl Cursive Looped" panose="02000000000000000000" pitchFamily="2" charset="0"/>
              </a:rPr>
              <a:t>The baby was two and a half.</a:t>
            </a:r>
            <a:endParaRPr lang="en-GB" i="1" dirty="0"/>
          </a:p>
        </p:txBody>
      </p:sp>
      <p:sp>
        <p:nvSpPr>
          <p:cNvPr id="3" name="Title 1">
            <a:extLst>
              <a:ext uri="{FF2B5EF4-FFF2-40B4-BE49-F238E27FC236}">
                <a16:creationId xmlns:a16="http://schemas.microsoft.com/office/drawing/2014/main" id="{847A1AC9-9EC9-E1AA-348D-958CE44F2772}"/>
              </a:ext>
            </a:extLst>
          </p:cNvPr>
          <p:cNvSpPr txBox="1">
            <a:spLocks/>
          </p:cNvSpPr>
          <p:nvPr/>
        </p:nvSpPr>
        <p:spPr>
          <a:xfrm>
            <a:off x="9357979" y="3481821"/>
            <a:ext cx="1631446" cy="1080654"/>
          </a:xfrm>
          <a:prstGeom prst="rect">
            <a:avLst/>
          </a:prstGeom>
          <a:solidFill>
            <a:schemeClr val="bg1">
              <a:lumMod val="95000"/>
            </a:schemeClr>
          </a:solidFill>
        </p:spPr>
        <p:txBody>
          <a:bodyPr vert="horz" lIns="91440" tIns="45720" rIns="91440" bIns="45720" rtlCol="0" anchor="b">
            <a:normAutofit fontScale="75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a:t>
            </a:r>
            <a:endParaRPr lang="en-GB" i="1" dirty="0"/>
          </a:p>
        </p:txBody>
      </p:sp>
    </p:spTree>
    <p:extLst>
      <p:ext uri="{BB962C8B-B14F-4D97-AF65-F5344CB8AC3E}">
        <p14:creationId xmlns:p14="http://schemas.microsoft.com/office/powerpoint/2010/main" val="2800476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32114" y="2961763"/>
            <a:ext cx="10515600" cy="1481650"/>
          </a:xfrm>
        </p:spPr>
        <p:txBody>
          <a:bodyPr>
            <a:normAutofit/>
          </a:bodyPr>
          <a:lstStyle/>
          <a:p>
            <a:pPr algn="ctr"/>
            <a:r>
              <a:rPr lang="en-GB" dirty="0">
                <a:latin typeface="Twinkl Cursive Looped" panose="02000000000000000000" pitchFamily="2" charset="0"/>
              </a:rPr>
              <a:t>knight</a:t>
            </a:r>
          </a:p>
        </p:txBody>
      </p:sp>
      <p:sp>
        <p:nvSpPr>
          <p:cNvPr id="4" name="Rectangle 3">
            <a:extLst>
              <a:ext uri="{FF2B5EF4-FFF2-40B4-BE49-F238E27FC236}">
                <a16:creationId xmlns:a16="http://schemas.microsoft.com/office/drawing/2014/main" id="{4AAEFC4D-BF08-0B9C-00DC-B73BC7DF78B7}"/>
              </a:ext>
            </a:extLst>
          </p:cNvPr>
          <p:cNvSpPr/>
          <p:nvPr/>
        </p:nvSpPr>
        <p:spPr>
          <a:xfrm>
            <a:off x="5295900" y="3496356"/>
            <a:ext cx="680357" cy="88174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0354" name="Picture 2" descr="Knight Clipart Simple - Knight Armor Drawing Easy, HD Png Download ,  Transparent Png Image - PNGitem">
            <a:extLst>
              <a:ext uri="{FF2B5EF4-FFF2-40B4-BE49-F238E27FC236}">
                <a16:creationId xmlns:a16="http://schemas.microsoft.com/office/drawing/2014/main" id="{589B723E-FAD1-351F-0164-BF56753350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349" y="351065"/>
            <a:ext cx="2352675" cy="1943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8383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03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083128" y="310243"/>
            <a:ext cx="10515600" cy="1453242"/>
          </a:xfrm>
        </p:spPr>
        <p:txBody>
          <a:bodyPr>
            <a:noAutofit/>
          </a:bodyPr>
          <a:lstStyle/>
          <a:p>
            <a:pPr algn="ctr"/>
            <a:r>
              <a:rPr lang="en-GB" sz="6600" dirty="0">
                <a:latin typeface="Twinkl Cursive Looped" panose="02000000000000000000" pitchFamily="2" charset="0"/>
              </a:rPr>
              <a:t>money</a:t>
            </a:r>
            <a:endParaRPr lang="en-GB" sz="6600" i="1" dirty="0">
              <a:latin typeface="Twinkl Cursive Looped" panose="02000000000000000000" pitchFamily="2" charset="0"/>
            </a:endParaRPr>
          </a:p>
        </p:txBody>
      </p:sp>
      <p:sp>
        <p:nvSpPr>
          <p:cNvPr id="4" name="TextBox 3">
            <a:extLst>
              <a:ext uri="{FF2B5EF4-FFF2-40B4-BE49-F238E27FC236}">
                <a16:creationId xmlns:a16="http://schemas.microsoft.com/office/drawing/2014/main" id="{C424366C-8EFB-1EF9-3E80-C6EE7BE15FA3}"/>
              </a:ext>
            </a:extLst>
          </p:cNvPr>
          <p:cNvSpPr txBox="1"/>
          <p:nvPr/>
        </p:nvSpPr>
        <p:spPr>
          <a:xfrm>
            <a:off x="386443" y="2312534"/>
            <a:ext cx="11614376" cy="1107996"/>
          </a:xfrm>
          <a:prstGeom prst="rect">
            <a:avLst/>
          </a:prstGeom>
          <a:noFill/>
        </p:spPr>
        <p:txBody>
          <a:bodyPr wrap="square">
            <a:spAutoFit/>
          </a:bodyPr>
          <a:lstStyle/>
          <a:p>
            <a:pPr algn="ctr"/>
            <a:r>
              <a:rPr lang="en-GB" sz="6600" noProof="0" dirty="0">
                <a:solidFill>
                  <a:prstClr val="black"/>
                </a:solidFill>
                <a:latin typeface="Twinkl Cursive Looped" panose="02000000000000000000" pitchFamily="2" charset="0"/>
                <a:ea typeface="+mj-ea"/>
                <a:cs typeface="+mj-cs"/>
              </a:rPr>
              <a:t>NOUN</a:t>
            </a:r>
            <a:endParaRPr lang="en-GB" dirty="0"/>
          </a:p>
        </p:txBody>
      </p:sp>
      <p:sp>
        <p:nvSpPr>
          <p:cNvPr id="8" name="TextBox 7">
            <a:extLst>
              <a:ext uri="{FF2B5EF4-FFF2-40B4-BE49-F238E27FC236}">
                <a16:creationId xmlns:a16="http://schemas.microsoft.com/office/drawing/2014/main" id="{1FCDC8B7-0F0D-46B5-057E-579929B7D816}"/>
              </a:ext>
            </a:extLst>
          </p:cNvPr>
          <p:cNvSpPr txBox="1"/>
          <p:nvPr/>
        </p:nvSpPr>
        <p:spPr>
          <a:xfrm>
            <a:off x="288812" y="4456552"/>
            <a:ext cx="11614375" cy="1846659"/>
          </a:xfrm>
          <a:prstGeom prst="rect">
            <a:avLst/>
          </a:prstGeom>
          <a:noFill/>
        </p:spPr>
        <p:txBody>
          <a:bodyPr wrap="square">
            <a:spAutoFit/>
          </a:bodyPr>
          <a:lstStyle/>
          <a:p>
            <a:pPr algn="ctr"/>
            <a:r>
              <a:rPr kumimoji="0" lang="en-GB" sz="4800" b="0" i="0" u="none" strike="noStrike" kern="1200" cap="none" spc="0" normalizeH="0" baseline="0" noProof="0" dirty="0">
                <a:ln>
                  <a:noFill/>
                </a:ln>
                <a:solidFill>
                  <a:prstClr val="black"/>
                </a:solidFill>
                <a:effectLst/>
                <a:uLnTx/>
                <a:uFillTx/>
                <a:latin typeface="Twinkl Cursive Looped" panose="02000000000000000000" pitchFamily="2" charset="0"/>
              </a:rPr>
              <a:t>Definition - </a:t>
            </a:r>
            <a:r>
              <a:rPr lang="en-GB" sz="4800" dirty="0">
                <a:solidFill>
                  <a:prstClr val="black"/>
                </a:solidFill>
                <a:latin typeface="Twinkl Cursive Looped" panose="02000000000000000000" pitchFamily="2" charset="0"/>
              </a:rPr>
              <a:t>a current medium of exchange in the form of coins and banknotes</a:t>
            </a:r>
            <a:b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br>
            <a:endParaRPr lang="en-GB" dirty="0"/>
          </a:p>
        </p:txBody>
      </p:sp>
      <p:pic>
        <p:nvPicPr>
          <p:cNvPr id="27654" name="Picture 6" descr="Image result for money clipart">
            <a:extLst>
              <a:ext uri="{FF2B5EF4-FFF2-40B4-BE49-F238E27FC236}">
                <a16:creationId xmlns:a16="http://schemas.microsoft.com/office/drawing/2014/main" id="{67D36774-B27B-B4E0-7AC8-047CDDBBF9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443" y="179614"/>
            <a:ext cx="158115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3345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65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8" grpId="0"/>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10243" y="3080825"/>
            <a:ext cx="11560628" cy="1481650"/>
          </a:xfrm>
        </p:spPr>
        <p:txBody>
          <a:bodyPr>
            <a:normAutofit/>
          </a:bodyPr>
          <a:lstStyle/>
          <a:p>
            <a:pPr algn="ctr"/>
            <a:r>
              <a:rPr lang="en-GB" dirty="0">
                <a:latin typeface="Twinkl Cursive Looped" panose="02000000000000000000" pitchFamily="2" charset="0"/>
              </a:rPr>
              <a:t>I counted the money. </a:t>
            </a:r>
            <a:endParaRPr lang="en-GB" i="1" dirty="0"/>
          </a:p>
        </p:txBody>
      </p:sp>
      <p:sp>
        <p:nvSpPr>
          <p:cNvPr id="3" name="Title 1">
            <a:extLst>
              <a:ext uri="{FF2B5EF4-FFF2-40B4-BE49-F238E27FC236}">
                <a16:creationId xmlns:a16="http://schemas.microsoft.com/office/drawing/2014/main" id="{847A1AC9-9EC9-E1AA-348D-958CE44F2772}"/>
              </a:ext>
            </a:extLst>
          </p:cNvPr>
          <p:cNvSpPr txBox="1">
            <a:spLocks/>
          </p:cNvSpPr>
          <p:nvPr/>
        </p:nvSpPr>
        <p:spPr>
          <a:xfrm>
            <a:off x="7205946" y="3597174"/>
            <a:ext cx="2237312" cy="965301"/>
          </a:xfrm>
          <a:prstGeom prst="rect">
            <a:avLst/>
          </a:prstGeom>
          <a:solidFill>
            <a:schemeClr val="bg1">
              <a:lumMod val="95000"/>
            </a:schemeClr>
          </a:solidFill>
        </p:spPr>
        <p:txBody>
          <a:bodyPr vert="horz" lIns="91440" tIns="45720" rIns="91440" bIns="45720" rtlCol="0" anchor="b">
            <a:normAutofit fontScale="9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a:t>
            </a:r>
            <a:endParaRPr lang="en-GB" i="1" dirty="0"/>
          </a:p>
        </p:txBody>
      </p:sp>
    </p:spTree>
    <p:extLst>
      <p:ext uri="{BB962C8B-B14F-4D97-AF65-F5344CB8AC3E}">
        <p14:creationId xmlns:p14="http://schemas.microsoft.com/office/powerpoint/2010/main" val="3345117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083128" y="310243"/>
            <a:ext cx="10515600" cy="1453242"/>
          </a:xfrm>
        </p:spPr>
        <p:txBody>
          <a:bodyPr>
            <a:noAutofit/>
          </a:bodyPr>
          <a:lstStyle/>
          <a:p>
            <a:pPr algn="ctr"/>
            <a:r>
              <a:rPr lang="en-GB" sz="6600" dirty="0">
                <a:latin typeface="Twinkl Cursive Looped" panose="02000000000000000000" pitchFamily="2" charset="0"/>
              </a:rPr>
              <a:t>Friday</a:t>
            </a:r>
            <a:endParaRPr lang="en-GB" sz="6600" i="1" dirty="0">
              <a:latin typeface="Twinkl Cursive Looped" panose="02000000000000000000" pitchFamily="2" charset="0"/>
            </a:endParaRPr>
          </a:p>
        </p:txBody>
      </p:sp>
      <p:sp>
        <p:nvSpPr>
          <p:cNvPr id="4" name="TextBox 3">
            <a:extLst>
              <a:ext uri="{FF2B5EF4-FFF2-40B4-BE49-F238E27FC236}">
                <a16:creationId xmlns:a16="http://schemas.microsoft.com/office/drawing/2014/main" id="{C424366C-8EFB-1EF9-3E80-C6EE7BE15FA3}"/>
              </a:ext>
            </a:extLst>
          </p:cNvPr>
          <p:cNvSpPr txBox="1"/>
          <p:nvPr/>
        </p:nvSpPr>
        <p:spPr>
          <a:xfrm>
            <a:off x="386443" y="2312534"/>
            <a:ext cx="11614376" cy="1384995"/>
          </a:xfrm>
          <a:prstGeom prst="rect">
            <a:avLst/>
          </a:prstGeom>
          <a:noFill/>
        </p:spPr>
        <p:txBody>
          <a:bodyPr wrap="square">
            <a:spAutoFit/>
          </a:bodyPr>
          <a:lstStyle/>
          <a:p>
            <a:pPr algn="ctr"/>
            <a: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NOUN </a:t>
            </a:r>
            <a:b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br>
            <a:endParaRPr lang="en-GB" dirty="0"/>
          </a:p>
        </p:txBody>
      </p:sp>
      <p:sp>
        <p:nvSpPr>
          <p:cNvPr id="8" name="TextBox 7">
            <a:extLst>
              <a:ext uri="{FF2B5EF4-FFF2-40B4-BE49-F238E27FC236}">
                <a16:creationId xmlns:a16="http://schemas.microsoft.com/office/drawing/2014/main" id="{1FCDC8B7-0F0D-46B5-057E-579929B7D816}"/>
              </a:ext>
            </a:extLst>
          </p:cNvPr>
          <p:cNvSpPr txBox="1"/>
          <p:nvPr/>
        </p:nvSpPr>
        <p:spPr>
          <a:xfrm>
            <a:off x="288812" y="4456552"/>
            <a:ext cx="11614375" cy="1569660"/>
          </a:xfrm>
          <a:prstGeom prst="rect">
            <a:avLst/>
          </a:prstGeom>
          <a:noFill/>
        </p:spPr>
        <p:txBody>
          <a:bodyPr wrap="square">
            <a:spAutoFit/>
          </a:bodyPr>
          <a:lstStyle/>
          <a:p>
            <a:pPr algn="ctr"/>
            <a:r>
              <a:rPr kumimoji="0" lang="en-GB" sz="4800" b="0" i="0" u="none" strike="noStrike" kern="1200" cap="none" spc="0" normalizeH="0" baseline="0" noProof="0" dirty="0">
                <a:ln>
                  <a:noFill/>
                </a:ln>
                <a:solidFill>
                  <a:prstClr val="black"/>
                </a:solidFill>
                <a:effectLst/>
                <a:uLnTx/>
                <a:uFillTx/>
                <a:latin typeface="Twinkl Cursive Looped" panose="02000000000000000000" pitchFamily="2" charset="0"/>
              </a:rPr>
              <a:t>Definition -</a:t>
            </a:r>
            <a:r>
              <a:rPr kumimoji="0" lang="en-GB" sz="4800" b="0" i="0" u="none" strike="noStrike" kern="1200" cap="none" spc="0" normalizeH="0" noProof="0" dirty="0">
                <a:ln>
                  <a:noFill/>
                </a:ln>
                <a:solidFill>
                  <a:prstClr val="black"/>
                </a:solidFill>
                <a:effectLst/>
                <a:uLnTx/>
                <a:uFillTx/>
                <a:latin typeface="Twinkl Cursive Looped" panose="02000000000000000000" pitchFamily="2" charset="0"/>
              </a:rPr>
              <a:t> </a:t>
            </a:r>
            <a:r>
              <a:rPr lang="en-GB" sz="4800" dirty="0">
                <a:solidFill>
                  <a:prstClr val="black"/>
                </a:solidFill>
                <a:latin typeface="Twinkl Cursive Looped" panose="02000000000000000000" pitchFamily="2" charset="0"/>
              </a:rPr>
              <a:t>the day of the week before Saturday and following Thursday</a:t>
            </a:r>
            <a:endParaRPr lang="en-GB" dirty="0"/>
          </a:p>
        </p:txBody>
      </p:sp>
      <p:sp>
        <p:nvSpPr>
          <p:cNvPr id="3" name="AutoShape 10" descr="Image result for friday clipart">
            <a:extLst>
              <a:ext uri="{FF2B5EF4-FFF2-40B4-BE49-F238E27FC236}">
                <a16:creationId xmlns:a16="http://schemas.microsoft.com/office/drawing/2014/main" id="{26AD6303-A511-51C0-6762-58349764C023}"/>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6" name="Picture 5">
            <a:extLst>
              <a:ext uri="{FF2B5EF4-FFF2-40B4-BE49-F238E27FC236}">
                <a16:creationId xmlns:a16="http://schemas.microsoft.com/office/drawing/2014/main" id="{27BEFFF1-3175-89B2-FED6-D1953AE30D15}"/>
              </a:ext>
            </a:extLst>
          </p:cNvPr>
          <p:cNvPicPr>
            <a:picLocks noChangeAspect="1"/>
          </p:cNvPicPr>
          <p:nvPr/>
        </p:nvPicPr>
        <p:blipFill rotWithShape="1">
          <a:blip r:embed="rId2"/>
          <a:srcRect l="44864" t="25702" r="41363" b="50000"/>
          <a:stretch/>
        </p:blipFill>
        <p:spPr>
          <a:xfrm>
            <a:off x="252790" y="372494"/>
            <a:ext cx="1679171" cy="1665515"/>
          </a:xfrm>
          <a:prstGeom prst="rect">
            <a:avLst/>
          </a:prstGeom>
        </p:spPr>
      </p:pic>
    </p:spTree>
    <p:extLst>
      <p:ext uri="{BB962C8B-B14F-4D97-AF65-F5344CB8AC3E}">
        <p14:creationId xmlns:p14="http://schemas.microsoft.com/office/powerpoint/2010/main" val="1712143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8" grpId="0"/>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10243" y="3080825"/>
            <a:ext cx="11560628" cy="1481650"/>
          </a:xfrm>
        </p:spPr>
        <p:txBody>
          <a:bodyPr>
            <a:normAutofit/>
          </a:bodyPr>
          <a:lstStyle/>
          <a:p>
            <a:pPr algn="ctr"/>
            <a:r>
              <a:rPr lang="en-GB" dirty="0">
                <a:latin typeface="Twinkl Cursive Looped" panose="02000000000000000000" pitchFamily="2" charset="0"/>
              </a:rPr>
              <a:t>There was a party on Friday. </a:t>
            </a:r>
            <a:endParaRPr lang="en-GB" i="1" dirty="0"/>
          </a:p>
        </p:txBody>
      </p:sp>
      <p:sp>
        <p:nvSpPr>
          <p:cNvPr id="3" name="Title 1">
            <a:extLst>
              <a:ext uri="{FF2B5EF4-FFF2-40B4-BE49-F238E27FC236}">
                <a16:creationId xmlns:a16="http://schemas.microsoft.com/office/drawing/2014/main" id="{847A1AC9-9EC9-E1AA-348D-958CE44F2772}"/>
              </a:ext>
            </a:extLst>
          </p:cNvPr>
          <p:cNvSpPr txBox="1">
            <a:spLocks/>
          </p:cNvSpPr>
          <p:nvPr/>
        </p:nvSpPr>
        <p:spPr>
          <a:xfrm>
            <a:off x="8578734" y="3616308"/>
            <a:ext cx="2310939" cy="986518"/>
          </a:xfrm>
          <a:prstGeom prst="rect">
            <a:avLst/>
          </a:prstGeom>
          <a:solidFill>
            <a:schemeClr val="bg1">
              <a:lumMod val="95000"/>
            </a:schemeClr>
          </a:solidFill>
        </p:spPr>
        <p:txBody>
          <a:bodyPr vert="horz" lIns="91440" tIns="45720" rIns="91440" bIns="45720" rtlCol="0" anchor="b">
            <a:normAutofit fontScale="75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a:t>
            </a:r>
          </a:p>
        </p:txBody>
      </p:sp>
    </p:spTree>
    <p:extLst>
      <p:ext uri="{BB962C8B-B14F-4D97-AF65-F5344CB8AC3E}">
        <p14:creationId xmlns:p14="http://schemas.microsoft.com/office/powerpoint/2010/main" val="111116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Practise and Apply</a:t>
            </a:r>
            <a:r>
              <a:rPr lang="en-GB" dirty="0">
                <a:latin typeface="Twinkl Cursive Looped" panose="02000000000000000000" pitchFamily="2" charset="0"/>
              </a:rPr>
              <a:t>.</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866855358"/>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Can you spot the spelling rule words and the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363640383"/>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0" y="1877787"/>
            <a:ext cx="12192000" cy="4980213"/>
          </a:xfrm>
        </p:spPr>
        <p:txBody>
          <a:bodyPr>
            <a:noAutofit/>
          </a:bodyPr>
          <a:lstStyle/>
          <a:p>
            <a:pPr algn="l"/>
            <a:r>
              <a:rPr lang="en-GB" sz="4000" b="1" u="sng" dirty="0">
                <a:solidFill>
                  <a:srgbClr val="000000"/>
                </a:solidFill>
                <a:effectLst/>
                <a:latin typeface="Twinkl Cursive Looped" panose="02000000000000000000" pitchFamily="2" charset="0"/>
                <a:ea typeface="Times New Roman" panose="02020603050405020304" pitchFamily="18" charset="0"/>
              </a:rPr>
              <a:t>Tornadoes</a:t>
            </a:r>
            <a:br>
              <a:rPr lang="en-GB" sz="4000" b="1" u="sng" dirty="0">
                <a:solidFill>
                  <a:srgbClr val="000000"/>
                </a:solidFill>
                <a:effectLst/>
                <a:latin typeface="Twinkl Cursive Looped" panose="02000000000000000000" pitchFamily="2" charset="0"/>
                <a:ea typeface="Times New Roman" panose="02020603050405020304" pitchFamily="18" charset="0"/>
              </a:rPr>
            </a:br>
            <a:br>
              <a:rPr lang="en-GB" sz="4000" b="1" u="sng" dirty="0">
                <a:solidFill>
                  <a:srgbClr val="000000"/>
                </a:solidFill>
                <a:effectLst/>
                <a:latin typeface="Twinkl Cursive Looped" panose="02000000000000000000" pitchFamily="2" charset="0"/>
                <a:ea typeface="Times New Roman" panose="02020603050405020304" pitchFamily="18" charset="0"/>
              </a:rPr>
            </a:br>
            <a:r>
              <a:rPr lang="en-GB" sz="4000" dirty="0">
                <a:solidFill>
                  <a:srgbClr val="000000"/>
                </a:solidFill>
                <a:effectLst/>
                <a:latin typeface="Twinkl Cursive Looped" panose="02000000000000000000" pitchFamily="2" charset="0"/>
                <a:ea typeface="Times New Roman" panose="02020603050405020304" pitchFamily="18" charset="0"/>
              </a:rPr>
              <a:t>The biggest and true  thunderstorms create tornadoes.  A tornado is a spinning column of air, shaped like a giant funnel.  New tornadoes are sometimes called twisters because of the way they look.  Tornadoes bring the world’s strongest winds.  Tornadoes happen over half of the world, but some places get lots of them.  Tornado Alley, in the USA, got its name because hundreds of tornadoes hit the area every year.  Lots of money is spent in the USA to protect people and homes from tornadoes. </a:t>
            </a:r>
          </a:p>
        </p:txBody>
      </p:sp>
    </p:spTree>
    <p:extLst>
      <p:ext uri="{BB962C8B-B14F-4D97-AF65-F5344CB8AC3E}">
        <p14:creationId xmlns:p14="http://schemas.microsoft.com/office/powerpoint/2010/main" val="4229942782"/>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0" y="1877787"/>
            <a:ext cx="12192000" cy="4980213"/>
          </a:xfrm>
        </p:spPr>
        <p:txBody>
          <a:bodyPr>
            <a:noAutofit/>
          </a:bodyPr>
          <a:lstStyle/>
          <a:p>
            <a:pPr algn="l"/>
            <a:r>
              <a:rPr lang="en-GB" sz="4000" b="1" u="sng" dirty="0">
                <a:solidFill>
                  <a:srgbClr val="000000"/>
                </a:solidFill>
                <a:effectLst/>
                <a:latin typeface="Twinkl Cursive Looped" panose="02000000000000000000" pitchFamily="2" charset="0"/>
                <a:ea typeface="Times New Roman" panose="02020603050405020304" pitchFamily="18" charset="0"/>
              </a:rPr>
              <a:t>Tornadoes</a:t>
            </a:r>
            <a:br>
              <a:rPr lang="en-GB" sz="4000" b="1" u="sng" dirty="0">
                <a:solidFill>
                  <a:srgbClr val="000000"/>
                </a:solidFill>
                <a:effectLst/>
                <a:latin typeface="Twinkl Cursive Looped" panose="02000000000000000000" pitchFamily="2" charset="0"/>
                <a:ea typeface="Times New Roman" panose="02020603050405020304" pitchFamily="18" charset="0"/>
              </a:rPr>
            </a:br>
            <a:br>
              <a:rPr lang="en-GB" sz="4000" b="1" u="sng" dirty="0">
                <a:solidFill>
                  <a:srgbClr val="000000"/>
                </a:solidFill>
                <a:effectLst/>
                <a:latin typeface="Twinkl Cursive Looped" panose="02000000000000000000" pitchFamily="2" charset="0"/>
                <a:ea typeface="Times New Roman" panose="02020603050405020304" pitchFamily="18" charset="0"/>
              </a:rPr>
            </a:br>
            <a:r>
              <a:rPr lang="en-GB" sz="4000" dirty="0">
                <a:solidFill>
                  <a:srgbClr val="000000"/>
                </a:solidFill>
                <a:effectLst/>
                <a:latin typeface="Twinkl Cursive Looped" panose="02000000000000000000" pitchFamily="2" charset="0"/>
                <a:ea typeface="Times New Roman" panose="02020603050405020304" pitchFamily="18" charset="0"/>
              </a:rPr>
              <a:t>The biggest and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true</a:t>
            </a:r>
            <a:r>
              <a:rPr lang="en-GB" sz="4000" dirty="0">
                <a:solidFill>
                  <a:srgbClr val="000000"/>
                </a:solidFill>
                <a:effectLst/>
                <a:latin typeface="Twinkl Cursive Looped" panose="02000000000000000000" pitchFamily="2" charset="0"/>
                <a:ea typeface="Times New Roman" panose="02020603050405020304" pitchFamily="18" charset="0"/>
              </a:rPr>
              <a:t> thunderstorms create tornadoes.  A tornado is a spinning column of air, shaped like a giant funnel.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New</a:t>
            </a:r>
            <a:r>
              <a:rPr lang="en-GB" sz="4000" dirty="0">
                <a:solidFill>
                  <a:srgbClr val="000000"/>
                </a:solidFill>
                <a:effectLst/>
                <a:latin typeface="Twinkl Cursive Looped" panose="02000000000000000000" pitchFamily="2" charset="0"/>
                <a:ea typeface="Times New Roman" panose="02020603050405020304" pitchFamily="18" charset="0"/>
              </a:rPr>
              <a:t> tornadoes are sometimes called twisters because of the way they look.  Tornadoes bring the world’s strongest winds.  Tornadoes happen over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half</a:t>
            </a:r>
            <a:r>
              <a:rPr lang="en-GB" sz="4000" dirty="0">
                <a:solidFill>
                  <a:srgbClr val="000000"/>
                </a:solidFill>
                <a:effectLst/>
                <a:latin typeface="Twinkl Cursive Looped" panose="02000000000000000000" pitchFamily="2" charset="0"/>
                <a:ea typeface="Times New Roman" panose="02020603050405020304" pitchFamily="18" charset="0"/>
              </a:rPr>
              <a:t> of the world, but some places get lots of them.  Tornado Alley, in the USA, got its name because hundreds of tornadoes hit the area every year.  Lots of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money</a:t>
            </a:r>
            <a:r>
              <a:rPr lang="en-GB" sz="4000" dirty="0">
                <a:solidFill>
                  <a:srgbClr val="000000"/>
                </a:solidFill>
                <a:effectLst/>
                <a:latin typeface="Twinkl Cursive Looped" panose="02000000000000000000" pitchFamily="2" charset="0"/>
                <a:ea typeface="Times New Roman" panose="02020603050405020304" pitchFamily="18" charset="0"/>
              </a:rPr>
              <a:t> is spent in the USA to protect people and homes from tornadoes. </a:t>
            </a:r>
          </a:p>
        </p:txBody>
      </p:sp>
    </p:spTree>
    <p:extLst>
      <p:ext uri="{BB962C8B-B14F-4D97-AF65-F5344CB8AC3E}">
        <p14:creationId xmlns:p14="http://schemas.microsoft.com/office/powerpoint/2010/main" val="962648600"/>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Write this sentence as I dictate it to you.</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605625080"/>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26784-A357-92CE-B6B1-8F248D3D6650}"/>
              </a:ext>
            </a:extLst>
          </p:cNvPr>
          <p:cNvSpPr>
            <a:spLocks noGrp="1"/>
          </p:cNvSpPr>
          <p:nvPr>
            <p:ph type="title"/>
          </p:nvPr>
        </p:nvSpPr>
        <p:spPr>
          <a:xfrm>
            <a:off x="844550" y="2901724"/>
            <a:ext cx="10515600" cy="2852737"/>
          </a:xfrm>
        </p:spPr>
        <p:txBody>
          <a:bodyPr>
            <a:normAutofit/>
          </a:bodyPr>
          <a:lstStyle/>
          <a:p>
            <a:r>
              <a:rPr lang="en-GB" sz="6000" dirty="0">
                <a:solidFill>
                  <a:srgbClr val="000000"/>
                </a:solidFill>
                <a:effectLst/>
                <a:latin typeface="Twinkl Cursive Looped" panose="02000000000000000000" pitchFamily="2" charset="0"/>
                <a:ea typeface="Times New Roman" panose="02020603050405020304" pitchFamily="18" charset="0"/>
              </a:rPr>
              <a:t>Lots of money is spent in the USA.</a:t>
            </a:r>
          </a:p>
        </p:txBody>
      </p:sp>
      <p:sp>
        <p:nvSpPr>
          <p:cNvPr id="3" name="Text Placeholder 2">
            <a:extLst>
              <a:ext uri="{FF2B5EF4-FFF2-40B4-BE49-F238E27FC236}">
                <a16:creationId xmlns:a16="http://schemas.microsoft.com/office/drawing/2014/main" id="{2C093CA3-7411-8BC7-47E4-02215E91DB7B}"/>
              </a:ext>
            </a:extLst>
          </p:cNvPr>
          <p:cNvSpPr>
            <a:spLocks noGrp="1"/>
          </p:cNvSpPr>
          <p:nvPr>
            <p:ph type="body" idx="1"/>
          </p:nvPr>
        </p:nvSpPr>
        <p:spPr>
          <a:xfrm>
            <a:off x="844550" y="209551"/>
            <a:ext cx="10515600" cy="1500187"/>
          </a:xfrm>
        </p:spPr>
        <p:txBody>
          <a:bodyPr/>
          <a:lstStyle/>
          <a:p>
            <a:r>
              <a:rPr lang="en-GB" dirty="0"/>
              <a:t>Did you write it correctly?</a:t>
            </a:r>
          </a:p>
          <a:p>
            <a:r>
              <a:rPr lang="en-GB" dirty="0"/>
              <a:t>Edit your work and make sure you have it correct.</a:t>
            </a:r>
          </a:p>
          <a:p>
            <a:r>
              <a:rPr lang="en-GB" dirty="0"/>
              <a:t>Can you underline the spelling word that we have covered in this session?</a:t>
            </a:r>
          </a:p>
        </p:txBody>
      </p:sp>
    </p:spTree>
    <p:extLst>
      <p:ext uri="{BB962C8B-B14F-4D97-AF65-F5344CB8AC3E}">
        <p14:creationId xmlns:p14="http://schemas.microsoft.com/office/powerpoint/2010/main" val="1400346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32114" y="2961763"/>
            <a:ext cx="10515600" cy="1481650"/>
          </a:xfrm>
        </p:spPr>
        <p:txBody>
          <a:bodyPr>
            <a:normAutofit/>
          </a:bodyPr>
          <a:lstStyle/>
          <a:p>
            <a:pPr algn="ctr"/>
            <a:r>
              <a:rPr lang="en-GB" dirty="0">
                <a:latin typeface="Twinkl Cursive Looped" panose="02000000000000000000" pitchFamily="2" charset="0"/>
              </a:rPr>
              <a:t>night</a:t>
            </a:r>
          </a:p>
        </p:txBody>
      </p:sp>
      <p:sp>
        <p:nvSpPr>
          <p:cNvPr id="3" name="Rectangle 2">
            <a:extLst>
              <a:ext uri="{FF2B5EF4-FFF2-40B4-BE49-F238E27FC236}">
                <a16:creationId xmlns:a16="http://schemas.microsoft.com/office/drawing/2014/main" id="{13BB5EC0-7A96-4D29-A835-6FAE896C31A4}"/>
              </a:ext>
            </a:extLst>
          </p:cNvPr>
          <p:cNvSpPr/>
          <p:nvPr/>
        </p:nvSpPr>
        <p:spPr>
          <a:xfrm>
            <a:off x="4931229" y="3561670"/>
            <a:ext cx="604157" cy="88174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9330" name="Picture 2" descr="City By Night Clip Art Royalty Free SVG, Cliparts, Vectors, And Stock  Illustration. Image 19159553.">
            <a:extLst>
              <a:ext uri="{FF2B5EF4-FFF2-40B4-BE49-F238E27FC236}">
                <a16:creationId xmlns:a16="http://schemas.microsoft.com/office/drawing/2014/main" id="{1259DA4C-F254-0181-FABA-02C3D61171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2591" y="425903"/>
            <a:ext cx="2124075" cy="2152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9700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93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469571" y="1518558"/>
            <a:ext cx="9046029" cy="3416320"/>
          </a:xfrm>
          <a:prstGeom prst="rect">
            <a:avLst/>
          </a:prstGeom>
          <a:noFill/>
        </p:spPr>
        <p:txBody>
          <a:bodyPr wrap="square" rtlCol="0">
            <a:spAutoFit/>
          </a:bodyPr>
          <a:lstStyle/>
          <a:p>
            <a:r>
              <a:rPr lang="en-GB" sz="7200" dirty="0">
                <a:latin typeface="Twinkl Cursive Looped" panose="02000000000000000000" pitchFamily="2" charset="0"/>
              </a:rPr>
              <a:t>Year 2  - Summer 1</a:t>
            </a:r>
          </a:p>
          <a:p>
            <a:r>
              <a:rPr lang="en-GB" sz="7200" dirty="0">
                <a:latin typeface="Twinkl Cursive Looped" panose="02000000000000000000" pitchFamily="2" charset="0"/>
              </a:rPr>
              <a:t>Week 5 - Friday</a:t>
            </a:r>
          </a:p>
          <a:p>
            <a:endParaRPr lang="en-GB" sz="7200" dirty="0"/>
          </a:p>
        </p:txBody>
      </p:sp>
    </p:spTree>
    <p:extLst>
      <p:ext uri="{BB962C8B-B14F-4D97-AF65-F5344CB8AC3E}">
        <p14:creationId xmlns:p14="http://schemas.microsoft.com/office/powerpoint/2010/main" val="4214164962"/>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C6A39E8-2C1A-BAD0-7567-AA928D029424}"/>
              </a:ext>
            </a:extLst>
          </p:cNvPr>
          <p:cNvPicPr>
            <a:picLocks noChangeAspect="1"/>
          </p:cNvPicPr>
          <p:nvPr/>
        </p:nvPicPr>
        <p:blipFill rotWithShape="1">
          <a:blip r:embed="rId2"/>
          <a:srcRect l="11318" t="11617" r="11364" b="7858"/>
          <a:stretch/>
        </p:blipFill>
        <p:spPr>
          <a:xfrm>
            <a:off x="149629" y="133004"/>
            <a:ext cx="11205556" cy="6561278"/>
          </a:xfrm>
          <a:prstGeom prst="rect">
            <a:avLst/>
          </a:prstGeom>
        </p:spPr>
      </p:pic>
    </p:spTree>
    <p:extLst>
      <p:ext uri="{BB962C8B-B14F-4D97-AF65-F5344CB8AC3E}">
        <p14:creationId xmlns:p14="http://schemas.microsoft.com/office/powerpoint/2010/main" val="3786602557"/>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Old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108502788"/>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after</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4061635263"/>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fast</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627168596"/>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Old spelling rule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463393091"/>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whole</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303138135"/>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hole</a:t>
            </a:r>
          </a:p>
        </p:txBody>
      </p:sp>
    </p:spTree>
    <p:extLst>
      <p:ext uri="{BB962C8B-B14F-4D97-AF65-F5344CB8AC3E}">
        <p14:creationId xmlns:p14="http://schemas.microsoft.com/office/powerpoint/2010/main" val="2042747774"/>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knight</a:t>
            </a:r>
          </a:p>
        </p:txBody>
      </p:sp>
    </p:spTree>
    <p:extLst>
      <p:ext uri="{BB962C8B-B14F-4D97-AF65-F5344CB8AC3E}">
        <p14:creationId xmlns:p14="http://schemas.microsoft.com/office/powerpoint/2010/main" val="2462489311"/>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night</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7771735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Teach and Practise</a:t>
            </a:r>
          </a:p>
        </p:txBody>
      </p:sp>
    </p:spTree>
    <p:extLst>
      <p:ext uri="{BB962C8B-B14F-4D97-AF65-F5344CB8AC3E}">
        <p14:creationId xmlns:p14="http://schemas.microsoft.com/office/powerpoint/2010/main" val="3148969883"/>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thought</a:t>
            </a:r>
          </a:p>
        </p:txBody>
      </p:sp>
    </p:spTree>
    <p:extLst>
      <p:ext uri="{BB962C8B-B14F-4D97-AF65-F5344CB8AC3E}">
        <p14:creationId xmlns:p14="http://schemas.microsoft.com/office/powerpoint/2010/main" val="4156189298"/>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fought</a:t>
            </a:r>
          </a:p>
        </p:txBody>
      </p:sp>
    </p:spTree>
    <p:extLst>
      <p:ext uri="{BB962C8B-B14F-4D97-AF65-F5344CB8AC3E}">
        <p14:creationId xmlns:p14="http://schemas.microsoft.com/office/powerpoint/2010/main" val="3385297149"/>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fault</a:t>
            </a:r>
          </a:p>
        </p:txBody>
      </p:sp>
    </p:spTree>
    <p:extLst>
      <p:ext uri="{BB962C8B-B14F-4D97-AF65-F5344CB8AC3E}">
        <p14:creationId xmlns:p14="http://schemas.microsoft.com/office/powerpoint/2010/main" val="3291114269"/>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break</a:t>
            </a:r>
          </a:p>
        </p:txBody>
      </p:sp>
    </p:spTree>
    <p:extLst>
      <p:ext uri="{BB962C8B-B14F-4D97-AF65-F5344CB8AC3E}">
        <p14:creationId xmlns:p14="http://schemas.microsoft.com/office/powerpoint/2010/main" val="1293069067"/>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brake</a:t>
            </a:r>
          </a:p>
        </p:txBody>
      </p:sp>
    </p:spTree>
    <p:extLst>
      <p:ext uri="{BB962C8B-B14F-4D97-AF65-F5344CB8AC3E}">
        <p14:creationId xmlns:p14="http://schemas.microsoft.com/office/powerpoint/2010/main" val="466375966"/>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cell</a:t>
            </a:r>
          </a:p>
        </p:txBody>
      </p:sp>
    </p:spTree>
    <p:extLst>
      <p:ext uri="{BB962C8B-B14F-4D97-AF65-F5344CB8AC3E}">
        <p14:creationId xmlns:p14="http://schemas.microsoft.com/office/powerpoint/2010/main" val="1916916900"/>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sell</a:t>
            </a:r>
          </a:p>
        </p:txBody>
      </p:sp>
    </p:spTree>
    <p:extLst>
      <p:ext uri="{BB962C8B-B14F-4D97-AF65-F5344CB8AC3E}">
        <p14:creationId xmlns:p14="http://schemas.microsoft.com/office/powerpoint/2010/main" val="1932306245"/>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New spelling rule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422474783"/>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blue</a:t>
            </a:r>
          </a:p>
        </p:txBody>
      </p:sp>
    </p:spTree>
    <p:extLst>
      <p:ext uri="{BB962C8B-B14F-4D97-AF65-F5344CB8AC3E}">
        <p14:creationId xmlns:p14="http://schemas.microsoft.com/office/powerpoint/2010/main" val="2938272345"/>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clue</a:t>
            </a:r>
          </a:p>
        </p:txBody>
      </p:sp>
    </p:spTree>
    <p:extLst>
      <p:ext uri="{BB962C8B-B14F-4D97-AF65-F5344CB8AC3E}">
        <p14:creationId xmlns:p14="http://schemas.microsoft.com/office/powerpoint/2010/main" val="42138582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701221" y="5023925"/>
            <a:ext cx="10515600" cy="1481650"/>
          </a:xfrm>
        </p:spPr>
        <p:txBody>
          <a:bodyPr>
            <a:normAutofit fontScale="90000"/>
          </a:bodyPr>
          <a:lstStyle/>
          <a:p>
            <a:pPr algn="ctr"/>
            <a:r>
              <a:rPr lang="en-GB" dirty="0">
                <a:latin typeface="Twinkl Cursive Looped" panose="02000000000000000000" pitchFamily="2" charset="0"/>
              </a:rPr>
              <a:t>Grow the Code</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a:t>
            </a:r>
            <a:r>
              <a:rPr lang="en-GB" dirty="0" err="1">
                <a:latin typeface="Twinkl Cursive Looped" panose="02000000000000000000" pitchFamily="2" charset="0"/>
              </a:rPr>
              <a:t>ue</a:t>
            </a:r>
            <a:r>
              <a:rPr lang="en-GB" dirty="0">
                <a:latin typeface="Twinkl Cursive Looped" panose="02000000000000000000" pitchFamily="2" charset="0"/>
              </a:rPr>
              <a:t>’ and ‘</a:t>
            </a:r>
            <a:r>
              <a:rPr lang="en-GB" dirty="0" err="1">
                <a:latin typeface="Twinkl Cursive Looped" panose="02000000000000000000" pitchFamily="2" charset="0"/>
              </a:rPr>
              <a:t>ew</a:t>
            </a:r>
            <a:r>
              <a:rPr lang="en-GB" dirty="0">
                <a:latin typeface="Twinkl Cursive Looped" panose="02000000000000000000" pitchFamily="2" charset="0"/>
              </a:rPr>
              <a:t>’</a:t>
            </a:r>
            <a:br>
              <a:rPr lang="en-GB" dirty="0">
                <a:latin typeface="Twinkl Cursive Looped" panose="02000000000000000000" pitchFamily="2" charset="0"/>
              </a:rPr>
            </a:br>
            <a:br>
              <a:rPr lang="en-GB" dirty="0">
                <a:latin typeface="Twinkl Cursive Looped" panose="02000000000000000000" pitchFamily="2" charset="0"/>
              </a:rPr>
            </a:br>
            <a:endParaRPr lang="en-GB" dirty="0">
              <a:latin typeface="Twinkl Cursive Looped" panose="02000000000000000000" pitchFamily="2" charset="0"/>
            </a:endParaRPr>
          </a:p>
        </p:txBody>
      </p:sp>
    </p:spTree>
    <p:extLst>
      <p:ext uri="{BB962C8B-B14F-4D97-AF65-F5344CB8AC3E}">
        <p14:creationId xmlns:p14="http://schemas.microsoft.com/office/powerpoint/2010/main" val="2817335207"/>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true</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413045715"/>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Tuesday</a:t>
            </a:r>
          </a:p>
        </p:txBody>
      </p:sp>
    </p:spTree>
    <p:extLst>
      <p:ext uri="{BB962C8B-B14F-4D97-AF65-F5344CB8AC3E}">
        <p14:creationId xmlns:p14="http://schemas.microsoft.com/office/powerpoint/2010/main" val="2824879269"/>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rescue</a:t>
            </a:r>
          </a:p>
        </p:txBody>
      </p:sp>
    </p:spTree>
    <p:extLst>
      <p:ext uri="{BB962C8B-B14F-4D97-AF65-F5344CB8AC3E}">
        <p14:creationId xmlns:p14="http://schemas.microsoft.com/office/powerpoint/2010/main" val="805782854"/>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new</a:t>
            </a:r>
          </a:p>
        </p:txBody>
      </p:sp>
    </p:spTree>
    <p:extLst>
      <p:ext uri="{BB962C8B-B14F-4D97-AF65-F5344CB8AC3E}">
        <p14:creationId xmlns:p14="http://schemas.microsoft.com/office/powerpoint/2010/main" val="2306067830"/>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flew</a:t>
            </a:r>
          </a:p>
        </p:txBody>
      </p:sp>
    </p:spTree>
    <p:extLst>
      <p:ext uri="{BB962C8B-B14F-4D97-AF65-F5344CB8AC3E}">
        <p14:creationId xmlns:p14="http://schemas.microsoft.com/office/powerpoint/2010/main" val="2792669322"/>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drew</a:t>
            </a:r>
          </a:p>
        </p:txBody>
      </p:sp>
    </p:spTree>
    <p:extLst>
      <p:ext uri="{BB962C8B-B14F-4D97-AF65-F5344CB8AC3E}">
        <p14:creationId xmlns:p14="http://schemas.microsoft.com/office/powerpoint/2010/main" val="1378953568"/>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few</a:t>
            </a:r>
          </a:p>
        </p:txBody>
      </p:sp>
    </p:spTree>
    <p:extLst>
      <p:ext uri="{BB962C8B-B14F-4D97-AF65-F5344CB8AC3E}">
        <p14:creationId xmlns:p14="http://schemas.microsoft.com/office/powerpoint/2010/main" val="65501327"/>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grew</a:t>
            </a:r>
          </a:p>
        </p:txBody>
      </p:sp>
    </p:spTree>
    <p:extLst>
      <p:ext uri="{BB962C8B-B14F-4D97-AF65-F5344CB8AC3E}">
        <p14:creationId xmlns:p14="http://schemas.microsoft.com/office/powerpoint/2010/main" val="736291790"/>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threw</a:t>
            </a:r>
          </a:p>
        </p:txBody>
      </p:sp>
    </p:spTree>
    <p:extLst>
      <p:ext uri="{BB962C8B-B14F-4D97-AF65-F5344CB8AC3E}">
        <p14:creationId xmlns:p14="http://schemas.microsoft.com/office/powerpoint/2010/main" val="185886241"/>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New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7500554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504981" y="2878647"/>
            <a:ext cx="10515600" cy="1481650"/>
          </a:xfrm>
        </p:spPr>
        <p:txBody>
          <a:bodyPr>
            <a:noAutofit/>
          </a:bodyPr>
          <a:lstStyle/>
          <a:p>
            <a:pPr algn="ctr"/>
            <a:r>
              <a:rPr lang="en-GB" dirty="0" err="1">
                <a:latin typeface="Twinkl Cursive Looped" panose="02000000000000000000" pitchFamily="2" charset="0"/>
              </a:rPr>
              <a:t>ue</a:t>
            </a:r>
            <a:br>
              <a:rPr lang="en-GB" dirty="0">
                <a:latin typeface="Twinkl Cursive Looped" panose="02000000000000000000" pitchFamily="2" charset="0"/>
              </a:rPr>
            </a:br>
            <a:br>
              <a:rPr lang="en-GB" dirty="0">
                <a:latin typeface="Twinkl Cursive Looped" panose="02000000000000000000" pitchFamily="2" charset="0"/>
              </a:rPr>
            </a:br>
            <a:r>
              <a:rPr lang="en-GB" dirty="0" err="1">
                <a:latin typeface="Twinkl Cursive Looped" panose="02000000000000000000" pitchFamily="2" charset="0"/>
              </a:rPr>
              <a:t>ew</a:t>
            </a:r>
            <a:r>
              <a:rPr lang="en-GB" dirty="0">
                <a:latin typeface="Twinkl Cursive Looped" panose="02000000000000000000" pitchFamily="2" charset="0"/>
              </a:rPr>
              <a:t>  </a:t>
            </a:r>
          </a:p>
        </p:txBody>
      </p:sp>
    </p:spTree>
    <p:extLst>
      <p:ext uri="{BB962C8B-B14F-4D97-AF65-F5344CB8AC3E}">
        <p14:creationId xmlns:p14="http://schemas.microsoft.com/office/powerpoint/2010/main" val="4039504546"/>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half</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335409816"/>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money</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844813666"/>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Friday</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554219817"/>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975758" y="2274838"/>
            <a:ext cx="9046029" cy="2308324"/>
          </a:xfrm>
          <a:prstGeom prst="rect">
            <a:avLst/>
          </a:prstGeom>
          <a:noFill/>
        </p:spPr>
        <p:txBody>
          <a:bodyPr wrap="square" rtlCol="0">
            <a:spAutoFit/>
          </a:bodyPr>
          <a:lstStyle/>
          <a:p>
            <a:r>
              <a:rPr lang="en-GB" sz="7200" dirty="0">
                <a:latin typeface="Twinkl Cursive Looped" panose="02000000000000000000" pitchFamily="2" charset="0"/>
              </a:rPr>
              <a:t>Quick Quiz time…</a:t>
            </a:r>
          </a:p>
          <a:p>
            <a:endParaRPr lang="en-GB" sz="7200" dirty="0"/>
          </a:p>
        </p:txBody>
      </p:sp>
    </p:spTree>
    <p:extLst>
      <p:ext uri="{BB962C8B-B14F-4D97-AF65-F5344CB8AC3E}">
        <p14:creationId xmlns:p14="http://schemas.microsoft.com/office/powerpoint/2010/main" val="3625788919"/>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642258" y="560338"/>
            <a:ext cx="11168742" cy="4370427"/>
          </a:xfrm>
          <a:prstGeom prst="rect">
            <a:avLst/>
          </a:prstGeom>
          <a:noFill/>
        </p:spPr>
        <p:txBody>
          <a:bodyPr wrap="square" rtlCol="0">
            <a:spAutoFit/>
          </a:bodyPr>
          <a:lstStyle/>
          <a:p>
            <a:r>
              <a:rPr lang="en-GB" sz="7200" dirty="0">
                <a:latin typeface="Twinkl Cursive Looped" panose="02000000000000000000" pitchFamily="2" charset="0"/>
              </a:rPr>
              <a:t>Did you get them correct?</a:t>
            </a:r>
          </a:p>
          <a:p>
            <a:r>
              <a:rPr lang="en-GB" sz="4400" i="1" dirty="0">
                <a:latin typeface="Twinkl Cursive Looped" panose="02000000000000000000" pitchFamily="2" charset="0"/>
              </a:rPr>
              <a:t>Edit your work.</a:t>
            </a:r>
          </a:p>
          <a:p>
            <a:pPr algn="ctr"/>
            <a:endParaRPr lang="en-GB" sz="5400" dirty="0">
              <a:latin typeface="Twinkl Cursive Looped" panose="02000000000000000000" pitchFamily="2" charset="0"/>
            </a:endParaRPr>
          </a:p>
          <a:p>
            <a:pPr algn="ctr"/>
            <a:r>
              <a:rPr lang="en-GB" sz="5400" dirty="0">
                <a:latin typeface="Twinkl Cursive Looped" panose="02000000000000000000" pitchFamily="2" charset="0"/>
              </a:rPr>
              <a:t>half money Friday after fast making blue Tuesday flew grew</a:t>
            </a:r>
          </a:p>
        </p:txBody>
      </p:sp>
    </p:spTree>
    <p:extLst>
      <p:ext uri="{BB962C8B-B14F-4D97-AF65-F5344CB8AC3E}">
        <p14:creationId xmlns:p14="http://schemas.microsoft.com/office/powerpoint/2010/main" val="3886991875"/>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975758" y="2274838"/>
            <a:ext cx="9046029" cy="2308324"/>
          </a:xfrm>
          <a:prstGeom prst="rect">
            <a:avLst/>
          </a:prstGeom>
          <a:noFill/>
        </p:spPr>
        <p:txBody>
          <a:bodyPr wrap="square" rtlCol="0">
            <a:spAutoFit/>
          </a:bodyPr>
          <a:lstStyle/>
          <a:p>
            <a:r>
              <a:rPr lang="en-GB" sz="7200" dirty="0">
                <a:latin typeface="Twinkl Cursive Looped" panose="02000000000000000000" pitchFamily="2" charset="0"/>
              </a:rPr>
              <a:t>Word class time…</a:t>
            </a:r>
          </a:p>
          <a:p>
            <a:endParaRPr lang="en-GB" sz="7200" dirty="0"/>
          </a:p>
        </p:txBody>
      </p:sp>
    </p:spTree>
    <p:extLst>
      <p:ext uri="{BB962C8B-B14F-4D97-AF65-F5344CB8AC3E}">
        <p14:creationId xmlns:p14="http://schemas.microsoft.com/office/powerpoint/2010/main" val="1301617929"/>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451759" y="3713045"/>
            <a:ext cx="11800115" cy="523220"/>
          </a:xfrm>
          <a:prstGeom prst="rect">
            <a:avLst/>
          </a:prstGeom>
          <a:noFill/>
        </p:spPr>
        <p:txBody>
          <a:bodyPr wrap="square" rtlCol="0">
            <a:spAutoFit/>
          </a:bodyPr>
          <a:lstStyle/>
          <a:p>
            <a:r>
              <a:rPr lang="nl-NL" sz="2800" dirty="0">
                <a:solidFill>
                  <a:schemeClr val="accent2"/>
                </a:solidFill>
                <a:latin typeface="Twinkl Cursive Looped" panose="02000000000000000000" pitchFamily="2" charset="0"/>
              </a:rPr>
              <a:t>Determiner noun verb number conjunction determiner noun</a:t>
            </a:r>
          </a:p>
        </p:txBody>
      </p:sp>
      <p:sp>
        <p:nvSpPr>
          <p:cNvPr id="3" name="TextBox 2">
            <a:extLst>
              <a:ext uri="{FF2B5EF4-FFF2-40B4-BE49-F238E27FC236}">
                <a16:creationId xmlns:a16="http://schemas.microsoft.com/office/drawing/2014/main" id="{E500F0D3-C8EE-77CA-D8A5-2252D46724AA}"/>
              </a:ext>
            </a:extLst>
          </p:cNvPr>
          <p:cNvSpPr txBox="1"/>
          <p:nvPr/>
        </p:nvSpPr>
        <p:spPr>
          <a:xfrm>
            <a:off x="451759" y="1956022"/>
            <a:ext cx="11517084" cy="707886"/>
          </a:xfrm>
          <a:prstGeom prst="rect">
            <a:avLst/>
          </a:prstGeom>
          <a:noFill/>
        </p:spPr>
        <p:txBody>
          <a:bodyPr wrap="square" rtlCol="0">
            <a:spAutoFit/>
          </a:bodyPr>
          <a:lstStyle/>
          <a:p>
            <a:r>
              <a:rPr lang="en-GB" sz="4000" dirty="0">
                <a:latin typeface="Twinkl Cursive Looped" panose="02000000000000000000" pitchFamily="2" charset="0"/>
              </a:rPr>
              <a:t>The baby was two and a half. </a:t>
            </a:r>
            <a:endParaRPr lang="en-GB" sz="6000" dirty="0"/>
          </a:p>
        </p:txBody>
      </p:sp>
      <p:sp>
        <p:nvSpPr>
          <p:cNvPr id="4" name="Rectangle 3">
            <a:extLst>
              <a:ext uri="{FF2B5EF4-FFF2-40B4-BE49-F238E27FC236}">
                <a16:creationId xmlns:a16="http://schemas.microsoft.com/office/drawing/2014/main" id="{B5313488-7E4A-79E2-52CD-B230AB2EBC8A}"/>
              </a:ext>
            </a:extLst>
          </p:cNvPr>
          <p:cNvSpPr/>
          <p:nvPr/>
        </p:nvSpPr>
        <p:spPr>
          <a:xfrm>
            <a:off x="6210301" y="1956022"/>
            <a:ext cx="1221575" cy="707885"/>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E02A7888-AA45-7396-3E3D-4AC6E69CC2E9}"/>
              </a:ext>
            </a:extLst>
          </p:cNvPr>
          <p:cNvSpPr/>
          <p:nvPr/>
        </p:nvSpPr>
        <p:spPr>
          <a:xfrm>
            <a:off x="8811490" y="3670873"/>
            <a:ext cx="984168" cy="523220"/>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51453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5" grpId="0" animBg="1"/>
    </p:bld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337457" y="4748324"/>
            <a:ext cx="11800115" cy="523220"/>
          </a:xfrm>
          <a:prstGeom prst="rect">
            <a:avLst/>
          </a:prstGeom>
          <a:noFill/>
        </p:spPr>
        <p:txBody>
          <a:bodyPr wrap="square" rtlCol="0">
            <a:spAutoFit/>
          </a:bodyPr>
          <a:lstStyle/>
          <a:p>
            <a:r>
              <a:rPr lang="nl-NL" sz="2800" dirty="0">
                <a:solidFill>
                  <a:schemeClr val="accent2"/>
                </a:solidFill>
                <a:latin typeface="Twinkl Cursive Looped" panose="02000000000000000000" pitchFamily="2" charset="0"/>
              </a:rPr>
              <a:t>Pronoun verb determiner noun</a:t>
            </a:r>
            <a:endParaRPr lang="en-GB" sz="6000" dirty="0"/>
          </a:p>
        </p:txBody>
      </p:sp>
      <p:sp>
        <p:nvSpPr>
          <p:cNvPr id="3" name="TextBox 2">
            <a:extLst>
              <a:ext uri="{FF2B5EF4-FFF2-40B4-BE49-F238E27FC236}">
                <a16:creationId xmlns:a16="http://schemas.microsoft.com/office/drawing/2014/main" id="{E500F0D3-C8EE-77CA-D8A5-2252D46724AA}"/>
              </a:ext>
            </a:extLst>
          </p:cNvPr>
          <p:cNvSpPr txBox="1"/>
          <p:nvPr/>
        </p:nvSpPr>
        <p:spPr>
          <a:xfrm>
            <a:off x="337458" y="1998082"/>
            <a:ext cx="11517084" cy="707886"/>
          </a:xfrm>
          <a:prstGeom prst="rect">
            <a:avLst/>
          </a:prstGeom>
          <a:noFill/>
        </p:spPr>
        <p:txBody>
          <a:bodyPr wrap="square" rtlCol="0">
            <a:spAutoFit/>
          </a:bodyPr>
          <a:lstStyle/>
          <a:p>
            <a:r>
              <a:rPr lang="en-GB" sz="4000" dirty="0">
                <a:latin typeface="Twinkl Cursive Looped" panose="02000000000000000000" pitchFamily="2" charset="0"/>
              </a:rPr>
              <a:t>I counted the money.  </a:t>
            </a:r>
            <a:endParaRPr lang="en-GB" sz="6000" dirty="0"/>
          </a:p>
        </p:txBody>
      </p:sp>
      <p:sp>
        <p:nvSpPr>
          <p:cNvPr id="4" name="Rectangle 3">
            <a:extLst>
              <a:ext uri="{FF2B5EF4-FFF2-40B4-BE49-F238E27FC236}">
                <a16:creationId xmlns:a16="http://schemas.microsoft.com/office/drawing/2014/main" id="{B5313488-7E4A-79E2-52CD-B230AB2EBC8A}"/>
              </a:ext>
            </a:extLst>
          </p:cNvPr>
          <p:cNvSpPr/>
          <p:nvPr/>
        </p:nvSpPr>
        <p:spPr>
          <a:xfrm>
            <a:off x="3601229" y="2044248"/>
            <a:ext cx="1515835" cy="615553"/>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E02A7888-AA45-7396-3E3D-4AC6E69CC2E9}"/>
              </a:ext>
            </a:extLst>
          </p:cNvPr>
          <p:cNvSpPr/>
          <p:nvPr/>
        </p:nvSpPr>
        <p:spPr>
          <a:xfrm>
            <a:off x="4202664" y="4745477"/>
            <a:ext cx="1167358" cy="523219"/>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05437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5" grpId="0" animBg="1"/>
    </p:bld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391885" y="4702157"/>
            <a:ext cx="11800115" cy="523220"/>
          </a:xfrm>
          <a:prstGeom prst="rect">
            <a:avLst/>
          </a:prstGeom>
          <a:noFill/>
        </p:spPr>
        <p:txBody>
          <a:bodyPr wrap="square" rtlCol="0">
            <a:spAutoFit/>
          </a:bodyPr>
          <a:lstStyle/>
          <a:p>
            <a:r>
              <a:rPr lang="fr-FR" sz="2800" dirty="0" err="1">
                <a:solidFill>
                  <a:schemeClr val="accent2"/>
                </a:solidFill>
                <a:latin typeface="Twinkl Cursive Looped" panose="02000000000000000000" pitchFamily="2" charset="0"/>
              </a:rPr>
              <a:t>Adverb</a:t>
            </a:r>
            <a:r>
              <a:rPr lang="fr-FR" sz="2800" dirty="0">
                <a:solidFill>
                  <a:schemeClr val="accent2"/>
                </a:solidFill>
                <a:latin typeface="Twinkl Cursive Looped" panose="02000000000000000000" pitchFamily="2" charset="0"/>
              </a:rPr>
              <a:t> </a:t>
            </a:r>
            <a:r>
              <a:rPr lang="fr-FR" sz="2800" dirty="0" err="1">
                <a:solidFill>
                  <a:schemeClr val="accent2"/>
                </a:solidFill>
                <a:latin typeface="Twinkl Cursive Looped" panose="02000000000000000000" pitchFamily="2" charset="0"/>
              </a:rPr>
              <a:t>verb</a:t>
            </a:r>
            <a:r>
              <a:rPr lang="fr-FR" sz="2800" dirty="0">
                <a:solidFill>
                  <a:schemeClr val="accent2"/>
                </a:solidFill>
                <a:latin typeface="Twinkl Cursive Looped" panose="02000000000000000000" pitchFamily="2" charset="0"/>
              </a:rPr>
              <a:t> </a:t>
            </a:r>
            <a:r>
              <a:rPr lang="fr-FR" sz="2800" dirty="0" err="1">
                <a:solidFill>
                  <a:schemeClr val="accent2"/>
                </a:solidFill>
                <a:latin typeface="Twinkl Cursive Looped" panose="02000000000000000000" pitchFamily="2" charset="0"/>
              </a:rPr>
              <a:t>determiner</a:t>
            </a:r>
            <a:r>
              <a:rPr lang="fr-FR" sz="2800" dirty="0">
                <a:solidFill>
                  <a:schemeClr val="accent2"/>
                </a:solidFill>
                <a:latin typeface="Twinkl Cursive Looped" panose="02000000000000000000" pitchFamily="2" charset="0"/>
              </a:rPr>
              <a:t> </a:t>
            </a:r>
            <a:r>
              <a:rPr lang="fr-FR" sz="2800" dirty="0" err="1">
                <a:solidFill>
                  <a:schemeClr val="accent2"/>
                </a:solidFill>
                <a:latin typeface="Twinkl Cursive Looped" panose="02000000000000000000" pitchFamily="2" charset="0"/>
              </a:rPr>
              <a:t>noun</a:t>
            </a:r>
            <a:r>
              <a:rPr lang="fr-FR" sz="2800" dirty="0">
                <a:solidFill>
                  <a:schemeClr val="accent2"/>
                </a:solidFill>
                <a:latin typeface="Twinkl Cursive Looped" panose="02000000000000000000" pitchFamily="2" charset="0"/>
              </a:rPr>
              <a:t> </a:t>
            </a:r>
            <a:r>
              <a:rPr lang="fr-FR" sz="2800" dirty="0" err="1">
                <a:solidFill>
                  <a:schemeClr val="accent2"/>
                </a:solidFill>
                <a:latin typeface="Twinkl Cursive Looped" panose="02000000000000000000" pitchFamily="2" charset="0"/>
              </a:rPr>
              <a:t>preposition</a:t>
            </a:r>
            <a:r>
              <a:rPr lang="fr-FR" sz="2800" dirty="0">
                <a:solidFill>
                  <a:schemeClr val="accent2"/>
                </a:solidFill>
                <a:latin typeface="Twinkl Cursive Looped" panose="02000000000000000000" pitchFamily="2" charset="0"/>
              </a:rPr>
              <a:t> </a:t>
            </a:r>
            <a:r>
              <a:rPr lang="fr-FR" sz="2800" dirty="0" err="1">
                <a:solidFill>
                  <a:schemeClr val="accent2"/>
                </a:solidFill>
                <a:latin typeface="Twinkl Cursive Looped" panose="02000000000000000000" pitchFamily="2" charset="0"/>
              </a:rPr>
              <a:t>noun</a:t>
            </a:r>
            <a:endParaRPr lang="en-GB" sz="6000" dirty="0"/>
          </a:p>
        </p:txBody>
      </p:sp>
      <p:sp>
        <p:nvSpPr>
          <p:cNvPr id="3" name="TextBox 2">
            <a:extLst>
              <a:ext uri="{FF2B5EF4-FFF2-40B4-BE49-F238E27FC236}">
                <a16:creationId xmlns:a16="http://schemas.microsoft.com/office/drawing/2014/main" id="{E500F0D3-C8EE-77CA-D8A5-2252D46724AA}"/>
              </a:ext>
            </a:extLst>
          </p:cNvPr>
          <p:cNvSpPr txBox="1"/>
          <p:nvPr/>
        </p:nvSpPr>
        <p:spPr>
          <a:xfrm>
            <a:off x="337457" y="2044590"/>
            <a:ext cx="11517084" cy="707886"/>
          </a:xfrm>
          <a:prstGeom prst="rect">
            <a:avLst/>
          </a:prstGeom>
          <a:noFill/>
        </p:spPr>
        <p:txBody>
          <a:bodyPr wrap="square" rtlCol="0">
            <a:spAutoFit/>
          </a:bodyPr>
          <a:lstStyle/>
          <a:p>
            <a:r>
              <a:rPr lang="en-GB" sz="4000" dirty="0">
                <a:latin typeface="Twinkl Cursive Looped" panose="02000000000000000000" pitchFamily="2" charset="0"/>
              </a:rPr>
              <a:t>There was a party on Friday</a:t>
            </a:r>
            <a:endParaRPr lang="en-GB" sz="6000" dirty="0"/>
          </a:p>
        </p:txBody>
      </p:sp>
      <p:sp>
        <p:nvSpPr>
          <p:cNvPr id="4" name="Rectangle 3">
            <a:extLst>
              <a:ext uri="{FF2B5EF4-FFF2-40B4-BE49-F238E27FC236}">
                <a16:creationId xmlns:a16="http://schemas.microsoft.com/office/drawing/2014/main" id="{B5313488-7E4A-79E2-52CD-B230AB2EBC8A}"/>
              </a:ext>
            </a:extLst>
          </p:cNvPr>
          <p:cNvSpPr/>
          <p:nvPr/>
        </p:nvSpPr>
        <p:spPr>
          <a:xfrm>
            <a:off x="5347604" y="2044590"/>
            <a:ext cx="1651712" cy="615553"/>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E02A7888-AA45-7396-3E3D-4AC6E69CC2E9}"/>
              </a:ext>
            </a:extLst>
          </p:cNvPr>
          <p:cNvSpPr/>
          <p:nvPr/>
        </p:nvSpPr>
        <p:spPr>
          <a:xfrm>
            <a:off x="6794018" y="4702157"/>
            <a:ext cx="944338" cy="523219"/>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32611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5" grpId="0" animBg="1"/>
    </p:bld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95944" y="2274838"/>
            <a:ext cx="11740242" cy="4524315"/>
          </a:xfrm>
          <a:prstGeom prst="rect">
            <a:avLst/>
          </a:prstGeom>
          <a:noFill/>
        </p:spPr>
        <p:txBody>
          <a:bodyPr wrap="square" rtlCol="0">
            <a:spAutoFit/>
          </a:bodyPr>
          <a:lstStyle/>
          <a:p>
            <a:r>
              <a:rPr lang="en-GB" sz="7200" dirty="0">
                <a:latin typeface="Twinkl Cursive Looped" panose="02000000000000000000" pitchFamily="2" charset="0"/>
              </a:rPr>
              <a:t>Etymology </a:t>
            </a:r>
          </a:p>
          <a:p>
            <a:endParaRPr lang="en-GB" sz="7200" dirty="0">
              <a:solidFill>
                <a:srgbClr val="FF0000"/>
              </a:solidFill>
              <a:latin typeface="Twinkl Cursive Looped" panose="02000000000000000000" pitchFamily="2" charset="0"/>
            </a:endParaRPr>
          </a:p>
          <a:p>
            <a:r>
              <a:rPr lang="en-GB" sz="7200" dirty="0">
                <a:solidFill>
                  <a:srgbClr val="FF0000"/>
                </a:solidFill>
                <a:latin typeface="Twinkl Cursive Looped" panose="02000000000000000000" pitchFamily="2" charset="0"/>
              </a:rPr>
              <a:t>The history of a word….</a:t>
            </a:r>
            <a:endParaRPr lang="en-GB" sz="4800" dirty="0">
              <a:solidFill>
                <a:srgbClr val="FF0000"/>
              </a:solidFill>
              <a:latin typeface="Twinkl Cursive Looped" panose="02000000000000000000" pitchFamily="2" charset="0"/>
            </a:endParaRPr>
          </a:p>
          <a:p>
            <a:endParaRPr lang="en-GB" sz="7200" dirty="0"/>
          </a:p>
        </p:txBody>
      </p:sp>
    </p:spTree>
    <p:extLst>
      <p:ext uri="{BB962C8B-B14F-4D97-AF65-F5344CB8AC3E}">
        <p14:creationId xmlns:p14="http://schemas.microsoft.com/office/powerpoint/2010/main" val="28374961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32114" y="2961763"/>
            <a:ext cx="10515600" cy="1481650"/>
          </a:xfrm>
        </p:spPr>
        <p:txBody>
          <a:bodyPr>
            <a:normAutofit/>
          </a:bodyPr>
          <a:lstStyle/>
          <a:p>
            <a:pPr algn="ctr"/>
            <a:r>
              <a:rPr lang="en-GB" dirty="0">
                <a:latin typeface="Twinkl Cursive Looped" panose="02000000000000000000" pitchFamily="2" charset="0"/>
              </a:rPr>
              <a:t>blue </a:t>
            </a:r>
          </a:p>
        </p:txBody>
      </p:sp>
      <p:sp>
        <p:nvSpPr>
          <p:cNvPr id="3" name="Rectangle 2">
            <a:extLst>
              <a:ext uri="{FF2B5EF4-FFF2-40B4-BE49-F238E27FC236}">
                <a16:creationId xmlns:a16="http://schemas.microsoft.com/office/drawing/2014/main" id="{13BB5EC0-7A96-4D29-A835-6FAE896C31A4}"/>
              </a:ext>
            </a:extLst>
          </p:cNvPr>
          <p:cNvSpPr/>
          <p:nvPr/>
        </p:nvSpPr>
        <p:spPr>
          <a:xfrm>
            <a:off x="6334298" y="3429000"/>
            <a:ext cx="881149" cy="101441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AutoShape 10" descr="Image result for blue clipart">
            <a:extLst>
              <a:ext uri="{FF2B5EF4-FFF2-40B4-BE49-F238E27FC236}">
                <a16:creationId xmlns:a16="http://schemas.microsoft.com/office/drawing/2014/main" id="{7CDE64ED-50F0-B50E-7C60-975ED181B2C0}"/>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6" name="Picture 5">
            <a:extLst>
              <a:ext uri="{FF2B5EF4-FFF2-40B4-BE49-F238E27FC236}">
                <a16:creationId xmlns:a16="http://schemas.microsoft.com/office/drawing/2014/main" id="{B3AC2743-3B08-A1AB-C6BF-0267759CB228}"/>
              </a:ext>
            </a:extLst>
          </p:cNvPr>
          <p:cNvPicPr>
            <a:picLocks noChangeAspect="1"/>
          </p:cNvPicPr>
          <p:nvPr/>
        </p:nvPicPr>
        <p:blipFill rotWithShape="1">
          <a:blip r:embed="rId2"/>
          <a:srcRect l="15545" t="34659" r="69591" b="40116"/>
          <a:stretch/>
        </p:blipFill>
        <p:spPr>
          <a:xfrm>
            <a:off x="665019" y="548640"/>
            <a:ext cx="1812174" cy="1729047"/>
          </a:xfrm>
          <a:prstGeom prst="rect">
            <a:avLst/>
          </a:prstGeom>
        </p:spPr>
      </p:pic>
    </p:spTree>
    <p:extLst>
      <p:ext uri="{BB962C8B-B14F-4D97-AF65-F5344CB8AC3E}">
        <p14:creationId xmlns:p14="http://schemas.microsoft.com/office/powerpoint/2010/main" val="1149855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451758" y="1752324"/>
            <a:ext cx="11740242" cy="3970318"/>
          </a:xfrm>
          <a:prstGeom prst="rect">
            <a:avLst/>
          </a:prstGeom>
          <a:noFill/>
        </p:spPr>
        <p:txBody>
          <a:bodyPr wrap="square" rtlCol="0">
            <a:spAutoFit/>
          </a:bodyPr>
          <a:lstStyle/>
          <a:p>
            <a:r>
              <a:rPr lang="en-GB" b="1" dirty="0">
                <a:solidFill>
                  <a:srgbClr val="83001D"/>
                </a:solidFill>
                <a:effectLst/>
              </a:rPr>
              <a:t>Half</a:t>
            </a:r>
          </a:p>
          <a:p>
            <a:endParaRPr lang="en-GB" b="1" dirty="0">
              <a:solidFill>
                <a:srgbClr val="83001D"/>
              </a:solidFill>
            </a:endParaRPr>
          </a:p>
          <a:p>
            <a:r>
              <a:rPr lang="en-GB" b="1" dirty="0">
                <a:solidFill>
                  <a:srgbClr val="83001D"/>
                </a:solidFill>
                <a:effectLst/>
              </a:rPr>
              <a:t>Old English half, </a:t>
            </a:r>
            <a:r>
              <a:rPr lang="en-GB" b="1" dirty="0" err="1">
                <a:solidFill>
                  <a:srgbClr val="83001D"/>
                </a:solidFill>
                <a:effectLst/>
              </a:rPr>
              <a:t>healf</a:t>
            </a:r>
            <a:r>
              <a:rPr lang="en-GB" b="1" dirty="0">
                <a:solidFill>
                  <a:srgbClr val="83001D"/>
                </a:solidFill>
                <a:effectLst/>
              </a:rPr>
              <a:t>, of Germanic origin; related to Dutch half and German </a:t>
            </a:r>
            <a:r>
              <a:rPr lang="en-GB" b="1" dirty="0" err="1">
                <a:solidFill>
                  <a:srgbClr val="83001D"/>
                </a:solidFill>
                <a:effectLst/>
              </a:rPr>
              <a:t>halb</a:t>
            </a:r>
            <a:r>
              <a:rPr lang="en-GB" b="1" dirty="0">
                <a:solidFill>
                  <a:srgbClr val="83001D"/>
                </a:solidFill>
                <a:effectLst/>
              </a:rPr>
              <a:t> (adjectives). The earliest meaning of the Germanic base was ‘side’, also a noun sense in Old English</a:t>
            </a:r>
          </a:p>
          <a:p>
            <a:endParaRPr lang="en-GB" b="1" dirty="0">
              <a:solidFill>
                <a:srgbClr val="83001D"/>
              </a:solidFill>
            </a:endParaRPr>
          </a:p>
          <a:p>
            <a:endParaRPr lang="en-GB" b="1" dirty="0">
              <a:solidFill>
                <a:srgbClr val="83001D"/>
              </a:solidFill>
              <a:effectLst/>
            </a:endParaRPr>
          </a:p>
          <a:p>
            <a:endParaRPr lang="en-GB" b="1" dirty="0">
              <a:solidFill>
                <a:srgbClr val="83001D"/>
              </a:solidFill>
            </a:endParaRPr>
          </a:p>
          <a:p>
            <a:endParaRPr lang="en-GB" b="1" dirty="0">
              <a:solidFill>
                <a:srgbClr val="83001D"/>
              </a:solidFill>
              <a:effectLst/>
            </a:endParaRPr>
          </a:p>
          <a:p>
            <a:r>
              <a:rPr lang="en-GB" b="1" dirty="0">
                <a:solidFill>
                  <a:srgbClr val="83001D"/>
                </a:solidFill>
                <a:effectLst/>
              </a:rPr>
              <a:t>Money</a:t>
            </a:r>
          </a:p>
          <a:p>
            <a:endParaRPr lang="en-GB" b="1" dirty="0">
              <a:solidFill>
                <a:srgbClr val="83001D"/>
              </a:solidFill>
            </a:endParaRPr>
          </a:p>
          <a:p>
            <a:r>
              <a:rPr lang="en-GB" b="1" dirty="0">
                <a:solidFill>
                  <a:srgbClr val="83001D"/>
                </a:solidFill>
                <a:effectLst/>
              </a:rPr>
              <a:t>Middle English: from Old French </a:t>
            </a:r>
            <a:r>
              <a:rPr lang="en-GB" b="1" dirty="0" err="1">
                <a:solidFill>
                  <a:srgbClr val="83001D"/>
                </a:solidFill>
                <a:effectLst/>
              </a:rPr>
              <a:t>moneie</a:t>
            </a:r>
            <a:r>
              <a:rPr lang="en-GB" b="1" dirty="0">
                <a:solidFill>
                  <a:srgbClr val="83001D"/>
                </a:solidFill>
                <a:effectLst/>
              </a:rPr>
              <a:t>, from Latin </a:t>
            </a:r>
            <a:r>
              <a:rPr lang="en-GB" b="1" dirty="0" err="1">
                <a:solidFill>
                  <a:srgbClr val="83001D"/>
                </a:solidFill>
                <a:effectLst/>
              </a:rPr>
              <a:t>moneta</a:t>
            </a:r>
            <a:r>
              <a:rPr lang="en-GB" b="1" dirty="0">
                <a:solidFill>
                  <a:srgbClr val="83001D"/>
                </a:solidFill>
                <a:effectLst/>
              </a:rPr>
              <a:t> ‘mint, money’, originally a title of the goddess Juno, in whose temple in Rome money was minted</a:t>
            </a:r>
          </a:p>
          <a:p>
            <a:br>
              <a:rPr lang="en-GB" b="1" dirty="0">
                <a:solidFill>
                  <a:srgbClr val="83001D"/>
                </a:solidFill>
                <a:effectLst/>
                <a:hlinkClick r:id="rId3"/>
              </a:rPr>
            </a:br>
            <a:endParaRPr lang="en-GB" sz="18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558172481"/>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225879" y="937677"/>
            <a:ext cx="11740242" cy="1754326"/>
          </a:xfrm>
          <a:prstGeom prst="rect">
            <a:avLst/>
          </a:prstGeom>
          <a:noFill/>
        </p:spPr>
        <p:txBody>
          <a:bodyPr wrap="square" rtlCol="0">
            <a:spAutoFit/>
          </a:bodyPr>
          <a:lstStyle/>
          <a:p>
            <a:r>
              <a:rPr lang="en-GB" b="1" dirty="0">
                <a:solidFill>
                  <a:srgbClr val="83001D"/>
                </a:solidFill>
                <a:effectLst/>
              </a:rPr>
              <a:t>Friday </a:t>
            </a:r>
          </a:p>
          <a:p>
            <a:endParaRPr lang="en-GB" b="1" dirty="0">
              <a:solidFill>
                <a:srgbClr val="83001D"/>
              </a:solidFill>
            </a:endParaRPr>
          </a:p>
          <a:p>
            <a:r>
              <a:rPr lang="en-GB" b="1" dirty="0">
                <a:solidFill>
                  <a:srgbClr val="83001D"/>
                </a:solidFill>
                <a:effectLst/>
              </a:rPr>
              <a:t>Old English </a:t>
            </a:r>
            <a:r>
              <a:rPr lang="en-GB" b="1" dirty="0" err="1">
                <a:solidFill>
                  <a:srgbClr val="83001D"/>
                </a:solidFill>
                <a:effectLst/>
              </a:rPr>
              <a:t>Frīgedæg</a:t>
            </a:r>
            <a:r>
              <a:rPr lang="en-GB" b="1" dirty="0">
                <a:solidFill>
                  <a:srgbClr val="83001D"/>
                </a:solidFill>
                <a:effectLst/>
              </a:rPr>
              <a:t> ‘day of Frigga’, named after the Germanic goddess Frigga, wife of the supreme god Odin and goddess of married love; translation of late Latin Veneris dies ‘day of Venus’, Frigga being equated with the Roman goddess of love, Venus. Compare with Dutch </a:t>
            </a:r>
            <a:r>
              <a:rPr lang="en-GB" b="1" dirty="0" err="1">
                <a:solidFill>
                  <a:srgbClr val="83001D"/>
                </a:solidFill>
                <a:effectLst/>
              </a:rPr>
              <a:t>vrijdag</a:t>
            </a:r>
            <a:r>
              <a:rPr lang="en-GB" b="1" dirty="0">
                <a:solidFill>
                  <a:srgbClr val="83001D"/>
                </a:solidFill>
                <a:effectLst/>
              </a:rPr>
              <a:t> and German Freitag .</a:t>
            </a:r>
            <a:br>
              <a:rPr lang="en-GB" b="1" dirty="0">
                <a:solidFill>
                  <a:srgbClr val="83001D"/>
                </a:solidFill>
                <a:effectLst/>
                <a:hlinkClick r:id="rId3"/>
              </a:rPr>
            </a:br>
            <a:endParaRPr lang="en-GB" sz="1800" dirty="0">
              <a:effectLst/>
              <a:latin typeface="Calibri" panose="020F0502020204030204" pitchFamily="34" charset="0"/>
              <a:ea typeface="Calibri" panose="020F0502020204030204" pitchFamily="34" charset="0"/>
            </a:endParaRPr>
          </a:p>
        </p:txBody>
      </p:sp>
      <p:pic>
        <p:nvPicPr>
          <p:cNvPr id="7" name="Picture 6">
            <a:extLst>
              <a:ext uri="{FF2B5EF4-FFF2-40B4-BE49-F238E27FC236}">
                <a16:creationId xmlns:a16="http://schemas.microsoft.com/office/drawing/2014/main" id="{98D8EBD1-E6E1-1669-8B2D-83CEB863E0D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92583" y="3057524"/>
            <a:ext cx="3451080" cy="3687455"/>
          </a:xfrm>
          <a:prstGeom prst="rect">
            <a:avLst/>
          </a:prstGeom>
          <a:noFill/>
        </p:spPr>
      </p:pic>
    </p:spTree>
    <p:extLst>
      <p:ext uri="{BB962C8B-B14F-4D97-AF65-F5344CB8AC3E}">
        <p14:creationId xmlns:p14="http://schemas.microsoft.com/office/powerpoint/2010/main" val="1566604948"/>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225879" y="1050195"/>
            <a:ext cx="11740242" cy="3970318"/>
          </a:xfrm>
          <a:prstGeom prst="rect">
            <a:avLst/>
          </a:prstGeom>
          <a:noFill/>
        </p:spPr>
        <p:txBody>
          <a:bodyPr wrap="square" rtlCol="0">
            <a:spAutoFit/>
          </a:bodyPr>
          <a:lstStyle/>
          <a:p>
            <a:r>
              <a:rPr lang="en-GB" sz="7200" dirty="0">
                <a:latin typeface="Twinkl Cursive Looped" panose="02000000000000000000" pitchFamily="2" charset="0"/>
              </a:rPr>
              <a:t>Let’s </a:t>
            </a:r>
            <a:r>
              <a:rPr lang="en-GB" sz="7200" i="1" dirty="0">
                <a:latin typeface="Twinkl Cursive Looped" panose="02000000000000000000" pitchFamily="2" charset="0"/>
              </a:rPr>
              <a:t>investigate….</a:t>
            </a:r>
          </a:p>
          <a:p>
            <a:endParaRPr lang="en-GB" sz="7200" i="1" dirty="0">
              <a:latin typeface="Twinkl Cursive Looped" panose="02000000000000000000" pitchFamily="2" charset="0"/>
            </a:endParaRPr>
          </a:p>
          <a:p>
            <a:r>
              <a:rPr lang="en-GB" sz="5400" i="1" dirty="0">
                <a:latin typeface="Twinkl Cursive Looped" panose="02000000000000000000" pitchFamily="2" charset="0"/>
              </a:rPr>
              <a:t>Find synonyms and antonyms of the challenge words. </a:t>
            </a:r>
          </a:p>
        </p:txBody>
      </p:sp>
    </p:spTree>
    <p:extLst>
      <p:ext uri="{BB962C8B-B14F-4D97-AF65-F5344CB8AC3E}">
        <p14:creationId xmlns:p14="http://schemas.microsoft.com/office/powerpoint/2010/main" val="40273909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469571" y="1518558"/>
            <a:ext cx="9046029" cy="3416320"/>
          </a:xfrm>
          <a:prstGeom prst="rect">
            <a:avLst/>
          </a:prstGeom>
          <a:noFill/>
        </p:spPr>
        <p:txBody>
          <a:bodyPr wrap="square" rtlCol="0">
            <a:spAutoFit/>
          </a:bodyPr>
          <a:lstStyle/>
          <a:p>
            <a:r>
              <a:rPr lang="en-GB" sz="7200" dirty="0">
                <a:latin typeface="Twinkl Cursive Looped" panose="02000000000000000000" pitchFamily="2" charset="0"/>
              </a:rPr>
              <a:t>Year 2  - Summer 1</a:t>
            </a:r>
          </a:p>
          <a:p>
            <a:r>
              <a:rPr lang="en-GB" sz="7200" dirty="0">
                <a:latin typeface="Twinkl Cursive Looped" panose="02000000000000000000" pitchFamily="2" charset="0"/>
              </a:rPr>
              <a:t>Week 5 - Monday</a:t>
            </a:r>
          </a:p>
          <a:p>
            <a:endParaRPr lang="en-GB" sz="7200" dirty="0"/>
          </a:p>
        </p:txBody>
      </p:sp>
    </p:spTree>
    <p:extLst>
      <p:ext uri="{BB962C8B-B14F-4D97-AF65-F5344CB8AC3E}">
        <p14:creationId xmlns:p14="http://schemas.microsoft.com/office/powerpoint/2010/main" val="8643767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clue</a:t>
            </a:r>
          </a:p>
        </p:txBody>
      </p:sp>
      <p:sp>
        <p:nvSpPr>
          <p:cNvPr id="3" name="Rectangle 2">
            <a:extLst>
              <a:ext uri="{FF2B5EF4-FFF2-40B4-BE49-F238E27FC236}">
                <a16:creationId xmlns:a16="http://schemas.microsoft.com/office/drawing/2014/main" id="{0366E0B6-702E-4814-82C6-08CA2D13F3C9}"/>
              </a:ext>
            </a:extLst>
          </p:cNvPr>
          <p:cNvSpPr/>
          <p:nvPr/>
        </p:nvSpPr>
        <p:spPr>
          <a:xfrm>
            <a:off x="5951914" y="3449782"/>
            <a:ext cx="966138" cy="111269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58" name="Picture 10" descr="Image result for clue clipart">
            <a:extLst>
              <a:ext uri="{FF2B5EF4-FFF2-40B4-BE49-F238E27FC236}">
                <a16:creationId xmlns:a16="http://schemas.microsoft.com/office/drawing/2014/main" id="{358C7554-B449-C71D-356B-9264F61BC6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395" y="443692"/>
            <a:ext cx="169545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2200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true</a:t>
            </a:r>
          </a:p>
        </p:txBody>
      </p:sp>
      <p:sp>
        <p:nvSpPr>
          <p:cNvPr id="3" name="Rectangle 2">
            <a:extLst>
              <a:ext uri="{FF2B5EF4-FFF2-40B4-BE49-F238E27FC236}">
                <a16:creationId xmlns:a16="http://schemas.microsoft.com/office/drawing/2014/main" id="{0366E0B6-702E-4814-82C6-08CA2D13F3C9}"/>
              </a:ext>
            </a:extLst>
          </p:cNvPr>
          <p:cNvSpPr/>
          <p:nvPr/>
        </p:nvSpPr>
        <p:spPr>
          <a:xfrm>
            <a:off x="5951914" y="3449782"/>
            <a:ext cx="966138" cy="111269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3186" name="Picture 2" descr="Image result for true clipart">
            <a:extLst>
              <a:ext uri="{FF2B5EF4-FFF2-40B4-BE49-F238E27FC236}">
                <a16:creationId xmlns:a16="http://schemas.microsoft.com/office/drawing/2014/main" id="{BA57A654-C412-6A11-BDE9-587599791A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3190" y="560070"/>
            <a:ext cx="2047875"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3845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31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58586" y="189139"/>
            <a:ext cx="10515600" cy="1481650"/>
          </a:xfrm>
        </p:spPr>
        <p:txBody>
          <a:bodyPr>
            <a:normAutofit/>
          </a:bodyPr>
          <a:lstStyle/>
          <a:p>
            <a:pPr algn="ctr"/>
            <a:r>
              <a:rPr lang="en-GB" dirty="0">
                <a:latin typeface="Twinkl Cursive Looped" panose="02000000000000000000" pitchFamily="2" charset="0"/>
              </a:rPr>
              <a:t>blue</a:t>
            </a:r>
            <a:endParaRPr lang="en-GB" i="1" dirty="0">
              <a:latin typeface="Twinkl Cursive Looped" panose="02000000000000000000" pitchFamily="2" charset="0"/>
            </a:endParaRPr>
          </a:p>
        </p:txBody>
      </p:sp>
      <p:sp>
        <p:nvSpPr>
          <p:cNvPr id="10" name="TextBox 9">
            <a:extLst>
              <a:ext uri="{FF2B5EF4-FFF2-40B4-BE49-F238E27FC236}">
                <a16:creationId xmlns:a16="http://schemas.microsoft.com/office/drawing/2014/main" id="{003D53EA-1945-744E-2DD1-0312F4DE835F}"/>
              </a:ext>
            </a:extLst>
          </p:cNvPr>
          <p:cNvSpPr txBox="1"/>
          <p:nvPr/>
        </p:nvSpPr>
        <p:spPr>
          <a:xfrm>
            <a:off x="259216" y="3219608"/>
            <a:ext cx="11314340" cy="1015663"/>
          </a:xfrm>
          <a:prstGeom prst="rect">
            <a:avLst/>
          </a:prstGeom>
          <a:noFill/>
        </p:spPr>
        <p:txBody>
          <a:bodyPr wrap="square">
            <a:spAutoFit/>
          </a:bodyPr>
          <a:lstStyle/>
          <a:p>
            <a:pPr algn="ctr"/>
            <a:r>
              <a:rPr lang="en-GB" sz="6000" dirty="0">
                <a:solidFill>
                  <a:prstClr val="black"/>
                </a:solidFill>
                <a:latin typeface="Twinkl Cursive Looped" panose="02000000000000000000" pitchFamily="2" charset="0"/>
              </a:rPr>
              <a:t>ADJECTIVE</a:t>
            </a:r>
            <a:endParaRPr lang="en-GB" dirty="0"/>
          </a:p>
        </p:txBody>
      </p:sp>
      <p:sp>
        <p:nvSpPr>
          <p:cNvPr id="12" name="TextBox 11">
            <a:extLst>
              <a:ext uri="{FF2B5EF4-FFF2-40B4-BE49-F238E27FC236}">
                <a16:creationId xmlns:a16="http://schemas.microsoft.com/office/drawing/2014/main" id="{E384BFF7-3319-CAE2-192F-C4DCBBBBFCCA}"/>
              </a:ext>
            </a:extLst>
          </p:cNvPr>
          <p:cNvSpPr txBox="1"/>
          <p:nvPr/>
        </p:nvSpPr>
        <p:spPr>
          <a:xfrm>
            <a:off x="402091" y="4672786"/>
            <a:ext cx="11789909" cy="2185214"/>
          </a:xfrm>
          <a:prstGeom prst="rect">
            <a:avLst/>
          </a:prstGeom>
          <a:noFill/>
        </p:spPr>
        <p:txBody>
          <a:bodyPr wrap="square">
            <a:spAutoFit/>
          </a:bodyPr>
          <a:lstStyle/>
          <a:p>
            <a:r>
              <a:rPr kumimoji="0" lang="en-GB" sz="48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Definition – </a:t>
            </a:r>
            <a:r>
              <a:rPr lang="en-GB" sz="4400" dirty="0">
                <a:solidFill>
                  <a:prstClr val="black"/>
                </a:solidFill>
                <a:latin typeface="Twinkl Cursive Looped" panose="02000000000000000000" pitchFamily="2" charset="0"/>
              </a:rPr>
              <a:t>of a colour intermediate between green and violet, as of the sky or sea on a sunny day</a:t>
            </a:r>
          </a:p>
        </p:txBody>
      </p:sp>
      <p:pic>
        <p:nvPicPr>
          <p:cNvPr id="9" name="Picture 8">
            <a:extLst>
              <a:ext uri="{FF2B5EF4-FFF2-40B4-BE49-F238E27FC236}">
                <a16:creationId xmlns:a16="http://schemas.microsoft.com/office/drawing/2014/main" id="{3F8F7F12-C21D-CD20-F108-5101920A1591}"/>
              </a:ext>
            </a:extLst>
          </p:cNvPr>
          <p:cNvPicPr>
            <a:picLocks noChangeAspect="1"/>
          </p:cNvPicPr>
          <p:nvPr/>
        </p:nvPicPr>
        <p:blipFill rotWithShape="1">
          <a:blip r:embed="rId2"/>
          <a:srcRect l="15545" t="34659" r="69591" b="40116"/>
          <a:stretch/>
        </p:blipFill>
        <p:spPr>
          <a:xfrm>
            <a:off x="665019" y="548640"/>
            <a:ext cx="1812174" cy="1729047"/>
          </a:xfrm>
          <a:prstGeom prst="rect">
            <a:avLst/>
          </a:prstGeom>
        </p:spPr>
      </p:pic>
    </p:spTree>
    <p:extLst>
      <p:ext uri="{BB962C8B-B14F-4D97-AF65-F5344CB8AC3E}">
        <p14:creationId xmlns:p14="http://schemas.microsoft.com/office/powerpoint/2010/main" val="498228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58586" y="189139"/>
            <a:ext cx="10515600" cy="1481650"/>
          </a:xfrm>
        </p:spPr>
        <p:txBody>
          <a:bodyPr>
            <a:normAutofit/>
          </a:bodyPr>
          <a:lstStyle/>
          <a:p>
            <a:pPr algn="ctr"/>
            <a:r>
              <a:rPr lang="en-GB" dirty="0">
                <a:latin typeface="Twinkl Cursive Looped" panose="02000000000000000000" pitchFamily="2" charset="0"/>
              </a:rPr>
              <a:t>clue</a:t>
            </a:r>
            <a:endParaRPr lang="en-GB" i="1" dirty="0">
              <a:latin typeface="Twinkl Cursive Looped" panose="02000000000000000000" pitchFamily="2" charset="0"/>
            </a:endParaRPr>
          </a:p>
        </p:txBody>
      </p:sp>
      <p:sp>
        <p:nvSpPr>
          <p:cNvPr id="10" name="TextBox 9">
            <a:extLst>
              <a:ext uri="{FF2B5EF4-FFF2-40B4-BE49-F238E27FC236}">
                <a16:creationId xmlns:a16="http://schemas.microsoft.com/office/drawing/2014/main" id="{003D53EA-1945-744E-2DD1-0312F4DE835F}"/>
              </a:ext>
            </a:extLst>
          </p:cNvPr>
          <p:cNvSpPr txBox="1"/>
          <p:nvPr/>
        </p:nvSpPr>
        <p:spPr>
          <a:xfrm>
            <a:off x="259216" y="3219608"/>
            <a:ext cx="11314340" cy="1292662"/>
          </a:xfrm>
          <a:prstGeom prst="rect">
            <a:avLst/>
          </a:prstGeom>
          <a:noFill/>
        </p:spPr>
        <p:txBody>
          <a:bodyPr wrap="square">
            <a:spAutoFit/>
          </a:bodyPr>
          <a:lstStyle/>
          <a:p>
            <a:pPr algn="ctr"/>
            <a:r>
              <a:rPr lang="en-GB" sz="6000" dirty="0">
                <a:solidFill>
                  <a:prstClr val="black"/>
                </a:solidFill>
                <a:latin typeface="Twinkl Cursive Looped" panose="02000000000000000000" pitchFamily="2" charset="0"/>
              </a:rPr>
              <a:t>NOUN </a:t>
            </a: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 </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br>
            <a:endParaRPr lang="en-GB" dirty="0"/>
          </a:p>
        </p:txBody>
      </p:sp>
      <p:sp>
        <p:nvSpPr>
          <p:cNvPr id="12" name="TextBox 11">
            <a:extLst>
              <a:ext uri="{FF2B5EF4-FFF2-40B4-BE49-F238E27FC236}">
                <a16:creationId xmlns:a16="http://schemas.microsoft.com/office/drawing/2014/main" id="{E384BFF7-3319-CAE2-192F-C4DCBBBBFCCA}"/>
              </a:ext>
            </a:extLst>
          </p:cNvPr>
          <p:cNvSpPr txBox="1"/>
          <p:nvPr/>
        </p:nvSpPr>
        <p:spPr>
          <a:xfrm>
            <a:off x="402091" y="4672786"/>
            <a:ext cx="11789909" cy="1508105"/>
          </a:xfrm>
          <a:prstGeom prst="rect">
            <a:avLst/>
          </a:prstGeom>
          <a:noFill/>
        </p:spPr>
        <p:txBody>
          <a:bodyPr wrap="square">
            <a:spAutoFit/>
          </a:bodyPr>
          <a:lstStyle/>
          <a:p>
            <a:r>
              <a:rPr kumimoji="0" lang="en-GB" sz="48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Definition – </a:t>
            </a:r>
            <a:r>
              <a:rPr lang="en-GB" sz="4400" dirty="0">
                <a:solidFill>
                  <a:prstClr val="black"/>
                </a:solidFill>
                <a:latin typeface="Twinkl Cursive Looped" panose="02000000000000000000" pitchFamily="2" charset="0"/>
              </a:rPr>
              <a:t>a piece of evidence or information used in the detection of a crime</a:t>
            </a:r>
          </a:p>
        </p:txBody>
      </p:sp>
      <p:pic>
        <p:nvPicPr>
          <p:cNvPr id="8" name="Picture 10" descr="Image result for clue clipart">
            <a:extLst>
              <a:ext uri="{FF2B5EF4-FFF2-40B4-BE49-F238E27FC236}">
                <a16:creationId xmlns:a16="http://schemas.microsoft.com/office/drawing/2014/main" id="{DEDC7895-33B9-E111-A95C-2059EE9E21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395" y="443692"/>
            <a:ext cx="169545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7401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58586" y="189139"/>
            <a:ext cx="10515600" cy="1481650"/>
          </a:xfrm>
        </p:spPr>
        <p:txBody>
          <a:bodyPr>
            <a:normAutofit/>
          </a:bodyPr>
          <a:lstStyle/>
          <a:p>
            <a:pPr algn="ctr"/>
            <a:r>
              <a:rPr lang="en-GB" dirty="0">
                <a:latin typeface="Twinkl Cursive Looped" panose="02000000000000000000" pitchFamily="2" charset="0"/>
              </a:rPr>
              <a:t>true</a:t>
            </a:r>
            <a:endParaRPr lang="en-GB" i="1" dirty="0">
              <a:latin typeface="Twinkl Cursive Looped" panose="02000000000000000000" pitchFamily="2" charset="0"/>
            </a:endParaRPr>
          </a:p>
        </p:txBody>
      </p:sp>
      <p:sp>
        <p:nvSpPr>
          <p:cNvPr id="10" name="TextBox 9">
            <a:extLst>
              <a:ext uri="{FF2B5EF4-FFF2-40B4-BE49-F238E27FC236}">
                <a16:creationId xmlns:a16="http://schemas.microsoft.com/office/drawing/2014/main" id="{003D53EA-1945-744E-2DD1-0312F4DE835F}"/>
              </a:ext>
            </a:extLst>
          </p:cNvPr>
          <p:cNvSpPr txBox="1"/>
          <p:nvPr/>
        </p:nvSpPr>
        <p:spPr>
          <a:xfrm>
            <a:off x="259216" y="3219608"/>
            <a:ext cx="11314340" cy="1015663"/>
          </a:xfrm>
          <a:prstGeom prst="rect">
            <a:avLst/>
          </a:prstGeom>
          <a:noFill/>
        </p:spPr>
        <p:txBody>
          <a:bodyPr wrap="square">
            <a:spAutoFit/>
          </a:bodyPr>
          <a:lstStyle/>
          <a:p>
            <a:pPr algn="ctr"/>
            <a:r>
              <a:rPr lang="en-GB" sz="6000" dirty="0">
                <a:solidFill>
                  <a:prstClr val="black"/>
                </a:solidFill>
                <a:latin typeface="Twinkl Cursive Looped" panose="02000000000000000000" pitchFamily="2" charset="0"/>
              </a:rPr>
              <a:t>ADJECTIVE</a:t>
            </a:r>
            <a:endParaRPr lang="en-GB" dirty="0"/>
          </a:p>
        </p:txBody>
      </p:sp>
      <p:sp>
        <p:nvSpPr>
          <p:cNvPr id="12" name="TextBox 11">
            <a:extLst>
              <a:ext uri="{FF2B5EF4-FFF2-40B4-BE49-F238E27FC236}">
                <a16:creationId xmlns:a16="http://schemas.microsoft.com/office/drawing/2014/main" id="{E384BFF7-3319-CAE2-192F-C4DCBBBBFCCA}"/>
              </a:ext>
            </a:extLst>
          </p:cNvPr>
          <p:cNvSpPr txBox="1"/>
          <p:nvPr/>
        </p:nvSpPr>
        <p:spPr>
          <a:xfrm>
            <a:off x="402091" y="4672786"/>
            <a:ext cx="11789909" cy="830997"/>
          </a:xfrm>
          <a:prstGeom prst="rect">
            <a:avLst/>
          </a:prstGeom>
          <a:noFill/>
        </p:spPr>
        <p:txBody>
          <a:bodyPr wrap="square">
            <a:spAutoFit/>
          </a:bodyPr>
          <a:lstStyle/>
          <a:p>
            <a:r>
              <a:rPr kumimoji="0" lang="en-GB" sz="48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Definition – </a:t>
            </a:r>
            <a:r>
              <a:rPr lang="en-GB" sz="4400" dirty="0">
                <a:solidFill>
                  <a:prstClr val="black"/>
                </a:solidFill>
                <a:latin typeface="Twinkl Cursive Looped" panose="02000000000000000000" pitchFamily="2" charset="0"/>
              </a:rPr>
              <a:t>in accordance with fact or reality</a:t>
            </a:r>
          </a:p>
        </p:txBody>
      </p:sp>
      <p:pic>
        <p:nvPicPr>
          <p:cNvPr id="3" name="Picture 2" descr="Image result for true clipart">
            <a:extLst>
              <a:ext uri="{FF2B5EF4-FFF2-40B4-BE49-F238E27FC236}">
                <a16:creationId xmlns:a16="http://schemas.microsoft.com/office/drawing/2014/main" id="{AEB8BE49-14DD-AA99-236A-091920D7AE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3190" y="560070"/>
            <a:ext cx="2047875"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669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10243" y="3080825"/>
            <a:ext cx="11560628" cy="1481650"/>
          </a:xfrm>
        </p:spPr>
        <p:txBody>
          <a:bodyPr>
            <a:normAutofit fontScale="90000"/>
          </a:bodyPr>
          <a:lstStyle/>
          <a:p>
            <a:pPr algn="ctr"/>
            <a:r>
              <a:rPr lang="en-GB" dirty="0">
                <a:latin typeface="Twinkl Cursive Looped" panose="02000000000000000000" pitchFamily="2" charset="0"/>
              </a:rPr>
              <a:t>The sky was clear blue.</a:t>
            </a:r>
            <a:br>
              <a:rPr lang="en-GB" dirty="0">
                <a:latin typeface="Twinkl Cursive Looped" panose="02000000000000000000" pitchFamily="2" charset="0"/>
              </a:rPr>
            </a:br>
            <a:endParaRPr lang="en-GB" i="1" dirty="0"/>
          </a:p>
        </p:txBody>
      </p:sp>
      <p:sp>
        <p:nvSpPr>
          <p:cNvPr id="3" name="Title 1">
            <a:extLst>
              <a:ext uri="{FF2B5EF4-FFF2-40B4-BE49-F238E27FC236}">
                <a16:creationId xmlns:a16="http://schemas.microsoft.com/office/drawing/2014/main" id="{847A1AC9-9EC9-E1AA-348D-958CE44F2772}"/>
              </a:ext>
            </a:extLst>
          </p:cNvPr>
          <p:cNvSpPr txBox="1">
            <a:spLocks/>
          </p:cNvSpPr>
          <p:nvPr/>
        </p:nvSpPr>
        <p:spPr>
          <a:xfrm>
            <a:off x="8118860" y="2905731"/>
            <a:ext cx="1989417" cy="915919"/>
          </a:xfrm>
          <a:prstGeom prst="rect">
            <a:avLst/>
          </a:prstGeom>
          <a:solidFill>
            <a:schemeClr val="bg1">
              <a:lumMod val="95000"/>
            </a:schemeClr>
          </a:solidFill>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a:t>
            </a:r>
            <a:endParaRPr lang="en-GB" i="1" dirty="0"/>
          </a:p>
        </p:txBody>
      </p:sp>
    </p:spTree>
    <p:extLst>
      <p:ext uri="{BB962C8B-B14F-4D97-AF65-F5344CB8AC3E}">
        <p14:creationId xmlns:p14="http://schemas.microsoft.com/office/powerpoint/2010/main" val="2199839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10243" y="3080825"/>
            <a:ext cx="11560628"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Detectives search for clues.</a:t>
            </a:r>
          </a:p>
        </p:txBody>
      </p:sp>
      <p:sp>
        <p:nvSpPr>
          <p:cNvPr id="3" name="Title 1">
            <a:extLst>
              <a:ext uri="{FF2B5EF4-FFF2-40B4-BE49-F238E27FC236}">
                <a16:creationId xmlns:a16="http://schemas.microsoft.com/office/drawing/2014/main" id="{847A1AC9-9EC9-E1AA-348D-958CE44F2772}"/>
              </a:ext>
            </a:extLst>
          </p:cNvPr>
          <p:cNvSpPr txBox="1">
            <a:spLocks/>
          </p:cNvSpPr>
          <p:nvPr/>
        </p:nvSpPr>
        <p:spPr>
          <a:xfrm>
            <a:off x="8478983" y="3650280"/>
            <a:ext cx="2759825" cy="912195"/>
          </a:xfrm>
          <a:prstGeom prst="rect">
            <a:avLst/>
          </a:prstGeom>
          <a:solidFill>
            <a:schemeClr val="bg1">
              <a:lumMod val="95000"/>
            </a:schemeClr>
          </a:solidFill>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a:t>
            </a:r>
            <a:endParaRPr lang="en-GB" i="1" dirty="0"/>
          </a:p>
        </p:txBody>
      </p:sp>
    </p:spTree>
    <p:extLst>
      <p:ext uri="{BB962C8B-B14F-4D97-AF65-F5344CB8AC3E}">
        <p14:creationId xmlns:p14="http://schemas.microsoft.com/office/powerpoint/2010/main" val="199949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10243" y="3080825"/>
            <a:ext cx="11560628"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It was a true story.</a:t>
            </a:r>
          </a:p>
        </p:txBody>
      </p:sp>
      <p:sp>
        <p:nvSpPr>
          <p:cNvPr id="3" name="Title 1">
            <a:extLst>
              <a:ext uri="{FF2B5EF4-FFF2-40B4-BE49-F238E27FC236}">
                <a16:creationId xmlns:a16="http://schemas.microsoft.com/office/drawing/2014/main" id="{847A1AC9-9EC9-E1AA-348D-958CE44F2772}"/>
              </a:ext>
            </a:extLst>
          </p:cNvPr>
          <p:cNvSpPr txBox="1">
            <a:spLocks/>
          </p:cNvSpPr>
          <p:nvPr/>
        </p:nvSpPr>
        <p:spPr>
          <a:xfrm>
            <a:off x="5902038" y="3650280"/>
            <a:ext cx="1396538" cy="912195"/>
          </a:xfrm>
          <a:prstGeom prst="rect">
            <a:avLst/>
          </a:prstGeom>
          <a:solidFill>
            <a:schemeClr val="bg1">
              <a:lumMod val="95000"/>
            </a:schemeClr>
          </a:solidFill>
        </p:spPr>
        <p:txBody>
          <a:bodyPr vert="horz" lIns="91440" tIns="45720" rIns="91440" bIns="45720" rtlCol="0" anchor="b">
            <a:normAutofit fontScale="60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a:t>
            </a:r>
            <a:endParaRPr lang="en-GB" i="1" dirty="0"/>
          </a:p>
        </p:txBody>
      </p:sp>
    </p:spTree>
    <p:extLst>
      <p:ext uri="{BB962C8B-B14F-4D97-AF65-F5344CB8AC3E}">
        <p14:creationId xmlns:p14="http://schemas.microsoft.com/office/powerpoint/2010/main" val="2553630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New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7254380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083128" y="310243"/>
            <a:ext cx="10515600" cy="1453242"/>
          </a:xfrm>
        </p:spPr>
        <p:txBody>
          <a:bodyPr>
            <a:noAutofit/>
          </a:bodyPr>
          <a:lstStyle/>
          <a:p>
            <a:pPr algn="ctr"/>
            <a:r>
              <a:rPr lang="en-GB" sz="6600" dirty="0">
                <a:latin typeface="Twinkl Cursive Looped" panose="02000000000000000000" pitchFamily="2" charset="0"/>
              </a:rPr>
              <a:t>half</a:t>
            </a:r>
            <a:endParaRPr lang="en-GB" sz="6600" i="1" dirty="0">
              <a:latin typeface="Twinkl Cursive Looped" panose="02000000000000000000" pitchFamily="2" charset="0"/>
            </a:endParaRPr>
          </a:p>
        </p:txBody>
      </p:sp>
      <p:sp>
        <p:nvSpPr>
          <p:cNvPr id="4" name="TextBox 3">
            <a:extLst>
              <a:ext uri="{FF2B5EF4-FFF2-40B4-BE49-F238E27FC236}">
                <a16:creationId xmlns:a16="http://schemas.microsoft.com/office/drawing/2014/main" id="{C424366C-8EFB-1EF9-3E80-C6EE7BE15FA3}"/>
              </a:ext>
            </a:extLst>
          </p:cNvPr>
          <p:cNvSpPr txBox="1"/>
          <p:nvPr/>
        </p:nvSpPr>
        <p:spPr>
          <a:xfrm>
            <a:off x="386443" y="2312534"/>
            <a:ext cx="11614376" cy="1107996"/>
          </a:xfrm>
          <a:prstGeom prst="rect">
            <a:avLst/>
          </a:prstGeom>
          <a:noFill/>
        </p:spPr>
        <p:txBody>
          <a:bodyPr wrap="square">
            <a:spAutoFit/>
          </a:bodyPr>
          <a:lstStyle/>
          <a:p>
            <a:pPr algn="ctr"/>
            <a: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NOUN</a:t>
            </a:r>
            <a:endParaRPr lang="en-GB" dirty="0"/>
          </a:p>
        </p:txBody>
      </p:sp>
      <p:sp>
        <p:nvSpPr>
          <p:cNvPr id="8" name="TextBox 7">
            <a:extLst>
              <a:ext uri="{FF2B5EF4-FFF2-40B4-BE49-F238E27FC236}">
                <a16:creationId xmlns:a16="http://schemas.microsoft.com/office/drawing/2014/main" id="{1FCDC8B7-0F0D-46B5-057E-579929B7D816}"/>
              </a:ext>
            </a:extLst>
          </p:cNvPr>
          <p:cNvSpPr txBox="1"/>
          <p:nvPr/>
        </p:nvSpPr>
        <p:spPr>
          <a:xfrm>
            <a:off x="288812" y="4456552"/>
            <a:ext cx="11614375" cy="2308324"/>
          </a:xfrm>
          <a:prstGeom prst="rect">
            <a:avLst/>
          </a:prstGeom>
          <a:noFill/>
        </p:spPr>
        <p:txBody>
          <a:bodyPr wrap="square">
            <a:spAutoFit/>
          </a:bodyPr>
          <a:lstStyle/>
          <a:p>
            <a:pPr algn="ctr"/>
            <a:r>
              <a:rPr kumimoji="0" lang="en-GB" sz="4800" b="0" i="0" u="none" strike="noStrike" kern="1200" cap="none" spc="0" normalizeH="0" baseline="0" noProof="0" dirty="0">
                <a:ln>
                  <a:noFill/>
                </a:ln>
                <a:solidFill>
                  <a:prstClr val="black"/>
                </a:solidFill>
                <a:effectLst/>
                <a:uLnTx/>
                <a:uFillTx/>
                <a:latin typeface="Twinkl Cursive Looped" panose="02000000000000000000" pitchFamily="2" charset="0"/>
              </a:rPr>
              <a:t>Definition - </a:t>
            </a:r>
            <a:r>
              <a:rPr lang="en-GB" sz="4800" dirty="0">
                <a:solidFill>
                  <a:prstClr val="black"/>
                </a:solidFill>
                <a:latin typeface="Twinkl Cursive Looped" panose="02000000000000000000" pitchFamily="2" charset="0"/>
              </a:rPr>
              <a:t>either of two equal or corresponding parts into which something is or can be divided. </a:t>
            </a:r>
            <a:endParaRPr lang="en-GB" dirty="0"/>
          </a:p>
        </p:txBody>
      </p:sp>
      <p:pic>
        <p:nvPicPr>
          <p:cNvPr id="3084" name="Picture 12" descr="Image result for half clipart">
            <a:extLst>
              <a:ext uri="{FF2B5EF4-FFF2-40B4-BE49-F238E27FC236}">
                <a16:creationId xmlns:a16="http://schemas.microsoft.com/office/drawing/2014/main" id="{A1D4BA80-251C-DC67-18BC-5E68F44200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3272" y="295437"/>
            <a:ext cx="1962150" cy="1962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0293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8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29742F1-72B6-1F11-73F1-52D6A92220FA}"/>
              </a:ext>
            </a:extLst>
          </p:cNvPr>
          <p:cNvPicPr>
            <a:picLocks noChangeAspect="1"/>
          </p:cNvPicPr>
          <p:nvPr/>
        </p:nvPicPr>
        <p:blipFill rotWithShape="1">
          <a:blip r:embed="rId2"/>
          <a:srcRect l="11318" t="11617" r="11364" b="7858"/>
          <a:stretch/>
        </p:blipFill>
        <p:spPr>
          <a:xfrm>
            <a:off x="149629" y="133004"/>
            <a:ext cx="11205556" cy="6561278"/>
          </a:xfrm>
          <a:prstGeom prst="rect">
            <a:avLst/>
          </a:prstGeom>
        </p:spPr>
      </p:pic>
    </p:spTree>
    <p:extLst>
      <p:ext uri="{BB962C8B-B14F-4D97-AF65-F5344CB8AC3E}">
        <p14:creationId xmlns:p14="http://schemas.microsoft.com/office/powerpoint/2010/main" val="39559133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0" y="3080825"/>
            <a:ext cx="11870871" cy="1481650"/>
          </a:xfrm>
        </p:spPr>
        <p:txBody>
          <a:bodyPr>
            <a:normAutofit/>
          </a:bodyPr>
          <a:lstStyle/>
          <a:p>
            <a:pPr algn="ctr"/>
            <a:r>
              <a:rPr lang="en-GB" dirty="0">
                <a:latin typeface="Twinkl Cursive Looped" panose="02000000000000000000" pitchFamily="2" charset="0"/>
              </a:rPr>
              <a:t>The baby was two and a half.</a:t>
            </a:r>
            <a:endParaRPr lang="en-GB" i="1" dirty="0"/>
          </a:p>
        </p:txBody>
      </p:sp>
      <p:sp>
        <p:nvSpPr>
          <p:cNvPr id="3" name="Title 1">
            <a:extLst>
              <a:ext uri="{FF2B5EF4-FFF2-40B4-BE49-F238E27FC236}">
                <a16:creationId xmlns:a16="http://schemas.microsoft.com/office/drawing/2014/main" id="{847A1AC9-9EC9-E1AA-348D-958CE44F2772}"/>
              </a:ext>
            </a:extLst>
          </p:cNvPr>
          <p:cNvSpPr txBox="1">
            <a:spLocks/>
          </p:cNvSpPr>
          <p:nvPr/>
        </p:nvSpPr>
        <p:spPr>
          <a:xfrm>
            <a:off x="9357979" y="3481821"/>
            <a:ext cx="1631446" cy="1080654"/>
          </a:xfrm>
          <a:prstGeom prst="rect">
            <a:avLst/>
          </a:prstGeom>
          <a:solidFill>
            <a:schemeClr val="bg1">
              <a:lumMod val="95000"/>
            </a:schemeClr>
          </a:solidFill>
        </p:spPr>
        <p:txBody>
          <a:bodyPr vert="horz" lIns="91440" tIns="45720" rIns="91440" bIns="45720" rtlCol="0" anchor="b">
            <a:normAutofit fontScale="75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a:t>
            </a:r>
            <a:endParaRPr lang="en-GB" i="1" dirty="0"/>
          </a:p>
        </p:txBody>
      </p:sp>
    </p:spTree>
    <p:extLst>
      <p:ext uri="{BB962C8B-B14F-4D97-AF65-F5344CB8AC3E}">
        <p14:creationId xmlns:p14="http://schemas.microsoft.com/office/powerpoint/2010/main" val="1571660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083128" y="310243"/>
            <a:ext cx="10515600" cy="1453242"/>
          </a:xfrm>
        </p:spPr>
        <p:txBody>
          <a:bodyPr>
            <a:noAutofit/>
          </a:bodyPr>
          <a:lstStyle/>
          <a:p>
            <a:pPr algn="ctr"/>
            <a:r>
              <a:rPr lang="en-GB" sz="6600" dirty="0">
                <a:latin typeface="Twinkl Cursive Looped" panose="02000000000000000000" pitchFamily="2" charset="0"/>
              </a:rPr>
              <a:t>money</a:t>
            </a:r>
            <a:endParaRPr lang="en-GB" sz="6600" i="1" dirty="0">
              <a:latin typeface="Twinkl Cursive Looped" panose="02000000000000000000" pitchFamily="2" charset="0"/>
            </a:endParaRPr>
          </a:p>
        </p:txBody>
      </p:sp>
      <p:sp>
        <p:nvSpPr>
          <p:cNvPr id="4" name="TextBox 3">
            <a:extLst>
              <a:ext uri="{FF2B5EF4-FFF2-40B4-BE49-F238E27FC236}">
                <a16:creationId xmlns:a16="http://schemas.microsoft.com/office/drawing/2014/main" id="{C424366C-8EFB-1EF9-3E80-C6EE7BE15FA3}"/>
              </a:ext>
            </a:extLst>
          </p:cNvPr>
          <p:cNvSpPr txBox="1"/>
          <p:nvPr/>
        </p:nvSpPr>
        <p:spPr>
          <a:xfrm>
            <a:off x="386443" y="2312534"/>
            <a:ext cx="11614376" cy="1107996"/>
          </a:xfrm>
          <a:prstGeom prst="rect">
            <a:avLst/>
          </a:prstGeom>
          <a:noFill/>
        </p:spPr>
        <p:txBody>
          <a:bodyPr wrap="square">
            <a:spAutoFit/>
          </a:bodyPr>
          <a:lstStyle/>
          <a:p>
            <a:pPr algn="ctr"/>
            <a:r>
              <a:rPr lang="en-GB" sz="6600" noProof="0" dirty="0">
                <a:solidFill>
                  <a:prstClr val="black"/>
                </a:solidFill>
                <a:latin typeface="Twinkl Cursive Looped" panose="02000000000000000000" pitchFamily="2" charset="0"/>
                <a:ea typeface="+mj-ea"/>
                <a:cs typeface="+mj-cs"/>
              </a:rPr>
              <a:t>NOUN</a:t>
            </a:r>
            <a:endParaRPr lang="en-GB" dirty="0"/>
          </a:p>
        </p:txBody>
      </p:sp>
      <p:sp>
        <p:nvSpPr>
          <p:cNvPr id="8" name="TextBox 7">
            <a:extLst>
              <a:ext uri="{FF2B5EF4-FFF2-40B4-BE49-F238E27FC236}">
                <a16:creationId xmlns:a16="http://schemas.microsoft.com/office/drawing/2014/main" id="{1FCDC8B7-0F0D-46B5-057E-579929B7D816}"/>
              </a:ext>
            </a:extLst>
          </p:cNvPr>
          <p:cNvSpPr txBox="1"/>
          <p:nvPr/>
        </p:nvSpPr>
        <p:spPr>
          <a:xfrm>
            <a:off x="288812" y="4456552"/>
            <a:ext cx="11614375" cy="1846659"/>
          </a:xfrm>
          <a:prstGeom prst="rect">
            <a:avLst/>
          </a:prstGeom>
          <a:noFill/>
        </p:spPr>
        <p:txBody>
          <a:bodyPr wrap="square">
            <a:spAutoFit/>
          </a:bodyPr>
          <a:lstStyle/>
          <a:p>
            <a:pPr algn="ctr"/>
            <a:r>
              <a:rPr kumimoji="0" lang="en-GB" sz="4800" b="0" i="0" u="none" strike="noStrike" kern="1200" cap="none" spc="0" normalizeH="0" baseline="0" noProof="0" dirty="0">
                <a:ln>
                  <a:noFill/>
                </a:ln>
                <a:solidFill>
                  <a:prstClr val="black"/>
                </a:solidFill>
                <a:effectLst/>
                <a:uLnTx/>
                <a:uFillTx/>
                <a:latin typeface="Twinkl Cursive Looped" panose="02000000000000000000" pitchFamily="2" charset="0"/>
              </a:rPr>
              <a:t>Definition - </a:t>
            </a:r>
            <a:r>
              <a:rPr lang="en-GB" sz="4800" dirty="0">
                <a:solidFill>
                  <a:prstClr val="black"/>
                </a:solidFill>
                <a:latin typeface="Twinkl Cursive Looped" panose="02000000000000000000" pitchFamily="2" charset="0"/>
              </a:rPr>
              <a:t>a current medium of exchange in the form of coins and banknotes</a:t>
            </a:r>
            <a:b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br>
            <a:endParaRPr lang="en-GB" dirty="0"/>
          </a:p>
        </p:txBody>
      </p:sp>
      <p:pic>
        <p:nvPicPr>
          <p:cNvPr id="27654" name="Picture 6" descr="Image result for money clipart">
            <a:extLst>
              <a:ext uri="{FF2B5EF4-FFF2-40B4-BE49-F238E27FC236}">
                <a16:creationId xmlns:a16="http://schemas.microsoft.com/office/drawing/2014/main" id="{67D36774-B27B-B4E0-7AC8-047CDDBBF9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443" y="179614"/>
            <a:ext cx="158115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9618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65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10243" y="3080825"/>
            <a:ext cx="11560628" cy="1481650"/>
          </a:xfrm>
        </p:spPr>
        <p:txBody>
          <a:bodyPr>
            <a:normAutofit/>
          </a:bodyPr>
          <a:lstStyle/>
          <a:p>
            <a:pPr algn="ctr"/>
            <a:r>
              <a:rPr lang="en-GB" dirty="0">
                <a:latin typeface="Twinkl Cursive Looped" panose="02000000000000000000" pitchFamily="2" charset="0"/>
              </a:rPr>
              <a:t>I counted the money. </a:t>
            </a:r>
            <a:endParaRPr lang="en-GB" i="1" dirty="0"/>
          </a:p>
        </p:txBody>
      </p:sp>
      <p:sp>
        <p:nvSpPr>
          <p:cNvPr id="3" name="Title 1">
            <a:extLst>
              <a:ext uri="{FF2B5EF4-FFF2-40B4-BE49-F238E27FC236}">
                <a16:creationId xmlns:a16="http://schemas.microsoft.com/office/drawing/2014/main" id="{847A1AC9-9EC9-E1AA-348D-958CE44F2772}"/>
              </a:ext>
            </a:extLst>
          </p:cNvPr>
          <p:cNvSpPr txBox="1">
            <a:spLocks/>
          </p:cNvSpPr>
          <p:nvPr/>
        </p:nvSpPr>
        <p:spPr>
          <a:xfrm>
            <a:off x="7205946" y="3597174"/>
            <a:ext cx="2237312" cy="965301"/>
          </a:xfrm>
          <a:prstGeom prst="rect">
            <a:avLst/>
          </a:prstGeom>
          <a:solidFill>
            <a:schemeClr val="bg1">
              <a:lumMod val="95000"/>
            </a:schemeClr>
          </a:solidFill>
        </p:spPr>
        <p:txBody>
          <a:bodyPr vert="horz" lIns="91440" tIns="45720" rIns="91440" bIns="45720" rtlCol="0" anchor="b">
            <a:normAutofit fontScale="9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a:t>
            </a:r>
            <a:endParaRPr lang="en-GB" i="1" dirty="0"/>
          </a:p>
        </p:txBody>
      </p:sp>
    </p:spTree>
    <p:extLst>
      <p:ext uri="{BB962C8B-B14F-4D97-AF65-F5344CB8AC3E}">
        <p14:creationId xmlns:p14="http://schemas.microsoft.com/office/powerpoint/2010/main" val="2611828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083128" y="310243"/>
            <a:ext cx="10515600" cy="1453242"/>
          </a:xfrm>
        </p:spPr>
        <p:txBody>
          <a:bodyPr>
            <a:noAutofit/>
          </a:bodyPr>
          <a:lstStyle/>
          <a:p>
            <a:pPr algn="ctr"/>
            <a:r>
              <a:rPr lang="en-GB" sz="6600" dirty="0">
                <a:latin typeface="Twinkl Cursive Looped" panose="02000000000000000000" pitchFamily="2" charset="0"/>
              </a:rPr>
              <a:t>Friday</a:t>
            </a:r>
            <a:endParaRPr lang="en-GB" sz="6600" i="1" dirty="0">
              <a:latin typeface="Twinkl Cursive Looped" panose="02000000000000000000" pitchFamily="2" charset="0"/>
            </a:endParaRPr>
          </a:p>
        </p:txBody>
      </p:sp>
      <p:sp>
        <p:nvSpPr>
          <p:cNvPr id="4" name="TextBox 3">
            <a:extLst>
              <a:ext uri="{FF2B5EF4-FFF2-40B4-BE49-F238E27FC236}">
                <a16:creationId xmlns:a16="http://schemas.microsoft.com/office/drawing/2014/main" id="{C424366C-8EFB-1EF9-3E80-C6EE7BE15FA3}"/>
              </a:ext>
            </a:extLst>
          </p:cNvPr>
          <p:cNvSpPr txBox="1"/>
          <p:nvPr/>
        </p:nvSpPr>
        <p:spPr>
          <a:xfrm>
            <a:off x="386443" y="2312534"/>
            <a:ext cx="11614376" cy="1384995"/>
          </a:xfrm>
          <a:prstGeom prst="rect">
            <a:avLst/>
          </a:prstGeom>
          <a:noFill/>
        </p:spPr>
        <p:txBody>
          <a:bodyPr wrap="square">
            <a:spAutoFit/>
          </a:bodyPr>
          <a:lstStyle/>
          <a:p>
            <a:pPr algn="ctr"/>
            <a: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NOUN </a:t>
            </a:r>
            <a:b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br>
            <a:endParaRPr lang="en-GB" dirty="0"/>
          </a:p>
        </p:txBody>
      </p:sp>
      <p:sp>
        <p:nvSpPr>
          <p:cNvPr id="8" name="TextBox 7">
            <a:extLst>
              <a:ext uri="{FF2B5EF4-FFF2-40B4-BE49-F238E27FC236}">
                <a16:creationId xmlns:a16="http://schemas.microsoft.com/office/drawing/2014/main" id="{1FCDC8B7-0F0D-46B5-057E-579929B7D816}"/>
              </a:ext>
            </a:extLst>
          </p:cNvPr>
          <p:cNvSpPr txBox="1"/>
          <p:nvPr/>
        </p:nvSpPr>
        <p:spPr>
          <a:xfrm>
            <a:off x="288812" y="4456552"/>
            <a:ext cx="11614375" cy="1569660"/>
          </a:xfrm>
          <a:prstGeom prst="rect">
            <a:avLst/>
          </a:prstGeom>
          <a:noFill/>
        </p:spPr>
        <p:txBody>
          <a:bodyPr wrap="square">
            <a:spAutoFit/>
          </a:bodyPr>
          <a:lstStyle/>
          <a:p>
            <a:pPr algn="ctr"/>
            <a:r>
              <a:rPr kumimoji="0" lang="en-GB" sz="4800" b="0" i="0" u="none" strike="noStrike" kern="1200" cap="none" spc="0" normalizeH="0" baseline="0" noProof="0" dirty="0">
                <a:ln>
                  <a:noFill/>
                </a:ln>
                <a:solidFill>
                  <a:prstClr val="black"/>
                </a:solidFill>
                <a:effectLst/>
                <a:uLnTx/>
                <a:uFillTx/>
                <a:latin typeface="Twinkl Cursive Looped" panose="02000000000000000000" pitchFamily="2" charset="0"/>
              </a:rPr>
              <a:t>Definition -</a:t>
            </a:r>
            <a:r>
              <a:rPr kumimoji="0" lang="en-GB" sz="4800" b="0" i="0" u="none" strike="noStrike" kern="1200" cap="none" spc="0" normalizeH="0" noProof="0" dirty="0">
                <a:ln>
                  <a:noFill/>
                </a:ln>
                <a:solidFill>
                  <a:prstClr val="black"/>
                </a:solidFill>
                <a:effectLst/>
                <a:uLnTx/>
                <a:uFillTx/>
                <a:latin typeface="Twinkl Cursive Looped" panose="02000000000000000000" pitchFamily="2" charset="0"/>
              </a:rPr>
              <a:t> </a:t>
            </a:r>
            <a:r>
              <a:rPr lang="en-GB" sz="4800" dirty="0">
                <a:solidFill>
                  <a:prstClr val="black"/>
                </a:solidFill>
                <a:latin typeface="Twinkl Cursive Looped" panose="02000000000000000000" pitchFamily="2" charset="0"/>
              </a:rPr>
              <a:t>the day of the week before Saturday and following Thursday</a:t>
            </a:r>
            <a:endParaRPr lang="en-GB" dirty="0"/>
          </a:p>
        </p:txBody>
      </p:sp>
      <p:sp>
        <p:nvSpPr>
          <p:cNvPr id="3" name="AutoShape 10" descr="Image result for friday clipart">
            <a:extLst>
              <a:ext uri="{FF2B5EF4-FFF2-40B4-BE49-F238E27FC236}">
                <a16:creationId xmlns:a16="http://schemas.microsoft.com/office/drawing/2014/main" id="{26AD6303-A511-51C0-6762-58349764C023}"/>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6" name="Picture 5">
            <a:extLst>
              <a:ext uri="{FF2B5EF4-FFF2-40B4-BE49-F238E27FC236}">
                <a16:creationId xmlns:a16="http://schemas.microsoft.com/office/drawing/2014/main" id="{27BEFFF1-3175-89B2-FED6-D1953AE30D15}"/>
              </a:ext>
            </a:extLst>
          </p:cNvPr>
          <p:cNvPicPr>
            <a:picLocks noChangeAspect="1"/>
          </p:cNvPicPr>
          <p:nvPr/>
        </p:nvPicPr>
        <p:blipFill rotWithShape="1">
          <a:blip r:embed="rId2"/>
          <a:srcRect l="44864" t="25702" r="41363" b="50000"/>
          <a:stretch/>
        </p:blipFill>
        <p:spPr>
          <a:xfrm>
            <a:off x="252790" y="372494"/>
            <a:ext cx="1679171" cy="1665515"/>
          </a:xfrm>
          <a:prstGeom prst="rect">
            <a:avLst/>
          </a:prstGeom>
        </p:spPr>
      </p:pic>
    </p:spTree>
    <p:extLst>
      <p:ext uri="{BB962C8B-B14F-4D97-AF65-F5344CB8AC3E}">
        <p14:creationId xmlns:p14="http://schemas.microsoft.com/office/powerpoint/2010/main" val="3742798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10243" y="3080825"/>
            <a:ext cx="11560628" cy="1481650"/>
          </a:xfrm>
        </p:spPr>
        <p:txBody>
          <a:bodyPr>
            <a:normAutofit/>
          </a:bodyPr>
          <a:lstStyle/>
          <a:p>
            <a:pPr algn="ctr"/>
            <a:r>
              <a:rPr lang="en-GB" dirty="0">
                <a:latin typeface="Twinkl Cursive Looped" panose="02000000000000000000" pitchFamily="2" charset="0"/>
              </a:rPr>
              <a:t>There was a party on Friday. </a:t>
            </a:r>
            <a:endParaRPr lang="en-GB" i="1" dirty="0"/>
          </a:p>
        </p:txBody>
      </p:sp>
      <p:sp>
        <p:nvSpPr>
          <p:cNvPr id="3" name="Title 1">
            <a:extLst>
              <a:ext uri="{FF2B5EF4-FFF2-40B4-BE49-F238E27FC236}">
                <a16:creationId xmlns:a16="http://schemas.microsoft.com/office/drawing/2014/main" id="{847A1AC9-9EC9-E1AA-348D-958CE44F2772}"/>
              </a:ext>
            </a:extLst>
          </p:cNvPr>
          <p:cNvSpPr txBox="1">
            <a:spLocks/>
          </p:cNvSpPr>
          <p:nvPr/>
        </p:nvSpPr>
        <p:spPr>
          <a:xfrm>
            <a:off x="8578734" y="3616308"/>
            <a:ext cx="2310939" cy="986518"/>
          </a:xfrm>
          <a:prstGeom prst="rect">
            <a:avLst/>
          </a:prstGeom>
          <a:solidFill>
            <a:schemeClr val="bg1">
              <a:lumMod val="95000"/>
            </a:schemeClr>
          </a:solidFill>
        </p:spPr>
        <p:txBody>
          <a:bodyPr vert="horz" lIns="91440" tIns="45720" rIns="91440" bIns="45720" rtlCol="0" anchor="b">
            <a:normAutofit fontScale="75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a:t>
            </a:r>
          </a:p>
        </p:txBody>
      </p:sp>
    </p:spTree>
    <p:extLst>
      <p:ext uri="{BB962C8B-B14F-4D97-AF65-F5344CB8AC3E}">
        <p14:creationId xmlns:p14="http://schemas.microsoft.com/office/powerpoint/2010/main" val="432806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Practise and Apply</a:t>
            </a:r>
            <a:r>
              <a:rPr lang="en-GB" dirty="0">
                <a:latin typeface="Twinkl Cursive Looped" panose="02000000000000000000" pitchFamily="2" charset="0"/>
              </a:rPr>
              <a:t>.</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4768626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Can you spot the spelling rule words and the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7438213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0" y="1877787"/>
            <a:ext cx="12192000" cy="4980213"/>
          </a:xfrm>
        </p:spPr>
        <p:txBody>
          <a:bodyPr>
            <a:noAutofit/>
          </a:bodyPr>
          <a:lstStyle/>
          <a:p>
            <a:pPr algn="l"/>
            <a:r>
              <a:rPr lang="en-GB" sz="4000" b="1" u="sng" dirty="0">
                <a:solidFill>
                  <a:srgbClr val="000000"/>
                </a:solidFill>
                <a:effectLst/>
                <a:latin typeface="Twinkl Cursive Looped" panose="02000000000000000000" pitchFamily="2" charset="0"/>
                <a:ea typeface="Times New Roman" panose="02020603050405020304" pitchFamily="18" charset="0"/>
              </a:rPr>
              <a:t>Tornadoes</a:t>
            </a:r>
            <a:br>
              <a:rPr lang="en-GB" sz="4000" b="1" u="sng" dirty="0">
                <a:solidFill>
                  <a:srgbClr val="000000"/>
                </a:solidFill>
                <a:effectLst/>
                <a:latin typeface="Twinkl Cursive Looped" panose="02000000000000000000" pitchFamily="2" charset="0"/>
                <a:ea typeface="Times New Roman" panose="02020603050405020304" pitchFamily="18" charset="0"/>
              </a:rPr>
            </a:br>
            <a:br>
              <a:rPr lang="en-GB" sz="4000" b="1" u="sng" dirty="0">
                <a:solidFill>
                  <a:srgbClr val="000000"/>
                </a:solidFill>
                <a:effectLst/>
                <a:latin typeface="Twinkl Cursive Looped" panose="02000000000000000000" pitchFamily="2" charset="0"/>
                <a:ea typeface="Times New Roman" panose="02020603050405020304" pitchFamily="18" charset="0"/>
              </a:rPr>
            </a:br>
            <a:r>
              <a:rPr lang="en-GB" sz="4000" dirty="0">
                <a:solidFill>
                  <a:srgbClr val="000000"/>
                </a:solidFill>
                <a:effectLst/>
                <a:latin typeface="Twinkl Cursive Looped" panose="02000000000000000000" pitchFamily="2" charset="0"/>
                <a:ea typeface="Times New Roman" panose="02020603050405020304" pitchFamily="18" charset="0"/>
              </a:rPr>
              <a:t>The biggest and true  thunderstorms create tornadoes.  A tornado is a spinning column of air, shaped like a giant funnel.  New tornadoes are sometimes called twisters because of the way they look.  Tornadoes bring the world’s strongest winds.  Tornadoes happen over half of the world, but some places get lots of them.  Tornado Alley, in the USA, got its name because hundreds of tornadoes hit the area every year.  Lots of money is spent in the USA to protect people and homes from tornadoes. </a:t>
            </a:r>
          </a:p>
        </p:txBody>
      </p:sp>
    </p:spTree>
    <p:extLst>
      <p:ext uri="{BB962C8B-B14F-4D97-AF65-F5344CB8AC3E}">
        <p14:creationId xmlns:p14="http://schemas.microsoft.com/office/powerpoint/2010/main" val="24335001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0" y="1877787"/>
            <a:ext cx="12192000" cy="4980213"/>
          </a:xfrm>
        </p:spPr>
        <p:txBody>
          <a:bodyPr>
            <a:noAutofit/>
          </a:bodyPr>
          <a:lstStyle/>
          <a:p>
            <a:pPr algn="l"/>
            <a:r>
              <a:rPr lang="en-GB" sz="4000" b="1" u="sng" dirty="0">
                <a:solidFill>
                  <a:srgbClr val="000000"/>
                </a:solidFill>
                <a:effectLst/>
                <a:latin typeface="Twinkl Cursive Looped" panose="02000000000000000000" pitchFamily="2" charset="0"/>
                <a:ea typeface="Times New Roman" panose="02020603050405020304" pitchFamily="18" charset="0"/>
              </a:rPr>
              <a:t>Tornadoes</a:t>
            </a:r>
            <a:br>
              <a:rPr lang="en-GB" sz="4000" b="1" u="sng" dirty="0">
                <a:solidFill>
                  <a:srgbClr val="000000"/>
                </a:solidFill>
                <a:effectLst/>
                <a:latin typeface="Twinkl Cursive Looped" panose="02000000000000000000" pitchFamily="2" charset="0"/>
                <a:ea typeface="Times New Roman" panose="02020603050405020304" pitchFamily="18" charset="0"/>
              </a:rPr>
            </a:br>
            <a:br>
              <a:rPr lang="en-GB" sz="4000" b="1" u="sng" dirty="0">
                <a:solidFill>
                  <a:srgbClr val="000000"/>
                </a:solidFill>
                <a:effectLst/>
                <a:latin typeface="Twinkl Cursive Looped" panose="02000000000000000000" pitchFamily="2" charset="0"/>
                <a:ea typeface="Times New Roman" panose="02020603050405020304" pitchFamily="18" charset="0"/>
              </a:rPr>
            </a:br>
            <a:r>
              <a:rPr lang="en-GB" sz="4000" dirty="0">
                <a:solidFill>
                  <a:srgbClr val="000000"/>
                </a:solidFill>
                <a:effectLst/>
                <a:latin typeface="Twinkl Cursive Looped" panose="02000000000000000000" pitchFamily="2" charset="0"/>
                <a:ea typeface="Times New Roman" panose="02020603050405020304" pitchFamily="18" charset="0"/>
              </a:rPr>
              <a:t>The biggest and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true</a:t>
            </a:r>
            <a:r>
              <a:rPr lang="en-GB" sz="4000" dirty="0">
                <a:solidFill>
                  <a:srgbClr val="000000"/>
                </a:solidFill>
                <a:effectLst/>
                <a:latin typeface="Twinkl Cursive Looped" panose="02000000000000000000" pitchFamily="2" charset="0"/>
                <a:ea typeface="Times New Roman" panose="02020603050405020304" pitchFamily="18" charset="0"/>
              </a:rPr>
              <a:t> thunderstorms create tornadoes.  A tornado is a spinning column of air, shaped like a giant funnel.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New</a:t>
            </a:r>
            <a:r>
              <a:rPr lang="en-GB" sz="4000" dirty="0">
                <a:solidFill>
                  <a:srgbClr val="000000"/>
                </a:solidFill>
                <a:effectLst/>
                <a:latin typeface="Twinkl Cursive Looped" panose="02000000000000000000" pitchFamily="2" charset="0"/>
                <a:ea typeface="Times New Roman" panose="02020603050405020304" pitchFamily="18" charset="0"/>
              </a:rPr>
              <a:t> tornadoes are sometimes called twisters because of the way they look.  Tornadoes bring the world’s strongest winds.  Tornadoes happen over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half</a:t>
            </a:r>
            <a:r>
              <a:rPr lang="en-GB" sz="4000" dirty="0">
                <a:solidFill>
                  <a:srgbClr val="000000"/>
                </a:solidFill>
                <a:effectLst/>
                <a:latin typeface="Twinkl Cursive Looped" panose="02000000000000000000" pitchFamily="2" charset="0"/>
                <a:ea typeface="Times New Roman" panose="02020603050405020304" pitchFamily="18" charset="0"/>
              </a:rPr>
              <a:t> of the world, but some places get lots of them.  Tornado Alley, in the USA, got its name because hundreds of tornadoes hit the area every year.  Lots of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money</a:t>
            </a:r>
            <a:r>
              <a:rPr lang="en-GB" sz="4000" dirty="0">
                <a:solidFill>
                  <a:srgbClr val="000000"/>
                </a:solidFill>
                <a:effectLst/>
                <a:latin typeface="Twinkl Cursive Looped" panose="02000000000000000000" pitchFamily="2" charset="0"/>
                <a:ea typeface="Times New Roman" panose="02020603050405020304" pitchFamily="18" charset="0"/>
              </a:rPr>
              <a:t> is spent in the USA to protect people and homes from tornadoes. </a:t>
            </a:r>
          </a:p>
        </p:txBody>
      </p:sp>
    </p:spTree>
    <p:extLst>
      <p:ext uri="{BB962C8B-B14F-4D97-AF65-F5344CB8AC3E}">
        <p14:creationId xmlns:p14="http://schemas.microsoft.com/office/powerpoint/2010/main" val="38080297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Write this sentence as I dictate it to you.</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5342335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Revisit and Review</a:t>
            </a:r>
            <a:r>
              <a:rPr lang="en-GB" dirty="0">
                <a:latin typeface="Twinkl Cursive Looped" panose="02000000000000000000" pitchFamily="2" charset="0"/>
              </a:rPr>
              <a:t>…</a:t>
            </a:r>
          </a:p>
        </p:txBody>
      </p:sp>
    </p:spTree>
    <p:extLst>
      <p:ext uri="{BB962C8B-B14F-4D97-AF65-F5344CB8AC3E}">
        <p14:creationId xmlns:p14="http://schemas.microsoft.com/office/powerpoint/2010/main" val="37862369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26784-A357-92CE-B6B1-8F248D3D6650}"/>
              </a:ext>
            </a:extLst>
          </p:cNvPr>
          <p:cNvSpPr>
            <a:spLocks noGrp="1"/>
          </p:cNvSpPr>
          <p:nvPr>
            <p:ph type="title"/>
          </p:nvPr>
        </p:nvSpPr>
        <p:spPr>
          <a:xfrm>
            <a:off x="844550" y="2901724"/>
            <a:ext cx="10515600" cy="2852737"/>
          </a:xfrm>
        </p:spPr>
        <p:txBody>
          <a:bodyPr>
            <a:normAutofit/>
          </a:bodyPr>
          <a:lstStyle/>
          <a:p>
            <a:r>
              <a:rPr lang="en-GB" sz="6000" dirty="0">
                <a:solidFill>
                  <a:srgbClr val="000000"/>
                </a:solidFill>
                <a:effectLst/>
                <a:latin typeface="Twinkl Cursive Looped" panose="02000000000000000000" pitchFamily="2" charset="0"/>
                <a:ea typeface="Times New Roman" panose="02020603050405020304" pitchFamily="18" charset="0"/>
              </a:rPr>
              <a:t>The biggest and true  thunderstorms create tornadoes. </a:t>
            </a:r>
          </a:p>
        </p:txBody>
      </p:sp>
      <p:sp>
        <p:nvSpPr>
          <p:cNvPr id="3" name="Text Placeholder 2">
            <a:extLst>
              <a:ext uri="{FF2B5EF4-FFF2-40B4-BE49-F238E27FC236}">
                <a16:creationId xmlns:a16="http://schemas.microsoft.com/office/drawing/2014/main" id="{2C093CA3-7411-8BC7-47E4-02215E91DB7B}"/>
              </a:ext>
            </a:extLst>
          </p:cNvPr>
          <p:cNvSpPr>
            <a:spLocks noGrp="1"/>
          </p:cNvSpPr>
          <p:nvPr>
            <p:ph type="body" idx="1"/>
          </p:nvPr>
        </p:nvSpPr>
        <p:spPr>
          <a:xfrm>
            <a:off x="844550" y="209551"/>
            <a:ext cx="10515600" cy="1500187"/>
          </a:xfrm>
        </p:spPr>
        <p:txBody>
          <a:bodyPr/>
          <a:lstStyle/>
          <a:p>
            <a:r>
              <a:rPr lang="en-GB" dirty="0"/>
              <a:t>Did you write it correctly?</a:t>
            </a:r>
          </a:p>
          <a:p>
            <a:r>
              <a:rPr lang="en-GB" dirty="0"/>
              <a:t>Edit your work and make sure you have it correct.</a:t>
            </a:r>
          </a:p>
          <a:p>
            <a:r>
              <a:rPr lang="en-GB" dirty="0"/>
              <a:t>Can you underline the spelling word that we have covered in this session?</a:t>
            </a:r>
          </a:p>
        </p:txBody>
      </p:sp>
    </p:spTree>
    <p:extLst>
      <p:ext uri="{BB962C8B-B14F-4D97-AF65-F5344CB8AC3E}">
        <p14:creationId xmlns:p14="http://schemas.microsoft.com/office/powerpoint/2010/main" val="9582885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698171" y="1720840"/>
            <a:ext cx="9046029" cy="3416320"/>
          </a:xfrm>
          <a:prstGeom prst="rect">
            <a:avLst/>
          </a:prstGeom>
          <a:noFill/>
        </p:spPr>
        <p:txBody>
          <a:bodyPr wrap="square" rtlCol="0">
            <a:spAutoFit/>
          </a:bodyPr>
          <a:lstStyle/>
          <a:p>
            <a:r>
              <a:rPr lang="en-GB" sz="7200" dirty="0">
                <a:latin typeface="Twinkl Cursive Looped" panose="02000000000000000000" pitchFamily="2" charset="0"/>
              </a:rPr>
              <a:t>Year 2  - Summer 1</a:t>
            </a:r>
          </a:p>
          <a:p>
            <a:r>
              <a:rPr lang="en-GB" sz="7200" dirty="0">
                <a:latin typeface="Twinkl Cursive Looped" panose="02000000000000000000" pitchFamily="2" charset="0"/>
              </a:rPr>
              <a:t>Week 5 - Tuesday</a:t>
            </a:r>
          </a:p>
          <a:p>
            <a:endParaRPr lang="en-GB" sz="7200" dirty="0"/>
          </a:p>
        </p:txBody>
      </p:sp>
    </p:spTree>
    <p:extLst>
      <p:ext uri="{BB962C8B-B14F-4D97-AF65-F5344CB8AC3E}">
        <p14:creationId xmlns:p14="http://schemas.microsoft.com/office/powerpoint/2010/main" val="2581017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29742F1-72B6-1F11-73F1-52D6A92220FA}"/>
              </a:ext>
            </a:extLst>
          </p:cNvPr>
          <p:cNvPicPr>
            <a:picLocks noChangeAspect="1"/>
          </p:cNvPicPr>
          <p:nvPr/>
        </p:nvPicPr>
        <p:blipFill rotWithShape="1">
          <a:blip r:embed="rId2"/>
          <a:srcRect l="11318" t="11617" r="11364" b="7858"/>
          <a:stretch/>
        </p:blipFill>
        <p:spPr>
          <a:xfrm>
            <a:off x="149629" y="133004"/>
            <a:ext cx="11205556" cy="6561278"/>
          </a:xfrm>
          <a:prstGeom prst="rect">
            <a:avLst/>
          </a:prstGeom>
        </p:spPr>
      </p:pic>
    </p:spTree>
    <p:extLst>
      <p:ext uri="{BB962C8B-B14F-4D97-AF65-F5344CB8AC3E}">
        <p14:creationId xmlns:p14="http://schemas.microsoft.com/office/powerpoint/2010/main" val="11637318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Revisit and Review</a:t>
            </a:r>
            <a:r>
              <a:rPr lang="en-GB" dirty="0">
                <a:latin typeface="Twinkl Cursive Looped" panose="02000000000000000000" pitchFamily="2" charset="0"/>
              </a:rPr>
              <a:t>…</a:t>
            </a:r>
          </a:p>
        </p:txBody>
      </p:sp>
    </p:spTree>
    <p:extLst>
      <p:ext uri="{BB962C8B-B14F-4D97-AF65-F5344CB8AC3E}">
        <p14:creationId xmlns:p14="http://schemas.microsoft.com/office/powerpoint/2010/main" val="32542130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Do you remember this challenge word?</a:t>
            </a:r>
          </a:p>
        </p:txBody>
      </p:sp>
    </p:spTree>
    <p:extLst>
      <p:ext uri="{BB962C8B-B14F-4D97-AF65-F5344CB8AC3E}">
        <p14:creationId xmlns:p14="http://schemas.microsoft.com/office/powerpoint/2010/main" val="42774956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083128" y="310243"/>
            <a:ext cx="10515600" cy="1453242"/>
          </a:xfrm>
        </p:spPr>
        <p:txBody>
          <a:bodyPr>
            <a:noAutofit/>
          </a:bodyPr>
          <a:lstStyle/>
          <a:p>
            <a:pPr algn="ctr"/>
            <a:r>
              <a:rPr lang="en-GB" sz="6600" dirty="0">
                <a:latin typeface="Twinkl Cursive Looped" panose="02000000000000000000" pitchFamily="2" charset="0"/>
              </a:rPr>
              <a:t>after</a:t>
            </a:r>
            <a:endParaRPr lang="en-GB" sz="6600" i="1" dirty="0">
              <a:latin typeface="Twinkl Cursive Looped" panose="02000000000000000000" pitchFamily="2" charset="0"/>
            </a:endParaRPr>
          </a:p>
        </p:txBody>
      </p:sp>
      <p:sp>
        <p:nvSpPr>
          <p:cNvPr id="4" name="TextBox 3">
            <a:extLst>
              <a:ext uri="{FF2B5EF4-FFF2-40B4-BE49-F238E27FC236}">
                <a16:creationId xmlns:a16="http://schemas.microsoft.com/office/drawing/2014/main" id="{C424366C-8EFB-1EF9-3E80-C6EE7BE15FA3}"/>
              </a:ext>
            </a:extLst>
          </p:cNvPr>
          <p:cNvSpPr txBox="1"/>
          <p:nvPr/>
        </p:nvSpPr>
        <p:spPr>
          <a:xfrm>
            <a:off x="386443" y="2312534"/>
            <a:ext cx="11614376" cy="1107996"/>
          </a:xfrm>
          <a:prstGeom prst="rect">
            <a:avLst/>
          </a:prstGeom>
          <a:noFill/>
        </p:spPr>
        <p:txBody>
          <a:bodyPr wrap="square">
            <a:spAutoFit/>
          </a:bodyPr>
          <a:lstStyle/>
          <a:p>
            <a:pPr algn="ctr"/>
            <a: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PREPOSITION</a:t>
            </a:r>
            <a:endParaRPr lang="en-GB" dirty="0"/>
          </a:p>
        </p:txBody>
      </p:sp>
      <p:sp>
        <p:nvSpPr>
          <p:cNvPr id="8" name="TextBox 7">
            <a:extLst>
              <a:ext uri="{FF2B5EF4-FFF2-40B4-BE49-F238E27FC236}">
                <a16:creationId xmlns:a16="http://schemas.microsoft.com/office/drawing/2014/main" id="{1FCDC8B7-0F0D-46B5-057E-579929B7D816}"/>
              </a:ext>
            </a:extLst>
          </p:cNvPr>
          <p:cNvSpPr txBox="1"/>
          <p:nvPr/>
        </p:nvSpPr>
        <p:spPr>
          <a:xfrm>
            <a:off x="288812" y="3906610"/>
            <a:ext cx="11614375" cy="1846659"/>
          </a:xfrm>
          <a:prstGeom prst="rect">
            <a:avLst/>
          </a:prstGeom>
          <a:noFill/>
        </p:spPr>
        <p:txBody>
          <a:bodyPr wrap="square">
            <a:spAutoFit/>
          </a:bodyPr>
          <a:lstStyle/>
          <a:p>
            <a:pPr algn="ctr"/>
            <a:r>
              <a:rPr kumimoji="0" lang="en-GB" sz="4800" b="0" i="0" u="none" strike="noStrike" kern="1200" cap="none" spc="0" normalizeH="0" baseline="0" noProof="0" dirty="0">
                <a:ln>
                  <a:noFill/>
                </a:ln>
                <a:solidFill>
                  <a:prstClr val="black"/>
                </a:solidFill>
                <a:effectLst/>
                <a:uLnTx/>
                <a:uFillTx/>
                <a:latin typeface="Twinkl Cursive Looped" panose="02000000000000000000" pitchFamily="2" charset="0"/>
              </a:rPr>
              <a:t>Definition </a:t>
            </a:r>
            <a:r>
              <a:rPr lang="en-GB" sz="4800" dirty="0">
                <a:solidFill>
                  <a:prstClr val="black"/>
                </a:solidFill>
                <a:latin typeface="Twinkl Cursive Looped" panose="02000000000000000000" pitchFamily="2" charset="0"/>
              </a:rPr>
              <a:t>- in the time following (an event or another period of time)</a:t>
            </a:r>
            <a:b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br>
            <a:endParaRPr lang="en-GB" dirty="0"/>
          </a:p>
        </p:txBody>
      </p:sp>
      <p:pic>
        <p:nvPicPr>
          <p:cNvPr id="21510" name="Picture 6" descr="Opposite Words For Before And After Illustration Royalty Free SVG, Cliparts,  Vectors, And Stock Illustration. Image 70414360.">
            <a:extLst>
              <a:ext uri="{FF2B5EF4-FFF2-40B4-BE49-F238E27FC236}">
                <a16:creationId xmlns:a16="http://schemas.microsoft.com/office/drawing/2014/main" id="{D0EB61FA-8B7B-451C-22DB-E98084EDE26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6169"/>
          <a:stretch/>
        </p:blipFill>
        <p:spPr bwMode="auto">
          <a:xfrm>
            <a:off x="386443" y="616250"/>
            <a:ext cx="2628900" cy="14532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5991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5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8"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0" y="3080825"/>
            <a:ext cx="11870871" cy="1481650"/>
          </a:xfrm>
        </p:spPr>
        <p:txBody>
          <a:bodyPr>
            <a:normAutofit/>
          </a:bodyPr>
          <a:lstStyle/>
          <a:p>
            <a:pPr algn="ctr"/>
            <a:r>
              <a:rPr lang="en-GB" dirty="0">
                <a:latin typeface="Twinkl Cursive Looped" panose="02000000000000000000" pitchFamily="2" charset="0"/>
              </a:rPr>
              <a:t>After a while they returned. </a:t>
            </a:r>
            <a:endParaRPr lang="en-GB" i="1" dirty="0"/>
          </a:p>
        </p:txBody>
      </p:sp>
      <p:sp>
        <p:nvSpPr>
          <p:cNvPr id="3" name="Title 1">
            <a:extLst>
              <a:ext uri="{FF2B5EF4-FFF2-40B4-BE49-F238E27FC236}">
                <a16:creationId xmlns:a16="http://schemas.microsoft.com/office/drawing/2014/main" id="{847A1AC9-9EC9-E1AA-348D-958CE44F2772}"/>
              </a:ext>
            </a:extLst>
          </p:cNvPr>
          <p:cNvSpPr txBox="1">
            <a:spLocks/>
          </p:cNvSpPr>
          <p:nvPr/>
        </p:nvSpPr>
        <p:spPr>
          <a:xfrm>
            <a:off x="1273626" y="3657600"/>
            <a:ext cx="1779817" cy="904875"/>
          </a:xfrm>
          <a:prstGeom prst="rect">
            <a:avLst/>
          </a:prstGeom>
          <a:solidFill>
            <a:schemeClr val="bg1">
              <a:lumMod val="95000"/>
            </a:schemeClr>
          </a:solidFill>
        </p:spPr>
        <p:txBody>
          <a:bodyPr vert="horz" lIns="91440" tIns="45720" rIns="91440" bIns="45720" rtlCol="0" anchor="b">
            <a:normAutofit fontScale="67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a:t>
            </a:r>
            <a:endParaRPr lang="en-GB" i="1" dirty="0"/>
          </a:p>
        </p:txBody>
      </p:sp>
    </p:spTree>
    <p:extLst>
      <p:ext uri="{BB962C8B-B14F-4D97-AF65-F5344CB8AC3E}">
        <p14:creationId xmlns:p14="http://schemas.microsoft.com/office/powerpoint/2010/main" val="3753189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083128" y="310243"/>
            <a:ext cx="10515600" cy="1453242"/>
          </a:xfrm>
        </p:spPr>
        <p:txBody>
          <a:bodyPr>
            <a:noAutofit/>
          </a:bodyPr>
          <a:lstStyle/>
          <a:p>
            <a:pPr algn="ctr"/>
            <a:r>
              <a:rPr lang="en-GB" sz="6600" dirty="0">
                <a:latin typeface="Twinkl Cursive Looped" panose="02000000000000000000" pitchFamily="2" charset="0"/>
              </a:rPr>
              <a:t>fast </a:t>
            </a:r>
            <a:endParaRPr lang="en-GB" sz="6600" i="1" dirty="0">
              <a:latin typeface="Twinkl Cursive Looped" panose="02000000000000000000" pitchFamily="2" charset="0"/>
            </a:endParaRPr>
          </a:p>
        </p:txBody>
      </p:sp>
      <p:sp>
        <p:nvSpPr>
          <p:cNvPr id="4" name="TextBox 3">
            <a:extLst>
              <a:ext uri="{FF2B5EF4-FFF2-40B4-BE49-F238E27FC236}">
                <a16:creationId xmlns:a16="http://schemas.microsoft.com/office/drawing/2014/main" id="{C424366C-8EFB-1EF9-3E80-C6EE7BE15FA3}"/>
              </a:ext>
            </a:extLst>
          </p:cNvPr>
          <p:cNvSpPr txBox="1"/>
          <p:nvPr/>
        </p:nvSpPr>
        <p:spPr>
          <a:xfrm>
            <a:off x="386443" y="2312534"/>
            <a:ext cx="11614376" cy="1384995"/>
          </a:xfrm>
          <a:prstGeom prst="rect">
            <a:avLst/>
          </a:prstGeom>
          <a:noFill/>
        </p:spPr>
        <p:txBody>
          <a:bodyPr wrap="square">
            <a:spAutoFit/>
          </a:bodyPr>
          <a:lstStyle/>
          <a:p>
            <a:pPr algn="ctr"/>
            <a:r>
              <a:rPr lang="en-GB" sz="6600" dirty="0">
                <a:solidFill>
                  <a:prstClr val="black"/>
                </a:solidFill>
                <a:latin typeface="Twinkl Cursive Looped" panose="02000000000000000000" pitchFamily="2" charset="0"/>
                <a:ea typeface="+mj-ea"/>
                <a:cs typeface="+mj-cs"/>
              </a:rPr>
              <a:t>ADJECTIVE </a:t>
            </a:r>
            <a:b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br>
            <a:endParaRPr lang="en-GB" dirty="0"/>
          </a:p>
        </p:txBody>
      </p:sp>
      <p:sp>
        <p:nvSpPr>
          <p:cNvPr id="8" name="TextBox 7">
            <a:extLst>
              <a:ext uri="{FF2B5EF4-FFF2-40B4-BE49-F238E27FC236}">
                <a16:creationId xmlns:a16="http://schemas.microsoft.com/office/drawing/2014/main" id="{1FCDC8B7-0F0D-46B5-057E-579929B7D816}"/>
              </a:ext>
            </a:extLst>
          </p:cNvPr>
          <p:cNvSpPr txBox="1"/>
          <p:nvPr/>
        </p:nvSpPr>
        <p:spPr>
          <a:xfrm>
            <a:off x="288812" y="3697529"/>
            <a:ext cx="11614375" cy="1723549"/>
          </a:xfrm>
          <a:prstGeom prst="rect">
            <a:avLst/>
          </a:prstGeom>
          <a:noFill/>
        </p:spPr>
        <p:txBody>
          <a:bodyPr wrap="square">
            <a:spAutoFit/>
          </a:bodyPr>
          <a:lstStyle/>
          <a:p>
            <a:pPr algn="ctr"/>
            <a:r>
              <a:rPr lang="en-GB" sz="4400" dirty="0">
                <a:solidFill>
                  <a:prstClr val="black"/>
                </a:solidFill>
                <a:latin typeface="Twinkl Cursive Looped" panose="02000000000000000000" pitchFamily="2" charset="0"/>
              </a:rPr>
              <a:t>Definition - moving or capable of moving at high speed</a:t>
            </a:r>
            <a:b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br>
            <a:endParaRPr lang="en-GB" dirty="0"/>
          </a:p>
        </p:txBody>
      </p:sp>
      <p:pic>
        <p:nvPicPr>
          <p:cNvPr id="25606" name="Picture 6" descr="clipart fast - Clip Art Library">
            <a:extLst>
              <a:ext uri="{FF2B5EF4-FFF2-40B4-BE49-F238E27FC236}">
                <a16:creationId xmlns:a16="http://schemas.microsoft.com/office/drawing/2014/main" id="{19536B88-EFB9-FA55-C04F-5828C72B4A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181" y="365359"/>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1968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60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8"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10243" y="3080825"/>
            <a:ext cx="11560628" cy="1481650"/>
          </a:xfrm>
        </p:spPr>
        <p:txBody>
          <a:bodyPr>
            <a:normAutofit/>
          </a:bodyPr>
          <a:lstStyle/>
          <a:p>
            <a:pPr algn="ctr"/>
            <a:r>
              <a:rPr lang="en-GB" dirty="0">
                <a:latin typeface="Twinkl Cursive Looped" panose="02000000000000000000" pitchFamily="2" charset="0"/>
              </a:rPr>
              <a:t> I have a fast car</a:t>
            </a:r>
            <a:endParaRPr lang="en-GB" i="1" dirty="0"/>
          </a:p>
        </p:txBody>
      </p:sp>
      <p:sp>
        <p:nvSpPr>
          <p:cNvPr id="3" name="Title 1">
            <a:extLst>
              <a:ext uri="{FF2B5EF4-FFF2-40B4-BE49-F238E27FC236}">
                <a16:creationId xmlns:a16="http://schemas.microsoft.com/office/drawing/2014/main" id="{847A1AC9-9EC9-E1AA-348D-958CE44F2772}"/>
              </a:ext>
            </a:extLst>
          </p:cNvPr>
          <p:cNvSpPr txBox="1">
            <a:spLocks/>
          </p:cNvSpPr>
          <p:nvPr/>
        </p:nvSpPr>
        <p:spPr>
          <a:xfrm>
            <a:off x="6253842" y="3624943"/>
            <a:ext cx="1534887" cy="937532"/>
          </a:xfrm>
          <a:prstGeom prst="rect">
            <a:avLst/>
          </a:prstGeom>
          <a:solidFill>
            <a:schemeClr val="bg1">
              <a:lumMod val="95000"/>
            </a:schemeClr>
          </a:solidFill>
        </p:spPr>
        <p:txBody>
          <a:bodyPr vert="horz" lIns="91440" tIns="45720" rIns="91440" bIns="45720" rtlCol="0" anchor="b">
            <a:normAutofit fontScale="75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a:t>
            </a:r>
            <a:endParaRPr lang="en-GB" i="1" dirty="0"/>
          </a:p>
        </p:txBody>
      </p:sp>
    </p:spTree>
    <p:extLst>
      <p:ext uri="{BB962C8B-B14F-4D97-AF65-F5344CB8AC3E}">
        <p14:creationId xmlns:p14="http://schemas.microsoft.com/office/powerpoint/2010/main" val="2846925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505278" y="4436096"/>
            <a:ext cx="10515600" cy="1481650"/>
          </a:xfrm>
        </p:spPr>
        <p:txBody>
          <a:bodyPr>
            <a:normAutofit fontScale="90000"/>
          </a:bodyPr>
          <a:lstStyle/>
          <a:p>
            <a:pPr algn="ctr"/>
            <a:r>
              <a:rPr lang="en-GB" dirty="0">
                <a:latin typeface="Twinkl Cursive Looped" panose="02000000000000000000" pitchFamily="2" charset="0"/>
              </a:rPr>
              <a:t>homophones and near homophones </a:t>
            </a:r>
            <a:br>
              <a:rPr lang="en-GB" dirty="0">
                <a:latin typeface="Twinkl Cursive Looped" panose="02000000000000000000" pitchFamily="2" charset="0"/>
              </a:rPr>
            </a:br>
            <a:endParaRPr lang="en-GB" dirty="0">
              <a:latin typeface="Twinkl Cursive Looped" panose="02000000000000000000" pitchFamily="2" charset="0"/>
            </a:endParaRPr>
          </a:p>
        </p:txBody>
      </p:sp>
    </p:spTree>
    <p:extLst>
      <p:ext uri="{BB962C8B-B14F-4D97-AF65-F5344CB8AC3E}">
        <p14:creationId xmlns:p14="http://schemas.microsoft.com/office/powerpoint/2010/main" val="23665960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Do you remember this challenge word?</a:t>
            </a:r>
          </a:p>
        </p:txBody>
      </p:sp>
    </p:spTree>
    <p:extLst>
      <p:ext uri="{BB962C8B-B14F-4D97-AF65-F5344CB8AC3E}">
        <p14:creationId xmlns:p14="http://schemas.microsoft.com/office/powerpoint/2010/main" val="23430041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505278" y="4436096"/>
            <a:ext cx="10515600" cy="1481650"/>
          </a:xfrm>
        </p:spPr>
        <p:txBody>
          <a:bodyPr>
            <a:normAutofit fontScale="90000"/>
          </a:bodyPr>
          <a:lstStyle/>
          <a:p>
            <a:pPr algn="ctr"/>
            <a:r>
              <a:rPr lang="en-GB" b="1" dirty="0">
                <a:latin typeface="Twinkl Cursive Looped" panose="02000000000000000000" pitchFamily="2" charset="0"/>
              </a:rPr>
              <a:t>homophones</a:t>
            </a:r>
            <a:br>
              <a:rPr lang="en-GB" b="1" dirty="0">
                <a:latin typeface="Twinkl Cursive Looped" panose="02000000000000000000" pitchFamily="2" charset="0"/>
              </a:rPr>
            </a:b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homo = same</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phone = sound</a:t>
            </a:r>
          </a:p>
        </p:txBody>
      </p:sp>
    </p:spTree>
    <p:extLst>
      <p:ext uri="{BB962C8B-B14F-4D97-AF65-F5344CB8AC3E}">
        <p14:creationId xmlns:p14="http://schemas.microsoft.com/office/powerpoint/2010/main" val="378730981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32114" y="2961763"/>
            <a:ext cx="10515600" cy="1481650"/>
          </a:xfrm>
        </p:spPr>
        <p:txBody>
          <a:bodyPr>
            <a:normAutofit/>
          </a:bodyPr>
          <a:lstStyle/>
          <a:p>
            <a:pPr algn="ctr"/>
            <a:r>
              <a:rPr lang="en-GB" dirty="0">
                <a:latin typeface="Twinkl Cursive Looped" panose="02000000000000000000" pitchFamily="2" charset="0"/>
              </a:rPr>
              <a:t>thought</a:t>
            </a:r>
          </a:p>
        </p:txBody>
      </p:sp>
      <p:sp>
        <p:nvSpPr>
          <p:cNvPr id="4" name="Rectangle 3">
            <a:extLst>
              <a:ext uri="{FF2B5EF4-FFF2-40B4-BE49-F238E27FC236}">
                <a16:creationId xmlns:a16="http://schemas.microsoft.com/office/drawing/2014/main" id="{4AAEFC4D-BF08-0B9C-00DC-B73BC7DF78B7}"/>
              </a:ext>
            </a:extLst>
          </p:cNvPr>
          <p:cNvSpPr/>
          <p:nvPr/>
        </p:nvSpPr>
        <p:spPr>
          <a:xfrm>
            <a:off x="5050972" y="3561670"/>
            <a:ext cx="680357" cy="88174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8242" name="Picture 2" descr="Person Thinking Clipart Thought Person Clip Art - Person Thinking PNG Image  | Transparent PNG Free Download on SeekPNG">
            <a:extLst>
              <a:ext uri="{FF2B5EF4-FFF2-40B4-BE49-F238E27FC236}">
                <a16:creationId xmlns:a16="http://schemas.microsoft.com/office/drawing/2014/main" id="{1CFC5179-496B-5A69-7667-661C1B9C0A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999" y="521153"/>
            <a:ext cx="2085975" cy="2190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7644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82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32114" y="2961763"/>
            <a:ext cx="10515600" cy="1481650"/>
          </a:xfrm>
        </p:spPr>
        <p:txBody>
          <a:bodyPr>
            <a:normAutofit/>
          </a:bodyPr>
          <a:lstStyle/>
          <a:p>
            <a:pPr algn="ctr"/>
            <a:r>
              <a:rPr lang="en-GB" dirty="0">
                <a:latin typeface="Twinkl Cursive Looped" panose="02000000000000000000" pitchFamily="2" charset="0"/>
              </a:rPr>
              <a:t>fought</a:t>
            </a:r>
          </a:p>
        </p:txBody>
      </p:sp>
      <p:sp>
        <p:nvSpPr>
          <p:cNvPr id="3" name="Rectangle 2">
            <a:extLst>
              <a:ext uri="{FF2B5EF4-FFF2-40B4-BE49-F238E27FC236}">
                <a16:creationId xmlns:a16="http://schemas.microsoft.com/office/drawing/2014/main" id="{13BB5EC0-7A96-4D29-A835-6FAE896C31A4}"/>
              </a:ext>
            </a:extLst>
          </p:cNvPr>
          <p:cNvSpPr/>
          <p:nvPr/>
        </p:nvSpPr>
        <p:spPr>
          <a:xfrm>
            <a:off x="4931229" y="3561670"/>
            <a:ext cx="800100" cy="88174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7218" name="Picture 2" descr="Girls Fighting Cliparts - Fought Clipart Transparent PNG - 750x571 - Free  Download on NicePNG">
            <a:extLst>
              <a:ext uri="{FF2B5EF4-FFF2-40B4-BE49-F238E27FC236}">
                <a16:creationId xmlns:a16="http://schemas.microsoft.com/office/drawing/2014/main" id="{FDE70F56-110D-3614-3FD7-BA0E3CB884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5736" y="321129"/>
            <a:ext cx="24003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0536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72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32114" y="2961763"/>
            <a:ext cx="10515600" cy="1481650"/>
          </a:xfrm>
        </p:spPr>
        <p:txBody>
          <a:bodyPr>
            <a:normAutofit/>
          </a:bodyPr>
          <a:lstStyle/>
          <a:p>
            <a:pPr algn="ctr"/>
            <a:r>
              <a:rPr lang="en-GB" dirty="0">
                <a:latin typeface="Twinkl Cursive Looped" panose="02000000000000000000" pitchFamily="2" charset="0"/>
              </a:rPr>
              <a:t>fault</a:t>
            </a:r>
          </a:p>
        </p:txBody>
      </p:sp>
      <p:sp>
        <p:nvSpPr>
          <p:cNvPr id="4" name="Rectangle 3">
            <a:extLst>
              <a:ext uri="{FF2B5EF4-FFF2-40B4-BE49-F238E27FC236}">
                <a16:creationId xmlns:a16="http://schemas.microsoft.com/office/drawing/2014/main" id="{4AAEFC4D-BF08-0B9C-00DC-B73BC7DF78B7}"/>
              </a:ext>
            </a:extLst>
          </p:cNvPr>
          <p:cNvSpPr/>
          <p:nvPr/>
        </p:nvSpPr>
        <p:spPr>
          <a:xfrm>
            <a:off x="5916385" y="3561670"/>
            <a:ext cx="1006929" cy="88174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6194" name="Picture 2" descr="not my fault - Clip Art Library">
            <a:extLst>
              <a:ext uri="{FF2B5EF4-FFF2-40B4-BE49-F238E27FC236}">
                <a16:creationId xmlns:a16="http://schemas.microsoft.com/office/drawing/2014/main" id="{AE9C7656-9A4C-6099-B3B5-833112BC0F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7418" y="624568"/>
            <a:ext cx="2762250" cy="1657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2056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61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Teach and Practise</a:t>
            </a:r>
          </a:p>
        </p:txBody>
      </p:sp>
    </p:spTree>
    <p:extLst>
      <p:ext uri="{BB962C8B-B14F-4D97-AF65-F5344CB8AC3E}">
        <p14:creationId xmlns:p14="http://schemas.microsoft.com/office/powerpoint/2010/main" val="423681195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701221" y="5023925"/>
            <a:ext cx="10515600" cy="1481650"/>
          </a:xfrm>
        </p:spPr>
        <p:txBody>
          <a:bodyPr>
            <a:normAutofit fontScale="90000"/>
          </a:bodyPr>
          <a:lstStyle/>
          <a:p>
            <a:pPr algn="ctr"/>
            <a:r>
              <a:rPr lang="en-GB" dirty="0">
                <a:latin typeface="Twinkl Cursive Looped" panose="02000000000000000000" pitchFamily="2" charset="0"/>
              </a:rPr>
              <a:t>Grow the Code</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a:t>
            </a:r>
            <a:r>
              <a:rPr lang="en-GB" dirty="0" err="1">
                <a:latin typeface="Twinkl Cursive Looped" panose="02000000000000000000" pitchFamily="2" charset="0"/>
              </a:rPr>
              <a:t>ue</a:t>
            </a:r>
            <a:r>
              <a:rPr lang="en-GB" dirty="0">
                <a:latin typeface="Twinkl Cursive Looped" panose="02000000000000000000" pitchFamily="2" charset="0"/>
              </a:rPr>
              <a:t>’ and ‘</a:t>
            </a:r>
            <a:r>
              <a:rPr lang="en-GB" dirty="0" err="1">
                <a:latin typeface="Twinkl Cursive Looped" panose="02000000000000000000" pitchFamily="2" charset="0"/>
              </a:rPr>
              <a:t>ew</a:t>
            </a:r>
            <a:r>
              <a:rPr lang="en-GB" dirty="0">
                <a:latin typeface="Twinkl Cursive Looped" panose="02000000000000000000" pitchFamily="2" charset="0"/>
              </a:rPr>
              <a:t>’</a:t>
            </a:r>
            <a:br>
              <a:rPr lang="en-GB" dirty="0">
                <a:latin typeface="Twinkl Cursive Looped" panose="02000000000000000000" pitchFamily="2" charset="0"/>
              </a:rPr>
            </a:br>
            <a:br>
              <a:rPr lang="en-GB" dirty="0">
                <a:latin typeface="Twinkl Cursive Looped" panose="02000000000000000000" pitchFamily="2" charset="0"/>
              </a:rPr>
            </a:br>
            <a:endParaRPr lang="en-GB" dirty="0">
              <a:latin typeface="Twinkl Cursive Looped" panose="02000000000000000000" pitchFamily="2" charset="0"/>
            </a:endParaRPr>
          </a:p>
        </p:txBody>
      </p:sp>
    </p:spTree>
    <p:extLst>
      <p:ext uri="{BB962C8B-B14F-4D97-AF65-F5344CB8AC3E}">
        <p14:creationId xmlns:p14="http://schemas.microsoft.com/office/powerpoint/2010/main" val="139814836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504981" y="2878647"/>
            <a:ext cx="10515600" cy="1481650"/>
          </a:xfrm>
        </p:spPr>
        <p:txBody>
          <a:bodyPr>
            <a:noAutofit/>
          </a:bodyPr>
          <a:lstStyle/>
          <a:p>
            <a:pPr algn="ctr"/>
            <a:r>
              <a:rPr lang="en-GB" dirty="0" err="1">
                <a:latin typeface="Twinkl Cursive Looped" panose="02000000000000000000" pitchFamily="2" charset="0"/>
              </a:rPr>
              <a:t>ue</a:t>
            </a:r>
            <a:br>
              <a:rPr lang="en-GB" dirty="0">
                <a:latin typeface="Twinkl Cursive Looped" panose="02000000000000000000" pitchFamily="2" charset="0"/>
              </a:rPr>
            </a:br>
            <a:br>
              <a:rPr lang="en-GB" dirty="0">
                <a:latin typeface="Twinkl Cursive Looped" panose="02000000000000000000" pitchFamily="2" charset="0"/>
              </a:rPr>
            </a:br>
            <a:r>
              <a:rPr lang="en-GB" dirty="0" err="1">
                <a:latin typeface="Twinkl Cursive Looped" panose="02000000000000000000" pitchFamily="2" charset="0"/>
              </a:rPr>
              <a:t>ew</a:t>
            </a:r>
            <a:r>
              <a:rPr lang="en-GB" dirty="0">
                <a:latin typeface="Twinkl Cursive Looped" panose="02000000000000000000" pitchFamily="2" charset="0"/>
              </a:rPr>
              <a:t>  </a:t>
            </a:r>
          </a:p>
        </p:txBody>
      </p:sp>
    </p:spTree>
    <p:extLst>
      <p:ext uri="{BB962C8B-B14F-4D97-AF65-F5344CB8AC3E}">
        <p14:creationId xmlns:p14="http://schemas.microsoft.com/office/powerpoint/2010/main" val="197232078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32114" y="2961763"/>
            <a:ext cx="10515600" cy="1481650"/>
          </a:xfrm>
        </p:spPr>
        <p:txBody>
          <a:bodyPr>
            <a:normAutofit/>
          </a:bodyPr>
          <a:lstStyle/>
          <a:p>
            <a:pPr algn="ctr"/>
            <a:r>
              <a:rPr lang="en-GB" dirty="0">
                <a:latin typeface="Twinkl Cursive Looped" panose="02000000000000000000" pitchFamily="2" charset="0"/>
              </a:rPr>
              <a:t>Tuesday </a:t>
            </a:r>
          </a:p>
        </p:txBody>
      </p:sp>
      <p:sp>
        <p:nvSpPr>
          <p:cNvPr id="3" name="Rectangle 2">
            <a:extLst>
              <a:ext uri="{FF2B5EF4-FFF2-40B4-BE49-F238E27FC236}">
                <a16:creationId xmlns:a16="http://schemas.microsoft.com/office/drawing/2014/main" id="{13BB5EC0-7A96-4D29-A835-6FAE896C31A4}"/>
              </a:ext>
            </a:extLst>
          </p:cNvPr>
          <p:cNvSpPr/>
          <p:nvPr/>
        </p:nvSpPr>
        <p:spPr>
          <a:xfrm>
            <a:off x="5367251" y="3389030"/>
            <a:ext cx="881149" cy="101441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AutoShape 10" descr="Image result for blue clipart">
            <a:extLst>
              <a:ext uri="{FF2B5EF4-FFF2-40B4-BE49-F238E27FC236}">
                <a16:creationId xmlns:a16="http://schemas.microsoft.com/office/drawing/2014/main" id="{7CDE64ED-50F0-B50E-7C60-975ED181B2C0}"/>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21858" name="Picture 2" descr="Image result for tuesday clipart">
            <a:extLst>
              <a:ext uri="{FF2B5EF4-FFF2-40B4-BE49-F238E27FC236}">
                <a16:creationId xmlns:a16="http://schemas.microsoft.com/office/drawing/2014/main" id="{7F098905-5785-DE61-D2CF-3051A0452B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644" y="382300"/>
            <a:ext cx="1409700" cy="1438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7875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18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rescue</a:t>
            </a:r>
          </a:p>
        </p:txBody>
      </p:sp>
      <p:sp>
        <p:nvSpPr>
          <p:cNvPr id="3" name="Rectangle 2">
            <a:extLst>
              <a:ext uri="{FF2B5EF4-FFF2-40B4-BE49-F238E27FC236}">
                <a16:creationId xmlns:a16="http://schemas.microsoft.com/office/drawing/2014/main" id="{0366E0B6-702E-4814-82C6-08CA2D13F3C9}"/>
              </a:ext>
            </a:extLst>
          </p:cNvPr>
          <p:cNvSpPr/>
          <p:nvPr/>
        </p:nvSpPr>
        <p:spPr>
          <a:xfrm>
            <a:off x="6317674" y="3483033"/>
            <a:ext cx="966138" cy="111269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0834" name="Picture 2" descr="Image result for rescue clipart">
            <a:extLst>
              <a:ext uri="{FF2B5EF4-FFF2-40B4-BE49-F238E27FC236}">
                <a16:creationId xmlns:a16="http://schemas.microsoft.com/office/drawing/2014/main" id="{6BE100A9-A321-3379-1BEA-A9CE56FF10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063" y="395807"/>
            <a:ext cx="2047875" cy="2009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0243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08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58586" y="189139"/>
            <a:ext cx="10515600" cy="1481650"/>
          </a:xfrm>
        </p:spPr>
        <p:txBody>
          <a:bodyPr>
            <a:normAutofit/>
          </a:bodyPr>
          <a:lstStyle/>
          <a:p>
            <a:pPr algn="ctr"/>
            <a:r>
              <a:rPr lang="en-GB" dirty="0">
                <a:latin typeface="Twinkl Cursive Looped" panose="02000000000000000000" pitchFamily="2" charset="0"/>
              </a:rPr>
              <a:t>Tuesday</a:t>
            </a:r>
            <a:endParaRPr lang="en-GB" i="1" dirty="0">
              <a:latin typeface="Twinkl Cursive Looped" panose="02000000000000000000" pitchFamily="2" charset="0"/>
            </a:endParaRPr>
          </a:p>
        </p:txBody>
      </p:sp>
      <p:sp>
        <p:nvSpPr>
          <p:cNvPr id="10" name="TextBox 9">
            <a:extLst>
              <a:ext uri="{FF2B5EF4-FFF2-40B4-BE49-F238E27FC236}">
                <a16:creationId xmlns:a16="http://schemas.microsoft.com/office/drawing/2014/main" id="{003D53EA-1945-744E-2DD1-0312F4DE835F}"/>
              </a:ext>
            </a:extLst>
          </p:cNvPr>
          <p:cNvSpPr txBox="1"/>
          <p:nvPr/>
        </p:nvSpPr>
        <p:spPr>
          <a:xfrm>
            <a:off x="259216" y="3219608"/>
            <a:ext cx="11314340" cy="1292662"/>
          </a:xfrm>
          <a:prstGeom prst="rect">
            <a:avLst/>
          </a:prstGeom>
          <a:noFill/>
        </p:spPr>
        <p:txBody>
          <a:bodyPr wrap="square">
            <a:spAutoFit/>
          </a:bodyPr>
          <a:lstStyle/>
          <a:p>
            <a:pPr algn="ctr"/>
            <a:r>
              <a:rPr lang="en-GB" sz="6000" dirty="0">
                <a:solidFill>
                  <a:prstClr val="black"/>
                </a:solidFill>
                <a:latin typeface="Twinkl Cursive Looped" panose="02000000000000000000" pitchFamily="2" charset="0"/>
              </a:rPr>
              <a:t>NOUN </a:t>
            </a: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 </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br>
            <a:endParaRPr lang="en-GB" dirty="0"/>
          </a:p>
        </p:txBody>
      </p:sp>
      <p:sp>
        <p:nvSpPr>
          <p:cNvPr id="12" name="TextBox 11">
            <a:extLst>
              <a:ext uri="{FF2B5EF4-FFF2-40B4-BE49-F238E27FC236}">
                <a16:creationId xmlns:a16="http://schemas.microsoft.com/office/drawing/2014/main" id="{E384BFF7-3319-CAE2-192F-C4DCBBBBFCCA}"/>
              </a:ext>
            </a:extLst>
          </p:cNvPr>
          <p:cNvSpPr txBox="1"/>
          <p:nvPr/>
        </p:nvSpPr>
        <p:spPr>
          <a:xfrm>
            <a:off x="402091" y="4552984"/>
            <a:ext cx="11789909" cy="1508105"/>
          </a:xfrm>
          <a:prstGeom prst="rect">
            <a:avLst/>
          </a:prstGeom>
          <a:noFill/>
        </p:spPr>
        <p:txBody>
          <a:bodyPr wrap="square">
            <a:spAutoFit/>
          </a:bodyPr>
          <a:lstStyle/>
          <a:p>
            <a:r>
              <a:rPr kumimoji="0" lang="en-GB" sz="48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Definition – </a:t>
            </a:r>
            <a:r>
              <a:rPr lang="en-GB" sz="4400" dirty="0">
                <a:solidFill>
                  <a:prstClr val="black"/>
                </a:solidFill>
                <a:latin typeface="Twinkl Cursive Looped" panose="02000000000000000000" pitchFamily="2" charset="0"/>
              </a:rPr>
              <a:t>the day of the week before Wednesday and following Monday</a:t>
            </a:r>
          </a:p>
        </p:txBody>
      </p:sp>
      <p:pic>
        <p:nvPicPr>
          <p:cNvPr id="3" name="Picture 2" descr="Image result for tuesday clipart">
            <a:extLst>
              <a:ext uri="{FF2B5EF4-FFF2-40B4-BE49-F238E27FC236}">
                <a16:creationId xmlns:a16="http://schemas.microsoft.com/office/drawing/2014/main" id="{AF1E0359-1611-14AB-8BB9-3D8FB75CCE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644" y="382300"/>
            <a:ext cx="1409700" cy="1438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3917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083128" y="310243"/>
            <a:ext cx="10515600" cy="1453242"/>
          </a:xfrm>
        </p:spPr>
        <p:txBody>
          <a:bodyPr>
            <a:noAutofit/>
          </a:bodyPr>
          <a:lstStyle/>
          <a:p>
            <a:pPr algn="ctr"/>
            <a:r>
              <a:rPr lang="en-GB" sz="6600" dirty="0">
                <a:latin typeface="Twinkl Cursive Looped" panose="02000000000000000000" pitchFamily="2" charset="0"/>
              </a:rPr>
              <a:t>after</a:t>
            </a:r>
            <a:endParaRPr lang="en-GB" sz="6600" i="1" dirty="0">
              <a:latin typeface="Twinkl Cursive Looped" panose="02000000000000000000" pitchFamily="2" charset="0"/>
            </a:endParaRPr>
          </a:p>
        </p:txBody>
      </p:sp>
      <p:sp>
        <p:nvSpPr>
          <p:cNvPr id="4" name="TextBox 3">
            <a:extLst>
              <a:ext uri="{FF2B5EF4-FFF2-40B4-BE49-F238E27FC236}">
                <a16:creationId xmlns:a16="http://schemas.microsoft.com/office/drawing/2014/main" id="{C424366C-8EFB-1EF9-3E80-C6EE7BE15FA3}"/>
              </a:ext>
            </a:extLst>
          </p:cNvPr>
          <p:cNvSpPr txBox="1"/>
          <p:nvPr/>
        </p:nvSpPr>
        <p:spPr>
          <a:xfrm>
            <a:off x="386443" y="2312534"/>
            <a:ext cx="11614376" cy="1107996"/>
          </a:xfrm>
          <a:prstGeom prst="rect">
            <a:avLst/>
          </a:prstGeom>
          <a:noFill/>
        </p:spPr>
        <p:txBody>
          <a:bodyPr wrap="square">
            <a:spAutoFit/>
          </a:bodyPr>
          <a:lstStyle/>
          <a:p>
            <a:pPr algn="ctr"/>
            <a: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PREPOSITION</a:t>
            </a:r>
            <a:endParaRPr lang="en-GB" dirty="0"/>
          </a:p>
        </p:txBody>
      </p:sp>
      <p:sp>
        <p:nvSpPr>
          <p:cNvPr id="8" name="TextBox 7">
            <a:extLst>
              <a:ext uri="{FF2B5EF4-FFF2-40B4-BE49-F238E27FC236}">
                <a16:creationId xmlns:a16="http://schemas.microsoft.com/office/drawing/2014/main" id="{1FCDC8B7-0F0D-46B5-057E-579929B7D816}"/>
              </a:ext>
            </a:extLst>
          </p:cNvPr>
          <p:cNvSpPr txBox="1"/>
          <p:nvPr/>
        </p:nvSpPr>
        <p:spPr>
          <a:xfrm>
            <a:off x="288812" y="3906610"/>
            <a:ext cx="11614375" cy="1846659"/>
          </a:xfrm>
          <a:prstGeom prst="rect">
            <a:avLst/>
          </a:prstGeom>
          <a:noFill/>
        </p:spPr>
        <p:txBody>
          <a:bodyPr wrap="square">
            <a:spAutoFit/>
          </a:bodyPr>
          <a:lstStyle/>
          <a:p>
            <a:pPr algn="ctr"/>
            <a:r>
              <a:rPr kumimoji="0" lang="en-GB" sz="4800" b="0" i="0" u="none" strike="noStrike" kern="1200" cap="none" spc="0" normalizeH="0" baseline="0" noProof="0" dirty="0">
                <a:ln>
                  <a:noFill/>
                </a:ln>
                <a:solidFill>
                  <a:prstClr val="black"/>
                </a:solidFill>
                <a:effectLst/>
                <a:uLnTx/>
                <a:uFillTx/>
                <a:latin typeface="Twinkl Cursive Looped" panose="02000000000000000000" pitchFamily="2" charset="0"/>
              </a:rPr>
              <a:t>Definition </a:t>
            </a:r>
            <a:r>
              <a:rPr lang="en-GB" sz="4800" dirty="0">
                <a:solidFill>
                  <a:prstClr val="black"/>
                </a:solidFill>
                <a:latin typeface="Twinkl Cursive Looped" panose="02000000000000000000" pitchFamily="2" charset="0"/>
              </a:rPr>
              <a:t>- in the time following (an event or another period of time)</a:t>
            </a:r>
            <a:b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br>
            <a:endParaRPr lang="en-GB" dirty="0"/>
          </a:p>
        </p:txBody>
      </p:sp>
      <p:pic>
        <p:nvPicPr>
          <p:cNvPr id="21510" name="Picture 6" descr="Opposite Words For Before And After Illustration Royalty Free SVG, Cliparts,  Vectors, And Stock Illustration. Image 70414360.">
            <a:extLst>
              <a:ext uri="{FF2B5EF4-FFF2-40B4-BE49-F238E27FC236}">
                <a16:creationId xmlns:a16="http://schemas.microsoft.com/office/drawing/2014/main" id="{D0EB61FA-8B7B-451C-22DB-E98084EDE26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6169"/>
          <a:stretch/>
        </p:blipFill>
        <p:spPr bwMode="auto">
          <a:xfrm>
            <a:off x="386443" y="616250"/>
            <a:ext cx="2628900" cy="14532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8243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5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8"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58586" y="189139"/>
            <a:ext cx="10515600" cy="1481650"/>
          </a:xfrm>
        </p:spPr>
        <p:txBody>
          <a:bodyPr>
            <a:normAutofit/>
          </a:bodyPr>
          <a:lstStyle/>
          <a:p>
            <a:pPr algn="ctr"/>
            <a:r>
              <a:rPr lang="en-GB" dirty="0">
                <a:latin typeface="Twinkl Cursive Looped" panose="02000000000000000000" pitchFamily="2" charset="0"/>
              </a:rPr>
              <a:t>rescue</a:t>
            </a:r>
            <a:endParaRPr lang="en-GB" i="1" dirty="0">
              <a:latin typeface="Twinkl Cursive Looped" panose="02000000000000000000" pitchFamily="2" charset="0"/>
            </a:endParaRPr>
          </a:p>
        </p:txBody>
      </p:sp>
      <p:sp>
        <p:nvSpPr>
          <p:cNvPr id="10" name="TextBox 9">
            <a:extLst>
              <a:ext uri="{FF2B5EF4-FFF2-40B4-BE49-F238E27FC236}">
                <a16:creationId xmlns:a16="http://schemas.microsoft.com/office/drawing/2014/main" id="{003D53EA-1945-744E-2DD1-0312F4DE835F}"/>
              </a:ext>
            </a:extLst>
          </p:cNvPr>
          <p:cNvSpPr txBox="1"/>
          <p:nvPr/>
        </p:nvSpPr>
        <p:spPr>
          <a:xfrm>
            <a:off x="259216" y="3219608"/>
            <a:ext cx="11314340" cy="1015663"/>
          </a:xfrm>
          <a:prstGeom prst="rect">
            <a:avLst/>
          </a:prstGeom>
          <a:noFill/>
        </p:spPr>
        <p:txBody>
          <a:bodyPr wrap="square">
            <a:spAutoFit/>
          </a:bodyPr>
          <a:lstStyle/>
          <a:p>
            <a:pPr algn="ctr"/>
            <a:r>
              <a:rPr lang="en-GB" sz="6000" dirty="0">
                <a:solidFill>
                  <a:prstClr val="black"/>
                </a:solidFill>
                <a:latin typeface="Twinkl Cursive Looped" panose="02000000000000000000" pitchFamily="2" charset="0"/>
              </a:rPr>
              <a:t>VERB</a:t>
            </a:r>
            <a:endParaRPr lang="en-GB" dirty="0"/>
          </a:p>
        </p:txBody>
      </p:sp>
      <p:sp>
        <p:nvSpPr>
          <p:cNvPr id="12" name="TextBox 11">
            <a:extLst>
              <a:ext uri="{FF2B5EF4-FFF2-40B4-BE49-F238E27FC236}">
                <a16:creationId xmlns:a16="http://schemas.microsoft.com/office/drawing/2014/main" id="{E384BFF7-3319-CAE2-192F-C4DCBBBBFCCA}"/>
              </a:ext>
            </a:extLst>
          </p:cNvPr>
          <p:cNvSpPr txBox="1"/>
          <p:nvPr/>
        </p:nvSpPr>
        <p:spPr>
          <a:xfrm>
            <a:off x="402091" y="4672786"/>
            <a:ext cx="11789909" cy="1508105"/>
          </a:xfrm>
          <a:prstGeom prst="rect">
            <a:avLst/>
          </a:prstGeom>
          <a:noFill/>
        </p:spPr>
        <p:txBody>
          <a:bodyPr wrap="square">
            <a:spAutoFit/>
          </a:bodyPr>
          <a:lstStyle/>
          <a:p>
            <a:r>
              <a:rPr kumimoji="0" lang="en-GB" sz="48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Definition – </a:t>
            </a:r>
            <a:r>
              <a:rPr lang="en-GB" sz="4400" dirty="0">
                <a:solidFill>
                  <a:prstClr val="black"/>
                </a:solidFill>
                <a:latin typeface="Twinkl Cursive Looped" panose="02000000000000000000" pitchFamily="2" charset="0"/>
              </a:rPr>
              <a:t>save (someone) from a dangerous or difficult situation</a:t>
            </a:r>
          </a:p>
        </p:txBody>
      </p:sp>
      <p:pic>
        <p:nvPicPr>
          <p:cNvPr id="4" name="Picture 2" descr="Image result for rescue clipart">
            <a:extLst>
              <a:ext uri="{FF2B5EF4-FFF2-40B4-BE49-F238E27FC236}">
                <a16:creationId xmlns:a16="http://schemas.microsoft.com/office/drawing/2014/main" id="{89FCC7BC-097A-F450-4C8A-4A88D90B9A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063" y="395807"/>
            <a:ext cx="2047875" cy="2009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8954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2"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10243" y="3080825"/>
            <a:ext cx="11560628" cy="1481650"/>
          </a:xfrm>
        </p:spPr>
        <p:txBody>
          <a:bodyPr>
            <a:normAutofit/>
          </a:bodyPr>
          <a:lstStyle/>
          <a:p>
            <a:pPr algn="ctr"/>
            <a:r>
              <a:rPr lang="en-GB" dirty="0">
                <a:latin typeface="Twinkl Cursive Looped" panose="02000000000000000000" pitchFamily="2" charset="0"/>
              </a:rPr>
              <a:t>Come to dinner on Tuesday. </a:t>
            </a:r>
            <a:endParaRPr lang="en-GB" i="1" dirty="0"/>
          </a:p>
        </p:txBody>
      </p:sp>
      <p:sp>
        <p:nvSpPr>
          <p:cNvPr id="3" name="Title 1">
            <a:extLst>
              <a:ext uri="{FF2B5EF4-FFF2-40B4-BE49-F238E27FC236}">
                <a16:creationId xmlns:a16="http://schemas.microsoft.com/office/drawing/2014/main" id="{847A1AC9-9EC9-E1AA-348D-958CE44F2772}"/>
              </a:ext>
            </a:extLst>
          </p:cNvPr>
          <p:cNvSpPr txBox="1">
            <a:spLocks/>
          </p:cNvSpPr>
          <p:nvPr/>
        </p:nvSpPr>
        <p:spPr>
          <a:xfrm>
            <a:off x="7736475" y="3646556"/>
            <a:ext cx="2837314" cy="915919"/>
          </a:xfrm>
          <a:prstGeom prst="rect">
            <a:avLst/>
          </a:prstGeom>
          <a:solidFill>
            <a:schemeClr val="bg1">
              <a:lumMod val="95000"/>
            </a:schemeClr>
          </a:solidFill>
        </p:spPr>
        <p:txBody>
          <a:bodyPr vert="horz" lIns="91440" tIns="45720" rIns="91440" bIns="45720" rtlCol="0" anchor="b">
            <a:normAutofit fontScale="82500" lnSpcReduction="1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a:t>
            </a:r>
            <a:endParaRPr lang="en-GB" i="1" dirty="0"/>
          </a:p>
        </p:txBody>
      </p:sp>
    </p:spTree>
    <p:extLst>
      <p:ext uri="{BB962C8B-B14F-4D97-AF65-F5344CB8AC3E}">
        <p14:creationId xmlns:p14="http://schemas.microsoft.com/office/powerpoint/2010/main" val="2606191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10243" y="3080825"/>
            <a:ext cx="11560628"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Firemen rescue people. </a:t>
            </a:r>
          </a:p>
        </p:txBody>
      </p:sp>
      <p:sp>
        <p:nvSpPr>
          <p:cNvPr id="3" name="Title 1">
            <a:extLst>
              <a:ext uri="{FF2B5EF4-FFF2-40B4-BE49-F238E27FC236}">
                <a16:creationId xmlns:a16="http://schemas.microsoft.com/office/drawing/2014/main" id="{847A1AC9-9EC9-E1AA-348D-958CE44F2772}"/>
              </a:ext>
            </a:extLst>
          </p:cNvPr>
          <p:cNvSpPr txBox="1">
            <a:spLocks/>
          </p:cNvSpPr>
          <p:nvPr/>
        </p:nvSpPr>
        <p:spPr>
          <a:xfrm>
            <a:off x="5187144" y="3821650"/>
            <a:ext cx="2028304" cy="912195"/>
          </a:xfrm>
          <a:prstGeom prst="rect">
            <a:avLst/>
          </a:prstGeom>
          <a:solidFill>
            <a:schemeClr val="bg1">
              <a:lumMod val="95000"/>
            </a:schemeClr>
          </a:solidFill>
        </p:spPr>
        <p:txBody>
          <a:bodyPr vert="horz" lIns="91440" tIns="45720" rIns="91440" bIns="45720" rtlCol="0" anchor="b">
            <a:normAutofit fontScale="60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a:t>
            </a:r>
            <a:endParaRPr lang="en-GB" i="1" dirty="0"/>
          </a:p>
        </p:txBody>
      </p:sp>
    </p:spTree>
    <p:extLst>
      <p:ext uri="{BB962C8B-B14F-4D97-AF65-F5344CB8AC3E}">
        <p14:creationId xmlns:p14="http://schemas.microsoft.com/office/powerpoint/2010/main" val="3153049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New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44724342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083128" y="310243"/>
            <a:ext cx="10515600" cy="1453242"/>
          </a:xfrm>
        </p:spPr>
        <p:txBody>
          <a:bodyPr>
            <a:noAutofit/>
          </a:bodyPr>
          <a:lstStyle/>
          <a:p>
            <a:pPr algn="ctr"/>
            <a:r>
              <a:rPr lang="en-GB" sz="6600" dirty="0">
                <a:latin typeface="Twinkl Cursive Looped" panose="02000000000000000000" pitchFamily="2" charset="0"/>
              </a:rPr>
              <a:t>half</a:t>
            </a:r>
            <a:endParaRPr lang="en-GB" sz="6600" i="1" dirty="0">
              <a:latin typeface="Twinkl Cursive Looped" panose="02000000000000000000" pitchFamily="2" charset="0"/>
            </a:endParaRPr>
          </a:p>
        </p:txBody>
      </p:sp>
      <p:sp>
        <p:nvSpPr>
          <p:cNvPr id="4" name="TextBox 3">
            <a:extLst>
              <a:ext uri="{FF2B5EF4-FFF2-40B4-BE49-F238E27FC236}">
                <a16:creationId xmlns:a16="http://schemas.microsoft.com/office/drawing/2014/main" id="{C424366C-8EFB-1EF9-3E80-C6EE7BE15FA3}"/>
              </a:ext>
            </a:extLst>
          </p:cNvPr>
          <p:cNvSpPr txBox="1"/>
          <p:nvPr/>
        </p:nvSpPr>
        <p:spPr>
          <a:xfrm>
            <a:off x="386443" y="2312534"/>
            <a:ext cx="11614376" cy="1107996"/>
          </a:xfrm>
          <a:prstGeom prst="rect">
            <a:avLst/>
          </a:prstGeom>
          <a:noFill/>
        </p:spPr>
        <p:txBody>
          <a:bodyPr wrap="square">
            <a:spAutoFit/>
          </a:bodyPr>
          <a:lstStyle/>
          <a:p>
            <a:pPr algn="ctr"/>
            <a: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NOUN</a:t>
            </a:r>
            <a:endParaRPr lang="en-GB" dirty="0"/>
          </a:p>
        </p:txBody>
      </p:sp>
      <p:sp>
        <p:nvSpPr>
          <p:cNvPr id="8" name="TextBox 7">
            <a:extLst>
              <a:ext uri="{FF2B5EF4-FFF2-40B4-BE49-F238E27FC236}">
                <a16:creationId xmlns:a16="http://schemas.microsoft.com/office/drawing/2014/main" id="{1FCDC8B7-0F0D-46B5-057E-579929B7D816}"/>
              </a:ext>
            </a:extLst>
          </p:cNvPr>
          <p:cNvSpPr txBox="1"/>
          <p:nvPr/>
        </p:nvSpPr>
        <p:spPr>
          <a:xfrm>
            <a:off x="288812" y="4456552"/>
            <a:ext cx="11614375" cy="2308324"/>
          </a:xfrm>
          <a:prstGeom prst="rect">
            <a:avLst/>
          </a:prstGeom>
          <a:noFill/>
        </p:spPr>
        <p:txBody>
          <a:bodyPr wrap="square">
            <a:spAutoFit/>
          </a:bodyPr>
          <a:lstStyle/>
          <a:p>
            <a:pPr algn="ctr"/>
            <a:r>
              <a:rPr kumimoji="0" lang="en-GB" sz="4800" b="0" i="0" u="none" strike="noStrike" kern="1200" cap="none" spc="0" normalizeH="0" baseline="0" noProof="0" dirty="0">
                <a:ln>
                  <a:noFill/>
                </a:ln>
                <a:solidFill>
                  <a:prstClr val="black"/>
                </a:solidFill>
                <a:effectLst/>
                <a:uLnTx/>
                <a:uFillTx/>
                <a:latin typeface="Twinkl Cursive Looped" panose="02000000000000000000" pitchFamily="2" charset="0"/>
              </a:rPr>
              <a:t>Definition - </a:t>
            </a:r>
            <a:r>
              <a:rPr lang="en-GB" sz="4800" dirty="0">
                <a:solidFill>
                  <a:prstClr val="black"/>
                </a:solidFill>
                <a:latin typeface="Twinkl Cursive Looped" panose="02000000000000000000" pitchFamily="2" charset="0"/>
              </a:rPr>
              <a:t>either of two equal or corresponding parts into which something is or can be divided. </a:t>
            </a:r>
            <a:endParaRPr lang="en-GB" dirty="0"/>
          </a:p>
        </p:txBody>
      </p:sp>
      <p:pic>
        <p:nvPicPr>
          <p:cNvPr id="3084" name="Picture 12" descr="Image result for half clipart">
            <a:extLst>
              <a:ext uri="{FF2B5EF4-FFF2-40B4-BE49-F238E27FC236}">
                <a16:creationId xmlns:a16="http://schemas.microsoft.com/office/drawing/2014/main" id="{A1D4BA80-251C-DC67-18BC-5E68F44200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3272" y="295437"/>
            <a:ext cx="1962150" cy="1962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9983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8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8"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0" y="3080825"/>
            <a:ext cx="11870871" cy="1481650"/>
          </a:xfrm>
        </p:spPr>
        <p:txBody>
          <a:bodyPr>
            <a:normAutofit/>
          </a:bodyPr>
          <a:lstStyle/>
          <a:p>
            <a:pPr algn="ctr"/>
            <a:r>
              <a:rPr lang="en-GB" dirty="0">
                <a:latin typeface="Twinkl Cursive Looped" panose="02000000000000000000" pitchFamily="2" charset="0"/>
              </a:rPr>
              <a:t>The baby was two and a half.</a:t>
            </a:r>
            <a:endParaRPr lang="en-GB" i="1" dirty="0"/>
          </a:p>
        </p:txBody>
      </p:sp>
      <p:sp>
        <p:nvSpPr>
          <p:cNvPr id="3" name="Title 1">
            <a:extLst>
              <a:ext uri="{FF2B5EF4-FFF2-40B4-BE49-F238E27FC236}">
                <a16:creationId xmlns:a16="http://schemas.microsoft.com/office/drawing/2014/main" id="{847A1AC9-9EC9-E1AA-348D-958CE44F2772}"/>
              </a:ext>
            </a:extLst>
          </p:cNvPr>
          <p:cNvSpPr txBox="1">
            <a:spLocks/>
          </p:cNvSpPr>
          <p:nvPr/>
        </p:nvSpPr>
        <p:spPr>
          <a:xfrm>
            <a:off x="9357979" y="3481821"/>
            <a:ext cx="1631446" cy="1080654"/>
          </a:xfrm>
          <a:prstGeom prst="rect">
            <a:avLst/>
          </a:prstGeom>
          <a:solidFill>
            <a:schemeClr val="bg1">
              <a:lumMod val="95000"/>
            </a:schemeClr>
          </a:solidFill>
        </p:spPr>
        <p:txBody>
          <a:bodyPr vert="horz" lIns="91440" tIns="45720" rIns="91440" bIns="45720" rtlCol="0" anchor="b">
            <a:normAutofit fontScale="75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a:t>
            </a:r>
            <a:endParaRPr lang="en-GB" i="1" dirty="0"/>
          </a:p>
        </p:txBody>
      </p:sp>
    </p:spTree>
    <p:extLst>
      <p:ext uri="{BB962C8B-B14F-4D97-AF65-F5344CB8AC3E}">
        <p14:creationId xmlns:p14="http://schemas.microsoft.com/office/powerpoint/2010/main" val="1603750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083128" y="310243"/>
            <a:ext cx="10515600" cy="1453242"/>
          </a:xfrm>
        </p:spPr>
        <p:txBody>
          <a:bodyPr>
            <a:noAutofit/>
          </a:bodyPr>
          <a:lstStyle/>
          <a:p>
            <a:pPr algn="ctr"/>
            <a:r>
              <a:rPr lang="en-GB" sz="6600" dirty="0">
                <a:latin typeface="Twinkl Cursive Looped" panose="02000000000000000000" pitchFamily="2" charset="0"/>
              </a:rPr>
              <a:t>money</a:t>
            </a:r>
            <a:endParaRPr lang="en-GB" sz="6600" i="1" dirty="0">
              <a:latin typeface="Twinkl Cursive Looped" panose="02000000000000000000" pitchFamily="2" charset="0"/>
            </a:endParaRPr>
          </a:p>
        </p:txBody>
      </p:sp>
      <p:sp>
        <p:nvSpPr>
          <p:cNvPr id="4" name="TextBox 3">
            <a:extLst>
              <a:ext uri="{FF2B5EF4-FFF2-40B4-BE49-F238E27FC236}">
                <a16:creationId xmlns:a16="http://schemas.microsoft.com/office/drawing/2014/main" id="{C424366C-8EFB-1EF9-3E80-C6EE7BE15FA3}"/>
              </a:ext>
            </a:extLst>
          </p:cNvPr>
          <p:cNvSpPr txBox="1"/>
          <p:nvPr/>
        </p:nvSpPr>
        <p:spPr>
          <a:xfrm>
            <a:off x="386443" y="2312534"/>
            <a:ext cx="11614376" cy="1107996"/>
          </a:xfrm>
          <a:prstGeom prst="rect">
            <a:avLst/>
          </a:prstGeom>
          <a:noFill/>
        </p:spPr>
        <p:txBody>
          <a:bodyPr wrap="square">
            <a:spAutoFit/>
          </a:bodyPr>
          <a:lstStyle/>
          <a:p>
            <a:pPr algn="ctr"/>
            <a:r>
              <a:rPr lang="en-GB" sz="6600" noProof="0" dirty="0">
                <a:solidFill>
                  <a:prstClr val="black"/>
                </a:solidFill>
                <a:latin typeface="Twinkl Cursive Looped" panose="02000000000000000000" pitchFamily="2" charset="0"/>
                <a:ea typeface="+mj-ea"/>
                <a:cs typeface="+mj-cs"/>
              </a:rPr>
              <a:t>NOUN</a:t>
            </a:r>
            <a:endParaRPr lang="en-GB" dirty="0"/>
          </a:p>
        </p:txBody>
      </p:sp>
      <p:sp>
        <p:nvSpPr>
          <p:cNvPr id="8" name="TextBox 7">
            <a:extLst>
              <a:ext uri="{FF2B5EF4-FFF2-40B4-BE49-F238E27FC236}">
                <a16:creationId xmlns:a16="http://schemas.microsoft.com/office/drawing/2014/main" id="{1FCDC8B7-0F0D-46B5-057E-579929B7D816}"/>
              </a:ext>
            </a:extLst>
          </p:cNvPr>
          <p:cNvSpPr txBox="1"/>
          <p:nvPr/>
        </p:nvSpPr>
        <p:spPr>
          <a:xfrm>
            <a:off x="288812" y="4456552"/>
            <a:ext cx="11614375" cy="1846659"/>
          </a:xfrm>
          <a:prstGeom prst="rect">
            <a:avLst/>
          </a:prstGeom>
          <a:noFill/>
        </p:spPr>
        <p:txBody>
          <a:bodyPr wrap="square">
            <a:spAutoFit/>
          </a:bodyPr>
          <a:lstStyle/>
          <a:p>
            <a:pPr algn="ctr"/>
            <a:r>
              <a:rPr kumimoji="0" lang="en-GB" sz="4800" b="0" i="0" u="none" strike="noStrike" kern="1200" cap="none" spc="0" normalizeH="0" baseline="0" noProof="0" dirty="0">
                <a:ln>
                  <a:noFill/>
                </a:ln>
                <a:solidFill>
                  <a:prstClr val="black"/>
                </a:solidFill>
                <a:effectLst/>
                <a:uLnTx/>
                <a:uFillTx/>
                <a:latin typeface="Twinkl Cursive Looped" panose="02000000000000000000" pitchFamily="2" charset="0"/>
              </a:rPr>
              <a:t>Definition - </a:t>
            </a:r>
            <a:r>
              <a:rPr lang="en-GB" sz="4800" dirty="0">
                <a:solidFill>
                  <a:prstClr val="black"/>
                </a:solidFill>
                <a:latin typeface="Twinkl Cursive Looped" panose="02000000000000000000" pitchFamily="2" charset="0"/>
              </a:rPr>
              <a:t>a current medium of exchange in the form of coins and banknotes</a:t>
            </a:r>
            <a:b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br>
            <a:endParaRPr lang="en-GB" dirty="0"/>
          </a:p>
        </p:txBody>
      </p:sp>
      <p:pic>
        <p:nvPicPr>
          <p:cNvPr id="27654" name="Picture 6" descr="Image result for money clipart">
            <a:extLst>
              <a:ext uri="{FF2B5EF4-FFF2-40B4-BE49-F238E27FC236}">
                <a16:creationId xmlns:a16="http://schemas.microsoft.com/office/drawing/2014/main" id="{67D36774-B27B-B4E0-7AC8-047CDDBBF9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443" y="179614"/>
            <a:ext cx="158115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3541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65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8"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10243" y="3080825"/>
            <a:ext cx="11560628" cy="1481650"/>
          </a:xfrm>
        </p:spPr>
        <p:txBody>
          <a:bodyPr>
            <a:normAutofit/>
          </a:bodyPr>
          <a:lstStyle/>
          <a:p>
            <a:pPr algn="ctr"/>
            <a:r>
              <a:rPr lang="en-GB" dirty="0">
                <a:latin typeface="Twinkl Cursive Looped" panose="02000000000000000000" pitchFamily="2" charset="0"/>
              </a:rPr>
              <a:t>I counted the money. </a:t>
            </a:r>
            <a:endParaRPr lang="en-GB" i="1" dirty="0"/>
          </a:p>
        </p:txBody>
      </p:sp>
      <p:sp>
        <p:nvSpPr>
          <p:cNvPr id="3" name="Title 1">
            <a:extLst>
              <a:ext uri="{FF2B5EF4-FFF2-40B4-BE49-F238E27FC236}">
                <a16:creationId xmlns:a16="http://schemas.microsoft.com/office/drawing/2014/main" id="{847A1AC9-9EC9-E1AA-348D-958CE44F2772}"/>
              </a:ext>
            </a:extLst>
          </p:cNvPr>
          <p:cNvSpPr txBox="1">
            <a:spLocks/>
          </p:cNvSpPr>
          <p:nvPr/>
        </p:nvSpPr>
        <p:spPr>
          <a:xfrm>
            <a:off x="7205946" y="3597174"/>
            <a:ext cx="2237312" cy="965301"/>
          </a:xfrm>
          <a:prstGeom prst="rect">
            <a:avLst/>
          </a:prstGeom>
          <a:solidFill>
            <a:schemeClr val="bg1">
              <a:lumMod val="95000"/>
            </a:schemeClr>
          </a:solidFill>
        </p:spPr>
        <p:txBody>
          <a:bodyPr vert="horz" lIns="91440" tIns="45720" rIns="91440" bIns="45720" rtlCol="0" anchor="b">
            <a:normAutofit fontScale="9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a:t>
            </a:r>
            <a:endParaRPr lang="en-GB" i="1" dirty="0"/>
          </a:p>
        </p:txBody>
      </p:sp>
    </p:spTree>
    <p:extLst>
      <p:ext uri="{BB962C8B-B14F-4D97-AF65-F5344CB8AC3E}">
        <p14:creationId xmlns:p14="http://schemas.microsoft.com/office/powerpoint/2010/main" val="3755555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083128" y="310243"/>
            <a:ext cx="10515600" cy="1453242"/>
          </a:xfrm>
        </p:spPr>
        <p:txBody>
          <a:bodyPr>
            <a:noAutofit/>
          </a:bodyPr>
          <a:lstStyle/>
          <a:p>
            <a:pPr algn="ctr"/>
            <a:r>
              <a:rPr lang="en-GB" sz="6600" dirty="0">
                <a:latin typeface="Twinkl Cursive Looped" panose="02000000000000000000" pitchFamily="2" charset="0"/>
              </a:rPr>
              <a:t>Friday</a:t>
            </a:r>
            <a:endParaRPr lang="en-GB" sz="6600" i="1" dirty="0">
              <a:latin typeface="Twinkl Cursive Looped" panose="02000000000000000000" pitchFamily="2" charset="0"/>
            </a:endParaRPr>
          </a:p>
        </p:txBody>
      </p:sp>
      <p:sp>
        <p:nvSpPr>
          <p:cNvPr id="4" name="TextBox 3">
            <a:extLst>
              <a:ext uri="{FF2B5EF4-FFF2-40B4-BE49-F238E27FC236}">
                <a16:creationId xmlns:a16="http://schemas.microsoft.com/office/drawing/2014/main" id="{C424366C-8EFB-1EF9-3E80-C6EE7BE15FA3}"/>
              </a:ext>
            </a:extLst>
          </p:cNvPr>
          <p:cNvSpPr txBox="1"/>
          <p:nvPr/>
        </p:nvSpPr>
        <p:spPr>
          <a:xfrm>
            <a:off x="386443" y="2312534"/>
            <a:ext cx="11614376" cy="1384995"/>
          </a:xfrm>
          <a:prstGeom prst="rect">
            <a:avLst/>
          </a:prstGeom>
          <a:noFill/>
        </p:spPr>
        <p:txBody>
          <a:bodyPr wrap="square">
            <a:spAutoFit/>
          </a:bodyPr>
          <a:lstStyle/>
          <a:p>
            <a:pPr algn="ctr"/>
            <a: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NOUN </a:t>
            </a:r>
            <a:b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br>
            <a:endParaRPr lang="en-GB" dirty="0"/>
          </a:p>
        </p:txBody>
      </p:sp>
      <p:sp>
        <p:nvSpPr>
          <p:cNvPr id="8" name="TextBox 7">
            <a:extLst>
              <a:ext uri="{FF2B5EF4-FFF2-40B4-BE49-F238E27FC236}">
                <a16:creationId xmlns:a16="http://schemas.microsoft.com/office/drawing/2014/main" id="{1FCDC8B7-0F0D-46B5-057E-579929B7D816}"/>
              </a:ext>
            </a:extLst>
          </p:cNvPr>
          <p:cNvSpPr txBox="1"/>
          <p:nvPr/>
        </p:nvSpPr>
        <p:spPr>
          <a:xfrm>
            <a:off x="288812" y="4456552"/>
            <a:ext cx="11614375" cy="1569660"/>
          </a:xfrm>
          <a:prstGeom prst="rect">
            <a:avLst/>
          </a:prstGeom>
          <a:noFill/>
        </p:spPr>
        <p:txBody>
          <a:bodyPr wrap="square">
            <a:spAutoFit/>
          </a:bodyPr>
          <a:lstStyle/>
          <a:p>
            <a:pPr algn="ctr"/>
            <a:r>
              <a:rPr kumimoji="0" lang="en-GB" sz="4800" b="0" i="0" u="none" strike="noStrike" kern="1200" cap="none" spc="0" normalizeH="0" baseline="0" noProof="0" dirty="0">
                <a:ln>
                  <a:noFill/>
                </a:ln>
                <a:solidFill>
                  <a:prstClr val="black"/>
                </a:solidFill>
                <a:effectLst/>
                <a:uLnTx/>
                <a:uFillTx/>
                <a:latin typeface="Twinkl Cursive Looped" panose="02000000000000000000" pitchFamily="2" charset="0"/>
              </a:rPr>
              <a:t>Definition -</a:t>
            </a:r>
            <a:r>
              <a:rPr kumimoji="0" lang="en-GB" sz="4800" b="0" i="0" u="none" strike="noStrike" kern="1200" cap="none" spc="0" normalizeH="0" noProof="0" dirty="0">
                <a:ln>
                  <a:noFill/>
                </a:ln>
                <a:solidFill>
                  <a:prstClr val="black"/>
                </a:solidFill>
                <a:effectLst/>
                <a:uLnTx/>
                <a:uFillTx/>
                <a:latin typeface="Twinkl Cursive Looped" panose="02000000000000000000" pitchFamily="2" charset="0"/>
              </a:rPr>
              <a:t> </a:t>
            </a:r>
            <a:r>
              <a:rPr lang="en-GB" sz="4800" dirty="0">
                <a:solidFill>
                  <a:prstClr val="black"/>
                </a:solidFill>
                <a:latin typeface="Twinkl Cursive Looped" panose="02000000000000000000" pitchFamily="2" charset="0"/>
              </a:rPr>
              <a:t>the day of the week before Saturday and following Thursday</a:t>
            </a:r>
            <a:endParaRPr lang="en-GB" dirty="0"/>
          </a:p>
        </p:txBody>
      </p:sp>
      <p:sp>
        <p:nvSpPr>
          <p:cNvPr id="3" name="AutoShape 10" descr="Image result for friday clipart">
            <a:extLst>
              <a:ext uri="{FF2B5EF4-FFF2-40B4-BE49-F238E27FC236}">
                <a16:creationId xmlns:a16="http://schemas.microsoft.com/office/drawing/2014/main" id="{26AD6303-A511-51C0-6762-58349764C023}"/>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6" name="Picture 5">
            <a:extLst>
              <a:ext uri="{FF2B5EF4-FFF2-40B4-BE49-F238E27FC236}">
                <a16:creationId xmlns:a16="http://schemas.microsoft.com/office/drawing/2014/main" id="{27BEFFF1-3175-89B2-FED6-D1953AE30D15}"/>
              </a:ext>
            </a:extLst>
          </p:cNvPr>
          <p:cNvPicPr>
            <a:picLocks noChangeAspect="1"/>
          </p:cNvPicPr>
          <p:nvPr/>
        </p:nvPicPr>
        <p:blipFill rotWithShape="1">
          <a:blip r:embed="rId2"/>
          <a:srcRect l="44864" t="25702" r="41363" b="50000"/>
          <a:stretch/>
        </p:blipFill>
        <p:spPr>
          <a:xfrm>
            <a:off x="252790" y="372494"/>
            <a:ext cx="1679171" cy="1665515"/>
          </a:xfrm>
          <a:prstGeom prst="rect">
            <a:avLst/>
          </a:prstGeom>
        </p:spPr>
      </p:pic>
    </p:spTree>
    <p:extLst>
      <p:ext uri="{BB962C8B-B14F-4D97-AF65-F5344CB8AC3E}">
        <p14:creationId xmlns:p14="http://schemas.microsoft.com/office/powerpoint/2010/main" val="2322717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8"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10243" y="3080825"/>
            <a:ext cx="11560628" cy="1481650"/>
          </a:xfrm>
        </p:spPr>
        <p:txBody>
          <a:bodyPr>
            <a:normAutofit/>
          </a:bodyPr>
          <a:lstStyle/>
          <a:p>
            <a:pPr algn="ctr"/>
            <a:r>
              <a:rPr lang="en-GB" dirty="0">
                <a:latin typeface="Twinkl Cursive Looped" panose="02000000000000000000" pitchFamily="2" charset="0"/>
              </a:rPr>
              <a:t>There was a party on Friday. </a:t>
            </a:r>
            <a:endParaRPr lang="en-GB" i="1" dirty="0"/>
          </a:p>
        </p:txBody>
      </p:sp>
      <p:sp>
        <p:nvSpPr>
          <p:cNvPr id="3" name="Title 1">
            <a:extLst>
              <a:ext uri="{FF2B5EF4-FFF2-40B4-BE49-F238E27FC236}">
                <a16:creationId xmlns:a16="http://schemas.microsoft.com/office/drawing/2014/main" id="{847A1AC9-9EC9-E1AA-348D-958CE44F2772}"/>
              </a:ext>
            </a:extLst>
          </p:cNvPr>
          <p:cNvSpPr txBox="1">
            <a:spLocks/>
          </p:cNvSpPr>
          <p:nvPr/>
        </p:nvSpPr>
        <p:spPr>
          <a:xfrm>
            <a:off x="8578734" y="3616308"/>
            <a:ext cx="2310939" cy="986518"/>
          </a:xfrm>
          <a:prstGeom prst="rect">
            <a:avLst/>
          </a:prstGeom>
          <a:solidFill>
            <a:schemeClr val="bg1">
              <a:lumMod val="95000"/>
            </a:schemeClr>
          </a:solidFill>
        </p:spPr>
        <p:txBody>
          <a:bodyPr vert="horz" lIns="91440" tIns="45720" rIns="91440" bIns="45720" rtlCol="0" anchor="b">
            <a:normAutofit fontScale="75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a:t>
            </a:r>
          </a:p>
        </p:txBody>
      </p:sp>
    </p:spTree>
    <p:extLst>
      <p:ext uri="{BB962C8B-B14F-4D97-AF65-F5344CB8AC3E}">
        <p14:creationId xmlns:p14="http://schemas.microsoft.com/office/powerpoint/2010/main" val="3607150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0" y="3080825"/>
            <a:ext cx="11870871" cy="1481650"/>
          </a:xfrm>
        </p:spPr>
        <p:txBody>
          <a:bodyPr>
            <a:normAutofit/>
          </a:bodyPr>
          <a:lstStyle/>
          <a:p>
            <a:pPr algn="ctr"/>
            <a:r>
              <a:rPr lang="en-GB" dirty="0">
                <a:latin typeface="Twinkl Cursive Looped" panose="02000000000000000000" pitchFamily="2" charset="0"/>
              </a:rPr>
              <a:t>After a while they returned. </a:t>
            </a:r>
            <a:endParaRPr lang="en-GB" i="1" dirty="0"/>
          </a:p>
        </p:txBody>
      </p:sp>
      <p:sp>
        <p:nvSpPr>
          <p:cNvPr id="3" name="Title 1">
            <a:extLst>
              <a:ext uri="{FF2B5EF4-FFF2-40B4-BE49-F238E27FC236}">
                <a16:creationId xmlns:a16="http://schemas.microsoft.com/office/drawing/2014/main" id="{847A1AC9-9EC9-E1AA-348D-958CE44F2772}"/>
              </a:ext>
            </a:extLst>
          </p:cNvPr>
          <p:cNvSpPr txBox="1">
            <a:spLocks/>
          </p:cNvSpPr>
          <p:nvPr/>
        </p:nvSpPr>
        <p:spPr>
          <a:xfrm>
            <a:off x="1273626" y="3657600"/>
            <a:ext cx="1779817" cy="904875"/>
          </a:xfrm>
          <a:prstGeom prst="rect">
            <a:avLst/>
          </a:prstGeom>
          <a:solidFill>
            <a:schemeClr val="bg1">
              <a:lumMod val="95000"/>
            </a:schemeClr>
          </a:solidFill>
        </p:spPr>
        <p:txBody>
          <a:bodyPr vert="horz" lIns="91440" tIns="45720" rIns="91440" bIns="45720" rtlCol="0" anchor="b">
            <a:normAutofit fontScale="67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a:t>
            </a:r>
            <a:endParaRPr lang="en-GB" i="1" dirty="0"/>
          </a:p>
        </p:txBody>
      </p:sp>
    </p:spTree>
    <p:extLst>
      <p:ext uri="{BB962C8B-B14F-4D97-AF65-F5344CB8AC3E}">
        <p14:creationId xmlns:p14="http://schemas.microsoft.com/office/powerpoint/2010/main" val="2502299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Practise and Apply</a:t>
            </a:r>
            <a:r>
              <a:rPr lang="en-GB" dirty="0">
                <a:latin typeface="Twinkl Cursive Looped" panose="02000000000000000000" pitchFamily="2" charset="0"/>
              </a:rPr>
              <a:t>.</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77446128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Can you spot the spelling rule words and the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13493929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0" y="1877787"/>
            <a:ext cx="12192000" cy="4980213"/>
          </a:xfrm>
        </p:spPr>
        <p:txBody>
          <a:bodyPr>
            <a:noAutofit/>
          </a:bodyPr>
          <a:lstStyle/>
          <a:p>
            <a:pPr algn="l"/>
            <a:r>
              <a:rPr lang="en-GB" sz="4000" b="1" u="sng" dirty="0">
                <a:solidFill>
                  <a:srgbClr val="000000"/>
                </a:solidFill>
                <a:effectLst/>
                <a:latin typeface="Twinkl Cursive Looped" panose="02000000000000000000" pitchFamily="2" charset="0"/>
                <a:ea typeface="Times New Roman" panose="02020603050405020304" pitchFamily="18" charset="0"/>
              </a:rPr>
              <a:t>Tornadoes</a:t>
            </a:r>
            <a:br>
              <a:rPr lang="en-GB" sz="4000" b="1" u="sng" dirty="0">
                <a:solidFill>
                  <a:srgbClr val="000000"/>
                </a:solidFill>
                <a:effectLst/>
                <a:latin typeface="Twinkl Cursive Looped" panose="02000000000000000000" pitchFamily="2" charset="0"/>
                <a:ea typeface="Times New Roman" panose="02020603050405020304" pitchFamily="18" charset="0"/>
              </a:rPr>
            </a:br>
            <a:br>
              <a:rPr lang="en-GB" sz="4000" b="1" u="sng" dirty="0">
                <a:solidFill>
                  <a:srgbClr val="000000"/>
                </a:solidFill>
                <a:effectLst/>
                <a:latin typeface="Twinkl Cursive Looped" panose="02000000000000000000" pitchFamily="2" charset="0"/>
                <a:ea typeface="Times New Roman" panose="02020603050405020304" pitchFamily="18" charset="0"/>
              </a:rPr>
            </a:br>
            <a:r>
              <a:rPr lang="en-GB" sz="4000" dirty="0">
                <a:solidFill>
                  <a:srgbClr val="000000"/>
                </a:solidFill>
                <a:effectLst/>
                <a:latin typeface="Twinkl Cursive Looped" panose="02000000000000000000" pitchFamily="2" charset="0"/>
                <a:ea typeface="Times New Roman" panose="02020603050405020304" pitchFamily="18" charset="0"/>
              </a:rPr>
              <a:t>The biggest and true  thunderstorms create tornadoes.  A tornado is a spinning column of air, shaped like a giant funnel.  New tornadoes are sometimes called twisters because of the way they look.  Tornadoes bring the world’s strongest winds.  Tornadoes happen over half of the world, but some places get lots of them.  Tornado Alley, in the USA, got its name because hundreds of tornadoes hit the area every year.  Lots of money is spent in the USA to protect people and homes from tornadoes. </a:t>
            </a:r>
          </a:p>
        </p:txBody>
      </p:sp>
    </p:spTree>
    <p:extLst>
      <p:ext uri="{BB962C8B-B14F-4D97-AF65-F5344CB8AC3E}">
        <p14:creationId xmlns:p14="http://schemas.microsoft.com/office/powerpoint/2010/main" val="315154224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0" y="1877787"/>
            <a:ext cx="12192000" cy="4980213"/>
          </a:xfrm>
        </p:spPr>
        <p:txBody>
          <a:bodyPr>
            <a:noAutofit/>
          </a:bodyPr>
          <a:lstStyle/>
          <a:p>
            <a:pPr algn="l"/>
            <a:r>
              <a:rPr lang="en-GB" sz="4000" b="1" u="sng" dirty="0">
                <a:solidFill>
                  <a:srgbClr val="000000"/>
                </a:solidFill>
                <a:effectLst/>
                <a:latin typeface="Twinkl Cursive Looped" panose="02000000000000000000" pitchFamily="2" charset="0"/>
                <a:ea typeface="Times New Roman" panose="02020603050405020304" pitchFamily="18" charset="0"/>
              </a:rPr>
              <a:t>Tornadoes</a:t>
            </a:r>
            <a:br>
              <a:rPr lang="en-GB" sz="4000" b="1" u="sng" dirty="0">
                <a:solidFill>
                  <a:srgbClr val="000000"/>
                </a:solidFill>
                <a:effectLst/>
                <a:latin typeface="Twinkl Cursive Looped" panose="02000000000000000000" pitchFamily="2" charset="0"/>
                <a:ea typeface="Times New Roman" panose="02020603050405020304" pitchFamily="18" charset="0"/>
              </a:rPr>
            </a:br>
            <a:br>
              <a:rPr lang="en-GB" sz="4000" b="1" u="sng" dirty="0">
                <a:solidFill>
                  <a:srgbClr val="000000"/>
                </a:solidFill>
                <a:effectLst/>
                <a:latin typeface="Twinkl Cursive Looped" panose="02000000000000000000" pitchFamily="2" charset="0"/>
                <a:ea typeface="Times New Roman" panose="02020603050405020304" pitchFamily="18" charset="0"/>
              </a:rPr>
            </a:br>
            <a:r>
              <a:rPr lang="en-GB" sz="4000" dirty="0">
                <a:solidFill>
                  <a:srgbClr val="000000"/>
                </a:solidFill>
                <a:effectLst/>
                <a:latin typeface="Twinkl Cursive Looped" panose="02000000000000000000" pitchFamily="2" charset="0"/>
                <a:ea typeface="Times New Roman" panose="02020603050405020304" pitchFamily="18" charset="0"/>
              </a:rPr>
              <a:t>The biggest and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true</a:t>
            </a:r>
            <a:r>
              <a:rPr lang="en-GB" sz="4000" dirty="0">
                <a:solidFill>
                  <a:srgbClr val="000000"/>
                </a:solidFill>
                <a:effectLst/>
                <a:latin typeface="Twinkl Cursive Looped" panose="02000000000000000000" pitchFamily="2" charset="0"/>
                <a:ea typeface="Times New Roman" panose="02020603050405020304" pitchFamily="18" charset="0"/>
              </a:rPr>
              <a:t> thunderstorms create tornadoes.  A tornado is a spinning column of air, shaped like a giant funnel.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New</a:t>
            </a:r>
            <a:r>
              <a:rPr lang="en-GB" sz="4000" dirty="0">
                <a:solidFill>
                  <a:srgbClr val="000000"/>
                </a:solidFill>
                <a:effectLst/>
                <a:latin typeface="Twinkl Cursive Looped" panose="02000000000000000000" pitchFamily="2" charset="0"/>
                <a:ea typeface="Times New Roman" panose="02020603050405020304" pitchFamily="18" charset="0"/>
              </a:rPr>
              <a:t> tornadoes are sometimes called twisters because of the way they look.  Tornadoes bring the world’s strongest winds.  Tornadoes happen over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half</a:t>
            </a:r>
            <a:r>
              <a:rPr lang="en-GB" sz="4000" dirty="0">
                <a:solidFill>
                  <a:srgbClr val="000000"/>
                </a:solidFill>
                <a:effectLst/>
                <a:latin typeface="Twinkl Cursive Looped" panose="02000000000000000000" pitchFamily="2" charset="0"/>
                <a:ea typeface="Times New Roman" panose="02020603050405020304" pitchFamily="18" charset="0"/>
              </a:rPr>
              <a:t> of the world, but some places get lots of them.  Tornado Alley, in the USA, got its name because hundreds of tornadoes hit the area every year.  Lots of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money</a:t>
            </a:r>
            <a:r>
              <a:rPr lang="en-GB" sz="4000" dirty="0">
                <a:solidFill>
                  <a:srgbClr val="000000"/>
                </a:solidFill>
                <a:effectLst/>
                <a:latin typeface="Twinkl Cursive Looped" panose="02000000000000000000" pitchFamily="2" charset="0"/>
                <a:ea typeface="Times New Roman" panose="02020603050405020304" pitchFamily="18" charset="0"/>
              </a:rPr>
              <a:t> is spent in the USA to protect people and homes from tornadoes. </a:t>
            </a:r>
          </a:p>
        </p:txBody>
      </p:sp>
    </p:spTree>
    <p:extLst>
      <p:ext uri="{BB962C8B-B14F-4D97-AF65-F5344CB8AC3E}">
        <p14:creationId xmlns:p14="http://schemas.microsoft.com/office/powerpoint/2010/main" val="519431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Write this sentence as I dictate it to you.</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407151944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26784-A357-92CE-B6B1-8F248D3D6650}"/>
              </a:ext>
            </a:extLst>
          </p:cNvPr>
          <p:cNvSpPr>
            <a:spLocks noGrp="1"/>
          </p:cNvSpPr>
          <p:nvPr>
            <p:ph type="title"/>
          </p:nvPr>
        </p:nvSpPr>
        <p:spPr>
          <a:xfrm>
            <a:off x="844550" y="2901724"/>
            <a:ext cx="10515600" cy="2852737"/>
          </a:xfrm>
        </p:spPr>
        <p:txBody>
          <a:bodyPr>
            <a:normAutofit/>
          </a:bodyPr>
          <a:lstStyle/>
          <a:p>
            <a:r>
              <a:rPr lang="en-GB" sz="6000" dirty="0">
                <a:solidFill>
                  <a:srgbClr val="000000"/>
                </a:solidFill>
                <a:effectLst/>
                <a:latin typeface="Twinkl Cursive Looped" panose="02000000000000000000" pitchFamily="2" charset="0"/>
                <a:ea typeface="Times New Roman" panose="02020603050405020304" pitchFamily="18" charset="0"/>
              </a:rPr>
              <a:t>New tornadoes are sometimes called twisters. </a:t>
            </a:r>
          </a:p>
        </p:txBody>
      </p:sp>
      <p:sp>
        <p:nvSpPr>
          <p:cNvPr id="3" name="Text Placeholder 2">
            <a:extLst>
              <a:ext uri="{FF2B5EF4-FFF2-40B4-BE49-F238E27FC236}">
                <a16:creationId xmlns:a16="http://schemas.microsoft.com/office/drawing/2014/main" id="{2C093CA3-7411-8BC7-47E4-02215E91DB7B}"/>
              </a:ext>
            </a:extLst>
          </p:cNvPr>
          <p:cNvSpPr>
            <a:spLocks noGrp="1"/>
          </p:cNvSpPr>
          <p:nvPr>
            <p:ph type="body" idx="1"/>
          </p:nvPr>
        </p:nvSpPr>
        <p:spPr>
          <a:xfrm>
            <a:off x="844550" y="209551"/>
            <a:ext cx="10515600" cy="1500187"/>
          </a:xfrm>
        </p:spPr>
        <p:txBody>
          <a:bodyPr/>
          <a:lstStyle/>
          <a:p>
            <a:r>
              <a:rPr lang="en-GB" dirty="0"/>
              <a:t>Did you write it correctly?</a:t>
            </a:r>
          </a:p>
          <a:p>
            <a:r>
              <a:rPr lang="en-GB" dirty="0"/>
              <a:t>Edit your work and make sure you have it correct.</a:t>
            </a:r>
          </a:p>
          <a:p>
            <a:r>
              <a:rPr lang="en-GB" dirty="0"/>
              <a:t>Can you underline the spelling word that we have covered in this session?</a:t>
            </a:r>
          </a:p>
        </p:txBody>
      </p:sp>
    </p:spTree>
    <p:extLst>
      <p:ext uri="{BB962C8B-B14F-4D97-AF65-F5344CB8AC3E}">
        <p14:creationId xmlns:p14="http://schemas.microsoft.com/office/powerpoint/2010/main" val="346248898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698171" y="1720840"/>
            <a:ext cx="9046029" cy="3416320"/>
          </a:xfrm>
          <a:prstGeom prst="rect">
            <a:avLst/>
          </a:prstGeom>
          <a:noFill/>
        </p:spPr>
        <p:txBody>
          <a:bodyPr wrap="square" rtlCol="0">
            <a:spAutoFit/>
          </a:bodyPr>
          <a:lstStyle/>
          <a:p>
            <a:r>
              <a:rPr lang="en-GB" sz="7200" dirty="0">
                <a:latin typeface="Twinkl Cursive Looped" panose="02000000000000000000" pitchFamily="2" charset="0"/>
              </a:rPr>
              <a:t>Year 2  - Summer 1</a:t>
            </a:r>
          </a:p>
          <a:p>
            <a:r>
              <a:rPr lang="en-GB" sz="7200" dirty="0">
                <a:latin typeface="Twinkl Cursive Looped" panose="02000000000000000000" pitchFamily="2" charset="0"/>
              </a:rPr>
              <a:t>Week 5 - Wednesday</a:t>
            </a:r>
          </a:p>
          <a:p>
            <a:endParaRPr lang="en-GB" sz="7200" dirty="0"/>
          </a:p>
        </p:txBody>
      </p:sp>
    </p:spTree>
    <p:extLst>
      <p:ext uri="{BB962C8B-B14F-4D97-AF65-F5344CB8AC3E}">
        <p14:creationId xmlns:p14="http://schemas.microsoft.com/office/powerpoint/2010/main" val="227377985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29742F1-72B6-1F11-73F1-52D6A92220FA}"/>
              </a:ext>
            </a:extLst>
          </p:cNvPr>
          <p:cNvPicPr>
            <a:picLocks noChangeAspect="1"/>
          </p:cNvPicPr>
          <p:nvPr/>
        </p:nvPicPr>
        <p:blipFill rotWithShape="1">
          <a:blip r:embed="rId2"/>
          <a:srcRect l="11318" t="11617" r="11364" b="7858"/>
          <a:stretch/>
        </p:blipFill>
        <p:spPr>
          <a:xfrm>
            <a:off x="149629" y="133004"/>
            <a:ext cx="11205556" cy="6561278"/>
          </a:xfrm>
          <a:prstGeom prst="rect">
            <a:avLst/>
          </a:prstGeom>
        </p:spPr>
      </p:pic>
    </p:spTree>
    <p:extLst>
      <p:ext uri="{BB962C8B-B14F-4D97-AF65-F5344CB8AC3E}">
        <p14:creationId xmlns:p14="http://schemas.microsoft.com/office/powerpoint/2010/main" val="177441572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Revisit and Review</a:t>
            </a:r>
            <a:r>
              <a:rPr lang="en-GB" dirty="0">
                <a:latin typeface="Twinkl Cursive Looped" panose="02000000000000000000" pitchFamily="2" charset="0"/>
              </a:rPr>
              <a:t>…</a:t>
            </a:r>
          </a:p>
        </p:txBody>
      </p:sp>
    </p:spTree>
    <p:extLst>
      <p:ext uri="{BB962C8B-B14F-4D97-AF65-F5344CB8AC3E}">
        <p14:creationId xmlns:p14="http://schemas.microsoft.com/office/powerpoint/2010/main" val="2906139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Do you remember this challenge word?</a:t>
            </a:r>
          </a:p>
        </p:txBody>
      </p:sp>
    </p:spTree>
    <p:extLst>
      <p:ext uri="{BB962C8B-B14F-4D97-AF65-F5344CB8AC3E}">
        <p14:creationId xmlns:p14="http://schemas.microsoft.com/office/powerpoint/2010/main" val="16272330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083128" y="310243"/>
            <a:ext cx="10515600" cy="1453242"/>
          </a:xfrm>
        </p:spPr>
        <p:txBody>
          <a:bodyPr>
            <a:noAutofit/>
          </a:bodyPr>
          <a:lstStyle/>
          <a:p>
            <a:pPr algn="ctr"/>
            <a:r>
              <a:rPr lang="en-GB" sz="6600" dirty="0">
                <a:latin typeface="Twinkl Cursive Looped" panose="02000000000000000000" pitchFamily="2" charset="0"/>
              </a:rPr>
              <a:t>fast </a:t>
            </a:r>
            <a:endParaRPr lang="en-GB" sz="6600" i="1" dirty="0">
              <a:latin typeface="Twinkl Cursive Looped" panose="02000000000000000000" pitchFamily="2" charset="0"/>
            </a:endParaRPr>
          </a:p>
        </p:txBody>
      </p:sp>
      <p:sp>
        <p:nvSpPr>
          <p:cNvPr id="4" name="TextBox 3">
            <a:extLst>
              <a:ext uri="{FF2B5EF4-FFF2-40B4-BE49-F238E27FC236}">
                <a16:creationId xmlns:a16="http://schemas.microsoft.com/office/drawing/2014/main" id="{C424366C-8EFB-1EF9-3E80-C6EE7BE15FA3}"/>
              </a:ext>
            </a:extLst>
          </p:cNvPr>
          <p:cNvSpPr txBox="1"/>
          <p:nvPr/>
        </p:nvSpPr>
        <p:spPr>
          <a:xfrm>
            <a:off x="386443" y="2312534"/>
            <a:ext cx="11614376" cy="1384995"/>
          </a:xfrm>
          <a:prstGeom prst="rect">
            <a:avLst/>
          </a:prstGeom>
          <a:noFill/>
        </p:spPr>
        <p:txBody>
          <a:bodyPr wrap="square">
            <a:spAutoFit/>
          </a:bodyPr>
          <a:lstStyle/>
          <a:p>
            <a:pPr algn="ctr"/>
            <a:r>
              <a:rPr lang="en-GB" sz="6600" dirty="0">
                <a:solidFill>
                  <a:prstClr val="black"/>
                </a:solidFill>
                <a:latin typeface="Twinkl Cursive Looped" panose="02000000000000000000" pitchFamily="2" charset="0"/>
                <a:ea typeface="+mj-ea"/>
                <a:cs typeface="+mj-cs"/>
              </a:rPr>
              <a:t>ADJECTIVE </a:t>
            </a:r>
            <a:b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br>
            <a:endParaRPr lang="en-GB" dirty="0"/>
          </a:p>
        </p:txBody>
      </p:sp>
      <p:sp>
        <p:nvSpPr>
          <p:cNvPr id="8" name="TextBox 7">
            <a:extLst>
              <a:ext uri="{FF2B5EF4-FFF2-40B4-BE49-F238E27FC236}">
                <a16:creationId xmlns:a16="http://schemas.microsoft.com/office/drawing/2014/main" id="{1FCDC8B7-0F0D-46B5-057E-579929B7D816}"/>
              </a:ext>
            </a:extLst>
          </p:cNvPr>
          <p:cNvSpPr txBox="1"/>
          <p:nvPr/>
        </p:nvSpPr>
        <p:spPr>
          <a:xfrm>
            <a:off x="288812" y="3697529"/>
            <a:ext cx="11614375" cy="1723549"/>
          </a:xfrm>
          <a:prstGeom prst="rect">
            <a:avLst/>
          </a:prstGeom>
          <a:noFill/>
        </p:spPr>
        <p:txBody>
          <a:bodyPr wrap="square">
            <a:spAutoFit/>
          </a:bodyPr>
          <a:lstStyle/>
          <a:p>
            <a:pPr algn="ctr"/>
            <a:r>
              <a:rPr lang="en-GB" sz="4400" dirty="0">
                <a:solidFill>
                  <a:prstClr val="black"/>
                </a:solidFill>
                <a:latin typeface="Twinkl Cursive Looped" panose="02000000000000000000" pitchFamily="2" charset="0"/>
              </a:rPr>
              <a:t>Definition - moving or capable of moving at high speed</a:t>
            </a:r>
            <a:b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br>
            <a:endParaRPr lang="en-GB" dirty="0"/>
          </a:p>
        </p:txBody>
      </p:sp>
      <p:pic>
        <p:nvPicPr>
          <p:cNvPr id="25606" name="Picture 6" descr="clipart fast - Clip Art Library">
            <a:extLst>
              <a:ext uri="{FF2B5EF4-FFF2-40B4-BE49-F238E27FC236}">
                <a16:creationId xmlns:a16="http://schemas.microsoft.com/office/drawing/2014/main" id="{19536B88-EFB9-FA55-C04F-5828C72B4A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181" y="365359"/>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9700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60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8"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083128" y="310243"/>
            <a:ext cx="10515600" cy="1453242"/>
          </a:xfrm>
        </p:spPr>
        <p:txBody>
          <a:bodyPr>
            <a:noAutofit/>
          </a:bodyPr>
          <a:lstStyle/>
          <a:p>
            <a:pPr algn="ctr"/>
            <a:r>
              <a:rPr lang="en-GB" sz="6600" dirty="0">
                <a:latin typeface="Twinkl Cursive Looped" panose="02000000000000000000" pitchFamily="2" charset="0"/>
              </a:rPr>
              <a:t>after</a:t>
            </a:r>
            <a:endParaRPr lang="en-GB" sz="6600" i="1" dirty="0">
              <a:latin typeface="Twinkl Cursive Looped" panose="02000000000000000000" pitchFamily="2" charset="0"/>
            </a:endParaRPr>
          </a:p>
        </p:txBody>
      </p:sp>
      <p:sp>
        <p:nvSpPr>
          <p:cNvPr id="4" name="TextBox 3">
            <a:extLst>
              <a:ext uri="{FF2B5EF4-FFF2-40B4-BE49-F238E27FC236}">
                <a16:creationId xmlns:a16="http://schemas.microsoft.com/office/drawing/2014/main" id="{C424366C-8EFB-1EF9-3E80-C6EE7BE15FA3}"/>
              </a:ext>
            </a:extLst>
          </p:cNvPr>
          <p:cNvSpPr txBox="1"/>
          <p:nvPr/>
        </p:nvSpPr>
        <p:spPr>
          <a:xfrm>
            <a:off x="386443" y="2312534"/>
            <a:ext cx="11614376" cy="1107996"/>
          </a:xfrm>
          <a:prstGeom prst="rect">
            <a:avLst/>
          </a:prstGeom>
          <a:noFill/>
        </p:spPr>
        <p:txBody>
          <a:bodyPr wrap="square">
            <a:spAutoFit/>
          </a:bodyPr>
          <a:lstStyle/>
          <a:p>
            <a:pPr algn="ctr"/>
            <a: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PREPOSITION</a:t>
            </a:r>
            <a:endParaRPr lang="en-GB" dirty="0"/>
          </a:p>
        </p:txBody>
      </p:sp>
      <p:sp>
        <p:nvSpPr>
          <p:cNvPr id="8" name="TextBox 7">
            <a:extLst>
              <a:ext uri="{FF2B5EF4-FFF2-40B4-BE49-F238E27FC236}">
                <a16:creationId xmlns:a16="http://schemas.microsoft.com/office/drawing/2014/main" id="{1FCDC8B7-0F0D-46B5-057E-579929B7D816}"/>
              </a:ext>
            </a:extLst>
          </p:cNvPr>
          <p:cNvSpPr txBox="1"/>
          <p:nvPr/>
        </p:nvSpPr>
        <p:spPr>
          <a:xfrm>
            <a:off x="288812" y="3906610"/>
            <a:ext cx="11614375" cy="1846659"/>
          </a:xfrm>
          <a:prstGeom prst="rect">
            <a:avLst/>
          </a:prstGeom>
          <a:noFill/>
        </p:spPr>
        <p:txBody>
          <a:bodyPr wrap="square">
            <a:spAutoFit/>
          </a:bodyPr>
          <a:lstStyle/>
          <a:p>
            <a:pPr algn="ctr"/>
            <a:r>
              <a:rPr kumimoji="0" lang="en-GB" sz="4800" b="0" i="0" u="none" strike="noStrike" kern="1200" cap="none" spc="0" normalizeH="0" baseline="0" noProof="0" dirty="0">
                <a:ln>
                  <a:noFill/>
                </a:ln>
                <a:solidFill>
                  <a:prstClr val="black"/>
                </a:solidFill>
                <a:effectLst/>
                <a:uLnTx/>
                <a:uFillTx/>
                <a:latin typeface="Twinkl Cursive Looped" panose="02000000000000000000" pitchFamily="2" charset="0"/>
              </a:rPr>
              <a:t>Definition </a:t>
            </a:r>
            <a:r>
              <a:rPr lang="en-GB" sz="4800" dirty="0">
                <a:solidFill>
                  <a:prstClr val="black"/>
                </a:solidFill>
                <a:latin typeface="Twinkl Cursive Looped" panose="02000000000000000000" pitchFamily="2" charset="0"/>
              </a:rPr>
              <a:t>- in the time following (an event or another period of time)</a:t>
            </a:r>
            <a:b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br>
            <a:endParaRPr lang="en-GB" dirty="0"/>
          </a:p>
        </p:txBody>
      </p:sp>
      <p:pic>
        <p:nvPicPr>
          <p:cNvPr id="21510" name="Picture 6" descr="Opposite Words For Before And After Illustration Royalty Free SVG, Cliparts,  Vectors, And Stock Illustration. Image 70414360.">
            <a:extLst>
              <a:ext uri="{FF2B5EF4-FFF2-40B4-BE49-F238E27FC236}">
                <a16:creationId xmlns:a16="http://schemas.microsoft.com/office/drawing/2014/main" id="{D0EB61FA-8B7B-451C-22DB-E98084EDE26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6169"/>
          <a:stretch/>
        </p:blipFill>
        <p:spPr bwMode="auto">
          <a:xfrm>
            <a:off x="386443" y="616250"/>
            <a:ext cx="2628900" cy="14532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6313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5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8"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0" y="3080825"/>
            <a:ext cx="11870871" cy="1481650"/>
          </a:xfrm>
        </p:spPr>
        <p:txBody>
          <a:bodyPr>
            <a:normAutofit/>
          </a:bodyPr>
          <a:lstStyle/>
          <a:p>
            <a:pPr algn="ctr"/>
            <a:r>
              <a:rPr lang="en-GB" dirty="0">
                <a:latin typeface="Twinkl Cursive Looped" panose="02000000000000000000" pitchFamily="2" charset="0"/>
              </a:rPr>
              <a:t>After a while they returned. </a:t>
            </a:r>
            <a:endParaRPr lang="en-GB" i="1" dirty="0"/>
          </a:p>
        </p:txBody>
      </p:sp>
      <p:sp>
        <p:nvSpPr>
          <p:cNvPr id="3" name="Title 1">
            <a:extLst>
              <a:ext uri="{FF2B5EF4-FFF2-40B4-BE49-F238E27FC236}">
                <a16:creationId xmlns:a16="http://schemas.microsoft.com/office/drawing/2014/main" id="{847A1AC9-9EC9-E1AA-348D-958CE44F2772}"/>
              </a:ext>
            </a:extLst>
          </p:cNvPr>
          <p:cNvSpPr txBox="1">
            <a:spLocks/>
          </p:cNvSpPr>
          <p:nvPr/>
        </p:nvSpPr>
        <p:spPr>
          <a:xfrm>
            <a:off x="1273626" y="3657600"/>
            <a:ext cx="1779817" cy="904875"/>
          </a:xfrm>
          <a:prstGeom prst="rect">
            <a:avLst/>
          </a:prstGeom>
          <a:solidFill>
            <a:schemeClr val="bg1">
              <a:lumMod val="95000"/>
            </a:schemeClr>
          </a:solidFill>
        </p:spPr>
        <p:txBody>
          <a:bodyPr vert="horz" lIns="91440" tIns="45720" rIns="91440" bIns="45720" rtlCol="0" anchor="b">
            <a:normAutofit fontScale="67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a:t>
            </a:r>
            <a:endParaRPr lang="en-GB" i="1" dirty="0"/>
          </a:p>
        </p:txBody>
      </p:sp>
    </p:spTree>
    <p:extLst>
      <p:ext uri="{BB962C8B-B14F-4D97-AF65-F5344CB8AC3E}">
        <p14:creationId xmlns:p14="http://schemas.microsoft.com/office/powerpoint/2010/main" val="361079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083128" y="310243"/>
            <a:ext cx="10515600" cy="1453242"/>
          </a:xfrm>
        </p:spPr>
        <p:txBody>
          <a:bodyPr>
            <a:noAutofit/>
          </a:bodyPr>
          <a:lstStyle/>
          <a:p>
            <a:pPr algn="ctr"/>
            <a:r>
              <a:rPr lang="en-GB" sz="6600" dirty="0">
                <a:latin typeface="Twinkl Cursive Looped" panose="02000000000000000000" pitchFamily="2" charset="0"/>
              </a:rPr>
              <a:t>fast </a:t>
            </a:r>
            <a:endParaRPr lang="en-GB" sz="6600" i="1" dirty="0">
              <a:latin typeface="Twinkl Cursive Looped" panose="02000000000000000000" pitchFamily="2" charset="0"/>
            </a:endParaRPr>
          </a:p>
        </p:txBody>
      </p:sp>
      <p:sp>
        <p:nvSpPr>
          <p:cNvPr id="4" name="TextBox 3">
            <a:extLst>
              <a:ext uri="{FF2B5EF4-FFF2-40B4-BE49-F238E27FC236}">
                <a16:creationId xmlns:a16="http://schemas.microsoft.com/office/drawing/2014/main" id="{C424366C-8EFB-1EF9-3E80-C6EE7BE15FA3}"/>
              </a:ext>
            </a:extLst>
          </p:cNvPr>
          <p:cNvSpPr txBox="1"/>
          <p:nvPr/>
        </p:nvSpPr>
        <p:spPr>
          <a:xfrm>
            <a:off x="386443" y="2312534"/>
            <a:ext cx="11614376" cy="1384995"/>
          </a:xfrm>
          <a:prstGeom prst="rect">
            <a:avLst/>
          </a:prstGeom>
          <a:noFill/>
        </p:spPr>
        <p:txBody>
          <a:bodyPr wrap="square">
            <a:spAutoFit/>
          </a:bodyPr>
          <a:lstStyle/>
          <a:p>
            <a:pPr algn="ctr"/>
            <a:r>
              <a:rPr lang="en-GB" sz="6600" dirty="0">
                <a:solidFill>
                  <a:prstClr val="black"/>
                </a:solidFill>
                <a:latin typeface="Twinkl Cursive Looped" panose="02000000000000000000" pitchFamily="2" charset="0"/>
                <a:ea typeface="+mj-ea"/>
                <a:cs typeface="+mj-cs"/>
              </a:rPr>
              <a:t>ADJECTIVE </a:t>
            </a:r>
            <a:b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br>
            <a:endParaRPr lang="en-GB" dirty="0"/>
          </a:p>
        </p:txBody>
      </p:sp>
      <p:sp>
        <p:nvSpPr>
          <p:cNvPr id="8" name="TextBox 7">
            <a:extLst>
              <a:ext uri="{FF2B5EF4-FFF2-40B4-BE49-F238E27FC236}">
                <a16:creationId xmlns:a16="http://schemas.microsoft.com/office/drawing/2014/main" id="{1FCDC8B7-0F0D-46B5-057E-579929B7D816}"/>
              </a:ext>
            </a:extLst>
          </p:cNvPr>
          <p:cNvSpPr txBox="1"/>
          <p:nvPr/>
        </p:nvSpPr>
        <p:spPr>
          <a:xfrm>
            <a:off x="288812" y="3697529"/>
            <a:ext cx="11614375" cy="1723549"/>
          </a:xfrm>
          <a:prstGeom prst="rect">
            <a:avLst/>
          </a:prstGeom>
          <a:noFill/>
        </p:spPr>
        <p:txBody>
          <a:bodyPr wrap="square">
            <a:spAutoFit/>
          </a:bodyPr>
          <a:lstStyle/>
          <a:p>
            <a:pPr algn="ctr"/>
            <a:r>
              <a:rPr lang="en-GB" sz="4400" dirty="0">
                <a:solidFill>
                  <a:prstClr val="black"/>
                </a:solidFill>
                <a:latin typeface="Twinkl Cursive Looped" panose="02000000000000000000" pitchFamily="2" charset="0"/>
              </a:rPr>
              <a:t>Definition - moving or capable of moving at high speed</a:t>
            </a:r>
            <a:b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br>
            <a:endParaRPr lang="en-GB" dirty="0"/>
          </a:p>
        </p:txBody>
      </p:sp>
      <p:pic>
        <p:nvPicPr>
          <p:cNvPr id="25606" name="Picture 6" descr="clipart fast - Clip Art Library">
            <a:extLst>
              <a:ext uri="{FF2B5EF4-FFF2-40B4-BE49-F238E27FC236}">
                <a16:creationId xmlns:a16="http://schemas.microsoft.com/office/drawing/2014/main" id="{19536B88-EFB9-FA55-C04F-5828C72B4A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181" y="365359"/>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696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60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8"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10243" y="3080825"/>
            <a:ext cx="11560628" cy="1481650"/>
          </a:xfrm>
        </p:spPr>
        <p:txBody>
          <a:bodyPr>
            <a:normAutofit/>
          </a:bodyPr>
          <a:lstStyle/>
          <a:p>
            <a:pPr algn="ctr"/>
            <a:r>
              <a:rPr lang="en-GB" dirty="0">
                <a:latin typeface="Twinkl Cursive Looped" panose="02000000000000000000" pitchFamily="2" charset="0"/>
              </a:rPr>
              <a:t> I have a fast car</a:t>
            </a:r>
            <a:endParaRPr lang="en-GB" i="1" dirty="0"/>
          </a:p>
        </p:txBody>
      </p:sp>
      <p:sp>
        <p:nvSpPr>
          <p:cNvPr id="3" name="Title 1">
            <a:extLst>
              <a:ext uri="{FF2B5EF4-FFF2-40B4-BE49-F238E27FC236}">
                <a16:creationId xmlns:a16="http://schemas.microsoft.com/office/drawing/2014/main" id="{847A1AC9-9EC9-E1AA-348D-958CE44F2772}"/>
              </a:ext>
            </a:extLst>
          </p:cNvPr>
          <p:cNvSpPr txBox="1">
            <a:spLocks/>
          </p:cNvSpPr>
          <p:nvPr/>
        </p:nvSpPr>
        <p:spPr>
          <a:xfrm>
            <a:off x="6253842" y="3624943"/>
            <a:ext cx="1534887" cy="937532"/>
          </a:xfrm>
          <a:prstGeom prst="rect">
            <a:avLst/>
          </a:prstGeom>
          <a:solidFill>
            <a:schemeClr val="bg1">
              <a:lumMod val="95000"/>
            </a:schemeClr>
          </a:solidFill>
        </p:spPr>
        <p:txBody>
          <a:bodyPr vert="horz" lIns="91440" tIns="45720" rIns="91440" bIns="45720" rtlCol="0" anchor="b">
            <a:normAutofit fontScale="75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a:t>
            </a:r>
            <a:endParaRPr lang="en-GB" i="1" dirty="0"/>
          </a:p>
        </p:txBody>
      </p:sp>
    </p:spTree>
    <p:extLst>
      <p:ext uri="{BB962C8B-B14F-4D97-AF65-F5344CB8AC3E}">
        <p14:creationId xmlns:p14="http://schemas.microsoft.com/office/powerpoint/2010/main" val="861833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505278" y="4436096"/>
            <a:ext cx="10515600" cy="1481650"/>
          </a:xfrm>
        </p:spPr>
        <p:txBody>
          <a:bodyPr>
            <a:normAutofit fontScale="90000"/>
          </a:bodyPr>
          <a:lstStyle/>
          <a:p>
            <a:pPr algn="ctr"/>
            <a:r>
              <a:rPr lang="en-GB" dirty="0">
                <a:latin typeface="Twinkl Cursive Looped" panose="02000000000000000000" pitchFamily="2" charset="0"/>
              </a:rPr>
              <a:t>homophones and near homophones </a:t>
            </a:r>
            <a:br>
              <a:rPr lang="en-GB" dirty="0">
                <a:latin typeface="Twinkl Cursive Looped" panose="02000000000000000000" pitchFamily="2" charset="0"/>
              </a:rPr>
            </a:br>
            <a:endParaRPr lang="en-GB" dirty="0">
              <a:latin typeface="Twinkl Cursive Looped" panose="02000000000000000000" pitchFamily="2" charset="0"/>
            </a:endParaRPr>
          </a:p>
        </p:txBody>
      </p:sp>
    </p:spTree>
    <p:extLst>
      <p:ext uri="{BB962C8B-B14F-4D97-AF65-F5344CB8AC3E}">
        <p14:creationId xmlns:p14="http://schemas.microsoft.com/office/powerpoint/2010/main" val="134409328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505278" y="4436096"/>
            <a:ext cx="10515600" cy="1481650"/>
          </a:xfrm>
        </p:spPr>
        <p:txBody>
          <a:bodyPr>
            <a:normAutofit fontScale="90000"/>
          </a:bodyPr>
          <a:lstStyle/>
          <a:p>
            <a:pPr algn="ctr"/>
            <a:r>
              <a:rPr lang="en-GB" b="1" dirty="0">
                <a:latin typeface="Twinkl Cursive Looped" panose="02000000000000000000" pitchFamily="2" charset="0"/>
              </a:rPr>
              <a:t>homophones</a:t>
            </a:r>
            <a:br>
              <a:rPr lang="en-GB" b="1" dirty="0">
                <a:latin typeface="Twinkl Cursive Looped" panose="02000000000000000000" pitchFamily="2" charset="0"/>
              </a:rPr>
            </a:b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homo = same</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phone = sound</a:t>
            </a:r>
          </a:p>
        </p:txBody>
      </p:sp>
    </p:spTree>
    <p:extLst>
      <p:ext uri="{BB962C8B-B14F-4D97-AF65-F5344CB8AC3E}">
        <p14:creationId xmlns:p14="http://schemas.microsoft.com/office/powerpoint/2010/main" val="246110380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32114" y="2961763"/>
            <a:ext cx="10515600" cy="1481650"/>
          </a:xfrm>
        </p:spPr>
        <p:txBody>
          <a:bodyPr>
            <a:normAutofit/>
          </a:bodyPr>
          <a:lstStyle/>
          <a:p>
            <a:pPr algn="ctr"/>
            <a:r>
              <a:rPr lang="en-GB" dirty="0">
                <a:latin typeface="Twinkl Cursive Looped" panose="02000000000000000000" pitchFamily="2" charset="0"/>
              </a:rPr>
              <a:t>break</a:t>
            </a:r>
          </a:p>
        </p:txBody>
      </p:sp>
      <p:sp>
        <p:nvSpPr>
          <p:cNvPr id="4" name="Rectangle 3">
            <a:extLst>
              <a:ext uri="{FF2B5EF4-FFF2-40B4-BE49-F238E27FC236}">
                <a16:creationId xmlns:a16="http://schemas.microsoft.com/office/drawing/2014/main" id="{4AAEFC4D-BF08-0B9C-00DC-B73BC7DF78B7}"/>
              </a:ext>
            </a:extLst>
          </p:cNvPr>
          <p:cNvSpPr/>
          <p:nvPr/>
        </p:nvSpPr>
        <p:spPr>
          <a:xfrm>
            <a:off x="6210300" y="3547383"/>
            <a:ext cx="1153886" cy="88174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5954" name="Picture 2" descr="Colored Broken Wooden Stick Clip Arts - Break Clipart, HD Png Download ,  Transparent Png Image - PNGitem">
            <a:extLst>
              <a:ext uri="{FF2B5EF4-FFF2-40B4-BE49-F238E27FC236}">
                <a16:creationId xmlns:a16="http://schemas.microsoft.com/office/drawing/2014/main" id="{660682EB-7BEA-F3CF-F85D-EB235A45F3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5365" y="631372"/>
            <a:ext cx="3162300" cy="144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2305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59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32114" y="2961763"/>
            <a:ext cx="10515600" cy="1481650"/>
          </a:xfrm>
        </p:spPr>
        <p:txBody>
          <a:bodyPr>
            <a:normAutofit/>
          </a:bodyPr>
          <a:lstStyle/>
          <a:p>
            <a:pPr algn="ctr"/>
            <a:r>
              <a:rPr lang="en-GB" dirty="0">
                <a:latin typeface="Twinkl Cursive Looped" panose="02000000000000000000" pitchFamily="2" charset="0"/>
              </a:rPr>
              <a:t>brake</a:t>
            </a:r>
          </a:p>
        </p:txBody>
      </p:sp>
      <p:sp>
        <p:nvSpPr>
          <p:cNvPr id="3" name="Rectangle 2">
            <a:extLst>
              <a:ext uri="{FF2B5EF4-FFF2-40B4-BE49-F238E27FC236}">
                <a16:creationId xmlns:a16="http://schemas.microsoft.com/office/drawing/2014/main" id="{13BB5EC0-7A96-4D29-A835-6FAE896C31A4}"/>
              </a:ext>
            </a:extLst>
          </p:cNvPr>
          <p:cNvSpPr/>
          <p:nvPr/>
        </p:nvSpPr>
        <p:spPr>
          <a:xfrm>
            <a:off x="6221186" y="3547383"/>
            <a:ext cx="1159328" cy="88174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4930" name="Picture 2" descr="12,099 Brake Illustrations &amp; Clip Art - iStock | Brake pads, Car brake,  Brake repair">
            <a:extLst>
              <a:ext uri="{FF2B5EF4-FFF2-40B4-BE49-F238E27FC236}">
                <a16:creationId xmlns:a16="http://schemas.microsoft.com/office/drawing/2014/main" id="{9FFA0966-87C8-4198-891A-8C9047666F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409" y="267381"/>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556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49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Teach and Practise</a:t>
            </a:r>
          </a:p>
        </p:txBody>
      </p:sp>
    </p:spTree>
    <p:extLst>
      <p:ext uri="{BB962C8B-B14F-4D97-AF65-F5344CB8AC3E}">
        <p14:creationId xmlns:p14="http://schemas.microsoft.com/office/powerpoint/2010/main" val="322738816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701221" y="5023925"/>
            <a:ext cx="10515600" cy="1481650"/>
          </a:xfrm>
        </p:spPr>
        <p:txBody>
          <a:bodyPr>
            <a:normAutofit fontScale="90000"/>
          </a:bodyPr>
          <a:lstStyle/>
          <a:p>
            <a:pPr algn="ctr"/>
            <a:r>
              <a:rPr lang="en-GB" dirty="0">
                <a:latin typeface="Twinkl Cursive Looped" panose="02000000000000000000" pitchFamily="2" charset="0"/>
              </a:rPr>
              <a:t>Grow the Code</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a:t>
            </a:r>
            <a:r>
              <a:rPr lang="en-GB" dirty="0" err="1">
                <a:latin typeface="Twinkl Cursive Looped" panose="02000000000000000000" pitchFamily="2" charset="0"/>
              </a:rPr>
              <a:t>ue</a:t>
            </a:r>
            <a:r>
              <a:rPr lang="en-GB" dirty="0">
                <a:latin typeface="Twinkl Cursive Looped" panose="02000000000000000000" pitchFamily="2" charset="0"/>
              </a:rPr>
              <a:t>’ and ‘</a:t>
            </a:r>
            <a:r>
              <a:rPr lang="en-GB" dirty="0" err="1">
                <a:latin typeface="Twinkl Cursive Looped" panose="02000000000000000000" pitchFamily="2" charset="0"/>
              </a:rPr>
              <a:t>ew</a:t>
            </a:r>
            <a:r>
              <a:rPr lang="en-GB" dirty="0">
                <a:latin typeface="Twinkl Cursive Looped" panose="02000000000000000000" pitchFamily="2" charset="0"/>
              </a:rPr>
              <a:t>’</a:t>
            </a:r>
            <a:br>
              <a:rPr lang="en-GB" dirty="0">
                <a:latin typeface="Twinkl Cursive Looped" panose="02000000000000000000" pitchFamily="2" charset="0"/>
              </a:rPr>
            </a:br>
            <a:br>
              <a:rPr lang="en-GB" dirty="0">
                <a:latin typeface="Twinkl Cursive Looped" panose="02000000000000000000" pitchFamily="2" charset="0"/>
              </a:rPr>
            </a:br>
            <a:endParaRPr lang="en-GB" dirty="0">
              <a:latin typeface="Twinkl Cursive Looped" panose="02000000000000000000" pitchFamily="2" charset="0"/>
            </a:endParaRPr>
          </a:p>
        </p:txBody>
      </p:sp>
    </p:spTree>
    <p:extLst>
      <p:ext uri="{BB962C8B-B14F-4D97-AF65-F5344CB8AC3E}">
        <p14:creationId xmlns:p14="http://schemas.microsoft.com/office/powerpoint/2010/main" val="29182978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10243" y="3080825"/>
            <a:ext cx="11560628" cy="1481650"/>
          </a:xfrm>
        </p:spPr>
        <p:txBody>
          <a:bodyPr>
            <a:normAutofit/>
          </a:bodyPr>
          <a:lstStyle/>
          <a:p>
            <a:pPr algn="ctr"/>
            <a:r>
              <a:rPr lang="en-GB" dirty="0">
                <a:latin typeface="Twinkl Cursive Looped" panose="02000000000000000000" pitchFamily="2" charset="0"/>
              </a:rPr>
              <a:t> I have a fast car</a:t>
            </a:r>
            <a:endParaRPr lang="en-GB" i="1" dirty="0"/>
          </a:p>
        </p:txBody>
      </p:sp>
      <p:sp>
        <p:nvSpPr>
          <p:cNvPr id="3" name="Title 1">
            <a:extLst>
              <a:ext uri="{FF2B5EF4-FFF2-40B4-BE49-F238E27FC236}">
                <a16:creationId xmlns:a16="http://schemas.microsoft.com/office/drawing/2014/main" id="{847A1AC9-9EC9-E1AA-348D-958CE44F2772}"/>
              </a:ext>
            </a:extLst>
          </p:cNvPr>
          <p:cNvSpPr txBox="1">
            <a:spLocks/>
          </p:cNvSpPr>
          <p:nvPr/>
        </p:nvSpPr>
        <p:spPr>
          <a:xfrm>
            <a:off x="6253842" y="3624943"/>
            <a:ext cx="1534887" cy="937532"/>
          </a:xfrm>
          <a:prstGeom prst="rect">
            <a:avLst/>
          </a:prstGeom>
          <a:solidFill>
            <a:schemeClr val="bg1">
              <a:lumMod val="95000"/>
            </a:schemeClr>
          </a:solidFill>
        </p:spPr>
        <p:txBody>
          <a:bodyPr vert="horz" lIns="91440" tIns="45720" rIns="91440" bIns="45720" rtlCol="0" anchor="b">
            <a:normAutofit fontScale="75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a:t>
            </a:r>
            <a:endParaRPr lang="en-GB" i="1" dirty="0"/>
          </a:p>
        </p:txBody>
      </p:sp>
    </p:spTree>
    <p:extLst>
      <p:ext uri="{BB962C8B-B14F-4D97-AF65-F5344CB8AC3E}">
        <p14:creationId xmlns:p14="http://schemas.microsoft.com/office/powerpoint/2010/main" val="2524684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504981" y="2878647"/>
            <a:ext cx="10515600" cy="1481650"/>
          </a:xfrm>
        </p:spPr>
        <p:txBody>
          <a:bodyPr>
            <a:noAutofit/>
          </a:bodyPr>
          <a:lstStyle/>
          <a:p>
            <a:pPr algn="ctr"/>
            <a:r>
              <a:rPr lang="en-GB" dirty="0" err="1">
                <a:latin typeface="Twinkl Cursive Looped" panose="02000000000000000000" pitchFamily="2" charset="0"/>
              </a:rPr>
              <a:t>ue</a:t>
            </a:r>
            <a:br>
              <a:rPr lang="en-GB" dirty="0">
                <a:latin typeface="Twinkl Cursive Looped" panose="02000000000000000000" pitchFamily="2" charset="0"/>
              </a:rPr>
            </a:br>
            <a:br>
              <a:rPr lang="en-GB" dirty="0">
                <a:latin typeface="Twinkl Cursive Looped" panose="02000000000000000000" pitchFamily="2" charset="0"/>
              </a:rPr>
            </a:br>
            <a:r>
              <a:rPr lang="en-GB" dirty="0" err="1">
                <a:latin typeface="Twinkl Cursive Looped" panose="02000000000000000000" pitchFamily="2" charset="0"/>
              </a:rPr>
              <a:t>ew</a:t>
            </a:r>
            <a:r>
              <a:rPr lang="en-GB" dirty="0">
                <a:latin typeface="Twinkl Cursive Looped" panose="02000000000000000000" pitchFamily="2" charset="0"/>
              </a:rPr>
              <a:t>  </a:t>
            </a:r>
          </a:p>
        </p:txBody>
      </p:sp>
    </p:spTree>
    <p:extLst>
      <p:ext uri="{BB962C8B-B14F-4D97-AF65-F5344CB8AC3E}">
        <p14:creationId xmlns:p14="http://schemas.microsoft.com/office/powerpoint/2010/main" val="63840305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32114" y="2961763"/>
            <a:ext cx="10515600" cy="1481650"/>
          </a:xfrm>
        </p:spPr>
        <p:txBody>
          <a:bodyPr>
            <a:normAutofit/>
          </a:bodyPr>
          <a:lstStyle/>
          <a:p>
            <a:pPr algn="ctr"/>
            <a:r>
              <a:rPr lang="en-GB" dirty="0">
                <a:latin typeface="Twinkl Cursive Looped" panose="02000000000000000000" pitchFamily="2" charset="0"/>
              </a:rPr>
              <a:t>new </a:t>
            </a:r>
          </a:p>
        </p:txBody>
      </p:sp>
      <p:sp>
        <p:nvSpPr>
          <p:cNvPr id="3" name="Rectangle 2">
            <a:extLst>
              <a:ext uri="{FF2B5EF4-FFF2-40B4-BE49-F238E27FC236}">
                <a16:creationId xmlns:a16="http://schemas.microsoft.com/office/drawing/2014/main" id="{13BB5EC0-7A96-4D29-A835-6FAE896C31A4}"/>
              </a:ext>
            </a:extLst>
          </p:cNvPr>
          <p:cNvSpPr/>
          <p:nvPr/>
        </p:nvSpPr>
        <p:spPr>
          <a:xfrm>
            <a:off x="6096000" y="3429000"/>
            <a:ext cx="1119447" cy="101441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AutoShape 10" descr="Image result for blue clipart">
            <a:extLst>
              <a:ext uri="{FF2B5EF4-FFF2-40B4-BE49-F238E27FC236}">
                <a16:creationId xmlns:a16="http://schemas.microsoft.com/office/drawing/2014/main" id="{7CDE64ED-50F0-B50E-7C60-975ED181B2C0}"/>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12642" name="Picture 2" descr="Image result for new and old clipart">
            <a:extLst>
              <a:ext uri="{FF2B5EF4-FFF2-40B4-BE49-F238E27FC236}">
                <a16:creationId xmlns:a16="http://schemas.microsoft.com/office/drawing/2014/main" id="{F3147AFE-7207-4031-5AD1-37F0C039E1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030" y="503093"/>
            <a:ext cx="3228975" cy="1695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4362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flew</a:t>
            </a:r>
          </a:p>
        </p:txBody>
      </p:sp>
      <p:sp>
        <p:nvSpPr>
          <p:cNvPr id="3" name="Rectangle 2">
            <a:extLst>
              <a:ext uri="{FF2B5EF4-FFF2-40B4-BE49-F238E27FC236}">
                <a16:creationId xmlns:a16="http://schemas.microsoft.com/office/drawing/2014/main" id="{0366E0B6-702E-4814-82C6-08CA2D13F3C9}"/>
              </a:ext>
            </a:extLst>
          </p:cNvPr>
          <p:cNvSpPr/>
          <p:nvPr/>
        </p:nvSpPr>
        <p:spPr>
          <a:xfrm>
            <a:off x="5951914" y="3449782"/>
            <a:ext cx="966138" cy="111269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1618" name="Picture 2" descr="Image result for flew clipart">
            <a:extLst>
              <a:ext uri="{FF2B5EF4-FFF2-40B4-BE49-F238E27FC236}">
                <a16:creationId xmlns:a16="http://schemas.microsoft.com/office/drawing/2014/main" id="{7265764D-D5E5-CFCA-E329-8C294A0430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1850" y="455469"/>
            <a:ext cx="1962150" cy="1790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1630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16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drew</a:t>
            </a:r>
          </a:p>
        </p:txBody>
      </p:sp>
      <p:sp>
        <p:nvSpPr>
          <p:cNvPr id="3" name="Rectangle 2">
            <a:extLst>
              <a:ext uri="{FF2B5EF4-FFF2-40B4-BE49-F238E27FC236}">
                <a16:creationId xmlns:a16="http://schemas.microsoft.com/office/drawing/2014/main" id="{0366E0B6-702E-4814-82C6-08CA2D13F3C9}"/>
              </a:ext>
            </a:extLst>
          </p:cNvPr>
          <p:cNvSpPr/>
          <p:nvPr/>
        </p:nvSpPr>
        <p:spPr>
          <a:xfrm>
            <a:off x="5951914" y="3449782"/>
            <a:ext cx="966138" cy="111269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0594" name="Picture 2" descr="Image result for drew clipart">
            <a:extLst>
              <a:ext uri="{FF2B5EF4-FFF2-40B4-BE49-F238E27FC236}">
                <a16:creationId xmlns:a16="http://schemas.microsoft.com/office/drawing/2014/main" id="{2A743961-DF39-D7D5-7BB3-8865B87068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363" y="360564"/>
            <a:ext cx="142875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3853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05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58586" y="189139"/>
            <a:ext cx="10515600" cy="1481650"/>
          </a:xfrm>
        </p:spPr>
        <p:txBody>
          <a:bodyPr>
            <a:normAutofit/>
          </a:bodyPr>
          <a:lstStyle/>
          <a:p>
            <a:pPr algn="ctr"/>
            <a:r>
              <a:rPr lang="en-GB" dirty="0">
                <a:latin typeface="Twinkl Cursive Looped" panose="02000000000000000000" pitchFamily="2" charset="0"/>
              </a:rPr>
              <a:t>new</a:t>
            </a:r>
            <a:endParaRPr lang="en-GB" i="1" dirty="0">
              <a:latin typeface="Twinkl Cursive Looped" panose="02000000000000000000" pitchFamily="2" charset="0"/>
            </a:endParaRPr>
          </a:p>
        </p:txBody>
      </p:sp>
      <p:sp>
        <p:nvSpPr>
          <p:cNvPr id="10" name="TextBox 9">
            <a:extLst>
              <a:ext uri="{FF2B5EF4-FFF2-40B4-BE49-F238E27FC236}">
                <a16:creationId xmlns:a16="http://schemas.microsoft.com/office/drawing/2014/main" id="{003D53EA-1945-744E-2DD1-0312F4DE835F}"/>
              </a:ext>
            </a:extLst>
          </p:cNvPr>
          <p:cNvSpPr txBox="1"/>
          <p:nvPr/>
        </p:nvSpPr>
        <p:spPr>
          <a:xfrm>
            <a:off x="259216" y="3219608"/>
            <a:ext cx="11314340" cy="1015663"/>
          </a:xfrm>
          <a:prstGeom prst="rect">
            <a:avLst/>
          </a:prstGeom>
          <a:noFill/>
        </p:spPr>
        <p:txBody>
          <a:bodyPr wrap="square">
            <a:spAutoFit/>
          </a:bodyPr>
          <a:lstStyle/>
          <a:p>
            <a:pPr algn="ctr"/>
            <a:r>
              <a:rPr lang="en-GB" sz="6000" dirty="0">
                <a:solidFill>
                  <a:prstClr val="black"/>
                </a:solidFill>
                <a:latin typeface="Twinkl Cursive Looped" panose="02000000000000000000" pitchFamily="2" charset="0"/>
              </a:rPr>
              <a:t>ADJECTIVE</a:t>
            </a:r>
            <a:endParaRPr lang="en-GB" dirty="0"/>
          </a:p>
        </p:txBody>
      </p:sp>
      <p:sp>
        <p:nvSpPr>
          <p:cNvPr id="12" name="TextBox 11">
            <a:extLst>
              <a:ext uri="{FF2B5EF4-FFF2-40B4-BE49-F238E27FC236}">
                <a16:creationId xmlns:a16="http://schemas.microsoft.com/office/drawing/2014/main" id="{E384BFF7-3319-CAE2-192F-C4DCBBBBFCCA}"/>
              </a:ext>
            </a:extLst>
          </p:cNvPr>
          <p:cNvSpPr txBox="1"/>
          <p:nvPr/>
        </p:nvSpPr>
        <p:spPr>
          <a:xfrm>
            <a:off x="402091" y="4672786"/>
            <a:ext cx="11789909" cy="2185214"/>
          </a:xfrm>
          <a:prstGeom prst="rect">
            <a:avLst/>
          </a:prstGeom>
          <a:noFill/>
        </p:spPr>
        <p:txBody>
          <a:bodyPr wrap="square">
            <a:spAutoFit/>
          </a:bodyPr>
          <a:lstStyle/>
          <a:p>
            <a:r>
              <a:rPr kumimoji="0" lang="en-GB" sz="48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Definition – </a:t>
            </a:r>
            <a:r>
              <a:rPr lang="en-GB" sz="4400" dirty="0">
                <a:solidFill>
                  <a:prstClr val="black"/>
                </a:solidFill>
                <a:latin typeface="Twinkl Cursive Looped" panose="02000000000000000000" pitchFamily="2" charset="0"/>
              </a:rPr>
              <a:t>produced, introduced, or discovered recently or now for the first time; not existing before</a:t>
            </a:r>
          </a:p>
        </p:txBody>
      </p:sp>
      <p:pic>
        <p:nvPicPr>
          <p:cNvPr id="3" name="Picture 2" descr="Image result for new and old clipart">
            <a:extLst>
              <a:ext uri="{FF2B5EF4-FFF2-40B4-BE49-F238E27FC236}">
                <a16:creationId xmlns:a16="http://schemas.microsoft.com/office/drawing/2014/main" id="{4C595C75-B375-2743-5FAD-2917F0E624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030" y="503093"/>
            <a:ext cx="3228975" cy="1695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3056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2" grpId="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58586" y="189139"/>
            <a:ext cx="10515600" cy="1481650"/>
          </a:xfrm>
        </p:spPr>
        <p:txBody>
          <a:bodyPr>
            <a:normAutofit/>
          </a:bodyPr>
          <a:lstStyle/>
          <a:p>
            <a:pPr algn="ctr"/>
            <a:r>
              <a:rPr lang="en-GB" dirty="0">
                <a:latin typeface="Twinkl Cursive Looped" panose="02000000000000000000" pitchFamily="2" charset="0"/>
              </a:rPr>
              <a:t>flew</a:t>
            </a:r>
            <a:endParaRPr lang="en-GB" i="1" dirty="0">
              <a:latin typeface="Twinkl Cursive Looped" panose="02000000000000000000" pitchFamily="2" charset="0"/>
            </a:endParaRPr>
          </a:p>
        </p:txBody>
      </p:sp>
      <p:sp>
        <p:nvSpPr>
          <p:cNvPr id="10" name="TextBox 9">
            <a:extLst>
              <a:ext uri="{FF2B5EF4-FFF2-40B4-BE49-F238E27FC236}">
                <a16:creationId xmlns:a16="http://schemas.microsoft.com/office/drawing/2014/main" id="{003D53EA-1945-744E-2DD1-0312F4DE835F}"/>
              </a:ext>
            </a:extLst>
          </p:cNvPr>
          <p:cNvSpPr txBox="1"/>
          <p:nvPr/>
        </p:nvSpPr>
        <p:spPr>
          <a:xfrm>
            <a:off x="259216" y="3219608"/>
            <a:ext cx="11314340" cy="1292662"/>
          </a:xfrm>
          <a:prstGeom prst="rect">
            <a:avLst/>
          </a:prstGeom>
          <a:noFill/>
        </p:spPr>
        <p:txBody>
          <a:bodyPr wrap="square">
            <a:spAutoFit/>
          </a:bodyPr>
          <a:lstStyle/>
          <a:p>
            <a:pPr algn="ctr"/>
            <a:r>
              <a:rPr lang="en-GB" sz="6000" dirty="0">
                <a:solidFill>
                  <a:prstClr val="black"/>
                </a:solidFill>
                <a:latin typeface="Twinkl Cursive Looped" panose="02000000000000000000" pitchFamily="2" charset="0"/>
              </a:rPr>
              <a:t>VERB </a:t>
            </a: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 </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br>
            <a:endParaRPr lang="en-GB" dirty="0"/>
          </a:p>
        </p:txBody>
      </p:sp>
      <p:sp>
        <p:nvSpPr>
          <p:cNvPr id="12" name="TextBox 11">
            <a:extLst>
              <a:ext uri="{FF2B5EF4-FFF2-40B4-BE49-F238E27FC236}">
                <a16:creationId xmlns:a16="http://schemas.microsoft.com/office/drawing/2014/main" id="{E384BFF7-3319-CAE2-192F-C4DCBBBBFCCA}"/>
              </a:ext>
            </a:extLst>
          </p:cNvPr>
          <p:cNvSpPr txBox="1"/>
          <p:nvPr/>
        </p:nvSpPr>
        <p:spPr>
          <a:xfrm>
            <a:off x="402091" y="4672786"/>
            <a:ext cx="11789909" cy="1508105"/>
          </a:xfrm>
          <a:prstGeom prst="rect">
            <a:avLst/>
          </a:prstGeom>
          <a:noFill/>
        </p:spPr>
        <p:txBody>
          <a:bodyPr wrap="square">
            <a:spAutoFit/>
          </a:bodyPr>
          <a:lstStyle/>
          <a:p>
            <a:r>
              <a:rPr kumimoji="0" lang="en-GB" sz="48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Definition – </a:t>
            </a:r>
            <a:r>
              <a:rPr lang="en-GB" sz="4400" dirty="0">
                <a:solidFill>
                  <a:prstClr val="black"/>
                </a:solidFill>
                <a:latin typeface="Twinkl Cursive Looped" panose="02000000000000000000" pitchFamily="2" charset="0"/>
              </a:rPr>
              <a:t>(of a bird, bat, or insect) move through the air using wings</a:t>
            </a:r>
          </a:p>
        </p:txBody>
      </p:sp>
      <p:pic>
        <p:nvPicPr>
          <p:cNvPr id="3" name="Picture 2" descr="Image result for flew clipart">
            <a:extLst>
              <a:ext uri="{FF2B5EF4-FFF2-40B4-BE49-F238E27FC236}">
                <a16:creationId xmlns:a16="http://schemas.microsoft.com/office/drawing/2014/main" id="{04E6730C-FAD8-399E-4972-561AB9408C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1850" y="455469"/>
            <a:ext cx="1962150" cy="1790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8799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2" grpId="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58586" y="189139"/>
            <a:ext cx="10515600" cy="1481650"/>
          </a:xfrm>
        </p:spPr>
        <p:txBody>
          <a:bodyPr>
            <a:normAutofit/>
          </a:bodyPr>
          <a:lstStyle/>
          <a:p>
            <a:pPr algn="ctr"/>
            <a:r>
              <a:rPr lang="en-GB" dirty="0">
                <a:latin typeface="Twinkl Cursive Looped" panose="02000000000000000000" pitchFamily="2" charset="0"/>
              </a:rPr>
              <a:t>drew</a:t>
            </a:r>
            <a:endParaRPr lang="en-GB" i="1" dirty="0">
              <a:latin typeface="Twinkl Cursive Looped" panose="02000000000000000000" pitchFamily="2" charset="0"/>
            </a:endParaRPr>
          </a:p>
        </p:txBody>
      </p:sp>
      <p:sp>
        <p:nvSpPr>
          <p:cNvPr id="10" name="TextBox 9">
            <a:extLst>
              <a:ext uri="{FF2B5EF4-FFF2-40B4-BE49-F238E27FC236}">
                <a16:creationId xmlns:a16="http://schemas.microsoft.com/office/drawing/2014/main" id="{003D53EA-1945-744E-2DD1-0312F4DE835F}"/>
              </a:ext>
            </a:extLst>
          </p:cNvPr>
          <p:cNvSpPr txBox="1"/>
          <p:nvPr/>
        </p:nvSpPr>
        <p:spPr>
          <a:xfrm>
            <a:off x="259216" y="3219608"/>
            <a:ext cx="11314340" cy="1015663"/>
          </a:xfrm>
          <a:prstGeom prst="rect">
            <a:avLst/>
          </a:prstGeom>
          <a:noFill/>
        </p:spPr>
        <p:txBody>
          <a:bodyPr wrap="square">
            <a:spAutoFit/>
          </a:bodyPr>
          <a:lstStyle/>
          <a:p>
            <a:pPr algn="ctr"/>
            <a:r>
              <a:rPr lang="en-GB" sz="6000" dirty="0">
                <a:solidFill>
                  <a:prstClr val="black"/>
                </a:solidFill>
                <a:latin typeface="Twinkl Cursive Looped" panose="02000000000000000000" pitchFamily="2" charset="0"/>
              </a:rPr>
              <a:t>VERB</a:t>
            </a:r>
            <a:endParaRPr lang="en-GB" dirty="0"/>
          </a:p>
        </p:txBody>
      </p:sp>
      <p:sp>
        <p:nvSpPr>
          <p:cNvPr id="12" name="TextBox 11">
            <a:extLst>
              <a:ext uri="{FF2B5EF4-FFF2-40B4-BE49-F238E27FC236}">
                <a16:creationId xmlns:a16="http://schemas.microsoft.com/office/drawing/2014/main" id="{E384BFF7-3319-CAE2-192F-C4DCBBBBFCCA}"/>
              </a:ext>
            </a:extLst>
          </p:cNvPr>
          <p:cNvSpPr txBox="1"/>
          <p:nvPr/>
        </p:nvSpPr>
        <p:spPr>
          <a:xfrm>
            <a:off x="402091" y="4672786"/>
            <a:ext cx="11789909" cy="2185214"/>
          </a:xfrm>
          <a:prstGeom prst="rect">
            <a:avLst/>
          </a:prstGeom>
          <a:noFill/>
        </p:spPr>
        <p:txBody>
          <a:bodyPr wrap="square">
            <a:spAutoFit/>
          </a:bodyPr>
          <a:lstStyle/>
          <a:p>
            <a:r>
              <a:rPr kumimoji="0" lang="en-GB" sz="48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Definition – </a:t>
            </a:r>
            <a:r>
              <a:rPr lang="en-GB" sz="4400" dirty="0">
                <a:solidFill>
                  <a:prstClr val="black"/>
                </a:solidFill>
                <a:latin typeface="Twinkl Cursive Looped" panose="02000000000000000000" pitchFamily="2" charset="0"/>
              </a:rPr>
              <a:t>produce (a picture or diagram) by making lines and marks on paper with a pencil, pen, etc. </a:t>
            </a:r>
          </a:p>
        </p:txBody>
      </p:sp>
      <p:pic>
        <p:nvPicPr>
          <p:cNvPr id="4" name="Picture 2" descr="Image result for drew clipart">
            <a:extLst>
              <a:ext uri="{FF2B5EF4-FFF2-40B4-BE49-F238E27FC236}">
                <a16:creationId xmlns:a16="http://schemas.microsoft.com/office/drawing/2014/main" id="{E0C7D358-00AB-7BC2-3109-E5139CEA16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363" y="360564"/>
            <a:ext cx="142875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0853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2" grpId="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10243" y="3080825"/>
            <a:ext cx="11560628" cy="1481650"/>
          </a:xfrm>
        </p:spPr>
        <p:txBody>
          <a:bodyPr>
            <a:normAutofit/>
          </a:bodyPr>
          <a:lstStyle/>
          <a:p>
            <a:pPr algn="ctr"/>
            <a:r>
              <a:rPr lang="en-GB" dirty="0">
                <a:latin typeface="Twinkl Cursive Looped" panose="02000000000000000000" pitchFamily="2" charset="0"/>
              </a:rPr>
              <a:t>I got a new book today. </a:t>
            </a:r>
            <a:endParaRPr lang="en-GB" i="1" dirty="0"/>
          </a:p>
        </p:txBody>
      </p:sp>
      <p:sp>
        <p:nvSpPr>
          <p:cNvPr id="3" name="Title 1">
            <a:extLst>
              <a:ext uri="{FF2B5EF4-FFF2-40B4-BE49-F238E27FC236}">
                <a16:creationId xmlns:a16="http://schemas.microsoft.com/office/drawing/2014/main" id="{847A1AC9-9EC9-E1AA-348D-958CE44F2772}"/>
              </a:ext>
            </a:extLst>
          </p:cNvPr>
          <p:cNvSpPr txBox="1">
            <a:spLocks/>
          </p:cNvSpPr>
          <p:nvPr/>
        </p:nvSpPr>
        <p:spPr>
          <a:xfrm>
            <a:off x="4378133" y="3646556"/>
            <a:ext cx="1717867" cy="915919"/>
          </a:xfrm>
          <a:prstGeom prst="rect">
            <a:avLst/>
          </a:prstGeom>
          <a:solidFill>
            <a:schemeClr val="bg1">
              <a:lumMod val="95000"/>
            </a:schemeClr>
          </a:solidFill>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a:t>
            </a:r>
            <a:endParaRPr lang="en-GB" i="1" dirty="0"/>
          </a:p>
        </p:txBody>
      </p:sp>
    </p:spTree>
    <p:extLst>
      <p:ext uri="{BB962C8B-B14F-4D97-AF65-F5344CB8AC3E}">
        <p14:creationId xmlns:p14="http://schemas.microsoft.com/office/powerpoint/2010/main" val="3064655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10243" y="3080825"/>
            <a:ext cx="11560628"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In the winter, the bird flew away. </a:t>
            </a:r>
          </a:p>
        </p:txBody>
      </p:sp>
      <p:sp>
        <p:nvSpPr>
          <p:cNvPr id="3" name="Title 1">
            <a:extLst>
              <a:ext uri="{FF2B5EF4-FFF2-40B4-BE49-F238E27FC236}">
                <a16:creationId xmlns:a16="http://schemas.microsoft.com/office/drawing/2014/main" id="{847A1AC9-9EC9-E1AA-348D-958CE44F2772}"/>
              </a:ext>
            </a:extLst>
          </p:cNvPr>
          <p:cNvSpPr txBox="1">
            <a:spLocks/>
          </p:cNvSpPr>
          <p:nvPr/>
        </p:nvSpPr>
        <p:spPr>
          <a:xfrm>
            <a:off x="7680963" y="3650280"/>
            <a:ext cx="1529540" cy="912195"/>
          </a:xfrm>
          <a:prstGeom prst="rect">
            <a:avLst/>
          </a:prstGeom>
          <a:solidFill>
            <a:schemeClr val="bg1">
              <a:lumMod val="95000"/>
            </a:schemeClr>
          </a:solidFill>
        </p:spPr>
        <p:txBody>
          <a:bodyPr vert="horz" lIns="91440" tIns="45720" rIns="91440" bIns="45720" rtlCol="0" anchor="b">
            <a:normAutofit fontScale="75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a:t>
            </a:r>
            <a:endParaRPr lang="en-GB" i="1" dirty="0"/>
          </a:p>
        </p:txBody>
      </p:sp>
    </p:spTree>
    <p:extLst>
      <p:ext uri="{BB962C8B-B14F-4D97-AF65-F5344CB8AC3E}">
        <p14:creationId xmlns:p14="http://schemas.microsoft.com/office/powerpoint/2010/main" val="3709093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10243" y="3080825"/>
            <a:ext cx="11560628"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They drew a map to show where the treasure was buried. </a:t>
            </a:r>
          </a:p>
        </p:txBody>
      </p:sp>
      <p:sp>
        <p:nvSpPr>
          <p:cNvPr id="3" name="Title 1">
            <a:extLst>
              <a:ext uri="{FF2B5EF4-FFF2-40B4-BE49-F238E27FC236}">
                <a16:creationId xmlns:a16="http://schemas.microsoft.com/office/drawing/2014/main" id="{847A1AC9-9EC9-E1AA-348D-958CE44F2772}"/>
              </a:ext>
            </a:extLst>
          </p:cNvPr>
          <p:cNvSpPr txBox="1">
            <a:spLocks/>
          </p:cNvSpPr>
          <p:nvPr/>
        </p:nvSpPr>
        <p:spPr>
          <a:xfrm>
            <a:off x="2244437" y="2909455"/>
            <a:ext cx="1612667" cy="912195"/>
          </a:xfrm>
          <a:prstGeom prst="rect">
            <a:avLst/>
          </a:prstGeom>
          <a:solidFill>
            <a:schemeClr val="bg1">
              <a:lumMod val="95000"/>
            </a:schemeClr>
          </a:solidFill>
        </p:spPr>
        <p:txBody>
          <a:bodyPr vert="horz" lIns="91440" tIns="45720" rIns="91440" bIns="45720" rtlCol="0" anchor="b">
            <a:normAutofit fontScale="75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a:t>
            </a:r>
            <a:endParaRPr lang="en-GB" i="1" dirty="0"/>
          </a:p>
        </p:txBody>
      </p:sp>
    </p:spTree>
    <p:extLst>
      <p:ext uri="{BB962C8B-B14F-4D97-AF65-F5344CB8AC3E}">
        <p14:creationId xmlns:p14="http://schemas.microsoft.com/office/powerpoint/2010/main" val="3027012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11137</TotalTime>
  <Words>2888</Words>
  <Application>Microsoft Office PowerPoint</Application>
  <PresentationFormat>Widescreen</PresentationFormat>
  <Paragraphs>401</Paragraphs>
  <Slides>192</Slides>
  <Notes>25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192</vt:i4>
      </vt:variant>
    </vt:vector>
  </HeadingPairs>
  <TitlesOfParts>
    <vt:vector size="198" baseType="lpstr">
      <vt:lpstr>Arial</vt:lpstr>
      <vt:lpstr>Calibri</vt:lpstr>
      <vt:lpstr>Calibri Light</vt:lpstr>
      <vt:lpstr>Times New Roman</vt:lpstr>
      <vt:lpstr>Twinkl Cursive Looped</vt:lpstr>
      <vt:lpstr>Office Theme</vt:lpstr>
      <vt:lpstr>Spelling Y2</vt:lpstr>
      <vt:lpstr>PowerPoint Presentation</vt:lpstr>
      <vt:lpstr>PowerPoint Presentation</vt:lpstr>
      <vt:lpstr>Let’s Revisit and Review…</vt:lpstr>
      <vt:lpstr>Do you remember this challenge word?</vt:lpstr>
      <vt:lpstr>after</vt:lpstr>
      <vt:lpstr>After a while they returned. </vt:lpstr>
      <vt:lpstr>fast </vt:lpstr>
      <vt:lpstr> I have a fast car</vt:lpstr>
      <vt:lpstr>homophones and near homophones  </vt:lpstr>
      <vt:lpstr>homophones   homo = same  phone = sound</vt:lpstr>
      <vt:lpstr>whole</vt:lpstr>
      <vt:lpstr>hole</vt:lpstr>
      <vt:lpstr>knight</vt:lpstr>
      <vt:lpstr>night</vt:lpstr>
      <vt:lpstr>Let’s Teach and Practise</vt:lpstr>
      <vt:lpstr>Grow the Code  ‘ue’ and ‘ew’  </vt:lpstr>
      <vt:lpstr>ue  ew  </vt:lpstr>
      <vt:lpstr>blue </vt:lpstr>
      <vt:lpstr>clue</vt:lpstr>
      <vt:lpstr>true</vt:lpstr>
      <vt:lpstr>blue</vt:lpstr>
      <vt:lpstr>clue</vt:lpstr>
      <vt:lpstr>true</vt:lpstr>
      <vt:lpstr>The sky was clear blue. </vt:lpstr>
      <vt:lpstr> Detectives search for clues.</vt:lpstr>
      <vt:lpstr> It was a true story.</vt:lpstr>
      <vt:lpstr>New CHALLENGE words.</vt:lpstr>
      <vt:lpstr>half</vt:lpstr>
      <vt:lpstr>The baby was two and a half.</vt:lpstr>
      <vt:lpstr>money</vt:lpstr>
      <vt:lpstr>I counted the money. </vt:lpstr>
      <vt:lpstr>Friday</vt:lpstr>
      <vt:lpstr>There was a party on Friday. </vt:lpstr>
      <vt:lpstr>Let’s Practise and Apply.</vt:lpstr>
      <vt:lpstr>Can you spot the spelling rule words and the challenge words?</vt:lpstr>
      <vt:lpstr>Tornadoes  The biggest and true  thunderstorms create tornadoes.  A tornado is a spinning column of air, shaped like a giant funnel.  New tornadoes are sometimes called twisters because of the way they look.  Tornadoes bring the world’s strongest winds.  Tornadoes happen over half of the world, but some places get lots of them.  Tornado Alley, in the USA, got its name because hundreds of tornadoes hit the area every year.  Lots of money is spent in the USA to protect people and homes from tornadoes. </vt:lpstr>
      <vt:lpstr>Tornadoes  The biggest and true thunderstorms create tornadoes.  A tornado is a spinning column of air, shaped like a giant funnel.  New tornadoes are sometimes called twisters because of the way they look.  Tornadoes bring the world’s strongest winds.  Tornadoes happen over half of the world, but some places get lots of them.  Tornado Alley, in the USA, got its name because hundreds of tornadoes hit the area every year.  Lots of money is spent in the USA to protect people and homes from tornadoes. </vt:lpstr>
      <vt:lpstr>Write this sentence as I dictate it to you.</vt:lpstr>
      <vt:lpstr>The biggest and true  thunderstorms create tornadoes. </vt:lpstr>
      <vt:lpstr>PowerPoint Presentation</vt:lpstr>
      <vt:lpstr>PowerPoint Presentation</vt:lpstr>
      <vt:lpstr>Let’s Revisit and Review…</vt:lpstr>
      <vt:lpstr>Do you remember this challenge word?</vt:lpstr>
      <vt:lpstr>after</vt:lpstr>
      <vt:lpstr>After a while they returned. </vt:lpstr>
      <vt:lpstr>fast </vt:lpstr>
      <vt:lpstr> I have a fast car</vt:lpstr>
      <vt:lpstr>homophones and near homophones  </vt:lpstr>
      <vt:lpstr>homophones   homo = same  phone = sound</vt:lpstr>
      <vt:lpstr>thought</vt:lpstr>
      <vt:lpstr>fought</vt:lpstr>
      <vt:lpstr>fault</vt:lpstr>
      <vt:lpstr>Let’s Teach and Practise</vt:lpstr>
      <vt:lpstr>Grow the Code  ‘ue’ and ‘ew’  </vt:lpstr>
      <vt:lpstr>ue  ew  </vt:lpstr>
      <vt:lpstr>Tuesday </vt:lpstr>
      <vt:lpstr>rescue</vt:lpstr>
      <vt:lpstr>Tuesday</vt:lpstr>
      <vt:lpstr>rescue</vt:lpstr>
      <vt:lpstr>Come to dinner on Tuesday. </vt:lpstr>
      <vt:lpstr> Firemen rescue people. </vt:lpstr>
      <vt:lpstr>New CHALLENGE words.</vt:lpstr>
      <vt:lpstr>half</vt:lpstr>
      <vt:lpstr>The baby was two and a half.</vt:lpstr>
      <vt:lpstr>money</vt:lpstr>
      <vt:lpstr>I counted the money. </vt:lpstr>
      <vt:lpstr>Friday</vt:lpstr>
      <vt:lpstr>There was a party on Friday. </vt:lpstr>
      <vt:lpstr>Let’s Practise and Apply.</vt:lpstr>
      <vt:lpstr>Can you spot the spelling rule words and the challenge words?</vt:lpstr>
      <vt:lpstr>Tornadoes  The biggest and true  thunderstorms create tornadoes.  A tornado is a spinning column of air, shaped like a giant funnel.  New tornadoes are sometimes called twisters because of the way they look.  Tornadoes bring the world’s strongest winds.  Tornadoes happen over half of the world, but some places get lots of them.  Tornado Alley, in the USA, got its name because hundreds of tornadoes hit the area every year.  Lots of money is spent in the USA to protect people and homes from tornadoes. </vt:lpstr>
      <vt:lpstr>Tornadoes  The biggest and true thunderstorms create tornadoes.  A tornado is a spinning column of air, shaped like a giant funnel.  New tornadoes are sometimes called twisters because of the way they look.  Tornadoes bring the world’s strongest winds.  Tornadoes happen over half of the world, but some places get lots of them.  Tornado Alley, in the USA, got its name because hundreds of tornadoes hit the area every year.  Lots of money is spent in the USA to protect people and homes from tornadoes. </vt:lpstr>
      <vt:lpstr>Write this sentence as I dictate it to you.</vt:lpstr>
      <vt:lpstr>New tornadoes are sometimes called twisters. </vt:lpstr>
      <vt:lpstr>PowerPoint Presentation</vt:lpstr>
      <vt:lpstr>PowerPoint Presentation</vt:lpstr>
      <vt:lpstr>Let’s Revisit and Review…</vt:lpstr>
      <vt:lpstr>Do you remember this challenge word?</vt:lpstr>
      <vt:lpstr>after</vt:lpstr>
      <vt:lpstr>After a while they returned. </vt:lpstr>
      <vt:lpstr>fast </vt:lpstr>
      <vt:lpstr> I have a fast car</vt:lpstr>
      <vt:lpstr>homophones and near homophones  </vt:lpstr>
      <vt:lpstr>homophones   homo = same  phone = sound</vt:lpstr>
      <vt:lpstr>break</vt:lpstr>
      <vt:lpstr>brake</vt:lpstr>
      <vt:lpstr>Let’s Teach and Practise</vt:lpstr>
      <vt:lpstr>Grow the Code  ‘ue’ and ‘ew’  </vt:lpstr>
      <vt:lpstr>ue  ew  </vt:lpstr>
      <vt:lpstr>new </vt:lpstr>
      <vt:lpstr>flew</vt:lpstr>
      <vt:lpstr>drew</vt:lpstr>
      <vt:lpstr>new</vt:lpstr>
      <vt:lpstr>flew</vt:lpstr>
      <vt:lpstr>drew</vt:lpstr>
      <vt:lpstr>I got a new book today. </vt:lpstr>
      <vt:lpstr> In the winter, the bird flew away. </vt:lpstr>
      <vt:lpstr> They drew a map to show where the treasure was buried. </vt:lpstr>
      <vt:lpstr>New CHALLENGE words.</vt:lpstr>
      <vt:lpstr>half</vt:lpstr>
      <vt:lpstr>The baby was two and a half.</vt:lpstr>
      <vt:lpstr>money</vt:lpstr>
      <vt:lpstr>I counted the money. </vt:lpstr>
      <vt:lpstr>Friday</vt:lpstr>
      <vt:lpstr>There was a party on Friday. </vt:lpstr>
      <vt:lpstr>Let’s Practise and Apply.</vt:lpstr>
      <vt:lpstr>Can you spot the spelling rule words and the challenge words?</vt:lpstr>
      <vt:lpstr>Tornadoes  The biggest and true  thunderstorms create tornadoes.  A tornado is a spinning column of air, shaped like a giant funnel.  New tornadoes are sometimes called twisters because of the way they look.  Tornadoes bring the world’s strongest winds.  Tornadoes happen over half of the world, but some places get lots of them.  Tornado Alley, in the USA, got its name because hundreds of tornadoes hit the area every year.  Lots of money is spent in the USA to protect people and homes from tornadoes. </vt:lpstr>
      <vt:lpstr>Tornadoes  The biggest and true thunderstorms create tornadoes.  A tornado is a spinning column of air, shaped like a giant funnel.  New tornadoes are sometimes called twisters because of the way they look.  Tornadoes bring the world’s strongest winds.  Tornadoes happen over half of the world, but some places get lots of them.  Tornado Alley, in the USA, got its name because hundreds of tornadoes hit the area every year.  Lots of money is spent in the USA to protect people and homes from tornadoes. </vt:lpstr>
      <vt:lpstr>Write this sentence as I dictate it to you.</vt:lpstr>
      <vt:lpstr>Tornadoes happen over half of the world. </vt:lpstr>
      <vt:lpstr>PowerPoint Presentation</vt:lpstr>
      <vt:lpstr>PowerPoint Presentation</vt:lpstr>
      <vt:lpstr>Let’s Revisit and Review…</vt:lpstr>
      <vt:lpstr>Do you remember this challenge word?</vt:lpstr>
      <vt:lpstr>after</vt:lpstr>
      <vt:lpstr>After a while they returned. </vt:lpstr>
      <vt:lpstr>fast </vt:lpstr>
      <vt:lpstr> I have a fast car</vt:lpstr>
      <vt:lpstr>homophones and near homophones  </vt:lpstr>
      <vt:lpstr>homophones   homo = same  phone = sound</vt:lpstr>
      <vt:lpstr>cell</vt:lpstr>
      <vt:lpstr>sell</vt:lpstr>
      <vt:lpstr>Let’s Teach and Practise</vt:lpstr>
      <vt:lpstr>Grow the Code  ‘ue’ and ‘ew’  </vt:lpstr>
      <vt:lpstr>ue  ew  </vt:lpstr>
      <vt:lpstr>few </vt:lpstr>
      <vt:lpstr>grew</vt:lpstr>
      <vt:lpstr>threw</vt:lpstr>
      <vt:lpstr>few</vt:lpstr>
      <vt:lpstr>grew</vt:lpstr>
      <vt:lpstr>threw</vt:lpstr>
      <vt:lpstr>May I ask a few questions? </vt:lpstr>
      <vt:lpstr> The plant grew very slowly.</vt:lpstr>
      <vt:lpstr> I threw a ball to my friend. </vt:lpstr>
      <vt:lpstr>New CHALLENGE words.</vt:lpstr>
      <vt:lpstr>half</vt:lpstr>
      <vt:lpstr>The baby was two and a half.</vt:lpstr>
      <vt:lpstr>money</vt:lpstr>
      <vt:lpstr>I counted the money. </vt:lpstr>
      <vt:lpstr>Friday</vt:lpstr>
      <vt:lpstr>There was a party on Friday. </vt:lpstr>
      <vt:lpstr>Let’s Practise and Apply.</vt:lpstr>
      <vt:lpstr>Can you spot the spelling rule words and the challenge words?</vt:lpstr>
      <vt:lpstr>Tornadoes  The biggest and true  thunderstorms create tornadoes.  A tornado is a spinning column of air, shaped like a giant funnel.  New tornadoes are sometimes called twisters because of the way they look.  Tornadoes bring the world’s strongest winds.  Tornadoes happen over half of the world, but some places get lots of them.  Tornado Alley, in the USA, got its name because hundreds of tornadoes hit the area every year.  Lots of money is spent in the USA to protect people and homes from tornadoes. </vt:lpstr>
      <vt:lpstr>Tornadoes  The biggest and true thunderstorms create tornadoes.  A tornado is a spinning column of air, shaped like a giant funnel.  New tornadoes are sometimes called twisters because of the way they look.  Tornadoes bring the world’s strongest winds.  Tornadoes happen over half of the world, but some places get lots of them.  Tornado Alley, in the USA, got its name because hundreds of tornadoes hit the area every year.  Lots of money is spent in the USA to protect people and homes from tornadoes. </vt:lpstr>
      <vt:lpstr>Write this sentence as I dictate it to you.</vt:lpstr>
      <vt:lpstr>Lots of money is spent in the USA.</vt:lpstr>
      <vt:lpstr>PowerPoint Presentation</vt:lpstr>
      <vt:lpstr>PowerPoint Presentation</vt:lpstr>
      <vt:lpstr>Old challenge words…</vt:lpstr>
      <vt:lpstr>after</vt:lpstr>
      <vt:lpstr>fast</vt:lpstr>
      <vt:lpstr>Old spelling rule words…</vt:lpstr>
      <vt:lpstr>whole</vt:lpstr>
      <vt:lpstr>hole</vt:lpstr>
      <vt:lpstr>knight</vt:lpstr>
      <vt:lpstr>night</vt:lpstr>
      <vt:lpstr>thought</vt:lpstr>
      <vt:lpstr>fought</vt:lpstr>
      <vt:lpstr>fault</vt:lpstr>
      <vt:lpstr>break</vt:lpstr>
      <vt:lpstr>brake</vt:lpstr>
      <vt:lpstr>cell</vt:lpstr>
      <vt:lpstr>sell</vt:lpstr>
      <vt:lpstr>New spelling rule words…</vt:lpstr>
      <vt:lpstr>blue</vt:lpstr>
      <vt:lpstr>clue</vt:lpstr>
      <vt:lpstr>true</vt:lpstr>
      <vt:lpstr>Tuesday</vt:lpstr>
      <vt:lpstr>rescue</vt:lpstr>
      <vt:lpstr>new</vt:lpstr>
      <vt:lpstr>flew</vt:lpstr>
      <vt:lpstr>drew</vt:lpstr>
      <vt:lpstr>few</vt:lpstr>
      <vt:lpstr>grew</vt:lpstr>
      <vt:lpstr>threw</vt:lpstr>
      <vt:lpstr>New challenge words…</vt:lpstr>
      <vt:lpstr>half</vt:lpstr>
      <vt:lpstr>money</vt:lpstr>
      <vt:lpstr>Friday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Spelling Y3</dc:title>
  <dc:creator>Kelly Stokes</dc:creator>
  <cp:lastModifiedBy>Kelly Stokes</cp:lastModifiedBy>
  <cp:revision>13</cp:revision>
  <cp:lastPrinted>2022-05-27T07:40:55Z</cp:lastPrinted>
  <dcterms:created xsi:type="dcterms:W3CDTF">2022-03-23T13:56:57Z</dcterms:created>
  <dcterms:modified xsi:type="dcterms:W3CDTF">2023-03-15T11:56:32Z</dcterms:modified>
</cp:coreProperties>
</file>