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6"/>
  </p:notesMasterIdLst>
  <p:sldIdLst>
    <p:sldId id="256" r:id="rId2"/>
    <p:sldId id="322" r:id="rId3"/>
    <p:sldId id="604" r:id="rId4"/>
    <p:sldId id="2546" r:id="rId5"/>
    <p:sldId id="2917" r:id="rId6"/>
    <p:sldId id="1884" r:id="rId7"/>
    <p:sldId id="1885" r:id="rId8"/>
    <p:sldId id="1886" r:id="rId9"/>
    <p:sldId id="1887" r:id="rId10"/>
    <p:sldId id="1888" r:id="rId11"/>
    <p:sldId id="1889" r:id="rId12"/>
    <p:sldId id="1890" r:id="rId13"/>
    <p:sldId id="1891" r:id="rId14"/>
    <p:sldId id="1892" r:id="rId15"/>
    <p:sldId id="1893" r:id="rId16"/>
    <p:sldId id="267" r:id="rId17"/>
    <p:sldId id="1452" r:id="rId18"/>
    <p:sldId id="1495" r:id="rId19"/>
    <p:sldId id="1456" r:id="rId20"/>
    <p:sldId id="1459" r:id="rId21"/>
    <p:sldId id="1466" r:id="rId22"/>
    <p:sldId id="1894" r:id="rId23"/>
    <p:sldId id="1473" r:id="rId24"/>
    <p:sldId id="1501" r:id="rId25"/>
    <p:sldId id="1482" r:id="rId26"/>
    <p:sldId id="1485" r:id="rId27"/>
    <p:sldId id="1505" r:id="rId28"/>
    <p:sldId id="1895" r:id="rId29"/>
    <p:sldId id="1506" r:id="rId30"/>
    <p:sldId id="1896" r:id="rId31"/>
    <p:sldId id="1897" r:id="rId32"/>
    <p:sldId id="2518" r:id="rId33"/>
    <p:sldId id="2519" r:id="rId34"/>
    <p:sldId id="2520" r:id="rId35"/>
    <p:sldId id="3215" r:id="rId36"/>
    <p:sldId id="3218" r:id="rId37"/>
    <p:sldId id="3217" r:id="rId38"/>
    <p:sldId id="3216" r:id="rId39"/>
    <p:sldId id="3214" r:id="rId40"/>
    <p:sldId id="2508" r:id="rId41"/>
    <p:sldId id="2510" r:id="rId42"/>
    <p:sldId id="2574" r:id="rId43"/>
    <p:sldId id="2924" r:id="rId44"/>
    <p:sldId id="2024" r:id="rId45"/>
    <p:sldId id="2025" r:id="rId46"/>
    <p:sldId id="1504" r:id="rId47"/>
    <p:sldId id="2026" r:id="rId48"/>
    <p:sldId id="2027" r:id="rId49"/>
    <p:sldId id="2028" r:id="rId50"/>
    <p:sldId id="2029" r:id="rId51"/>
    <p:sldId id="3121" r:id="rId52"/>
    <p:sldId id="2030" r:id="rId53"/>
    <p:sldId id="2031" r:id="rId54"/>
    <p:sldId id="3122" r:id="rId55"/>
    <p:sldId id="3123" r:id="rId56"/>
    <p:sldId id="3124" r:id="rId57"/>
    <p:sldId id="3125" r:id="rId58"/>
    <p:sldId id="3126" r:id="rId59"/>
    <p:sldId id="3127" r:id="rId60"/>
    <p:sldId id="2032" r:id="rId61"/>
    <p:sldId id="3128" r:id="rId62"/>
    <p:sldId id="3129" r:id="rId63"/>
    <p:sldId id="3130" r:id="rId64"/>
    <p:sldId id="3131" r:id="rId65"/>
    <p:sldId id="3132" r:id="rId66"/>
    <p:sldId id="3133" r:id="rId67"/>
    <p:sldId id="3134" r:id="rId68"/>
    <p:sldId id="3135" r:id="rId69"/>
    <p:sldId id="3136" r:id="rId70"/>
    <p:sldId id="2525" r:id="rId71"/>
    <p:sldId id="2526" r:id="rId72"/>
    <p:sldId id="3013" r:id="rId73"/>
    <p:sldId id="3210" r:id="rId74"/>
    <p:sldId id="3213" r:id="rId75"/>
    <p:sldId id="3212" r:id="rId76"/>
    <p:sldId id="3211" r:id="rId77"/>
    <p:sldId id="3209" r:id="rId78"/>
    <p:sldId id="2511" r:id="rId79"/>
    <p:sldId id="2509" r:id="rId80"/>
    <p:sldId id="2613" r:id="rId81"/>
    <p:sldId id="2942" r:id="rId82"/>
    <p:sldId id="2168" r:id="rId83"/>
    <p:sldId id="2169" r:id="rId84"/>
    <p:sldId id="3137" r:id="rId85"/>
    <p:sldId id="2170" r:id="rId86"/>
    <p:sldId id="2157" r:id="rId87"/>
    <p:sldId id="2158" r:id="rId88"/>
    <p:sldId id="2159" r:id="rId89"/>
    <p:sldId id="2160" r:id="rId90"/>
    <p:sldId id="2161" r:id="rId91"/>
    <p:sldId id="2162" r:id="rId92"/>
    <p:sldId id="2163" r:id="rId93"/>
    <p:sldId id="3138" r:id="rId94"/>
    <p:sldId id="2164" r:id="rId95"/>
    <p:sldId id="2165" r:id="rId96"/>
    <p:sldId id="2166" r:id="rId97"/>
    <p:sldId id="2167" r:id="rId98"/>
    <p:sldId id="3139" r:id="rId99"/>
    <p:sldId id="3140" r:id="rId100"/>
    <p:sldId id="3141" r:id="rId101"/>
    <p:sldId id="3142" r:id="rId102"/>
    <p:sldId id="3143" r:id="rId103"/>
    <p:sldId id="3144" r:id="rId104"/>
    <p:sldId id="3145" r:id="rId105"/>
    <p:sldId id="3146" r:id="rId106"/>
    <p:sldId id="3147" r:id="rId107"/>
    <p:sldId id="3148" r:id="rId108"/>
    <p:sldId id="3149" r:id="rId109"/>
    <p:sldId id="3150" r:id="rId110"/>
    <p:sldId id="3151" r:id="rId111"/>
    <p:sldId id="3152" r:id="rId112"/>
    <p:sldId id="3153" r:id="rId113"/>
    <p:sldId id="3154" r:id="rId114"/>
    <p:sldId id="2532" r:id="rId115"/>
    <p:sldId id="2533" r:id="rId116"/>
    <p:sldId id="2534" r:id="rId117"/>
    <p:sldId id="3205" r:id="rId118"/>
    <p:sldId id="3208" r:id="rId119"/>
    <p:sldId id="3207" r:id="rId120"/>
    <p:sldId id="3206" r:id="rId121"/>
    <p:sldId id="3204" r:id="rId122"/>
    <p:sldId id="2512" r:id="rId123"/>
    <p:sldId id="2513" r:id="rId124"/>
    <p:sldId id="2652" r:id="rId125"/>
    <p:sldId id="2962" r:id="rId126"/>
    <p:sldId id="2307" r:id="rId127"/>
    <p:sldId id="2308" r:id="rId128"/>
    <p:sldId id="3155" r:id="rId129"/>
    <p:sldId id="2309" r:id="rId130"/>
    <p:sldId id="2304" r:id="rId131"/>
    <p:sldId id="2046" r:id="rId132"/>
    <p:sldId id="2305" r:id="rId133"/>
    <p:sldId id="2047" r:id="rId134"/>
    <p:sldId id="2049" r:id="rId135"/>
    <p:sldId id="2048" r:id="rId136"/>
    <p:sldId id="2306" r:id="rId137"/>
    <p:sldId id="3156" r:id="rId138"/>
    <p:sldId id="2050" r:id="rId139"/>
    <p:sldId id="2051" r:id="rId140"/>
    <p:sldId id="3157" r:id="rId141"/>
    <p:sldId id="3158" r:id="rId142"/>
    <p:sldId id="3159" r:id="rId143"/>
    <p:sldId id="3160" r:id="rId144"/>
    <p:sldId id="3161" r:id="rId145"/>
    <p:sldId id="3162" r:id="rId146"/>
    <p:sldId id="3163" r:id="rId147"/>
    <p:sldId id="3164" r:id="rId148"/>
    <p:sldId id="3165" r:id="rId149"/>
    <p:sldId id="3166" r:id="rId150"/>
    <p:sldId id="3167" r:id="rId151"/>
    <p:sldId id="3168" r:id="rId152"/>
    <p:sldId id="3169" r:id="rId153"/>
    <p:sldId id="3170" r:id="rId154"/>
    <p:sldId id="3171" r:id="rId155"/>
    <p:sldId id="3172" r:id="rId156"/>
    <p:sldId id="2539" r:id="rId157"/>
    <p:sldId id="2540" r:id="rId158"/>
    <p:sldId id="3003" r:id="rId159"/>
    <p:sldId id="3200" r:id="rId160"/>
    <p:sldId id="3203" r:id="rId161"/>
    <p:sldId id="3202" r:id="rId162"/>
    <p:sldId id="3201" r:id="rId163"/>
    <p:sldId id="3199" r:id="rId164"/>
    <p:sldId id="2514" r:id="rId165"/>
    <p:sldId id="2515" r:id="rId166"/>
    <p:sldId id="258" r:id="rId167"/>
    <p:sldId id="333" r:id="rId168"/>
    <p:sldId id="2433" r:id="rId169"/>
    <p:sldId id="2434" r:id="rId170"/>
    <p:sldId id="3173" r:id="rId171"/>
    <p:sldId id="2435" r:id="rId172"/>
    <p:sldId id="2436" r:id="rId173"/>
    <p:sldId id="3174" r:id="rId174"/>
    <p:sldId id="2437" r:id="rId175"/>
    <p:sldId id="3175" r:id="rId176"/>
    <p:sldId id="3176" r:id="rId177"/>
    <p:sldId id="3177" r:id="rId178"/>
    <p:sldId id="3178" r:id="rId179"/>
    <p:sldId id="3179" r:id="rId180"/>
    <p:sldId id="3180" r:id="rId181"/>
    <p:sldId id="3181" r:id="rId182"/>
    <p:sldId id="3182" r:id="rId183"/>
    <p:sldId id="2438" r:id="rId184"/>
    <p:sldId id="3183" r:id="rId185"/>
    <p:sldId id="3184" r:id="rId186"/>
    <p:sldId id="2439" r:id="rId187"/>
    <p:sldId id="3185" r:id="rId188"/>
    <p:sldId id="3186" r:id="rId189"/>
    <p:sldId id="2440" r:id="rId190"/>
    <p:sldId id="3187" r:id="rId191"/>
    <p:sldId id="3188" r:id="rId192"/>
    <p:sldId id="3189" r:id="rId193"/>
    <p:sldId id="3190" r:id="rId194"/>
    <p:sldId id="3191" r:id="rId195"/>
    <p:sldId id="3192" r:id="rId196"/>
    <p:sldId id="3193" r:id="rId197"/>
    <p:sldId id="304" r:id="rId198"/>
    <p:sldId id="318" r:id="rId199"/>
    <p:sldId id="3096" r:id="rId200"/>
    <p:sldId id="3195" r:id="rId201"/>
    <p:sldId id="3198" r:id="rId202"/>
    <p:sldId id="3197" r:id="rId203"/>
    <p:sldId id="3196" r:id="rId204"/>
    <p:sldId id="3194" r:id="rId205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ED38D8-8DCF-4781-BC6D-1E0E81C08D41}" v="10" dt="2023-03-15T12:03:56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1447" autoAdjust="0"/>
  </p:normalViewPr>
  <p:slideViewPr>
    <p:cSldViewPr snapToGrid="0">
      <p:cViewPr varScale="1">
        <p:scale>
          <a:sx n="59" d="100"/>
          <a:sy n="59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theme" Target="theme/theme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tableStyles" Target="tableStyle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microsoft.com/office/2016/11/relationships/changesInfo" Target="changesInfos/changesInfo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microsoft.com/office/2015/10/relationships/revisionInfo" Target="revisionInfo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tokes" userId="3e5c5154-569e-4d81-aa91-4f91841cdfa9" providerId="ADAL" clId="{6AED38D8-8DCF-4781-BC6D-1E0E81C08D41}"/>
    <pc:docChg chg="undo custSel addSld delSld modSld">
      <pc:chgData name="Kelly Stokes" userId="3e5c5154-569e-4d81-aa91-4f91841cdfa9" providerId="ADAL" clId="{6AED38D8-8DCF-4781-BC6D-1E0E81C08D41}" dt="2023-03-15T12:17:41.195" v="948" actId="1076"/>
      <pc:docMkLst>
        <pc:docMk/>
      </pc:docMkLst>
      <pc:sldChg chg="modSp mod">
        <pc:chgData name="Kelly Stokes" userId="3e5c5154-569e-4d81-aa91-4f91841cdfa9" providerId="ADAL" clId="{6AED38D8-8DCF-4781-BC6D-1E0E81C08D41}" dt="2023-03-15T11:57:52.114" v="13" actId="20577"/>
        <pc:sldMkLst>
          <pc:docMk/>
          <pc:sldMk cId="3945579917" sldId="256"/>
        </pc:sldMkLst>
        <pc:spChg chg="mod">
          <ac:chgData name="Kelly Stokes" userId="3e5c5154-569e-4d81-aa91-4f91841cdfa9" providerId="ADAL" clId="{6AED38D8-8DCF-4781-BC6D-1E0E81C08D41}" dt="2023-03-15T11:57:52.114" v="13" actId="20577"/>
          <ac:spMkLst>
            <pc:docMk/>
            <pc:sldMk cId="3945579917" sldId="256"/>
            <ac:spMk id="3" creationId="{9B667196-C5B4-45FC-B5E8-3B190D7A595C}"/>
          </ac:spMkLst>
        </pc:spChg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3148969883" sldId="267"/>
        </pc:sldMkLst>
      </pc:sldChg>
      <pc:sldChg chg="modSp mod">
        <pc:chgData name="Kelly Stokes" userId="3e5c5154-569e-4d81-aa91-4f91841cdfa9" providerId="ADAL" clId="{6AED38D8-8DCF-4781-BC6D-1E0E81C08D41}" dt="2023-03-15T11:57:57.766" v="29" actId="20577"/>
        <pc:sldMkLst>
          <pc:docMk/>
          <pc:sldMk cId="864376776" sldId="322"/>
        </pc:sldMkLst>
        <pc:spChg chg="mod">
          <ac:chgData name="Kelly Stokes" userId="3e5c5154-569e-4d81-aa91-4f91841cdfa9" providerId="ADAL" clId="{6AED38D8-8DCF-4781-BC6D-1E0E81C08D41}" dt="2023-03-15T11:57:57.766" v="29" actId="20577"/>
          <ac:spMkLst>
            <pc:docMk/>
            <pc:sldMk cId="864376776" sldId="322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6AED38D8-8DCF-4781-BC6D-1E0E81C08D41}" dt="2023-03-15T11:58:22.138" v="36" actId="1076"/>
        <pc:sldMkLst>
          <pc:docMk/>
          <pc:sldMk cId="3955913320" sldId="604"/>
        </pc:sldMkLst>
        <pc:picChg chg="del">
          <ac:chgData name="Kelly Stokes" userId="3e5c5154-569e-4d81-aa91-4f91841cdfa9" providerId="ADAL" clId="{6AED38D8-8DCF-4781-BC6D-1E0E81C08D41}" dt="2023-03-15T11:57:59.913" v="30" actId="478"/>
          <ac:picMkLst>
            <pc:docMk/>
            <pc:sldMk cId="3955913320" sldId="604"/>
            <ac:picMk id="3" creationId="{3C7210E5-0A72-8BEA-2AF4-740EC6B4D947}"/>
          </ac:picMkLst>
        </pc:picChg>
        <pc:picChg chg="add mod modCrop">
          <ac:chgData name="Kelly Stokes" userId="3e5c5154-569e-4d81-aa91-4f91841cdfa9" providerId="ADAL" clId="{6AED38D8-8DCF-4781-BC6D-1E0E81C08D41}" dt="2023-03-15T11:58:22.138" v="36" actId="1076"/>
          <ac:picMkLst>
            <pc:docMk/>
            <pc:sldMk cId="3955913320" sldId="604"/>
            <ac:picMk id="4" creationId="{0A6C3B4B-06E0-F613-7F3E-F61DD977AE4F}"/>
          </ac:picMkLst>
        </pc:picChg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192559187" sldId="1452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3634179217" sldId="1456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2099598269" sldId="1462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2605505825" sldId="1466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41661540" sldId="1473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3725438093" sldId="1482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2330293709" sldId="1485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4039504546" sldId="1495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1842288125" sldId="1498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228576249" sldId="1499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199949674" sldId="1501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2203475726" sldId="1502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2659700584" sldId="1504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1571660563" sldId="1505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2611828572" sldId="1506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1657082590" sldId="1742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1830981296" sldId="1743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203546883" sldId="1744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2289859951" sldId="1746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3638136978" sldId="1747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3424624900" sldId="1749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4171526632" sldId="1750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2592489006" sldId="1751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894305977" sldId="1884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3269471005" sldId="1885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1401328879" sldId="1886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491407668" sldId="1887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2393501717" sldId="1888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1524098469" sldId="1889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940309101" sldId="1890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2600243232" sldId="1891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2763523075" sldId="1892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307904903" sldId="1893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973430116" sldId="1894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3373210654" sldId="1895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3125554530" sldId="1896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1473615075" sldId="1897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1059113023" sldId="1898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3042006840" sldId="2041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3831535945" sldId="2042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2025706661" sldId="2043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732549233" sldId="2044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2517643716" sldId="2045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3162167737" sldId="2046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115210073" sldId="2047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4074532113" sldId="2048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431853033" sldId="2049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581510470" sldId="2050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3825793406" sldId="2051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3515195910" sldId="2052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1284827647" sldId="2053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805846217" sldId="2180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1154668370" sldId="2181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2803554394" sldId="2182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3710836742" sldId="2183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2877247062" sldId="2184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4215590681" sldId="2301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1078451623" sldId="2302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1182898970" sldId="2303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569137539" sldId="2304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3080982495" sldId="2305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1064053428" sldId="2306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4248383742" sldId="2307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599700658" sldId="2308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1050258031" sldId="2309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2481085100" sldId="2310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4280079506" sldId="2311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840493218" sldId="2312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3053002389" sldId="2313"/>
        </pc:sldMkLst>
      </pc:sldChg>
      <pc:sldChg chg="modSp mod">
        <pc:chgData name="Kelly Stokes" userId="3e5c5154-569e-4d81-aa91-4f91841cdfa9" providerId="ADAL" clId="{6AED38D8-8DCF-4781-BC6D-1E0E81C08D41}" dt="2023-03-15T11:58:54.161" v="45" actId="20577"/>
        <pc:sldMkLst>
          <pc:docMk/>
          <pc:sldMk cId="2942521307" sldId="2508"/>
        </pc:sldMkLst>
        <pc:spChg chg="mod">
          <ac:chgData name="Kelly Stokes" userId="3e5c5154-569e-4d81-aa91-4f91841cdfa9" providerId="ADAL" clId="{6AED38D8-8DCF-4781-BC6D-1E0E81C08D41}" dt="2023-03-15T11:58:54.161" v="45" actId="20577"/>
          <ac:spMkLst>
            <pc:docMk/>
            <pc:sldMk cId="2942521307" sldId="2508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6AED38D8-8DCF-4781-BC6D-1E0E81C08D41}" dt="2023-03-15T11:59:37.288" v="58"/>
        <pc:sldMkLst>
          <pc:docMk/>
          <pc:sldMk cId="3917742093" sldId="2509"/>
        </pc:sldMkLst>
        <pc:picChg chg="add mod">
          <ac:chgData name="Kelly Stokes" userId="3e5c5154-569e-4d81-aa91-4f91841cdfa9" providerId="ADAL" clId="{6AED38D8-8DCF-4781-BC6D-1E0E81C08D41}" dt="2023-03-15T11:59:37.288" v="58"/>
          <ac:picMkLst>
            <pc:docMk/>
            <pc:sldMk cId="3917742093" sldId="2509"/>
            <ac:picMk id="2" creationId="{5D69B7B7-6A91-7E7B-0A6A-E6BECECE985F}"/>
          </ac:picMkLst>
        </pc:picChg>
        <pc:picChg chg="del">
          <ac:chgData name="Kelly Stokes" userId="3e5c5154-569e-4d81-aa91-4f91841cdfa9" providerId="ADAL" clId="{6AED38D8-8DCF-4781-BC6D-1E0E81C08D41}" dt="2023-03-15T11:59:36.843" v="57" actId="478"/>
          <ac:picMkLst>
            <pc:docMk/>
            <pc:sldMk cId="3917742093" sldId="2509"/>
            <ac:picMk id="3" creationId="{FCCA22C6-21EA-4EF8-B2E8-4325208A4B5E}"/>
          </ac:picMkLst>
        </pc:picChg>
      </pc:sldChg>
      <pc:sldChg chg="addSp delSp modSp mod">
        <pc:chgData name="Kelly Stokes" userId="3e5c5154-569e-4d81-aa91-4f91841cdfa9" providerId="ADAL" clId="{6AED38D8-8DCF-4781-BC6D-1E0E81C08D41}" dt="2023-03-15T11:59:15.770" v="47"/>
        <pc:sldMkLst>
          <pc:docMk/>
          <pc:sldMk cId="1315889409" sldId="2510"/>
        </pc:sldMkLst>
        <pc:picChg chg="add mod">
          <ac:chgData name="Kelly Stokes" userId="3e5c5154-569e-4d81-aa91-4f91841cdfa9" providerId="ADAL" clId="{6AED38D8-8DCF-4781-BC6D-1E0E81C08D41}" dt="2023-03-15T11:59:15.770" v="47"/>
          <ac:picMkLst>
            <pc:docMk/>
            <pc:sldMk cId="1315889409" sldId="2510"/>
            <ac:picMk id="2" creationId="{DAB13B5D-FA3A-EC21-942F-C411D95B72C7}"/>
          </ac:picMkLst>
        </pc:picChg>
        <pc:picChg chg="del">
          <ac:chgData name="Kelly Stokes" userId="3e5c5154-569e-4d81-aa91-4f91841cdfa9" providerId="ADAL" clId="{6AED38D8-8DCF-4781-BC6D-1E0E81C08D41}" dt="2023-03-15T11:58:56.416" v="46" actId="478"/>
          <ac:picMkLst>
            <pc:docMk/>
            <pc:sldMk cId="1315889409" sldId="2510"/>
            <ac:picMk id="3" creationId="{089DCA29-FA81-969A-EB85-FE6938D864D0}"/>
          </ac:picMkLst>
        </pc:picChg>
      </pc:sldChg>
      <pc:sldChg chg="modSp mod">
        <pc:chgData name="Kelly Stokes" userId="3e5c5154-569e-4d81-aa91-4f91841cdfa9" providerId="ADAL" clId="{6AED38D8-8DCF-4781-BC6D-1E0E81C08D41}" dt="2023-03-15T11:59:34.815" v="56" actId="20577"/>
        <pc:sldMkLst>
          <pc:docMk/>
          <pc:sldMk cId="2775180122" sldId="2511"/>
        </pc:sldMkLst>
        <pc:spChg chg="mod">
          <ac:chgData name="Kelly Stokes" userId="3e5c5154-569e-4d81-aa91-4f91841cdfa9" providerId="ADAL" clId="{6AED38D8-8DCF-4781-BC6D-1E0E81C08D41}" dt="2023-03-15T11:59:34.815" v="56" actId="20577"/>
          <ac:spMkLst>
            <pc:docMk/>
            <pc:sldMk cId="2775180122" sldId="2511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6AED38D8-8DCF-4781-BC6D-1E0E81C08D41}" dt="2023-03-15T11:59:54.927" v="67" actId="20577"/>
        <pc:sldMkLst>
          <pc:docMk/>
          <pc:sldMk cId="3162211198" sldId="2512"/>
        </pc:sldMkLst>
        <pc:spChg chg="mod">
          <ac:chgData name="Kelly Stokes" userId="3e5c5154-569e-4d81-aa91-4f91841cdfa9" providerId="ADAL" clId="{6AED38D8-8DCF-4781-BC6D-1E0E81C08D41}" dt="2023-03-15T11:59:54.927" v="67" actId="20577"/>
          <ac:spMkLst>
            <pc:docMk/>
            <pc:sldMk cId="3162211198" sldId="2512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6AED38D8-8DCF-4781-BC6D-1E0E81C08D41}" dt="2023-03-15T11:59:57.289" v="69"/>
        <pc:sldMkLst>
          <pc:docMk/>
          <pc:sldMk cId="927953685" sldId="2513"/>
        </pc:sldMkLst>
        <pc:picChg chg="add mod">
          <ac:chgData name="Kelly Stokes" userId="3e5c5154-569e-4d81-aa91-4f91841cdfa9" providerId="ADAL" clId="{6AED38D8-8DCF-4781-BC6D-1E0E81C08D41}" dt="2023-03-15T11:59:57.289" v="69"/>
          <ac:picMkLst>
            <pc:docMk/>
            <pc:sldMk cId="927953685" sldId="2513"/>
            <ac:picMk id="2" creationId="{23CAE077-DAF4-8213-BCD4-6BBB1D66297F}"/>
          </ac:picMkLst>
        </pc:picChg>
        <pc:picChg chg="del">
          <ac:chgData name="Kelly Stokes" userId="3e5c5154-569e-4d81-aa91-4f91841cdfa9" providerId="ADAL" clId="{6AED38D8-8DCF-4781-BC6D-1E0E81C08D41}" dt="2023-03-15T11:59:56.823" v="68" actId="478"/>
          <ac:picMkLst>
            <pc:docMk/>
            <pc:sldMk cId="927953685" sldId="2513"/>
            <ac:picMk id="3" creationId="{73C9E202-EE88-E000-2C50-8F91B4AFD071}"/>
          </ac:picMkLst>
        </pc:picChg>
      </pc:sldChg>
      <pc:sldChg chg="modSp mod">
        <pc:chgData name="Kelly Stokes" userId="3e5c5154-569e-4d81-aa91-4f91841cdfa9" providerId="ADAL" clId="{6AED38D8-8DCF-4781-BC6D-1E0E81C08D41}" dt="2023-03-15T12:00:14.110" v="78" actId="20577"/>
        <pc:sldMkLst>
          <pc:docMk/>
          <pc:sldMk cId="998141047" sldId="2514"/>
        </pc:sldMkLst>
        <pc:spChg chg="mod">
          <ac:chgData name="Kelly Stokes" userId="3e5c5154-569e-4d81-aa91-4f91841cdfa9" providerId="ADAL" clId="{6AED38D8-8DCF-4781-BC6D-1E0E81C08D41}" dt="2023-03-15T12:00:14.110" v="78" actId="20577"/>
          <ac:spMkLst>
            <pc:docMk/>
            <pc:sldMk cId="998141047" sldId="2514"/>
            <ac:spMk id="2" creationId="{02FB8773-AD3E-2543-510F-CEE32E75C793}"/>
          </ac:spMkLst>
        </pc:spChg>
      </pc:sldChg>
      <pc:sldChg chg="addSp delSp modSp mod">
        <pc:chgData name="Kelly Stokes" userId="3e5c5154-569e-4d81-aa91-4f91841cdfa9" providerId="ADAL" clId="{6AED38D8-8DCF-4781-BC6D-1E0E81C08D41}" dt="2023-03-15T12:00:16.440" v="80"/>
        <pc:sldMkLst>
          <pc:docMk/>
          <pc:sldMk cId="1749633838" sldId="2515"/>
        </pc:sldMkLst>
        <pc:picChg chg="add mod">
          <ac:chgData name="Kelly Stokes" userId="3e5c5154-569e-4d81-aa91-4f91841cdfa9" providerId="ADAL" clId="{6AED38D8-8DCF-4781-BC6D-1E0E81C08D41}" dt="2023-03-15T12:00:16.440" v="80"/>
          <ac:picMkLst>
            <pc:docMk/>
            <pc:sldMk cId="1749633838" sldId="2515"/>
            <ac:picMk id="2" creationId="{B6D57181-6D3D-2D22-15CB-4072627DC08C}"/>
          </ac:picMkLst>
        </pc:picChg>
        <pc:picChg chg="del">
          <ac:chgData name="Kelly Stokes" userId="3e5c5154-569e-4d81-aa91-4f91841cdfa9" providerId="ADAL" clId="{6AED38D8-8DCF-4781-BC6D-1E0E81C08D41}" dt="2023-03-15T12:00:16.041" v="79" actId="478"/>
          <ac:picMkLst>
            <pc:docMk/>
            <pc:sldMk cId="1749633838" sldId="2515"/>
            <ac:picMk id="3" creationId="{4A46AF08-5A92-0BCF-F275-C1138F9CC0CA}"/>
          </ac:picMkLst>
        </pc:picChg>
      </pc:sldChg>
      <pc:sldChg chg="modSp mod">
        <pc:chgData name="Kelly Stokes" userId="3e5c5154-569e-4d81-aa91-4f91841cdfa9" providerId="ADAL" clId="{6AED38D8-8DCF-4781-BC6D-1E0E81C08D41}" dt="2023-03-15T12:16:10.821" v="781" actId="20577"/>
        <pc:sldMkLst>
          <pc:docMk/>
          <pc:sldMk cId="3536576519" sldId="2520"/>
        </pc:sldMkLst>
        <pc:spChg chg="mod">
          <ac:chgData name="Kelly Stokes" userId="3e5c5154-569e-4d81-aa91-4f91841cdfa9" providerId="ADAL" clId="{6AED38D8-8DCF-4781-BC6D-1E0E81C08D41}" dt="2023-03-15T12:16:10.821" v="781" actId="20577"/>
          <ac:spMkLst>
            <pc:docMk/>
            <pc:sldMk cId="3536576519" sldId="2520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6AED38D8-8DCF-4781-BC6D-1E0E81C08D41}" dt="2023-03-15T12:10:48.469" v="441" actId="20577"/>
        <pc:sldMkLst>
          <pc:docMk/>
          <pc:sldMk cId="1256833376" sldId="2534"/>
        </pc:sldMkLst>
        <pc:spChg chg="mod">
          <ac:chgData name="Kelly Stokes" userId="3e5c5154-569e-4d81-aa91-4f91841cdfa9" providerId="ADAL" clId="{6AED38D8-8DCF-4781-BC6D-1E0E81C08D41}" dt="2023-03-15T12:10:48.469" v="441" actId="20577"/>
          <ac:spMkLst>
            <pc:docMk/>
            <pc:sldMk cId="1256833376" sldId="253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6AED38D8-8DCF-4781-BC6D-1E0E81C08D41}" dt="2023-03-15T12:08:27.553" v="318" actId="20577"/>
        <pc:sldMkLst>
          <pc:docMk/>
          <pc:sldMk cId="4251794818" sldId="3003"/>
        </pc:sldMkLst>
        <pc:spChg chg="mod">
          <ac:chgData name="Kelly Stokes" userId="3e5c5154-569e-4d81-aa91-4f91841cdfa9" providerId="ADAL" clId="{6AED38D8-8DCF-4781-BC6D-1E0E81C08D41}" dt="2023-03-15T12:08:27.553" v="318" actId="20577"/>
          <ac:spMkLst>
            <pc:docMk/>
            <pc:sldMk cId="4251794818" sldId="300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6AED38D8-8DCF-4781-BC6D-1E0E81C08D41}" dt="2023-03-15T12:13:36.943" v="580" actId="20577"/>
        <pc:sldMkLst>
          <pc:docMk/>
          <pc:sldMk cId="1373092878" sldId="3013"/>
        </pc:sldMkLst>
        <pc:spChg chg="mod">
          <ac:chgData name="Kelly Stokes" userId="3e5c5154-569e-4d81-aa91-4f91841cdfa9" providerId="ADAL" clId="{6AED38D8-8DCF-4781-BC6D-1E0E81C08D41}" dt="2023-03-15T12:13:36.943" v="580" actId="20577"/>
          <ac:spMkLst>
            <pc:docMk/>
            <pc:sldMk cId="1373092878" sldId="3013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2870573886" sldId="3023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3724183786" sldId="3024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869740898" sldId="3025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2817335207" sldId="3026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1149855702" sldId="3027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3292200701" sldId="3028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498228807" sldId="3029"/>
        </pc:sldMkLst>
      </pc:sldChg>
      <pc:sldChg chg="del">
        <pc:chgData name="Kelly Stokes" userId="3e5c5154-569e-4d81-aa91-4f91841cdfa9" providerId="ADAL" clId="{6AED38D8-8DCF-4781-BC6D-1E0E81C08D41}" dt="2023-03-15T11:58:40.012" v="37" actId="2696"/>
        <pc:sldMkLst>
          <pc:docMk/>
          <pc:sldMk cId="2199839506" sldId="3030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3953182262" sldId="3031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1316841946" sldId="3032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1202207042" sldId="3033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2391272616" sldId="3034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2785853373" sldId="3035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1453531774" sldId="3036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521233186" sldId="3037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1471560789" sldId="3038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640370932" sldId="3039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2096713651" sldId="3040"/>
        </pc:sldMkLst>
      </pc:sldChg>
      <pc:sldChg chg="del">
        <pc:chgData name="Kelly Stokes" userId="3e5c5154-569e-4d81-aa91-4f91841cdfa9" providerId="ADAL" clId="{6AED38D8-8DCF-4781-BC6D-1E0E81C08D41}" dt="2023-03-15T11:59:28.517" v="48" actId="2696"/>
        <pc:sldMkLst>
          <pc:docMk/>
          <pc:sldMk cId="2872641877" sldId="3041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3072559305" sldId="3042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1831773247" sldId="3043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4130715183" sldId="3044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2404788643" sldId="3045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1931048215" sldId="3046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465271223" sldId="3047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132025379" sldId="3048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1286423620" sldId="3049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380532496" sldId="3050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2263263207" sldId="3051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20538488" sldId="3052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704482649" sldId="3053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2097191987" sldId="3054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2493219130" sldId="3055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3628006033" sldId="3056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3951320928" sldId="3057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2622104003" sldId="3058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3810791602" sldId="3059"/>
        </pc:sldMkLst>
      </pc:sldChg>
      <pc:sldChg chg="del">
        <pc:chgData name="Kelly Stokes" userId="3e5c5154-569e-4d81-aa91-4f91841cdfa9" providerId="ADAL" clId="{6AED38D8-8DCF-4781-BC6D-1E0E81C08D41}" dt="2023-03-15T11:59:48.150" v="59" actId="2696"/>
        <pc:sldMkLst>
          <pc:docMk/>
          <pc:sldMk cId="2508889331" sldId="3060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1357834496" sldId="3061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3241136534" sldId="3062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2116131332" sldId="3063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3414680972" sldId="3064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1525426333" sldId="3065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1386792594" sldId="3066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1119483200" sldId="3067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1674753477" sldId="3068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325435693" sldId="3069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2161325638" sldId="3070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2611300608" sldId="3071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1297303112" sldId="3072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1176579582" sldId="3073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3542963249" sldId="3074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4277119778" sldId="3075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3723794436" sldId="3076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3844971027" sldId="3077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3264036225" sldId="3078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1061560108" sldId="3079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1900651178" sldId="3080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3432075896" sldId="3081"/>
        </pc:sldMkLst>
      </pc:sldChg>
      <pc:sldChg chg="del">
        <pc:chgData name="Kelly Stokes" userId="3e5c5154-569e-4d81-aa91-4f91841cdfa9" providerId="ADAL" clId="{6AED38D8-8DCF-4781-BC6D-1E0E81C08D41}" dt="2023-03-15T12:00:07.615" v="70" actId="2696"/>
        <pc:sldMkLst>
          <pc:docMk/>
          <pc:sldMk cId="181646729" sldId="3082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2708813012" sldId="3083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2038727226" sldId="3084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663105102" sldId="3085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2637390391" sldId="3086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463045081" sldId="3087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1005849483" sldId="3088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446119730" sldId="3089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681457258" sldId="3090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1870072473" sldId="3091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2007305716" sldId="3092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2501561485" sldId="3093"/>
        </pc:sldMkLst>
      </pc:sldChg>
      <pc:sldChg chg="del">
        <pc:chgData name="Kelly Stokes" userId="3e5c5154-569e-4d81-aa91-4f91841cdfa9" providerId="ADAL" clId="{6AED38D8-8DCF-4781-BC6D-1E0E81C08D41}" dt="2023-03-15T12:00:33.491" v="81" actId="2696"/>
        <pc:sldMkLst>
          <pc:docMk/>
          <pc:sldMk cId="1861279678" sldId="3094"/>
        </pc:sldMkLst>
      </pc:sldChg>
      <pc:sldChg chg="del">
        <pc:chgData name="Kelly Stokes" userId="3e5c5154-569e-4d81-aa91-4f91841cdfa9" providerId="ADAL" clId="{6AED38D8-8DCF-4781-BC6D-1E0E81C08D41}" dt="2023-03-15T12:03:41.883" v="82" actId="2696"/>
        <pc:sldMkLst>
          <pc:docMk/>
          <pc:sldMk cId="818151647" sldId="3095"/>
        </pc:sldMkLst>
      </pc:sldChg>
      <pc:sldChg chg="modSp mod">
        <pc:chgData name="Kelly Stokes" userId="3e5c5154-569e-4d81-aa91-4f91841cdfa9" providerId="ADAL" clId="{6AED38D8-8DCF-4781-BC6D-1E0E81C08D41}" dt="2023-03-15T12:04:45.028" v="111" actId="20577"/>
        <pc:sldMkLst>
          <pc:docMk/>
          <pc:sldMk cId="1705040576" sldId="3096"/>
        </pc:sldMkLst>
        <pc:spChg chg="mod">
          <ac:chgData name="Kelly Stokes" userId="3e5c5154-569e-4d81-aa91-4f91841cdfa9" providerId="ADAL" clId="{6AED38D8-8DCF-4781-BC6D-1E0E81C08D41}" dt="2023-03-15T12:04:45.028" v="111" actId="20577"/>
          <ac:spMkLst>
            <pc:docMk/>
            <pc:sldMk cId="1705040576" sldId="3096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6AED38D8-8DCF-4781-BC6D-1E0E81C08D41}" dt="2023-03-15T12:03:41.883" v="82" actId="2696"/>
        <pc:sldMkLst>
          <pc:docMk/>
          <pc:sldMk cId="3491985833" sldId="3097"/>
        </pc:sldMkLst>
      </pc:sldChg>
      <pc:sldChg chg="del">
        <pc:chgData name="Kelly Stokes" userId="3e5c5154-569e-4d81-aa91-4f91841cdfa9" providerId="ADAL" clId="{6AED38D8-8DCF-4781-BC6D-1E0E81C08D41}" dt="2023-03-15T12:03:41.883" v="82" actId="2696"/>
        <pc:sldMkLst>
          <pc:docMk/>
          <pc:sldMk cId="948088578" sldId="3098"/>
        </pc:sldMkLst>
      </pc:sldChg>
      <pc:sldChg chg="del">
        <pc:chgData name="Kelly Stokes" userId="3e5c5154-569e-4d81-aa91-4f91841cdfa9" providerId="ADAL" clId="{6AED38D8-8DCF-4781-BC6D-1E0E81C08D41}" dt="2023-03-15T12:03:41.883" v="82" actId="2696"/>
        <pc:sldMkLst>
          <pc:docMk/>
          <pc:sldMk cId="1823765784" sldId="3099"/>
        </pc:sldMkLst>
      </pc:sldChg>
      <pc:sldChg chg="del">
        <pc:chgData name="Kelly Stokes" userId="3e5c5154-569e-4d81-aa91-4f91841cdfa9" providerId="ADAL" clId="{6AED38D8-8DCF-4781-BC6D-1E0E81C08D41}" dt="2023-03-15T12:03:41.883" v="82" actId="2696"/>
        <pc:sldMkLst>
          <pc:docMk/>
          <pc:sldMk cId="650222341" sldId="3100"/>
        </pc:sldMkLst>
      </pc:sldChg>
      <pc:sldChg chg="del">
        <pc:chgData name="Kelly Stokes" userId="3e5c5154-569e-4d81-aa91-4f91841cdfa9" providerId="ADAL" clId="{6AED38D8-8DCF-4781-BC6D-1E0E81C08D41}" dt="2023-03-15T12:06:17.789" v="267" actId="2696"/>
        <pc:sldMkLst>
          <pc:docMk/>
          <pc:sldMk cId="4174523100" sldId="3101"/>
        </pc:sldMkLst>
      </pc:sldChg>
      <pc:sldChg chg="del">
        <pc:chgData name="Kelly Stokes" userId="3e5c5154-569e-4d81-aa91-4f91841cdfa9" providerId="ADAL" clId="{6AED38D8-8DCF-4781-BC6D-1E0E81C08D41}" dt="2023-03-15T12:06:17.789" v="267" actId="2696"/>
        <pc:sldMkLst>
          <pc:docMk/>
          <pc:sldMk cId="2915593413" sldId="3102"/>
        </pc:sldMkLst>
      </pc:sldChg>
      <pc:sldChg chg="del">
        <pc:chgData name="Kelly Stokes" userId="3e5c5154-569e-4d81-aa91-4f91841cdfa9" providerId="ADAL" clId="{6AED38D8-8DCF-4781-BC6D-1E0E81C08D41}" dt="2023-03-15T12:06:17.789" v="267" actId="2696"/>
        <pc:sldMkLst>
          <pc:docMk/>
          <pc:sldMk cId="2303412116" sldId="3103"/>
        </pc:sldMkLst>
      </pc:sldChg>
      <pc:sldChg chg="del">
        <pc:chgData name="Kelly Stokes" userId="3e5c5154-569e-4d81-aa91-4f91841cdfa9" providerId="ADAL" clId="{6AED38D8-8DCF-4781-BC6D-1E0E81C08D41}" dt="2023-03-15T12:06:17.789" v="267" actId="2696"/>
        <pc:sldMkLst>
          <pc:docMk/>
          <pc:sldMk cId="1292784486" sldId="3104"/>
        </pc:sldMkLst>
      </pc:sldChg>
      <pc:sldChg chg="del">
        <pc:chgData name="Kelly Stokes" userId="3e5c5154-569e-4d81-aa91-4f91841cdfa9" providerId="ADAL" clId="{6AED38D8-8DCF-4781-BC6D-1E0E81C08D41}" dt="2023-03-15T12:06:17.789" v="267" actId="2696"/>
        <pc:sldMkLst>
          <pc:docMk/>
          <pc:sldMk cId="1325184933" sldId="3105"/>
        </pc:sldMkLst>
      </pc:sldChg>
      <pc:sldChg chg="del">
        <pc:chgData name="Kelly Stokes" userId="3e5c5154-569e-4d81-aa91-4f91841cdfa9" providerId="ADAL" clId="{6AED38D8-8DCF-4781-BC6D-1E0E81C08D41}" dt="2023-03-15T12:09:42.327" v="419" actId="2696"/>
        <pc:sldMkLst>
          <pc:docMk/>
          <pc:sldMk cId="3198629536" sldId="3106"/>
        </pc:sldMkLst>
      </pc:sldChg>
      <pc:sldChg chg="del">
        <pc:chgData name="Kelly Stokes" userId="3e5c5154-569e-4d81-aa91-4f91841cdfa9" providerId="ADAL" clId="{6AED38D8-8DCF-4781-BC6D-1E0E81C08D41}" dt="2023-03-15T12:09:42.327" v="419" actId="2696"/>
        <pc:sldMkLst>
          <pc:docMk/>
          <pc:sldMk cId="3753912563" sldId="3107"/>
        </pc:sldMkLst>
      </pc:sldChg>
      <pc:sldChg chg="del">
        <pc:chgData name="Kelly Stokes" userId="3e5c5154-569e-4d81-aa91-4f91841cdfa9" providerId="ADAL" clId="{6AED38D8-8DCF-4781-BC6D-1E0E81C08D41}" dt="2023-03-15T12:09:42.327" v="419" actId="2696"/>
        <pc:sldMkLst>
          <pc:docMk/>
          <pc:sldMk cId="709561855" sldId="3108"/>
        </pc:sldMkLst>
      </pc:sldChg>
      <pc:sldChg chg="del">
        <pc:chgData name="Kelly Stokes" userId="3e5c5154-569e-4d81-aa91-4f91841cdfa9" providerId="ADAL" clId="{6AED38D8-8DCF-4781-BC6D-1E0E81C08D41}" dt="2023-03-15T12:09:42.327" v="419" actId="2696"/>
        <pc:sldMkLst>
          <pc:docMk/>
          <pc:sldMk cId="901790278" sldId="3109"/>
        </pc:sldMkLst>
      </pc:sldChg>
      <pc:sldChg chg="del">
        <pc:chgData name="Kelly Stokes" userId="3e5c5154-569e-4d81-aa91-4f91841cdfa9" providerId="ADAL" clId="{6AED38D8-8DCF-4781-BC6D-1E0E81C08D41}" dt="2023-03-15T12:09:42.327" v="419" actId="2696"/>
        <pc:sldMkLst>
          <pc:docMk/>
          <pc:sldMk cId="134716940" sldId="3110"/>
        </pc:sldMkLst>
      </pc:sldChg>
      <pc:sldChg chg="del">
        <pc:chgData name="Kelly Stokes" userId="3e5c5154-569e-4d81-aa91-4f91841cdfa9" providerId="ADAL" clId="{6AED38D8-8DCF-4781-BC6D-1E0E81C08D41}" dt="2023-03-15T12:12:43.599" v="566" actId="2696"/>
        <pc:sldMkLst>
          <pc:docMk/>
          <pc:sldMk cId="3866055315" sldId="3111"/>
        </pc:sldMkLst>
      </pc:sldChg>
      <pc:sldChg chg="del">
        <pc:chgData name="Kelly Stokes" userId="3e5c5154-569e-4d81-aa91-4f91841cdfa9" providerId="ADAL" clId="{6AED38D8-8DCF-4781-BC6D-1E0E81C08D41}" dt="2023-03-15T12:12:43.599" v="566" actId="2696"/>
        <pc:sldMkLst>
          <pc:docMk/>
          <pc:sldMk cId="3792902249" sldId="3112"/>
        </pc:sldMkLst>
      </pc:sldChg>
      <pc:sldChg chg="del">
        <pc:chgData name="Kelly Stokes" userId="3e5c5154-569e-4d81-aa91-4f91841cdfa9" providerId="ADAL" clId="{6AED38D8-8DCF-4781-BC6D-1E0E81C08D41}" dt="2023-03-15T12:12:43.599" v="566" actId="2696"/>
        <pc:sldMkLst>
          <pc:docMk/>
          <pc:sldMk cId="374005455" sldId="3113"/>
        </pc:sldMkLst>
      </pc:sldChg>
      <pc:sldChg chg="del">
        <pc:chgData name="Kelly Stokes" userId="3e5c5154-569e-4d81-aa91-4f91841cdfa9" providerId="ADAL" clId="{6AED38D8-8DCF-4781-BC6D-1E0E81C08D41}" dt="2023-03-15T12:12:43.599" v="566" actId="2696"/>
        <pc:sldMkLst>
          <pc:docMk/>
          <pc:sldMk cId="1656142428" sldId="3114"/>
        </pc:sldMkLst>
      </pc:sldChg>
      <pc:sldChg chg="del">
        <pc:chgData name="Kelly Stokes" userId="3e5c5154-569e-4d81-aa91-4f91841cdfa9" providerId="ADAL" clId="{6AED38D8-8DCF-4781-BC6D-1E0E81C08D41}" dt="2023-03-15T12:12:43.599" v="566" actId="2696"/>
        <pc:sldMkLst>
          <pc:docMk/>
          <pc:sldMk cId="417953718" sldId="3115"/>
        </pc:sldMkLst>
      </pc:sldChg>
      <pc:sldChg chg="del">
        <pc:chgData name="Kelly Stokes" userId="3e5c5154-569e-4d81-aa91-4f91841cdfa9" providerId="ADAL" clId="{6AED38D8-8DCF-4781-BC6D-1E0E81C08D41}" dt="2023-03-15T12:15:15.463" v="763" actId="2696"/>
        <pc:sldMkLst>
          <pc:docMk/>
          <pc:sldMk cId="3758180206" sldId="3116"/>
        </pc:sldMkLst>
      </pc:sldChg>
      <pc:sldChg chg="del">
        <pc:chgData name="Kelly Stokes" userId="3e5c5154-569e-4d81-aa91-4f91841cdfa9" providerId="ADAL" clId="{6AED38D8-8DCF-4781-BC6D-1E0E81C08D41}" dt="2023-03-15T12:15:15.463" v="763" actId="2696"/>
        <pc:sldMkLst>
          <pc:docMk/>
          <pc:sldMk cId="143459346" sldId="3117"/>
        </pc:sldMkLst>
      </pc:sldChg>
      <pc:sldChg chg="del">
        <pc:chgData name="Kelly Stokes" userId="3e5c5154-569e-4d81-aa91-4f91841cdfa9" providerId="ADAL" clId="{6AED38D8-8DCF-4781-BC6D-1E0E81C08D41}" dt="2023-03-15T12:15:15.463" v="763" actId="2696"/>
        <pc:sldMkLst>
          <pc:docMk/>
          <pc:sldMk cId="1433212939" sldId="3118"/>
        </pc:sldMkLst>
      </pc:sldChg>
      <pc:sldChg chg="del">
        <pc:chgData name="Kelly Stokes" userId="3e5c5154-569e-4d81-aa91-4f91841cdfa9" providerId="ADAL" clId="{6AED38D8-8DCF-4781-BC6D-1E0E81C08D41}" dt="2023-03-15T12:15:15.463" v="763" actId="2696"/>
        <pc:sldMkLst>
          <pc:docMk/>
          <pc:sldMk cId="3270651096" sldId="3119"/>
        </pc:sldMkLst>
      </pc:sldChg>
      <pc:sldChg chg="del">
        <pc:chgData name="Kelly Stokes" userId="3e5c5154-569e-4d81-aa91-4f91841cdfa9" providerId="ADAL" clId="{6AED38D8-8DCF-4781-BC6D-1E0E81C08D41}" dt="2023-03-15T12:15:15.463" v="763" actId="2696"/>
        <pc:sldMkLst>
          <pc:docMk/>
          <pc:sldMk cId="34207909" sldId="3120"/>
        </pc:sldMkLst>
      </pc:sldChg>
      <pc:sldChg chg="modSp add mod">
        <pc:chgData name="Kelly Stokes" userId="3e5c5154-569e-4d81-aa91-4f91841cdfa9" providerId="ADAL" clId="{6AED38D8-8DCF-4781-BC6D-1E0E81C08D41}" dt="2023-03-15T12:04:28.532" v="91" actId="13926"/>
        <pc:sldMkLst>
          <pc:docMk/>
          <pc:sldMk cId="476190024" sldId="3194"/>
        </pc:sldMkLst>
        <pc:spChg chg="mod">
          <ac:chgData name="Kelly Stokes" userId="3e5c5154-569e-4d81-aa91-4f91841cdfa9" providerId="ADAL" clId="{6AED38D8-8DCF-4781-BC6D-1E0E81C08D41}" dt="2023-03-15T12:04:28.532" v="91" actId="13926"/>
          <ac:spMkLst>
            <pc:docMk/>
            <pc:sldMk cId="476190024" sldId="3194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04:58.668" v="115" actId="13926"/>
        <pc:sldMkLst>
          <pc:docMk/>
          <pc:sldMk cId="4096930745" sldId="3195"/>
        </pc:sldMkLst>
        <pc:spChg chg="mod">
          <ac:chgData name="Kelly Stokes" userId="3e5c5154-569e-4d81-aa91-4f91841cdfa9" providerId="ADAL" clId="{6AED38D8-8DCF-4781-BC6D-1E0E81C08D41}" dt="2023-03-15T12:04:58.668" v="115" actId="13926"/>
          <ac:spMkLst>
            <pc:docMk/>
            <pc:sldMk cId="4096930745" sldId="3195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06:06.734" v="266" actId="20577"/>
        <pc:sldMkLst>
          <pc:docMk/>
          <pc:sldMk cId="2939346297" sldId="3196"/>
        </pc:sldMkLst>
        <pc:spChg chg="mod">
          <ac:chgData name="Kelly Stokes" userId="3e5c5154-569e-4d81-aa91-4f91841cdfa9" providerId="ADAL" clId="{6AED38D8-8DCF-4781-BC6D-1E0E81C08D41}" dt="2023-03-15T12:06:06.734" v="266" actId="20577"/>
          <ac:spMkLst>
            <pc:docMk/>
            <pc:sldMk cId="2939346297" sldId="3196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05:40.884" v="196" actId="20577"/>
        <pc:sldMkLst>
          <pc:docMk/>
          <pc:sldMk cId="1961895294" sldId="3197"/>
        </pc:sldMkLst>
        <pc:spChg chg="mod">
          <ac:chgData name="Kelly Stokes" userId="3e5c5154-569e-4d81-aa91-4f91841cdfa9" providerId="ADAL" clId="{6AED38D8-8DCF-4781-BC6D-1E0E81C08D41}" dt="2023-03-15T12:05:40.884" v="196" actId="20577"/>
          <ac:spMkLst>
            <pc:docMk/>
            <pc:sldMk cId="1961895294" sldId="3197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05:22.710" v="159" actId="20577"/>
        <pc:sldMkLst>
          <pc:docMk/>
          <pc:sldMk cId="1497614150" sldId="3198"/>
        </pc:sldMkLst>
        <pc:spChg chg="mod">
          <ac:chgData name="Kelly Stokes" userId="3e5c5154-569e-4d81-aa91-4f91841cdfa9" providerId="ADAL" clId="{6AED38D8-8DCF-4781-BC6D-1E0E81C08D41}" dt="2023-03-15T12:05:22.710" v="159" actId="20577"/>
          <ac:spMkLst>
            <pc:docMk/>
            <pc:sldMk cId="1497614150" sldId="3198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07:37.095" v="290" actId="13926"/>
        <pc:sldMkLst>
          <pc:docMk/>
          <pc:sldMk cId="975069152" sldId="3199"/>
        </pc:sldMkLst>
        <pc:spChg chg="mod">
          <ac:chgData name="Kelly Stokes" userId="3e5c5154-569e-4d81-aa91-4f91841cdfa9" providerId="ADAL" clId="{6AED38D8-8DCF-4781-BC6D-1E0E81C08D41}" dt="2023-03-15T12:07:37.095" v="290" actId="13926"/>
          <ac:spMkLst>
            <pc:docMk/>
            <pc:sldMk cId="975069152" sldId="3199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08:22.418" v="317" actId="20577"/>
        <pc:sldMkLst>
          <pc:docMk/>
          <pc:sldMk cId="3901624872" sldId="3200"/>
        </pc:sldMkLst>
        <pc:spChg chg="mod">
          <ac:chgData name="Kelly Stokes" userId="3e5c5154-569e-4d81-aa91-4f91841cdfa9" providerId="ADAL" clId="{6AED38D8-8DCF-4781-BC6D-1E0E81C08D41}" dt="2023-03-15T12:08:22.418" v="317" actId="20577"/>
          <ac:spMkLst>
            <pc:docMk/>
            <pc:sldMk cId="3901624872" sldId="3200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09:29.853" v="418" actId="20577"/>
        <pc:sldMkLst>
          <pc:docMk/>
          <pc:sldMk cId="1499354946" sldId="3201"/>
        </pc:sldMkLst>
        <pc:spChg chg="mod">
          <ac:chgData name="Kelly Stokes" userId="3e5c5154-569e-4d81-aa91-4f91841cdfa9" providerId="ADAL" clId="{6AED38D8-8DCF-4781-BC6D-1E0E81C08D41}" dt="2023-03-15T12:09:29.853" v="418" actId="20577"/>
          <ac:spMkLst>
            <pc:docMk/>
            <pc:sldMk cId="1499354946" sldId="3201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09:12.688" v="387" actId="20577"/>
        <pc:sldMkLst>
          <pc:docMk/>
          <pc:sldMk cId="1121008456" sldId="3202"/>
        </pc:sldMkLst>
        <pc:spChg chg="mod">
          <ac:chgData name="Kelly Stokes" userId="3e5c5154-569e-4d81-aa91-4f91841cdfa9" providerId="ADAL" clId="{6AED38D8-8DCF-4781-BC6D-1E0E81C08D41}" dt="2023-03-15T12:09:12.688" v="387" actId="20577"/>
          <ac:spMkLst>
            <pc:docMk/>
            <pc:sldMk cId="1121008456" sldId="3202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08:56.837" v="353" actId="313"/>
        <pc:sldMkLst>
          <pc:docMk/>
          <pc:sldMk cId="251194077" sldId="3203"/>
        </pc:sldMkLst>
        <pc:spChg chg="mod">
          <ac:chgData name="Kelly Stokes" userId="3e5c5154-569e-4d81-aa91-4f91841cdfa9" providerId="ADAL" clId="{6AED38D8-8DCF-4781-BC6D-1E0E81C08D41}" dt="2023-03-15T12:08:56.837" v="353" actId="313"/>
          <ac:spMkLst>
            <pc:docMk/>
            <pc:sldMk cId="251194077" sldId="3203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10:26.683" v="433" actId="13926"/>
        <pc:sldMkLst>
          <pc:docMk/>
          <pc:sldMk cId="4089719503" sldId="3204"/>
        </pc:sldMkLst>
        <pc:spChg chg="mod">
          <ac:chgData name="Kelly Stokes" userId="3e5c5154-569e-4d81-aa91-4f91841cdfa9" providerId="ADAL" clId="{6AED38D8-8DCF-4781-BC6D-1E0E81C08D41}" dt="2023-03-15T12:10:26.683" v="433" actId="13926"/>
          <ac:spMkLst>
            <pc:docMk/>
            <pc:sldMk cId="4089719503" sldId="3204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11:04.648" v="445" actId="13926"/>
        <pc:sldMkLst>
          <pc:docMk/>
          <pc:sldMk cId="2399133636" sldId="3205"/>
        </pc:sldMkLst>
        <pc:spChg chg="mod">
          <ac:chgData name="Kelly Stokes" userId="3e5c5154-569e-4d81-aa91-4f91841cdfa9" providerId="ADAL" clId="{6AED38D8-8DCF-4781-BC6D-1E0E81C08D41}" dt="2023-03-15T12:11:04.648" v="445" actId="13926"/>
          <ac:spMkLst>
            <pc:docMk/>
            <pc:sldMk cId="2399133636" sldId="3205"/>
            <ac:spMk id="2" creationId="{52DA34BA-82FC-47C5-BCE1-BB65E08B92A1}"/>
          </ac:spMkLst>
        </pc:spChg>
      </pc:sldChg>
      <pc:sldChg chg="add del">
        <pc:chgData name="Kelly Stokes" userId="3e5c5154-569e-4d81-aa91-4f91841cdfa9" providerId="ADAL" clId="{6AED38D8-8DCF-4781-BC6D-1E0E81C08D41}" dt="2023-03-15T12:10:34.219" v="435" actId="2890"/>
        <pc:sldMkLst>
          <pc:docMk/>
          <pc:sldMk cId="3805122328" sldId="3205"/>
        </pc:sldMkLst>
      </pc:sldChg>
      <pc:sldChg chg="modSp add mod">
        <pc:chgData name="Kelly Stokes" userId="3e5c5154-569e-4d81-aa91-4f91841cdfa9" providerId="ADAL" clId="{6AED38D8-8DCF-4781-BC6D-1E0E81C08D41}" dt="2023-03-15T12:12:32.288" v="565" actId="20577"/>
        <pc:sldMkLst>
          <pc:docMk/>
          <pc:sldMk cId="3122118850" sldId="3206"/>
        </pc:sldMkLst>
        <pc:spChg chg="mod">
          <ac:chgData name="Kelly Stokes" userId="3e5c5154-569e-4d81-aa91-4f91841cdfa9" providerId="ADAL" clId="{6AED38D8-8DCF-4781-BC6D-1E0E81C08D41}" dt="2023-03-15T12:12:32.288" v="565" actId="20577"/>
          <ac:spMkLst>
            <pc:docMk/>
            <pc:sldMk cId="3122118850" sldId="3206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12:10.760" v="525" actId="20577"/>
        <pc:sldMkLst>
          <pc:docMk/>
          <pc:sldMk cId="1713988871" sldId="3207"/>
        </pc:sldMkLst>
        <pc:spChg chg="mod">
          <ac:chgData name="Kelly Stokes" userId="3e5c5154-569e-4d81-aa91-4f91841cdfa9" providerId="ADAL" clId="{6AED38D8-8DCF-4781-BC6D-1E0E81C08D41}" dt="2023-03-15T12:12:10.760" v="525" actId="20577"/>
          <ac:spMkLst>
            <pc:docMk/>
            <pc:sldMk cId="1713988871" sldId="3207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11:36.582" v="483" actId="313"/>
        <pc:sldMkLst>
          <pc:docMk/>
          <pc:sldMk cId="2710552486" sldId="3208"/>
        </pc:sldMkLst>
        <pc:spChg chg="mod">
          <ac:chgData name="Kelly Stokes" userId="3e5c5154-569e-4d81-aa91-4f91841cdfa9" providerId="ADAL" clId="{6AED38D8-8DCF-4781-BC6D-1E0E81C08D41}" dt="2023-03-15T12:11:36.582" v="483" actId="313"/>
          <ac:spMkLst>
            <pc:docMk/>
            <pc:sldMk cId="2710552486" sldId="3208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13:22.633" v="574" actId="13926"/>
        <pc:sldMkLst>
          <pc:docMk/>
          <pc:sldMk cId="1898615487" sldId="3209"/>
        </pc:sldMkLst>
        <pc:spChg chg="mod">
          <ac:chgData name="Kelly Stokes" userId="3e5c5154-569e-4d81-aa91-4f91841cdfa9" providerId="ADAL" clId="{6AED38D8-8DCF-4781-BC6D-1E0E81C08D41}" dt="2023-03-15T12:13:22.633" v="574" actId="13926"/>
          <ac:spMkLst>
            <pc:docMk/>
            <pc:sldMk cId="1898615487" sldId="3209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13:48.915" v="584" actId="13926"/>
        <pc:sldMkLst>
          <pc:docMk/>
          <pc:sldMk cId="1108078157" sldId="3210"/>
        </pc:sldMkLst>
        <pc:spChg chg="mod">
          <ac:chgData name="Kelly Stokes" userId="3e5c5154-569e-4d81-aa91-4f91841cdfa9" providerId="ADAL" clId="{6AED38D8-8DCF-4781-BC6D-1E0E81C08D41}" dt="2023-03-15T12:13:48.915" v="584" actId="13926"/>
          <ac:spMkLst>
            <pc:docMk/>
            <pc:sldMk cId="1108078157" sldId="3210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15:02.771" v="762" actId="1076"/>
        <pc:sldMkLst>
          <pc:docMk/>
          <pc:sldMk cId="2098780268" sldId="3211"/>
        </pc:sldMkLst>
        <pc:spChg chg="mod">
          <ac:chgData name="Kelly Stokes" userId="3e5c5154-569e-4d81-aa91-4f91841cdfa9" providerId="ADAL" clId="{6AED38D8-8DCF-4781-BC6D-1E0E81C08D41}" dt="2023-03-15T12:15:02.771" v="762" actId="1076"/>
          <ac:spMkLst>
            <pc:docMk/>
            <pc:sldMk cId="2098780268" sldId="3211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14:30.419" v="656" actId="20577"/>
        <pc:sldMkLst>
          <pc:docMk/>
          <pc:sldMk cId="2712999480" sldId="3212"/>
        </pc:sldMkLst>
        <pc:spChg chg="mod">
          <ac:chgData name="Kelly Stokes" userId="3e5c5154-569e-4d81-aa91-4f91841cdfa9" providerId="ADAL" clId="{6AED38D8-8DCF-4781-BC6D-1E0E81C08D41}" dt="2023-03-15T12:14:30.419" v="656" actId="20577"/>
          <ac:spMkLst>
            <pc:docMk/>
            <pc:sldMk cId="2712999480" sldId="3212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14:12.616" v="622" actId="313"/>
        <pc:sldMkLst>
          <pc:docMk/>
          <pc:sldMk cId="4033251721" sldId="3213"/>
        </pc:sldMkLst>
        <pc:spChg chg="mod">
          <ac:chgData name="Kelly Stokes" userId="3e5c5154-569e-4d81-aa91-4f91841cdfa9" providerId="ADAL" clId="{6AED38D8-8DCF-4781-BC6D-1E0E81C08D41}" dt="2023-03-15T12:14:12.616" v="622" actId="313"/>
          <ac:spMkLst>
            <pc:docMk/>
            <pc:sldMk cId="4033251721" sldId="3213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15:52.781" v="772" actId="13926"/>
        <pc:sldMkLst>
          <pc:docMk/>
          <pc:sldMk cId="2951726964" sldId="3214"/>
        </pc:sldMkLst>
        <pc:spChg chg="mod">
          <ac:chgData name="Kelly Stokes" userId="3e5c5154-569e-4d81-aa91-4f91841cdfa9" providerId="ADAL" clId="{6AED38D8-8DCF-4781-BC6D-1E0E81C08D41}" dt="2023-03-15T12:15:52.781" v="772" actId="13926"/>
          <ac:spMkLst>
            <pc:docMk/>
            <pc:sldMk cId="2951726964" sldId="3214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16:33.723" v="785" actId="13926"/>
        <pc:sldMkLst>
          <pc:docMk/>
          <pc:sldMk cId="1178378838" sldId="3215"/>
        </pc:sldMkLst>
        <pc:spChg chg="mod">
          <ac:chgData name="Kelly Stokes" userId="3e5c5154-569e-4d81-aa91-4f91841cdfa9" providerId="ADAL" clId="{6AED38D8-8DCF-4781-BC6D-1E0E81C08D41}" dt="2023-03-15T12:16:33.723" v="785" actId="13926"/>
          <ac:spMkLst>
            <pc:docMk/>
            <pc:sldMk cId="1178378838" sldId="3215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17:41.195" v="948" actId="1076"/>
        <pc:sldMkLst>
          <pc:docMk/>
          <pc:sldMk cId="575695633" sldId="3216"/>
        </pc:sldMkLst>
        <pc:spChg chg="mod">
          <ac:chgData name="Kelly Stokes" userId="3e5c5154-569e-4d81-aa91-4f91841cdfa9" providerId="ADAL" clId="{6AED38D8-8DCF-4781-BC6D-1E0E81C08D41}" dt="2023-03-15T12:17:41.195" v="948" actId="1076"/>
          <ac:spMkLst>
            <pc:docMk/>
            <pc:sldMk cId="575695633" sldId="3216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17:13.740" v="857" actId="20577"/>
        <pc:sldMkLst>
          <pc:docMk/>
          <pc:sldMk cId="4040367993" sldId="3217"/>
        </pc:sldMkLst>
        <pc:spChg chg="mod">
          <ac:chgData name="Kelly Stokes" userId="3e5c5154-569e-4d81-aa91-4f91841cdfa9" providerId="ADAL" clId="{6AED38D8-8DCF-4781-BC6D-1E0E81C08D41}" dt="2023-03-15T12:17:13.740" v="857" actId="20577"/>
          <ac:spMkLst>
            <pc:docMk/>
            <pc:sldMk cId="4040367993" sldId="3217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6AED38D8-8DCF-4781-BC6D-1E0E81C08D41}" dt="2023-03-15T12:16:57.660" v="820" actId="20577"/>
        <pc:sldMkLst>
          <pc:docMk/>
          <pc:sldMk cId="2057847541" sldId="3218"/>
        </pc:sldMkLst>
        <pc:spChg chg="mod">
          <ac:chgData name="Kelly Stokes" userId="3e5c5154-569e-4d81-aa91-4f91841cdfa9" providerId="ADAL" clId="{6AED38D8-8DCF-4781-BC6D-1E0E81C08D41}" dt="2023-03-15T12:16:57.660" v="820" actId="20577"/>
          <ac:spMkLst>
            <pc:docMk/>
            <pc:sldMk cId="2057847541" sldId="3218"/>
            <ac:spMk id="2" creationId="{52DA34BA-82FC-47C5-BCE1-BB65E08B92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2B4E-2C40-46AA-98A1-08FF812BB3CA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640F-E73A-4148-92BA-D1C70A966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44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8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2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572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811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62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840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68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497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0640F-E73A-4148-92BA-D1C70A9666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221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82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D1D7-06E4-4E98-BF3D-7BD85400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BD16-BC0A-47B0-9471-64872D20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909D6-D61A-4D89-B4C4-105980D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C934-77AD-411E-9939-DFB5FF92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067E-6E51-4C8C-ABD8-09D768CF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363-0852-4963-90D0-3A51B4C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8602-8AAF-4BBF-95B2-5207E0C5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4686-998B-4A4A-B61A-DB8CD04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C055-29FC-425C-9DDD-7647B5A9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14F-D2BD-4875-B2E2-5C56B0D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39718-3A37-4F40-BD76-2EA777264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78EA-07FA-4642-925C-0C4CAE9E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EF9C-A14C-406F-91F4-F10184F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318-1B68-4E1C-911F-BEB1AAA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D3EC-DEE9-4CEA-8116-DE5C206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335-589D-4212-8B4A-567E5818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16AD-D486-41D7-8FD4-B93DE7AF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1C4-DF81-4623-9B2E-ED65784C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318-1D44-4287-8159-5E25161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006A-2510-48CE-9424-E54D84E7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F93-472F-4148-9183-A09CDE3F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06A6-08A9-4B8B-AEF4-CCB2BBCB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36CA-D445-4EF3-BC81-C393AA3D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203-48F6-4037-B0F2-D41F04B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AA0-8B58-4E08-9831-5699D45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D03-7279-49F1-93A1-44C352A0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F6F5-8A16-491D-B802-8A5A77A8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8E0-A7C2-45C8-A24B-8D3FE920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88EF-427D-4AA1-B7D9-1803CF8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0E5-8379-4ECE-BE3D-FD77F3F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2BAB-752F-4FE4-A744-8EC716E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F65-553E-4EA7-9393-9A72405D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69FB-0031-4C6D-9E41-4E05ECB2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28C8-B0F3-46F0-902A-B1ACECAE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F26CB-4BC7-4A91-8467-31654B6E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C1C1D-38D1-4129-AA07-0AA1F0A98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5A7D-9C6F-40D5-A0ED-9B5F404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7817-36E2-4C7A-BDD8-4850D4B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941CB-DBD1-4B74-86E7-08C3C6B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238-1A2F-4C51-A153-DF6145D2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62405-4945-4408-ABED-4842843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3D6D0-44BD-4A1E-9583-6E8AF875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D4CD4-0D84-49DF-AFC8-E54976B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E7176-B8DC-482C-A7E4-DAAE3F22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A30A-10FC-4EEE-BAFD-E933773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F090-BEFF-41CC-ADD0-47A9B3C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8BF-38B7-4A72-9B1B-2F8A050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087-88B0-4162-8398-166D435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0594-4042-4486-9C0E-238FF070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341A-4847-4FA0-B7D0-0C1824CF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D541-ED28-4D25-8166-EDF6BAC7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73-3CB8-48F0-BA19-978D56F0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72C-B1B7-44AF-986F-41D991D7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6B94B-8F2D-47DC-8967-44566C38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B9EE-037F-40CB-804D-362F99D8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0B8-9C84-447D-901A-DF22087D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67344-0B64-49BE-87AF-90C9884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7414-FCF5-4353-8146-32DF2CF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F446-D0D7-4C28-B2B6-7EFB85CC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BC68-EC3F-4437-B988-DF914F2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33D-3EC1-4C48-A3AB-325DF7C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085C-17D4-4940-9BD4-E45CF49F265D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DD-441F-4233-84E7-2B8E3135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801E-F21C-43C7-8D0F-5A3A768E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Spelling Y2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Mastering spellings: building on the foundations of phonics </a:t>
            </a:r>
          </a:p>
          <a:p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Summer 1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Week 6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1" y="50239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 or near homophones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homo = same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phone = sound </a:t>
            </a:r>
          </a:p>
        </p:txBody>
      </p:sp>
    </p:spTree>
    <p:extLst>
      <p:ext uri="{BB962C8B-B14F-4D97-AF65-F5344CB8AC3E}">
        <p14:creationId xmlns:p14="http://schemas.microsoft.com/office/powerpoint/2010/main" val="281237162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56" y="2330007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-</a:t>
            </a:r>
            <a:r>
              <a:rPr lang="en-GB" sz="4800" dirty="0" err="1">
                <a:latin typeface="Twinkl Cursive Looped" panose="02000000000000000000" pitchFamily="2" charset="0"/>
              </a:rPr>
              <a:t>tion</a:t>
            </a:r>
            <a:endParaRPr lang="en-GB" sz="48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985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motion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251171" y="3429000"/>
            <a:ext cx="1413164" cy="1014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Image result for motion clipart">
            <a:extLst>
              <a:ext uri="{FF2B5EF4-FFF2-40B4-BE49-F238E27FC236}">
                <a16:creationId xmlns:a16="http://schemas.microsoft.com/office/drawing/2014/main" id="{AF69FDFF-9BBE-3A0E-905B-E3B53797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" y="510194"/>
            <a:ext cx="1524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968538" y="3429000"/>
            <a:ext cx="1809303" cy="11334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4" name="Picture 6" descr="Image result for station clipart">
            <a:extLst>
              <a:ext uri="{FF2B5EF4-FFF2-40B4-BE49-F238E27FC236}">
                <a16:creationId xmlns:a16="http://schemas.microsoft.com/office/drawing/2014/main" id="{F575918B-E7D8-6185-CBD7-3C3B849ED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7" y="393815"/>
            <a:ext cx="2990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3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motion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</a:rPr>
              <a:t>NOUN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the action or process of moving or being moved</a:t>
            </a:r>
          </a:p>
        </p:txBody>
      </p:sp>
      <p:pic>
        <p:nvPicPr>
          <p:cNvPr id="7" name="Picture 6" descr="Image result for motion clipart">
            <a:extLst>
              <a:ext uri="{FF2B5EF4-FFF2-40B4-BE49-F238E27FC236}">
                <a16:creationId xmlns:a16="http://schemas.microsoft.com/office/drawing/2014/main" id="{6966863D-EE03-6FD9-8410-794B1C13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" y="72714"/>
            <a:ext cx="1524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station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</a:rPr>
              <a:t>NOUN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a place on a railway line where trains regularly stop so that passengers can get on or off</a:t>
            </a:r>
          </a:p>
        </p:txBody>
      </p:sp>
      <p:pic>
        <p:nvPicPr>
          <p:cNvPr id="4" name="Picture 6" descr="Image result for station clipart">
            <a:extLst>
              <a:ext uri="{FF2B5EF4-FFF2-40B4-BE49-F238E27FC236}">
                <a16:creationId xmlns:a16="http://schemas.microsoft.com/office/drawing/2014/main" id="{D0C89B7A-445C-DE93-6F5E-8676A5601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42"/>
            <a:ext cx="2990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4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boat had a rocking and rolling motion.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4893522" y="2974437"/>
            <a:ext cx="2238797" cy="915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797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 walked back to the station and caught the train back to London.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7963593" y="2809406"/>
            <a:ext cx="2102823" cy="8814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0271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1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clothes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456552"/>
            <a:ext cx="116143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items worn to cover the body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3080" name="Picture 8" descr="Image result for clothes clipart">
            <a:extLst>
              <a:ext uri="{FF2B5EF4-FFF2-40B4-BE49-F238E27FC236}">
                <a16:creationId xmlns:a16="http://schemas.microsoft.com/office/drawing/2014/main" id="{E02EBD78-1AD2-D298-6B7A-78F946EE8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2" y="310243"/>
            <a:ext cx="17621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7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825"/>
            <a:ext cx="11870871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stripped off their clothes to go swimming.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7396174" y="2809702"/>
            <a:ext cx="2346342" cy="1080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170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2133768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homophones</a:t>
            </a:r>
          </a:p>
        </p:txBody>
      </p:sp>
    </p:spTree>
    <p:extLst>
      <p:ext uri="{BB962C8B-B14F-4D97-AF65-F5344CB8AC3E}">
        <p14:creationId xmlns:p14="http://schemas.microsoft.com/office/powerpoint/2010/main" val="401649858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people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noProof="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456552"/>
            <a:ext cx="1161437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human beings in general or considered collectively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27650" name="Picture 2" descr="Image result for mANY clipart">
            <a:extLst>
              <a:ext uri="{FF2B5EF4-FFF2-40B4-BE49-F238E27FC236}">
                <a16:creationId xmlns:a16="http://schemas.microsoft.com/office/drawing/2014/main" id="{714BDF6B-0A44-AFB2-E8A8-A61EF51B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2" y="218523"/>
            <a:ext cx="1447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6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people listened as the choir sang.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1736171" y="3597173"/>
            <a:ext cx="2204061" cy="9653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581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Wednesday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456552"/>
            <a:ext cx="116143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</a:t>
            </a:r>
            <a:r>
              <a:rPr kumimoji="0" lang="en-GB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the day of the week before Thursday and following Wednesday</a:t>
            </a:r>
            <a:endParaRPr lang="en-GB" dirty="0"/>
          </a:p>
        </p:txBody>
      </p:sp>
      <p:pic>
        <p:nvPicPr>
          <p:cNvPr id="6150" name="Picture 6" descr="Wednesday Calendar Clip Art">
            <a:extLst>
              <a:ext uri="{FF2B5EF4-FFF2-40B4-BE49-F238E27FC236}">
                <a16:creationId xmlns:a16="http://schemas.microsoft.com/office/drawing/2014/main" id="{3B2B4ADD-7EAD-BD56-2572-C510EC1D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" y="32351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0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Wednesday we have PE.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586147" y="3575957"/>
            <a:ext cx="4097286" cy="9865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643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9771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0178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latin typeface="Twinkl Cursive Looped" panose="02000000000000000000" pitchFamily="2" charset="0"/>
              </a:rPr>
              <a:t>Wensday</a:t>
            </a:r>
            <a:r>
              <a:rPr lang="en-GB" dirty="0">
                <a:latin typeface="Twinkl Cursive Looped" panose="02000000000000000000" pitchFamily="2" charset="0"/>
              </a:rPr>
              <a:t>, some </a:t>
            </a:r>
            <a:r>
              <a:rPr lang="en-GB" dirty="0" err="1">
                <a:latin typeface="Twinkl Cursive Looped" panose="02000000000000000000" pitchFamily="2" charset="0"/>
              </a:rPr>
              <a:t>pepal</a:t>
            </a:r>
            <a:r>
              <a:rPr lang="en-GB" dirty="0">
                <a:latin typeface="Twinkl Cursive Looped" panose="02000000000000000000" pitchFamily="2" charset="0"/>
              </a:rPr>
              <a:t> went to a </a:t>
            </a:r>
            <a:r>
              <a:rPr lang="en-GB" dirty="0" err="1">
                <a:latin typeface="Twinkl Cursive Looped" panose="02000000000000000000" pitchFamily="2" charset="0"/>
              </a:rPr>
              <a:t>stachon</a:t>
            </a:r>
            <a:r>
              <a:rPr lang="en-GB" dirty="0">
                <a:latin typeface="Twinkl Cursive Looped" panose="02000000000000000000" pitchFamily="2" charset="0"/>
              </a:rPr>
              <a:t>  to catch a train.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3337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Wensday</a:t>
            </a:r>
            <a:r>
              <a:rPr lang="en-GB" dirty="0">
                <a:latin typeface="Twinkl Cursive Looped" panose="02000000000000000000" pitchFamily="2" charset="0"/>
              </a:rPr>
              <a:t>, some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pepal</a:t>
            </a:r>
            <a:r>
              <a:rPr lang="en-GB" dirty="0">
                <a:latin typeface="Twinkl Cursive Looped" panose="02000000000000000000" pitchFamily="2" charset="0"/>
              </a:rPr>
              <a:t> went to a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stachon</a:t>
            </a:r>
            <a:r>
              <a:rPr lang="en-GB" dirty="0">
                <a:latin typeface="Twinkl Cursive Looped" panose="02000000000000000000" pitchFamily="2" charset="0"/>
              </a:rPr>
              <a:t>  to catch a train.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3363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Wensday</a:t>
            </a:r>
            <a:r>
              <a:rPr lang="en-GB" dirty="0">
                <a:latin typeface="Twinkl Cursive Looped" panose="02000000000000000000" pitchFamily="2" charset="0"/>
              </a:rPr>
              <a:t>, some </a:t>
            </a:r>
            <a:r>
              <a:rPr lang="en-GB" dirty="0" err="1">
                <a:latin typeface="Twinkl Cursive Looped" panose="02000000000000000000" pitchFamily="2" charset="0"/>
              </a:rPr>
              <a:t>pepal</a:t>
            </a:r>
            <a:r>
              <a:rPr lang="en-GB" dirty="0">
                <a:latin typeface="Twinkl Cursive Looped" panose="02000000000000000000" pitchFamily="2" charset="0"/>
              </a:rPr>
              <a:t> went to a </a:t>
            </a:r>
            <a:r>
              <a:rPr lang="en-GB" dirty="0" err="1">
                <a:latin typeface="Twinkl Cursive Looped" panose="02000000000000000000" pitchFamily="2" charset="0"/>
              </a:rPr>
              <a:t>stachon</a:t>
            </a:r>
            <a:r>
              <a:rPr lang="en-GB" dirty="0">
                <a:latin typeface="Twinkl Cursive Looped" panose="02000000000000000000" pitchFamily="2" charset="0"/>
              </a:rPr>
              <a:t>  to catch a train.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Wednesday – ‘</a:t>
            </a:r>
            <a:r>
              <a:rPr lang="en-GB" dirty="0" err="1">
                <a:latin typeface="Twinkl Cursive Looped" panose="02000000000000000000" pitchFamily="2" charset="0"/>
              </a:rPr>
              <a:t>dnes</a:t>
            </a:r>
            <a:r>
              <a:rPr lang="en-GB" dirty="0">
                <a:latin typeface="Twinkl Cursive Looped" panose="02000000000000000000" pitchFamily="2" charset="0"/>
              </a:rPr>
              <a:t>’ not ‘ns’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5248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latin typeface="Twinkl Cursive Looped" panose="02000000000000000000" pitchFamily="2" charset="0"/>
              </a:rPr>
              <a:t>Wensday</a:t>
            </a:r>
            <a:r>
              <a:rPr lang="en-GB" dirty="0">
                <a:latin typeface="Twinkl Cursive Looped" panose="02000000000000000000" pitchFamily="2" charset="0"/>
              </a:rPr>
              <a:t>, some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pepal</a:t>
            </a:r>
            <a:r>
              <a:rPr lang="en-GB" dirty="0">
                <a:latin typeface="Twinkl Cursive Looped" panose="02000000000000000000" pitchFamily="2" charset="0"/>
              </a:rPr>
              <a:t> went to a </a:t>
            </a:r>
            <a:r>
              <a:rPr lang="en-GB" dirty="0" err="1">
                <a:latin typeface="Twinkl Cursive Looped" panose="02000000000000000000" pitchFamily="2" charset="0"/>
              </a:rPr>
              <a:t>stachon</a:t>
            </a:r>
            <a:r>
              <a:rPr lang="en-GB" dirty="0">
                <a:latin typeface="Twinkl Cursive Looped" panose="02000000000000000000" pitchFamily="2" charset="0"/>
              </a:rPr>
              <a:t>  to catch a train.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people – ‘le’ not ‘al’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8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quite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449786" y="3561670"/>
            <a:ext cx="865415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Hand Gesture A Little Bit Royalty Free SVG, Cliparts, Vectors, And Stock  Illustration. Image 76882913.">
            <a:extLst>
              <a:ext uri="{FF2B5EF4-FFF2-40B4-BE49-F238E27FC236}">
                <a16:creationId xmlns:a16="http://schemas.microsoft.com/office/drawing/2014/main" id="{29D73650-5EBE-9EBF-C165-7DCEE15B0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9" y="3653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latin typeface="Twinkl Cursive Looped" panose="02000000000000000000" pitchFamily="2" charset="0"/>
              </a:rPr>
              <a:t>Wensday</a:t>
            </a:r>
            <a:r>
              <a:rPr lang="en-GB" dirty="0">
                <a:latin typeface="Twinkl Cursive Looped" panose="02000000000000000000" pitchFamily="2" charset="0"/>
              </a:rPr>
              <a:t>, some </a:t>
            </a:r>
            <a:r>
              <a:rPr lang="en-GB" dirty="0" err="1">
                <a:latin typeface="Twinkl Cursive Looped" panose="02000000000000000000" pitchFamily="2" charset="0"/>
              </a:rPr>
              <a:t>pepal</a:t>
            </a:r>
            <a:r>
              <a:rPr lang="en-GB" dirty="0">
                <a:latin typeface="Twinkl Cursive Looped" panose="02000000000000000000" pitchFamily="2" charset="0"/>
              </a:rPr>
              <a:t> went to a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stachon</a:t>
            </a:r>
            <a:r>
              <a:rPr lang="en-GB" dirty="0">
                <a:latin typeface="Twinkl Cursive Looped" panose="02000000000000000000" pitchFamily="2" charset="0"/>
              </a:rPr>
              <a:t>  to catch a train.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station – ‘</a:t>
            </a:r>
            <a:r>
              <a:rPr lang="en-GB" dirty="0" err="1">
                <a:latin typeface="Twinkl Cursive Looped" panose="02000000000000000000" pitchFamily="2" charset="0"/>
              </a:rPr>
              <a:t>tion</a:t>
            </a:r>
            <a:r>
              <a:rPr lang="en-GB" dirty="0">
                <a:latin typeface="Twinkl Cursive Looped" panose="02000000000000000000" pitchFamily="2" charset="0"/>
              </a:rPr>
              <a:t>’ not ‘chon’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1885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Wednesday</a:t>
            </a:r>
            <a:r>
              <a:rPr lang="en-GB" dirty="0">
                <a:latin typeface="Twinkl Cursive Looped" panose="02000000000000000000" pitchFamily="2" charset="0"/>
              </a:rPr>
              <a:t>, some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people</a:t>
            </a:r>
            <a:r>
              <a:rPr lang="en-GB" dirty="0">
                <a:latin typeface="Twinkl Cursive Looped" panose="02000000000000000000" pitchFamily="2" charset="0"/>
              </a:rPr>
              <a:t> went to a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station</a:t>
            </a:r>
            <a:r>
              <a:rPr lang="en-GB" dirty="0">
                <a:latin typeface="Twinkl Cursive Looped" panose="02000000000000000000" pitchFamily="2" charset="0"/>
              </a:rPr>
              <a:t> to catch a train.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1950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2  - Summer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Thursday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16221119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CAE077-DAF4-8213-BCD4-6BBB1D662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3792" r="12143" b="8789"/>
          <a:stretch/>
        </p:blipFill>
        <p:spPr>
          <a:xfrm>
            <a:off x="234042" y="149774"/>
            <a:ext cx="11723915" cy="67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368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5214162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46922697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great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906610"/>
            <a:ext cx="1161437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- of an extent, amount, or intensity considerably above average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21508" name="Picture 4" descr="Great clipart 20 free Cliparts | Download images on Clipground 2023">
            <a:extLst>
              <a:ext uri="{FF2B5EF4-FFF2-40B4-BE49-F238E27FC236}">
                <a16:creationId xmlns:a16="http://schemas.microsoft.com/office/drawing/2014/main" id="{39A314CE-7EF6-F875-DDD7-51C245DC1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2" y="350384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7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825"/>
            <a:ext cx="11870871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Elizabeth was a great queen.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6645726" y="3657600"/>
            <a:ext cx="1779817" cy="904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84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break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VERB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697529"/>
            <a:ext cx="1161437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Definition – separate or cause to separate into pieces as a result of a blow, shock, or strain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25604" name="Picture 4" descr="Colored Broken Wooden Stick Clip Arts - Break Clipart, HD Png Download ,  Transparent Png Image - PNGitem">
            <a:extLst>
              <a:ext uri="{FF2B5EF4-FFF2-40B4-BE49-F238E27FC236}">
                <a16:creationId xmlns:a16="http://schemas.microsoft.com/office/drawing/2014/main" id="{3958EB27-77B8-2854-F3E1-B7AAAECCC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" y="453559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Luckily, the vase didn’t break.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8964385" y="3624943"/>
            <a:ext cx="1877785" cy="937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2543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quiet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096000" y="3657599"/>
            <a:ext cx="963384" cy="9048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Quiet Clip Art and Stock Illustrations. 26,085 Quiet EPS illustrations and  vector clip art graphics available to search from thousands of royalty free  stock art creators.">
            <a:extLst>
              <a:ext uri="{FF2B5EF4-FFF2-40B4-BE49-F238E27FC236}">
                <a16:creationId xmlns:a16="http://schemas.microsoft.com/office/drawing/2014/main" id="{23151965-8F4C-087D-4F46-792C938AA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6"/>
          <a:stretch/>
        </p:blipFill>
        <p:spPr bwMode="auto">
          <a:xfrm>
            <a:off x="502103" y="336779"/>
            <a:ext cx="2076450" cy="206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44360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suffixes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and less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just add suffix to root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4347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44360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i="1" dirty="0">
                <a:latin typeface="Twinkl Cursive Looped" panose="02000000000000000000" pitchFamily="2" charset="0"/>
              </a:rPr>
            </a:br>
            <a:r>
              <a:rPr lang="en-GB" i="1" dirty="0">
                <a:latin typeface="Twinkl Cursive Looped" panose="02000000000000000000" pitchFamily="2" charset="0"/>
              </a:rPr>
              <a:t>Exceptions -</a:t>
            </a:r>
            <a:br>
              <a:rPr lang="en-GB" i="1" dirty="0">
                <a:latin typeface="Twinkl Cursive Looped" panose="02000000000000000000" pitchFamily="2" charset="0"/>
              </a:rPr>
            </a:br>
            <a:r>
              <a:rPr lang="en-GB" i="1" dirty="0">
                <a:latin typeface="Twinkl Cursive Looped" panose="02000000000000000000" pitchFamily="2" charset="0"/>
              </a:rPr>
              <a:t>Words of more than 1 syllable and which end with a consonant followed by a ‘y’ </a:t>
            </a:r>
            <a:br>
              <a:rPr lang="en-GB" i="1" dirty="0">
                <a:latin typeface="Twinkl Cursive Looped" panose="02000000000000000000" pitchFamily="2" charset="0"/>
              </a:rPr>
            </a:br>
            <a:r>
              <a:rPr lang="en-GB" i="1" dirty="0">
                <a:latin typeface="Twinkl Cursive Looped" panose="02000000000000000000" pitchFamily="2" charset="0"/>
              </a:rPr>
              <a:t>such as merry need to have the y changed to an ‘</a:t>
            </a:r>
            <a:r>
              <a:rPr lang="en-GB" i="1" dirty="0" err="1">
                <a:latin typeface="Twinkl Cursive Looped" panose="02000000000000000000" pitchFamily="2" charset="0"/>
              </a:rPr>
              <a:t>i</a:t>
            </a:r>
            <a:r>
              <a:rPr lang="en-GB" i="1" dirty="0">
                <a:latin typeface="Twinkl Cursive Looped" panose="02000000000000000000" pitchFamily="2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25027911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2133768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suffixes</a:t>
            </a:r>
          </a:p>
        </p:txBody>
      </p:sp>
    </p:spTree>
    <p:extLst>
      <p:ext uri="{BB962C8B-B14F-4D97-AF65-F5344CB8AC3E}">
        <p14:creationId xmlns:p14="http://schemas.microsoft.com/office/powerpoint/2010/main" val="370464915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2133768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-</a:t>
            </a:r>
            <a:r>
              <a:rPr lang="en-GB" sz="4800" dirty="0" err="1">
                <a:latin typeface="Twinkl Cursive Looped" panose="02000000000000000000" pitchFamily="2" charset="0"/>
              </a:rPr>
              <a:t>ly</a:t>
            </a:r>
            <a:endParaRPr lang="en-GB" sz="48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4322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2133768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-less</a:t>
            </a:r>
          </a:p>
        </p:txBody>
      </p:sp>
    </p:spTree>
    <p:extLst>
      <p:ext uri="{BB962C8B-B14F-4D97-AF65-F5344CB8AC3E}">
        <p14:creationId xmlns:p14="http://schemas.microsoft.com/office/powerpoint/2010/main" val="284916256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06" y="3619668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-less</a:t>
            </a:r>
            <a:br>
              <a:rPr lang="en-GB" sz="4800" dirty="0">
                <a:latin typeface="Twinkl Cursive Looped" panose="02000000000000000000" pitchFamily="2" charset="0"/>
              </a:rPr>
            </a:br>
            <a:br>
              <a:rPr lang="en-GB" sz="4800" dirty="0">
                <a:latin typeface="Twinkl Cursive Looped" panose="02000000000000000000" pitchFamily="2" charset="0"/>
              </a:rPr>
            </a:br>
            <a:br>
              <a:rPr lang="en-GB" sz="4800" dirty="0">
                <a:latin typeface="Twinkl Cursive Looped" panose="02000000000000000000" pitchFamily="2" charset="0"/>
              </a:rPr>
            </a:br>
            <a:r>
              <a:rPr lang="en-GB" sz="4800" dirty="0">
                <a:latin typeface="Twinkl Cursive Looped" panose="02000000000000000000" pitchFamily="2" charset="0"/>
              </a:rPr>
              <a:t>opposite</a:t>
            </a:r>
          </a:p>
        </p:txBody>
      </p:sp>
    </p:spTree>
    <p:extLst>
      <p:ext uri="{BB962C8B-B14F-4D97-AF65-F5344CB8AC3E}">
        <p14:creationId xmlns:p14="http://schemas.microsoft.com/office/powerpoint/2010/main" val="148189309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bad</a:t>
            </a:r>
          </a:p>
        </p:txBody>
      </p:sp>
      <p:pic>
        <p:nvPicPr>
          <p:cNvPr id="15364" name="Picture 4" descr="Bad Sign Clip Art Free PNG Image｜Illustoon">
            <a:extLst>
              <a:ext uri="{FF2B5EF4-FFF2-40B4-BE49-F238E27FC236}">
                <a16:creationId xmlns:a16="http://schemas.microsoft.com/office/drawing/2014/main" id="{FACF0B78-8714-ADED-031A-C099FBC0C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 bwMode="auto">
          <a:xfrm>
            <a:off x="387124" y="218396"/>
            <a:ext cx="2143125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9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badly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694715" y="3561670"/>
            <a:ext cx="800100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Bad Sign Clip Art Free PNG Image｜Illustoon">
            <a:extLst>
              <a:ext uri="{FF2B5EF4-FFF2-40B4-BE49-F238E27FC236}">
                <a16:creationId xmlns:a16="http://schemas.microsoft.com/office/drawing/2014/main" id="{213E3F7E-E94D-FAFD-46C1-B85AD8BB6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 bwMode="auto">
          <a:xfrm>
            <a:off x="387124" y="218396"/>
            <a:ext cx="2143125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love</a:t>
            </a:r>
          </a:p>
        </p:txBody>
      </p:sp>
      <p:pic>
        <p:nvPicPr>
          <p:cNvPr id="17410" name="Picture 2" descr="Caring Hands Clip Art - Health Care Hand Logo, HD Png Download ,  Transparent Png Image - PNGitem">
            <a:extLst>
              <a:ext uri="{FF2B5EF4-FFF2-40B4-BE49-F238E27FC236}">
                <a16:creationId xmlns:a16="http://schemas.microsoft.com/office/drawing/2014/main" id="{0A7AB721-FE2C-BC3B-03B7-FC6952A5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7" y="499382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3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lovely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711043" y="3561670"/>
            <a:ext cx="783771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Caring Hands Clip Art - Health Care Hand Logo, HD Png Download ,  Transparent Png Image - PNGitem">
            <a:extLst>
              <a:ext uri="{FF2B5EF4-FFF2-40B4-BE49-F238E27FC236}">
                <a16:creationId xmlns:a16="http://schemas.microsoft.com/office/drawing/2014/main" id="{BC6131CD-5D97-2800-4775-4A528B2E8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7" y="499382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see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5910944" y="3673930"/>
            <a:ext cx="751114" cy="888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Look Stock Illustrations – 364,341 Look Stock Illustrations, Vectors &amp;  Clipart - Dreamstime">
            <a:extLst>
              <a:ext uri="{FF2B5EF4-FFF2-40B4-BE49-F238E27FC236}">
                <a16:creationId xmlns:a16="http://schemas.microsoft.com/office/drawing/2014/main" id="{CA47996E-805B-8581-38A2-8E4079C8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2" y="46400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68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401422415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1" y="50239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Prefix 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un-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NOT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0077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56" y="2330007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un- </a:t>
            </a:r>
          </a:p>
        </p:txBody>
      </p:sp>
    </p:spTree>
    <p:extLst>
      <p:ext uri="{BB962C8B-B14F-4D97-AF65-F5344CB8AC3E}">
        <p14:creationId xmlns:p14="http://schemas.microsoft.com/office/powerpoint/2010/main" val="212936841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unemployment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3823855" y="3429000"/>
            <a:ext cx="1047404" cy="1014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2" name="Picture 8" descr="Image result for unemployment clipart">
            <a:extLst>
              <a:ext uri="{FF2B5EF4-FFF2-40B4-BE49-F238E27FC236}">
                <a16:creationId xmlns:a16="http://schemas.microsoft.com/office/drawing/2014/main" id="{FEFE9C37-7535-F2BD-76D3-F359B430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6" y="427067"/>
            <a:ext cx="1095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17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unhappy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621876" y="3449782"/>
            <a:ext cx="828401" cy="11126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6" name="Picture 8" descr="Image result for unhappy clipart">
            <a:extLst>
              <a:ext uri="{FF2B5EF4-FFF2-40B4-BE49-F238E27FC236}">
                <a16:creationId xmlns:a16="http://schemas.microsoft.com/office/drawing/2014/main" id="{346B831C-3EF5-9CD5-6730-E43132A7B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72" y="54992"/>
            <a:ext cx="20193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unemployment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</a:rPr>
              <a:t>NOUN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not employed</a:t>
            </a:r>
          </a:p>
        </p:txBody>
      </p:sp>
      <p:pic>
        <p:nvPicPr>
          <p:cNvPr id="8" name="Picture 8" descr="Image result for unemployment clipart">
            <a:extLst>
              <a:ext uri="{FF2B5EF4-FFF2-40B4-BE49-F238E27FC236}">
                <a16:creationId xmlns:a16="http://schemas.microsoft.com/office/drawing/2014/main" id="{9D799569-4290-FA65-4C97-96D3D21DF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6" y="427067"/>
            <a:ext cx="1095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6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unhappy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</a:rPr>
              <a:t>ADJECTIVE 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 </a:t>
            </a:r>
            <a:r>
              <a:rPr lang="en-GB" sz="4400" noProof="0" dirty="0">
                <a:solidFill>
                  <a:prstClr val="black"/>
                </a:solidFill>
                <a:latin typeface="Twinkl Cursive Looped" panose="02000000000000000000" pitchFamily="2" charset="0"/>
              </a:rPr>
              <a:t>not happy</a:t>
            </a:r>
            <a:endParaRPr lang="en-GB" sz="4400" dirty="0">
              <a:solidFill>
                <a:prstClr val="black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7" name="Picture 8" descr="Image result for unhappy clipart">
            <a:extLst>
              <a:ext uri="{FF2B5EF4-FFF2-40B4-BE49-F238E27FC236}">
                <a16:creationId xmlns:a16="http://schemas.microsoft.com/office/drawing/2014/main" id="{0F2989A6-9216-FF5F-BEE9-2008CFEFD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72" y="54992"/>
            <a:ext cx="20193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5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Unemployment has fallen in our country.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1102918" y="2164906"/>
            <a:ext cx="4765867" cy="915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5934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cat was unhappy because it had rained all day.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4405746" y="2909455"/>
            <a:ext cx="2759825" cy="9121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640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0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sea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5910944" y="3673930"/>
            <a:ext cx="751114" cy="888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Free Ocean Clipart Transparent, Download Free Ocean Clipart Transparent png  images, Free ClipArts on Clipart Library">
            <a:extLst>
              <a:ext uri="{FF2B5EF4-FFF2-40B4-BE49-F238E27FC236}">
                <a16:creationId xmlns:a16="http://schemas.microsoft.com/office/drawing/2014/main" id="{61974969-6123-89EE-D58E-AAC9ACB1E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86481"/>
            <a:ext cx="35147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8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water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456552"/>
            <a:ext cx="116143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a colourless liquid that forms the seas, lakes, rivers, and rain and is the basis of the fluids of living organisms</a:t>
            </a:r>
            <a:endParaRPr lang="en-GB" dirty="0"/>
          </a:p>
        </p:txBody>
      </p:sp>
      <p:pic>
        <p:nvPicPr>
          <p:cNvPr id="3082" name="Picture 10" descr="Image result for water clipart">
            <a:extLst>
              <a:ext uri="{FF2B5EF4-FFF2-40B4-BE49-F238E27FC236}">
                <a16:creationId xmlns:a16="http://schemas.microsoft.com/office/drawing/2014/main" id="{ED02E605-64C0-4216-00C6-83D611F3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3" y="310243"/>
            <a:ext cx="16954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825"/>
            <a:ext cx="11870871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May I have a drink of water?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8460204" y="3481821"/>
            <a:ext cx="2346342" cy="1080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5836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again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noProof="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ADVERB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456552"/>
            <a:ext cx="116143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another time; once more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27652" name="Picture 4" descr="Image result for again clipart">
            <a:extLst>
              <a:ext uri="{FF2B5EF4-FFF2-40B4-BE49-F238E27FC236}">
                <a16:creationId xmlns:a16="http://schemas.microsoft.com/office/drawing/2014/main" id="{692D0B20-7BC6-55D2-662B-B9BED99BA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8" y="209210"/>
            <a:ext cx="26765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8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 want to dance again.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7821087" y="3597174"/>
            <a:ext cx="2204061" cy="9653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7356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Thursday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456552"/>
            <a:ext cx="116143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</a:t>
            </a:r>
            <a:r>
              <a:rPr kumimoji="0" lang="en-GB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the day of the week before Friday and following Thursday</a:t>
            </a:r>
            <a:endParaRPr lang="en-GB" dirty="0"/>
          </a:p>
        </p:txBody>
      </p:sp>
      <p:pic>
        <p:nvPicPr>
          <p:cNvPr id="6152" name="Picture 8" descr="Thursday Folder Clip Art">
            <a:extLst>
              <a:ext uri="{FF2B5EF4-FFF2-40B4-BE49-F238E27FC236}">
                <a16:creationId xmlns:a16="http://schemas.microsoft.com/office/drawing/2014/main" id="{4DCC1664-67E9-EA18-9D22-064FFD8F1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" y="46536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89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We have music on Thursday.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7490656" y="3575957"/>
            <a:ext cx="3365766" cy="9865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312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5643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5544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latin typeface="Twinkl Cursive Looped" panose="02000000000000000000" pitchFamily="2" charset="0"/>
              </a:rPr>
              <a:t>Thersday</a:t>
            </a:r>
            <a:r>
              <a:rPr lang="en-GB" dirty="0">
                <a:latin typeface="Twinkl Cursive Looped" panose="02000000000000000000" pitchFamily="2" charset="0"/>
              </a:rPr>
              <a:t>, people seemed un happy </a:t>
            </a:r>
            <a:r>
              <a:rPr lang="en-GB" dirty="0" err="1">
                <a:latin typeface="Twinkl Cursive Looped" panose="02000000000000000000" pitchFamily="2" charset="0"/>
              </a:rPr>
              <a:t>agane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9481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Thersday</a:t>
            </a:r>
            <a:r>
              <a:rPr lang="en-GB" dirty="0">
                <a:latin typeface="Twinkl Cursive Looped" panose="02000000000000000000" pitchFamily="2" charset="0"/>
              </a:rPr>
              <a:t>, people seemed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un happy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agane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24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14896988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Thersday</a:t>
            </a:r>
            <a:r>
              <a:rPr lang="en-GB" dirty="0">
                <a:latin typeface="Twinkl Cursive Looped" panose="02000000000000000000" pitchFamily="2" charset="0"/>
              </a:rPr>
              <a:t>, people seemed un happy </a:t>
            </a:r>
            <a:r>
              <a:rPr lang="en-GB" dirty="0" err="1">
                <a:latin typeface="Twinkl Cursive Looped" panose="02000000000000000000" pitchFamily="2" charset="0"/>
              </a:rPr>
              <a:t>agane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Thursday – ‘</a:t>
            </a:r>
            <a:r>
              <a:rPr lang="en-GB" dirty="0" err="1">
                <a:latin typeface="Twinkl Cursive Looped" panose="02000000000000000000" pitchFamily="2" charset="0"/>
              </a:rPr>
              <a:t>ur</a:t>
            </a:r>
            <a:r>
              <a:rPr lang="en-GB" dirty="0">
                <a:latin typeface="Twinkl Cursive Looped" panose="02000000000000000000" pitchFamily="2" charset="0"/>
              </a:rPr>
              <a:t>’ not ‘er’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407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latin typeface="Twinkl Cursive Looped" panose="02000000000000000000" pitchFamily="2" charset="0"/>
              </a:rPr>
              <a:t>Thersday</a:t>
            </a:r>
            <a:r>
              <a:rPr lang="en-GB" dirty="0">
                <a:latin typeface="Twinkl Cursive Looped" panose="02000000000000000000" pitchFamily="2" charset="0"/>
              </a:rPr>
              <a:t>, people seemed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un happy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 err="1">
                <a:latin typeface="Twinkl Cursive Looped" panose="02000000000000000000" pitchFamily="2" charset="0"/>
              </a:rPr>
              <a:t>agane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unhappy – one word not two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0845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latin typeface="Twinkl Cursive Looped" panose="02000000000000000000" pitchFamily="2" charset="0"/>
              </a:rPr>
              <a:t>Thersday</a:t>
            </a:r>
            <a:r>
              <a:rPr lang="en-GB" dirty="0">
                <a:latin typeface="Twinkl Cursive Looped" panose="02000000000000000000" pitchFamily="2" charset="0"/>
              </a:rPr>
              <a:t>, people seemed un happy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agane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again – ‘ai’ not </a:t>
            </a:r>
            <a:r>
              <a:rPr lang="en-GB" dirty="0" err="1">
                <a:latin typeface="Twinkl Cursive Looped" panose="02000000000000000000" pitchFamily="2" charset="0"/>
              </a:rPr>
              <a:t>a_e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5494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Thursday</a:t>
            </a:r>
            <a:r>
              <a:rPr lang="en-GB" dirty="0">
                <a:latin typeface="Twinkl Cursive Looped" panose="02000000000000000000" pitchFamily="2" charset="0"/>
              </a:rPr>
              <a:t>, people seemed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unhappy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again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6915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812471" y="1551215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2  - Summer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Friday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99814104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D57181-6D3D-2D22-15CB-4072627DC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3792" r="12143" b="8789"/>
          <a:stretch/>
        </p:blipFill>
        <p:spPr>
          <a:xfrm>
            <a:off x="234042" y="149774"/>
            <a:ext cx="11723915" cy="67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3383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623693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3430041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after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PREPOSITION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906610"/>
            <a:ext cx="1161437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- in the time following (an event or another period of time)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21510" name="Picture 6" descr="Opposite Words For Before And After Illustration Royalty Free SVG, Cliparts,  Vectors, And Stock Illustration. Image 70414360.">
            <a:extLst>
              <a:ext uri="{FF2B5EF4-FFF2-40B4-BE49-F238E27FC236}">
                <a16:creationId xmlns:a16="http://schemas.microsoft.com/office/drawing/2014/main" id="{D0EB61FA-8B7B-451C-22DB-E98084EDE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9"/>
          <a:stretch/>
        </p:blipFill>
        <p:spPr bwMode="auto">
          <a:xfrm>
            <a:off x="386443" y="616250"/>
            <a:ext cx="2628900" cy="14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825"/>
            <a:ext cx="11870871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After a while they returned.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1273626" y="3657600"/>
            <a:ext cx="1779817" cy="904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0229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1" y="50239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contractions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3520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fast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ADJECTIVE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697529"/>
            <a:ext cx="1161437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Definition - moving or capable of moving at high speed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25606" name="Picture 6" descr="clipart fast - Clip Art Library">
            <a:extLst>
              <a:ext uri="{FF2B5EF4-FFF2-40B4-BE49-F238E27FC236}">
                <a16:creationId xmlns:a16="http://schemas.microsoft.com/office/drawing/2014/main" id="{19536B88-EFB9-FA55-C04F-5828C72B4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1" y="36535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I have a fast car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6253842" y="3624943"/>
            <a:ext cx="1534887" cy="937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246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44360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 and near homophones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26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44360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Twinkl Cursive Looped" panose="02000000000000000000" pitchFamily="2" charset="0"/>
              </a:rPr>
              <a:t>homophones</a:t>
            </a:r>
            <a:br>
              <a:rPr lang="en-GB" b="1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homo = same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phone = sound</a:t>
            </a:r>
          </a:p>
        </p:txBody>
      </p:sp>
    </p:spTree>
    <p:extLst>
      <p:ext uri="{BB962C8B-B14F-4D97-AF65-F5344CB8AC3E}">
        <p14:creationId xmlns:p14="http://schemas.microsoft.com/office/powerpoint/2010/main" val="106405342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whole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AEFC4D-BF08-0B9C-00DC-B73BC7DF78B7}"/>
              </a:ext>
            </a:extLst>
          </p:cNvPr>
          <p:cNvSpPr/>
          <p:nvPr/>
        </p:nvSpPr>
        <p:spPr>
          <a:xfrm>
            <a:off x="5295900" y="3496356"/>
            <a:ext cx="68035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F2AA9C2E-5EA5-F591-34B6-4CD34843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6" y="399370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931229" y="3561670"/>
            <a:ext cx="800100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88" name="Picture 4" descr="Hole in the ground | Public domain vectors">
            <a:extLst>
              <a:ext uri="{FF2B5EF4-FFF2-40B4-BE49-F238E27FC236}">
                <a16:creationId xmlns:a16="http://schemas.microsoft.com/office/drawing/2014/main" id="{BA6914CB-6A7E-AF31-1BC5-7B8027C08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3"/>
          <a:stretch/>
        </p:blipFill>
        <p:spPr bwMode="auto">
          <a:xfrm>
            <a:off x="354467" y="381681"/>
            <a:ext cx="2143125" cy="19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5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knight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AEFC4D-BF08-0B9C-00DC-B73BC7DF78B7}"/>
              </a:ext>
            </a:extLst>
          </p:cNvPr>
          <p:cNvSpPr/>
          <p:nvPr/>
        </p:nvSpPr>
        <p:spPr>
          <a:xfrm>
            <a:off x="5295900" y="3496356"/>
            <a:ext cx="68035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0354" name="Picture 2" descr="Knight Clipart Simple - Knight Armor Drawing Easy, HD Png Download ,  Transparent Png Image - PNGitem">
            <a:extLst>
              <a:ext uri="{FF2B5EF4-FFF2-40B4-BE49-F238E27FC236}">
                <a16:creationId xmlns:a16="http://schemas.microsoft.com/office/drawing/2014/main" id="{589B723E-FAD1-351F-0164-BF5675335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9" y="351065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8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night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931229" y="3561670"/>
            <a:ext cx="60415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9330" name="Picture 2" descr="City By Night Clip Art Royalty Free SVG, Cliparts, Vectors, And Stock  Illustration. Image 19159553.">
            <a:extLst>
              <a:ext uri="{FF2B5EF4-FFF2-40B4-BE49-F238E27FC236}">
                <a16:creationId xmlns:a16="http://schemas.microsoft.com/office/drawing/2014/main" id="{1259DA4C-F254-0181-FABA-02C3D6117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1" y="425903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0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422198801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1" y="50239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Grow the Code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‘</a:t>
            </a:r>
            <a:r>
              <a:rPr lang="en-GB" dirty="0" err="1">
                <a:latin typeface="Twinkl Cursive Looped" panose="02000000000000000000" pitchFamily="2" charset="0"/>
              </a:rPr>
              <a:t>ue</a:t>
            </a:r>
            <a:r>
              <a:rPr lang="en-GB" dirty="0">
                <a:latin typeface="Twinkl Cursive Looped" panose="02000000000000000000" pitchFamily="2" charset="0"/>
              </a:rPr>
              <a:t>’ and ‘</a:t>
            </a:r>
            <a:r>
              <a:rPr lang="en-GB" dirty="0" err="1">
                <a:latin typeface="Twinkl Cursive Looped" panose="02000000000000000000" pitchFamily="2" charset="0"/>
              </a:rPr>
              <a:t>ew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74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07" y="5056582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contractions </a:t>
            </a:r>
            <a:br>
              <a:rPr lang="en-GB" sz="4800" dirty="0">
                <a:latin typeface="Twinkl Cursive Looped" panose="02000000000000000000" pitchFamily="2" charset="0"/>
              </a:rPr>
            </a:br>
            <a:br>
              <a:rPr lang="en-GB" sz="4800" dirty="0"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chemeClr val="bg1"/>
                </a:solidFill>
                <a:latin typeface="Twinkl Cursive Looped" panose="02000000000000000000" pitchFamily="2" charset="0"/>
              </a:rPr>
              <a:t>___</a:t>
            </a:r>
            <a:r>
              <a:rPr lang="en-GB" sz="4800" dirty="0">
                <a:latin typeface="Twinkl Cursive Looped" panose="02000000000000000000" pitchFamily="2" charset="0"/>
              </a:rPr>
              <a:t>’</a:t>
            </a:r>
            <a:r>
              <a:rPr lang="en-GB" sz="4800" dirty="0">
                <a:solidFill>
                  <a:schemeClr val="bg1"/>
                </a:solidFill>
                <a:latin typeface="Twinkl Cursive Looped" panose="02000000000000000000" pitchFamily="2" charset="0"/>
              </a:rPr>
              <a:t>____</a:t>
            </a:r>
            <a:br>
              <a:rPr lang="en-GB" sz="4800" dirty="0">
                <a:latin typeface="Twinkl Cursive Looped" panose="02000000000000000000" pitchFamily="2" charset="0"/>
              </a:rPr>
            </a:br>
            <a:br>
              <a:rPr lang="en-GB" sz="4800" dirty="0">
                <a:latin typeface="Twinkl Cursive Looped" panose="02000000000000000000" pitchFamily="2" charset="0"/>
              </a:rPr>
            </a:br>
            <a:r>
              <a:rPr lang="en-GB" sz="4800" dirty="0">
                <a:latin typeface="Twinkl Cursive Looped" panose="02000000000000000000" pitchFamily="2" charset="0"/>
              </a:rPr>
              <a:t>apostrophe is used to </a:t>
            </a:r>
            <a:br>
              <a:rPr lang="en-GB" sz="4800" dirty="0">
                <a:latin typeface="Twinkl Cursive Looped" panose="02000000000000000000" pitchFamily="2" charset="0"/>
              </a:rPr>
            </a:br>
            <a:r>
              <a:rPr lang="en-GB" sz="4800" dirty="0">
                <a:latin typeface="Twinkl Cursive Looped" panose="02000000000000000000" pitchFamily="2" charset="0"/>
              </a:rPr>
              <a:t>replace letter or letters </a:t>
            </a:r>
            <a:br>
              <a:rPr lang="en-GB" sz="4800" dirty="0">
                <a:latin typeface="Twinkl Cursive Looped" panose="02000000000000000000" pitchFamily="2" charset="0"/>
              </a:rPr>
            </a:br>
            <a:br>
              <a:rPr lang="en-GB" sz="4800" dirty="0">
                <a:latin typeface="Twinkl Cursive Looped" panose="02000000000000000000" pitchFamily="2" charset="0"/>
              </a:rPr>
            </a:br>
            <a:br>
              <a:rPr lang="en-GB" sz="4800" dirty="0">
                <a:latin typeface="Twinkl Cursive Looped" panose="02000000000000000000" pitchFamily="2" charset="0"/>
              </a:rPr>
            </a:br>
            <a:r>
              <a:rPr lang="en-GB" sz="4800" dirty="0">
                <a:latin typeface="Twinkl Cursive Looped" panose="02000000000000000000" pitchFamily="2" charset="0"/>
              </a:rPr>
              <a:t>NOT WHERE THE TWO WORDS JOIN</a:t>
            </a:r>
          </a:p>
        </p:txBody>
      </p:sp>
    </p:spTree>
    <p:extLst>
      <p:ext uri="{BB962C8B-B14F-4D97-AF65-F5344CB8AC3E}">
        <p14:creationId xmlns:p14="http://schemas.microsoft.com/office/powerpoint/2010/main" val="403950454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81" y="2878647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dirty="0" err="1">
                <a:latin typeface="Twinkl Cursive Looped" panose="02000000000000000000" pitchFamily="2" charset="0"/>
              </a:rPr>
              <a:t>ue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ew</a:t>
            </a:r>
            <a:r>
              <a:rPr lang="en-GB" dirty="0">
                <a:latin typeface="Twinkl Cursive Looped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5110138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blue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334298" y="3429000"/>
            <a:ext cx="881149" cy="1014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utoShape 10" descr="Image result for blue clipart">
            <a:extLst>
              <a:ext uri="{FF2B5EF4-FFF2-40B4-BE49-F238E27FC236}">
                <a16:creationId xmlns:a16="http://schemas.microsoft.com/office/drawing/2014/main" id="{7CDE64ED-50F0-B50E-7C60-975ED181B2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C2743-3B08-A1AB-C6BF-0267759CB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5" t="34659" r="69591" b="40116"/>
          <a:stretch/>
        </p:blipFill>
        <p:spPr>
          <a:xfrm>
            <a:off x="665019" y="548640"/>
            <a:ext cx="1812174" cy="17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clue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951914" y="3449782"/>
            <a:ext cx="966138" cy="11126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8" name="Picture 10" descr="Image result for clue clipart">
            <a:extLst>
              <a:ext uri="{FF2B5EF4-FFF2-40B4-BE49-F238E27FC236}">
                <a16:creationId xmlns:a16="http://schemas.microsoft.com/office/drawing/2014/main" id="{358C7554-B449-C71D-356B-9264F61BC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" y="443692"/>
            <a:ext cx="1695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6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true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951914" y="3449782"/>
            <a:ext cx="966138" cy="11126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3186" name="Picture 2" descr="Image result for true clipart">
            <a:extLst>
              <a:ext uri="{FF2B5EF4-FFF2-40B4-BE49-F238E27FC236}">
                <a16:creationId xmlns:a16="http://schemas.microsoft.com/office/drawing/2014/main" id="{BA57A654-C412-6A11-BDE9-587599791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90" y="560070"/>
            <a:ext cx="20478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4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blue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</a:rPr>
              <a:t>ADJECTIVE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of a colour intermediate between green and violet, as of the sky or sea on a sunny day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8F7F12-C21D-CD20-F108-5101920A1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5" t="34659" r="69591" b="40116"/>
          <a:stretch/>
        </p:blipFill>
        <p:spPr>
          <a:xfrm>
            <a:off x="665019" y="548640"/>
            <a:ext cx="1812174" cy="17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clue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</a:rPr>
              <a:t>NOUN 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a piece of evidence or information used in the detection of a crime</a:t>
            </a:r>
          </a:p>
        </p:txBody>
      </p:sp>
      <p:pic>
        <p:nvPicPr>
          <p:cNvPr id="8" name="Picture 10" descr="Image result for clue clipart">
            <a:extLst>
              <a:ext uri="{FF2B5EF4-FFF2-40B4-BE49-F238E27FC236}">
                <a16:creationId xmlns:a16="http://schemas.microsoft.com/office/drawing/2014/main" id="{DEDC7895-33B9-E111-A95C-2059EE9E2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" y="443692"/>
            <a:ext cx="1695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true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</a:rPr>
              <a:t>ADJECTIVE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in accordance with fact or reality</a:t>
            </a:r>
          </a:p>
        </p:txBody>
      </p:sp>
      <p:pic>
        <p:nvPicPr>
          <p:cNvPr id="3" name="Picture 2" descr="Image result for true clipart">
            <a:extLst>
              <a:ext uri="{FF2B5EF4-FFF2-40B4-BE49-F238E27FC236}">
                <a16:creationId xmlns:a16="http://schemas.microsoft.com/office/drawing/2014/main" id="{AEB8BE49-14DD-AA99-236A-091920D7A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90" y="560070"/>
            <a:ext cx="20478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sky was clear blue.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8118860" y="2905731"/>
            <a:ext cx="1989417" cy="915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8211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Detectives search for clues.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8478983" y="3650280"/>
            <a:ext cx="2759825" cy="9121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8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was a true story.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5902038" y="3650280"/>
            <a:ext cx="1396538" cy="9121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536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can’t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449786" y="3429000"/>
            <a:ext cx="865415" cy="1014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can't clipart">
            <a:extLst>
              <a:ext uri="{FF2B5EF4-FFF2-40B4-BE49-F238E27FC236}">
                <a16:creationId xmlns:a16="http://schemas.microsoft.com/office/drawing/2014/main" id="{401ED172-1EB1-EA95-B838-1D911A4C8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1" y="609600"/>
            <a:ext cx="21526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8143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half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456552"/>
            <a:ext cx="116143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either of two equal or corresponding parts into which something is or can be divided. </a:t>
            </a:r>
            <a:endParaRPr lang="en-GB" dirty="0"/>
          </a:p>
        </p:txBody>
      </p:sp>
      <p:pic>
        <p:nvPicPr>
          <p:cNvPr id="3084" name="Picture 12" descr="Image result for half clipart">
            <a:extLst>
              <a:ext uri="{FF2B5EF4-FFF2-40B4-BE49-F238E27FC236}">
                <a16:creationId xmlns:a16="http://schemas.microsoft.com/office/drawing/2014/main" id="{A1D4BA80-251C-DC67-18BC-5E68F4420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2" y="295437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825"/>
            <a:ext cx="11870871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baby was two and a half.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9357979" y="3481821"/>
            <a:ext cx="1631446" cy="1080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358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money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noProof="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456552"/>
            <a:ext cx="1161437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a current medium of exchange in the form of coins and banknotes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27654" name="Picture 6" descr="Image result for money clipart">
            <a:extLst>
              <a:ext uri="{FF2B5EF4-FFF2-40B4-BE49-F238E27FC236}">
                <a16:creationId xmlns:a16="http://schemas.microsoft.com/office/drawing/2014/main" id="{67D36774-B27B-B4E0-7AC8-047CDDBBF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" y="179614"/>
            <a:ext cx="15811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3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 counted the money.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7205946" y="3597174"/>
            <a:ext cx="2237312" cy="9653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5916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Friday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456552"/>
            <a:ext cx="116143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</a:t>
            </a:r>
            <a:r>
              <a:rPr kumimoji="0" lang="en-GB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the day of the week before Saturday and following Thursday</a:t>
            </a:r>
            <a:endParaRPr lang="en-GB" dirty="0"/>
          </a:p>
        </p:txBody>
      </p:sp>
      <p:sp>
        <p:nvSpPr>
          <p:cNvPr id="3" name="AutoShape 10" descr="Image result for friday clipart">
            <a:extLst>
              <a:ext uri="{FF2B5EF4-FFF2-40B4-BE49-F238E27FC236}">
                <a16:creationId xmlns:a16="http://schemas.microsoft.com/office/drawing/2014/main" id="{26AD6303-A511-51C0-6762-58349764C0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BEFFF1-3175-89B2-FED6-D1953AE30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64" t="25702" r="41363" b="50000"/>
          <a:stretch/>
        </p:blipFill>
        <p:spPr>
          <a:xfrm>
            <a:off x="252790" y="372494"/>
            <a:ext cx="1679171" cy="16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was a party on Friday.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8578734" y="3616308"/>
            <a:ext cx="2310939" cy="9865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</a:p>
        </p:txBody>
      </p:sp>
    </p:spTree>
    <p:extLst>
      <p:ext uri="{BB962C8B-B14F-4D97-AF65-F5344CB8AC3E}">
        <p14:creationId xmlns:p14="http://schemas.microsoft.com/office/powerpoint/2010/main" val="86565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2613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21332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latin typeface="Twinkl Cursive Looped" panose="02000000000000000000" pitchFamily="2" charset="0"/>
              </a:rPr>
              <a:t>Fryday</a:t>
            </a:r>
            <a:r>
              <a:rPr lang="en-GB" dirty="0">
                <a:latin typeface="Twinkl Cursive Looped" panose="02000000000000000000" pitchFamily="2" charset="0"/>
              </a:rPr>
              <a:t>, only </a:t>
            </a:r>
            <a:r>
              <a:rPr lang="en-GB" dirty="0" err="1">
                <a:latin typeface="Twinkl Cursive Looped" panose="02000000000000000000" pitchFamily="2" charset="0"/>
              </a:rPr>
              <a:t>harf</a:t>
            </a:r>
            <a:r>
              <a:rPr lang="en-GB" dirty="0">
                <a:latin typeface="Twinkl Cursive Looped" panose="02000000000000000000" pitchFamily="2" charset="0"/>
              </a:rPr>
              <a:t> of the sky was blew.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4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2  - Summer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Monday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86437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didn’t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259286" y="3429000"/>
            <a:ext cx="963384" cy="11334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Image result for didn't clipart">
            <a:extLst>
              <a:ext uri="{FF2B5EF4-FFF2-40B4-BE49-F238E27FC236}">
                <a16:creationId xmlns:a16="http://schemas.microsoft.com/office/drawing/2014/main" id="{AFF0202C-BD44-1441-9FB9-937C47BA1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4" y="625928"/>
            <a:ext cx="2095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Fryday</a:t>
            </a:r>
            <a:r>
              <a:rPr lang="en-GB" dirty="0">
                <a:latin typeface="Twinkl Cursive Looped" panose="02000000000000000000" pitchFamily="2" charset="0"/>
              </a:rPr>
              <a:t>, only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harf</a:t>
            </a:r>
            <a:r>
              <a:rPr lang="en-GB" dirty="0">
                <a:latin typeface="Twinkl Cursive Looped" panose="02000000000000000000" pitchFamily="2" charset="0"/>
              </a:rPr>
              <a:t> of the sky was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blew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30745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Fryday</a:t>
            </a:r>
            <a:r>
              <a:rPr lang="en-GB" dirty="0">
                <a:latin typeface="Twinkl Cursive Looped" panose="02000000000000000000" pitchFamily="2" charset="0"/>
              </a:rPr>
              <a:t>, only </a:t>
            </a:r>
            <a:r>
              <a:rPr lang="en-GB" dirty="0" err="1">
                <a:latin typeface="Twinkl Cursive Looped" panose="02000000000000000000" pitchFamily="2" charset="0"/>
              </a:rPr>
              <a:t>harf</a:t>
            </a:r>
            <a:r>
              <a:rPr lang="en-GB" dirty="0">
                <a:latin typeface="Twinkl Cursive Looped" panose="02000000000000000000" pitchFamily="2" charset="0"/>
              </a:rPr>
              <a:t> of the sky was blew.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Friday – ‘</a:t>
            </a:r>
            <a:r>
              <a:rPr lang="en-GB" dirty="0" err="1">
                <a:latin typeface="Twinkl Cursive Looped" panose="02000000000000000000" pitchFamily="2" charset="0"/>
              </a:rPr>
              <a:t>i</a:t>
            </a:r>
            <a:r>
              <a:rPr lang="en-GB" dirty="0">
                <a:latin typeface="Twinkl Cursive Looped" panose="02000000000000000000" pitchFamily="2" charset="0"/>
              </a:rPr>
              <a:t>’ not ‘y’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1415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latin typeface="Twinkl Cursive Looped" panose="02000000000000000000" pitchFamily="2" charset="0"/>
              </a:rPr>
              <a:t>Fryday</a:t>
            </a:r>
            <a:r>
              <a:rPr lang="en-GB" dirty="0">
                <a:latin typeface="Twinkl Cursive Looped" panose="02000000000000000000" pitchFamily="2" charset="0"/>
              </a:rPr>
              <a:t>, only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harf</a:t>
            </a:r>
            <a:r>
              <a:rPr lang="en-GB" dirty="0">
                <a:latin typeface="Twinkl Cursive Looped" panose="02000000000000000000" pitchFamily="2" charset="0"/>
              </a:rPr>
              <a:t> of the sky was blew.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half – ‘l’ not ‘r’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95294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latin typeface="Twinkl Cursive Looped" panose="02000000000000000000" pitchFamily="2" charset="0"/>
              </a:rPr>
              <a:t>Fryday</a:t>
            </a:r>
            <a:r>
              <a:rPr lang="en-GB" dirty="0">
                <a:latin typeface="Twinkl Cursive Looped" panose="02000000000000000000" pitchFamily="2" charset="0"/>
              </a:rPr>
              <a:t>, only </a:t>
            </a:r>
            <a:r>
              <a:rPr lang="en-GB" dirty="0" err="1">
                <a:latin typeface="Twinkl Cursive Looped" panose="02000000000000000000" pitchFamily="2" charset="0"/>
              </a:rPr>
              <a:t>harf</a:t>
            </a:r>
            <a:r>
              <a:rPr lang="en-GB" dirty="0">
                <a:latin typeface="Twinkl Cursive Looped" panose="02000000000000000000" pitchFamily="2" charset="0"/>
              </a:rPr>
              <a:t> of the sky was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blew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blue – ‘</a:t>
            </a:r>
            <a:r>
              <a:rPr lang="en-GB" dirty="0" err="1">
                <a:latin typeface="Twinkl Cursive Looped" panose="02000000000000000000" pitchFamily="2" charset="0"/>
              </a:rPr>
              <a:t>ue</a:t>
            </a:r>
            <a:r>
              <a:rPr lang="en-GB" dirty="0">
                <a:latin typeface="Twinkl Cursive Looped" panose="02000000000000000000" pitchFamily="2" charset="0"/>
              </a:rPr>
              <a:t>’ not ‘</a:t>
            </a:r>
            <a:r>
              <a:rPr lang="en-GB" dirty="0" err="1">
                <a:latin typeface="Twinkl Cursive Looped" panose="02000000000000000000" pitchFamily="2" charset="0"/>
              </a:rPr>
              <a:t>ew</a:t>
            </a:r>
            <a:r>
              <a:rPr lang="en-GB" dirty="0">
                <a:latin typeface="Twinkl Cursive Looped" panose="02000000000000000000" pitchFamily="2" charset="0"/>
              </a:rPr>
              <a:t>’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incorrect homophone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46297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Friday</a:t>
            </a:r>
            <a:r>
              <a:rPr lang="en-GB" dirty="0">
                <a:latin typeface="Twinkl Cursive Looped" panose="02000000000000000000" pitchFamily="2" charset="0"/>
              </a:rPr>
              <a:t>, only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half</a:t>
            </a:r>
            <a:r>
              <a:rPr lang="en-GB" dirty="0">
                <a:latin typeface="Twinkl Cursive Looped" panose="02000000000000000000" pitchFamily="2" charset="0"/>
              </a:rPr>
              <a:t> of the sky was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blue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90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can’t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</a:rPr>
              <a:t>CONTRACTION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 </a:t>
            </a:r>
            <a:r>
              <a:rPr lang="en-GB" sz="4400" noProof="0" dirty="0">
                <a:solidFill>
                  <a:prstClr val="black"/>
                </a:solidFill>
                <a:latin typeface="Twinkl Cursive Looped" panose="02000000000000000000" pitchFamily="2" charset="0"/>
              </a:rPr>
              <a:t>can not</a:t>
            </a:r>
            <a:endParaRPr lang="en-GB" sz="4400" dirty="0">
              <a:solidFill>
                <a:prstClr val="black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4" name="Picture 2" descr="Image result for can't clipart">
            <a:extLst>
              <a:ext uri="{FF2B5EF4-FFF2-40B4-BE49-F238E27FC236}">
                <a16:creationId xmlns:a16="http://schemas.microsoft.com/office/drawing/2014/main" id="{33DBF8FB-63D0-9B87-D8ED-514DA587D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1" y="609600"/>
            <a:ext cx="21526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6FE4F43-7583-A0B2-6DF7-474D43CA7D7E}"/>
              </a:ext>
            </a:extLst>
          </p:cNvPr>
          <p:cNvSpPr txBox="1">
            <a:spLocks/>
          </p:cNvSpPr>
          <p:nvPr/>
        </p:nvSpPr>
        <p:spPr>
          <a:xfrm>
            <a:off x="658586" y="1350425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can not  = can</a:t>
            </a:r>
            <a:r>
              <a:rPr lang="en-GB" strike="sngStrike" dirty="0">
                <a:latin typeface="Twinkl Cursive Looped" panose="02000000000000000000" pitchFamily="2" charset="0"/>
              </a:rPr>
              <a:t>no</a:t>
            </a:r>
            <a:r>
              <a:rPr lang="en-GB" dirty="0">
                <a:latin typeface="Twinkl Cursive Looped" panose="02000000000000000000" pitchFamily="2" charset="0"/>
              </a:rPr>
              <a:t>t  =  can’t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didn’t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</a:rPr>
              <a:t>CONTRACTION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 </a:t>
            </a:r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did</a:t>
            </a:r>
            <a:r>
              <a:rPr lang="en-GB" sz="4400" noProof="0" dirty="0">
                <a:solidFill>
                  <a:prstClr val="black"/>
                </a:solidFill>
                <a:latin typeface="Twinkl Cursive Looped" panose="02000000000000000000" pitchFamily="2" charset="0"/>
              </a:rPr>
              <a:t> not</a:t>
            </a:r>
            <a:endParaRPr lang="en-GB" sz="4400" dirty="0">
              <a:solidFill>
                <a:prstClr val="black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FE4F43-7583-A0B2-6DF7-474D43CA7D7E}"/>
              </a:ext>
            </a:extLst>
          </p:cNvPr>
          <p:cNvSpPr txBox="1">
            <a:spLocks/>
          </p:cNvSpPr>
          <p:nvPr/>
        </p:nvSpPr>
        <p:spPr>
          <a:xfrm>
            <a:off x="658586" y="1350425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did not  = </a:t>
            </a:r>
            <a:r>
              <a:rPr lang="en-GB" dirty="0" err="1">
                <a:latin typeface="Twinkl Cursive Looped" panose="02000000000000000000" pitchFamily="2" charset="0"/>
              </a:rPr>
              <a:t>did</a:t>
            </a:r>
            <a:r>
              <a:rPr lang="en-GB" strike="sngStrike" dirty="0" err="1">
                <a:latin typeface="Twinkl Cursive Looped" panose="02000000000000000000" pitchFamily="2" charset="0"/>
              </a:rPr>
              <a:t>no</a:t>
            </a:r>
            <a:r>
              <a:rPr lang="en-GB" dirty="0" err="1">
                <a:latin typeface="Twinkl Cursive Looped" panose="02000000000000000000" pitchFamily="2" charset="0"/>
              </a:rPr>
              <a:t>t</a:t>
            </a:r>
            <a:r>
              <a:rPr lang="en-GB" dirty="0">
                <a:latin typeface="Twinkl Cursive Looped" panose="02000000000000000000" pitchFamily="2" charset="0"/>
              </a:rPr>
              <a:t>  =  didn’t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 descr="Image result for didn't clipart">
            <a:extLst>
              <a:ext uri="{FF2B5EF4-FFF2-40B4-BE49-F238E27FC236}">
                <a16:creationId xmlns:a16="http://schemas.microsoft.com/office/drawing/2014/main" id="{565E0E3F-0A76-4FE9-6119-5DB0B9322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1" y="305722"/>
            <a:ext cx="2095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“I can’t sleep,” cried baby bear.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073728" y="3080826"/>
            <a:ext cx="1600201" cy="772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998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“I didn’t like that film,” sobbed baby bear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1404257" y="3045278"/>
            <a:ext cx="1698171" cy="767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99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38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whole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456552"/>
            <a:ext cx="116143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all of; entire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3076" name="Picture 4" descr="Image result for whole clipart">
            <a:extLst>
              <a:ext uri="{FF2B5EF4-FFF2-40B4-BE49-F238E27FC236}">
                <a16:creationId xmlns:a16="http://schemas.microsoft.com/office/drawing/2014/main" id="{8AF94EF9-1798-BCF3-D082-F41CA6432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" y="190160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9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825"/>
            <a:ext cx="11870871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 walked the whole journey.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5935435" y="3755572"/>
            <a:ext cx="2032908" cy="8069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716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who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PRONOUN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456552"/>
            <a:ext cx="1161437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what or which person or people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3074" name="Picture 2" descr="Image result for who clipart">
            <a:extLst>
              <a:ext uri="{FF2B5EF4-FFF2-40B4-BE49-F238E27FC236}">
                <a16:creationId xmlns:a16="http://schemas.microsoft.com/office/drawing/2014/main" id="{DC966D14-189F-A045-3EE3-E495557AD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" y="636134"/>
            <a:ext cx="1971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1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Who is that woman?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432957" y="3652325"/>
            <a:ext cx="1877786" cy="91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118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6C3B4B-06E0-F613-7F3E-F61DD977A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3792" r="12143" b="8789"/>
          <a:stretch/>
        </p:blipFill>
        <p:spPr>
          <a:xfrm>
            <a:off x="234042" y="149774"/>
            <a:ext cx="11723915" cy="67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3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Monday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PRONOUN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456552"/>
            <a:ext cx="1161437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</a:t>
            </a:r>
            <a:r>
              <a:rPr kumimoji="0" lang="en-GB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the day of the week before Tuesday and following Sunday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6146" name="Picture 2" descr="Image result for monday clipart">
            <a:extLst>
              <a:ext uri="{FF2B5EF4-FFF2-40B4-BE49-F238E27FC236}">
                <a16:creationId xmlns:a16="http://schemas.microsoft.com/office/drawing/2014/main" id="{15FB45E9-41BE-A4DC-C949-0E374F847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" y="534080"/>
            <a:ext cx="23526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79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 saw him on Monday.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6923313" y="3624943"/>
            <a:ext cx="2890157" cy="937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328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2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58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latin typeface="Twinkl Cursive Looped" panose="02000000000000000000" pitchFamily="2" charset="0"/>
              </a:rPr>
              <a:t>Mondy</a:t>
            </a:r>
            <a:r>
              <a:rPr lang="en-GB" dirty="0">
                <a:latin typeface="Twinkl Cursive Looped" panose="02000000000000000000" pitchFamily="2" charset="0"/>
              </a:rPr>
              <a:t> the hole of the school tried to dance but they </a:t>
            </a:r>
            <a:r>
              <a:rPr lang="en-GB" dirty="0" err="1">
                <a:latin typeface="Twinkl Cursive Looped" panose="02000000000000000000" pitchFamily="2" charset="0"/>
              </a:rPr>
              <a:t>did’nt</a:t>
            </a:r>
            <a:r>
              <a:rPr lang="en-GB" dirty="0">
                <a:latin typeface="Twinkl Cursive Looped" panose="02000000000000000000" pitchFamily="2" charset="0"/>
              </a:rPr>
              <a:t> quite get the timing right.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76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Mondy</a:t>
            </a:r>
            <a:r>
              <a:rPr lang="en-GB" dirty="0">
                <a:latin typeface="Twinkl Cursive Looped" panose="02000000000000000000" pitchFamily="2" charset="0"/>
              </a:rPr>
              <a:t> 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hole</a:t>
            </a:r>
            <a:r>
              <a:rPr lang="en-GB" dirty="0">
                <a:latin typeface="Twinkl Cursive Looped" panose="02000000000000000000" pitchFamily="2" charset="0"/>
              </a:rPr>
              <a:t> of the school tried to dance but they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did’nt</a:t>
            </a:r>
            <a:r>
              <a:rPr lang="en-GB" dirty="0">
                <a:latin typeface="Twinkl Cursive Looped" panose="02000000000000000000" pitchFamily="2" charset="0"/>
              </a:rPr>
              <a:t> quite get the timing right.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78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Mondy</a:t>
            </a:r>
            <a:r>
              <a:rPr lang="en-GB" dirty="0">
                <a:latin typeface="Twinkl Cursive Looped" panose="02000000000000000000" pitchFamily="2" charset="0"/>
              </a:rPr>
              <a:t> the hole of the school tried to dance but they </a:t>
            </a:r>
            <a:r>
              <a:rPr lang="en-GB" dirty="0" err="1">
                <a:latin typeface="Twinkl Cursive Looped" panose="02000000000000000000" pitchFamily="2" charset="0"/>
              </a:rPr>
              <a:t>did’nt</a:t>
            </a:r>
            <a:r>
              <a:rPr lang="en-GB" dirty="0">
                <a:latin typeface="Twinkl Cursive Looped" panose="02000000000000000000" pitchFamily="2" charset="0"/>
              </a:rPr>
              <a:t> quite get the timing right.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Monday – ‘ay’ at the end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47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latin typeface="Twinkl Cursive Looped" panose="02000000000000000000" pitchFamily="2" charset="0"/>
              </a:rPr>
              <a:t>Mondy</a:t>
            </a:r>
            <a:r>
              <a:rPr lang="en-GB" dirty="0">
                <a:latin typeface="Twinkl Cursive Looped" panose="02000000000000000000" pitchFamily="2" charset="0"/>
              </a:rPr>
              <a:t> 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hole</a:t>
            </a:r>
            <a:r>
              <a:rPr lang="en-GB" dirty="0">
                <a:latin typeface="Twinkl Cursive Looped" panose="02000000000000000000" pitchFamily="2" charset="0"/>
              </a:rPr>
              <a:t> of the school tried to dance but they </a:t>
            </a:r>
            <a:r>
              <a:rPr lang="en-GB" dirty="0" err="1">
                <a:latin typeface="Twinkl Cursive Looped" panose="02000000000000000000" pitchFamily="2" charset="0"/>
              </a:rPr>
              <a:t>did’nt</a:t>
            </a:r>
            <a:r>
              <a:rPr lang="en-GB" dirty="0">
                <a:latin typeface="Twinkl Cursive Looped" panose="02000000000000000000" pitchFamily="2" charset="0"/>
              </a:rPr>
              <a:t> quite get the timing right.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whole – incorrect homophone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67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1268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latin typeface="Twinkl Cursive Looped" panose="02000000000000000000" pitchFamily="2" charset="0"/>
              </a:rPr>
              <a:t>Mondy</a:t>
            </a:r>
            <a:r>
              <a:rPr lang="en-GB" dirty="0">
                <a:latin typeface="Twinkl Cursive Looped" panose="02000000000000000000" pitchFamily="2" charset="0"/>
              </a:rPr>
              <a:t> the hole of the school tried to dance but they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did’nt</a:t>
            </a:r>
            <a:r>
              <a:rPr lang="en-GB" dirty="0">
                <a:latin typeface="Twinkl Cursive Looped" panose="02000000000000000000" pitchFamily="2" charset="0"/>
              </a:rPr>
              <a:t> quite get the timing right.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didn’t – apostrophe shows where the letters are missing not where the words join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95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Monday</a:t>
            </a:r>
            <a:r>
              <a:rPr lang="en-GB" dirty="0">
                <a:latin typeface="Twinkl Cursive Looped" panose="02000000000000000000" pitchFamily="2" charset="0"/>
              </a:rPr>
              <a:t>, 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whole</a:t>
            </a:r>
            <a:r>
              <a:rPr lang="en-GB" dirty="0">
                <a:latin typeface="Twinkl Cursive Looped" panose="02000000000000000000" pitchFamily="2" charset="0"/>
              </a:rPr>
              <a:t> of the school tried to dance but they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didn’t</a:t>
            </a:r>
            <a:r>
              <a:rPr lang="en-GB" dirty="0">
                <a:latin typeface="Twinkl Cursive Looped" panose="02000000000000000000" pitchFamily="2" charset="0"/>
              </a:rPr>
              <a:t> quite get the timing right.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2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7350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2  - Summer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Tuesday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942521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B13B5D-FA3A-EC21-942F-C411D95B7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3792" r="12143" b="8789"/>
          <a:stretch/>
        </p:blipFill>
        <p:spPr>
          <a:xfrm>
            <a:off x="234042" y="149774"/>
            <a:ext cx="11723915" cy="67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9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06874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166027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Mr.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906610"/>
            <a:ext cx="1161437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a title used before a surname or full name to address or refer to a man without a higher or honorific or professional title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8196" name="Picture 4" descr="Mr Benn | TV fanart | fanart.tv">
            <a:extLst>
              <a:ext uri="{FF2B5EF4-FFF2-40B4-BE49-F238E27FC236}">
                <a16:creationId xmlns:a16="http://schemas.microsoft.com/office/drawing/2014/main" id="{F6AD0BCF-CB32-17C9-EA54-ADCF9C516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" y="43781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825"/>
            <a:ext cx="11870871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Mr. Robert Smith is our teacher.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321129" y="3739243"/>
            <a:ext cx="1649187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4806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Mrs.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NOUN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697529"/>
            <a:ext cx="1161437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Definition – the title used before a surname or full name to address or refer to a married woman without a higher or honorific or professional title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13316" name="Picture 4" descr="Mrs Claus Clipart #1219755 - Illustration by yayayoyo">
            <a:extLst>
              <a:ext uri="{FF2B5EF4-FFF2-40B4-BE49-F238E27FC236}">
                <a16:creationId xmlns:a16="http://schemas.microsoft.com/office/drawing/2014/main" id="{903DAD07-70C0-E4F4-785A-03D5CDB8F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92225" y="244929"/>
            <a:ext cx="2085975" cy="206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Mrs Sally Jones is our teacher.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751113" y="3652325"/>
            <a:ext cx="1583873" cy="91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131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21" y="38972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suffixes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ing</a:t>
            </a:r>
            <a:r>
              <a:rPr lang="en-GB" dirty="0">
                <a:latin typeface="Twinkl Cursive Looped" panose="02000000000000000000" pitchFamily="2" charset="0"/>
              </a:rPr>
              <a:t>     ed      er     </a:t>
            </a:r>
            <a:r>
              <a:rPr lang="en-GB" dirty="0" err="1">
                <a:latin typeface="Twinkl Cursive Looped" panose="02000000000000000000" pitchFamily="2" charset="0"/>
              </a:rPr>
              <a:t>est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root ending in e</a:t>
            </a:r>
          </a:p>
        </p:txBody>
      </p:sp>
    </p:spTree>
    <p:extLst>
      <p:ext uri="{BB962C8B-B14F-4D97-AF65-F5344CB8AC3E}">
        <p14:creationId xmlns:p14="http://schemas.microsoft.com/office/powerpoint/2010/main" val="18800779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2133768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suffixes</a:t>
            </a:r>
          </a:p>
        </p:txBody>
      </p:sp>
    </p:spTree>
    <p:extLst>
      <p:ext uri="{BB962C8B-B14F-4D97-AF65-F5344CB8AC3E}">
        <p14:creationId xmlns:p14="http://schemas.microsoft.com/office/powerpoint/2010/main" val="241657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897090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hike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694715" y="3561670"/>
            <a:ext cx="555171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0" name="Picture 4" descr="Trekking Royalty Free SVG, Cliparts, Vectors, And Stock Illustration. Image  24121483.">
            <a:extLst>
              <a:ext uri="{FF2B5EF4-FFF2-40B4-BE49-F238E27FC236}">
                <a16:creationId xmlns:a16="http://schemas.microsoft.com/office/drawing/2014/main" id="{DA895516-1D2D-7060-439F-14461AC08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6" y="707572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6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hiking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400800" y="3561670"/>
            <a:ext cx="1142999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0" name="Picture 4" descr="Trekking Royalty Free SVG, Cliparts, Vectors, And Stock Illustration. Image  24121483.">
            <a:extLst>
              <a:ext uri="{FF2B5EF4-FFF2-40B4-BE49-F238E27FC236}">
                <a16:creationId xmlns:a16="http://schemas.microsoft.com/office/drawing/2014/main" id="{DA895516-1D2D-7060-439F-14461AC08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6" y="707572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hiker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580413" y="3561670"/>
            <a:ext cx="783773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0" name="Picture 4" descr="Trekking Royalty Free SVG, Cliparts, Vectors, And Stock Illustration. Image  24121483.">
            <a:extLst>
              <a:ext uri="{FF2B5EF4-FFF2-40B4-BE49-F238E27FC236}">
                <a16:creationId xmlns:a16="http://schemas.microsoft.com/office/drawing/2014/main" id="{DA895516-1D2D-7060-439F-14461AC08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6" y="707572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hiked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580413" y="3561670"/>
            <a:ext cx="783773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0" name="Picture 4" descr="Trekking Royalty Free SVG, Cliparts, Vectors, And Stock Illustration. Image  24121483.">
            <a:extLst>
              <a:ext uri="{FF2B5EF4-FFF2-40B4-BE49-F238E27FC236}">
                <a16:creationId xmlns:a16="http://schemas.microsoft.com/office/drawing/2014/main" id="{DA895516-1D2D-7060-439F-14461AC08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6" y="707572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26133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1" y="50239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Possessive apostrophe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755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07" y="5056582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possessive apostrophe</a:t>
            </a:r>
            <a:br>
              <a:rPr lang="en-GB" sz="4800" dirty="0">
                <a:latin typeface="Twinkl Cursive Looped" panose="02000000000000000000" pitchFamily="2" charset="0"/>
              </a:rPr>
            </a:br>
            <a:br>
              <a:rPr lang="en-GB" sz="4800" dirty="0"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chemeClr val="bg1"/>
                </a:solidFill>
                <a:latin typeface="Twinkl Cursive Looped" panose="02000000000000000000" pitchFamily="2" charset="0"/>
              </a:rPr>
              <a:t>___</a:t>
            </a:r>
            <a:r>
              <a:rPr lang="en-GB" sz="4800" dirty="0">
                <a:latin typeface="Twinkl Cursive Looped" panose="02000000000000000000" pitchFamily="2" charset="0"/>
              </a:rPr>
              <a:t>’</a:t>
            </a:r>
            <a:r>
              <a:rPr lang="en-GB" sz="4800" dirty="0">
                <a:solidFill>
                  <a:schemeClr val="bg1"/>
                </a:solidFill>
                <a:latin typeface="Twinkl Cursive Looped" panose="02000000000000000000" pitchFamily="2" charset="0"/>
              </a:rPr>
              <a:t>__</a:t>
            </a:r>
            <a:br>
              <a:rPr lang="en-GB" sz="4800" dirty="0">
                <a:latin typeface="Twinkl Cursive Looped" panose="02000000000000000000" pitchFamily="2" charset="0"/>
              </a:rPr>
            </a:br>
            <a:r>
              <a:rPr lang="en-GB" sz="4800" dirty="0">
                <a:latin typeface="Twinkl Cursive Looped" panose="02000000000000000000" pitchFamily="2" charset="0"/>
              </a:rPr>
              <a:t>apostrophe shows possession</a:t>
            </a:r>
            <a:br>
              <a:rPr lang="en-GB" sz="4800" dirty="0">
                <a:latin typeface="Twinkl Cursive Looped" panose="02000000000000000000" pitchFamily="2" charset="0"/>
              </a:rPr>
            </a:br>
            <a:br>
              <a:rPr lang="en-GB" sz="4800" dirty="0">
                <a:latin typeface="Twinkl Cursive Looped" panose="02000000000000000000" pitchFamily="2" charset="0"/>
              </a:rPr>
            </a:br>
            <a:r>
              <a:rPr lang="en-GB" sz="4800" dirty="0" err="1">
                <a:latin typeface="Twinkl Cursive Looped" panose="02000000000000000000" pitchFamily="2" charset="0"/>
              </a:rPr>
              <a:t>possession</a:t>
            </a:r>
            <a:r>
              <a:rPr lang="en-GB" sz="4800" dirty="0">
                <a:latin typeface="Twinkl Cursive Looped" panose="02000000000000000000" pitchFamily="2" charset="0"/>
              </a:rPr>
              <a:t> - something belonging to someone or something</a:t>
            </a:r>
          </a:p>
        </p:txBody>
      </p:sp>
    </p:spTree>
    <p:extLst>
      <p:ext uri="{BB962C8B-B14F-4D97-AF65-F5344CB8AC3E}">
        <p14:creationId xmlns:p14="http://schemas.microsoft.com/office/powerpoint/2010/main" val="27182792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child’s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629401" y="3429000"/>
            <a:ext cx="865415" cy="1014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mage result for child's ballclipart">
            <a:extLst>
              <a:ext uri="{FF2B5EF4-FFF2-40B4-BE49-F238E27FC236}">
                <a16:creationId xmlns:a16="http://schemas.microsoft.com/office/drawing/2014/main" id="{F7605242-8327-FAC4-5713-FB7739017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2" r="10614" b="29048"/>
          <a:stretch/>
        </p:blipFill>
        <p:spPr bwMode="auto">
          <a:xfrm>
            <a:off x="519792" y="481692"/>
            <a:ext cx="2011137" cy="19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40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teacher’s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814457" y="3429000"/>
            <a:ext cx="963384" cy="11334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Image result for  teacher's tea clipart">
            <a:extLst>
              <a:ext uri="{FF2B5EF4-FFF2-40B4-BE49-F238E27FC236}">
                <a16:creationId xmlns:a16="http://schemas.microsoft.com/office/drawing/2014/main" id="{7156C6BE-23AF-A9CC-9DD5-6BDC121E8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49035"/>
            <a:ext cx="1295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child’s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</a:rPr>
              <a:t>NOUN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 </a:t>
            </a:r>
            <a:r>
              <a:rPr lang="en-GB" sz="4400" noProof="0" dirty="0">
                <a:solidFill>
                  <a:prstClr val="black"/>
                </a:solidFill>
                <a:latin typeface="Twinkl Cursive Looped" panose="02000000000000000000" pitchFamily="2" charset="0"/>
              </a:rPr>
              <a:t>something owned by the child</a:t>
            </a:r>
            <a:endParaRPr lang="en-GB" sz="4400" dirty="0">
              <a:solidFill>
                <a:prstClr val="black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FE4F43-7583-A0B2-6DF7-474D43CA7D7E}"/>
              </a:ext>
            </a:extLst>
          </p:cNvPr>
          <p:cNvSpPr txBox="1">
            <a:spLocks/>
          </p:cNvSpPr>
          <p:nvPr/>
        </p:nvSpPr>
        <p:spPr>
          <a:xfrm>
            <a:off x="259215" y="1350425"/>
            <a:ext cx="11595327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child possessing ball = child’s ball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6" name="Picture 4" descr="Image result for child's ballclipart">
            <a:extLst>
              <a:ext uri="{FF2B5EF4-FFF2-40B4-BE49-F238E27FC236}">
                <a16:creationId xmlns:a16="http://schemas.microsoft.com/office/drawing/2014/main" id="{8DA15D6E-278A-35D9-4053-24314744E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2" r="10614" b="29048"/>
          <a:stretch/>
        </p:blipFill>
        <p:spPr bwMode="auto">
          <a:xfrm>
            <a:off x="1" y="142755"/>
            <a:ext cx="1861742" cy="18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3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every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DETERMINER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906610"/>
            <a:ext cx="116143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used before a singular noun to refer to all the individual members of a set without exception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8194" name="Picture 2" descr="Everyone-the-same-all-unique Clip Art at Clker.com - vector clip art  online, royalty free &amp; public domain">
            <a:extLst>
              <a:ext uri="{FF2B5EF4-FFF2-40B4-BE49-F238E27FC236}">
                <a16:creationId xmlns:a16="http://schemas.microsoft.com/office/drawing/2014/main" id="{A36577EC-60E6-2D5E-4E99-27A651A22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" y="715524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1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18913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teacher’s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53EA-1945-744E-2DD1-0312F4DE835F}"/>
              </a:ext>
            </a:extLst>
          </p:cNvPr>
          <p:cNvSpPr txBox="1"/>
          <p:nvPr/>
        </p:nvSpPr>
        <p:spPr>
          <a:xfrm>
            <a:off x="259216" y="3219608"/>
            <a:ext cx="113143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</a:rPr>
              <a:t>NOUN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 </a:t>
            </a:r>
            <a:b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4BFF7-3319-CAE2-192F-C4DCBBBBFCCA}"/>
              </a:ext>
            </a:extLst>
          </p:cNvPr>
          <p:cNvSpPr txBox="1"/>
          <p:nvPr/>
        </p:nvSpPr>
        <p:spPr>
          <a:xfrm>
            <a:off x="402091" y="4672786"/>
            <a:ext cx="11789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  <a:t>Definition – </a:t>
            </a:r>
            <a:r>
              <a:rPr lang="en-GB" sz="4400" noProof="0" dirty="0">
                <a:solidFill>
                  <a:prstClr val="black"/>
                </a:solidFill>
                <a:latin typeface="Twinkl Cursive Looped" panose="02000000000000000000" pitchFamily="2" charset="0"/>
              </a:rPr>
              <a:t>something owned by the teacher</a:t>
            </a:r>
            <a:endParaRPr lang="en-GB" sz="4400" dirty="0">
              <a:solidFill>
                <a:prstClr val="black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FE4F43-7583-A0B2-6DF7-474D43CA7D7E}"/>
              </a:ext>
            </a:extLst>
          </p:cNvPr>
          <p:cNvSpPr txBox="1">
            <a:spLocks/>
          </p:cNvSpPr>
          <p:nvPr/>
        </p:nvSpPr>
        <p:spPr>
          <a:xfrm>
            <a:off x="1" y="1350425"/>
            <a:ext cx="12192000" cy="1481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teacher possessing desk = teacher’s desk</a:t>
            </a:r>
            <a:endParaRPr lang="en-GB" sz="4800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4" descr="Image result for  teacher's tea clipart">
            <a:extLst>
              <a:ext uri="{FF2B5EF4-FFF2-40B4-BE49-F238E27FC236}">
                <a16:creationId xmlns:a16="http://schemas.microsoft.com/office/drawing/2014/main" id="{D46C43C2-68B5-1B4C-979F-C10A9C53B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105642"/>
            <a:ext cx="1295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child’s teddy dropped on the floor.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432956" y="2171700"/>
            <a:ext cx="2090058" cy="90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974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teacher’s pen fell to the floor.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2334986" y="3673929"/>
            <a:ext cx="2710543" cy="8832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313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681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any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DETERMINER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456552"/>
            <a:ext cx="116143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used to refer to one or some of a thing or number of things, no matter how much or how many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3078" name="Picture 6" descr="Image result for ANY clipart">
            <a:extLst>
              <a:ext uri="{FF2B5EF4-FFF2-40B4-BE49-F238E27FC236}">
                <a16:creationId xmlns:a16="http://schemas.microsoft.com/office/drawing/2014/main" id="{BCD24394-5CB8-FBA9-AA8E-CB51908A5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" y="323510"/>
            <a:ext cx="1095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825"/>
            <a:ext cx="11870871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 don't have any chocolate left.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4918981" y="3755571"/>
            <a:ext cx="1498148" cy="8069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141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many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noProof="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DETERMINER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456552"/>
            <a:ext cx="116143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a large number of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27650" name="Picture 2" descr="Image result for mANY clipart">
            <a:extLst>
              <a:ext uri="{FF2B5EF4-FFF2-40B4-BE49-F238E27FC236}">
                <a16:creationId xmlns:a16="http://schemas.microsoft.com/office/drawing/2014/main" id="{714BDF6B-0A44-AFB2-E8A8-A61EF51B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2" y="218523"/>
            <a:ext cx="1447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Many people sing Ed Sheeran songs.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522514" y="3652325"/>
            <a:ext cx="1877786" cy="91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8132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Tuesday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PRONOUN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4456552"/>
            <a:ext cx="1161437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-</a:t>
            </a:r>
            <a:r>
              <a:rPr kumimoji="0" lang="en-GB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the day of the week before Wednesday and following Monday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6148" name="Picture 4" descr="Image result for tuesday clipart">
            <a:extLst>
              <a:ext uri="{FF2B5EF4-FFF2-40B4-BE49-F238E27FC236}">
                <a16:creationId xmlns:a16="http://schemas.microsoft.com/office/drawing/2014/main" id="{FCBF0CC2-B07C-AD3D-07EE-5A6ABB76A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" y="32351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0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Come to dinner on Tuesday.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7723413" y="3575957"/>
            <a:ext cx="3004458" cy="9865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503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825"/>
            <a:ext cx="11870871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children sang every note perfectly.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5698670" y="3771900"/>
            <a:ext cx="1649187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033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86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361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latin typeface="Twinkl Cursive Looped" panose="02000000000000000000" pitchFamily="2" charset="0"/>
              </a:rPr>
              <a:t>Tusday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 err="1">
                <a:latin typeface="Twinkl Cursive Looped" panose="02000000000000000000" pitchFamily="2" charset="0"/>
              </a:rPr>
              <a:t>meny</a:t>
            </a:r>
            <a:r>
              <a:rPr lang="en-GB" dirty="0">
                <a:latin typeface="Twinkl Cursive Looped" panose="02000000000000000000" pitchFamily="2" charset="0"/>
              </a:rPr>
              <a:t> children tried to steal the teachers favourite chocolate bar.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928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Tusday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meny</a:t>
            </a:r>
            <a:r>
              <a:rPr lang="en-GB" dirty="0">
                <a:latin typeface="Twinkl Cursive Looped" panose="02000000000000000000" pitchFamily="2" charset="0"/>
              </a:rPr>
              <a:t> children tried to steal 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teachers</a:t>
            </a:r>
            <a:r>
              <a:rPr lang="en-GB" dirty="0">
                <a:latin typeface="Twinkl Cursive Looped" panose="02000000000000000000" pitchFamily="2" charset="0"/>
              </a:rPr>
              <a:t> favourite chocolate bar.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781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Tusday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 err="1">
                <a:latin typeface="Twinkl Cursive Looped" panose="02000000000000000000" pitchFamily="2" charset="0"/>
              </a:rPr>
              <a:t>meny</a:t>
            </a:r>
            <a:r>
              <a:rPr lang="en-GB" dirty="0">
                <a:latin typeface="Twinkl Cursive Looped" panose="02000000000000000000" pitchFamily="2" charset="0"/>
              </a:rPr>
              <a:t> children tried to steal the teachers favourite chocolate bar.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Tuesday – ‘</a:t>
            </a:r>
            <a:r>
              <a:rPr lang="en-GB" dirty="0" err="1">
                <a:latin typeface="Twinkl Cursive Looped" panose="02000000000000000000" pitchFamily="2" charset="0"/>
              </a:rPr>
              <a:t>ue</a:t>
            </a:r>
            <a:r>
              <a:rPr lang="en-GB" dirty="0">
                <a:latin typeface="Twinkl Cursive Looped" panose="02000000000000000000" pitchFamily="2" charset="0"/>
              </a:rPr>
              <a:t>’ not just ‘u’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517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latin typeface="Twinkl Cursive Looped" panose="02000000000000000000" pitchFamily="2" charset="0"/>
              </a:rPr>
              <a:t>Tusday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meny</a:t>
            </a:r>
            <a:r>
              <a:rPr lang="en-GB" dirty="0">
                <a:latin typeface="Twinkl Cursive Looped" panose="02000000000000000000" pitchFamily="2" charset="0"/>
              </a:rPr>
              <a:t> children tried to steal the teachers favourite chocolate bar.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many – ‘a’ not ‘e’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994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494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 err="1">
                <a:latin typeface="Twinkl Cursive Looped" panose="02000000000000000000" pitchFamily="2" charset="0"/>
              </a:rPr>
              <a:t>Tusday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r>
              <a:rPr lang="en-GB" dirty="0" err="1">
                <a:latin typeface="Twinkl Cursive Looped" panose="02000000000000000000" pitchFamily="2" charset="0"/>
              </a:rPr>
              <a:t>meny</a:t>
            </a:r>
            <a:r>
              <a:rPr lang="en-GB" dirty="0">
                <a:latin typeface="Twinkl Cursive Looped" panose="02000000000000000000" pitchFamily="2" charset="0"/>
              </a:rPr>
              <a:t> children tried to steal 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teachers</a:t>
            </a:r>
            <a:r>
              <a:rPr lang="en-GB" dirty="0">
                <a:latin typeface="Twinkl Cursive Looped" panose="02000000000000000000" pitchFamily="2" charset="0"/>
              </a:rPr>
              <a:t> favourite chocolate bar.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teacher’s  - possessive apostrophe needed to show the teacher owns the chocolate bar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802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On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Tuesday</a:t>
            </a:r>
            <a:r>
              <a:rPr lang="en-GB" dirty="0">
                <a:latin typeface="Twinkl Cursive Looped" panose="02000000000000000000" pitchFamily="2" charset="0"/>
              </a:rPr>
              <a:t>,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many</a:t>
            </a:r>
            <a:r>
              <a:rPr lang="en-GB" dirty="0">
                <a:latin typeface="Twinkl Cursive Looped" panose="02000000000000000000" pitchFamily="2" charset="0"/>
              </a:rPr>
              <a:t> children tried to steal 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teacher’s</a:t>
            </a:r>
            <a:r>
              <a:rPr lang="en-GB" dirty="0">
                <a:latin typeface="Twinkl Cursive Looped" panose="02000000000000000000" pitchFamily="2" charset="0"/>
              </a:rPr>
              <a:t> favourite chocolate bar.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154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2  - Summer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Wednesday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7751801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69B7B7-6A91-7E7B-0A6A-E6BECECE9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13792" r="12143" b="8789"/>
          <a:stretch/>
        </p:blipFill>
        <p:spPr>
          <a:xfrm>
            <a:off x="234042" y="149774"/>
            <a:ext cx="11723915" cy="67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4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everybody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PRONOUN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191182" y="4819991"/>
            <a:ext cx="1161437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Definition – every person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3" name="Picture 2" descr="Clipart Images – Browse 3,810,132 Stock Photos, Vectors, and Video | Adobe  Stock">
            <a:extLst>
              <a:ext uri="{FF2B5EF4-FFF2-40B4-BE49-F238E27FC236}">
                <a16:creationId xmlns:a16="http://schemas.microsoft.com/office/drawing/2014/main" id="{F4568103-2652-4362-18A4-0A066FEFF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2" y="479651"/>
            <a:ext cx="4086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073718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9347859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even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906610"/>
            <a:ext cx="1161437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</a:rPr>
              <a:t>Definition </a:t>
            </a:r>
            <a:r>
              <a:rPr lang="en-GB" sz="4800" dirty="0">
                <a:solidFill>
                  <a:prstClr val="black"/>
                </a:solidFill>
                <a:latin typeface="Twinkl Cursive Looped" panose="02000000000000000000" pitchFamily="2" charset="0"/>
              </a:rPr>
              <a:t>- divisible by two without a remainder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21506" name="Picture 2" descr="Even numbers clipart - Clipartix">
            <a:extLst>
              <a:ext uri="{FF2B5EF4-FFF2-40B4-BE49-F238E27FC236}">
                <a16:creationId xmlns:a16="http://schemas.microsoft.com/office/drawing/2014/main" id="{5015EA4B-121C-7BED-82F4-6A4FEB841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3" y="46468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0825"/>
            <a:ext cx="11870871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24 is an even number.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5110841" y="3624943"/>
            <a:ext cx="1649187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8764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128" y="310243"/>
            <a:ext cx="10515600" cy="145324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Twinkl Cursive Looped" panose="02000000000000000000" pitchFamily="2" charset="0"/>
              </a:rPr>
              <a:t>Christmas  </a:t>
            </a:r>
            <a:endParaRPr lang="en-GB" sz="6600" i="1" dirty="0">
              <a:latin typeface="Twinkl Cursive Loope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4366C-8EFB-1EF9-3E80-C6EE7BE15FA3}"/>
              </a:ext>
            </a:extLst>
          </p:cNvPr>
          <p:cNvSpPr txBox="1"/>
          <p:nvPr/>
        </p:nvSpPr>
        <p:spPr>
          <a:xfrm>
            <a:off x="386443" y="2312534"/>
            <a:ext cx="116143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NOUN 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DC8B7-0F0D-46B5-057E-579929B7D816}"/>
              </a:ext>
            </a:extLst>
          </p:cNvPr>
          <p:cNvSpPr txBox="1"/>
          <p:nvPr/>
        </p:nvSpPr>
        <p:spPr>
          <a:xfrm>
            <a:off x="288812" y="3697529"/>
            <a:ext cx="1161437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Twinkl Cursive Looped" panose="02000000000000000000" pitchFamily="2" charset="0"/>
              </a:rPr>
              <a:t>Definition – the annual Christian festival celebrating Christ's birth, held on 25 December in the Western Church</a:t>
            </a:r>
            <a:b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25602" name="Picture 2" descr="187,980 Christmas Clip Art Images, Stock Photos &amp; Vectors | Shutterstock">
            <a:extLst>
              <a:ext uri="{FF2B5EF4-FFF2-40B4-BE49-F238E27FC236}">
                <a16:creationId xmlns:a16="http://schemas.microsoft.com/office/drawing/2014/main" id="{2405A4BA-1634-288A-0C9B-5599F4185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3"/>
          <a:stretch/>
        </p:blipFill>
        <p:spPr bwMode="auto">
          <a:xfrm>
            <a:off x="288812" y="637835"/>
            <a:ext cx="3257550" cy="12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19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 love decorating the house at Christmas.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3967842" y="3652325"/>
            <a:ext cx="3559629" cy="91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578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44360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suffixes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ness, </a:t>
            </a:r>
            <a:r>
              <a:rPr lang="en-GB" dirty="0" err="1">
                <a:latin typeface="Twinkl Cursive Looped" panose="02000000000000000000" pitchFamily="2" charset="0"/>
              </a:rPr>
              <a:t>ful</a:t>
            </a:r>
            <a:r>
              <a:rPr lang="en-GB" dirty="0">
                <a:latin typeface="Twinkl Cursive Looped" panose="02000000000000000000" pitchFamily="2" charset="0"/>
              </a:rPr>
              <a:t> and </a:t>
            </a:r>
            <a:r>
              <a:rPr lang="en-GB" dirty="0" err="1">
                <a:latin typeface="Twinkl Cursive Looped" panose="02000000000000000000" pitchFamily="2" charset="0"/>
              </a:rPr>
              <a:t>ment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just add suffix to root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262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44360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i="1" dirty="0">
                <a:latin typeface="Twinkl Cursive Looped" panose="02000000000000000000" pitchFamily="2" charset="0"/>
              </a:rPr>
              <a:t>Exceptions -</a:t>
            </a:r>
            <a:br>
              <a:rPr lang="en-GB" i="1" dirty="0">
                <a:latin typeface="Twinkl Cursive Looped" panose="02000000000000000000" pitchFamily="2" charset="0"/>
              </a:rPr>
            </a:br>
            <a:r>
              <a:rPr lang="en-GB" i="1" dirty="0">
                <a:latin typeface="Twinkl Cursive Looped" panose="02000000000000000000" pitchFamily="2" charset="0"/>
              </a:rPr>
              <a:t>Words of more than 1 syllable and which end with a consonant followed by a ‘y’ </a:t>
            </a:r>
            <a:br>
              <a:rPr lang="en-GB" i="1" dirty="0">
                <a:latin typeface="Twinkl Cursive Looped" panose="02000000000000000000" pitchFamily="2" charset="0"/>
              </a:rPr>
            </a:br>
            <a:r>
              <a:rPr lang="en-GB" i="1" dirty="0">
                <a:latin typeface="Twinkl Cursive Looped" panose="02000000000000000000" pitchFamily="2" charset="0"/>
              </a:rPr>
              <a:t>such as merry need to have the y changed to an ‘</a:t>
            </a:r>
            <a:r>
              <a:rPr lang="en-GB" i="1" dirty="0" err="1">
                <a:latin typeface="Twinkl Cursive Looped" panose="02000000000000000000" pitchFamily="2" charset="0"/>
              </a:rPr>
              <a:t>i</a:t>
            </a:r>
            <a:r>
              <a:rPr lang="en-GB" i="1" dirty="0">
                <a:latin typeface="Twinkl Cursive Looped" panose="02000000000000000000" pitchFamily="2" charset="0"/>
              </a:rPr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31621677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2133768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suffixes</a:t>
            </a:r>
          </a:p>
        </p:txBody>
      </p:sp>
    </p:spTree>
    <p:extLst>
      <p:ext uri="{BB962C8B-B14F-4D97-AF65-F5344CB8AC3E}">
        <p14:creationId xmlns:p14="http://schemas.microsoft.com/office/powerpoint/2010/main" val="35170347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2133768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-ness</a:t>
            </a:r>
          </a:p>
        </p:txBody>
      </p:sp>
    </p:spTree>
    <p:extLst>
      <p:ext uri="{BB962C8B-B14F-4D97-AF65-F5344CB8AC3E}">
        <p14:creationId xmlns:p14="http://schemas.microsoft.com/office/powerpoint/2010/main" val="11521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3080825"/>
            <a:ext cx="11560628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Everybody agrees with our teacher.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7A1AC9-9EC9-E1AA-348D-958CE44F2772}"/>
              </a:ext>
            </a:extLst>
          </p:cNvPr>
          <p:cNvSpPr txBox="1">
            <a:spLocks/>
          </p:cNvSpPr>
          <p:nvPr/>
        </p:nvSpPr>
        <p:spPr>
          <a:xfrm>
            <a:off x="751113" y="3652325"/>
            <a:ext cx="3249387" cy="91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011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2133768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-</a:t>
            </a:r>
            <a:r>
              <a:rPr lang="en-GB" sz="4800" dirty="0" err="1">
                <a:latin typeface="Twinkl Cursive Looped" panose="02000000000000000000" pitchFamily="2" charset="0"/>
              </a:rPr>
              <a:t>ful</a:t>
            </a:r>
            <a:endParaRPr lang="en-GB" sz="48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321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78" y="2133768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4800" dirty="0">
                <a:latin typeface="Twinkl Cursive Looped" panose="02000000000000000000" pitchFamily="2" charset="0"/>
              </a:rPr>
              <a:t>-</a:t>
            </a:r>
            <a:r>
              <a:rPr lang="en-GB" sz="4800" dirty="0" err="1">
                <a:latin typeface="Twinkl Cursive Looped" panose="02000000000000000000" pitchFamily="2" charset="0"/>
              </a:rPr>
              <a:t>ment</a:t>
            </a:r>
            <a:endParaRPr lang="en-GB" sz="4800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530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pay</a:t>
            </a:r>
          </a:p>
        </p:txBody>
      </p:sp>
      <p:pic>
        <p:nvPicPr>
          <p:cNvPr id="15362" name="Picture 2" descr="Money Clipart Money Payment Clip Art - Money Clipart Money Payment Clip Art  - Free Transparent PNG Clipart Images Download">
            <a:extLst>
              <a:ext uri="{FF2B5EF4-FFF2-40B4-BE49-F238E27FC236}">
                <a16:creationId xmlns:a16="http://schemas.microsoft.com/office/drawing/2014/main" id="{0404A099-C95D-39C2-1F40-3D2330FAC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9228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05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payment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221186" y="3561670"/>
            <a:ext cx="1681843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86" name="Picture 2" descr="Money Bag Payment Clip Art, PNG, 1481x2400px, Money, Artwork, Bag, Cartoon,  Coin Download Free">
            <a:extLst>
              <a:ext uri="{FF2B5EF4-FFF2-40B4-BE49-F238E27FC236}">
                <a16:creationId xmlns:a16="http://schemas.microsoft.com/office/drawing/2014/main" id="{7E427EED-0549-BF6C-9AA4-187FB88E5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368753"/>
            <a:ext cx="16764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0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care</a:t>
            </a:r>
          </a:p>
        </p:txBody>
      </p:sp>
      <p:pic>
        <p:nvPicPr>
          <p:cNvPr id="17410" name="Picture 2" descr="Caring Hands Clip Art - Health Care Hand Logo, HD Png Download ,  Transparent Png Image - PNGitem">
            <a:extLst>
              <a:ext uri="{FF2B5EF4-FFF2-40B4-BE49-F238E27FC236}">
                <a16:creationId xmlns:a16="http://schemas.microsoft.com/office/drawing/2014/main" id="{0A7AB721-FE2C-BC3B-03B7-FC6952A5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7" y="499382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careful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580414" y="3561670"/>
            <a:ext cx="1110343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434" name="Picture 2" descr="Fall Sign Clipart Transparent PNG Hd, Careful Fall Sign, Be Careful To  Fall, Prohibit Sign, Slip PNG Image For Free Download">
            <a:extLst>
              <a:ext uri="{FF2B5EF4-FFF2-40B4-BE49-F238E27FC236}">
                <a16:creationId xmlns:a16="http://schemas.microsoft.com/office/drawing/2014/main" id="{5EA8707D-C5C0-4F65-21DF-33F7C6F71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0" y="217035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9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grace</a:t>
            </a:r>
          </a:p>
        </p:txBody>
      </p:sp>
      <p:pic>
        <p:nvPicPr>
          <p:cNvPr id="19458" name="Picture 2" descr="Grace Clipart, Transparent PNG Clipart Images Free Download , Page 6 -  ClipartMax">
            <a:extLst>
              <a:ext uri="{FF2B5EF4-FFF2-40B4-BE49-F238E27FC236}">
                <a16:creationId xmlns:a16="http://schemas.microsoft.com/office/drawing/2014/main" id="{5E506630-B6EE-6A68-E140-349CF248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2" y="437470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9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graceful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825343" y="3561670"/>
            <a:ext cx="1110343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482" name="Picture 2" descr="Graceful Dancer With A Butterfly Royalty Free SVG, Cliparts, Vectors, And  Stock Illustration. Image 10901690.">
            <a:extLst>
              <a:ext uri="{FF2B5EF4-FFF2-40B4-BE49-F238E27FC236}">
                <a16:creationId xmlns:a16="http://schemas.microsoft.com/office/drawing/2014/main" id="{25EDA97D-21D0-E96F-1604-DF7D5F90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2" y="33269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2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121142112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1" y="50239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Suffix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tion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04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9608</TotalTime>
  <Words>2067</Words>
  <Application>Microsoft Office PowerPoint</Application>
  <PresentationFormat>Widescreen</PresentationFormat>
  <Paragraphs>337</Paragraphs>
  <Slides>204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204</vt:i4>
      </vt:variant>
    </vt:vector>
  </HeadingPairs>
  <TitlesOfParts>
    <vt:vector size="209" baseType="lpstr">
      <vt:lpstr>Arial</vt:lpstr>
      <vt:lpstr>Calibri</vt:lpstr>
      <vt:lpstr>Calibri Light</vt:lpstr>
      <vt:lpstr>Twinkl Cursive Looped</vt:lpstr>
      <vt:lpstr>Office Theme</vt:lpstr>
      <vt:lpstr>Spelling Y2</vt:lpstr>
      <vt:lpstr>PowerPoint Presentation</vt:lpstr>
      <vt:lpstr>PowerPoint Presentation</vt:lpstr>
      <vt:lpstr>Let’s Revisit and Review…</vt:lpstr>
      <vt:lpstr>Do you remember this challenge word?</vt:lpstr>
      <vt:lpstr>every </vt:lpstr>
      <vt:lpstr>The children sang every note perfectly.</vt:lpstr>
      <vt:lpstr>everybody </vt:lpstr>
      <vt:lpstr>Everybody agrees with our teacher. </vt:lpstr>
      <vt:lpstr>homophones or near homophones  homo = same phone = sound </vt:lpstr>
      <vt:lpstr>homophones</vt:lpstr>
      <vt:lpstr>quite</vt:lpstr>
      <vt:lpstr>quiet </vt:lpstr>
      <vt:lpstr>see</vt:lpstr>
      <vt:lpstr>sea</vt:lpstr>
      <vt:lpstr>Let’s Teach and Practise</vt:lpstr>
      <vt:lpstr>contractions    </vt:lpstr>
      <vt:lpstr>contractions   ___’____  apostrophe is used to  replace letter or letters    NOT WHERE THE TWO WORDS JOIN</vt:lpstr>
      <vt:lpstr>can’t </vt:lpstr>
      <vt:lpstr>didn’t </vt:lpstr>
      <vt:lpstr>can’t </vt:lpstr>
      <vt:lpstr>didn’t </vt:lpstr>
      <vt:lpstr>“I can’t sleep,” cried baby bear. </vt:lpstr>
      <vt:lpstr> “I didn’t like that film,” sobbed baby bear</vt:lpstr>
      <vt:lpstr>New CHALLENGE words.</vt:lpstr>
      <vt:lpstr>whole</vt:lpstr>
      <vt:lpstr>He walked the whole journey. </vt:lpstr>
      <vt:lpstr>who</vt:lpstr>
      <vt:lpstr>Who is that woman? </vt:lpstr>
      <vt:lpstr>Monday</vt:lpstr>
      <vt:lpstr>I saw him on Monday. </vt:lpstr>
      <vt:lpstr>Let’s investigate.</vt:lpstr>
      <vt:lpstr>Can you spot the spelling errors in these sentences?  Write the correct spelling and explain where they went wrong. </vt:lpstr>
      <vt:lpstr>On Mondy the hole of the school tried to dance but they did’nt quite get the timing right. </vt:lpstr>
      <vt:lpstr>On Mondy the hole of the school tried to dance but they did’nt quite get the timing right. </vt:lpstr>
      <vt:lpstr>On Mondy the hole of the school tried to dance but they did’nt quite get the timing right.   Monday – ‘ay’ at the end</vt:lpstr>
      <vt:lpstr>On Mondy the hole of the school tried to dance but they did’nt quite get the timing right.   whole – incorrect homophone</vt:lpstr>
      <vt:lpstr>On Mondy the hole of the school tried to dance but they did’nt quite get the timing right.   didn’t – apostrophe shows where the letters are missing not where the words join</vt:lpstr>
      <vt:lpstr>On Monday, the whole of the school tried to dance but they didn’t quite get the timing right. </vt:lpstr>
      <vt:lpstr>PowerPoint Presentation</vt:lpstr>
      <vt:lpstr>PowerPoint Presentation</vt:lpstr>
      <vt:lpstr>Let’s Revisit and Review…</vt:lpstr>
      <vt:lpstr>Do you remember this challenge word?</vt:lpstr>
      <vt:lpstr>Mr. </vt:lpstr>
      <vt:lpstr>Mr. Robert Smith is our teacher. </vt:lpstr>
      <vt:lpstr>Mrs. </vt:lpstr>
      <vt:lpstr>Mrs Sally Jones is our teacher. </vt:lpstr>
      <vt:lpstr>suffixes  ing     ed      er     est   root ending in e</vt:lpstr>
      <vt:lpstr>suffixes</vt:lpstr>
      <vt:lpstr>hike</vt:lpstr>
      <vt:lpstr>hiking</vt:lpstr>
      <vt:lpstr>hiker</vt:lpstr>
      <vt:lpstr>hiked</vt:lpstr>
      <vt:lpstr>Let’s Teach and Practise</vt:lpstr>
      <vt:lpstr>Possessive apostrophe    </vt:lpstr>
      <vt:lpstr>possessive apostrophe  ___’__ apostrophe shows possession  possession - something belonging to someone or something</vt:lpstr>
      <vt:lpstr>child’s </vt:lpstr>
      <vt:lpstr>teacher’s </vt:lpstr>
      <vt:lpstr>child’s</vt:lpstr>
      <vt:lpstr>teacher’s</vt:lpstr>
      <vt:lpstr>The child’s teddy dropped on the floor. </vt:lpstr>
      <vt:lpstr> The teacher’s pen fell to the floor.</vt:lpstr>
      <vt:lpstr>New CHALLENGE words.</vt:lpstr>
      <vt:lpstr>any</vt:lpstr>
      <vt:lpstr>I don't have any chocolate left. </vt:lpstr>
      <vt:lpstr>many</vt:lpstr>
      <vt:lpstr>Many people sing Ed Sheeran songs. </vt:lpstr>
      <vt:lpstr>Tuesday</vt:lpstr>
      <vt:lpstr>Come to dinner on Tuesday.</vt:lpstr>
      <vt:lpstr>Let’s investigate.</vt:lpstr>
      <vt:lpstr>Can you spot the spelling errors in these sentences?  Write the correct spelling and explain where they went wrong. </vt:lpstr>
      <vt:lpstr>On Tusday meny children tried to steal the teachers favourite chocolate bar. </vt:lpstr>
      <vt:lpstr>On Tusday meny children tried to steal the teachers favourite chocolate bar. </vt:lpstr>
      <vt:lpstr>On Tusday meny children tried to steal the teachers favourite chocolate bar.   Tuesday – ‘ue’ not just ‘u’</vt:lpstr>
      <vt:lpstr>On Tusday meny children tried to steal the teachers favourite chocolate bar.   many – ‘a’ not ‘e’</vt:lpstr>
      <vt:lpstr>On Tusday meny children tried to steal the teachers favourite chocolate bar.   teacher’s  - possessive apostrophe needed to show the teacher owns the chocolate bar</vt:lpstr>
      <vt:lpstr>On Tuesday, many children tried to steal the teacher’s favourite chocolate bar. </vt:lpstr>
      <vt:lpstr>PowerPoint Presentation</vt:lpstr>
      <vt:lpstr>PowerPoint Presentation</vt:lpstr>
      <vt:lpstr>Let’s Revisit and Review…</vt:lpstr>
      <vt:lpstr>Do you remember this challenge word?</vt:lpstr>
      <vt:lpstr>even</vt:lpstr>
      <vt:lpstr>24 is an even number. </vt:lpstr>
      <vt:lpstr>Christmas  </vt:lpstr>
      <vt:lpstr>I love decorating the house at Christmas. </vt:lpstr>
      <vt:lpstr>suffixes  ness, ful and ment  just add suffix to root  </vt:lpstr>
      <vt:lpstr>Exceptions - Words of more than 1 syllable and which end with a consonant followed by a ‘y’  such as merry need to have the y changed to an ‘i’ </vt:lpstr>
      <vt:lpstr>suffixes</vt:lpstr>
      <vt:lpstr>-ness</vt:lpstr>
      <vt:lpstr>-ful</vt:lpstr>
      <vt:lpstr>-ment</vt:lpstr>
      <vt:lpstr>pay</vt:lpstr>
      <vt:lpstr>payment</vt:lpstr>
      <vt:lpstr>care</vt:lpstr>
      <vt:lpstr>careful</vt:lpstr>
      <vt:lpstr>grace</vt:lpstr>
      <vt:lpstr>graceful</vt:lpstr>
      <vt:lpstr>Let’s Teach and Practise</vt:lpstr>
      <vt:lpstr>Suffix  -tion   </vt:lpstr>
      <vt:lpstr>-tion</vt:lpstr>
      <vt:lpstr>motion </vt:lpstr>
      <vt:lpstr>station</vt:lpstr>
      <vt:lpstr>motion</vt:lpstr>
      <vt:lpstr>station</vt:lpstr>
      <vt:lpstr>The boat had a rocking and rolling motion. </vt:lpstr>
      <vt:lpstr> We walked back to the station and caught the train back to London. </vt:lpstr>
      <vt:lpstr>New CHALLENGE words.</vt:lpstr>
      <vt:lpstr>clothes</vt:lpstr>
      <vt:lpstr>They stripped off their clothes to go swimming. </vt:lpstr>
      <vt:lpstr>people</vt:lpstr>
      <vt:lpstr>The people listened as the choir sang. </vt:lpstr>
      <vt:lpstr>Wednesday</vt:lpstr>
      <vt:lpstr>On Wednesday we have PE. </vt:lpstr>
      <vt:lpstr>Let’s investigate.</vt:lpstr>
      <vt:lpstr>Can you spot the spelling errors in these sentences?  Write the correct spelling and explain where they went wrong. </vt:lpstr>
      <vt:lpstr>On Wensday, some pepal went to a stachon  to catch a train. </vt:lpstr>
      <vt:lpstr>On Wensday, some pepal went to a stachon  to catch a train. </vt:lpstr>
      <vt:lpstr>On Wensday, some pepal went to a stachon  to catch a train.   Wednesday – ‘dnes’ not ‘ns’</vt:lpstr>
      <vt:lpstr>On Wensday, some pepal went to a stachon  to catch a train.   people – ‘le’ not ‘al’</vt:lpstr>
      <vt:lpstr>On Wensday, some pepal went to a stachon  to catch a train.   station – ‘tion’ not ‘chon’</vt:lpstr>
      <vt:lpstr>On Wednesday, some people went to a station to catch a train. </vt:lpstr>
      <vt:lpstr>PowerPoint Presentation</vt:lpstr>
      <vt:lpstr>PowerPoint Presentation</vt:lpstr>
      <vt:lpstr>Let’s Revisit and Review…</vt:lpstr>
      <vt:lpstr>Do you remember this challenge word?</vt:lpstr>
      <vt:lpstr>great</vt:lpstr>
      <vt:lpstr>Elizabeth was a great queen. </vt:lpstr>
      <vt:lpstr>break </vt:lpstr>
      <vt:lpstr>Luckily, the vase didn’t break. </vt:lpstr>
      <vt:lpstr>suffixes  ly and less  just add suffix to root  </vt:lpstr>
      <vt:lpstr> Exceptions - Words of more than 1 syllable and which end with a consonant followed by a ‘y’  such as merry need to have the y changed to an ‘i’</vt:lpstr>
      <vt:lpstr>suffixes</vt:lpstr>
      <vt:lpstr>-ly</vt:lpstr>
      <vt:lpstr>-less</vt:lpstr>
      <vt:lpstr>-less   opposite</vt:lpstr>
      <vt:lpstr>bad</vt:lpstr>
      <vt:lpstr>badly</vt:lpstr>
      <vt:lpstr>love</vt:lpstr>
      <vt:lpstr>lovely</vt:lpstr>
      <vt:lpstr>Let’s Teach and Practise</vt:lpstr>
      <vt:lpstr>Prefix   un-  meaning NOT  </vt:lpstr>
      <vt:lpstr>un- </vt:lpstr>
      <vt:lpstr>unemployment </vt:lpstr>
      <vt:lpstr>unhappy</vt:lpstr>
      <vt:lpstr>unemployment</vt:lpstr>
      <vt:lpstr>unhappy</vt:lpstr>
      <vt:lpstr>Unemployment has fallen in our country.  </vt:lpstr>
      <vt:lpstr> The cat was unhappy because it had rained all day. </vt:lpstr>
      <vt:lpstr>New CHALLENGE words.</vt:lpstr>
      <vt:lpstr>water</vt:lpstr>
      <vt:lpstr>May I have a drink of water? </vt:lpstr>
      <vt:lpstr>again</vt:lpstr>
      <vt:lpstr>I want to dance again. </vt:lpstr>
      <vt:lpstr>Thursday</vt:lpstr>
      <vt:lpstr>We have music on Thursday. </vt:lpstr>
      <vt:lpstr>Let’s investigate.</vt:lpstr>
      <vt:lpstr>Can you spot the spelling errors in these sentences?  Write the correct spelling and explain where they went wrong. </vt:lpstr>
      <vt:lpstr>On Thersday, people seemed un happy agane. </vt:lpstr>
      <vt:lpstr>On Thersday, people seemed un happy agane. </vt:lpstr>
      <vt:lpstr>On Thersday, people seemed un happy agane.   Thursday – ‘ur’ not ‘er’</vt:lpstr>
      <vt:lpstr>On Thersday, people seemed un happy agane.   unhappy – one word not two</vt:lpstr>
      <vt:lpstr>On Thersday, people seemed un happy agane.   again – ‘ai’ not a_e’</vt:lpstr>
      <vt:lpstr>On Thursday, people seemed unhappy again. </vt:lpstr>
      <vt:lpstr>PowerPoint Presentation</vt:lpstr>
      <vt:lpstr>PowerPoint Presentation</vt:lpstr>
      <vt:lpstr>Let’s Revisit and Review…</vt:lpstr>
      <vt:lpstr>Do you remember this challenge word?</vt:lpstr>
      <vt:lpstr>after</vt:lpstr>
      <vt:lpstr>After a while they returned. </vt:lpstr>
      <vt:lpstr>fast </vt:lpstr>
      <vt:lpstr> I have a fast car</vt:lpstr>
      <vt:lpstr>homophones and near homophones  </vt:lpstr>
      <vt:lpstr>homophones   homo = same  phone = sound</vt:lpstr>
      <vt:lpstr>whole</vt:lpstr>
      <vt:lpstr>hole</vt:lpstr>
      <vt:lpstr>knight</vt:lpstr>
      <vt:lpstr>night</vt:lpstr>
      <vt:lpstr>Let’s Teach and Practise</vt:lpstr>
      <vt:lpstr>Grow the Code  ‘ue’ and ‘ew’  </vt:lpstr>
      <vt:lpstr>ue  ew  </vt:lpstr>
      <vt:lpstr>blue </vt:lpstr>
      <vt:lpstr>clue</vt:lpstr>
      <vt:lpstr>true</vt:lpstr>
      <vt:lpstr>blue</vt:lpstr>
      <vt:lpstr>clue</vt:lpstr>
      <vt:lpstr>true</vt:lpstr>
      <vt:lpstr>The sky was clear blue. </vt:lpstr>
      <vt:lpstr> Detectives search for clues.</vt:lpstr>
      <vt:lpstr> It was a true story.</vt:lpstr>
      <vt:lpstr>New CHALLENGE words.</vt:lpstr>
      <vt:lpstr>half</vt:lpstr>
      <vt:lpstr>The baby was two and a half.</vt:lpstr>
      <vt:lpstr>money</vt:lpstr>
      <vt:lpstr>I counted the money. </vt:lpstr>
      <vt:lpstr>Friday</vt:lpstr>
      <vt:lpstr>There was a party on Friday. </vt:lpstr>
      <vt:lpstr>Let’s investigate.</vt:lpstr>
      <vt:lpstr>Can you spot the spelling errors in these sentences?  Write the correct spelling and explain where they went wrong. </vt:lpstr>
      <vt:lpstr>On Fryday, only harf of the sky was blew. </vt:lpstr>
      <vt:lpstr>On Fryday, only harf of the sky was blew. </vt:lpstr>
      <vt:lpstr>On Fryday, only harf of the sky was blew.   Friday – ‘i’ not ‘y’</vt:lpstr>
      <vt:lpstr>On Fryday, only harf of the sky was blew.   half – ‘l’ not ‘r’</vt:lpstr>
      <vt:lpstr>On Fryday, only harf of the sky was blew.   blue – ‘ue’ not ‘ew’  incorrect homophone</vt:lpstr>
      <vt:lpstr>On Friday, only half of the sky was blue.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Y3</dc:title>
  <dc:creator>Kelly Stokes</dc:creator>
  <cp:lastModifiedBy>Kelly Stokes</cp:lastModifiedBy>
  <cp:revision>15</cp:revision>
  <cp:lastPrinted>2022-05-27T07:40:55Z</cp:lastPrinted>
  <dcterms:created xsi:type="dcterms:W3CDTF">2022-03-23T13:56:57Z</dcterms:created>
  <dcterms:modified xsi:type="dcterms:W3CDTF">2023-03-15T12:17:43Z</dcterms:modified>
</cp:coreProperties>
</file>