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4"/>
  </p:notesMasterIdLst>
  <p:sldIdLst>
    <p:sldId id="256" r:id="rId2"/>
    <p:sldId id="322" r:id="rId3"/>
    <p:sldId id="604" r:id="rId4"/>
    <p:sldId id="2546" r:id="rId5"/>
    <p:sldId id="2917" r:id="rId6"/>
    <p:sldId id="335" r:id="rId7"/>
    <p:sldId id="896" r:id="rId8"/>
    <p:sldId id="337" r:id="rId9"/>
    <p:sldId id="897" r:id="rId10"/>
    <p:sldId id="340" r:id="rId11"/>
    <p:sldId id="259" r:id="rId12"/>
    <p:sldId id="261" r:id="rId13"/>
    <p:sldId id="260" r:id="rId14"/>
    <p:sldId id="609" r:id="rId15"/>
    <p:sldId id="610" r:id="rId16"/>
    <p:sldId id="611" r:id="rId17"/>
    <p:sldId id="612" r:id="rId18"/>
    <p:sldId id="267" r:id="rId19"/>
    <p:sldId id="605" r:id="rId20"/>
    <p:sldId id="607" r:id="rId21"/>
    <p:sldId id="608" r:id="rId22"/>
    <p:sldId id="606" r:id="rId23"/>
    <p:sldId id="282" r:id="rId24"/>
    <p:sldId id="285" r:id="rId25"/>
    <p:sldId id="284" r:id="rId26"/>
    <p:sldId id="613" r:id="rId27"/>
    <p:sldId id="898" r:id="rId28"/>
    <p:sldId id="899" r:id="rId29"/>
    <p:sldId id="622" r:id="rId30"/>
    <p:sldId id="623" r:id="rId31"/>
    <p:sldId id="625" r:id="rId32"/>
    <p:sldId id="303" r:id="rId33"/>
    <p:sldId id="308" r:id="rId34"/>
    <p:sldId id="312" r:id="rId35"/>
    <p:sldId id="313" r:id="rId36"/>
    <p:sldId id="315" r:id="rId37"/>
    <p:sldId id="2518" r:id="rId38"/>
    <p:sldId id="2519" r:id="rId39"/>
    <p:sldId id="1694" r:id="rId40"/>
    <p:sldId id="1695" r:id="rId41"/>
    <p:sldId id="1697" r:id="rId42"/>
    <p:sldId id="1698" r:id="rId43"/>
    <p:sldId id="1699" r:id="rId44"/>
    <p:sldId id="1700" r:id="rId45"/>
    <p:sldId id="1701" r:id="rId46"/>
    <p:sldId id="2508" r:id="rId47"/>
    <p:sldId id="2510" r:id="rId48"/>
    <p:sldId id="2574" r:id="rId49"/>
    <p:sldId id="2924" r:id="rId50"/>
    <p:sldId id="334" r:id="rId51"/>
    <p:sldId id="336" r:id="rId52"/>
    <p:sldId id="3219" r:id="rId53"/>
    <p:sldId id="3220" r:id="rId54"/>
    <p:sldId id="339" r:id="rId55"/>
    <p:sldId id="3221" r:id="rId56"/>
    <p:sldId id="3222" r:id="rId57"/>
    <p:sldId id="3223" r:id="rId58"/>
    <p:sldId id="3224" r:id="rId59"/>
    <p:sldId id="3225" r:id="rId60"/>
    <p:sldId id="3226" r:id="rId61"/>
    <p:sldId id="3227" r:id="rId62"/>
    <p:sldId id="3228" r:id="rId63"/>
    <p:sldId id="3229" r:id="rId64"/>
    <p:sldId id="3230" r:id="rId65"/>
    <p:sldId id="3231" r:id="rId66"/>
    <p:sldId id="3232" r:id="rId67"/>
    <p:sldId id="3233" r:id="rId68"/>
    <p:sldId id="3234" r:id="rId69"/>
    <p:sldId id="3235" r:id="rId70"/>
    <p:sldId id="614" r:id="rId71"/>
    <p:sldId id="901" r:id="rId72"/>
    <p:sldId id="903" r:id="rId73"/>
    <p:sldId id="294" r:id="rId74"/>
    <p:sldId id="297" r:id="rId75"/>
    <p:sldId id="300" r:id="rId76"/>
    <p:sldId id="3236" r:id="rId77"/>
    <p:sldId id="911" r:id="rId78"/>
    <p:sldId id="307" r:id="rId79"/>
    <p:sldId id="914" r:id="rId80"/>
    <p:sldId id="314" r:id="rId81"/>
    <p:sldId id="2525" r:id="rId82"/>
    <p:sldId id="2526" r:id="rId83"/>
    <p:sldId id="3295" r:id="rId84"/>
    <p:sldId id="3296" r:id="rId85"/>
    <p:sldId id="3297" r:id="rId86"/>
    <p:sldId id="1717" r:id="rId87"/>
    <p:sldId id="3298" r:id="rId88"/>
    <p:sldId id="2511" r:id="rId89"/>
    <p:sldId id="2509" r:id="rId90"/>
    <p:sldId id="2613" r:id="rId91"/>
    <p:sldId id="2942" r:id="rId92"/>
    <p:sldId id="3237" r:id="rId93"/>
    <p:sldId id="3238" r:id="rId94"/>
    <p:sldId id="3239" r:id="rId95"/>
    <p:sldId id="3240" r:id="rId96"/>
    <p:sldId id="1448" r:id="rId97"/>
    <p:sldId id="3241" r:id="rId98"/>
    <p:sldId id="3242" r:id="rId99"/>
    <p:sldId id="3243" r:id="rId100"/>
    <p:sldId id="1163" r:id="rId101"/>
    <p:sldId id="1164" r:id="rId102"/>
    <p:sldId id="1165" r:id="rId103"/>
    <p:sldId id="1166" r:id="rId104"/>
    <p:sldId id="3244" r:id="rId105"/>
    <p:sldId id="3245" r:id="rId106"/>
    <p:sldId id="3246" r:id="rId107"/>
    <p:sldId id="3247" r:id="rId108"/>
    <p:sldId id="1167" r:id="rId109"/>
    <p:sldId id="3248" r:id="rId110"/>
    <p:sldId id="3249" r:id="rId111"/>
    <p:sldId id="3250" r:id="rId112"/>
    <p:sldId id="1172" r:id="rId113"/>
    <p:sldId id="1174" r:id="rId114"/>
    <p:sldId id="1177" r:id="rId115"/>
    <p:sldId id="3251" r:id="rId116"/>
    <p:sldId id="3252" r:id="rId117"/>
    <p:sldId id="1182" r:id="rId118"/>
    <p:sldId id="3253" r:id="rId119"/>
    <p:sldId id="1185" r:id="rId120"/>
    <p:sldId id="1186" r:id="rId121"/>
    <p:sldId id="1189" r:id="rId122"/>
    <p:sldId id="3254" r:id="rId123"/>
    <p:sldId id="2532" r:id="rId124"/>
    <p:sldId id="2533" r:id="rId125"/>
    <p:sldId id="1740" r:id="rId126"/>
    <p:sldId id="1741" r:id="rId127"/>
    <p:sldId id="1742" r:id="rId128"/>
    <p:sldId id="1745" r:id="rId129"/>
    <p:sldId id="1744" r:id="rId130"/>
    <p:sldId id="2512" r:id="rId131"/>
    <p:sldId id="2513" r:id="rId132"/>
    <p:sldId id="2652" r:id="rId133"/>
    <p:sldId id="2962" r:id="rId134"/>
    <p:sldId id="3255" r:id="rId135"/>
    <p:sldId id="3256" r:id="rId136"/>
    <p:sldId id="3257" r:id="rId137"/>
    <p:sldId id="3258" r:id="rId138"/>
    <p:sldId id="3259" r:id="rId139"/>
    <p:sldId id="3260" r:id="rId140"/>
    <p:sldId id="3261" r:id="rId141"/>
    <p:sldId id="3262" r:id="rId142"/>
    <p:sldId id="1449" r:id="rId143"/>
    <p:sldId id="1450" r:id="rId144"/>
    <p:sldId id="1451" r:id="rId145"/>
    <p:sldId id="3263" r:id="rId146"/>
    <p:sldId id="3264" r:id="rId147"/>
    <p:sldId id="3265" r:id="rId148"/>
    <p:sldId id="3266" r:id="rId149"/>
    <p:sldId id="3267" r:id="rId150"/>
    <p:sldId id="3268" r:id="rId151"/>
    <p:sldId id="3269" r:id="rId152"/>
    <p:sldId id="1452" r:id="rId153"/>
    <p:sldId id="1453" r:id="rId154"/>
    <p:sldId id="1454" r:id="rId155"/>
    <p:sldId id="3270" r:id="rId156"/>
    <p:sldId id="3271" r:id="rId157"/>
    <p:sldId id="3272" r:id="rId158"/>
    <p:sldId id="3273" r:id="rId159"/>
    <p:sldId id="1461" r:id="rId160"/>
    <p:sldId id="3274" r:id="rId161"/>
    <p:sldId id="1464" r:id="rId162"/>
    <p:sldId id="3275" r:id="rId163"/>
    <p:sldId id="2539" r:id="rId164"/>
    <p:sldId id="2540" r:id="rId165"/>
    <p:sldId id="1753" r:id="rId166"/>
    <p:sldId id="1754" r:id="rId167"/>
    <p:sldId id="1755" r:id="rId168"/>
    <p:sldId id="1756" r:id="rId169"/>
    <p:sldId id="1757" r:id="rId170"/>
    <p:sldId id="2514" r:id="rId171"/>
    <p:sldId id="2515" r:id="rId172"/>
    <p:sldId id="258" r:id="rId173"/>
    <p:sldId id="333" r:id="rId174"/>
    <p:sldId id="3276" r:id="rId175"/>
    <p:sldId id="3277" r:id="rId176"/>
    <p:sldId id="3278" r:id="rId177"/>
    <p:sldId id="3279" r:id="rId178"/>
    <p:sldId id="3280" r:id="rId179"/>
    <p:sldId id="3281" r:id="rId180"/>
    <p:sldId id="1711" r:id="rId181"/>
    <p:sldId id="3282" r:id="rId182"/>
    <p:sldId id="3283" r:id="rId183"/>
    <p:sldId id="1712" r:id="rId184"/>
    <p:sldId id="1713" r:id="rId185"/>
    <p:sldId id="1714" r:id="rId186"/>
    <p:sldId id="3284" r:id="rId187"/>
    <p:sldId id="3285" r:id="rId188"/>
    <p:sldId id="3286" r:id="rId189"/>
    <p:sldId id="3287" r:id="rId190"/>
    <p:sldId id="1715" r:id="rId191"/>
    <p:sldId id="1716" r:id="rId192"/>
    <p:sldId id="3288" r:id="rId193"/>
    <p:sldId id="1718" r:id="rId194"/>
    <p:sldId id="1720" r:id="rId195"/>
    <p:sldId id="1721" r:id="rId196"/>
    <p:sldId id="1724" r:id="rId197"/>
    <p:sldId id="1727" r:id="rId198"/>
    <p:sldId id="3289" r:id="rId199"/>
    <p:sldId id="3290" r:id="rId200"/>
    <p:sldId id="3291" r:id="rId201"/>
    <p:sldId id="3292" r:id="rId202"/>
    <p:sldId id="1734" r:id="rId203"/>
    <p:sldId id="3293" r:id="rId204"/>
    <p:sldId id="1737" r:id="rId205"/>
    <p:sldId id="3294" r:id="rId206"/>
    <p:sldId id="304" r:id="rId207"/>
    <p:sldId id="318" r:id="rId208"/>
    <p:sldId id="1995" r:id="rId209"/>
    <p:sldId id="1996" r:id="rId210"/>
    <p:sldId id="1997" r:id="rId211"/>
    <p:sldId id="2000" r:id="rId212"/>
    <p:sldId id="1999" r:id="rId213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96A0E3-7FCB-4971-9537-75E61E6C7178}" v="13" dt="2023-05-04T12:12:34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1447" autoAdjust="0"/>
  </p:normalViewPr>
  <p:slideViewPr>
    <p:cSldViewPr snapToGrid="0">
      <p:cViewPr varScale="1">
        <p:scale>
          <a:sx n="59" d="100"/>
          <a:sy n="59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theme" Target="theme/theme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tableStyles" Target="tableStyle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microsoft.com/office/2016/11/relationships/changesInfo" Target="changesInfos/changesInfo1.xml"/><Relationship Id="rId3" Type="http://schemas.openxmlformats.org/officeDocument/2006/relationships/slide" Target="slides/slide2.xml"/><Relationship Id="rId214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microsoft.com/office/2015/10/relationships/revisionInfo" Target="revisionInfo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presProps" Target="pres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F296A0E3-7FCB-4971-9537-75E61E6C7178}"/>
    <pc:docChg chg="custSel delSld modSld">
      <pc:chgData name="Kelly Stokes" userId="3e5c5154-569e-4d81-aa91-4f91841cdfa9" providerId="ADAL" clId="{F296A0E3-7FCB-4971-9537-75E61E6C7178}" dt="2023-05-04T12:12:39.149" v="50" actId="1076"/>
      <pc:docMkLst>
        <pc:docMk/>
      </pc:docMkLst>
      <pc:sldChg chg="modSp mod">
        <pc:chgData name="Kelly Stokes" userId="3e5c5154-569e-4d81-aa91-4f91841cdfa9" providerId="ADAL" clId="{F296A0E3-7FCB-4971-9537-75E61E6C7178}" dt="2023-05-04T12:01:33.114" v="1" actId="20577"/>
        <pc:sldMkLst>
          <pc:docMk/>
          <pc:sldMk cId="3945579917" sldId="256"/>
        </pc:sldMkLst>
        <pc:spChg chg="mod">
          <ac:chgData name="Kelly Stokes" userId="3e5c5154-569e-4d81-aa91-4f91841cdfa9" providerId="ADAL" clId="{F296A0E3-7FCB-4971-9537-75E61E6C7178}" dt="2023-05-04T12:01:33.114" v="1" actId="20577"/>
          <ac:spMkLst>
            <pc:docMk/>
            <pc:sldMk cId="3945579917" sldId="256"/>
            <ac:spMk id="3" creationId="{9B667196-C5B4-45FC-B5E8-3B190D7A595C}"/>
          </ac:spMkLst>
        </pc:spChg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3148969883" sldId="267"/>
        </pc:sldMkLst>
      </pc:sldChg>
      <pc:sldChg chg="modSp mod">
        <pc:chgData name="Kelly Stokes" userId="3e5c5154-569e-4d81-aa91-4f91841cdfa9" providerId="ADAL" clId="{F296A0E3-7FCB-4971-9537-75E61E6C7178}" dt="2023-05-04T12:01:36.542" v="3" actId="20577"/>
        <pc:sldMkLst>
          <pc:docMk/>
          <pc:sldMk cId="864376776" sldId="322"/>
        </pc:sldMkLst>
        <pc:spChg chg="mod">
          <ac:chgData name="Kelly Stokes" userId="3e5c5154-569e-4d81-aa91-4f91841cdfa9" providerId="ADAL" clId="{F296A0E3-7FCB-4971-9537-75E61E6C7178}" dt="2023-05-04T12:01:36.542" v="3" actId="20577"/>
          <ac:spMkLst>
            <pc:docMk/>
            <pc:sldMk cId="864376776" sldId="322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F296A0E3-7FCB-4971-9537-75E61E6C7178}" dt="2023-05-04T12:01:58.955" v="9" actId="14100"/>
        <pc:sldMkLst>
          <pc:docMk/>
          <pc:sldMk cId="3955913320" sldId="604"/>
        </pc:sldMkLst>
        <pc:picChg chg="add mod modCrop">
          <ac:chgData name="Kelly Stokes" userId="3e5c5154-569e-4d81-aa91-4f91841cdfa9" providerId="ADAL" clId="{F296A0E3-7FCB-4971-9537-75E61E6C7178}" dt="2023-05-04T12:01:58.955" v="9" actId="14100"/>
          <ac:picMkLst>
            <pc:docMk/>
            <pc:sldMk cId="3955913320" sldId="604"/>
            <ac:picMk id="3" creationId="{54E1056E-D7AF-F81F-2F18-342D254479E6}"/>
          </ac:picMkLst>
        </pc:picChg>
        <pc:picChg chg="del">
          <ac:chgData name="Kelly Stokes" userId="3e5c5154-569e-4d81-aa91-4f91841cdfa9" providerId="ADAL" clId="{F296A0E3-7FCB-4971-9537-75E61E6C7178}" dt="2023-05-04T12:01:38.885" v="4" actId="478"/>
          <ac:picMkLst>
            <pc:docMk/>
            <pc:sldMk cId="3955913320" sldId="604"/>
            <ac:picMk id="4" creationId="{0A6C3B4B-06E0-F613-7F3E-F61DD977AE4F}"/>
          </ac:picMkLst>
        </pc:picChg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2817335207" sldId="1452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1149855702" sldId="1456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3292200701" sldId="1459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498228807" sldId="1466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2199839506" sldId="1473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3725438093" sldId="1482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2330293709" sldId="1485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4039504546" sldId="1495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199949674" sldId="1501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2659700584" sldId="1504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1571660563" sldId="1505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2611828572" sldId="1506"/>
        </pc:sldMkLst>
      </pc:sldChg>
      <pc:sldChg chg="modSp mod">
        <pc:chgData name="Kelly Stokes" userId="3e5c5154-569e-4d81-aa91-4f91841cdfa9" providerId="ADAL" clId="{F296A0E3-7FCB-4971-9537-75E61E6C7178}" dt="2023-05-04T12:09:37.802" v="38" actId="1076"/>
        <pc:sldMkLst>
          <pc:docMk/>
          <pc:sldMk cId="171171048" sldId="1694"/>
        </pc:sldMkLst>
        <pc:spChg chg="mod">
          <ac:chgData name="Kelly Stokes" userId="3e5c5154-569e-4d81-aa91-4f91841cdfa9" providerId="ADAL" clId="{F296A0E3-7FCB-4971-9537-75E61E6C7178}" dt="2023-05-04T12:09:37.802" v="38" actId="1076"/>
          <ac:spMkLst>
            <pc:docMk/>
            <pc:sldMk cId="171171048" sldId="169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F296A0E3-7FCB-4971-9537-75E61E6C7178}" dt="2023-05-04T12:11:17.597" v="44" actId="1076"/>
        <pc:sldMkLst>
          <pc:docMk/>
          <pc:sldMk cId="2180561031" sldId="1740"/>
        </pc:sldMkLst>
        <pc:spChg chg="mod">
          <ac:chgData name="Kelly Stokes" userId="3e5c5154-569e-4d81-aa91-4f91841cdfa9" providerId="ADAL" clId="{F296A0E3-7FCB-4971-9537-75E61E6C7178}" dt="2023-05-04T12:11:17.597" v="44" actId="1076"/>
          <ac:spMkLst>
            <pc:docMk/>
            <pc:sldMk cId="2180561031" sldId="174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F296A0E3-7FCB-4971-9537-75E61E6C7178}" dt="2023-05-04T12:12:06.828" v="47" actId="1076"/>
        <pc:sldMkLst>
          <pc:docMk/>
          <pc:sldMk cId="830374116" sldId="1753"/>
        </pc:sldMkLst>
        <pc:spChg chg="mod">
          <ac:chgData name="Kelly Stokes" userId="3e5c5154-569e-4d81-aa91-4f91841cdfa9" providerId="ADAL" clId="{F296A0E3-7FCB-4971-9537-75E61E6C7178}" dt="2023-05-04T12:12:06.828" v="47" actId="1076"/>
          <ac:spMkLst>
            <pc:docMk/>
            <pc:sldMk cId="830374116" sldId="1753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1317919332" sldId="1884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3103311821" sldId="1885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69690646" sldId="1886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280115682" sldId="1887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2812371621" sldId="1888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4016498580" sldId="1889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244837761" sldId="1890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3278797121" sldId="1891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3414687223" sldId="1892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2564898576" sldId="1893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2353392249" sldId="1894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2039618949" sldId="1895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3742798183" sldId="1896"/>
        </pc:sldMkLst>
      </pc:sldChg>
      <pc:sldChg chg="del">
        <pc:chgData name="Kelly Stokes" userId="3e5c5154-569e-4d81-aa91-4f91841cdfa9" providerId="ADAL" clId="{F296A0E3-7FCB-4971-9537-75E61E6C7178}" dt="2023-05-04T12:02:23.132" v="10" actId="2696"/>
        <pc:sldMkLst>
          <pc:docMk/>
          <pc:sldMk cId="432806602" sldId="1897"/>
        </pc:sldMkLst>
      </pc:sldChg>
      <pc:sldChg chg="modSp mod">
        <pc:chgData name="Kelly Stokes" userId="3e5c5154-569e-4d81-aa91-4f91841cdfa9" providerId="ADAL" clId="{F296A0E3-7FCB-4971-9537-75E61E6C7178}" dt="2023-05-04T12:12:39.149" v="50" actId="1076"/>
        <pc:sldMkLst>
          <pc:docMk/>
          <pc:sldMk cId="2593496713" sldId="1995"/>
        </pc:sldMkLst>
        <pc:spChg chg="mod">
          <ac:chgData name="Kelly Stokes" userId="3e5c5154-569e-4d81-aa91-4f91841cdfa9" providerId="ADAL" clId="{F296A0E3-7FCB-4971-9537-75E61E6C7178}" dt="2023-05-04T12:12:39.149" v="50" actId="1076"/>
          <ac:spMkLst>
            <pc:docMk/>
            <pc:sldMk cId="2593496713" sldId="1995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2088862174" sldId="2024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1448066437" sldId="2025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3113187697" sldId="2026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1880077962" sldId="2027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2416570288" sldId="2028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654869564" sldId="2029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973430116" sldId="2030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3373210654" sldId="2031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2167401638" sldId="2032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1250279114" sldId="2046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3971943226" sldId="2047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1481893098" sldId="2048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2849162564" sldId="2049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3843310465" sldId="2050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715804248" sldId="2051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4055126217" sldId="2157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3162167737" sldId="2158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3517034796" sldId="2159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115210073" sldId="2160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4074532113" sldId="2161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431853033" sldId="2162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3569052607" sldId="2163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581510470" sldId="2164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3825793406" sldId="2165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3515195910" sldId="2166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1284827647" sldId="2167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642733064" sldId="2168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4187647878" sldId="2169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285785938" sldId="2170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1124743478" sldId="2304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3704649150" sldId="2305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2923960317" sldId="2306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2075701880" sldId="2307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328415925" sldId="2308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3725434969" sldId="2309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1458243297" sldId="2433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2502299639" sldId="2434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2524684941" sldId="2435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23672267" sldId="2436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2074090288" sldId="2437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2683845042" sldId="2438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191669344" sldId="2439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2553630081" sldId="2440"/>
        </pc:sldMkLst>
      </pc:sldChg>
      <pc:sldChg chg="modSp mod">
        <pc:chgData name="Kelly Stokes" userId="3e5c5154-569e-4d81-aa91-4f91841cdfa9" providerId="ADAL" clId="{F296A0E3-7FCB-4971-9537-75E61E6C7178}" dt="2023-05-04T12:02:32.153" v="12" actId="20577"/>
        <pc:sldMkLst>
          <pc:docMk/>
          <pc:sldMk cId="2942521307" sldId="2508"/>
        </pc:sldMkLst>
        <pc:spChg chg="mod">
          <ac:chgData name="Kelly Stokes" userId="3e5c5154-569e-4d81-aa91-4f91841cdfa9" providerId="ADAL" clId="{F296A0E3-7FCB-4971-9537-75E61E6C7178}" dt="2023-05-04T12:02:32.153" v="12" actId="20577"/>
          <ac:spMkLst>
            <pc:docMk/>
            <pc:sldMk cId="2942521307" sldId="2508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F296A0E3-7FCB-4971-9537-75E61E6C7178}" dt="2023-05-04T12:03:12.799" v="23"/>
        <pc:sldMkLst>
          <pc:docMk/>
          <pc:sldMk cId="3917742093" sldId="2509"/>
        </pc:sldMkLst>
        <pc:picChg chg="del">
          <ac:chgData name="Kelly Stokes" userId="3e5c5154-569e-4d81-aa91-4f91841cdfa9" providerId="ADAL" clId="{F296A0E3-7FCB-4971-9537-75E61E6C7178}" dt="2023-05-04T12:03:12.347" v="22" actId="478"/>
          <ac:picMkLst>
            <pc:docMk/>
            <pc:sldMk cId="3917742093" sldId="2509"/>
            <ac:picMk id="2" creationId="{5D69B7B7-6A91-7E7B-0A6A-E6BECECE985F}"/>
          </ac:picMkLst>
        </pc:picChg>
        <pc:picChg chg="add mod">
          <ac:chgData name="Kelly Stokes" userId="3e5c5154-569e-4d81-aa91-4f91841cdfa9" providerId="ADAL" clId="{F296A0E3-7FCB-4971-9537-75E61E6C7178}" dt="2023-05-04T12:03:12.799" v="23"/>
          <ac:picMkLst>
            <pc:docMk/>
            <pc:sldMk cId="3917742093" sldId="2509"/>
            <ac:picMk id="3" creationId="{699733A1-6359-14B8-AA19-B6D720B49CAD}"/>
          </ac:picMkLst>
        </pc:picChg>
      </pc:sldChg>
      <pc:sldChg chg="addSp delSp modSp mod">
        <pc:chgData name="Kelly Stokes" userId="3e5c5154-569e-4d81-aa91-4f91841cdfa9" providerId="ADAL" clId="{F296A0E3-7FCB-4971-9537-75E61E6C7178}" dt="2023-05-04T12:02:45.940" v="18" actId="14100"/>
        <pc:sldMkLst>
          <pc:docMk/>
          <pc:sldMk cId="1315889409" sldId="2510"/>
        </pc:sldMkLst>
        <pc:picChg chg="del">
          <ac:chgData name="Kelly Stokes" userId="3e5c5154-569e-4d81-aa91-4f91841cdfa9" providerId="ADAL" clId="{F296A0E3-7FCB-4971-9537-75E61E6C7178}" dt="2023-05-04T12:02:34.857" v="13" actId="478"/>
          <ac:picMkLst>
            <pc:docMk/>
            <pc:sldMk cId="1315889409" sldId="2510"/>
            <ac:picMk id="2" creationId="{DAB13B5D-FA3A-EC21-942F-C411D95B72C7}"/>
          </ac:picMkLst>
        </pc:picChg>
        <pc:picChg chg="add mod modCrop">
          <ac:chgData name="Kelly Stokes" userId="3e5c5154-569e-4d81-aa91-4f91841cdfa9" providerId="ADAL" clId="{F296A0E3-7FCB-4971-9537-75E61E6C7178}" dt="2023-05-04T12:02:45.940" v="18" actId="14100"/>
          <ac:picMkLst>
            <pc:docMk/>
            <pc:sldMk cId="1315889409" sldId="2510"/>
            <ac:picMk id="4" creationId="{0B04108D-5EFE-6DCE-39DC-CCA32E7344B9}"/>
          </ac:picMkLst>
        </pc:picChg>
      </pc:sldChg>
      <pc:sldChg chg="modSp mod">
        <pc:chgData name="Kelly Stokes" userId="3e5c5154-569e-4d81-aa91-4f91841cdfa9" providerId="ADAL" clId="{F296A0E3-7FCB-4971-9537-75E61E6C7178}" dt="2023-05-04T12:03:10.186" v="21" actId="20577"/>
        <pc:sldMkLst>
          <pc:docMk/>
          <pc:sldMk cId="2775180122" sldId="2511"/>
        </pc:sldMkLst>
        <pc:spChg chg="mod">
          <ac:chgData name="Kelly Stokes" userId="3e5c5154-569e-4d81-aa91-4f91841cdfa9" providerId="ADAL" clId="{F296A0E3-7FCB-4971-9537-75E61E6C7178}" dt="2023-05-04T12:03:10.186" v="21" actId="20577"/>
          <ac:spMkLst>
            <pc:docMk/>
            <pc:sldMk cId="2775180122" sldId="2511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F296A0E3-7FCB-4971-9537-75E61E6C7178}" dt="2023-05-04T12:03:32.348" v="26" actId="20577"/>
        <pc:sldMkLst>
          <pc:docMk/>
          <pc:sldMk cId="3162211198" sldId="2512"/>
        </pc:sldMkLst>
        <pc:spChg chg="mod">
          <ac:chgData name="Kelly Stokes" userId="3e5c5154-569e-4d81-aa91-4f91841cdfa9" providerId="ADAL" clId="{F296A0E3-7FCB-4971-9537-75E61E6C7178}" dt="2023-05-04T12:03:32.348" v="26" actId="20577"/>
          <ac:spMkLst>
            <pc:docMk/>
            <pc:sldMk cId="3162211198" sldId="2512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F296A0E3-7FCB-4971-9537-75E61E6C7178}" dt="2023-05-04T12:03:34.920" v="28"/>
        <pc:sldMkLst>
          <pc:docMk/>
          <pc:sldMk cId="927953685" sldId="2513"/>
        </pc:sldMkLst>
        <pc:picChg chg="del">
          <ac:chgData name="Kelly Stokes" userId="3e5c5154-569e-4d81-aa91-4f91841cdfa9" providerId="ADAL" clId="{F296A0E3-7FCB-4971-9537-75E61E6C7178}" dt="2023-05-04T12:03:34.532" v="27" actId="478"/>
          <ac:picMkLst>
            <pc:docMk/>
            <pc:sldMk cId="927953685" sldId="2513"/>
            <ac:picMk id="2" creationId="{23CAE077-DAF4-8213-BCD4-6BBB1D66297F}"/>
          </ac:picMkLst>
        </pc:picChg>
        <pc:picChg chg="add mod">
          <ac:chgData name="Kelly Stokes" userId="3e5c5154-569e-4d81-aa91-4f91841cdfa9" providerId="ADAL" clId="{F296A0E3-7FCB-4971-9537-75E61E6C7178}" dt="2023-05-04T12:03:34.920" v="28"/>
          <ac:picMkLst>
            <pc:docMk/>
            <pc:sldMk cId="927953685" sldId="2513"/>
            <ac:picMk id="3" creationId="{7BF7FB12-7A17-D482-AE24-D1B3AE987860}"/>
          </ac:picMkLst>
        </pc:picChg>
      </pc:sldChg>
      <pc:sldChg chg="modSp mod">
        <pc:chgData name="Kelly Stokes" userId="3e5c5154-569e-4d81-aa91-4f91841cdfa9" providerId="ADAL" clId="{F296A0E3-7FCB-4971-9537-75E61E6C7178}" dt="2023-05-04T12:04:02.221" v="31" actId="20577"/>
        <pc:sldMkLst>
          <pc:docMk/>
          <pc:sldMk cId="998141047" sldId="2514"/>
        </pc:sldMkLst>
        <pc:spChg chg="mod">
          <ac:chgData name="Kelly Stokes" userId="3e5c5154-569e-4d81-aa91-4f91841cdfa9" providerId="ADAL" clId="{F296A0E3-7FCB-4971-9537-75E61E6C7178}" dt="2023-05-04T12:04:02.221" v="31" actId="20577"/>
          <ac:spMkLst>
            <pc:docMk/>
            <pc:sldMk cId="998141047" sldId="2514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F296A0E3-7FCB-4971-9537-75E61E6C7178}" dt="2023-05-04T12:04:04.732" v="33"/>
        <pc:sldMkLst>
          <pc:docMk/>
          <pc:sldMk cId="1749633838" sldId="2515"/>
        </pc:sldMkLst>
        <pc:picChg chg="del">
          <ac:chgData name="Kelly Stokes" userId="3e5c5154-569e-4d81-aa91-4f91841cdfa9" providerId="ADAL" clId="{F296A0E3-7FCB-4971-9537-75E61E6C7178}" dt="2023-05-04T12:04:04.327" v="32" actId="478"/>
          <ac:picMkLst>
            <pc:docMk/>
            <pc:sldMk cId="1749633838" sldId="2515"/>
            <ac:picMk id="2" creationId="{B6D57181-6D3D-2D22-15CB-4072627DC08C}"/>
          </ac:picMkLst>
        </pc:picChg>
        <pc:picChg chg="add mod">
          <ac:chgData name="Kelly Stokes" userId="3e5c5154-569e-4d81-aa91-4f91841cdfa9" providerId="ADAL" clId="{F296A0E3-7FCB-4971-9537-75E61E6C7178}" dt="2023-05-04T12:04:04.732" v="33"/>
          <ac:picMkLst>
            <pc:docMk/>
            <pc:sldMk cId="1749633838" sldId="2515"/>
            <ac:picMk id="3" creationId="{693FCE67-BDF4-6B90-7B6D-A7D6A01BE325}"/>
          </ac:picMkLst>
        </pc:picChg>
      </pc:sldChg>
      <pc:sldChg chg="del">
        <pc:chgData name="Kelly Stokes" userId="3e5c5154-569e-4d81-aa91-4f91841cdfa9" providerId="ADAL" clId="{F296A0E3-7FCB-4971-9537-75E61E6C7178}" dt="2023-05-04T12:09:27.025" v="35" actId="2696"/>
        <pc:sldMkLst>
          <pc:docMk/>
          <pc:sldMk cId="3536576519" sldId="2520"/>
        </pc:sldMkLst>
      </pc:sldChg>
      <pc:sldChg chg="del">
        <pc:chgData name="Kelly Stokes" userId="3e5c5154-569e-4d81-aa91-4f91841cdfa9" providerId="ADAL" clId="{F296A0E3-7FCB-4971-9537-75E61E6C7178}" dt="2023-05-04T12:10:53.649" v="42" actId="2696"/>
        <pc:sldMkLst>
          <pc:docMk/>
          <pc:sldMk cId="1256833376" sldId="2534"/>
        </pc:sldMkLst>
      </pc:sldChg>
      <pc:sldChg chg="del">
        <pc:chgData name="Kelly Stokes" userId="3e5c5154-569e-4d81-aa91-4f91841cdfa9" providerId="ADAL" clId="{F296A0E3-7FCB-4971-9537-75E61E6C7178}" dt="2023-05-04T12:11:40.096" v="45" actId="2696"/>
        <pc:sldMkLst>
          <pc:docMk/>
          <pc:sldMk cId="4251794818" sldId="3003"/>
        </pc:sldMkLst>
      </pc:sldChg>
      <pc:sldChg chg="del">
        <pc:chgData name="Kelly Stokes" userId="3e5c5154-569e-4d81-aa91-4f91841cdfa9" providerId="ADAL" clId="{F296A0E3-7FCB-4971-9537-75E61E6C7178}" dt="2023-05-04T12:10:28.046" v="39" actId="2696"/>
        <pc:sldMkLst>
          <pc:docMk/>
          <pc:sldMk cId="1373092878" sldId="3013"/>
        </pc:sldMkLst>
      </pc:sldChg>
      <pc:sldChg chg="del">
        <pc:chgData name="Kelly Stokes" userId="3e5c5154-569e-4d81-aa91-4f91841cdfa9" providerId="ADAL" clId="{F296A0E3-7FCB-4971-9537-75E61E6C7178}" dt="2023-05-04T12:12:20.914" v="48" actId="2696"/>
        <pc:sldMkLst>
          <pc:docMk/>
          <pc:sldMk cId="1705040576" sldId="3096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307904903" sldId="3121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2613387" sldId="3122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2092775599" sldId="3123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2718279264" sldId="3124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2875400135" sldId="3125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3767617462" sldId="3126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945301940" sldId="3127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1897401880" sldId="3128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133133792" sldId="3129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3716668106" sldId="3130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4277154085" sldId="3131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2414199402" sldId="3132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3798813433" sldId="3133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3081328522" sldId="3134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1998401731" sldId="3135"/>
        </pc:sldMkLst>
      </pc:sldChg>
      <pc:sldChg chg="del">
        <pc:chgData name="Kelly Stokes" userId="3e5c5154-569e-4d81-aa91-4f91841cdfa9" providerId="ADAL" clId="{F296A0E3-7FCB-4971-9537-75E61E6C7178}" dt="2023-05-04T12:03:03.817" v="19" actId="2696"/>
        <pc:sldMkLst>
          <pc:docMk/>
          <pc:sldMk cId="2350365531" sldId="3136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2903195892" sldId="3137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3516806539" sldId="3138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1211421121" sldId="3139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1269704114" sldId="3140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662698597" sldId="3141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3757005854" sldId="3142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2058374934" sldId="3143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2134473097" sldId="3144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498463174" sldId="3145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779750878" sldId="3146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802718576" sldId="3147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9622103" sldId="3148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2722476433" sldId="3149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3917045549" sldId="3150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999670485" sldId="3151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1258190532" sldId="3152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1577304060" sldId="3153"/>
        </pc:sldMkLst>
      </pc:sldChg>
      <pc:sldChg chg="del">
        <pc:chgData name="Kelly Stokes" userId="3e5c5154-569e-4d81-aa91-4f91841cdfa9" providerId="ADAL" clId="{F296A0E3-7FCB-4971-9537-75E61E6C7178}" dt="2023-05-04T12:03:27.366" v="24" actId="2696"/>
        <pc:sldMkLst>
          <pc:docMk/>
          <pc:sldMk cId="1664348914" sldId="3154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344197905" sldId="3155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3474667720" sldId="3156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4014224157" sldId="3157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2711200779" sldId="3158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2129368411" sldId="3159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3854173946" sldId="3160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4176759836" sldId="3161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3676968646" sldId="3162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1228358607" sldId="3163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2659342868" sldId="3164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1964005070" sldId="3165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570802511" sldId="3166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3945317162" sldId="3167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2958367752" sldId="3168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938180772" sldId="3169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3773560943" sldId="3170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3244891766" sldId="3171"/>
        </pc:sldMkLst>
      </pc:sldChg>
      <pc:sldChg chg="del">
        <pc:chgData name="Kelly Stokes" userId="3e5c5154-569e-4d81-aa91-4f91841cdfa9" providerId="ADAL" clId="{F296A0E3-7FCB-4971-9537-75E61E6C7178}" dt="2023-05-04T12:03:57.026" v="29" actId="2696"/>
        <pc:sldMkLst>
          <pc:docMk/>
          <pc:sldMk cId="253120289" sldId="3172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786718445" sldId="3173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1064053428" sldId="3174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746956454" sldId="3175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4248383742" sldId="3176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599700658" sldId="3177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4221988013" sldId="3178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2910974981" sldId="3179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4151101381" sldId="3180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1216898065" sldId="3181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609164805" sldId="3182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3532287036" sldId="3183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2271982419" sldId="3184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4082117725" sldId="3185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36805904" sldId="3186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1499881438" sldId="3187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2925368267" sldId="3188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3035807256" sldId="3189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4206135923" sldId="3190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1659169392" sldId="3191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3270741321" sldId="3192"/>
        </pc:sldMkLst>
      </pc:sldChg>
      <pc:sldChg chg="del">
        <pc:chgData name="Kelly Stokes" userId="3e5c5154-569e-4d81-aa91-4f91841cdfa9" providerId="ADAL" clId="{F296A0E3-7FCB-4971-9537-75E61E6C7178}" dt="2023-05-04T12:04:18.605" v="34" actId="2696"/>
        <pc:sldMkLst>
          <pc:docMk/>
          <pc:sldMk cId="865655406" sldId="3193"/>
        </pc:sldMkLst>
      </pc:sldChg>
      <pc:sldChg chg="del">
        <pc:chgData name="Kelly Stokes" userId="3e5c5154-569e-4d81-aa91-4f91841cdfa9" providerId="ADAL" clId="{F296A0E3-7FCB-4971-9537-75E61E6C7178}" dt="2023-05-04T12:12:20.914" v="48" actId="2696"/>
        <pc:sldMkLst>
          <pc:docMk/>
          <pc:sldMk cId="476190024" sldId="3194"/>
        </pc:sldMkLst>
      </pc:sldChg>
      <pc:sldChg chg="del">
        <pc:chgData name="Kelly Stokes" userId="3e5c5154-569e-4d81-aa91-4f91841cdfa9" providerId="ADAL" clId="{F296A0E3-7FCB-4971-9537-75E61E6C7178}" dt="2023-05-04T12:12:20.914" v="48" actId="2696"/>
        <pc:sldMkLst>
          <pc:docMk/>
          <pc:sldMk cId="4096930745" sldId="3195"/>
        </pc:sldMkLst>
      </pc:sldChg>
      <pc:sldChg chg="del">
        <pc:chgData name="Kelly Stokes" userId="3e5c5154-569e-4d81-aa91-4f91841cdfa9" providerId="ADAL" clId="{F296A0E3-7FCB-4971-9537-75E61E6C7178}" dt="2023-05-04T12:12:20.914" v="48" actId="2696"/>
        <pc:sldMkLst>
          <pc:docMk/>
          <pc:sldMk cId="2939346297" sldId="3196"/>
        </pc:sldMkLst>
      </pc:sldChg>
      <pc:sldChg chg="del">
        <pc:chgData name="Kelly Stokes" userId="3e5c5154-569e-4d81-aa91-4f91841cdfa9" providerId="ADAL" clId="{F296A0E3-7FCB-4971-9537-75E61E6C7178}" dt="2023-05-04T12:12:20.914" v="48" actId="2696"/>
        <pc:sldMkLst>
          <pc:docMk/>
          <pc:sldMk cId="1961895294" sldId="3197"/>
        </pc:sldMkLst>
      </pc:sldChg>
      <pc:sldChg chg="del">
        <pc:chgData name="Kelly Stokes" userId="3e5c5154-569e-4d81-aa91-4f91841cdfa9" providerId="ADAL" clId="{F296A0E3-7FCB-4971-9537-75E61E6C7178}" dt="2023-05-04T12:12:20.914" v="48" actId="2696"/>
        <pc:sldMkLst>
          <pc:docMk/>
          <pc:sldMk cId="1497614150" sldId="3198"/>
        </pc:sldMkLst>
      </pc:sldChg>
      <pc:sldChg chg="del">
        <pc:chgData name="Kelly Stokes" userId="3e5c5154-569e-4d81-aa91-4f91841cdfa9" providerId="ADAL" clId="{F296A0E3-7FCB-4971-9537-75E61E6C7178}" dt="2023-05-04T12:11:40.096" v="45" actId="2696"/>
        <pc:sldMkLst>
          <pc:docMk/>
          <pc:sldMk cId="975069152" sldId="3199"/>
        </pc:sldMkLst>
      </pc:sldChg>
      <pc:sldChg chg="del">
        <pc:chgData name="Kelly Stokes" userId="3e5c5154-569e-4d81-aa91-4f91841cdfa9" providerId="ADAL" clId="{F296A0E3-7FCB-4971-9537-75E61E6C7178}" dt="2023-05-04T12:11:40.096" v="45" actId="2696"/>
        <pc:sldMkLst>
          <pc:docMk/>
          <pc:sldMk cId="3901624872" sldId="3200"/>
        </pc:sldMkLst>
      </pc:sldChg>
      <pc:sldChg chg="del">
        <pc:chgData name="Kelly Stokes" userId="3e5c5154-569e-4d81-aa91-4f91841cdfa9" providerId="ADAL" clId="{F296A0E3-7FCB-4971-9537-75E61E6C7178}" dt="2023-05-04T12:11:40.096" v="45" actId="2696"/>
        <pc:sldMkLst>
          <pc:docMk/>
          <pc:sldMk cId="1499354946" sldId="3201"/>
        </pc:sldMkLst>
      </pc:sldChg>
      <pc:sldChg chg="del">
        <pc:chgData name="Kelly Stokes" userId="3e5c5154-569e-4d81-aa91-4f91841cdfa9" providerId="ADAL" clId="{F296A0E3-7FCB-4971-9537-75E61E6C7178}" dt="2023-05-04T12:11:40.096" v="45" actId="2696"/>
        <pc:sldMkLst>
          <pc:docMk/>
          <pc:sldMk cId="1121008456" sldId="3202"/>
        </pc:sldMkLst>
      </pc:sldChg>
      <pc:sldChg chg="del">
        <pc:chgData name="Kelly Stokes" userId="3e5c5154-569e-4d81-aa91-4f91841cdfa9" providerId="ADAL" clId="{F296A0E3-7FCB-4971-9537-75E61E6C7178}" dt="2023-05-04T12:11:40.096" v="45" actId="2696"/>
        <pc:sldMkLst>
          <pc:docMk/>
          <pc:sldMk cId="251194077" sldId="3203"/>
        </pc:sldMkLst>
      </pc:sldChg>
      <pc:sldChg chg="del">
        <pc:chgData name="Kelly Stokes" userId="3e5c5154-569e-4d81-aa91-4f91841cdfa9" providerId="ADAL" clId="{F296A0E3-7FCB-4971-9537-75E61E6C7178}" dt="2023-05-04T12:10:53.649" v="42" actId="2696"/>
        <pc:sldMkLst>
          <pc:docMk/>
          <pc:sldMk cId="4089719503" sldId="3204"/>
        </pc:sldMkLst>
      </pc:sldChg>
      <pc:sldChg chg="del">
        <pc:chgData name="Kelly Stokes" userId="3e5c5154-569e-4d81-aa91-4f91841cdfa9" providerId="ADAL" clId="{F296A0E3-7FCB-4971-9537-75E61E6C7178}" dt="2023-05-04T12:10:53.649" v="42" actId="2696"/>
        <pc:sldMkLst>
          <pc:docMk/>
          <pc:sldMk cId="2399133636" sldId="3205"/>
        </pc:sldMkLst>
      </pc:sldChg>
      <pc:sldChg chg="del">
        <pc:chgData name="Kelly Stokes" userId="3e5c5154-569e-4d81-aa91-4f91841cdfa9" providerId="ADAL" clId="{F296A0E3-7FCB-4971-9537-75E61E6C7178}" dt="2023-05-04T12:10:53.649" v="42" actId="2696"/>
        <pc:sldMkLst>
          <pc:docMk/>
          <pc:sldMk cId="3122118850" sldId="3206"/>
        </pc:sldMkLst>
      </pc:sldChg>
      <pc:sldChg chg="del">
        <pc:chgData name="Kelly Stokes" userId="3e5c5154-569e-4d81-aa91-4f91841cdfa9" providerId="ADAL" clId="{F296A0E3-7FCB-4971-9537-75E61E6C7178}" dt="2023-05-04T12:10:53.649" v="42" actId="2696"/>
        <pc:sldMkLst>
          <pc:docMk/>
          <pc:sldMk cId="1713988871" sldId="3207"/>
        </pc:sldMkLst>
      </pc:sldChg>
      <pc:sldChg chg="del">
        <pc:chgData name="Kelly Stokes" userId="3e5c5154-569e-4d81-aa91-4f91841cdfa9" providerId="ADAL" clId="{F296A0E3-7FCB-4971-9537-75E61E6C7178}" dt="2023-05-04T12:10:53.649" v="42" actId="2696"/>
        <pc:sldMkLst>
          <pc:docMk/>
          <pc:sldMk cId="2710552486" sldId="3208"/>
        </pc:sldMkLst>
      </pc:sldChg>
      <pc:sldChg chg="del">
        <pc:chgData name="Kelly Stokes" userId="3e5c5154-569e-4d81-aa91-4f91841cdfa9" providerId="ADAL" clId="{F296A0E3-7FCB-4971-9537-75E61E6C7178}" dt="2023-05-04T12:10:28.046" v="39" actId="2696"/>
        <pc:sldMkLst>
          <pc:docMk/>
          <pc:sldMk cId="1898615487" sldId="3209"/>
        </pc:sldMkLst>
      </pc:sldChg>
      <pc:sldChg chg="del">
        <pc:chgData name="Kelly Stokes" userId="3e5c5154-569e-4d81-aa91-4f91841cdfa9" providerId="ADAL" clId="{F296A0E3-7FCB-4971-9537-75E61E6C7178}" dt="2023-05-04T12:10:28.046" v="39" actId="2696"/>
        <pc:sldMkLst>
          <pc:docMk/>
          <pc:sldMk cId="1108078157" sldId="3210"/>
        </pc:sldMkLst>
      </pc:sldChg>
      <pc:sldChg chg="del">
        <pc:chgData name="Kelly Stokes" userId="3e5c5154-569e-4d81-aa91-4f91841cdfa9" providerId="ADAL" clId="{F296A0E3-7FCB-4971-9537-75E61E6C7178}" dt="2023-05-04T12:10:28.046" v="39" actId="2696"/>
        <pc:sldMkLst>
          <pc:docMk/>
          <pc:sldMk cId="2098780268" sldId="3211"/>
        </pc:sldMkLst>
      </pc:sldChg>
      <pc:sldChg chg="del">
        <pc:chgData name="Kelly Stokes" userId="3e5c5154-569e-4d81-aa91-4f91841cdfa9" providerId="ADAL" clId="{F296A0E3-7FCB-4971-9537-75E61E6C7178}" dt="2023-05-04T12:10:28.046" v="39" actId="2696"/>
        <pc:sldMkLst>
          <pc:docMk/>
          <pc:sldMk cId="2712999480" sldId="3212"/>
        </pc:sldMkLst>
      </pc:sldChg>
      <pc:sldChg chg="del">
        <pc:chgData name="Kelly Stokes" userId="3e5c5154-569e-4d81-aa91-4f91841cdfa9" providerId="ADAL" clId="{F296A0E3-7FCB-4971-9537-75E61E6C7178}" dt="2023-05-04T12:10:28.046" v="39" actId="2696"/>
        <pc:sldMkLst>
          <pc:docMk/>
          <pc:sldMk cId="4033251721" sldId="3213"/>
        </pc:sldMkLst>
      </pc:sldChg>
      <pc:sldChg chg="del">
        <pc:chgData name="Kelly Stokes" userId="3e5c5154-569e-4d81-aa91-4f91841cdfa9" providerId="ADAL" clId="{F296A0E3-7FCB-4971-9537-75E61E6C7178}" dt="2023-05-04T12:09:27.025" v="35" actId="2696"/>
        <pc:sldMkLst>
          <pc:docMk/>
          <pc:sldMk cId="2951726964" sldId="3214"/>
        </pc:sldMkLst>
      </pc:sldChg>
      <pc:sldChg chg="del">
        <pc:chgData name="Kelly Stokes" userId="3e5c5154-569e-4d81-aa91-4f91841cdfa9" providerId="ADAL" clId="{F296A0E3-7FCB-4971-9537-75E61E6C7178}" dt="2023-05-04T12:09:27.025" v="35" actId="2696"/>
        <pc:sldMkLst>
          <pc:docMk/>
          <pc:sldMk cId="1178378838" sldId="3215"/>
        </pc:sldMkLst>
      </pc:sldChg>
      <pc:sldChg chg="del">
        <pc:chgData name="Kelly Stokes" userId="3e5c5154-569e-4d81-aa91-4f91841cdfa9" providerId="ADAL" clId="{F296A0E3-7FCB-4971-9537-75E61E6C7178}" dt="2023-05-04T12:09:27.025" v="35" actId="2696"/>
        <pc:sldMkLst>
          <pc:docMk/>
          <pc:sldMk cId="575695633" sldId="3216"/>
        </pc:sldMkLst>
      </pc:sldChg>
      <pc:sldChg chg="del">
        <pc:chgData name="Kelly Stokes" userId="3e5c5154-569e-4d81-aa91-4f91841cdfa9" providerId="ADAL" clId="{F296A0E3-7FCB-4971-9537-75E61E6C7178}" dt="2023-05-04T12:09:27.025" v="35" actId="2696"/>
        <pc:sldMkLst>
          <pc:docMk/>
          <pc:sldMk cId="4040367993" sldId="3217"/>
        </pc:sldMkLst>
      </pc:sldChg>
      <pc:sldChg chg="del">
        <pc:chgData name="Kelly Stokes" userId="3e5c5154-569e-4d81-aa91-4f91841cdfa9" providerId="ADAL" clId="{F296A0E3-7FCB-4971-9537-75E61E6C7178}" dt="2023-05-04T12:09:27.025" v="35" actId="2696"/>
        <pc:sldMkLst>
          <pc:docMk/>
          <pc:sldMk cId="2057847541" sldId="3218"/>
        </pc:sldMkLst>
      </pc:sldChg>
      <pc:sldChg chg="modSp mod">
        <pc:chgData name="Kelly Stokes" userId="3e5c5154-569e-4d81-aa91-4f91841cdfa9" providerId="ADAL" clId="{F296A0E3-7FCB-4971-9537-75E61E6C7178}" dt="2023-05-04T12:10:36.990" v="41" actId="1076"/>
        <pc:sldMkLst>
          <pc:docMk/>
          <pc:sldMk cId="3648330695" sldId="3295"/>
        </pc:sldMkLst>
        <pc:spChg chg="mod">
          <ac:chgData name="Kelly Stokes" userId="3e5c5154-569e-4d81-aa91-4f91841cdfa9" providerId="ADAL" clId="{F296A0E3-7FCB-4971-9537-75E61E6C7178}" dt="2023-05-04T12:10:36.990" v="41" actId="1076"/>
          <ac:spMkLst>
            <pc:docMk/>
            <pc:sldMk cId="3648330695" sldId="3295"/>
            <ac:spMk id="2" creationId="{52DA34BA-82FC-47C5-BCE1-BB65E08B92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238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14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497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640F-E73A-4148-92BA-D1C70A9666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1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62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14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53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Sound of </a:t>
            </a:r>
            <a:r>
              <a:rPr lang="en-GB" dirty="0" err="1"/>
              <a:t>aI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87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Brow being forehead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85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840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140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531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Sound of </a:t>
            </a:r>
            <a:r>
              <a:rPr lang="en-GB" dirty="0" err="1"/>
              <a:t>aI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8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1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7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68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Summer 2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Children</a:t>
            </a:r>
            <a:r>
              <a:rPr lang="en-GB" dirty="0">
                <a:latin typeface="Twinkl Cursive Looped" panose="02000000000000000000" pitchFamily="2" charset="0"/>
              </a:rPr>
              <a:t> enjoy spelling sessions.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DD4F99-8FA8-32A8-4554-9C760032C85A}"/>
              </a:ext>
            </a:extLst>
          </p:cNvPr>
          <p:cNvSpPr txBox="1">
            <a:spLocks/>
          </p:cNvSpPr>
          <p:nvPr/>
        </p:nvSpPr>
        <p:spPr>
          <a:xfrm>
            <a:off x="1094014" y="3642729"/>
            <a:ext cx="2808514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090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pencil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890656" y="34473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Yellow Pencil Clip Art Free PNG Image｜Illustoon">
            <a:extLst>
              <a:ext uri="{FF2B5EF4-FFF2-40B4-BE49-F238E27FC236}">
                <a16:creationId xmlns:a16="http://schemas.microsoft.com/office/drawing/2014/main" id="{829086E9-6477-12E9-DA99-90DB1EC7C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2"/>
          <a:stretch/>
        </p:blipFill>
        <p:spPr bwMode="auto">
          <a:xfrm>
            <a:off x="485095" y="561297"/>
            <a:ext cx="2143125" cy="20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fossil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547758" y="3673929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4,941 Dinosaur Fossil Illustrations &amp; Clip Art - iStock">
            <a:extLst>
              <a:ext uri="{FF2B5EF4-FFF2-40B4-BE49-F238E27FC236}">
                <a16:creationId xmlns:a16="http://schemas.microsoft.com/office/drawing/2014/main" id="{0794B96A-8FAB-941D-C21E-0F8374EFF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9" y="440192"/>
            <a:ext cx="3191555" cy="25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nostril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743701" y="3690259"/>
            <a:ext cx="71845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280B276-51CD-594C-08F8-BCE5CA37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02104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8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pupil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498773" y="3673929"/>
            <a:ext cx="685798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Pin on Products">
            <a:extLst>
              <a:ext uri="{FF2B5EF4-FFF2-40B4-BE49-F238E27FC236}">
                <a16:creationId xmlns:a16="http://schemas.microsoft.com/office/drawing/2014/main" id="{F54452FF-C16A-7147-ADB1-AF20E9E9E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698046" y="555853"/>
            <a:ext cx="2305050" cy="17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80869226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 -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9535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-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ment</a:t>
            </a:r>
            <a:endParaRPr lang="en-GB" dirty="0">
              <a:highlight>
                <a:srgbClr val="00FF00"/>
              </a:highlight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5654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If a suffix starts with a consonant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letter, it is added straight on to most root words without any change to the last letter of those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097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65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Exceptions: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(1) argument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(2) root words ending in –y with a consonant before it but only if the root word has more than one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syllable.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6554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enjoyment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220279" y="3681976"/>
            <a:ext cx="181337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-le</a:t>
            </a:r>
          </a:p>
        </p:txBody>
      </p:sp>
    </p:spTree>
    <p:extLst>
      <p:ext uri="{BB962C8B-B14F-4D97-AF65-F5344CB8AC3E}">
        <p14:creationId xmlns:p14="http://schemas.microsoft.com/office/powerpoint/2010/main" val="41309724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argument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763987" y="3641272"/>
            <a:ext cx="1812470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merriment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6096001" y="3624943"/>
            <a:ext cx="1872342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36" y="166577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enjoy + 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r>
              <a:rPr lang="en-GB" dirty="0">
                <a:latin typeface="Twinkl Cursive Looped" panose="02000000000000000000" pitchFamily="2" charset="0"/>
              </a:rPr>
              <a:t> = enjoyment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celebrating clipart - Clip Art Library">
            <a:extLst>
              <a:ext uri="{FF2B5EF4-FFF2-40B4-BE49-F238E27FC236}">
                <a16:creationId xmlns:a16="http://schemas.microsoft.com/office/drawing/2014/main" id="{7E7D4B86-1E60-1E94-62AC-809411B4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4" y="609600"/>
            <a:ext cx="3543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DB2252-C9AA-5813-3F14-0FFAC41BAE4F}"/>
              </a:ext>
            </a:extLst>
          </p:cNvPr>
          <p:cNvSpPr txBox="1"/>
          <p:nvPr/>
        </p:nvSpPr>
        <p:spPr>
          <a:xfrm>
            <a:off x="4322990" y="41444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enjoyment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872A4-F8FE-D53F-0A2F-722FA60D3EA6}"/>
              </a:ext>
            </a:extLst>
          </p:cNvPr>
          <p:cNvSpPr txBox="1"/>
          <p:nvPr/>
        </p:nvSpPr>
        <p:spPr>
          <a:xfrm>
            <a:off x="552450" y="4864747"/>
            <a:ext cx="115633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Definition – taking pleasure in something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72ADD-0EFE-F5B0-5721-B347524B3F5A}"/>
              </a:ext>
            </a:extLst>
          </p:cNvPr>
          <p:cNvSpPr txBox="1"/>
          <p:nvPr/>
        </p:nvSpPr>
        <p:spPr>
          <a:xfrm>
            <a:off x="3767819" y="349825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8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261912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argu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e</a:t>
            </a:r>
            <a:r>
              <a:rPr lang="en-GB" dirty="0">
                <a:latin typeface="Twinkl Cursive Looped" panose="02000000000000000000" pitchFamily="2" charset="0"/>
              </a:rPr>
              <a:t> - e + 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r>
              <a:rPr lang="en-GB" dirty="0">
                <a:latin typeface="Twinkl Cursive Looped" panose="02000000000000000000" pitchFamily="2" charset="0"/>
              </a:rPr>
              <a:t> = argument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Arguments Clipart and Stock Illustrations. 9,479 Arguments vector EPS  illustrations and drawings available to search from thousands of royalty  free clip art graphic designers.">
            <a:extLst>
              <a:ext uri="{FF2B5EF4-FFF2-40B4-BE49-F238E27FC236}">
                <a16:creationId xmlns:a16="http://schemas.microsoft.com/office/drawing/2014/main" id="{2101FCF6-EF74-6A1B-2ED7-D395E4970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421821" y="419100"/>
            <a:ext cx="2400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EE635C-A56E-DF63-945E-07419985E578}"/>
              </a:ext>
            </a:extLst>
          </p:cNvPr>
          <p:cNvSpPr txBox="1"/>
          <p:nvPr/>
        </p:nvSpPr>
        <p:spPr>
          <a:xfrm>
            <a:off x="4012746" y="41910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argument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DB2E9-C6AD-6BFF-B2F4-4420CACEB151}"/>
              </a:ext>
            </a:extLst>
          </p:cNvPr>
          <p:cNvSpPr txBox="1"/>
          <p:nvPr/>
        </p:nvSpPr>
        <p:spPr>
          <a:xfrm>
            <a:off x="209550" y="4784273"/>
            <a:ext cx="1177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Definition – an angry exchange of words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CCBE8-2954-40C8-9392-86EE047B6D26}"/>
              </a:ext>
            </a:extLst>
          </p:cNvPr>
          <p:cNvSpPr txBox="1"/>
          <p:nvPr/>
        </p:nvSpPr>
        <p:spPr>
          <a:xfrm>
            <a:off x="4904015" y="3674127"/>
            <a:ext cx="63191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NOUN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5409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47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merr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y</a:t>
            </a:r>
            <a:r>
              <a:rPr lang="en-GB" dirty="0">
                <a:latin typeface="Twinkl Cursive Looped" panose="02000000000000000000" pitchFamily="2" charset="0"/>
              </a:rPr>
              <a:t> – y +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r>
              <a:rPr lang="en-GB" dirty="0">
                <a:latin typeface="Twinkl Cursive Looped" panose="02000000000000000000" pitchFamily="2" charset="0"/>
              </a:rPr>
              <a:t> = merriment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4338" name="Picture 2" descr="merriment stock photos, vectors and video footage | Crushpixel">
            <a:extLst>
              <a:ext uri="{FF2B5EF4-FFF2-40B4-BE49-F238E27FC236}">
                <a16:creationId xmlns:a16="http://schemas.microsoft.com/office/drawing/2014/main" id="{C81604DD-96FB-3E7A-7FA2-E1F83E3B6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3"/>
          <a:stretch/>
        </p:blipFill>
        <p:spPr bwMode="auto">
          <a:xfrm>
            <a:off x="176892" y="1251522"/>
            <a:ext cx="5578929" cy="13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D5112-29A7-3D0F-D715-88EA93E8E42C}"/>
              </a:ext>
            </a:extLst>
          </p:cNvPr>
          <p:cNvSpPr txBox="1"/>
          <p:nvPr/>
        </p:nvSpPr>
        <p:spPr>
          <a:xfrm>
            <a:off x="3637190" y="54672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merriment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4A233-E3AF-58F4-3C94-D9812E282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50" y="5332069"/>
            <a:ext cx="5694158" cy="1450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DF720-5987-0A39-6ECF-0BFB54074BF4}"/>
              </a:ext>
            </a:extLst>
          </p:cNvPr>
          <p:cNvSpPr txBox="1"/>
          <p:nvPr/>
        </p:nvSpPr>
        <p:spPr>
          <a:xfrm>
            <a:off x="3756933" y="389186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1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enjoyment was seen on the faces of the children.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396C25-9C06-5360-BA6C-9FAA053F6B9D}"/>
              </a:ext>
            </a:extLst>
          </p:cNvPr>
          <p:cNvSpPr txBox="1">
            <a:spLocks/>
          </p:cNvSpPr>
          <p:nvPr/>
        </p:nvSpPr>
        <p:spPr>
          <a:xfrm>
            <a:off x="2579916" y="2852154"/>
            <a:ext cx="3516083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017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teacher won the argument.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E22F44-FF5A-C448-0296-44D8E1E05922}"/>
              </a:ext>
            </a:extLst>
          </p:cNvPr>
          <p:cNvSpPr txBox="1">
            <a:spLocks/>
          </p:cNvSpPr>
          <p:nvPr/>
        </p:nvSpPr>
        <p:spPr>
          <a:xfrm>
            <a:off x="7690759" y="3592979"/>
            <a:ext cx="2922812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9207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a merriment on the school trip.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156951-FCA9-01A7-765E-43C7851FB997}"/>
              </a:ext>
            </a:extLst>
          </p:cNvPr>
          <p:cNvSpPr txBox="1">
            <a:spLocks/>
          </p:cNvSpPr>
          <p:nvPr/>
        </p:nvSpPr>
        <p:spPr>
          <a:xfrm>
            <a:off x="5372101" y="2944252"/>
            <a:ext cx="3233055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840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8929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22" y="474770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pause in work or during an activity or event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6386" name="Picture 2" descr="900+ Playtime Clip Art | Royalty Free - GoGraph">
            <a:extLst>
              <a:ext uri="{FF2B5EF4-FFF2-40B4-BE49-F238E27FC236}">
                <a16:creationId xmlns:a16="http://schemas.microsoft.com/office/drawing/2014/main" id="{2AB7905C-0619-53DC-E565-C2FE2C5E7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0"/>
          <a:stretch/>
        </p:blipFill>
        <p:spPr bwMode="auto">
          <a:xfrm>
            <a:off x="438150" y="628650"/>
            <a:ext cx="3268436" cy="15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8EBCF-5BFB-E33D-E23E-1403130ECC4C}"/>
              </a:ext>
            </a:extLst>
          </p:cNvPr>
          <p:cNvSpPr txBox="1"/>
          <p:nvPr/>
        </p:nvSpPr>
        <p:spPr>
          <a:xfrm>
            <a:off x="4763861" y="38340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break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8CB8A-3669-DA14-A0F2-AE09524B6F7F}"/>
              </a:ext>
            </a:extLst>
          </p:cNvPr>
          <p:cNvSpPr txBox="1"/>
          <p:nvPr/>
        </p:nvSpPr>
        <p:spPr>
          <a:xfrm>
            <a:off x="4763861" y="206516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-le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this is the most common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i="1" dirty="0">
                <a:latin typeface="Twinkl Cursive Looped" panose="02000000000000000000" pitchFamily="2" charset="0"/>
              </a:rPr>
              <a:t>suffix to use</a:t>
            </a:r>
          </a:p>
        </p:txBody>
      </p:sp>
    </p:spTree>
    <p:extLst>
      <p:ext uri="{BB962C8B-B14F-4D97-AF65-F5344CB8AC3E}">
        <p14:creationId xmlns:p14="http://schemas.microsoft.com/office/powerpoint/2010/main" val="396354511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During break, children go outside.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F2FD52-3711-60C2-1A1F-40055941957F}"/>
              </a:ext>
            </a:extLst>
          </p:cNvPr>
          <p:cNvSpPr txBox="1">
            <a:spLocks/>
          </p:cNvSpPr>
          <p:nvPr/>
        </p:nvSpPr>
        <p:spPr>
          <a:xfrm>
            <a:off x="3167744" y="3734827"/>
            <a:ext cx="1779813" cy="827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393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92" y="5154554"/>
            <a:ext cx="11594193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Definition - a man in relation to his child or children</a:t>
            </a:r>
            <a:endParaRPr lang="en-GB" i="1" dirty="0"/>
          </a:p>
        </p:txBody>
      </p:sp>
      <p:pic>
        <p:nvPicPr>
          <p:cNvPr id="17410" name="Picture 2" descr="Father &amp; Son Royalty Free Vector Clip Art Illustration - Black Father And  Son Clipart Transparent PNG - 286x480 - Free Download on NicePNG">
            <a:extLst>
              <a:ext uri="{FF2B5EF4-FFF2-40B4-BE49-F238E27FC236}">
                <a16:creationId xmlns:a16="http://schemas.microsoft.com/office/drawing/2014/main" id="{9D11802B-3751-A793-D7B0-085F9FD91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7" y="555852"/>
            <a:ext cx="3624943" cy="246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049697-4691-E44D-5815-A60B9F71C999}"/>
              </a:ext>
            </a:extLst>
          </p:cNvPr>
          <p:cNvSpPr txBox="1"/>
          <p:nvPr/>
        </p:nvSpPr>
        <p:spPr>
          <a:xfrm>
            <a:off x="4490356" y="68297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father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FE18C-9D23-9C5B-5CBB-9B14313BB916}"/>
              </a:ext>
            </a:extLst>
          </p:cNvPr>
          <p:cNvSpPr txBox="1"/>
          <p:nvPr/>
        </p:nvSpPr>
        <p:spPr>
          <a:xfrm>
            <a:off x="4490356" y="265969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4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My father is lovely. </a:t>
            </a:r>
            <a:br>
              <a:rPr lang="en-GB" dirty="0"/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9E10AF-6A0B-A44A-A941-B22C129C294A}"/>
              </a:ext>
            </a:extLst>
          </p:cNvPr>
          <p:cNvSpPr txBox="1">
            <a:spLocks/>
          </p:cNvSpPr>
          <p:nvPr/>
        </p:nvSpPr>
        <p:spPr>
          <a:xfrm>
            <a:off x="4309837" y="2994002"/>
            <a:ext cx="1779813" cy="827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133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9771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017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The grate big dog was </a:t>
            </a:r>
            <a:r>
              <a:rPr lang="en-GB" i="1" dirty="0" err="1">
                <a:latin typeface="Twinkl Cursive Looped" panose="02000000000000000000" pitchFamily="2" charset="0"/>
              </a:rPr>
              <a:t>cheerfull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latin typeface="Twinkl Cursive Looped" panose="02000000000000000000" pitchFamily="2" charset="0"/>
              </a:rPr>
              <a:t>playfull</a:t>
            </a:r>
            <a:r>
              <a:rPr lang="en-GB" i="1" dirty="0">
                <a:latin typeface="Twinkl Cursive Looped" panose="02000000000000000000" pitchFamily="2" charset="0"/>
              </a:rPr>
              <a:t>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8056103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grate</a:t>
            </a:r>
            <a:r>
              <a:rPr lang="en-GB" i="1" dirty="0">
                <a:latin typeface="Twinkl Cursive Looped" panose="02000000000000000000" pitchFamily="2" charset="0"/>
              </a:rPr>
              <a:t> big dog was </a:t>
            </a:r>
            <a:r>
              <a:rPr lang="en-GB" i="1" dirty="0" err="1">
                <a:latin typeface="Twinkl Cursive Looped" panose="02000000000000000000" pitchFamily="2" charset="0"/>
              </a:rPr>
              <a:t>cheerfull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latin typeface="Twinkl Cursive Looped" panose="02000000000000000000" pitchFamily="2" charset="0"/>
              </a:rPr>
              <a:t>playfull</a:t>
            </a:r>
            <a:r>
              <a:rPr lang="en-GB" i="1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great </a:t>
            </a:r>
            <a:r>
              <a:rPr lang="en-GB" dirty="0">
                <a:latin typeface="Twinkl Cursive Looped" panose="02000000000000000000" pitchFamily="2" charset="0"/>
              </a:rPr>
              <a:t>– incorrect homophone used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gr</a:t>
            </a:r>
            <a:r>
              <a:rPr lang="en-GB" u="sng" dirty="0">
                <a:latin typeface="Twinkl Cursive Looped" panose="02000000000000000000" pitchFamily="2" charset="0"/>
              </a:rPr>
              <a:t>ate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u="sng" dirty="0">
                <a:latin typeface="Twinkl Cursive Looped" panose="02000000000000000000" pitchFamily="2" charset="0"/>
              </a:rPr>
              <a:t>ate</a:t>
            </a:r>
            <a:r>
              <a:rPr lang="en-GB" dirty="0">
                <a:latin typeface="Twinkl Cursive Looped" panose="02000000000000000000" pitchFamily="2" charset="0"/>
              </a:rPr>
              <a:t> my foot.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pic>
        <p:nvPicPr>
          <p:cNvPr id="2050" name="Picture 2" descr="Stuck pavement drain Stock Photos and Images | agefotostock">
            <a:extLst>
              <a:ext uri="{FF2B5EF4-FFF2-40B4-BE49-F238E27FC236}">
                <a16:creationId xmlns:a16="http://schemas.microsoft.com/office/drawing/2014/main" id="{BD29EF03-40A3-DBB8-000F-1A3F0876C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6" t="63187" r="20704"/>
          <a:stretch/>
        </p:blipFill>
        <p:spPr bwMode="auto">
          <a:xfrm>
            <a:off x="8625495" y="4947559"/>
            <a:ext cx="2940576" cy="12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0433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grate big dog was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cheerfull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i="1" dirty="0">
                <a:latin typeface="Twinkl Cursive Looped" panose="02000000000000000000" pitchFamily="2" charset="0"/>
              </a:rPr>
              <a:t>and </a:t>
            </a:r>
            <a:r>
              <a:rPr lang="en-GB" i="1" dirty="0" err="1">
                <a:latin typeface="Twinkl Cursive Looped" panose="02000000000000000000" pitchFamily="2" charset="0"/>
              </a:rPr>
              <a:t>playfull</a:t>
            </a:r>
            <a:r>
              <a:rPr lang="en-GB" i="1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cheerful</a:t>
            </a: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5300" dirty="0">
                <a:latin typeface="Twinkl Cursive Looped" panose="02000000000000000000" pitchFamily="2" charset="0"/>
              </a:rPr>
              <a:t>– only 1 l on the suffix ‘</a:t>
            </a:r>
            <a:r>
              <a:rPr lang="en-GB" sz="5300" dirty="0" err="1">
                <a:latin typeface="Twinkl Cursive Looped" panose="02000000000000000000" pitchFamily="2" charset="0"/>
              </a:rPr>
              <a:t>ful</a:t>
            </a:r>
            <a:r>
              <a:rPr lang="en-GB" sz="5300" dirty="0">
                <a:latin typeface="Twinkl Cursive Looped" panose="02000000000000000000" pitchFamily="2" charset="0"/>
              </a:rPr>
              <a:t>’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you don’t want to fill your suffix full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9896714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grate big dog was </a:t>
            </a:r>
            <a:r>
              <a:rPr lang="en-GB" i="1" dirty="0" err="1">
                <a:latin typeface="Twinkl Cursive Looped" panose="02000000000000000000" pitchFamily="2" charset="0"/>
              </a:rPr>
              <a:t>cheerfull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playfull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playful</a:t>
            </a: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5300" dirty="0">
                <a:latin typeface="Twinkl Cursive Looped" panose="02000000000000000000" pitchFamily="2" charset="0"/>
              </a:rPr>
              <a:t>– only 1 l on the suffix ‘</a:t>
            </a:r>
            <a:r>
              <a:rPr lang="en-GB" sz="5300" dirty="0" err="1">
                <a:latin typeface="Twinkl Cursive Looped" panose="02000000000000000000" pitchFamily="2" charset="0"/>
              </a:rPr>
              <a:t>ful</a:t>
            </a:r>
            <a:r>
              <a:rPr lang="en-GB" sz="5300" dirty="0">
                <a:latin typeface="Twinkl Cursive Looped" panose="02000000000000000000" pitchFamily="2" charset="0"/>
              </a:rPr>
              <a:t>’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you don’t want to fill your suffix full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8067418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great big dog was cheerful and playful.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118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-le</a:t>
            </a:r>
          </a:p>
        </p:txBody>
      </p:sp>
    </p:spTree>
    <p:extLst>
      <p:ext uri="{BB962C8B-B14F-4D97-AF65-F5344CB8AC3E}">
        <p14:creationId xmlns:p14="http://schemas.microsoft.com/office/powerpoint/2010/main" val="154055124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16221119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7FB12-7A17-D482-AE24-D1B3AE987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3" t="13077" r="15893" b="17603"/>
          <a:stretch/>
        </p:blipFill>
        <p:spPr>
          <a:xfrm>
            <a:off x="342899" y="228600"/>
            <a:ext cx="11315701" cy="63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368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214162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46922697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35" y="486812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attractive in a delicate way</a:t>
            </a:r>
          </a:p>
        </p:txBody>
      </p:sp>
      <p:pic>
        <p:nvPicPr>
          <p:cNvPr id="3" name="Picture 2" descr="My Design - Pretty Flower Flowers Clipart is a free transparent background  clipart image uploaded by All Ego. Do… | Flower art, Flower painting, Flower  illustration">
            <a:extLst>
              <a:ext uri="{FF2B5EF4-FFF2-40B4-BE49-F238E27FC236}">
                <a16:creationId xmlns:a16="http://schemas.microsoft.com/office/drawing/2014/main" id="{96FDA32E-2332-1943-8EE5-1FBAF301D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5" y="508228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5AFAD-14FE-3064-A802-C38E155ED601}"/>
              </a:ext>
            </a:extLst>
          </p:cNvPr>
          <p:cNvSpPr txBox="1"/>
          <p:nvPr/>
        </p:nvSpPr>
        <p:spPr>
          <a:xfrm>
            <a:off x="4698547" y="34125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pretty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8A7A5-CACC-C603-A76E-6B5DE66755C5}"/>
              </a:ext>
            </a:extLst>
          </p:cNvPr>
          <p:cNvSpPr txBox="1"/>
          <p:nvPr/>
        </p:nvSpPr>
        <p:spPr>
          <a:xfrm>
            <a:off x="4225018" y="292116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6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flower was pretty.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B9C3E8-ED62-AD2F-D01A-54BB2A4642BE}"/>
              </a:ext>
            </a:extLst>
          </p:cNvPr>
          <p:cNvSpPr txBox="1">
            <a:spLocks/>
          </p:cNvSpPr>
          <p:nvPr/>
        </p:nvSpPr>
        <p:spPr>
          <a:xfrm>
            <a:off x="7511141" y="3592979"/>
            <a:ext cx="1861457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615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426069035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81" y="482447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pleasing to the eye</a:t>
            </a:r>
          </a:p>
        </p:txBody>
      </p:sp>
      <p:pic>
        <p:nvPicPr>
          <p:cNvPr id="2050" name="Picture 2" descr="Pin on ✿*MARIPOSAS*✿">
            <a:extLst>
              <a:ext uri="{FF2B5EF4-FFF2-40B4-BE49-F238E27FC236}">
                <a16:creationId xmlns:a16="http://schemas.microsoft.com/office/drawing/2014/main" id="{76963ECE-321E-971C-ECFB-B9B2E0CD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1" y="662668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351C53-DC88-72E5-2266-D704614C36CE}"/>
              </a:ext>
            </a:extLst>
          </p:cNvPr>
          <p:cNvSpPr txBox="1"/>
          <p:nvPr/>
        </p:nvSpPr>
        <p:spPr>
          <a:xfrm>
            <a:off x="4829175" y="55188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beautiful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5C558-EFD7-1C1D-5CF6-F341CC939D2E}"/>
              </a:ext>
            </a:extLst>
          </p:cNvPr>
          <p:cNvSpPr txBox="1"/>
          <p:nvPr/>
        </p:nvSpPr>
        <p:spPr>
          <a:xfrm>
            <a:off x="4641395" y="297477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4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butterfly was beautiful.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EE7D8D-2928-8CBA-DE78-187F7F412B4C}"/>
              </a:ext>
            </a:extLst>
          </p:cNvPr>
          <p:cNvSpPr txBox="1">
            <a:spLocks/>
          </p:cNvSpPr>
          <p:nvPr/>
        </p:nvSpPr>
        <p:spPr>
          <a:xfrm>
            <a:off x="7380512" y="3575957"/>
            <a:ext cx="2677888" cy="11008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Twinkl Cursive Looped" panose="02000000000000000000" pitchFamily="2" charset="0"/>
              </a:rPr>
              <a:t>_________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32155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Words ending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-y</a:t>
            </a:r>
          </a:p>
        </p:txBody>
      </p:sp>
    </p:spTree>
    <p:extLst>
      <p:ext uri="{BB962C8B-B14F-4D97-AF65-F5344CB8AC3E}">
        <p14:creationId xmlns:p14="http://schemas.microsoft.com/office/powerpoint/2010/main" val="174530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apple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743699" y="3545341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Apple Varieties - USApple">
            <a:extLst>
              <a:ext uri="{FF2B5EF4-FFF2-40B4-BE49-F238E27FC236}">
                <a16:creationId xmlns:a16="http://schemas.microsoft.com/office/drawing/2014/main" id="{DA64835A-198B-828D-7999-18935D9F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12309"/>
            <a:ext cx="1588633" cy="15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-y</a:t>
            </a:r>
          </a:p>
        </p:txBody>
      </p:sp>
    </p:spTree>
    <p:extLst>
      <p:ext uri="{BB962C8B-B14F-4D97-AF65-F5344CB8AC3E}">
        <p14:creationId xmlns:p14="http://schemas.microsoft.com/office/powerpoint/2010/main" val="157576575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-y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This is by far the most common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spelling for this sound at the end of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236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515099" y="3690257"/>
            <a:ext cx="620486" cy="7531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ry Huge Freebie - Clip Art Crying Face, HD Png Download - kindpng">
            <a:extLst>
              <a:ext uri="{FF2B5EF4-FFF2-40B4-BE49-F238E27FC236}">
                <a16:creationId xmlns:a16="http://schemas.microsoft.com/office/drawing/2014/main" id="{A2068265-6114-CA3F-0CC3-74BBBCB3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771013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096000" y="3865705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Free Fly Cliparts, Download Free Fly Cliparts png images, Free ClipArts on  Clipart Library">
            <a:extLst>
              <a:ext uri="{FF2B5EF4-FFF2-40B4-BE49-F238E27FC236}">
                <a16:creationId xmlns:a16="http://schemas.microsoft.com/office/drawing/2014/main" id="{E88F12DA-46AF-6A70-03D3-757F1951F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880550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Flying Plane Aircraft Vector In Airplane Clipart - Cartoon Transparent  Background Airplane, HD Png Download - kindpng">
            <a:extLst>
              <a:ext uri="{FF2B5EF4-FFF2-40B4-BE49-F238E27FC236}">
                <a16:creationId xmlns:a16="http://schemas.microsoft.com/office/drawing/2014/main" id="{1C1092AD-4AC6-027E-673C-FE7EEFF41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243" y="1025978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DCFDEC-E625-2998-63BE-AF0D195846F4}"/>
              </a:ext>
            </a:extLst>
          </p:cNvPr>
          <p:cNvSpPr txBox="1"/>
          <p:nvPr/>
        </p:nvSpPr>
        <p:spPr>
          <a:xfrm>
            <a:off x="1094014" y="35433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0F3C2-3E9C-8D86-B6CE-4CC031D576AC}"/>
              </a:ext>
            </a:extLst>
          </p:cNvPr>
          <p:cNvSpPr txBox="1"/>
          <p:nvPr/>
        </p:nvSpPr>
        <p:spPr>
          <a:xfrm>
            <a:off x="9608682" y="315840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verb</a:t>
            </a:r>
          </a:p>
        </p:txBody>
      </p:sp>
    </p:spTree>
    <p:extLst>
      <p:ext uri="{BB962C8B-B14F-4D97-AF65-F5344CB8AC3E}">
        <p14:creationId xmlns:p14="http://schemas.microsoft.com/office/powerpoint/2010/main" val="37284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253844" y="3914691"/>
            <a:ext cx="71845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Free Dry Cliparts, Download Free Dry Cliparts png images, Free ClipArts on  Clipart Library">
            <a:extLst>
              <a:ext uri="{FF2B5EF4-FFF2-40B4-BE49-F238E27FC236}">
                <a16:creationId xmlns:a16="http://schemas.microsoft.com/office/drawing/2014/main" id="{D653B3ED-11A0-107E-3D5B-345843B8F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0" y="506866"/>
            <a:ext cx="23050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15615274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Compound Words</a:t>
            </a:r>
          </a:p>
        </p:txBody>
      </p:sp>
    </p:spTree>
    <p:extLst>
      <p:ext uri="{BB962C8B-B14F-4D97-AF65-F5344CB8AC3E}">
        <p14:creationId xmlns:p14="http://schemas.microsoft.com/office/powerpoint/2010/main" val="203175639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Compound Words</a:t>
            </a:r>
            <a:endParaRPr lang="en-GB" dirty="0">
              <a:highlight>
                <a:srgbClr val="00FF00"/>
              </a:highlight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7137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Compound Words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Two or more words that have been grouped together to create a new word that has a different, individual meaning.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594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bed</a:t>
            </a:r>
            <a:r>
              <a:rPr lang="en-GB" dirty="0">
                <a:latin typeface="Twinkl Cursive Looped" panose="02000000000000000000" pitchFamily="2" charset="0"/>
              </a:rPr>
              <a:t>room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828394" y="3821650"/>
            <a:ext cx="181337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15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384473" y="3673929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EKEDALEN oak, Extendable table, Min. length: 120 cm - IKEA">
            <a:extLst>
              <a:ext uri="{FF2B5EF4-FFF2-40B4-BE49-F238E27FC236}">
                <a16:creationId xmlns:a16="http://schemas.microsoft.com/office/drawing/2014/main" id="{6BF5FF2C-F4E3-955A-17E1-AEA944C58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2" y="5449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foot</a:t>
            </a:r>
            <a:r>
              <a:rPr lang="en-GB" dirty="0">
                <a:latin typeface="Twinkl Cursive Looped" panose="02000000000000000000" pitchFamily="2" charset="0"/>
              </a:rPr>
              <a:t>ball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845630" y="3641272"/>
            <a:ext cx="1812470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eye</a:t>
            </a:r>
            <a:r>
              <a:rPr lang="en-GB" dirty="0">
                <a:latin typeface="Twinkl Cursive Looped" panose="02000000000000000000" pitchFamily="2" charset="0"/>
              </a:rPr>
              <a:t>brow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818416" y="3657600"/>
            <a:ext cx="1872342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7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191499"/>
            <a:ext cx="111252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 room for sleeping in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7170" name="Picture 2" descr="Free Bed Cliparts, Download Free Bed Cliparts png images, Free ClipArts on  Clipart Library">
            <a:extLst>
              <a:ext uri="{FF2B5EF4-FFF2-40B4-BE49-F238E27FC236}">
                <a16:creationId xmlns:a16="http://schemas.microsoft.com/office/drawing/2014/main" id="{FA6D88C7-F53E-B1F7-5C20-89D3E050C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4" y="664709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2,278 Empty Room Stock Vector Illustration and Royalty Free Empty Room  Clipart">
            <a:extLst>
              <a:ext uri="{FF2B5EF4-FFF2-40B4-BE49-F238E27FC236}">
                <a16:creationId xmlns:a16="http://schemas.microsoft.com/office/drawing/2014/main" id="{87EFEB25-5B5A-2BD9-0430-072B4E8E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82" y="664709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E937A3-5647-4754-DAA4-3BD151B36D97}"/>
              </a:ext>
            </a:extLst>
          </p:cNvPr>
          <p:cNvSpPr txBox="1"/>
          <p:nvPr/>
        </p:nvSpPr>
        <p:spPr>
          <a:xfrm>
            <a:off x="3274559" y="1284905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+                                             = </a:t>
            </a:r>
            <a:endParaRPr lang="en-GB" dirty="0"/>
          </a:p>
        </p:txBody>
      </p:sp>
      <p:pic>
        <p:nvPicPr>
          <p:cNvPr id="7174" name="Picture 6" descr="5,958 Bedroom Window Illustrations &amp; Clip Art - iStock">
            <a:extLst>
              <a:ext uri="{FF2B5EF4-FFF2-40B4-BE49-F238E27FC236}">
                <a16:creationId xmlns:a16="http://schemas.microsoft.com/office/drawing/2014/main" id="{F14D0DBF-7EE7-21A0-0216-DF56543C8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29" y="14800"/>
            <a:ext cx="4320990" cy="345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04561-8FFE-4D5F-C53F-ADE9F51474F4}"/>
              </a:ext>
            </a:extLst>
          </p:cNvPr>
          <p:cNvSpPr txBox="1"/>
          <p:nvPr/>
        </p:nvSpPr>
        <p:spPr>
          <a:xfrm>
            <a:off x="4149456" y="2355657"/>
            <a:ext cx="6115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bedroom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C96EC-C047-E58A-E59A-3F323BCACB61}"/>
              </a:ext>
            </a:extLst>
          </p:cNvPr>
          <p:cNvSpPr txBox="1"/>
          <p:nvPr/>
        </p:nvSpPr>
        <p:spPr>
          <a:xfrm>
            <a:off x="1850571" y="3232809"/>
            <a:ext cx="8601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bed + room = bedroom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51F55-A0F3-D206-005C-1D28530449D4}"/>
              </a:ext>
            </a:extLst>
          </p:cNvPr>
          <p:cNvSpPr txBox="1"/>
          <p:nvPr/>
        </p:nvSpPr>
        <p:spPr>
          <a:xfrm>
            <a:off x="4660361" y="4417443"/>
            <a:ext cx="6115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9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6" grpId="0"/>
      <p:bldP spid="9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6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any game involving kicking a ball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8194" name="Picture 2" descr="Free Clipart: Foot | Deluge">
            <a:extLst>
              <a:ext uri="{FF2B5EF4-FFF2-40B4-BE49-F238E27FC236}">
                <a16:creationId xmlns:a16="http://schemas.microsoft.com/office/drawing/2014/main" id="{286402B1-6764-B32E-0FCE-90FB08C09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8" y="315006"/>
            <a:ext cx="950162" cy="130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3AD7C-C62D-9439-E92B-80D8B68674A9}"/>
              </a:ext>
            </a:extLst>
          </p:cNvPr>
          <p:cNvSpPr txBox="1"/>
          <p:nvPr/>
        </p:nvSpPr>
        <p:spPr>
          <a:xfrm>
            <a:off x="1939018" y="96576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+                                                 = </a:t>
            </a:r>
            <a:endParaRPr lang="en-GB" dirty="0"/>
          </a:p>
        </p:txBody>
      </p:sp>
      <p:pic>
        <p:nvPicPr>
          <p:cNvPr id="8196" name="Picture 4" descr="clipart ball - Clip Art Library | Clip art, Clip art library, Clipart black  and white">
            <a:extLst>
              <a:ext uri="{FF2B5EF4-FFF2-40B4-BE49-F238E27FC236}">
                <a16:creationId xmlns:a16="http://schemas.microsoft.com/office/drawing/2014/main" id="{AC434CBA-2411-C57F-5DE4-C54E5AB1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54" y="375045"/>
            <a:ext cx="134237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ransparent Soccer Ball Clip Art Free PNG Image｜Illustoon">
            <a:extLst>
              <a:ext uri="{FF2B5EF4-FFF2-40B4-BE49-F238E27FC236}">
                <a16:creationId xmlns:a16="http://schemas.microsoft.com/office/drawing/2014/main" id="{F1789208-00AF-AD53-2F68-6EB5CD34D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1" b="12261"/>
          <a:stretch/>
        </p:blipFill>
        <p:spPr bwMode="auto">
          <a:xfrm>
            <a:off x="6903215" y="79006"/>
            <a:ext cx="3073880" cy="22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DF363-7503-B65B-2F23-62C6A27A6A3C}"/>
              </a:ext>
            </a:extLst>
          </p:cNvPr>
          <p:cNvSpPr txBox="1"/>
          <p:nvPr/>
        </p:nvSpPr>
        <p:spPr>
          <a:xfrm>
            <a:off x="4437290" y="187314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football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54071-8D49-3AD9-D168-F14DD90064C5}"/>
              </a:ext>
            </a:extLst>
          </p:cNvPr>
          <p:cNvSpPr txBox="1"/>
          <p:nvPr/>
        </p:nvSpPr>
        <p:spPr>
          <a:xfrm>
            <a:off x="2816654" y="2778297"/>
            <a:ext cx="8968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foot + ball = football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0F96E-DEAA-FE18-9F3F-BB282478E26E}"/>
              </a:ext>
            </a:extLst>
          </p:cNvPr>
          <p:cNvSpPr txBox="1"/>
          <p:nvPr/>
        </p:nvSpPr>
        <p:spPr>
          <a:xfrm>
            <a:off x="5123090" y="392806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5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7" grpId="0"/>
      <p:bldP spid="9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3" y="5392679"/>
            <a:ext cx="121920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 strip of hair above the eye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Eye Icon Vector Illustration Stock Illustration - Download Image Now -  iStock">
            <a:extLst>
              <a:ext uri="{FF2B5EF4-FFF2-40B4-BE49-F238E27FC236}">
                <a16:creationId xmlns:a16="http://schemas.microsoft.com/office/drawing/2014/main" id="{E5CA8C23-115C-195B-B61E-048E21EC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00038"/>
            <a:ext cx="1773691" cy="17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03F9D-DCC9-A2EF-CAB8-48258E9AE588}"/>
              </a:ext>
            </a:extLst>
          </p:cNvPr>
          <p:cNvSpPr txBox="1"/>
          <p:nvPr/>
        </p:nvSpPr>
        <p:spPr>
          <a:xfrm>
            <a:off x="2265589" y="1002217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+                                                         = </a:t>
            </a:r>
          </a:p>
        </p:txBody>
      </p:sp>
      <p:pic>
        <p:nvPicPr>
          <p:cNvPr id="9220" name="Picture 4" descr="Forehead | ClipArt ETC">
            <a:extLst>
              <a:ext uri="{FF2B5EF4-FFF2-40B4-BE49-F238E27FC236}">
                <a16:creationId xmlns:a16="http://schemas.microsoft.com/office/drawing/2014/main" id="{7BD60D9F-68BE-4484-9FBC-197AB5E9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96" y="599395"/>
            <a:ext cx="2284270" cy="11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9,583 Eyebrow Illustrations &amp; Clip Art - iStock">
            <a:extLst>
              <a:ext uri="{FF2B5EF4-FFF2-40B4-BE49-F238E27FC236}">
                <a16:creationId xmlns:a16="http://schemas.microsoft.com/office/drawing/2014/main" id="{B07EB585-7D4E-A60A-46D1-C994B458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2888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626564-FF6D-6033-66D3-4AE067141E35}"/>
              </a:ext>
            </a:extLst>
          </p:cNvPr>
          <p:cNvSpPr txBox="1"/>
          <p:nvPr/>
        </p:nvSpPr>
        <p:spPr>
          <a:xfrm>
            <a:off x="4502603" y="1669361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eyebrow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6C5F4-EE78-E2C3-850E-1A553434A6E1}"/>
              </a:ext>
            </a:extLst>
          </p:cNvPr>
          <p:cNvSpPr txBox="1"/>
          <p:nvPr/>
        </p:nvSpPr>
        <p:spPr>
          <a:xfrm>
            <a:off x="2481943" y="2566420"/>
            <a:ext cx="7743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eye + brow = eyebrow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CF306-1F12-E780-5B38-3C3A6BDC325B}"/>
              </a:ext>
            </a:extLst>
          </p:cNvPr>
          <p:cNvSpPr txBox="1"/>
          <p:nvPr/>
        </p:nvSpPr>
        <p:spPr>
          <a:xfrm>
            <a:off x="4713515" y="368912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(noun)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6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7" grpId="0"/>
      <p:bldP spid="9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bedroom was full of books to read at night.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436EA4-3F4E-C54A-7006-B1C47B2FA114}"/>
              </a:ext>
            </a:extLst>
          </p:cNvPr>
          <p:cNvSpPr txBox="1">
            <a:spLocks/>
          </p:cNvSpPr>
          <p:nvPr/>
        </p:nvSpPr>
        <p:spPr>
          <a:xfrm>
            <a:off x="2367641" y="2720832"/>
            <a:ext cx="2677888" cy="11008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_______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25611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football match was competitive.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87AAAC-AA02-5DA9-C959-3E818CF8E08B}"/>
              </a:ext>
            </a:extLst>
          </p:cNvPr>
          <p:cNvSpPr txBox="1">
            <a:spLocks/>
          </p:cNvSpPr>
          <p:nvPr/>
        </p:nvSpPr>
        <p:spPr>
          <a:xfrm>
            <a:off x="3706584" y="2720832"/>
            <a:ext cx="2677888" cy="11008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Twinkl Cursive Looped" panose="02000000000000000000" pitchFamily="2" charset="0"/>
              </a:rPr>
              <a:t>________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7100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raise just one eyebrow?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3905C8-7E1C-A642-F326-B304C8A4656C}"/>
              </a:ext>
            </a:extLst>
          </p:cNvPr>
          <p:cNvSpPr txBox="1">
            <a:spLocks/>
          </p:cNvSpPr>
          <p:nvPr/>
        </p:nvSpPr>
        <p:spPr>
          <a:xfrm>
            <a:off x="8164284" y="3429000"/>
            <a:ext cx="2677888" cy="11008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_______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12736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2552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5" y="5219868"/>
            <a:ext cx="1198517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either of two equal or corresponding parts into which something is or can be divided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0242" name="Picture 2" descr="30,154 &quot;half cake&quot; Images, Stock Photos &amp; Vectors | Shutterstock">
            <a:extLst>
              <a:ext uri="{FF2B5EF4-FFF2-40B4-BE49-F238E27FC236}">
                <a16:creationId xmlns:a16="http://schemas.microsoft.com/office/drawing/2014/main" id="{24286791-9EC9-4DC2-8EBA-110B1B655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9"/>
          <a:stretch/>
        </p:blipFill>
        <p:spPr bwMode="auto">
          <a:xfrm>
            <a:off x="831850" y="156482"/>
            <a:ext cx="2524125" cy="163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raction One Half Clip Art - Fraction Of 1 2 - Free Transparent PNG Clipart  Images Download">
            <a:extLst>
              <a:ext uri="{FF2B5EF4-FFF2-40B4-BE49-F238E27FC236}">
                <a16:creationId xmlns:a16="http://schemas.microsoft.com/office/drawing/2014/main" id="{01B06D6A-264D-9573-5124-56FA6C5A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385" y="247734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14FD4A-F79F-3684-661A-19CD12D28AA5}"/>
              </a:ext>
            </a:extLst>
          </p:cNvPr>
          <p:cNvSpPr txBox="1"/>
          <p:nvPr/>
        </p:nvSpPr>
        <p:spPr>
          <a:xfrm>
            <a:off x="4780190" y="78048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half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64C0D-7744-A35E-A7C4-7118584D3100}"/>
              </a:ext>
            </a:extLst>
          </p:cNvPr>
          <p:cNvSpPr txBox="1"/>
          <p:nvPr/>
        </p:nvSpPr>
        <p:spPr>
          <a:xfrm>
            <a:off x="4780190" y="246339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5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bottle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482444" y="3690259"/>
            <a:ext cx="71845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Metal Water Bottle, GREY">
            <a:extLst>
              <a:ext uri="{FF2B5EF4-FFF2-40B4-BE49-F238E27FC236}">
                <a16:creationId xmlns:a16="http://schemas.microsoft.com/office/drawing/2014/main" id="{CFEB4631-94FF-000F-5E36-5FDA54DD4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3" y="594800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Half of the cake was eaten by the teacher.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BF3DAD-4A2F-0E57-BB15-8FF0B9B84E85}"/>
              </a:ext>
            </a:extLst>
          </p:cNvPr>
          <p:cNvSpPr txBox="1">
            <a:spLocks/>
          </p:cNvSpPr>
          <p:nvPr/>
        </p:nvSpPr>
        <p:spPr>
          <a:xfrm>
            <a:off x="604157" y="2720832"/>
            <a:ext cx="1910443" cy="11000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____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26134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6350"/>
            <a:ext cx="120015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period of time equal to a twenty-fourth part of a day and night and divided into 60 minutes</a:t>
            </a:r>
            <a:endParaRPr lang="en-GB" i="1" dirty="0"/>
          </a:p>
        </p:txBody>
      </p:sp>
      <p:pic>
        <p:nvPicPr>
          <p:cNvPr id="11266" name="Picture 2" descr="900+ One Hour Clip Art | Royalty Free - GoGraph">
            <a:extLst>
              <a:ext uri="{FF2B5EF4-FFF2-40B4-BE49-F238E27FC236}">
                <a16:creationId xmlns:a16="http://schemas.microsoft.com/office/drawing/2014/main" id="{BC466926-567B-F5C9-9A6D-D7DBF8008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/>
        </p:blipFill>
        <p:spPr bwMode="auto">
          <a:xfrm>
            <a:off x="9251950" y="509588"/>
            <a:ext cx="2095500" cy="20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lipart Clock Teaching Resources | Teachers Pay Teachers">
            <a:extLst>
              <a:ext uri="{FF2B5EF4-FFF2-40B4-BE49-F238E27FC236}">
                <a16:creationId xmlns:a16="http://schemas.microsoft.com/office/drawing/2014/main" id="{2BE294C1-04EA-CBC5-9A59-74589AB9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1" y="413740"/>
            <a:ext cx="3524930" cy="19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DD5B35-D9B5-EFB9-DAD5-3E34417F2CC5}"/>
              </a:ext>
            </a:extLst>
          </p:cNvPr>
          <p:cNvSpPr txBox="1"/>
          <p:nvPr/>
        </p:nvSpPr>
        <p:spPr>
          <a:xfrm>
            <a:off x="5248730" y="51275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hour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5BC2D-7182-DA40-C657-508E25D2FF66}"/>
              </a:ext>
            </a:extLst>
          </p:cNvPr>
          <p:cNvSpPr txBox="1"/>
          <p:nvPr/>
        </p:nvSpPr>
        <p:spPr>
          <a:xfrm>
            <a:off x="5261430" y="213112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76738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The lesson lasted an hour. </a:t>
            </a:r>
            <a:br>
              <a:rPr lang="en-GB" dirty="0"/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2C4B72-3B14-8C2B-A9BF-CF8072108748}"/>
              </a:ext>
            </a:extLst>
          </p:cNvPr>
          <p:cNvSpPr txBox="1">
            <a:spLocks/>
          </p:cNvSpPr>
          <p:nvPr/>
        </p:nvSpPr>
        <p:spPr>
          <a:xfrm>
            <a:off x="8376556" y="2862262"/>
            <a:ext cx="1665516" cy="1133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____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39406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5643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5544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4882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The </a:t>
            </a:r>
            <a:r>
              <a:rPr lang="en-GB" i="1" dirty="0" err="1">
                <a:latin typeface="Twinkl Cursive Looped" panose="02000000000000000000" pitchFamily="2" charset="0"/>
              </a:rPr>
              <a:t>prety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latin typeface="Twinkl Cursive Looped" panose="02000000000000000000" pitchFamily="2" charset="0"/>
              </a:rPr>
              <a:t>butifull</a:t>
            </a:r>
            <a:r>
              <a:rPr lang="en-GB" i="1" dirty="0">
                <a:latin typeface="Twinkl Cursive Looped" panose="02000000000000000000" pitchFamily="2" charset="0"/>
              </a:rPr>
              <a:t> flowers waited for the rain drops to fall on them.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3037411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prety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latin typeface="Twinkl Cursive Looped" panose="02000000000000000000" pitchFamily="2" charset="0"/>
              </a:rPr>
              <a:t>butifull</a:t>
            </a:r>
            <a:r>
              <a:rPr lang="en-GB" i="1" dirty="0">
                <a:latin typeface="Twinkl Cursive Looped" panose="02000000000000000000" pitchFamily="2" charset="0"/>
              </a:rPr>
              <a:t> flowers waited for the rain drops to fall on them.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pretty </a:t>
            </a:r>
            <a:r>
              <a:rPr lang="en-GB" dirty="0">
                <a:latin typeface="Twinkl Cursive Looped" panose="02000000000000000000" pitchFamily="2" charset="0"/>
              </a:rPr>
              <a:t>– missed a 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shout vowel sound usually means doubling the consonant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3978458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1326586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</a:t>
            </a:r>
            <a:r>
              <a:rPr lang="en-GB" i="1" dirty="0" err="1">
                <a:latin typeface="Twinkl Cursive Looped" panose="02000000000000000000" pitchFamily="2" charset="0"/>
              </a:rPr>
              <a:t>prety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butifull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i="1" dirty="0">
                <a:latin typeface="Twinkl Cursive Looped" panose="02000000000000000000" pitchFamily="2" charset="0"/>
              </a:rPr>
              <a:t>flowers waited for the rain drops to fall on them.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beautiful</a:t>
            </a: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5300" dirty="0">
                <a:latin typeface="Twinkl Cursive Looped" panose="02000000000000000000" pitchFamily="2" charset="0"/>
              </a:rPr>
              <a:t>– missed unstressed vowels and doubled the l in suffix </a:t>
            </a:r>
            <a:r>
              <a:rPr lang="en-GB" sz="5300" dirty="0" err="1">
                <a:latin typeface="Twinkl Cursive Looped" panose="02000000000000000000" pitchFamily="2" charset="0"/>
              </a:rPr>
              <a:t>ful</a:t>
            </a: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beauty + </a:t>
            </a:r>
            <a:r>
              <a:rPr lang="en-GB" sz="5300" dirty="0" err="1">
                <a:latin typeface="Twinkl Cursive Looped" panose="02000000000000000000" pitchFamily="2" charset="0"/>
              </a:rPr>
              <a:t>ful</a:t>
            </a:r>
            <a:r>
              <a:rPr lang="en-GB" sz="5300" dirty="0">
                <a:latin typeface="Twinkl Cursive Looped" panose="02000000000000000000" pitchFamily="2" charset="0"/>
              </a:rPr>
              <a:t> = change y to </a:t>
            </a:r>
            <a:r>
              <a:rPr lang="en-GB" sz="5300" dirty="0" err="1">
                <a:latin typeface="Twinkl Cursive Looped" panose="02000000000000000000" pitchFamily="2" charset="0"/>
              </a:rPr>
              <a:t>i</a:t>
            </a:r>
            <a:r>
              <a:rPr lang="en-GB" sz="5300" dirty="0">
                <a:latin typeface="Twinkl Cursive Looped" panose="02000000000000000000" pitchFamily="2" charset="0"/>
              </a:rPr>
              <a:t> = beautiful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3276517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</a:t>
            </a:r>
            <a:r>
              <a:rPr lang="en-GB" i="1" dirty="0" err="1">
                <a:latin typeface="Twinkl Cursive Looped" panose="02000000000000000000" pitchFamily="2" charset="0"/>
              </a:rPr>
              <a:t>prety</a:t>
            </a:r>
            <a:r>
              <a:rPr lang="en-GB" i="1" dirty="0">
                <a:latin typeface="Twinkl Cursive Looped" panose="02000000000000000000" pitchFamily="2" charset="0"/>
              </a:rPr>
              <a:t> and </a:t>
            </a:r>
            <a:r>
              <a:rPr lang="en-GB" i="1" dirty="0" err="1">
                <a:latin typeface="Twinkl Cursive Looped" panose="02000000000000000000" pitchFamily="2" charset="0"/>
              </a:rPr>
              <a:t>butifull</a:t>
            </a:r>
            <a:r>
              <a:rPr lang="en-GB" i="1" dirty="0">
                <a:latin typeface="Twinkl Cursive Looped" panose="02000000000000000000" pitchFamily="2" charset="0"/>
              </a:rPr>
              <a:t> flowers waited for the 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rain drops </a:t>
            </a:r>
            <a:r>
              <a:rPr lang="en-GB" i="1" dirty="0">
                <a:latin typeface="Twinkl Cursive Looped" panose="02000000000000000000" pitchFamily="2" charset="0"/>
              </a:rPr>
              <a:t>to fall on them.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raindrops</a:t>
            </a: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5300" dirty="0">
                <a:latin typeface="Twinkl Cursive Looped" panose="02000000000000000000" pitchFamily="2" charset="0"/>
              </a:rPr>
              <a:t>– used two words instead of one</a:t>
            </a: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Compound word  </a:t>
            </a: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rain + drops = raindrops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0779443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 pretty and beautiful flowers waited for the raindrops to fall on them.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7178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little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286502" y="3673929"/>
            <a:ext cx="685798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900+ Small Size Clip Art | Royalty Free - GoGraph">
            <a:extLst>
              <a:ext uri="{FF2B5EF4-FFF2-40B4-BE49-F238E27FC236}">
                <a16:creationId xmlns:a16="http://schemas.microsoft.com/office/drawing/2014/main" id="{F7CB47E1-BE80-4D33-E2DE-968B00EBA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5"/>
          <a:stretch/>
        </p:blipFill>
        <p:spPr bwMode="auto">
          <a:xfrm>
            <a:off x="831850" y="714375"/>
            <a:ext cx="2581275" cy="1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812471" y="1551215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99814104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FCE67-BDF4-6B90-7B6D-A7D6A01BE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3" t="13077" r="15893" b="17603"/>
          <a:stretch/>
        </p:blipFill>
        <p:spPr>
          <a:xfrm>
            <a:off x="342899" y="228600"/>
            <a:ext cx="11315701" cy="63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3383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406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shows possibility</a:t>
            </a:r>
          </a:p>
        </p:txBody>
      </p:sp>
      <p:pic>
        <p:nvPicPr>
          <p:cNvPr id="2050" name="Picture 2" descr="Should/Shouldn't - Lessons - Blendspace">
            <a:extLst>
              <a:ext uri="{FF2B5EF4-FFF2-40B4-BE49-F238E27FC236}">
                <a16:creationId xmlns:a16="http://schemas.microsoft.com/office/drawing/2014/main" id="{4A6B1222-B3C6-02E6-AB9C-3C7B6C35C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502784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A776E-50CD-FFB5-8D3B-BBCD02C35171}"/>
              </a:ext>
            </a:extLst>
          </p:cNvPr>
          <p:cNvSpPr txBox="1"/>
          <p:nvPr/>
        </p:nvSpPr>
        <p:spPr>
          <a:xfrm>
            <a:off x="4551590" y="56820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should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D6AAA-6D39-3B8E-9185-AF5033706F20}"/>
              </a:ext>
            </a:extLst>
          </p:cNvPr>
          <p:cNvSpPr txBox="1"/>
          <p:nvPr/>
        </p:nvSpPr>
        <p:spPr>
          <a:xfrm>
            <a:off x="3914776" y="292116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(modal verb)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People should clean their teeth.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3645AA-1632-0BAC-F93F-526F5D69A8CD}"/>
              </a:ext>
            </a:extLst>
          </p:cNvPr>
          <p:cNvSpPr txBox="1">
            <a:spLocks/>
          </p:cNvSpPr>
          <p:nvPr/>
        </p:nvSpPr>
        <p:spPr>
          <a:xfrm>
            <a:off x="3608613" y="3592979"/>
            <a:ext cx="2106387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6233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23496528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68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shows possibility</a:t>
            </a:r>
          </a:p>
        </p:txBody>
      </p:sp>
      <p:pic>
        <p:nvPicPr>
          <p:cNvPr id="3074" name="Picture 2" descr="I would if I could | a song for intermediate English">
            <a:extLst>
              <a:ext uri="{FF2B5EF4-FFF2-40B4-BE49-F238E27FC236}">
                <a16:creationId xmlns:a16="http://schemas.microsoft.com/office/drawing/2014/main" id="{37159B40-2D22-C09E-B77A-6D657459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0" y="157163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83064-0B5C-1C76-B253-B7A6DD6F8911}"/>
              </a:ext>
            </a:extLst>
          </p:cNvPr>
          <p:cNvSpPr txBox="1"/>
          <p:nvPr/>
        </p:nvSpPr>
        <p:spPr>
          <a:xfrm>
            <a:off x="4682219" y="74946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could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CBAC9-851C-DE75-16C1-0701307D01BB}"/>
              </a:ext>
            </a:extLst>
          </p:cNvPr>
          <p:cNvSpPr txBox="1"/>
          <p:nvPr/>
        </p:nvSpPr>
        <p:spPr>
          <a:xfrm>
            <a:off x="3931104" y="2766018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(modal verb)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3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could go swimming if it is hot enough.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CCCF8A-792A-7197-2074-3129A0107ACB}"/>
              </a:ext>
            </a:extLst>
          </p:cNvPr>
          <p:cNvSpPr txBox="1">
            <a:spLocks/>
          </p:cNvSpPr>
          <p:nvPr/>
        </p:nvSpPr>
        <p:spPr>
          <a:xfrm>
            <a:off x="2155371" y="2852154"/>
            <a:ext cx="1779815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______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759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remember this spelling rule?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5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Words ending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tion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9430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tion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0833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tion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This is the most common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spelling for this sound at the end of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604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270171" y="3690257"/>
            <a:ext cx="1420586" cy="7531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0B5A2AF-78DD-73B5-AA16-BDF13296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5" y="521835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1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fiction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861957" y="3739243"/>
            <a:ext cx="1436914" cy="8069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2" name="Picture 4" descr="Book Clipart - Fiction Clipart – Stunning free transparent png clipart  images free download">
            <a:extLst>
              <a:ext uri="{FF2B5EF4-FFF2-40B4-BE49-F238E27FC236}">
                <a16:creationId xmlns:a16="http://schemas.microsoft.com/office/drawing/2014/main" id="{D45A81EF-4BE8-17C1-63B1-C6BA9D17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2" y="376238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943601" y="3706586"/>
            <a:ext cx="1518556" cy="7423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642 Motion Graphics Stock Photos, Pictures &amp; Royalty-Free Images - iStock">
            <a:extLst>
              <a:ext uri="{FF2B5EF4-FFF2-40B4-BE49-F238E27FC236}">
                <a16:creationId xmlns:a16="http://schemas.microsoft.com/office/drawing/2014/main" id="{D3294CBA-5E64-A754-9B78-95527925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776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66857524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Apostrophe - contraction</a:t>
            </a:r>
          </a:p>
        </p:txBody>
      </p:sp>
    </p:spTree>
    <p:extLst>
      <p:ext uri="{BB962C8B-B14F-4D97-AF65-F5344CB8AC3E}">
        <p14:creationId xmlns:p14="http://schemas.microsoft.com/office/powerpoint/2010/main" val="74986564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_____’____ </a:t>
            </a:r>
            <a:b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apostrophe</a:t>
            </a:r>
            <a:endParaRPr lang="en-GB" dirty="0">
              <a:highlight>
                <a:srgbClr val="00FF00"/>
              </a:highlight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888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9744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Apostrophe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punctuation mark (')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95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ies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5136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29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Contraction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becoming smaller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5868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5" y="511509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Contraction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becoming smaller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Joining two words together with an apostrophe to show the missing letters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8DBDA9-5D4B-B5A8-E8AA-5D22AD0AC2F2}"/>
              </a:ext>
            </a:extLst>
          </p:cNvPr>
          <p:cNvSpPr txBox="1">
            <a:spLocks/>
          </p:cNvSpPr>
          <p:nvPr/>
        </p:nvSpPr>
        <p:spPr>
          <a:xfrm>
            <a:off x="838200" y="465700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>
                <a:latin typeface="Twinkl Cursive Looped" panose="02000000000000000000" pitchFamily="2" charset="0"/>
              </a:rPr>
              <a:t>Apostrophe</a:t>
            </a:r>
            <a:br>
              <a:rPr lang="en-GB">
                <a:latin typeface="Twinkl Cursive Looped" panose="02000000000000000000" pitchFamily="2" charset="0"/>
              </a:rPr>
            </a:br>
            <a:r>
              <a:rPr lang="en-GB">
                <a:latin typeface="Twinkl Cursive Looped" panose="02000000000000000000" pitchFamily="2" charset="0"/>
              </a:rPr>
              <a:t>a punctuation mark (')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3376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can’t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351814" y="3560393"/>
            <a:ext cx="457200" cy="4727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1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didn’t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498771" y="3585268"/>
            <a:ext cx="457200" cy="4727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hasn’t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596743" y="3585268"/>
            <a:ext cx="457200" cy="4727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40" y="551982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can not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Can Can't - FGA English">
            <a:extLst>
              <a:ext uri="{FF2B5EF4-FFF2-40B4-BE49-F238E27FC236}">
                <a16:creationId xmlns:a16="http://schemas.microsoft.com/office/drawing/2014/main" id="{8E248801-78AD-1E4E-882E-5E31B12E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0" y="35497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64C723-E195-AE53-B46A-6EFC69C8B61D}"/>
              </a:ext>
            </a:extLst>
          </p:cNvPr>
          <p:cNvSpPr txBox="1"/>
          <p:nvPr/>
        </p:nvSpPr>
        <p:spPr>
          <a:xfrm>
            <a:off x="4616904" y="59735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can’t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EA0EA-EECD-2406-DA9E-93C45B9F6603}"/>
              </a:ext>
            </a:extLst>
          </p:cNvPr>
          <p:cNvSpPr txBox="1"/>
          <p:nvPr/>
        </p:nvSpPr>
        <p:spPr>
          <a:xfrm>
            <a:off x="1485900" y="1905505"/>
            <a:ext cx="115769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can + not -&gt; can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 = can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’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56E91-7CE4-D6AB-8DC8-ED83959CCAFC}"/>
              </a:ext>
            </a:extLst>
          </p:cNvPr>
          <p:cNvSpPr txBox="1"/>
          <p:nvPr/>
        </p:nvSpPr>
        <p:spPr>
          <a:xfrm>
            <a:off x="3265714" y="3429000"/>
            <a:ext cx="6531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(modal verb)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7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78" y="477899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did not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1266" name="Picture 2" descr="Lunch Clipart Student - Didn T Do Homework - (750x868) Png Clipart Download">
            <a:extLst>
              <a:ext uri="{FF2B5EF4-FFF2-40B4-BE49-F238E27FC236}">
                <a16:creationId xmlns:a16="http://schemas.microsoft.com/office/drawing/2014/main" id="{0966BAE6-F32D-2DFB-B807-D4E5DF1C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7" y="450396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5C518-82E5-3E61-57C3-51E64F1C7B93}"/>
              </a:ext>
            </a:extLst>
          </p:cNvPr>
          <p:cNvSpPr txBox="1"/>
          <p:nvPr/>
        </p:nvSpPr>
        <p:spPr>
          <a:xfrm>
            <a:off x="4437289" y="59735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didn’t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405A0-EDF7-6873-26D2-F2817B8D2E68}"/>
              </a:ext>
            </a:extLst>
          </p:cNvPr>
          <p:cNvSpPr txBox="1"/>
          <p:nvPr/>
        </p:nvSpPr>
        <p:spPr>
          <a:xfrm>
            <a:off x="1442357" y="2549675"/>
            <a:ext cx="1018902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did + not -&gt;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didn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didn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’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B6E1D-63FE-6E88-CF55-7999BB7CFCF7}"/>
              </a:ext>
            </a:extLst>
          </p:cNvPr>
          <p:cNvSpPr txBox="1"/>
          <p:nvPr/>
        </p:nvSpPr>
        <p:spPr>
          <a:xfrm>
            <a:off x="3620861" y="384233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(modal verb)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2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78" y="477899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hasn’t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has + not -&gt; </a:t>
            </a:r>
            <a:r>
              <a:rPr lang="en-GB" dirty="0" err="1">
                <a:latin typeface="Twinkl Cursive Looped" panose="02000000000000000000" pitchFamily="2" charset="0"/>
              </a:rPr>
              <a:t>hasn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o</a:t>
            </a:r>
            <a:r>
              <a:rPr lang="en-GB" dirty="0" err="1">
                <a:latin typeface="Twinkl Cursive Looped" panose="02000000000000000000" pitchFamily="2" charset="0"/>
              </a:rPr>
              <a:t>t</a:t>
            </a:r>
            <a:r>
              <a:rPr lang="en-GB" dirty="0">
                <a:latin typeface="Twinkl Cursive Looped" panose="02000000000000000000" pitchFamily="2" charset="0"/>
              </a:rPr>
              <a:t> = hasn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’</a:t>
            </a:r>
            <a:r>
              <a:rPr lang="en-GB" dirty="0">
                <a:latin typeface="Twinkl Cursive Looped" panose="02000000000000000000" pitchFamily="2" charset="0"/>
              </a:rPr>
              <a:t>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(modal verb)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has not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1643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can’t go outside because of the storm.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A4E10-44C7-33C1-2C10-E85F931660F8}"/>
              </a:ext>
            </a:extLst>
          </p:cNvPr>
          <p:cNvSpPr txBox="1">
            <a:spLocks/>
          </p:cNvSpPr>
          <p:nvPr/>
        </p:nvSpPr>
        <p:spPr>
          <a:xfrm>
            <a:off x="2465614" y="2737854"/>
            <a:ext cx="1779815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_____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7598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We didn’t make the train because we were late.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529A1C-5CA3-8D01-B064-DA8179D93E92}"/>
              </a:ext>
            </a:extLst>
          </p:cNvPr>
          <p:cNvSpPr txBox="1">
            <a:spLocks/>
          </p:cNvSpPr>
          <p:nvPr/>
        </p:nvSpPr>
        <p:spPr>
          <a:xfrm>
            <a:off x="2286000" y="2721525"/>
            <a:ext cx="1779815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______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7757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ies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if a noun or verb ends in 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i="1" dirty="0">
                <a:latin typeface="Twinkl Cursive Looped" panose="02000000000000000000" pitchFamily="2" charset="0"/>
              </a:rPr>
              <a:t>change the y to an </a:t>
            </a:r>
            <a:r>
              <a:rPr lang="en-GB" i="1" dirty="0" err="1">
                <a:latin typeface="Twinkl Cursive Looped" panose="02000000000000000000" pitchFamily="2" charset="0"/>
              </a:rPr>
              <a:t>i</a:t>
            </a:r>
            <a:br>
              <a:rPr lang="en-GB" i="1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and add es</a:t>
            </a:r>
          </a:p>
        </p:txBody>
      </p:sp>
    </p:spTree>
    <p:extLst>
      <p:ext uri="{BB962C8B-B14F-4D97-AF65-F5344CB8AC3E}">
        <p14:creationId xmlns:p14="http://schemas.microsoft.com/office/powerpoint/2010/main" val="208395676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It hasn’t been a record breaker.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627638-5A30-2537-9BF0-861364B6CDE5}"/>
              </a:ext>
            </a:extLst>
          </p:cNvPr>
          <p:cNvSpPr txBox="1">
            <a:spLocks/>
          </p:cNvSpPr>
          <p:nvPr/>
        </p:nvSpPr>
        <p:spPr>
          <a:xfrm>
            <a:off x="2188029" y="3429000"/>
            <a:ext cx="1861457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_____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0775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1416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53" y="510556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past of will, in various senses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3314" name="Picture 2" descr="Sweet Dreams of Winning Lottery ❤ Cartoon « Cartoon A Day">
            <a:extLst>
              <a:ext uri="{FF2B5EF4-FFF2-40B4-BE49-F238E27FC236}">
                <a16:creationId xmlns:a16="http://schemas.microsoft.com/office/drawing/2014/main" id="{59A69DCE-CAAB-E5D4-2BEB-18F744FA4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4"/>
          <a:stretch/>
        </p:blipFill>
        <p:spPr bwMode="auto">
          <a:xfrm>
            <a:off x="681718" y="270781"/>
            <a:ext cx="3041196" cy="17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C1EEFA-F6D9-63AF-4330-5CDF3009C624}"/>
              </a:ext>
            </a:extLst>
          </p:cNvPr>
          <p:cNvSpPr txBox="1"/>
          <p:nvPr/>
        </p:nvSpPr>
        <p:spPr>
          <a:xfrm>
            <a:off x="4763861" y="37980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would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7B07A-7F45-8B1C-F76C-C8ECC1C4E940}"/>
              </a:ext>
            </a:extLst>
          </p:cNvPr>
          <p:cNvSpPr txBox="1"/>
          <p:nvPr/>
        </p:nvSpPr>
        <p:spPr>
          <a:xfrm>
            <a:off x="4752975" y="274268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5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People would like to win the lottery.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677468-488B-C7AE-D6B4-31D9CC587B7B}"/>
              </a:ext>
            </a:extLst>
          </p:cNvPr>
          <p:cNvSpPr txBox="1">
            <a:spLocks/>
          </p:cNvSpPr>
          <p:nvPr/>
        </p:nvSpPr>
        <p:spPr>
          <a:xfrm>
            <a:off x="3869872" y="2726872"/>
            <a:ext cx="2226128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_____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30072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033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all of; entire</a:t>
            </a:r>
            <a:endParaRPr lang="en-GB" i="1" dirty="0"/>
          </a:p>
        </p:txBody>
      </p:sp>
      <p:pic>
        <p:nvPicPr>
          <p:cNvPr id="14338" name="Picture 2" descr="Free Whole Apple Cliparts, Download Free Whole Apple Cliparts png images,  Free ClipArts on Clipart Library">
            <a:extLst>
              <a:ext uri="{FF2B5EF4-FFF2-40B4-BE49-F238E27FC236}">
                <a16:creationId xmlns:a16="http://schemas.microsoft.com/office/drawing/2014/main" id="{0A36AC54-5FCA-706C-E4ED-BCC79CBD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6" y="266020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6837C4-BD79-8775-DDD4-4B303F9100D3}"/>
              </a:ext>
            </a:extLst>
          </p:cNvPr>
          <p:cNvSpPr txBox="1"/>
          <p:nvPr/>
        </p:nvSpPr>
        <p:spPr>
          <a:xfrm>
            <a:off x="4829175" y="38859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whole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5E469-86E1-6F91-9E3A-8A840951381C}"/>
              </a:ext>
            </a:extLst>
          </p:cNvPr>
          <p:cNvSpPr txBox="1"/>
          <p:nvPr/>
        </p:nvSpPr>
        <p:spPr>
          <a:xfrm>
            <a:off x="3718832" y="295642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8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A whole apple was cut up to share. </a:t>
            </a:r>
            <a:br>
              <a:rPr lang="en-GB" dirty="0"/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3023D7-FF09-1798-B750-6573FC2017BF}"/>
              </a:ext>
            </a:extLst>
          </p:cNvPr>
          <p:cNvSpPr txBox="1">
            <a:spLocks/>
          </p:cNvSpPr>
          <p:nvPr/>
        </p:nvSpPr>
        <p:spPr>
          <a:xfrm>
            <a:off x="2220686" y="2111329"/>
            <a:ext cx="2226128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_____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22123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2995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They </a:t>
            </a:r>
            <a:r>
              <a:rPr lang="en-GB" i="1" dirty="0" err="1">
                <a:latin typeface="Twinkl Cursive Looped" panose="02000000000000000000" pitchFamily="2" charset="0"/>
              </a:rPr>
              <a:t>shud</a:t>
            </a:r>
            <a:r>
              <a:rPr lang="en-GB" i="1" dirty="0">
                <a:latin typeface="Twinkl Cursive Looped" panose="02000000000000000000" pitchFamily="2" charset="0"/>
              </a:rPr>
              <a:t> go to the </a:t>
            </a:r>
            <a:r>
              <a:rPr lang="en-GB" i="1" dirty="0" err="1">
                <a:latin typeface="Twinkl Cursive Looped" panose="02000000000000000000" pitchFamily="2" charset="0"/>
              </a:rPr>
              <a:t>skool</a:t>
            </a:r>
            <a:r>
              <a:rPr lang="en-GB" i="1" dirty="0">
                <a:latin typeface="Twinkl Cursive Looped" panose="02000000000000000000" pitchFamily="2" charset="0"/>
              </a:rPr>
              <a:t> but they </a:t>
            </a:r>
            <a:r>
              <a:rPr lang="en-GB" i="1" dirty="0" err="1">
                <a:latin typeface="Twinkl Cursive Looped" panose="02000000000000000000" pitchFamily="2" charset="0"/>
              </a:rPr>
              <a:t>wud’nt</a:t>
            </a:r>
            <a:r>
              <a:rPr lang="en-GB" i="1" dirty="0">
                <a:latin typeface="Twinkl Cursive Looped" panose="02000000000000000000" pitchFamily="2" charset="0"/>
              </a:rPr>
              <a:t>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9349671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They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shud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i="1" dirty="0">
                <a:latin typeface="Twinkl Cursive Looped" panose="02000000000000000000" pitchFamily="2" charset="0"/>
              </a:rPr>
              <a:t>go to the </a:t>
            </a:r>
            <a:r>
              <a:rPr lang="en-GB" i="1" dirty="0" err="1">
                <a:latin typeface="Twinkl Cursive Looped" panose="02000000000000000000" pitchFamily="2" charset="0"/>
              </a:rPr>
              <a:t>skool</a:t>
            </a:r>
            <a:r>
              <a:rPr lang="en-GB" i="1" dirty="0">
                <a:latin typeface="Twinkl Cursive Looped" panose="02000000000000000000" pitchFamily="2" charset="0"/>
              </a:rPr>
              <a:t> but they </a:t>
            </a:r>
            <a:r>
              <a:rPr lang="en-GB" i="1" dirty="0" err="1">
                <a:latin typeface="Twinkl Cursive Looped" panose="02000000000000000000" pitchFamily="2" charset="0"/>
              </a:rPr>
              <a:t>wud’nt</a:t>
            </a:r>
            <a:r>
              <a:rPr lang="en-GB" i="1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should</a:t>
            </a:r>
            <a:r>
              <a:rPr lang="en-GB" dirty="0">
                <a:latin typeface="Twinkl Cursive Looped" panose="02000000000000000000" pitchFamily="2" charset="0"/>
              </a:rPr>
              <a:t>– missed letters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Modal verbs that are similar -w</a:t>
            </a:r>
            <a:r>
              <a:rPr lang="en-GB" u="sng" dirty="0">
                <a:latin typeface="Twinkl Cursive Looped" panose="02000000000000000000" pitchFamily="2" charset="0"/>
              </a:rPr>
              <a:t>ould</a:t>
            </a:r>
            <a:r>
              <a:rPr lang="en-GB" dirty="0">
                <a:latin typeface="Twinkl Cursive Looped" panose="02000000000000000000" pitchFamily="2" charset="0"/>
              </a:rPr>
              <a:t> and c</a:t>
            </a:r>
            <a:r>
              <a:rPr lang="en-GB" u="sng" dirty="0">
                <a:latin typeface="Twinkl Cursive Looped" panose="02000000000000000000" pitchFamily="2" charset="0"/>
              </a:rPr>
              <a:t>ould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18836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3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Noun ending in y – change y to an 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 and add 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E17BA1-34AA-F46E-1C74-9476B42FCE63}"/>
              </a:ext>
            </a:extLst>
          </p:cNvPr>
          <p:cNvSpPr txBox="1">
            <a:spLocks/>
          </p:cNvSpPr>
          <p:nvPr/>
        </p:nvSpPr>
        <p:spPr>
          <a:xfrm>
            <a:off x="1006929" y="3755740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Verb ending in y – change y to an 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 and add es</a:t>
            </a:r>
          </a:p>
        </p:txBody>
      </p:sp>
    </p:spTree>
    <p:extLst>
      <p:ext uri="{BB962C8B-B14F-4D97-AF65-F5344CB8AC3E}">
        <p14:creationId xmlns:p14="http://schemas.microsoft.com/office/powerpoint/2010/main" val="151151615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They </a:t>
            </a:r>
            <a:r>
              <a:rPr lang="en-GB" i="1" dirty="0" err="1">
                <a:latin typeface="Twinkl Cursive Looped" panose="02000000000000000000" pitchFamily="2" charset="0"/>
              </a:rPr>
              <a:t>shud</a:t>
            </a:r>
            <a:r>
              <a:rPr lang="en-GB" i="1" dirty="0">
                <a:latin typeface="Twinkl Cursive Looped" panose="02000000000000000000" pitchFamily="2" charset="0"/>
              </a:rPr>
              <a:t> go to the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skool</a:t>
            </a:r>
            <a:r>
              <a:rPr lang="en-GB" i="1" dirty="0">
                <a:latin typeface="Twinkl Cursive Looped" panose="02000000000000000000" pitchFamily="2" charset="0"/>
              </a:rPr>
              <a:t> but they </a:t>
            </a:r>
            <a:r>
              <a:rPr lang="en-GB" i="1" dirty="0" err="1">
                <a:latin typeface="Twinkl Cursive Looped" panose="02000000000000000000" pitchFamily="2" charset="0"/>
              </a:rPr>
              <a:t>wud’nt</a:t>
            </a:r>
            <a:r>
              <a:rPr lang="en-GB" i="1" dirty="0"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school</a:t>
            </a: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5300" dirty="0">
                <a:latin typeface="Twinkl Cursive Looped" panose="02000000000000000000" pitchFamily="2" charset="0"/>
              </a:rPr>
              <a:t>– used phonics only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From Latin </a:t>
            </a:r>
            <a:r>
              <a:rPr lang="en-GB" sz="5300" i="1" dirty="0">
                <a:latin typeface="Twinkl Cursive Looped" panose="02000000000000000000" pitchFamily="2" charset="0"/>
              </a:rPr>
              <a:t>schola</a:t>
            </a:r>
            <a:r>
              <a:rPr lang="en-GB" sz="5300" dirty="0">
                <a:latin typeface="Twinkl Cursive Looped" panose="02000000000000000000" pitchFamily="2" charset="0"/>
              </a:rPr>
              <a:t>  = "meeting place for teachers and students, place of instruction"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1743560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They </a:t>
            </a:r>
            <a:r>
              <a:rPr lang="en-GB" i="1" dirty="0" err="1">
                <a:latin typeface="Twinkl Cursive Looped" panose="02000000000000000000" pitchFamily="2" charset="0"/>
              </a:rPr>
              <a:t>shud</a:t>
            </a:r>
            <a:r>
              <a:rPr lang="en-GB" i="1" dirty="0">
                <a:latin typeface="Twinkl Cursive Looped" panose="02000000000000000000" pitchFamily="2" charset="0"/>
              </a:rPr>
              <a:t> go to the </a:t>
            </a:r>
            <a:r>
              <a:rPr lang="en-GB" i="1" dirty="0" err="1">
                <a:latin typeface="Twinkl Cursive Looped" panose="02000000000000000000" pitchFamily="2" charset="0"/>
              </a:rPr>
              <a:t>skool</a:t>
            </a:r>
            <a:r>
              <a:rPr lang="en-GB" i="1" dirty="0">
                <a:latin typeface="Twinkl Cursive Looped" panose="02000000000000000000" pitchFamily="2" charset="0"/>
              </a:rPr>
              <a:t> but they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wud’nt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Wouldn’t</a:t>
            </a:r>
            <a:r>
              <a:rPr lang="en-GB" dirty="0">
                <a:latin typeface="Twinkl Cursive Looped" panose="02000000000000000000" pitchFamily="2" charset="0"/>
              </a:rPr>
              <a:t>– missed letters and apostrophe in the wrong place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Apostrophe shows where there are missing letters, not where the words join.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7739856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They should go to the school but they wouldn’t.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10243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ies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38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flies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882368" y="3698304"/>
            <a:ext cx="1008289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Fly Clipart &amp; Fly Clip Art Images - HDClipartAll">
            <a:extLst>
              <a:ext uri="{FF2B5EF4-FFF2-40B4-BE49-F238E27FC236}">
                <a16:creationId xmlns:a16="http://schemas.microsoft.com/office/drawing/2014/main" id="{B940D3F9-0F26-71A1-8BAC-56BC483D0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13133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tries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649687" y="3641272"/>
            <a:ext cx="1045028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Free Trying Cliparts, Download Free Trying Cliparts png images, Free  ClipArts on Clipart Library">
            <a:extLst>
              <a:ext uri="{FF2B5EF4-FFF2-40B4-BE49-F238E27FC236}">
                <a16:creationId xmlns:a16="http://schemas.microsoft.com/office/drawing/2014/main" id="{6E6D9AF8-1173-1E14-0082-9656853E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0" y="445868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babies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6283484" y="3624943"/>
            <a:ext cx="1064373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0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11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flies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7170" name="Picture 2" descr="Flies Clip Art - Flies Image">
            <a:extLst>
              <a:ext uri="{FF2B5EF4-FFF2-40B4-BE49-F238E27FC236}">
                <a16:creationId xmlns:a16="http://schemas.microsoft.com/office/drawing/2014/main" id="{8F4D5FC8-7E06-970A-3C77-43E6545E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7" y="481693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870857" y="20115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verb</a:t>
            </a:r>
          </a:p>
        </p:txBody>
      </p:sp>
      <p:pic>
        <p:nvPicPr>
          <p:cNvPr id="7172" name="Picture 4" descr="Fly Clipart &amp; Fly Clip Art Images - HDClipartAll">
            <a:extLst>
              <a:ext uri="{FF2B5EF4-FFF2-40B4-BE49-F238E27FC236}">
                <a16:creationId xmlns:a16="http://schemas.microsoft.com/office/drawing/2014/main" id="{3BC474BA-7B3F-FA76-CE42-0336D571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518" y="509075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4E8E6F-1BE7-0AC6-2736-B2C73B5122B1}"/>
              </a:ext>
            </a:extLst>
          </p:cNvPr>
          <p:cNvSpPr txBox="1"/>
          <p:nvPr/>
        </p:nvSpPr>
        <p:spPr>
          <a:xfrm>
            <a:off x="2649654" y="2705351"/>
            <a:ext cx="70998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fl</a:t>
            </a:r>
            <a:r>
              <a:rPr lang="en-GB" sz="60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y</a:t>
            </a:r>
            <a:r>
              <a:rPr lang="en-GB" sz="6000" dirty="0">
                <a:latin typeface="Twinkl Cursive Looped" panose="02000000000000000000" pitchFamily="2" charset="0"/>
              </a:rPr>
              <a:t> -&gt;</a:t>
            </a:r>
            <a:r>
              <a:rPr lang="en-GB" sz="6000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</a:t>
            </a:r>
            <a:r>
              <a:rPr lang="en-GB" sz="6000" dirty="0">
                <a:latin typeface="Twinkl Cursive Looped" panose="02000000000000000000" pitchFamily="2" charset="0"/>
              </a:rPr>
              <a:t> + es = flies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04886-A3D8-5661-B674-235A2BB5D691}"/>
              </a:ext>
            </a:extLst>
          </p:cNvPr>
          <p:cNvSpPr txBox="1"/>
          <p:nvPr/>
        </p:nvSpPr>
        <p:spPr>
          <a:xfrm>
            <a:off x="856569" y="4320890"/>
            <a:ext cx="102931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Twinkl Cursive Looped" panose="02000000000000000000" pitchFamily="2" charset="0"/>
              </a:rPr>
              <a:t>Definition</a:t>
            </a:r>
            <a:br>
              <a:rPr lang="en-GB" sz="4000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noun – more than one fly </a:t>
            </a:r>
            <a:br>
              <a:rPr lang="en-GB" sz="4000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verb – moves through the air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27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11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tries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870857" y="20115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verb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E8E6F-1BE7-0AC6-2736-B2C73B5122B1}"/>
              </a:ext>
            </a:extLst>
          </p:cNvPr>
          <p:cNvSpPr txBox="1"/>
          <p:nvPr/>
        </p:nvSpPr>
        <p:spPr>
          <a:xfrm>
            <a:off x="2649654" y="2705351"/>
            <a:ext cx="70998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try</a:t>
            </a:r>
            <a:r>
              <a:rPr lang="en-GB" sz="6000" dirty="0">
                <a:latin typeface="Twinkl Cursive Looped" panose="02000000000000000000" pitchFamily="2" charset="0"/>
              </a:rPr>
              <a:t> -&gt;</a:t>
            </a:r>
            <a:r>
              <a:rPr lang="en-GB" sz="6000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</a:t>
            </a:r>
            <a:r>
              <a:rPr lang="en-GB" sz="6000" dirty="0">
                <a:latin typeface="Twinkl Cursive Looped" panose="02000000000000000000" pitchFamily="2" charset="0"/>
              </a:rPr>
              <a:t> + es = tries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04886-A3D8-5661-B674-235A2BB5D691}"/>
              </a:ext>
            </a:extLst>
          </p:cNvPr>
          <p:cNvSpPr txBox="1"/>
          <p:nvPr/>
        </p:nvSpPr>
        <p:spPr>
          <a:xfrm>
            <a:off x="856569" y="4320890"/>
            <a:ext cx="102931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Twinkl Cursive Looped" panose="02000000000000000000" pitchFamily="2" charset="0"/>
              </a:rPr>
              <a:t>Definition</a:t>
            </a:r>
            <a:br>
              <a:rPr lang="en-GB" sz="4000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Noun - a score in rugby</a:t>
            </a:r>
            <a:br>
              <a:rPr lang="en-GB" sz="4000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verb – making an effort</a:t>
            </a:r>
            <a:endParaRPr lang="en-GB" sz="4000" dirty="0"/>
          </a:p>
        </p:txBody>
      </p:sp>
      <p:pic>
        <p:nvPicPr>
          <p:cNvPr id="4" name="Picture 4" descr="Illustration Of A Female Rugby Player Scoring A Goal Royalty Free SVG,  Cliparts, Vectors, And Stock Illustration. Image 31123267.">
            <a:extLst>
              <a:ext uri="{FF2B5EF4-FFF2-40B4-BE49-F238E27FC236}">
                <a16:creationId xmlns:a16="http://schemas.microsoft.com/office/drawing/2014/main" id="{8D536B22-B86F-0FE3-78A5-AFDB22E69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68427"/>
            <a:ext cx="23622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Trying Cliparts, Download Free Trying Cliparts png images, Free  ClipArts on Clipart Library">
            <a:extLst>
              <a:ext uri="{FF2B5EF4-FFF2-40B4-BE49-F238E27FC236}">
                <a16:creationId xmlns:a16="http://schemas.microsoft.com/office/drawing/2014/main" id="{26A811D3-EF1D-B25F-07B7-CE939599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2" y="396882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11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babies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870857" y="20115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verb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E8E6F-1BE7-0AC6-2736-B2C73B5122B1}"/>
              </a:ext>
            </a:extLst>
          </p:cNvPr>
          <p:cNvSpPr txBox="1"/>
          <p:nvPr/>
        </p:nvSpPr>
        <p:spPr>
          <a:xfrm>
            <a:off x="1785257" y="2705351"/>
            <a:ext cx="79642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baby</a:t>
            </a:r>
            <a:r>
              <a:rPr lang="en-GB" sz="6000" dirty="0">
                <a:latin typeface="Twinkl Cursive Looped" panose="02000000000000000000" pitchFamily="2" charset="0"/>
              </a:rPr>
              <a:t> -&gt;</a:t>
            </a:r>
            <a:r>
              <a:rPr lang="en-GB" sz="6000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</a:t>
            </a:r>
            <a:r>
              <a:rPr lang="en-GB" sz="6000" dirty="0">
                <a:latin typeface="Twinkl Cursive Looped" panose="02000000000000000000" pitchFamily="2" charset="0"/>
              </a:rPr>
              <a:t> + es = babies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04886-A3D8-5661-B674-235A2BB5D691}"/>
              </a:ext>
            </a:extLst>
          </p:cNvPr>
          <p:cNvSpPr txBox="1"/>
          <p:nvPr/>
        </p:nvSpPr>
        <p:spPr>
          <a:xfrm>
            <a:off x="856569" y="4320890"/>
            <a:ext cx="102931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Twinkl Cursive Looped" panose="02000000000000000000" pitchFamily="2" charset="0"/>
              </a:rPr>
              <a:t>Definition</a:t>
            </a:r>
            <a:br>
              <a:rPr lang="en-GB" sz="4000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noun – more than one baby</a:t>
            </a:r>
            <a:br>
              <a:rPr lang="en-GB" sz="4000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verb – treating someone like a baby</a:t>
            </a:r>
            <a:endParaRPr lang="en-GB" sz="4000" dirty="0"/>
          </a:p>
        </p:txBody>
      </p:sp>
      <p:pic>
        <p:nvPicPr>
          <p:cNvPr id="9" name="Picture 2" descr="2,519 Diverse Babies Illustrations &amp; Clip Art - iStock">
            <a:extLst>
              <a:ext uri="{FF2B5EF4-FFF2-40B4-BE49-F238E27FC236}">
                <a16:creationId xmlns:a16="http://schemas.microsoft.com/office/drawing/2014/main" id="{EF584440-6294-941B-74E6-B9963EA9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4" y="53068"/>
            <a:ext cx="1996849" cy="19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dult Character Like a Baby. Stock Illustration - Illustration of bottle,  adult: 39236951">
            <a:extLst>
              <a:ext uri="{FF2B5EF4-FFF2-40B4-BE49-F238E27FC236}">
                <a16:creationId xmlns:a16="http://schemas.microsoft.com/office/drawing/2014/main" id="{22F5653E-9F95-10AD-6071-BBA974789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/>
          <a:stretch/>
        </p:blipFill>
        <p:spPr bwMode="auto">
          <a:xfrm>
            <a:off x="9868447" y="283598"/>
            <a:ext cx="2067059" cy="17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bird flies across the sky</a:t>
            </a:r>
            <a:r>
              <a:rPr lang="en-GB" dirty="0"/>
              <a:t>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13CB21-1344-FC21-188B-CA33D4788AE4}"/>
              </a:ext>
            </a:extLst>
          </p:cNvPr>
          <p:cNvSpPr txBox="1">
            <a:spLocks/>
          </p:cNvSpPr>
          <p:nvPr/>
        </p:nvSpPr>
        <p:spPr>
          <a:xfrm>
            <a:off x="3951514" y="3592979"/>
            <a:ext cx="1551214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502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1056E-D7AF-F81F-2F18-342D25447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4" t="12601" r="15893" b="16888"/>
          <a:stretch/>
        </p:blipFill>
        <p:spPr>
          <a:xfrm>
            <a:off x="457199" y="0"/>
            <a:ext cx="11446330" cy="6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Everyone tries hard at school.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1AACC9-1D52-36AB-7872-EFE0A9ECDE73}"/>
              </a:ext>
            </a:extLst>
          </p:cNvPr>
          <p:cNvSpPr txBox="1">
            <a:spLocks/>
          </p:cNvSpPr>
          <p:nvPr/>
        </p:nvSpPr>
        <p:spPr>
          <a:xfrm>
            <a:off x="4294416" y="3592979"/>
            <a:ext cx="1665514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907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babies were crying loudly for their food.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8D8E9A-2050-8B3E-5A50-8F110C47080D}"/>
              </a:ext>
            </a:extLst>
          </p:cNvPr>
          <p:cNvSpPr txBox="1">
            <a:spLocks/>
          </p:cNvSpPr>
          <p:nvPr/>
        </p:nvSpPr>
        <p:spPr>
          <a:xfrm>
            <a:off x="2351314" y="2852154"/>
            <a:ext cx="2041072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949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6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most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4338" name="Picture 2" descr="Download More Clip Art - More And Less Clipart PNG Image with No Background  - PNGkey.com">
            <a:extLst>
              <a:ext uri="{FF2B5EF4-FFF2-40B4-BE49-F238E27FC236}">
                <a16:creationId xmlns:a16="http://schemas.microsoft.com/office/drawing/2014/main" id="{ED2F2AC5-FD38-5463-2FBB-AE14566A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2" y="610961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0C9F2-6D8B-3E63-89C7-E19901350DC1}"/>
              </a:ext>
            </a:extLst>
          </p:cNvPr>
          <p:cNvSpPr txBox="1"/>
          <p:nvPr/>
        </p:nvSpPr>
        <p:spPr>
          <a:xfrm>
            <a:off x="632052" y="4751369"/>
            <a:ext cx="108902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Twinkl Cursive Looped" panose="02000000000000000000" pitchFamily="2" charset="0"/>
              </a:rPr>
              <a:t>Definition - greatest in amount, quantity, or degree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45249-8ACE-7F8C-D766-AD2E84026BDC}"/>
              </a:ext>
            </a:extLst>
          </p:cNvPr>
          <p:cNvSpPr txBox="1"/>
          <p:nvPr/>
        </p:nvSpPr>
        <p:spPr>
          <a:xfrm>
            <a:off x="980395" y="2891931"/>
            <a:ext cx="10890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Twinkl Cursive Looped" panose="02000000000000000000" pitchFamily="2" charset="0"/>
              </a:rPr>
              <a:t>DETERMINER</a:t>
            </a:r>
          </a:p>
        </p:txBody>
      </p:sp>
    </p:spTree>
    <p:extLst>
      <p:ext uri="{BB962C8B-B14F-4D97-AF65-F5344CB8AC3E}">
        <p14:creationId xmlns:p14="http://schemas.microsoft.com/office/powerpoint/2010/main" val="15942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" y="3080825"/>
            <a:ext cx="123063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Children love spelling quizzes the   most.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C1FE0-ADE6-F2B5-4F32-60B5058D2AED}"/>
              </a:ext>
            </a:extLst>
          </p:cNvPr>
          <p:cNvSpPr txBox="1">
            <a:spLocks/>
          </p:cNvSpPr>
          <p:nvPr/>
        </p:nvSpPr>
        <p:spPr>
          <a:xfrm>
            <a:off x="5197928" y="3592979"/>
            <a:ext cx="1681843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355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48458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sure</a:t>
            </a:r>
            <a:endParaRPr lang="en-GB" i="1" dirty="0"/>
          </a:p>
        </p:txBody>
      </p:sp>
      <p:pic>
        <p:nvPicPr>
          <p:cNvPr id="15362" name="Picture 2" descr="5,913 Sure Stock Illustrations, Cliparts and Royalty Free Sure Vectors">
            <a:extLst>
              <a:ext uri="{FF2B5EF4-FFF2-40B4-BE49-F238E27FC236}">
                <a16:creationId xmlns:a16="http://schemas.microsoft.com/office/drawing/2014/main" id="{673EC751-62A8-EE8A-BCCE-DC68134CA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000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94F49B-A63F-C09F-59E1-C19BAE724634}"/>
              </a:ext>
            </a:extLst>
          </p:cNvPr>
          <p:cNvSpPr txBox="1"/>
          <p:nvPr/>
        </p:nvSpPr>
        <p:spPr>
          <a:xfrm>
            <a:off x="681717" y="5056805"/>
            <a:ext cx="109442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0" i="0" dirty="0">
                <a:solidFill>
                  <a:srgbClr val="111111"/>
                </a:solidFill>
                <a:effectLst/>
                <a:latin typeface="Twinkl Cursive Looped" panose="02000000000000000000" pitchFamily="2" charset="0"/>
              </a:rPr>
              <a:t>Definition - completely confident that one is right</a:t>
            </a:r>
            <a:endParaRPr lang="en-GB" sz="4400" dirty="0">
              <a:latin typeface="Twinkl Cursive Looped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31B096-4B6D-8B24-D4E0-81576E406B42}"/>
              </a:ext>
            </a:extLst>
          </p:cNvPr>
          <p:cNvSpPr txBox="1">
            <a:spLocks/>
          </p:cNvSpPr>
          <p:nvPr/>
        </p:nvSpPr>
        <p:spPr>
          <a:xfrm>
            <a:off x="681717" y="2436638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ADJECTIVE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387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The runner was sure he won.</a:t>
            </a:r>
            <a:br>
              <a:rPr lang="en-GB" dirty="0"/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6798E3-5AA1-2B0F-C187-848FE5FAD8F4}"/>
              </a:ext>
            </a:extLst>
          </p:cNvPr>
          <p:cNvSpPr txBox="1">
            <a:spLocks/>
          </p:cNvSpPr>
          <p:nvPr/>
        </p:nvSpPr>
        <p:spPr>
          <a:xfrm>
            <a:off x="6455229" y="2852154"/>
            <a:ext cx="1611086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666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2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8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947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Childen</a:t>
            </a:r>
            <a:r>
              <a:rPr lang="en-GB" dirty="0">
                <a:latin typeface="Twinkl Cursive Looped" panose="02000000000000000000" pitchFamily="2" charset="0"/>
              </a:rPr>
              <a:t> pated there pockets </a:t>
            </a:r>
            <a:r>
              <a:rPr lang="en-GB" dirty="0" err="1">
                <a:latin typeface="Twinkl Cursive Looped" panose="02000000000000000000" pitchFamily="2" charset="0"/>
              </a:rPr>
              <a:t>becos</a:t>
            </a:r>
            <a:r>
              <a:rPr lang="en-GB" dirty="0">
                <a:latin typeface="Twinkl Cursive Looped" panose="02000000000000000000" pitchFamily="2" charset="0"/>
              </a:rPr>
              <a:t> they lost they’re money.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117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350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4067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Childen</a:t>
            </a:r>
            <a:r>
              <a:rPr lang="en-GB" i="1" dirty="0">
                <a:latin typeface="Twinkl Cursive Looped" panose="02000000000000000000" pitchFamily="2" charset="0"/>
              </a:rPr>
              <a:t> pated there pockets </a:t>
            </a:r>
            <a:r>
              <a:rPr lang="en-GB" i="1" dirty="0" err="1">
                <a:latin typeface="Twinkl Cursive Looped" panose="02000000000000000000" pitchFamily="2" charset="0"/>
              </a:rPr>
              <a:t>becos</a:t>
            </a:r>
            <a:r>
              <a:rPr lang="en-GB" i="1" dirty="0">
                <a:latin typeface="Twinkl Cursive Looped" panose="02000000000000000000" pitchFamily="2" charset="0"/>
              </a:rPr>
              <a:t> they lost they’re money.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Children </a:t>
            </a:r>
            <a:r>
              <a:rPr lang="en-GB" dirty="0">
                <a:latin typeface="Twinkl Cursive Looped" panose="02000000000000000000" pitchFamily="2" charset="0"/>
              </a:rPr>
              <a:t>– r missed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children comes from the root word child – ren to make it plural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38305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 err="1">
                <a:latin typeface="Twinkl Cursive Looped" panose="02000000000000000000" pitchFamily="2" charset="0"/>
              </a:rPr>
              <a:t>Childen</a:t>
            </a:r>
            <a:r>
              <a:rPr lang="en-GB" i="1" dirty="0">
                <a:latin typeface="Twinkl Cursive Looped" panose="02000000000000000000" pitchFamily="2" charset="0"/>
              </a:rPr>
              <a:t> 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pated </a:t>
            </a:r>
            <a:r>
              <a:rPr lang="en-GB" i="1" dirty="0">
                <a:latin typeface="Twinkl Cursive Looped" panose="02000000000000000000" pitchFamily="2" charset="0"/>
              </a:rPr>
              <a:t>there pockets </a:t>
            </a:r>
            <a:r>
              <a:rPr lang="en-GB" i="1" dirty="0" err="1">
                <a:latin typeface="Twinkl Cursive Looped" panose="02000000000000000000" pitchFamily="2" charset="0"/>
              </a:rPr>
              <a:t>becos</a:t>
            </a:r>
            <a:r>
              <a:rPr lang="en-GB" i="1" dirty="0">
                <a:latin typeface="Twinkl Cursive Looped" panose="02000000000000000000" pitchFamily="2" charset="0"/>
              </a:rPr>
              <a:t> they lost they’re money.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patted</a:t>
            </a:r>
            <a:r>
              <a:rPr lang="en-GB" sz="5300" dirty="0">
                <a:latin typeface="Twinkl Cursive Looped" panose="02000000000000000000" pitchFamily="2" charset="0"/>
              </a:rPr>
              <a:t> – consonant wasn’t doubled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Root word ‘pat’ ending vowel consonant.  Double the consonant before adding the suffix –ed.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13139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 err="1">
                <a:latin typeface="Twinkl Cursive Looped" panose="02000000000000000000" pitchFamily="2" charset="0"/>
              </a:rPr>
              <a:t>Childen</a:t>
            </a:r>
            <a:r>
              <a:rPr lang="en-GB" i="1" dirty="0">
                <a:latin typeface="Twinkl Cursive Looped" panose="02000000000000000000" pitchFamily="2" charset="0"/>
              </a:rPr>
              <a:t> pated 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there</a:t>
            </a:r>
            <a:r>
              <a:rPr lang="en-GB" i="1" dirty="0">
                <a:latin typeface="Twinkl Cursive Looped" panose="02000000000000000000" pitchFamily="2" charset="0"/>
              </a:rPr>
              <a:t> pockets </a:t>
            </a:r>
            <a:r>
              <a:rPr lang="en-GB" i="1" dirty="0" err="1">
                <a:latin typeface="Twinkl Cursive Looped" panose="02000000000000000000" pitchFamily="2" charset="0"/>
              </a:rPr>
              <a:t>becos</a:t>
            </a:r>
            <a:r>
              <a:rPr lang="en-GB" i="1" dirty="0">
                <a:latin typeface="Twinkl Cursive Looped" panose="02000000000000000000" pitchFamily="2" charset="0"/>
              </a:rPr>
              <a:t> they lost they’re money.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their</a:t>
            </a:r>
            <a:r>
              <a:rPr lang="en-GB" sz="5300" dirty="0">
                <a:latin typeface="Twinkl Cursive Looped" panose="02000000000000000000" pitchFamily="2" charset="0"/>
              </a:rPr>
              <a:t> – wrong homophone chosen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Their is the possession homophone showing the pockets belong to the children.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09465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 err="1">
                <a:latin typeface="Twinkl Cursive Looped" panose="02000000000000000000" pitchFamily="2" charset="0"/>
              </a:rPr>
              <a:t>Childen</a:t>
            </a:r>
            <a:r>
              <a:rPr lang="en-GB" i="1" dirty="0">
                <a:latin typeface="Twinkl Cursive Looped" panose="02000000000000000000" pitchFamily="2" charset="0"/>
              </a:rPr>
              <a:t> pated there pockets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becos</a:t>
            </a:r>
            <a:r>
              <a:rPr lang="en-GB" i="1" dirty="0">
                <a:latin typeface="Twinkl Cursive Looped" panose="02000000000000000000" pitchFamily="2" charset="0"/>
              </a:rPr>
              <a:t>   they lost they’re money.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because</a:t>
            </a:r>
            <a:r>
              <a:rPr lang="en-GB" sz="5300" dirty="0">
                <a:latin typeface="Twinkl Cursive Looped" panose="02000000000000000000" pitchFamily="2" charset="0"/>
              </a:rPr>
              <a:t> – sounded out phonetically but this is a challenge word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B</a:t>
            </a:r>
            <a:r>
              <a:rPr lang="en-GB" sz="5300" dirty="0">
                <a:latin typeface="Twinkl Cursive Looped" panose="02000000000000000000" pitchFamily="2" charset="0"/>
              </a:rPr>
              <a:t>ig </a:t>
            </a: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E</a:t>
            </a:r>
            <a:r>
              <a:rPr lang="en-GB" sz="5300" dirty="0">
                <a:latin typeface="Twinkl Cursive Looped" panose="02000000000000000000" pitchFamily="2" charset="0"/>
              </a:rPr>
              <a:t>lephants </a:t>
            </a: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C</a:t>
            </a:r>
            <a:r>
              <a:rPr lang="en-GB" sz="5300" dirty="0">
                <a:latin typeface="Twinkl Cursive Looped" panose="02000000000000000000" pitchFamily="2" charset="0"/>
              </a:rPr>
              <a:t>an’t </a:t>
            </a: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A</a:t>
            </a:r>
            <a:r>
              <a:rPr lang="en-GB" sz="5300" dirty="0">
                <a:latin typeface="Twinkl Cursive Looped" panose="02000000000000000000" pitchFamily="2" charset="0"/>
              </a:rPr>
              <a:t>lways </a:t>
            </a: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U</a:t>
            </a:r>
            <a:r>
              <a:rPr lang="en-GB" sz="5300" dirty="0">
                <a:latin typeface="Twinkl Cursive Looped" panose="02000000000000000000" pitchFamily="2" charset="0"/>
              </a:rPr>
              <a:t>se </a:t>
            </a: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S</a:t>
            </a:r>
            <a:r>
              <a:rPr lang="en-GB" sz="5300" dirty="0">
                <a:latin typeface="Twinkl Cursive Looped" panose="02000000000000000000" pitchFamily="2" charset="0"/>
              </a:rPr>
              <a:t>mall </a:t>
            </a:r>
            <a:r>
              <a:rPr lang="en-GB" sz="5300" dirty="0">
                <a:highlight>
                  <a:srgbClr val="00FF00"/>
                </a:highlight>
                <a:latin typeface="Twinkl Cursive Looped" panose="02000000000000000000" pitchFamily="2" charset="0"/>
              </a:rPr>
              <a:t>E</a:t>
            </a:r>
            <a:r>
              <a:rPr lang="en-GB" sz="5300" dirty="0">
                <a:latin typeface="Twinkl Cursive Looped" panose="02000000000000000000" pitchFamily="2" charset="0"/>
              </a:rPr>
              <a:t>xits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05347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 err="1">
                <a:latin typeface="Twinkl Cursive Looped" panose="02000000000000000000" pitchFamily="2" charset="0"/>
              </a:rPr>
              <a:t>Childen</a:t>
            </a:r>
            <a:r>
              <a:rPr lang="en-GB" i="1" dirty="0">
                <a:latin typeface="Twinkl Cursive Looped" panose="02000000000000000000" pitchFamily="2" charset="0"/>
              </a:rPr>
              <a:t> pated there pockets </a:t>
            </a:r>
            <a:r>
              <a:rPr lang="en-GB" i="1" dirty="0" err="1">
                <a:latin typeface="Twinkl Cursive Looped" panose="02000000000000000000" pitchFamily="2" charset="0"/>
              </a:rPr>
              <a:t>becos</a:t>
            </a:r>
            <a:r>
              <a:rPr lang="en-GB" i="1" dirty="0">
                <a:latin typeface="Twinkl Cursive Looped" panose="02000000000000000000" pitchFamily="2" charset="0"/>
              </a:rPr>
              <a:t>   they lost 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they’re </a:t>
            </a:r>
            <a:r>
              <a:rPr lang="en-GB" i="1" dirty="0">
                <a:latin typeface="Twinkl Cursive Looped" panose="02000000000000000000" pitchFamily="2" charset="0"/>
              </a:rPr>
              <a:t>money.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their – wrong homophone chosen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Their is the possessive homophone showing the money belongs to the children.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34325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Children patted their pockets because   they lost their money.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27062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42521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04108D-5EFE-6DCE-39DC-CCA32E734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3" t="13077" r="15893" b="17603"/>
          <a:stretch/>
        </p:blipFill>
        <p:spPr>
          <a:xfrm>
            <a:off x="342899" y="228600"/>
            <a:ext cx="11315701" cy="63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9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6874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16602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897090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2399081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99" y="3641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0700" dirty="0">
                <a:latin typeface="Twinkl Cursive Looped" panose="02000000000000000000" pitchFamily="2" charset="0"/>
              </a:rPr>
              <a:t>behind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3" name="Picture 2" descr="Bushes Dog Stock Illustrations – 384 Bushes Dog Stock Illustrations,  Vectors &amp; Clipart - Dreamstime">
            <a:extLst>
              <a:ext uri="{FF2B5EF4-FFF2-40B4-BE49-F238E27FC236}">
                <a16:creationId xmlns:a16="http://schemas.microsoft.com/office/drawing/2014/main" id="{6C2FFED7-5B2E-1248-2481-DAAB7759F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9" y="52863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4355E-F814-E857-A9BF-06CEDCF7A45D}"/>
              </a:ext>
            </a:extLst>
          </p:cNvPr>
          <p:cNvSpPr txBox="1"/>
          <p:nvPr/>
        </p:nvSpPr>
        <p:spPr>
          <a:xfrm>
            <a:off x="831849" y="5200137"/>
            <a:ext cx="87366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Definition – hidden</a:t>
            </a:r>
            <a:endParaRPr lang="en-GB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C7F1B-1D8E-BA85-1A48-FEBE5AEAD36A}"/>
              </a:ext>
            </a:extLst>
          </p:cNvPr>
          <p:cNvSpPr txBox="1"/>
          <p:nvPr/>
        </p:nvSpPr>
        <p:spPr>
          <a:xfrm>
            <a:off x="3662134" y="3044943"/>
            <a:ext cx="55635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PREPOSITION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6171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dog was behind the bush.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BD778E-F846-CCC3-92D0-176E7867452F}"/>
              </a:ext>
            </a:extLst>
          </p:cNvPr>
          <p:cNvSpPr txBox="1">
            <a:spLocks/>
          </p:cNvSpPr>
          <p:nvPr/>
        </p:nvSpPr>
        <p:spPr>
          <a:xfrm>
            <a:off x="5568045" y="3592979"/>
            <a:ext cx="2188026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481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425969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22" y="516662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go up</a:t>
            </a:r>
          </a:p>
        </p:txBody>
      </p:sp>
      <p:pic>
        <p:nvPicPr>
          <p:cNvPr id="3" name="Picture 2" descr="Mountain Climbers, Mountain Vector, Hand, Avoid Big Picture PNG Transparent  Clipart Image and PSD File for Free Download | Mountain sketch, Mountain  climbers, Climbers">
            <a:extLst>
              <a:ext uri="{FF2B5EF4-FFF2-40B4-BE49-F238E27FC236}">
                <a16:creationId xmlns:a16="http://schemas.microsoft.com/office/drawing/2014/main" id="{47FA2379-1B17-896F-BEFE-F8F956AC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3439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1B5FE-B30D-B5BE-3A31-529EBC3FDECA}"/>
              </a:ext>
            </a:extLst>
          </p:cNvPr>
          <p:cNvSpPr txBox="1"/>
          <p:nvPr/>
        </p:nvSpPr>
        <p:spPr>
          <a:xfrm>
            <a:off x="3604533" y="729734"/>
            <a:ext cx="6098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 dirty="0">
                <a:latin typeface="Twinkl Cursive Looped" panose="02000000000000000000" pitchFamily="2" charset="0"/>
              </a:rPr>
              <a:t>climb</a:t>
            </a:r>
            <a:endParaRPr lang="en-GB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777ED-1316-CF35-9DD8-752C6D52936B}"/>
              </a:ext>
            </a:extLst>
          </p:cNvPr>
          <p:cNvSpPr txBox="1"/>
          <p:nvPr/>
        </p:nvSpPr>
        <p:spPr>
          <a:xfrm>
            <a:off x="4127047" y="3325968"/>
            <a:ext cx="6098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VERB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6738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Many people climb mountains for enjoyment.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D344F-507E-A826-5E01-C14F339D023D}"/>
              </a:ext>
            </a:extLst>
          </p:cNvPr>
          <p:cNvSpPr txBox="1">
            <a:spLocks/>
          </p:cNvSpPr>
          <p:nvPr/>
        </p:nvSpPr>
        <p:spPr>
          <a:xfrm>
            <a:off x="4995637" y="2852154"/>
            <a:ext cx="1780720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545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Words ending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-al</a:t>
            </a:r>
          </a:p>
        </p:txBody>
      </p:sp>
    </p:spTree>
    <p:extLst>
      <p:ext uri="{BB962C8B-B14F-4D97-AF65-F5344CB8AC3E}">
        <p14:creationId xmlns:p14="http://schemas.microsoft.com/office/powerpoint/2010/main" val="2452362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-al</a:t>
            </a:r>
          </a:p>
        </p:txBody>
      </p:sp>
    </p:spTree>
    <p:extLst>
      <p:ext uri="{BB962C8B-B14F-4D97-AF65-F5344CB8AC3E}">
        <p14:creationId xmlns:p14="http://schemas.microsoft.com/office/powerpoint/2010/main" val="1858077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-al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Not many nouns end in –al, but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many adjectives do.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81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metal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743699" y="3545341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10 things you didn't know about metal | Selmach™Machinery">
            <a:extLst>
              <a:ext uri="{FF2B5EF4-FFF2-40B4-BE49-F238E27FC236}">
                <a16:creationId xmlns:a16="http://schemas.microsoft.com/office/drawing/2014/main" id="{9AA74890-6566-EB0C-0140-646B0FBB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2" y="320449"/>
            <a:ext cx="3027310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324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because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1026" name="Picture 2" descr="question clipart - Clip Art Library">
            <a:extLst>
              <a:ext uri="{FF2B5EF4-FFF2-40B4-BE49-F238E27FC236}">
                <a16:creationId xmlns:a16="http://schemas.microsoft.com/office/drawing/2014/main" id="{6E0BE8C7-87AA-F638-5DFB-5CB965A2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6" y="257856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778C4-20C4-03A0-0CBE-CDBE2A89D96F}"/>
              </a:ext>
            </a:extLst>
          </p:cNvPr>
          <p:cNvSpPr txBox="1"/>
          <p:nvPr/>
        </p:nvSpPr>
        <p:spPr>
          <a:xfrm>
            <a:off x="1050471" y="4566844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Definition – giving a reason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7B726-E3AE-054B-79D6-733678F02E7D}"/>
              </a:ext>
            </a:extLst>
          </p:cNvPr>
          <p:cNvSpPr txBox="1"/>
          <p:nvPr/>
        </p:nvSpPr>
        <p:spPr>
          <a:xfrm>
            <a:off x="2497591" y="5220091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9D1E3-6778-AFF3-5A31-B0706DE17237}"/>
              </a:ext>
            </a:extLst>
          </p:cNvPr>
          <p:cNvSpPr txBox="1"/>
          <p:nvPr/>
        </p:nvSpPr>
        <p:spPr>
          <a:xfrm>
            <a:off x="838200" y="2565561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Twinkl Cursive Looped" panose="02000000000000000000" pitchFamily="2" charset="0"/>
              </a:rPr>
              <a:t>CONJUNCTION</a:t>
            </a:r>
          </a:p>
        </p:txBody>
      </p:sp>
    </p:spTree>
    <p:extLst>
      <p:ext uri="{BB962C8B-B14F-4D97-AF65-F5344CB8AC3E}">
        <p14:creationId xmlns:p14="http://schemas.microsoft.com/office/powerpoint/2010/main" val="1539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pedal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384473" y="3673929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What kind of pedals should I use with my cycling shoes? | Trek Bikes (GB)">
            <a:extLst>
              <a:ext uri="{FF2B5EF4-FFF2-40B4-BE49-F238E27FC236}">
                <a16:creationId xmlns:a16="http://schemas.microsoft.com/office/drawing/2014/main" id="{A5842298-FB20-4FF3-9C6C-6CAA811F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9" y="489856"/>
            <a:ext cx="3603560" cy="20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capital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596744" y="3690259"/>
            <a:ext cx="71845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Why letter casing is important to consider during design decisions | by  Quovantis | UX Planet">
            <a:extLst>
              <a:ext uri="{FF2B5EF4-FFF2-40B4-BE49-F238E27FC236}">
                <a16:creationId xmlns:a16="http://schemas.microsoft.com/office/drawing/2014/main" id="{34D3DC7A-E0C6-1C3A-5192-2B38D3711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0" y="568099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6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hospital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841673" y="3673929"/>
            <a:ext cx="685798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Hospital and Ambulance Clip Art Free PNG Image｜Illustoon">
            <a:extLst>
              <a:ext uri="{FF2B5EF4-FFF2-40B4-BE49-F238E27FC236}">
                <a16:creationId xmlns:a16="http://schemas.microsoft.com/office/drawing/2014/main" id="{BB6B1C02-2B0E-EA1D-A9B5-9763005DB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 bwMode="auto">
          <a:xfrm>
            <a:off x="354467" y="97972"/>
            <a:ext cx="2869607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018627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 and near homophones</a:t>
            </a:r>
          </a:p>
        </p:txBody>
      </p:sp>
    </p:spTree>
    <p:extLst>
      <p:ext uri="{BB962C8B-B14F-4D97-AF65-F5344CB8AC3E}">
        <p14:creationId xmlns:p14="http://schemas.microsoft.com/office/powerpoint/2010/main" val="38298310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homo</a:t>
            </a:r>
            <a:r>
              <a:rPr lang="en-GB" dirty="0">
                <a:highlight>
                  <a:srgbClr val="00FF00"/>
                </a:highlight>
                <a:latin typeface="Twinkl Cursive Looped" panose="02000000000000000000" pitchFamily="2" charset="0"/>
              </a:rPr>
              <a:t>phones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homo = same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00FF00"/>
                </a:highlight>
                <a:latin typeface="Twinkl Cursive Looped" panose="02000000000000000000" pitchFamily="2" charset="0"/>
              </a:rPr>
              <a:t>phone = sound</a:t>
            </a:r>
          </a:p>
        </p:txBody>
      </p:sp>
    </p:spTree>
    <p:extLst>
      <p:ext uri="{BB962C8B-B14F-4D97-AF65-F5344CB8AC3E}">
        <p14:creationId xmlns:p14="http://schemas.microsoft.com/office/powerpoint/2010/main" val="23325332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words that sound the same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but mean different things</a:t>
            </a:r>
          </a:p>
        </p:txBody>
      </p:sp>
    </p:spTree>
    <p:extLst>
      <p:ext uri="{BB962C8B-B14F-4D97-AF65-F5344CB8AC3E}">
        <p14:creationId xmlns:p14="http://schemas.microsoft.com/office/powerpoint/2010/main" val="2167726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6089650" y="3681976"/>
            <a:ext cx="1008289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26,616 Reading Clipart Illustrations &amp; Clip Art - iStock">
            <a:extLst>
              <a:ext uri="{FF2B5EF4-FFF2-40B4-BE49-F238E27FC236}">
                <a16:creationId xmlns:a16="http://schemas.microsoft.com/office/drawing/2014/main" id="{3138CC57-E397-7B25-A12B-0E55D19F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4" y="5612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198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649687" y="3641272"/>
            <a:ext cx="1045028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over there clipart - Clip Art Library">
            <a:extLst>
              <a:ext uri="{FF2B5EF4-FFF2-40B4-BE49-F238E27FC236}">
                <a16:creationId xmlns:a16="http://schemas.microsoft.com/office/drawing/2014/main" id="{B8E7FC67-AC29-4F93-63EF-FE93985A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9" y="723220"/>
            <a:ext cx="22479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6414113" y="3624943"/>
            <a:ext cx="1064373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Lost Clipart and Stock Illustrations. 28,177 Lost vector EPS illustrations  and drawings available to search from thousands of royalty free clip art  graphic designers.">
            <a:extLst>
              <a:ext uri="{FF2B5EF4-FFF2-40B4-BE49-F238E27FC236}">
                <a16:creationId xmlns:a16="http://schemas.microsoft.com/office/drawing/2014/main" id="{D7292687-7553-3A7C-A176-685D00BBB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1"/>
          <a:stretch/>
        </p:blipFill>
        <p:spPr bwMode="auto">
          <a:xfrm>
            <a:off x="549729" y="547689"/>
            <a:ext cx="2438400" cy="16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871456-2C0A-F88C-25A6-9017216AD6E6}"/>
              </a:ext>
            </a:extLst>
          </p:cNvPr>
          <p:cNvSpPr txBox="1"/>
          <p:nvPr/>
        </p:nvSpPr>
        <p:spPr>
          <a:xfrm>
            <a:off x="653142" y="3244334"/>
            <a:ext cx="108421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I am hungry </a:t>
            </a:r>
            <a:r>
              <a:rPr lang="en-GB" sz="60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because</a:t>
            </a:r>
            <a:r>
              <a:rPr lang="en-GB" sz="6000" dirty="0">
                <a:latin typeface="Twinkl Cursive Looped" panose="02000000000000000000" pitchFamily="2" charset="0"/>
              </a:rPr>
              <a:t> I missed breakfast. </a:t>
            </a:r>
            <a:endParaRPr lang="en-GB" sz="6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F917EE-E76B-2809-17CB-ECC3F96ADE29}"/>
              </a:ext>
            </a:extLst>
          </p:cNvPr>
          <p:cNvSpPr txBox="1">
            <a:spLocks/>
          </p:cNvSpPr>
          <p:nvPr/>
        </p:nvSpPr>
        <p:spPr>
          <a:xfrm>
            <a:off x="5143500" y="3244335"/>
            <a:ext cx="2808514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479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9" y="477899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in, at, or to that place or position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over there clipart - Clip Art Library">
            <a:extLst>
              <a:ext uri="{FF2B5EF4-FFF2-40B4-BE49-F238E27FC236}">
                <a16:creationId xmlns:a16="http://schemas.microsoft.com/office/drawing/2014/main" id="{1B3F5314-2B86-4BD2-4990-718F29A5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9" y="723220"/>
            <a:ext cx="22479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C3B6E3-7789-AE5D-CCDB-B0EF895C5B48}"/>
              </a:ext>
            </a:extLst>
          </p:cNvPr>
          <p:cNvSpPr txBox="1"/>
          <p:nvPr/>
        </p:nvSpPr>
        <p:spPr>
          <a:xfrm>
            <a:off x="4012747" y="723220"/>
            <a:ext cx="6098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 dirty="0">
                <a:latin typeface="Twinkl Cursive Looped" panose="02000000000000000000" pitchFamily="2" charset="0"/>
              </a:rPr>
              <a:t>there</a:t>
            </a:r>
            <a:endParaRPr lang="en-GB" sz="9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15F60-D2DE-9FE1-048E-742835D037CA}"/>
              </a:ext>
            </a:extLst>
          </p:cNvPr>
          <p:cNvSpPr txBox="1"/>
          <p:nvPr/>
        </p:nvSpPr>
        <p:spPr>
          <a:xfrm>
            <a:off x="3702504" y="2542495"/>
            <a:ext cx="6098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here</a:t>
            </a:r>
            <a:r>
              <a:rPr lang="en-GB" sz="4400" dirty="0">
                <a:latin typeface="Twinkl Cursive Looped" panose="02000000000000000000" pitchFamily="2" charset="0"/>
              </a:rPr>
              <a:t> t</a:t>
            </a:r>
            <a:r>
              <a:rPr lang="en-GB" sz="44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here</a:t>
            </a:r>
            <a:r>
              <a:rPr lang="en-GB" sz="4400" dirty="0">
                <a:latin typeface="Twinkl Cursive Looped" panose="02000000000000000000" pitchFamily="2" charset="0"/>
              </a:rPr>
              <a:t> w</a:t>
            </a:r>
            <a:r>
              <a:rPr lang="en-GB" sz="44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here</a:t>
            </a:r>
            <a:endParaRPr lang="en-GB" sz="4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0D4047-5558-5948-0A26-A9E13E2F6D69}"/>
              </a:ext>
            </a:extLst>
          </p:cNvPr>
          <p:cNvSpPr txBox="1">
            <a:spLocks/>
          </p:cNvSpPr>
          <p:nvPr/>
        </p:nvSpPr>
        <p:spPr>
          <a:xfrm>
            <a:off x="838200" y="3180854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35" y="5252525"/>
            <a:ext cx="11903529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belonging to or associated with the people or things previously mentioned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26,616 Reading Clipart Illustrations &amp; Clip Art - iStock">
            <a:extLst>
              <a:ext uri="{FF2B5EF4-FFF2-40B4-BE49-F238E27FC236}">
                <a16:creationId xmlns:a16="http://schemas.microsoft.com/office/drawing/2014/main" id="{7B054B54-6924-6AB2-5D64-38E821D7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2" y="3748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9FC789-7D08-04E3-2564-BE366117B5E7}"/>
              </a:ext>
            </a:extLst>
          </p:cNvPr>
          <p:cNvSpPr txBox="1"/>
          <p:nvPr/>
        </p:nvSpPr>
        <p:spPr>
          <a:xfrm>
            <a:off x="4192362" y="517463"/>
            <a:ext cx="30085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>
                <a:latin typeface="Twinkl Cursive Looped" panose="02000000000000000000" pitchFamily="2" charset="0"/>
              </a:rPr>
              <a:t>the</a:t>
            </a:r>
            <a:r>
              <a:rPr lang="en-GB" sz="80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i</a:t>
            </a:r>
            <a:r>
              <a:rPr lang="en-GB" sz="8000" dirty="0">
                <a:latin typeface="Twinkl Cursive Looped" panose="02000000000000000000" pitchFamily="2" charset="0"/>
              </a:rPr>
              <a:t>r</a:t>
            </a:r>
            <a:endParaRPr lang="en-GB" sz="8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99231-4F2D-810B-A60E-CF0DA2EF0027}"/>
              </a:ext>
            </a:extLst>
          </p:cNvPr>
          <p:cNvSpPr txBox="1"/>
          <p:nvPr/>
        </p:nvSpPr>
        <p:spPr>
          <a:xfrm>
            <a:off x="3228975" y="2001468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latin typeface="Twinkl Cursive Looped" panose="02000000000000000000" pitchFamily="2" charset="0"/>
              </a:rPr>
              <a:t>I - belonging </a:t>
            </a:r>
            <a:endParaRPr lang="en-GB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4201E-5420-1121-4B21-E7388120913E}"/>
              </a:ext>
            </a:extLst>
          </p:cNvPr>
          <p:cNvSpPr txBox="1"/>
          <p:nvPr/>
        </p:nvSpPr>
        <p:spPr>
          <a:xfrm>
            <a:off x="3392261" y="3085364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latin typeface="Twinkl Cursive Looped" panose="02000000000000000000" pitchFamily="2" charset="0"/>
              </a:rPr>
              <a:t>DETERMINER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6357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09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Lost Clipart and Stock Illustrations. 28,177 Lost vector EPS illustrations  and drawings available to search from thousands of royalty free clip art  graphic designers.">
            <a:extLst>
              <a:ext uri="{FF2B5EF4-FFF2-40B4-BE49-F238E27FC236}">
                <a16:creationId xmlns:a16="http://schemas.microsoft.com/office/drawing/2014/main" id="{88B27789-5324-9AB0-9BAC-0EA370154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1"/>
          <a:stretch/>
        </p:blipFill>
        <p:spPr bwMode="auto">
          <a:xfrm>
            <a:off x="549729" y="547689"/>
            <a:ext cx="2438400" cy="16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D1134-0D34-1FB2-B002-7B05D87C1D7E}"/>
              </a:ext>
            </a:extLst>
          </p:cNvPr>
          <p:cNvSpPr txBox="1"/>
          <p:nvPr/>
        </p:nvSpPr>
        <p:spPr>
          <a:xfrm>
            <a:off x="3980090" y="1613834"/>
            <a:ext cx="6098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Twinkl Cursive Looped" panose="02000000000000000000" pitchFamily="2" charset="0"/>
              </a:rPr>
              <a:t>they </a:t>
            </a:r>
            <a:r>
              <a:rPr lang="en-GB" sz="44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are</a:t>
            </a:r>
            <a:r>
              <a:rPr lang="en-GB" sz="4400" dirty="0">
                <a:latin typeface="Twinkl Cursive Looped" panose="02000000000000000000" pitchFamily="2" charset="0"/>
              </a:rPr>
              <a:t> = they</a:t>
            </a:r>
            <a:r>
              <a:rPr lang="en-GB" sz="44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’re</a:t>
            </a:r>
            <a:endParaRPr lang="en-GB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A9870-BD19-3D89-F9DD-FFD925AAC68D}"/>
              </a:ext>
            </a:extLst>
          </p:cNvPr>
          <p:cNvSpPr txBox="1"/>
          <p:nvPr/>
        </p:nvSpPr>
        <p:spPr>
          <a:xfrm>
            <a:off x="549729" y="5485763"/>
            <a:ext cx="10633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Twinkl Cursive Looped" panose="02000000000000000000" pitchFamily="2" charset="0"/>
              </a:rPr>
              <a:t>Definition – contraction of they are</a:t>
            </a:r>
            <a:endParaRPr lang="en-GB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1F7B4-B049-10B3-74AC-592E47695961}"/>
              </a:ext>
            </a:extLst>
          </p:cNvPr>
          <p:cNvSpPr txBox="1"/>
          <p:nvPr/>
        </p:nvSpPr>
        <p:spPr>
          <a:xfrm>
            <a:off x="4230462" y="3103521"/>
            <a:ext cx="6098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Twinkl Cursive Looped" panose="02000000000000000000" pitchFamily="2" charset="0"/>
              </a:rPr>
              <a:t>CONTRACTION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0781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is a dog running around the field</a:t>
            </a:r>
            <a:r>
              <a:rPr lang="en-GB" dirty="0"/>
              <a:t>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ED0753-8A1C-86F2-C070-5465F75FF68D}"/>
              </a:ext>
            </a:extLst>
          </p:cNvPr>
          <p:cNvSpPr txBox="1">
            <a:spLocks/>
          </p:cNvSpPr>
          <p:nvPr/>
        </p:nvSpPr>
        <p:spPr>
          <a:xfrm>
            <a:off x="844550" y="2852154"/>
            <a:ext cx="1780720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58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 school is wonderful.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0B1DCA-4119-39A5-6464-A6E7BD868870}"/>
              </a:ext>
            </a:extLst>
          </p:cNvPr>
          <p:cNvSpPr txBox="1">
            <a:spLocks/>
          </p:cNvSpPr>
          <p:nvPr/>
        </p:nvSpPr>
        <p:spPr>
          <a:xfrm>
            <a:off x="1860551" y="3592979"/>
            <a:ext cx="1780720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291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 very happy to be friends.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C9D064-ADBD-3420-7D48-9967FEB466E8}"/>
              </a:ext>
            </a:extLst>
          </p:cNvPr>
          <p:cNvSpPr txBox="1">
            <a:spLocks/>
          </p:cNvSpPr>
          <p:nvPr/>
        </p:nvSpPr>
        <p:spPr>
          <a:xfrm>
            <a:off x="1158422" y="3592979"/>
            <a:ext cx="2205263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473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454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6" y="5376350"/>
            <a:ext cx="12102194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used before an amount to indicate how often something happens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0242" name="Picture 2" descr="all clipart - Clip Art Library">
            <a:extLst>
              <a:ext uri="{FF2B5EF4-FFF2-40B4-BE49-F238E27FC236}">
                <a16:creationId xmlns:a16="http://schemas.microsoft.com/office/drawing/2014/main" id="{015BAD7B-B908-AEB4-4140-6680201C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3863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5E0021-0840-C2B4-F943-29EF974334B3}"/>
              </a:ext>
            </a:extLst>
          </p:cNvPr>
          <p:cNvSpPr txBox="1"/>
          <p:nvPr/>
        </p:nvSpPr>
        <p:spPr>
          <a:xfrm>
            <a:off x="4257675" y="423863"/>
            <a:ext cx="60987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>
                <a:latin typeface="Twinkl Cursive Looped" panose="02000000000000000000" pitchFamily="2" charset="0"/>
              </a:rPr>
              <a:t>every</a:t>
            </a:r>
            <a:endParaRPr lang="en-GB" sz="8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C4081-C77D-ED9F-B669-E80E7B146F07}"/>
              </a:ext>
            </a:extLst>
          </p:cNvPr>
          <p:cNvSpPr txBox="1"/>
          <p:nvPr/>
        </p:nvSpPr>
        <p:spPr>
          <a:xfrm>
            <a:off x="3461657" y="2718294"/>
            <a:ext cx="68947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DETERMINER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331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Christmas happens every year.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AEC175-2AF6-0EE3-DBA1-49EB4744D1D9}"/>
              </a:ext>
            </a:extLst>
          </p:cNvPr>
          <p:cNvSpPr txBox="1">
            <a:spLocks/>
          </p:cNvSpPr>
          <p:nvPr/>
        </p:nvSpPr>
        <p:spPr>
          <a:xfrm>
            <a:off x="7462157" y="3592979"/>
            <a:ext cx="1616528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652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78" y="64106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everybody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pic>
        <p:nvPicPr>
          <p:cNvPr id="11266" name="Picture 2" descr="900+ Everyone Clip Art | Royalty Free - GoGraph">
            <a:extLst>
              <a:ext uri="{FF2B5EF4-FFF2-40B4-BE49-F238E27FC236}">
                <a16:creationId xmlns:a16="http://schemas.microsoft.com/office/drawing/2014/main" id="{8768BF12-09F7-845E-A8CC-87CE0A368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4"/>
          <a:stretch/>
        </p:blipFill>
        <p:spPr bwMode="auto">
          <a:xfrm>
            <a:off x="525916" y="517753"/>
            <a:ext cx="2486025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77474-7639-96CF-5FB3-6ADA9D196EB3}"/>
              </a:ext>
            </a:extLst>
          </p:cNvPr>
          <p:cNvSpPr txBox="1"/>
          <p:nvPr/>
        </p:nvSpPr>
        <p:spPr>
          <a:xfrm>
            <a:off x="831850" y="5335919"/>
            <a:ext cx="1051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Twinkl Cursive Looped" panose="02000000000000000000" pitchFamily="2" charset="0"/>
              </a:rPr>
              <a:t>Definition -every person </a:t>
            </a:r>
            <a:endParaRPr lang="en-GB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72828-F5C3-4EA0-F1A2-4E06C09032CB}"/>
              </a:ext>
            </a:extLst>
          </p:cNvPr>
          <p:cNvSpPr txBox="1"/>
          <p:nvPr/>
        </p:nvSpPr>
        <p:spPr>
          <a:xfrm>
            <a:off x="4437290" y="2805987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PRONOUN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6547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7600039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Everybody laughed at the funny joke.</a:t>
            </a:r>
            <a:br>
              <a:rPr lang="en-GB" dirty="0"/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E60425-488C-89D6-6990-AA2876225777}"/>
              </a:ext>
            </a:extLst>
          </p:cNvPr>
          <p:cNvSpPr txBox="1">
            <a:spLocks/>
          </p:cNvSpPr>
          <p:nvPr/>
        </p:nvSpPr>
        <p:spPr>
          <a:xfrm>
            <a:off x="1208314" y="2111329"/>
            <a:ext cx="3200399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828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86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361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868553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Every body went to </a:t>
            </a:r>
            <a:r>
              <a:rPr lang="en-GB" i="1" dirty="0" err="1">
                <a:latin typeface="Twinkl Cursive Looped" panose="02000000000000000000" pitchFamily="2" charset="0"/>
              </a:rPr>
              <a:t>clim</a:t>
            </a:r>
            <a:r>
              <a:rPr lang="en-GB" i="1" dirty="0">
                <a:latin typeface="Twinkl Cursive Looped" panose="02000000000000000000" pitchFamily="2" charset="0"/>
              </a:rPr>
              <a:t> on there bike.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483306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Every body </a:t>
            </a:r>
            <a:r>
              <a:rPr lang="en-GB" i="1" dirty="0">
                <a:latin typeface="Twinkl Cursive Looped" panose="02000000000000000000" pitchFamily="2" charset="0"/>
              </a:rPr>
              <a:t>went to </a:t>
            </a:r>
            <a:r>
              <a:rPr lang="en-GB" i="1" dirty="0" err="1">
                <a:latin typeface="Twinkl Cursive Looped" panose="02000000000000000000" pitchFamily="2" charset="0"/>
              </a:rPr>
              <a:t>clim</a:t>
            </a:r>
            <a:r>
              <a:rPr lang="en-GB" i="1" dirty="0">
                <a:latin typeface="Twinkl Cursive Looped" panose="02000000000000000000" pitchFamily="2" charset="0"/>
              </a:rPr>
              <a:t> on there bike.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Everybody </a:t>
            </a:r>
            <a:r>
              <a:rPr lang="en-GB" dirty="0">
                <a:latin typeface="Twinkl Cursive Looped" panose="02000000000000000000" pitchFamily="2" charset="0"/>
              </a:rPr>
              <a:t>– one word, not two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Challenge word that is a noun showing a group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930780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Every body went to </a:t>
            </a:r>
            <a:r>
              <a:rPr lang="en-GB" i="1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clim</a:t>
            </a:r>
            <a:r>
              <a:rPr lang="en-GB" i="1" dirty="0">
                <a:latin typeface="Twinkl Cursive Looped" panose="02000000000000000000" pitchFamily="2" charset="0"/>
              </a:rPr>
              <a:t> on there bike.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Climb</a:t>
            </a: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5300" dirty="0">
                <a:latin typeface="Twinkl Cursive Looped" panose="02000000000000000000" pitchFamily="2" charset="0"/>
              </a:rPr>
              <a:t>– silent b missed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rehearse saying the word out loud sounding out the b and remember it is from an old English word ‘</a:t>
            </a:r>
            <a:r>
              <a:rPr lang="en-GB" sz="5300" dirty="0" err="1">
                <a:latin typeface="Twinkl Cursive Looped" panose="02000000000000000000" pitchFamily="2" charset="0"/>
              </a:rPr>
              <a:t>clim</a:t>
            </a:r>
            <a:r>
              <a:rPr lang="en-GB" sz="5300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b</a:t>
            </a:r>
            <a:r>
              <a:rPr lang="en-GB" sz="5300" dirty="0" err="1">
                <a:latin typeface="Twinkl Cursive Looped" panose="02000000000000000000" pitchFamily="2" charset="0"/>
              </a:rPr>
              <a:t>an</a:t>
            </a:r>
            <a:r>
              <a:rPr lang="en-GB" sz="5300" dirty="0">
                <a:latin typeface="Twinkl Cursive Looped" panose="02000000000000000000" pitchFamily="2" charset="0"/>
              </a:rPr>
              <a:t>’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413960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376350"/>
            <a:ext cx="10515600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Every body went to </a:t>
            </a:r>
            <a:r>
              <a:rPr lang="en-GB" i="1" dirty="0" err="1">
                <a:latin typeface="Twinkl Cursive Looped" panose="02000000000000000000" pitchFamily="2" charset="0"/>
              </a:rPr>
              <a:t>clim</a:t>
            </a:r>
            <a:r>
              <a:rPr lang="en-GB" i="1" dirty="0">
                <a:latin typeface="Twinkl Cursive Looped" panose="02000000000000000000" pitchFamily="2" charset="0"/>
              </a:rPr>
              <a:t> on </a:t>
            </a:r>
            <a:r>
              <a:rPr lang="en-GB" i="1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there</a:t>
            </a:r>
            <a:r>
              <a:rPr lang="en-GB" i="1" dirty="0">
                <a:latin typeface="Twinkl Cursive Looped" panose="02000000000000000000" pitchFamily="2" charset="0"/>
              </a:rPr>
              <a:t> bike.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5300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their</a:t>
            </a:r>
            <a:r>
              <a:rPr lang="en-GB" sz="5300" dirty="0">
                <a:latin typeface="Twinkl Cursive Looped" panose="02000000000000000000" pitchFamily="2" charset="0"/>
              </a:rPr>
              <a:t> – wrong homophone chosen</a:t>
            </a:r>
            <a:br>
              <a:rPr lang="en-GB" sz="5300" dirty="0">
                <a:latin typeface="Twinkl Cursive Looped" panose="02000000000000000000" pitchFamily="2" charset="0"/>
              </a:rPr>
            </a:br>
            <a:br>
              <a:rPr lang="en-GB" sz="5300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Their is the possession homophone showing the pockets belong to the children.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84481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5376350"/>
            <a:ext cx="12012385" cy="14816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i="1" dirty="0">
                <a:latin typeface="Twinkl Cursive Looped" panose="02000000000000000000" pitchFamily="2" charset="0"/>
              </a:rPr>
              <a:t>Everybody went to climb on their bike.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721298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Summer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7751801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733A1-6359-14B8-AA19-B6D720B49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3" t="13077" r="15893" b="17603"/>
          <a:stretch/>
        </p:blipFill>
        <p:spPr>
          <a:xfrm>
            <a:off x="342899" y="228600"/>
            <a:ext cx="11315701" cy="63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324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children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778C4-20C4-03A0-0CBE-CDBE2A89D96F}"/>
              </a:ext>
            </a:extLst>
          </p:cNvPr>
          <p:cNvSpPr txBox="1"/>
          <p:nvPr/>
        </p:nvSpPr>
        <p:spPr>
          <a:xfrm>
            <a:off x="1050471" y="4566844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Definition – young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7B726-E3AE-054B-79D6-733678F02E7D}"/>
              </a:ext>
            </a:extLst>
          </p:cNvPr>
          <p:cNvSpPr txBox="1"/>
          <p:nvPr/>
        </p:nvSpPr>
        <p:spPr>
          <a:xfrm>
            <a:off x="2497591" y="5220091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9D1E3-6778-AFF3-5A31-B0706DE17237}"/>
              </a:ext>
            </a:extLst>
          </p:cNvPr>
          <p:cNvSpPr txBox="1"/>
          <p:nvPr/>
        </p:nvSpPr>
        <p:spPr>
          <a:xfrm>
            <a:off x="838200" y="2565561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Twinkl Cursive Looped" panose="02000000000000000000" pitchFamily="2" charset="0"/>
              </a:rPr>
              <a:t>NOUN</a:t>
            </a:r>
          </a:p>
        </p:txBody>
      </p:sp>
      <p:pic>
        <p:nvPicPr>
          <p:cNvPr id="3" name="Picture 2" descr="Free Child Clipart, Download Free Child Clipart png images, Free ClipArts  on Clipart Library">
            <a:extLst>
              <a:ext uri="{FF2B5EF4-FFF2-40B4-BE49-F238E27FC236}">
                <a16:creationId xmlns:a16="http://schemas.microsoft.com/office/drawing/2014/main" id="{F7287AC9-F971-C0FC-EC75-0A8B044D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7" y="625928"/>
            <a:ext cx="3543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73718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9347859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79" y="49096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Definition – large and grand</a:t>
            </a:r>
          </a:p>
        </p:txBody>
      </p:sp>
      <p:pic>
        <p:nvPicPr>
          <p:cNvPr id="3" name="Picture 2" descr="Free Great Cliparts, Download Free Great Cliparts png images, Free ClipArts  on Clipart Library">
            <a:extLst>
              <a:ext uri="{FF2B5EF4-FFF2-40B4-BE49-F238E27FC236}">
                <a16:creationId xmlns:a16="http://schemas.microsoft.com/office/drawing/2014/main" id="{1ECE34B2-1771-66F4-D200-0A1F22821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9" y="61912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48AADE-EFEA-5503-53DB-61E65CE96CE8}"/>
              </a:ext>
            </a:extLst>
          </p:cNvPr>
          <p:cNvSpPr txBox="1">
            <a:spLocks/>
          </p:cNvSpPr>
          <p:nvPr/>
        </p:nvSpPr>
        <p:spPr>
          <a:xfrm>
            <a:off x="657679" y="619125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great 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6FE469-AFB7-7213-B4A2-63BE6F863AA9}"/>
              </a:ext>
            </a:extLst>
          </p:cNvPr>
          <p:cNvSpPr txBox="1">
            <a:spLocks/>
          </p:cNvSpPr>
          <p:nvPr/>
        </p:nvSpPr>
        <p:spPr>
          <a:xfrm>
            <a:off x="838200" y="2795076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ADJECTIVE 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was a great day.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11332C-D7D3-4A47-053E-FA0FDE22509A}"/>
              </a:ext>
            </a:extLst>
          </p:cNvPr>
          <p:cNvSpPr txBox="1">
            <a:spLocks/>
          </p:cNvSpPr>
          <p:nvPr/>
        </p:nvSpPr>
        <p:spPr>
          <a:xfrm>
            <a:off x="5796641" y="3592979"/>
            <a:ext cx="1861457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723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3174445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NOUN</a:t>
            </a:r>
          </a:p>
        </p:txBody>
      </p:sp>
      <p:pic>
        <p:nvPicPr>
          <p:cNvPr id="2050" name="Picture 2" descr="transparent meat clipart - Clip Art Library">
            <a:extLst>
              <a:ext uri="{FF2B5EF4-FFF2-40B4-BE49-F238E27FC236}">
                <a16:creationId xmlns:a16="http://schemas.microsoft.com/office/drawing/2014/main" id="{BCB4ACA2-E6FD-7B69-A58D-774AD62C9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3" y="782411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705BFEC-E078-7B77-6E0F-3CB9F6D0BD11}"/>
              </a:ext>
            </a:extLst>
          </p:cNvPr>
          <p:cNvSpPr txBox="1">
            <a:spLocks/>
          </p:cNvSpPr>
          <p:nvPr/>
        </p:nvSpPr>
        <p:spPr>
          <a:xfrm>
            <a:off x="839107" y="228768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steak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F63C5C-2916-3EF6-88C7-22BA14E0C692}"/>
              </a:ext>
            </a:extLst>
          </p:cNvPr>
          <p:cNvSpPr txBox="1">
            <a:spLocks/>
          </p:cNvSpPr>
          <p:nvPr/>
        </p:nvSpPr>
        <p:spPr>
          <a:xfrm>
            <a:off x="233135" y="5013039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Definition – a piece of meat</a:t>
            </a:r>
          </a:p>
        </p:txBody>
      </p:sp>
    </p:spTree>
    <p:extLst>
      <p:ext uri="{BB962C8B-B14F-4D97-AF65-F5344CB8AC3E}">
        <p14:creationId xmlns:p14="http://schemas.microsoft.com/office/powerpoint/2010/main" val="19937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dog enjoyed eating the steak.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0052D4-8960-7DA8-4730-2DED73EA1CF0}"/>
              </a:ext>
            </a:extLst>
          </p:cNvPr>
          <p:cNvSpPr txBox="1">
            <a:spLocks/>
          </p:cNvSpPr>
          <p:nvPr/>
        </p:nvSpPr>
        <p:spPr>
          <a:xfrm>
            <a:off x="9339945" y="3429000"/>
            <a:ext cx="2188026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923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Words ending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-il</a:t>
            </a:r>
          </a:p>
        </p:txBody>
      </p:sp>
    </p:spTree>
    <p:extLst>
      <p:ext uri="{BB962C8B-B14F-4D97-AF65-F5344CB8AC3E}">
        <p14:creationId xmlns:p14="http://schemas.microsoft.com/office/powerpoint/2010/main" val="42282051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-il</a:t>
            </a:r>
          </a:p>
        </p:txBody>
      </p:sp>
    </p:spTree>
    <p:extLst>
      <p:ext uri="{BB962C8B-B14F-4D97-AF65-F5344CB8AC3E}">
        <p14:creationId xmlns:p14="http://schemas.microsoft.com/office/powerpoint/2010/main" val="12838383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-il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There are not many of these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6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9619</TotalTime>
  <Words>2358</Words>
  <Application>Microsoft Office PowerPoint</Application>
  <PresentationFormat>Widescreen</PresentationFormat>
  <Paragraphs>384</Paragraphs>
  <Slides>212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212</vt:i4>
      </vt:variant>
    </vt:vector>
  </HeadingPairs>
  <TitlesOfParts>
    <vt:vector size="218" baseType="lpstr">
      <vt:lpstr>Arial</vt:lpstr>
      <vt:lpstr>Calibri</vt:lpstr>
      <vt:lpstr>Calibri Light</vt:lpstr>
      <vt:lpstr>Roboto</vt:lpstr>
      <vt:lpstr>Twinkl Cursive Looped</vt:lpstr>
      <vt:lpstr>Office Theme</vt:lpstr>
      <vt:lpstr>Spelling Y2</vt:lpstr>
      <vt:lpstr>PowerPoint Presentation</vt:lpstr>
      <vt:lpstr>PowerPoint Presentation</vt:lpstr>
      <vt:lpstr>Let’s Revisit and Review…</vt:lpstr>
      <vt:lpstr>Do you remember this challenge word?</vt:lpstr>
      <vt:lpstr>because    </vt:lpstr>
      <vt:lpstr>PowerPoint Presentation</vt:lpstr>
      <vt:lpstr>Do you remember this challenge word?</vt:lpstr>
      <vt:lpstr>children    </vt:lpstr>
      <vt:lpstr>  Children enjoy spelling sessions.  </vt:lpstr>
      <vt:lpstr>The suffix -le</vt:lpstr>
      <vt:lpstr>-le  this is the most common  suffix to use</vt:lpstr>
      <vt:lpstr>-le</vt:lpstr>
      <vt:lpstr>apple</vt:lpstr>
      <vt:lpstr>table</vt:lpstr>
      <vt:lpstr>bottle</vt:lpstr>
      <vt:lpstr>little</vt:lpstr>
      <vt:lpstr>Let’s Teach and Practise</vt:lpstr>
      <vt:lpstr>The suffix  -ies</vt:lpstr>
      <vt:lpstr>-ies  if a noun or verb ends in y   change the y to an i and add es</vt:lpstr>
      <vt:lpstr>Noun ending in y – change y to an i and add es</vt:lpstr>
      <vt:lpstr>-ies</vt:lpstr>
      <vt:lpstr>flies</vt:lpstr>
      <vt:lpstr>tries n</vt:lpstr>
      <vt:lpstr>babies</vt:lpstr>
      <vt:lpstr>flies </vt:lpstr>
      <vt:lpstr>tries </vt:lpstr>
      <vt:lpstr>babies </vt:lpstr>
      <vt:lpstr>A bird flies across the sky.</vt:lpstr>
      <vt:lpstr>Everyone tries hard at school.</vt:lpstr>
      <vt:lpstr>The babies were crying loudly for their food.</vt:lpstr>
      <vt:lpstr>New CHALLENGE words.</vt:lpstr>
      <vt:lpstr>most   </vt:lpstr>
      <vt:lpstr> Children love spelling quizzes the   most. </vt:lpstr>
      <vt:lpstr>sure</vt:lpstr>
      <vt:lpstr> The runner was sure he won. </vt:lpstr>
      <vt:lpstr>Let’s investigate.</vt:lpstr>
      <vt:lpstr>Can you spot the spelling errors in these sentences?  Write the correct spelling and explain where they went wrong. </vt:lpstr>
      <vt:lpstr>  Childen pated there pockets becos they lost they’re money.</vt:lpstr>
      <vt:lpstr> Childen pated there pockets becos they lost they’re money.  Children – r missed  children comes from the root word child – ren to make it plural </vt:lpstr>
      <vt:lpstr> Childen pated there pockets becos they lost they’re money.  patted – consonant wasn’t doubled  Root word ‘pat’ ending vowel consonant.  Double the consonant before adding the suffix –ed. </vt:lpstr>
      <vt:lpstr> Childen pated there pockets becos they lost they’re money.  their – wrong homophone chosen  Their is the possession homophone showing the pockets belong to the children. </vt:lpstr>
      <vt:lpstr> Childen pated there pockets becos   they lost they’re money.  because – sounded out phonetically but this is a challenge word  Big Elephants Can’t Always Use Small Exits </vt:lpstr>
      <vt:lpstr> Childen pated there pockets becos   they lost they’re money.  their – wrong homophone chosen  Their is the possessive homophone showing the money belongs to the children. </vt:lpstr>
      <vt:lpstr> Children patted their pockets because   they lost their money.   </vt:lpstr>
      <vt:lpstr>PowerPoint Presentation</vt:lpstr>
      <vt:lpstr>PowerPoint Presentation</vt:lpstr>
      <vt:lpstr>Let’s Revisit and Review…</vt:lpstr>
      <vt:lpstr>Do you remember this challenge word?</vt:lpstr>
      <vt:lpstr>behind</vt:lpstr>
      <vt:lpstr>behind </vt:lpstr>
      <vt:lpstr>    The dog was behind the bush.  </vt:lpstr>
      <vt:lpstr>Do you remember this challenge word?</vt:lpstr>
      <vt:lpstr>  Definition – go up</vt:lpstr>
      <vt:lpstr>  Many people climb mountains for enjoyment.  </vt:lpstr>
      <vt:lpstr>Words ending -al</vt:lpstr>
      <vt:lpstr>-al</vt:lpstr>
      <vt:lpstr>-al  Not many nouns end in –al, but many adjectives do.</vt:lpstr>
      <vt:lpstr>metal</vt:lpstr>
      <vt:lpstr>pedal</vt:lpstr>
      <vt:lpstr>capital</vt:lpstr>
      <vt:lpstr>hospital</vt:lpstr>
      <vt:lpstr>Let’s Teach and Practise</vt:lpstr>
      <vt:lpstr>Homophones and near homophones</vt:lpstr>
      <vt:lpstr>homophones  homo = same phone = sound</vt:lpstr>
      <vt:lpstr>homophones words that sound the same  but mean different things</vt:lpstr>
      <vt:lpstr>their</vt:lpstr>
      <vt:lpstr>there n</vt:lpstr>
      <vt:lpstr>they’re</vt:lpstr>
      <vt:lpstr> Definition - in, at, or to that place or position</vt:lpstr>
      <vt:lpstr> Definition - belonging to or associated with the people or things previously mentioned</vt:lpstr>
      <vt:lpstr>they’re</vt:lpstr>
      <vt:lpstr>There is a dog running around the field.</vt:lpstr>
      <vt:lpstr>Their school is wonderful.</vt:lpstr>
      <vt:lpstr>They’re very happy to be friends.</vt:lpstr>
      <vt:lpstr>New CHALLENGE words.</vt:lpstr>
      <vt:lpstr> Definition - used before an amount to indicate how often something happens</vt:lpstr>
      <vt:lpstr> Christmas happens every year. </vt:lpstr>
      <vt:lpstr>everybody </vt:lpstr>
      <vt:lpstr> Everybody laughed at the funny joke. </vt:lpstr>
      <vt:lpstr>Let’s investigate.</vt:lpstr>
      <vt:lpstr>Can you spot the spelling errors in these sentences?  Write the correct spelling and explain where they went wrong. </vt:lpstr>
      <vt:lpstr>   Every body went to clim on there bike.</vt:lpstr>
      <vt:lpstr> Every body went to clim on there bike.  Everybody – one word, not two  Challenge word that is a noun showing a group </vt:lpstr>
      <vt:lpstr> Every body went to clim on there bike.  Climb – silent b missed  rehearse saying the word out loud sounding out the b and remember it is from an old English word ‘climban’  </vt:lpstr>
      <vt:lpstr> Every body went to clim on there bike.  their – wrong homophone chosen  Their is the possession homophone showing the pockets belong to the children. </vt:lpstr>
      <vt:lpstr> Everybody went to climb on their bike.   </vt:lpstr>
      <vt:lpstr>PowerPoint Presentation</vt:lpstr>
      <vt:lpstr>PowerPoint Presentation</vt:lpstr>
      <vt:lpstr>Let’s Revisit and Review…</vt:lpstr>
      <vt:lpstr>Do you remember this challenge word?</vt:lpstr>
      <vt:lpstr>Definition – large and grand</vt:lpstr>
      <vt:lpstr>   It was a great day.  </vt:lpstr>
      <vt:lpstr>Do you remember this challenge word?</vt:lpstr>
      <vt:lpstr>NOUN</vt:lpstr>
      <vt:lpstr> The dog enjoyed eating the steak.  </vt:lpstr>
      <vt:lpstr>Words ending -il</vt:lpstr>
      <vt:lpstr>-il</vt:lpstr>
      <vt:lpstr>-il  There are not many of these words.</vt:lpstr>
      <vt:lpstr>pencil</vt:lpstr>
      <vt:lpstr>fossil</vt:lpstr>
      <vt:lpstr>nostril</vt:lpstr>
      <vt:lpstr>pupil</vt:lpstr>
      <vt:lpstr>Let’s Teach and Practise</vt:lpstr>
      <vt:lpstr>The suffix -ment</vt:lpstr>
      <vt:lpstr>-ment</vt:lpstr>
      <vt:lpstr>-ment If a suffix starts with a consonant letter, it is added straight on to most root words without any change to the last letter of those words.</vt:lpstr>
      <vt:lpstr>-ment Exceptions: (1) argument (2) root words ending in –y with a consonant before it but only if the root word has more than one syllable. </vt:lpstr>
      <vt:lpstr>enjoyment</vt:lpstr>
      <vt:lpstr>argument n</vt:lpstr>
      <vt:lpstr>merriment</vt:lpstr>
      <vt:lpstr>enjoy + ment = enjoyment</vt:lpstr>
      <vt:lpstr> argue - e + ment = argument  </vt:lpstr>
      <vt:lpstr> merry – y +i + ment = merriment</vt:lpstr>
      <vt:lpstr> The enjoyment was seen on the faces of the children.</vt:lpstr>
      <vt:lpstr>The teacher won the argument.</vt:lpstr>
      <vt:lpstr>There was a merriment on the school trip.</vt:lpstr>
      <vt:lpstr>New CHALLENGE words.</vt:lpstr>
      <vt:lpstr> Definition - a pause in work or during an activity or event</vt:lpstr>
      <vt:lpstr>During break, children go outside. </vt:lpstr>
      <vt:lpstr>Definition - a man in relation to his child or children</vt:lpstr>
      <vt:lpstr> My father is lovely.  </vt:lpstr>
      <vt:lpstr>Let’s investigate.</vt:lpstr>
      <vt:lpstr>Can you spot the spelling errors in these sentences?  Write the correct spelling and explain where they went wrong. </vt:lpstr>
      <vt:lpstr>   The grate big dog was cheerfull and playfull. </vt:lpstr>
      <vt:lpstr> The grate big dog was cheerfull and playfull.   great – incorrect homophone used  The grate ate my foot.  </vt:lpstr>
      <vt:lpstr> The grate big dog was cheerfull and playfull.  cheerful – only 1 l on the suffix ‘ful’  you don’t want to fill your suffix full </vt:lpstr>
      <vt:lpstr> The grate big dog was cheerfull and playfull.  playful – only 1 l on the suffix ‘ful’  you don’t want to fill your suffix full </vt:lpstr>
      <vt:lpstr> The great big dog was cheerful and playful.   </vt:lpstr>
      <vt:lpstr>PowerPoint Presentation</vt:lpstr>
      <vt:lpstr>PowerPoint Presentation</vt:lpstr>
      <vt:lpstr>Let’s Revisit and Review…</vt:lpstr>
      <vt:lpstr>Do you remember this challenge word?</vt:lpstr>
      <vt:lpstr>   Definition – attractive in a delicate way</vt:lpstr>
      <vt:lpstr>   The flower was pretty.  </vt:lpstr>
      <vt:lpstr>Do you remember this challenge word?</vt:lpstr>
      <vt:lpstr>   Definition – pleasing to the eye</vt:lpstr>
      <vt:lpstr> The butterfly was beautiful. </vt:lpstr>
      <vt:lpstr>Words ending -y</vt:lpstr>
      <vt:lpstr>-y</vt:lpstr>
      <vt:lpstr>-y  This is by far the most common spelling for this sound at the end of words.</vt:lpstr>
      <vt:lpstr>cry</vt:lpstr>
      <vt:lpstr>fly</vt:lpstr>
      <vt:lpstr>dry</vt:lpstr>
      <vt:lpstr>Let’s Teach and Practise</vt:lpstr>
      <vt:lpstr>Compound Words</vt:lpstr>
      <vt:lpstr>Compound Words</vt:lpstr>
      <vt:lpstr>Compound Words Two or more words that have been grouped together to create a new word that has a different, individual meaning.</vt:lpstr>
      <vt:lpstr>bedroom</vt:lpstr>
      <vt:lpstr>football n</vt:lpstr>
      <vt:lpstr>eyebrow</vt:lpstr>
      <vt:lpstr>   Definition – a room for sleeping in</vt:lpstr>
      <vt:lpstr>   Definition – any game involving kicking a ball </vt:lpstr>
      <vt:lpstr>   Definition – a strip of hair above the eye</vt:lpstr>
      <vt:lpstr> The bedroom was full of books to read at night.</vt:lpstr>
      <vt:lpstr>The football match was competitive.</vt:lpstr>
      <vt:lpstr>Can you raise just one eyebrow?</vt:lpstr>
      <vt:lpstr>New CHALLENGE words.</vt:lpstr>
      <vt:lpstr> Definition - either of two equal or corresponding parts into which something is or can be divided </vt:lpstr>
      <vt:lpstr>Half of the cake was eaten by the teacher. </vt:lpstr>
      <vt:lpstr> Definition - a period of time equal to a twenty-fourth part of a day and night and divided into 60 minutes</vt:lpstr>
      <vt:lpstr> The lesson lasted an hour.  </vt:lpstr>
      <vt:lpstr>Let’s investigate.</vt:lpstr>
      <vt:lpstr>Can you spot the spelling errors in these sentences?  Write the correct spelling and explain where they went wrong. </vt:lpstr>
      <vt:lpstr>   The prety and butifull flowers waited for the rain drops to fall on them. </vt:lpstr>
      <vt:lpstr> The prety and butifull flowers waited for the rain drops to fall on them.  pretty – missed a t  shout vowel sound usually means doubling the consonant </vt:lpstr>
      <vt:lpstr> The prety and butifull flowers waited for the rain drops to fall on them.  beautiful – missed unstressed vowels and doubled the l in suffix ful beauty + ful = change y to i = beautiful </vt:lpstr>
      <vt:lpstr> The prety and butifull flowers waited for the rain drops to fall on them.  raindrops – used two words instead of one Compound word   rain + drops = raindrops </vt:lpstr>
      <vt:lpstr> The pretty and beautiful flowers waited for the raindrops to fall on them.   </vt:lpstr>
      <vt:lpstr>PowerPoint Presentation</vt:lpstr>
      <vt:lpstr>PowerPoint Presentation</vt:lpstr>
      <vt:lpstr>Let’s Revisit and Review…</vt:lpstr>
      <vt:lpstr>Do you remember this challenge word?</vt:lpstr>
      <vt:lpstr>   Definition – shows possibility</vt:lpstr>
      <vt:lpstr>   People should clean their teeth.</vt:lpstr>
      <vt:lpstr>Do you remember this challenge word?</vt:lpstr>
      <vt:lpstr>   Definition – shows possibility</vt:lpstr>
      <vt:lpstr>  We could go swimming if it is hot enough. </vt:lpstr>
      <vt:lpstr>Can you remember this spelling rule? </vt:lpstr>
      <vt:lpstr>Words ending -tion</vt:lpstr>
      <vt:lpstr>-tion</vt:lpstr>
      <vt:lpstr>-tion  This is the most common spelling for this sound at the end of words.</vt:lpstr>
      <vt:lpstr>station</vt:lpstr>
      <vt:lpstr>fiction</vt:lpstr>
      <vt:lpstr>motion </vt:lpstr>
      <vt:lpstr>Let’s Teach and Practise</vt:lpstr>
      <vt:lpstr>Apostrophe - contraction</vt:lpstr>
      <vt:lpstr>_____’____  apostrophe</vt:lpstr>
      <vt:lpstr>Apostrophe a punctuation mark (') </vt:lpstr>
      <vt:lpstr>Contraction becoming smaller</vt:lpstr>
      <vt:lpstr>Contraction becoming smaller  Joining two words together with an apostrophe to show the missing letters</vt:lpstr>
      <vt:lpstr>can’t</vt:lpstr>
      <vt:lpstr>didn’t</vt:lpstr>
      <vt:lpstr>hasn’t</vt:lpstr>
      <vt:lpstr>   Definition – can not </vt:lpstr>
      <vt:lpstr>  Definition – did not</vt:lpstr>
      <vt:lpstr>hasn’t has + not -&gt; hasnot = hasn’t (modal verb) Definition – has not </vt:lpstr>
      <vt:lpstr> We can’t go outside because of the storm.</vt:lpstr>
      <vt:lpstr>We didn’t make the train because we were late.</vt:lpstr>
      <vt:lpstr>It hasn’t been a record breaker.</vt:lpstr>
      <vt:lpstr>New CHALLENGE words.</vt:lpstr>
      <vt:lpstr> Definition - past of will, in various senses</vt:lpstr>
      <vt:lpstr>People would like to win the lottery. </vt:lpstr>
      <vt:lpstr> Definition - all of; entire</vt:lpstr>
      <vt:lpstr> A whole apple was cut up to share.  </vt:lpstr>
      <vt:lpstr>Let’s investigate.</vt:lpstr>
      <vt:lpstr>Can you spot the spelling errors in these sentences?  Write the correct spelling and explain where they went wrong. </vt:lpstr>
      <vt:lpstr>  They shud go to the skool but they wud’nt.</vt:lpstr>
      <vt:lpstr> They shud go to the skool but they wud’nt.  should– missed letters  Modal verbs that are similar -would and could  </vt:lpstr>
      <vt:lpstr> They shud go to the skool but they wud’nt.  school – used phonics only  From Latin schola  = "meeting place for teachers and students, place of instruction" </vt:lpstr>
      <vt:lpstr> They shud go to the skool but they wud’nt.  Wouldn’t– missed letters and apostrophe in the wrong place  Apostrophe shows where there are missing letters, not where the words join.</vt:lpstr>
      <vt:lpstr> They should go to the school but they wouldn’t.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16</cp:revision>
  <cp:lastPrinted>2022-05-27T07:40:55Z</cp:lastPrinted>
  <dcterms:created xsi:type="dcterms:W3CDTF">2022-03-23T13:56:57Z</dcterms:created>
  <dcterms:modified xsi:type="dcterms:W3CDTF">2023-05-04T12:12:40Z</dcterms:modified>
</cp:coreProperties>
</file>