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3"/>
  </p:notesMasterIdLst>
  <p:sldIdLst>
    <p:sldId id="256" r:id="rId2"/>
    <p:sldId id="322" r:id="rId3"/>
    <p:sldId id="257" r:id="rId4"/>
    <p:sldId id="604" r:id="rId5"/>
    <p:sldId id="258" r:id="rId6"/>
    <p:sldId id="333" r:id="rId7"/>
    <p:sldId id="335" r:id="rId8"/>
    <p:sldId id="896" r:id="rId9"/>
    <p:sldId id="337" r:id="rId10"/>
    <p:sldId id="897" r:id="rId11"/>
    <p:sldId id="340" r:id="rId12"/>
    <p:sldId id="259" r:id="rId13"/>
    <p:sldId id="261" r:id="rId14"/>
    <p:sldId id="260" r:id="rId15"/>
    <p:sldId id="609" r:id="rId16"/>
    <p:sldId id="610" r:id="rId17"/>
    <p:sldId id="611" r:id="rId18"/>
    <p:sldId id="612" r:id="rId19"/>
    <p:sldId id="267" r:id="rId20"/>
    <p:sldId id="605" r:id="rId21"/>
    <p:sldId id="607" r:id="rId22"/>
    <p:sldId id="608" r:id="rId23"/>
    <p:sldId id="606" r:id="rId24"/>
    <p:sldId id="282" r:id="rId25"/>
    <p:sldId id="285" r:id="rId26"/>
    <p:sldId id="284" r:id="rId27"/>
    <p:sldId id="613" r:id="rId28"/>
    <p:sldId id="898" r:id="rId29"/>
    <p:sldId id="899" r:id="rId30"/>
    <p:sldId id="622" r:id="rId31"/>
    <p:sldId id="623" r:id="rId32"/>
    <p:sldId id="625" r:id="rId33"/>
    <p:sldId id="303" r:id="rId34"/>
    <p:sldId id="308" r:id="rId35"/>
    <p:sldId id="312" r:id="rId36"/>
    <p:sldId id="313" r:id="rId37"/>
    <p:sldId id="315" r:id="rId38"/>
    <p:sldId id="304" r:id="rId39"/>
    <p:sldId id="318" r:id="rId40"/>
    <p:sldId id="316" r:id="rId41"/>
    <p:sldId id="627" r:id="rId42"/>
    <p:sldId id="331" r:id="rId43"/>
    <p:sldId id="332" r:id="rId44"/>
    <p:sldId id="323" r:id="rId45"/>
    <p:sldId id="628" r:id="rId46"/>
    <p:sldId id="629" r:id="rId47"/>
    <p:sldId id="630" r:id="rId48"/>
    <p:sldId id="900" r:id="rId49"/>
    <p:sldId id="901" r:id="rId50"/>
    <p:sldId id="902" r:id="rId51"/>
    <p:sldId id="903" r:id="rId52"/>
    <p:sldId id="904" r:id="rId53"/>
    <p:sldId id="638" r:id="rId54"/>
    <p:sldId id="639" r:id="rId55"/>
    <p:sldId id="640" r:id="rId56"/>
    <p:sldId id="842" r:id="rId57"/>
    <p:sldId id="843" r:id="rId58"/>
    <p:sldId id="844" r:id="rId59"/>
    <p:sldId id="845" r:id="rId60"/>
    <p:sldId id="653" r:id="rId61"/>
    <p:sldId id="654" r:id="rId62"/>
    <p:sldId id="655" r:id="rId63"/>
    <p:sldId id="846" r:id="rId64"/>
    <p:sldId id="847" r:id="rId65"/>
    <p:sldId id="656" r:id="rId66"/>
    <p:sldId id="657" r:id="rId67"/>
    <p:sldId id="658" r:id="rId68"/>
    <p:sldId id="664" r:id="rId69"/>
    <p:sldId id="661" r:id="rId70"/>
    <p:sldId id="663" r:id="rId71"/>
    <p:sldId id="665" r:id="rId72"/>
    <p:sldId id="849" r:id="rId73"/>
    <p:sldId id="850" r:id="rId74"/>
    <p:sldId id="673" r:id="rId75"/>
    <p:sldId id="851" r:id="rId76"/>
    <p:sldId id="676" r:id="rId77"/>
    <p:sldId id="853" r:id="rId78"/>
    <p:sldId id="679" r:id="rId79"/>
    <p:sldId id="855" r:id="rId80"/>
    <p:sldId id="682" r:id="rId81"/>
    <p:sldId id="910" r:id="rId82"/>
    <p:sldId id="911" r:id="rId83"/>
    <p:sldId id="912" r:id="rId84"/>
    <p:sldId id="913" r:id="rId85"/>
    <p:sldId id="693" r:id="rId86"/>
    <p:sldId id="694" r:id="rId87"/>
    <p:sldId id="695" r:id="rId88"/>
    <p:sldId id="696" r:id="rId89"/>
    <p:sldId id="697" r:id="rId90"/>
    <p:sldId id="698" r:id="rId91"/>
    <p:sldId id="324" r:id="rId92"/>
    <p:sldId id="700" r:id="rId93"/>
    <p:sldId id="701" r:id="rId94"/>
    <p:sldId id="702" r:id="rId95"/>
    <p:sldId id="905" r:id="rId96"/>
    <p:sldId id="906" r:id="rId97"/>
    <p:sldId id="907" r:id="rId98"/>
    <p:sldId id="908" r:id="rId99"/>
    <p:sldId id="909" r:id="rId100"/>
    <p:sldId id="710" r:id="rId101"/>
    <p:sldId id="711" r:id="rId102"/>
    <p:sldId id="712" r:id="rId103"/>
    <p:sldId id="857" r:id="rId104"/>
    <p:sldId id="858" r:id="rId105"/>
    <p:sldId id="859" r:id="rId106"/>
    <p:sldId id="860" r:id="rId107"/>
    <p:sldId id="725" r:id="rId108"/>
    <p:sldId id="726" r:id="rId109"/>
    <p:sldId id="862" r:id="rId110"/>
    <p:sldId id="863" r:id="rId111"/>
    <p:sldId id="864" r:id="rId112"/>
    <p:sldId id="865" r:id="rId113"/>
    <p:sldId id="728" r:id="rId114"/>
    <p:sldId id="729" r:id="rId115"/>
    <p:sldId id="731" r:id="rId116"/>
    <p:sldId id="733" r:id="rId117"/>
    <p:sldId id="735" r:id="rId118"/>
    <p:sldId id="866" r:id="rId119"/>
    <p:sldId id="867" r:id="rId120"/>
    <p:sldId id="868" r:id="rId121"/>
    <p:sldId id="745" r:id="rId122"/>
    <p:sldId id="748" r:id="rId123"/>
    <p:sldId id="751" r:id="rId124"/>
    <p:sldId id="754" r:id="rId125"/>
    <p:sldId id="914" r:id="rId126"/>
    <p:sldId id="915" r:id="rId127"/>
    <p:sldId id="916" r:id="rId128"/>
    <p:sldId id="917" r:id="rId129"/>
    <p:sldId id="765" r:id="rId130"/>
    <p:sldId id="766" r:id="rId131"/>
    <p:sldId id="767" r:id="rId132"/>
    <p:sldId id="768" r:id="rId133"/>
    <p:sldId id="769" r:id="rId134"/>
    <p:sldId id="770" r:id="rId135"/>
    <p:sldId id="699" r:id="rId136"/>
    <p:sldId id="771" r:id="rId137"/>
    <p:sldId id="772" r:id="rId138"/>
    <p:sldId id="773" r:id="rId139"/>
    <p:sldId id="922" r:id="rId140"/>
    <p:sldId id="923" r:id="rId141"/>
    <p:sldId id="924" r:id="rId142"/>
    <p:sldId id="925" r:id="rId143"/>
    <p:sldId id="926" r:id="rId144"/>
    <p:sldId id="781" r:id="rId145"/>
    <p:sldId id="782" r:id="rId146"/>
    <p:sldId id="875" r:id="rId147"/>
    <p:sldId id="876" r:id="rId148"/>
    <p:sldId id="877" r:id="rId149"/>
    <p:sldId id="878" r:id="rId150"/>
    <p:sldId id="879" r:id="rId151"/>
    <p:sldId id="796" r:id="rId152"/>
    <p:sldId id="797" r:id="rId153"/>
    <p:sldId id="798" r:id="rId154"/>
    <p:sldId id="880" r:id="rId155"/>
    <p:sldId id="881" r:id="rId156"/>
    <p:sldId id="882" r:id="rId157"/>
    <p:sldId id="799" r:id="rId158"/>
    <p:sldId id="800" r:id="rId159"/>
    <p:sldId id="802" r:id="rId160"/>
    <p:sldId id="804" r:id="rId161"/>
    <p:sldId id="806" r:id="rId162"/>
    <p:sldId id="883" r:id="rId163"/>
    <p:sldId id="884" r:id="rId164"/>
    <p:sldId id="885" r:id="rId165"/>
    <p:sldId id="816" r:id="rId166"/>
    <p:sldId id="888" r:id="rId167"/>
    <p:sldId id="822" r:id="rId168"/>
    <p:sldId id="825" r:id="rId169"/>
    <p:sldId id="918" r:id="rId170"/>
    <p:sldId id="919" r:id="rId171"/>
    <p:sldId id="920" r:id="rId172"/>
    <p:sldId id="921" r:id="rId173"/>
    <p:sldId id="836" r:id="rId174"/>
    <p:sldId id="837" r:id="rId175"/>
    <p:sldId id="838" r:id="rId176"/>
    <p:sldId id="839" r:id="rId177"/>
    <p:sldId id="840" r:id="rId178"/>
    <p:sldId id="841" r:id="rId179"/>
    <p:sldId id="328" r:id="rId180"/>
    <p:sldId id="893" r:id="rId181"/>
    <p:sldId id="595" r:id="rId182"/>
    <p:sldId id="551" r:id="rId183"/>
    <p:sldId id="552" r:id="rId184"/>
    <p:sldId id="596" r:id="rId185"/>
    <p:sldId id="553" r:id="rId186"/>
    <p:sldId id="554" r:id="rId187"/>
    <p:sldId id="555" r:id="rId188"/>
    <p:sldId id="556" r:id="rId189"/>
    <p:sldId id="562" r:id="rId190"/>
    <p:sldId id="563" r:id="rId191"/>
    <p:sldId id="564" r:id="rId192"/>
    <p:sldId id="565" r:id="rId193"/>
    <p:sldId id="569" r:id="rId194"/>
    <p:sldId id="570" r:id="rId195"/>
    <p:sldId id="571" r:id="rId196"/>
    <p:sldId id="572" r:id="rId197"/>
    <p:sldId id="576" r:id="rId198"/>
    <p:sldId id="577" r:id="rId199"/>
    <p:sldId id="578" r:id="rId200"/>
    <p:sldId id="579" r:id="rId201"/>
    <p:sldId id="594" r:id="rId202"/>
    <p:sldId id="557" r:id="rId203"/>
    <p:sldId id="558" r:id="rId204"/>
    <p:sldId id="559" r:id="rId205"/>
    <p:sldId id="566" r:id="rId206"/>
    <p:sldId id="567" r:id="rId207"/>
    <p:sldId id="568" r:id="rId208"/>
    <p:sldId id="573" r:id="rId209"/>
    <p:sldId id="574" r:id="rId210"/>
    <p:sldId id="575" r:id="rId211"/>
    <p:sldId id="580" r:id="rId212"/>
    <p:sldId id="581" r:id="rId213"/>
    <p:sldId id="582" r:id="rId214"/>
    <p:sldId id="560" r:id="rId215"/>
    <p:sldId id="593" r:id="rId216"/>
    <p:sldId id="561" r:id="rId217"/>
    <p:sldId id="550" r:id="rId218"/>
    <p:sldId id="597" r:id="rId219"/>
    <p:sldId id="583" r:id="rId220"/>
    <p:sldId id="584" r:id="rId221"/>
    <p:sldId id="894" r:id="rId222"/>
    <p:sldId id="585" r:id="rId223"/>
    <p:sldId id="586" r:id="rId224"/>
    <p:sldId id="587" r:id="rId225"/>
    <p:sldId id="895" r:id="rId226"/>
    <p:sldId id="590" r:id="rId227"/>
    <p:sldId id="591" r:id="rId228"/>
    <p:sldId id="592" r:id="rId229"/>
    <p:sldId id="598" r:id="rId230"/>
    <p:sldId id="602" r:id="rId231"/>
    <p:sldId id="603" r:id="rId232"/>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EB94D4-BAE1-43DA-837A-C4B5D33BE80B}" v="177" dt="2023-05-04T07:03:41.3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81447" autoAdjust="0"/>
  </p:normalViewPr>
  <p:slideViewPr>
    <p:cSldViewPr snapToGrid="0">
      <p:cViewPr varScale="1">
        <p:scale>
          <a:sx n="59" d="100"/>
          <a:sy n="59"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tableStyles" Target="tableStyle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microsoft.com/office/2016/11/relationships/changesInfo" Target="changesInfos/changesInfo1.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microsoft.com/office/2015/10/relationships/revisionInfo" Target="revisionInfo.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theme" Target="theme/theme1.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notesMaster" Target="notesMasters/notes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viewProps" Target="viewProps.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Stokes" userId="3e5c5154-569e-4d81-aa91-4f91841cdfa9" providerId="ADAL" clId="{4B9A69D5-624A-4695-A28B-8CBAFCA40DD7}"/>
    <pc:docChg chg="undo custSel addSld delSld modSld sldOrd">
      <pc:chgData name="Kelly Stokes" userId="3e5c5154-569e-4d81-aa91-4f91841cdfa9" providerId="ADAL" clId="{4B9A69D5-624A-4695-A28B-8CBAFCA40DD7}" dt="2023-03-16T12:24:29.786" v="430" actId="27636"/>
      <pc:docMkLst>
        <pc:docMk/>
      </pc:docMkLst>
      <pc:sldChg chg="ord">
        <pc:chgData name="Kelly Stokes" userId="3e5c5154-569e-4d81-aa91-4f91841cdfa9" providerId="ADAL" clId="{4B9A69D5-624A-4695-A28B-8CBAFCA40DD7}" dt="2023-03-16T12:02:43.081" v="141"/>
        <pc:sldMkLst>
          <pc:docMk/>
          <pc:sldMk cId="3963545113" sldId="261"/>
        </pc:sldMkLst>
      </pc:sldChg>
      <pc:sldChg chg="del">
        <pc:chgData name="Kelly Stokes" userId="3e5c5154-569e-4d81-aa91-4f91841cdfa9" providerId="ADAL" clId="{4B9A69D5-624A-4695-A28B-8CBAFCA40DD7}" dt="2023-03-16T12:02:52.982" v="142" actId="2696"/>
        <pc:sldMkLst>
          <pc:docMk/>
          <pc:sldMk cId="3375546017" sldId="262"/>
        </pc:sldMkLst>
      </pc:sldChg>
      <pc:sldChg chg="del">
        <pc:chgData name="Kelly Stokes" userId="3e5c5154-569e-4d81-aa91-4f91841cdfa9" providerId="ADAL" clId="{4B9A69D5-624A-4695-A28B-8CBAFCA40DD7}" dt="2023-03-16T12:03:12.589" v="148" actId="2696"/>
        <pc:sldMkLst>
          <pc:docMk/>
          <pc:sldMk cId="1960023406" sldId="263"/>
        </pc:sldMkLst>
      </pc:sldChg>
      <pc:sldChg chg="del">
        <pc:chgData name="Kelly Stokes" userId="3e5c5154-569e-4d81-aa91-4f91841cdfa9" providerId="ADAL" clId="{4B9A69D5-624A-4695-A28B-8CBAFCA40DD7}" dt="2023-03-16T12:03:28.530" v="152" actId="2696"/>
        <pc:sldMkLst>
          <pc:docMk/>
          <pc:sldMk cId="2117913674" sldId="264"/>
        </pc:sldMkLst>
      </pc:sldChg>
      <pc:sldChg chg="del">
        <pc:chgData name="Kelly Stokes" userId="3e5c5154-569e-4d81-aa91-4f91841cdfa9" providerId="ADAL" clId="{4B9A69D5-624A-4695-A28B-8CBAFCA40DD7}" dt="2023-03-16T12:03:45.273" v="156" actId="2696"/>
        <pc:sldMkLst>
          <pc:docMk/>
          <pc:sldMk cId="473809406" sldId="265"/>
        </pc:sldMkLst>
      </pc:sldChg>
      <pc:sldChg chg="del">
        <pc:chgData name="Kelly Stokes" userId="3e5c5154-569e-4d81-aa91-4f91841cdfa9" providerId="ADAL" clId="{4B9A69D5-624A-4695-A28B-8CBAFCA40DD7}" dt="2023-03-16T12:04:12.713" v="162" actId="2696"/>
        <pc:sldMkLst>
          <pc:docMk/>
          <pc:sldMk cId="3929632485" sldId="271"/>
        </pc:sldMkLst>
      </pc:sldChg>
      <pc:sldChg chg="del">
        <pc:chgData name="Kelly Stokes" userId="3e5c5154-569e-4d81-aa91-4f91841cdfa9" providerId="ADAL" clId="{4B9A69D5-624A-4695-A28B-8CBAFCA40DD7}" dt="2023-03-16T12:04:12.713" v="162" actId="2696"/>
        <pc:sldMkLst>
          <pc:docMk/>
          <pc:sldMk cId="2556728928" sldId="272"/>
        </pc:sldMkLst>
      </pc:sldChg>
      <pc:sldChg chg="del">
        <pc:chgData name="Kelly Stokes" userId="3e5c5154-569e-4d81-aa91-4f91841cdfa9" providerId="ADAL" clId="{4B9A69D5-624A-4695-A28B-8CBAFCA40DD7}" dt="2023-03-16T12:04:12.713" v="162" actId="2696"/>
        <pc:sldMkLst>
          <pc:docMk/>
          <pc:sldMk cId="4028067212" sldId="273"/>
        </pc:sldMkLst>
      </pc:sldChg>
      <pc:sldChg chg="del">
        <pc:chgData name="Kelly Stokes" userId="3e5c5154-569e-4d81-aa91-4f91841cdfa9" providerId="ADAL" clId="{4B9A69D5-624A-4695-A28B-8CBAFCA40DD7}" dt="2023-03-16T12:05:30.666" v="170" actId="2696"/>
        <pc:sldMkLst>
          <pc:docMk/>
          <pc:sldMk cId="937917672" sldId="274"/>
        </pc:sldMkLst>
      </pc:sldChg>
      <pc:sldChg chg="del">
        <pc:chgData name="Kelly Stokes" userId="3e5c5154-569e-4d81-aa91-4f91841cdfa9" providerId="ADAL" clId="{4B9A69D5-624A-4695-A28B-8CBAFCA40DD7}" dt="2023-03-16T12:02:52.982" v="142" actId="2696"/>
        <pc:sldMkLst>
          <pc:docMk/>
          <pc:sldMk cId="602354299" sldId="278"/>
        </pc:sldMkLst>
      </pc:sldChg>
      <pc:sldChg chg="del">
        <pc:chgData name="Kelly Stokes" userId="3e5c5154-569e-4d81-aa91-4f91841cdfa9" providerId="ADAL" clId="{4B9A69D5-624A-4695-A28B-8CBAFCA40DD7}" dt="2023-03-16T12:03:12.589" v="148" actId="2696"/>
        <pc:sldMkLst>
          <pc:docMk/>
          <pc:sldMk cId="1359830562" sldId="279"/>
        </pc:sldMkLst>
      </pc:sldChg>
      <pc:sldChg chg="del">
        <pc:chgData name="Kelly Stokes" userId="3e5c5154-569e-4d81-aa91-4f91841cdfa9" providerId="ADAL" clId="{4B9A69D5-624A-4695-A28B-8CBAFCA40DD7}" dt="2023-03-16T12:03:28.530" v="152" actId="2696"/>
        <pc:sldMkLst>
          <pc:docMk/>
          <pc:sldMk cId="558073140" sldId="280"/>
        </pc:sldMkLst>
      </pc:sldChg>
      <pc:sldChg chg="del">
        <pc:chgData name="Kelly Stokes" userId="3e5c5154-569e-4d81-aa91-4f91841cdfa9" providerId="ADAL" clId="{4B9A69D5-624A-4695-A28B-8CBAFCA40DD7}" dt="2023-03-16T12:03:45.273" v="156" actId="2696"/>
        <pc:sldMkLst>
          <pc:docMk/>
          <pc:sldMk cId="3202660458" sldId="281"/>
        </pc:sldMkLst>
      </pc:sldChg>
      <pc:sldChg chg="addSp modSp modAnim">
        <pc:chgData name="Kelly Stokes" userId="3e5c5154-569e-4d81-aa91-4f91841cdfa9" providerId="ADAL" clId="{4B9A69D5-624A-4695-A28B-8CBAFCA40DD7}" dt="2023-03-16T12:04:55.477" v="169"/>
        <pc:sldMkLst>
          <pc:docMk/>
          <pc:sldMk cId="1811321050" sldId="282"/>
        </pc:sldMkLst>
        <pc:picChg chg="add mod">
          <ac:chgData name="Kelly Stokes" userId="3e5c5154-569e-4d81-aa91-4f91841cdfa9" providerId="ADAL" clId="{4B9A69D5-624A-4695-A28B-8CBAFCA40DD7}" dt="2023-03-16T12:04:49.734" v="167" actId="1076"/>
          <ac:picMkLst>
            <pc:docMk/>
            <pc:sldMk cId="1811321050" sldId="282"/>
            <ac:picMk id="4" creationId="{B940D3F9-0F26-71A1-8BAC-56BC483D0133}"/>
          </ac:picMkLst>
        </pc:picChg>
      </pc:sldChg>
      <pc:sldChg chg="modAnim">
        <pc:chgData name="Kelly Stokes" userId="3e5c5154-569e-4d81-aa91-4f91841cdfa9" providerId="ADAL" clId="{4B9A69D5-624A-4695-A28B-8CBAFCA40DD7}" dt="2023-03-16T12:04:34.509" v="165"/>
        <pc:sldMkLst>
          <pc:docMk/>
          <pc:sldMk cId="2974002518" sldId="284"/>
        </pc:sldMkLst>
      </pc:sldChg>
      <pc:sldChg chg="addSp modSp modAnim">
        <pc:chgData name="Kelly Stokes" userId="3e5c5154-569e-4d81-aa91-4f91841cdfa9" providerId="ADAL" clId="{4B9A69D5-624A-4695-A28B-8CBAFCA40DD7}" dt="2023-03-16T12:08:39.593" v="217"/>
        <pc:sldMkLst>
          <pc:docMk/>
          <pc:sldMk cId="1000523104" sldId="285"/>
        </pc:sldMkLst>
        <pc:picChg chg="add mod">
          <ac:chgData name="Kelly Stokes" userId="3e5c5154-569e-4d81-aa91-4f91841cdfa9" providerId="ADAL" clId="{4B9A69D5-624A-4695-A28B-8CBAFCA40DD7}" dt="2023-03-16T12:08:36.548" v="215" actId="1076"/>
          <ac:picMkLst>
            <pc:docMk/>
            <pc:sldMk cId="1000523104" sldId="285"/>
            <ac:picMk id="4" creationId="{6E6D9AF8-1173-1E14-0082-9656853E85C0}"/>
          </ac:picMkLst>
        </pc:picChg>
      </pc:sldChg>
      <pc:sldChg chg="del">
        <pc:chgData name="Kelly Stokes" userId="3e5c5154-569e-4d81-aa91-4f91841cdfa9" providerId="ADAL" clId="{4B9A69D5-624A-4695-A28B-8CBAFCA40DD7}" dt="2023-03-16T12:17:32.487" v="288" actId="2696"/>
        <pc:sldMkLst>
          <pc:docMk/>
          <pc:sldMk cId="1645874759" sldId="294"/>
        </pc:sldMkLst>
      </pc:sldChg>
      <pc:sldChg chg="del">
        <pc:chgData name="Kelly Stokes" userId="3e5c5154-569e-4d81-aa91-4f91841cdfa9" providerId="ADAL" clId="{4B9A69D5-624A-4695-A28B-8CBAFCA40DD7}" dt="2023-03-16T12:18:10.383" v="301" actId="2696"/>
        <pc:sldMkLst>
          <pc:docMk/>
          <pc:sldMk cId="3129123376" sldId="297"/>
        </pc:sldMkLst>
      </pc:sldChg>
      <pc:sldChg chg="del">
        <pc:chgData name="Kelly Stokes" userId="3e5c5154-569e-4d81-aa91-4f91841cdfa9" providerId="ADAL" clId="{4B9A69D5-624A-4695-A28B-8CBAFCA40DD7}" dt="2023-03-16T12:18:53.248" v="311" actId="2696"/>
        <pc:sldMkLst>
          <pc:docMk/>
          <pc:sldMk cId="547390631" sldId="300"/>
        </pc:sldMkLst>
      </pc:sldChg>
      <pc:sldChg chg="del">
        <pc:chgData name="Kelly Stokes" userId="3e5c5154-569e-4d81-aa91-4f91841cdfa9" providerId="ADAL" clId="{4B9A69D5-624A-4695-A28B-8CBAFCA40DD7}" dt="2023-03-16T12:19:39.432" v="318" actId="2696"/>
        <pc:sldMkLst>
          <pc:docMk/>
          <pc:sldMk cId="1389999566" sldId="306"/>
        </pc:sldMkLst>
      </pc:sldChg>
      <pc:sldChg chg="del">
        <pc:chgData name="Kelly Stokes" userId="3e5c5154-569e-4d81-aa91-4f91841cdfa9" providerId="ADAL" clId="{4B9A69D5-624A-4695-A28B-8CBAFCA40DD7}" dt="2023-03-16T12:19:39.432" v="318" actId="2696"/>
        <pc:sldMkLst>
          <pc:docMk/>
          <pc:sldMk cId="1965264669" sldId="307"/>
        </pc:sldMkLst>
      </pc:sldChg>
      <pc:sldChg chg="addSp modSp mod modAnim">
        <pc:chgData name="Kelly Stokes" userId="3e5c5154-569e-4d81-aa91-4f91841cdfa9" providerId="ADAL" clId="{4B9A69D5-624A-4695-A28B-8CBAFCA40DD7}" dt="2023-03-16T12:22:35.606" v="384"/>
        <pc:sldMkLst>
          <pc:docMk/>
          <pc:sldMk cId="1594218381" sldId="308"/>
        </pc:sldMkLst>
        <pc:spChg chg="mod">
          <ac:chgData name="Kelly Stokes" userId="3e5c5154-569e-4d81-aa91-4f91841cdfa9" providerId="ADAL" clId="{4B9A69D5-624A-4695-A28B-8CBAFCA40DD7}" dt="2023-03-16T12:20:24.917" v="340" actId="20577"/>
          <ac:spMkLst>
            <pc:docMk/>
            <pc:sldMk cId="1594218381" sldId="308"/>
            <ac:spMk id="2" creationId="{52DA34BA-82FC-47C5-BCE1-BB65E08B92A1}"/>
          </ac:spMkLst>
        </pc:spChg>
        <pc:spChg chg="add mod">
          <ac:chgData name="Kelly Stokes" userId="3e5c5154-569e-4d81-aa91-4f91841cdfa9" providerId="ADAL" clId="{4B9A69D5-624A-4695-A28B-8CBAFCA40DD7}" dt="2023-03-16T12:22:02.327" v="367" actId="1076"/>
          <ac:spMkLst>
            <pc:docMk/>
            <pc:sldMk cId="1594218381" sldId="308"/>
            <ac:spMk id="4" creationId="{7960C9F2-6D8B-3E63-89C7-E19901350DC1}"/>
          </ac:spMkLst>
        </pc:spChg>
        <pc:spChg chg="add mod">
          <ac:chgData name="Kelly Stokes" userId="3e5c5154-569e-4d81-aa91-4f91841cdfa9" providerId="ADAL" clId="{4B9A69D5-624A-4695-A28B-8CBAFCA40DD7}" dt="2023-03-16T12:22:19.044" v="380" actId="122"/>
          <ac:spMkLst>
            <pc:docMk/>
            <pc:sldMk cId="1594218381" sldId="308"/>
            <ac:spMk id="5" creationId="{FBE45249-8ACE-7F8C-D766-AD2E84026BDC}"/>
          </ac:spMkLst>
        </pc:spChg>
      </pc:sldChg>
      <pc:sldChg chg="del">
        <pc:chgData name="Kelly Stokes" userId="3e5c5154-569e-4d81-aa91-4f91841cdfa9" providerId="ADAL" clId="{4B9A69D5-624A-4695-A28B-8CBAFCA40DD7}" dt="2023-03-16T12:22:48.756" v="385" actId="2696"/>
        <pc:sldMkLst>
          <pc:docMk/>
          <pc:sldMk cId="2558544395" sldId="309"/>
        </pc:sldMkLst>
      </pc:sldChg>
      <pc:sldChg chg="del">
        <pc:chgData name="Kelly Stokes" userId="3e5c5154-569e-4d81-aa91-4f91841cdfa9" providerId="ADAL" clId="{4B9A69D5-624A-4695-A28B-8CBAFCA40DD7}" dt="2023-03-16T12:22:48.756" v="385" actId="2696"/>
        <pc:sldMkLst>
          <pc:docMk/>
          <pc:sldMk cId="3014948232" sldId="310"/>
        </pc:sldMkLst>
      </pc:sldChg>
      <pc:sldChg chg="addSp modSp del mod modAnim">
        <pc:chgData name="Kelly Stokes" userId="3e5c5154-569e-4d81-aa91-4f91841cdfa9" providerId="ADAL" clId="{4B9A69D5-624A-4695-A28B-8CBAFCA40DD7}" dt="2023-03-16T12:20:10.897" v="332" actId="2696"/>
        <pc:sldMkLst>
          <pc:docMk/>
          <pc:sldMk cId="2792488687" sldId="311"/>
        </pc:sldMkLst>
        <pc:spChg chg="add mod">
          <ac:chgData name="Kelly Stokes" userId="3e5c5154-569e-4d81-aa91-4f91841cdfa9" providerId="ADAL" clId="{4B9A69D5-624A-4695-A28B-8CBAFCA40DD7}" dt="2023-03-16T12:19:50.211" v="321" actId="1076"/>
          <ac:spMkLst>
            <pc:docMk/>
            <pc:sldMk cId="2792488687" sldId="311"/>
            <ac:spMk id="3" creationId="{FD88CB3A-F137-D73D-8713-4BB9EE666926}"/>
          </ac:spMkLst>
        </pc:spChg>
      </pc:sldChg>
      <pc:sldChg chg="addSp delSp modSp mod modAnim">
        <pc:chgData name="Kelly Stokes" userId="3e5c5154-569e-4d81-aa91-4f91841cdfa9" providerId="ADAL" clId="{4B9A69D5-624A-4695-A28B-8CBAFCA40DD7}" dt="2023-03-16T12:20:04.721" v="331" actId="1076"/>
        <pc:sldMkLst>
          <pc:docMk/>
          <pc:sldMk cId="1935590451" sldId="312"/>
        </pc:sldMkLst>
        <pc:spChg chg="del">
          <ac:chgData name="Kelly Stokes" userId="3e5c5154-569e-4d81-aa91-4f91841cdfa9" providerId="ADAL" clId="{4B9A69D5-624A-4695-A28B-8CBAFCA40DD7}" dt="2023-03-16T12:20:01.671" v="330" actId="478"/>
          <ac:spMkLst>
            <pc:docMk/>
            <pc:sldMk cId="1935590451" sldId="312"/>
            <ac:spMk id="3" creationId="{67500FEA-230F-42CE-B40D-6D55365C5AA7}"/>
          </ac:spMkLst>
        </pc:spChg>
        <pc:spChg chg="add mod">
          <ac:chgData name="Kelly Stokes" userId="3e5c5154-569e-4d81-aa91-4f91841cdfa9" providerId="ADAL" clId="{4B9A69D5-624A-4695-A28B-8CBAFCA40DD7}" dt="2023-03-16T12:20:04.721" v="331" actId="1076"/>
          <ac:spMkLst>
            <pc:docMk/>
            <pc:sldMk cId="1935590451" sldId="312"/>
            <ac:spMk id="4" creationId="{9EEC1FE0-ADE6-F2B5-4F32-60B5058D2AED}"/>
          </ac:spMkLst>
        </pc:spChg>
      </pc:sldChg>
      <pc:sldChg chg="addSp modSp mod">
        <pc:chgData name="Kelly Stokes" userId="3e5c5154-569e-4d81-aa91-4f91841cdfa9" providerId="ADAL" clId="{4B9A69D5-624A-4695-A28B-8CBAFCA40DD7}" dt="2023-03-16T12:24:01.972" v="424" actId="20577"/>
        <pc:sldMkLst>
          <pc:docMk/>
          <pc:sldMk cId="2238747566" sldId="313"/>
        </pc:sldMkLst>
        <pc:spChg chg="mod">
          <ac:chgData name="Kelly Stokes" userId="3e5c5154-569e-4d81-aa91-4f91841cdfa9" providerId="ADAL" clId="{4B9A69D5-624A-4695-A28B-8CBAFCA40DD7}" dt="2023-03-16T12:22:57.235" v="389" actId="1076"/>
          <ac:spMkLst>
            <pc:docMk/>
            <pc:sldMk cId="2238747566" sldId="313"/>
            <ac:spMk id="2" creationId="{52DA34BA-82FC-47C5-BCE1-BB65E08B92A1}"/>
          </ac:spMkLst>
        </pc:spChg>
        <pc:spChg chg="add mod">
          <ac:chgData name="Kelly Stokes" userId="3e5c5154-569e-4d81-aa91-4f91841cdfa9" providerId="ADAL" clId="{4B9A69D5-624A-4695-A28B-8CBAFCA40DD7}" dt="2023-03-16T12:23:50.266" v="413" actId="403"/>
          <ac:spMkLst>
            <pc:docMk/>
            <pc:sldMk cId="2238747566" sldId="313"/>
            <ac:spMk id="4" creationId="{DB94F49B-A63F-C09F-59E1-C19BAE724634}"/>
          </ac:spMkLst>
        </pc:spChg>
        <pc:spChg chg="add mod">
          <ac:chgData name="Kelly Stokes" userId="3e5c5154-569e-4d81-aa91-4f91841cdfa9" providerId="ADAL" clId="{4B9A69D5-624A-4695-A28B-8CBAFCA40DD7}" dt="2023-03-16T12:24:01.972" v="424" actId="20577"/>
          <ac:spMkLst>
            <pc:docMk/>
            <pc:sldMk cId="2238747566" sldId="313"/>
            <ac:spMk id="5" creationId="{F231B096-4B6D-8B24-D4E0-81576E406B42}"/>
          </ac:spMkLst>
        </pc:spChg>
      </pc:sldChg>
      <pc:sldChg chg="del">
        <pc:chgData name="Kelly Stokes" userId="3e5c5154-569e-4d81-aa91-4f91841cdfa9" providerId="ADAL" clId="{4B9A69D5-624A-4695-A28B-8CBAFCA40DD7}" dt="2023-03-16T12:24:15.037" v="425" actId="2696"/>
        <pc:sldMkLst>
          <pc:docMk/>
          <pc:sldMk cId="1682815594" sldId="314"/>
        </pc:sldMkLst>
      </pc:sldChg>
      <pc:sldChg chg="addSp delSp modSp mod modAnim">
        <pc:chgData name="Kelly Stokes" userId="3e5c5154-569e-4d81-aa91-4f91841cdfa9" providerId="ADAL" clId="{4B9A69D5-624A-4695-A28B-8CBAFCA40DD7}" dt="2023-03-16T12:24:29.786" v="430" actId="27636"/>
        <pc:sldMkLst>
          <pc:docMk/>
          <pc:sldMk cId="3666642676" sldId="315"/>
        </pc:sldMkLst>
        <pc:spChg chg="add mod">
          <ac:chgData name="Kelly Stokes" userId="3e5c5154-569e-4d81-aa91-4f91841cdfa9" providerId="ADAL" clId="{4B9A69D5-624A-4695-A28B-8CBAFCA40DD7}" dt="2023-03-16T12:24:29.786" v="430" actId="27636"/>
          <ac:spMkLst>
            <pc:docMk/>
            <pc:sldMk cId="3666642676" sldId="315"/>
            <ac:spMk id="3" creationId="{AE6798E3-5AA1-2B0F-C187-848FE5FAD8F4}"/>
          </ac:spMkLst>
        </pc:spChg>
        <pc:spChg chg="del">
          <ac:chgData name="Kelly Stokes" userId="3e5c5154-569e-4d81-aa91-4f91841cdfa9" providerId="ADAL" clId="{4B9A69D5-624A-4695-A28B-8CBAFCA40DD7}" dt="2023-03-16T12:24:17.648" v="426" actId="478"/>
          <ac:spMkLst>
            <pc:docMk/>
            <pc:sldMk cId="3666642676" sldId="315"/>
            <ac:spMk id="4" creationId="{32A507C5-F654-47EC-A31E-01C2B69BBEFA}"/>
          </ac:spMkLst>
        </pc:spChg>
      </pc:sldChg>
      <pc:sldChg chg="addSp delSp modSp del mod">
        <pc:chgData name="Kelly Stokes" userId="3e5c5154-569e-4d81-aa91-4f91841cdfa9" providerId="ADAL" clId="{4B9A69D5-624A-4695-A28B-8CBAFCA40DD7}" dt="2023-03-16T12:00:27.194" v="74" actId="2696"/>
        <pc:sldMkLst>
          <pc:docMk/>
          <pc:sldMk cId="2399081485" sldId="334"/>
        </pc:sldMkLst>
        <pc:spChg chg="del">
          <ac:chgData name="Kelly Stokes" userId="3e5c5154-569e-4d81-aa91-4f91841cdfa9" providerId="ADAL" clId="{4B9A69D5-624A-4695-A28B-8CBAFCA40DD7}" dt="2023-03-16T12:00:13.790" v="71" actId="21"/>
          <ac:spMkLst>
            <pc:docMk/>
            <pc:sldMk cId="2399081485" sldId="334"/>
            <ac:spMk id="2" creationId="{52DA34BA-82FC-47C5-BCE1-BB65E08B92A1}"/>
          </ac:spMkLst>
        </pc:spChg>
        <pc:spChg chg="add mod">
          <ac:chgData name="Kelly Stokes" userId="3e5c5154-569e-4d81-aa91-4f91841cdfa9" providerId="ADAL" clId="{4B9A69D5-624A-4695-A28B-8CBAFCA40DD7}" dt="2023-03-16T12:00:13.790" v="71" actId="21"/>
          <ac:spMkLst>
            <pc:docMk/>
            <pc:sldMk cId="2399081485" sldId="334"/>
            <ac:spMk id="4" creationId="{4190228E-8D7D-B234-13A1-E27B6CD76F0A}"/>
          </ac:spMkLst>
        </pc:spChg>
      </pc:sldChg>
      <pc:sldChg chg="addSp delSp modSp mod modAnim">
        <pc:chgData name="Kelly Stokes" userId="3e5c5154-569e-4d81-aa91-4f91841cdfa9" providerId="ADAL" clId="{4B9A69D5-624A-4695-A28B-8CBAFCA40DD7}" dt="2023-03-16T12:01:13.342" v="83"/>
        <pc:sldMkLst>
          <pc:docMk/>
          <pc:sldMk cId="153914121" sldId="335"/>
        </pc:sldMkLst>
        <pc:spChg chg="mod">
          <ac:chgData name="Kelly Stokes" userId="3e5c5154-569e-4d81-aa91-4f91841cdfa9" providerId="ADAL" clId="{4B9A69D5-624A-4695-A28B-8CBAFCA40DD7}" dt="2023-03-16T11:57:41.199" v="8" actId="1076"/>
          <ac:spMkLst>
            <pc:docMk/>
            <pc:sldMk cId="153914121" sldId="335"/>
            <ac:spMk id="2" creationId="{52DA34BA-82FC-47C5-BCE1-BB65E08B92A1}"/>
          </ac:spMkLst>
        </pc:spChg>
        <pc:spChg chg="add del">
          <ac:chgData name="Kelly Stokes" userId="3e5c5154-569e-4d81-aa91-4f91841cdfa9" providerId="ADAL" clId="{4B9A69D5-624A-4695-A28B-8CBAFCA40DD7}" dt="2023-03-16T11:57:23.705" v="2" actId="22"/>
          <ac:spMkLst>
            <pc:docMk/>
            <pc:sldMk cId="153914121" sldId="335"/>
            <ac:spMk id="4" creationId="{A783AF26-696C-EE27-FE8F-41BE6E9E0AD4}"/>
          </ac:spMkLst>
        </pc:spChg>
        <pc:spChg chg="add mod">
          <ac:chgData name="Kelly Stokes" userId="3e5c5154-569e-4d81-aa91-4f91841cdfa9" providerId="ADAL" clId="{4B9A69D5-624A-4695-A28B-8CBAFCA40DD7}" dt="2023-03-16T12:01:06.763" v="81" actId="1076"/>
          <ac:spMkLst>
            <pc:docMk/>
            <pc:sldMk cId="153914121" sldId="335"/>
            <ac:spMk id="6" creationId="{472778C4-20C4-03A0-0CBE-CDBE2A89D96F}"/>
          </ac:spMkLst>
        </pc:spChg>
        <pc:spChg chg="add del mod">
          <ac:chgData name="Kelly Stokes" userId="3e5c5154-569e-4d81-aa91-4f91841cdfa9" providerId="ADAL" clId="{4B9A69D5-624A-4695-A28B-8CBAFCA40DD7}" dt="2023-03-16T11:57:59.534" v="15" actId="47"/>
          <ac:spMkLst>
            <pc:docMk/>
            <pc:sldMk cId="153914121" sldId="335"/>
            <ac:spMk id="8" creationId="{7937B726-E3AE-054B-79D6-733678F02E7D}"/>
          </ac:spMkLst>
        </pc:spChg>
        <pc:spChg chg="add del">
          <ac:chgData name="Kelly Stokes" userId="3e5c5154-569e-4d81-aa91-4f91841cdfa9" providerId="ADAL" clId="{4B9A69D5-624A-4695-A28B-8CBAFCA40DD7}" dt="2023-03-16T11:59:02.334" v="50" actId="21"/>
          <ac:spMkLst>
            <pc:docMk/>
            <pc:sldMk cId="153914121" sldId="335"/>
            <ac:spMk id="10" creationId="{4880D252-5463-B104-7E7D-4A6538E136F4}"/>
          </ac:spMkLst>
        </pc:spChg>
        <pc:spChg chg="add del mod">
          <ac:chgData name="Kelly Stokes" userId="3e5c5154-569e-4d81-aa91-4f91841cdfa9" providerId="ADAL" clId="{4B9A69D5-624A-4695-A28B-8CBAFCA40DD7}" dt="2023-03-16T11:59:04.882" v="51" actId="1076"/>
          <ac:spMkLst>
            <pc:docMk/>
            <pc:sldMk cId="153914121" sldId="335"/>
            <ac:spMk id="11" creationId="{FC99D1E3-6778-AFF3-5A31-B0706DE17237}"/>
          </ac:spMkLst>
        </pc:spChg>
      </pc:sldChg>
      <pc:sldChg chg="addSp modSp del mod">
        <pc:chgData name="Kelly Stokes" userId="3e5c5154-569e-4d81-aa91-4f91841cdfa9" providerId="ADAL" clId="{4B9A69D5-624A-4695-A28B-8CBAFCA40DD7}" dt="2023-03-16T12:00:27.194" v="74" actId="2696"/>
        <pc:sldMkLst>
          <pc:docMk/>
          <pc:sldMk cId="1617130601" sldId="336"/>
        </pc:sldMkLst>
        <pc:spChg chg="mod">
          <ac:chgData name="Kelly Stokes" userId="3e5c5154-569e-4d81-aa91-4f91841cdfa9" providerId="ADAL" clId="{4B9A69D5-624A-4695-A28B-8CBAFCA40DD7}" dt="2023-03-16T12:00:15.688" v="72" actId="20577"/>
          <ac:spMkLst>
            <pc:docMk/>
            <pc:sldMk cId="1617130601" sldId="336"/>
            <ac:spMk id="2" creationId="{52DA34BA-82FC-47C5-BCE1-BB65E08B92A1}"/>
          </ac:spMkLst>
        </pc:spChg>
        <pc:spChg chg="add mod">
          <ac:chgData name="Kelly Stokes" userId="3e5c5154-569e-4d81-aa91-4f91841cdfa9" providerId="ADAL" clId="{4B9A69D5-624A-4695-A28B-8CBAFCA40DD7}" dt="2023-03-16T12:00:17.538" v="73"/>
          <ac:spMkLst>
            <pc:docMk/>
            <pc:sldMk cId="1617130601" sldId="336"/>
            <ac:spMk id="3" creationId="{8FEB7380-7B98-A024-DD6E-05CF7F342987}"/>
          </ac:spMkLst>
        </pc:spChg>
      </pc:sldChg>
      <pc:sldChg chg="del">
        <pc:chgData name="Kelly Stokes" userId="3e5c5154-569e-4d81-aa91-4f91841cdfa9" providerId="ADAL" clId="{4B9A69D5-624A-4695-A28B-8CBAFCA40DD7}" dt="2023-03-16T12:02:06.749" v="127" actId="2696"/>
        <pc:sldMkLst>
          <pc:docMk/>
          <pc:sldMk cId="1406271744" sldId="338"/>
        </pc:sldMkLst>
      </pc:sldChg>
      <pc:sldChg chg="del">
        <pc:chgData name="Kelly Stokes" userId="3e5c5154-569e-4d81-aa91-4f91841cdfa9" providerId="ADAL" clId="{4B9A69D5-624A-4695-A28B-8CBAFCA40DD7}" dt="2023-03-16T12:02:06.749" v="127" actId="2696"/>
        <pc:sldMkLst>
          <pc:docMk/>
          <pc:sldMk cId="673813282" sldId="339"/>
        </pc:sldMkLst>
      </pc:sldChg>
      <pc:sldChg chg="addSp delSp modSp mod modAnim">
        <pc:chgData name="Kelly Stokes" userId="3e5c5154-569e-4d81-aa91-4f91841cdfa9" providerId="ADAL" clId="{4B9A69D5-624A-4695-A28B-8CBAFCA40DD7}" dt="2023-03-16T12:02:34.083" v="139" actId="27636"/>
        <pc:sldMkLst>
          <pc:docMk/>
          <pc:sldMk cId="3809071896" sldId="340"/>
        </pc:sldMkLst>
        <pc:spChg chg="mod">
          <ac:chgData name="Kelly Stokes" userId="3e5c5154-569e-4d81-aa91-4f91841cdfa9" providerId="ADAL" clId="{4B9A69D5-624A-4695-A28B-8CBAFCA40DD7}" dt="2023-03-16T12:02:19.725" v="134" actId="20577"/>
          <ac:spMkLst>
            <pc:docMk/>
            <pc:sldMk cId="3809071896" sldId="340"/>
            <ac:spMk id="2" creationId="{52DA34BA-82FC-47C5-BCE1-BB65E08B92A1}"/>
          </ac:spMkLst>
        </pc:spChg>
        <pc:spChg chg="add mod">
          <ac:chgData name="Kelly Stokes" userId="3e5c5154-569e-4d81-aa91-4f91841cdfa9" providerId="ADAL" clId="{4B9A69D5-624A-4695-A28B-8CBAFCA40DD7}" dt="2023-03-16T12:02:34.083" v="139" actId="27636"/>
          <ac:spMkLst>
            <pc:docMk/>
            <pc:sldMk cId="3809071896" sldId="340"/>
            <ac:spMk id="3" creationId="{5FDD4F99-8FA8-32A8-4554-9C760032C85A}"/>
          </ac:spMkLst>
        </pc:spChg>
        <pc:picChg chg="del">
          <ac:chgData name="Kelly Stokes" userId="3e5c5154-569e-4d81-aa91-4f91841cdfa9" providerId="ADAL" clId="{4B9A69D5-624A-4695-A28B-8CBAFCA40DD7}" dt="2023-03-16T12:02:10.671" v="128" actId="21"/>
          <ac:picMkLst>
            <pc:docMk/>
            <pc:sldMk cId="3809071896" sldId="340"/>
            <ac:picMk id="2050" creationId="{8598AB4C-904C-1AAD-4A10-C09ED4A10973}"/>
          </ac:picMkLst>
        </pc:picChg>
      </pc:sldChg>
      <pc:sldChg chg="ord">
        <pc:chgData name="Kelly Stokes" userId="3e5c5154-569e-4d81-aa91-4f91841cdfa9" providerId="ADAL" clId="{4B9A69D5-624A-4695-A28B-8CBAFCA40DD7}" dt="2023-03-16T12:03:59.421" v="161"/>
        <pc:sldMkLst>
          <pc:docMk/>
          <pc:sldMk cId="2083956769" sldId="607"/>
        </pc:sldMkLst>
      </pc:sldChg>
      <pc:sldChg chg="ord">
        <pc:chgData name="Kelly Stokes" userId="3e5c5154-569e-4d81-aa91-4f91841cdfa9" providerId="ADAL" clId="{4B9A69D5-624A-4695-A28B-8CBAFCA40DD7}" dt="2023-03-16T12:03:59.421" v="161"/>
        <pc:sldMkLst>
          <pc:docMk/>
          <pc:sldMk cId="1511516154" sldId="608"/>
        </pc:sldMkLst>
      </pc:sldChg>
      <pc:sldChg chg="modAnim">
        <pc:chgData name="Kelly Stokes" userId="3e5c5154-569e-4d81-aa91-4f91841cdfa9" providerId="ADAL" clId="{4B9A69D5-624A-4695-A28B-8CBAFCA40DD7}" dt="2023-03-16T12:03:01.208" v="145"/>
        <pc:sldMkLst>
          <pc:docMk/>
          <pc:sldMk cId="3716472649" sldId="609"/>
        </pc:sldMkLst>
      </pc:sldChg>
      <pc:sldChg chg="modAnim">
        <pc:chgData name="Kelly Stokes" userId="3e5c5154-569e-4d81-aa91-4f91841cdfa9" providerId="ADAL" clId="{4B9A69D5-624A-4695-A28B-8CBAFCA40DD7}" dt="2023-03-16T12:03:19.729" v="151"/>
        <pc:sldMkLst>
          <pc:docMk/>
          <pc:sldMk cId="2348356183" sldId="610"/>
        </pc:sldMkLst>
      </pc:sldChg>
      <pc:sldChg chg="modAnim">
        <pc:chgData name="Kelly Stokes" userId="3e5c5154-569e-4d81-aa91-4f91841cdfa9" providerId="ADAL" clId="{4B9A69D5-624A-4695-A28B-8CBAFCA40DD7}" dt="2023-03-16T12:03:36.502" v="155"/>
        <pc:sldMkLst>
          <pc:docMk/>
          <pc:sldMk cId="2337061712" sldId="611"/>
        </pc:sldMkLst>
      </pc:sldChg>
      <pc:sldChg chg="modAnim">
        <pc:chgData name="Kelly Stokes" userId="3e5c5154-569e-4d81-aa91-4f91841cdfa9" providerId="ADAL" clId="{4B9A69D5-624A-4695-A28B-8CBAFCA40DD7}" dt="2023-03-16T12:03:52.547" v="159"/>
        <pc:sldMkLst>
          <pc:docMk/>
          <pc:sldMk cId="855325056" sldId="612"/>
        </pc:sldMkLst>
      </pc:sldChg>
      <pc:sldChg chg="addSp delSp modSp mod modAnim">
        <pc:chgData name="Kelly Stokes" userId="3e5c5154-569e-4d81-aa91-4f91841cdfa9" providerId="ADAL" clId="{4B9A69D5-624A-4695-A28B-8CBAFCA40DD7}" dt="2023-03-16T12:08:09.796" v="211"/>
        <pc:sldMkLst>
          <pc:docMk/>
          <pc:sldMk cId="92714887" sldId="613"/>
        </pc:sldMkLst>
        <pc:spChg chg="mod">
          <ac:chgData name="Kelly Stokes" userId="3e5c5154-569e-4d81-aa91-4f91841cdfa9" providerId="ADAL" clId="{4B9A69D5-624A-4695-A28B-8CBAFCA40DD7}" dt="2023-03-16T12:06:16.316" v="179" actId="1076"/>
          <ac:spMkLst>
            <pc:docMk/>
            <pc:sldMk cId="92714887" sldId="613"/>
            <ac:spMk id="2" creationId="{52DA34BA-82FC-47C5-BCE1-BB65E08B92A1}"/>
          </ac:spMkLst>
        </pc:spChg>
        <pc:spChg chg="add del">
          <ac:chgData name="Kelly Stokes" userId="3e5c5154-569e-4d81-aa91-4f91841cdfa9" providerId="ADAL" clId="{4B9A69D5-624A-4695-A28B-8CBAFCA40DD7}" dt="2023-03-16T12:05:46.099" v="175" actId="478"/>
          <ac:spMkLst>
            <pc:docMk/>
            <pc:sldMk cId="92714887" sldId="613"/>
            <ac:spMk id="3" creationId="{E7C94940-C41F-1172-E30E-B39D0EBBA2B5}"/>
          </ac:spMkLst>
        </pc:spChg>
        <pc:spChg chg="add mod">
          <ac:chgData name="Kelly Stokes" userId="3e5c5154-569e-4d81-aa91-4f91841cdfa9" providerId="ADAL" clId="{4B9A69D5-624A-4695-A28B-8CBAFCA40DD7}" dt="2023-03-16T12:07:27.888" v="195" actId="14100"/>
          <ac:spMkLst>
            <pc:docMk/>
            <pc:sldMk cId="92714887" sldId="613"/>
            <ac:spMk id="5" creationId="{584E8E6F-1BE7-0AC6-2736-B2C73B5122B1}"/>
          </ac:spMkLst>
        </pc:spChg>
        <pc:spChg chg="add mod">
          <ac:chgData name="Kelly Stokes" userId="3e5c5154-569e-4d81-aa91-4f91841cdfa9" providerId="ADAL" clId="{4B9A69D5-624A-4695-A28B-8CBAFCA40DD7}" dt="2023-03-16T12:07:42.077" v="204" actId="1076"/>
          <ac:spMkLst>
            <pc:docMk/>
            <pc:sldMk cId="92714887" sldId="613"/>
            <ac:spMk id="8" creationId="{F5C04886-A3D8-5661-B674-235A2BB5D691}"/>
          </ac:spMkLst>
        </pc:spChg>
        <pc:picChg chg="add del">
          <ac:chgData name="Kelly Stokes" userId="3e5c5154-569e-4d81-aa91-4f91841cdfa9" providerId="ADAL" clId="{4B9A69D5-624A-4695-A28B-8CBAFCA40DD7}" dt="2023-03-16T12:05:46.649" v="176" actId="478"/>
          <ac:picMkLst>
            <pc:docMk/>
            <pc:sldMk cId="92714887" sldId="613"/>
            <ac:picMk id="7170" creationId="{8F4D5FC8-7E06-970A-3C77-43E6545ED09C}"/>
          </ac:picMkLst>
        </pc:picChg>
        <pc:picChg chg="mod">
          <ac:chgData name="Kelly Stokes" userId="3e5c5154-569e-4d81-aa91-4f91841cdfa9" providerId="ADAL" clId="{4B9A69D5-624A-4695-A28B-8CBAFCA40DD7}" dt="2023-03-16T12:05:45.609" v="174" actId="1076"/>
          <ac:picMkLst>
            <pc:docMk/>
            <pc:sldMk cId="92714887" sldId="613"/>
            <ac:picMk id="7172" creationId="{3BC474BA-7B3F-FA76-CE42-0336D57124C3}"/>
          </ac:picMkLst>
        </pc:picChg>
      </pc:sldChg>
      <pc:sldChg chg="del">
        <pc:chgData name="Kelly Stokes" userId="3e5c5154-569e-4d81-aa91-4f91841cdfa9" providerId="ADAL" clId="{4B9A69D5-624A-4695-A28B-8CBAFCA40DD7}" dt="2023-03-16T12:05:30.666" v="170" actId="2696"/>
        <pc:sldMkLst>
          <pc:docMk/>
          <pc:sldMk cId="2025548147" sldId="614"/>
        </pc:sldMkLst>
      </pc:sldChg>
      <pc:sldChg chg="del">
        <pc:chgData name="Kelly Stokes" userId="3e5c5154-569e-4d81-aa91-4f91841cdfa9" providerId="ADAL" clId="{4B9A69D5-624A-4695-A28B-8CBAFCA40DD7}" dt="2023-03-16T12:14:08.402" v="218" actId="2696"/>
        <pc:sldMkLst>
          <pc:docMk/>
          <pc:sldMk cId="4125181694" sldId="615"/>
        </pc:sldMkLst>
      </pc:sldChg>
      <pc:sldChg chg="delSp del">
        <pc:chgData name="Kelly Stokes" userId="3e5c5154-569e-4d81-aa91-4f91841cdfa9" providerId="ADAL" clId="{4B9A69D5-624A-4695-A28B-8CBAFCA40DD7}" dt="2023-03-16T12:14:08.402" v="218" actId="2696"/>
        <pc:sldMkLst>
          <pc:docMk/>
          <pc:sldMk cId="2424799599" sldId="616"/>
        </pc:sldMkLst>
        <pc:picChg chg="del">
          <ac:chgData name="Kelly Stokes" userId="3e5c5154-569e-4d81-aa91-4f91841cdfa9" providerId="ADAL" clId="{4B9A69D5-624A-4695-A28B-8CBAFCA40DD7}" dt="2023-03-16T12:08:30.590" v="212" actId="21"/>
          <ac:picMkLst>
            <pc:docMk/>
            <pc:sldMk cId="2424799599" sldId="616"/>
            <ac:picMk id="8194" creationId="{1C582681-5551-69CD-D230-C5EB8BC501BB}"/>
          </ac:picMkLst>
        </pc:picChg>
      </pc:sldChg>
      <pc:sldChg chg="addSp delSp del">
        <pc:chgData name="Kelly Stokes" userId="3e5c5154-569e-4d81-aa91-4f91841cdfa9" providerId="ADAL" clId="{4B9A69D5-624A-4695-A28B-8CBAFCA40DD7}" dt="2023-03-16T12:15:31.096" v="259" actId="2696"/>
        <pc:sldMkLst>
          <pc:docMk/>
          <pc:sldMk cId="3701304488" sldId="617"/>
        </pc:sldMkLst>
        <pc:picChg chg="add del">
          <ac:chgData name="Kelly Stokes" userId="3e5c5154-569e-4d81-aa91-4f91841cdfa9" providerId="ADAL" clId="{4B9A69D5-624A-4695-A28B-8CBAFCA40DD7}" dt="2023-03-16T12:14:23.976" v="221" actId="478"/>
          <ac:picMkLst>
            <pc:docMk/>
            <pc:sldMk cId="3701304488" sldId="617"/>
            <ac:picMk id="7" creationId="{E4F9958D-9701-2B7C-3CF7-327EB6587386}"/>
          </ac:picMkLst>
        </pc:picChg>
      </pc:sldChg>
      <pc:sldChg chg="del">
        <pc:chgData name="Kelly Stokes" userId="3e5c5154-569e-4d81-aa91-4f91841cdfa9" providerId="ADAL" clId="{4B9A69D5-624A-4695-A28B-8CBAFCA40DD7}" dt="2023-03-16T12:15:40.843" v="261" actId="2696"/>
        <pc:sldMkLst>
          <pc:docMk/>
          <pc:sldMk cId="4509097" sldId="618"/>
        </pc:sldMkLst>
      </pc:sldChg>
      <pc:sldChg chg="del">
        <pc:chgData name="Kelly Stokes" userId="3e5c5154-569e-4d81-aa91-4f91841cdfa9" providerId="ADAL" clId="{4B9A69D5-624A-4695-A28B-8CBAFCA40DD7}" dt="2023-03-16T12:15:40.843" v="261" actId="2696"/>
        <pc:sldMkLst>
          <pc:docMk/>
          <pc:sldMk cId="163235910" sldId="619"/>
        </pc:sldMkLst>
      </pc:sldChg>
      <pc:sldChg chg="del">
        <pc:chgData name="Kelly Stokes" userId="3e5c5154-569e-4d81-aa91-4f91841cdfa9" providerId="ADAL" clId="{4B9A69D5-624A-4695-A28B-8CBAFCA40DD7}" dt="2023-03-16T12:17:21.425" v="287" actId="2696"/>
        <pc:sldMkLst>
          <pc:docMk/>
          <pc:sldMk cId="1951165841" sldId="620"/>
        </pc:sldMkLst>
      </pc:sldChg>
      <pc:sldChg chg="del">
        <pc:chgData name="Kelly Stokes" userId="3e5c5154-569e-4d81-aa91-4f91841cdfa9" providerId="ADAL" clId="{4B9A69D5-624A-4695-A28B-8CBAFCA40DD7}" dt="2023-03-16T12:17:32.487" v="288" actId="2696"/>
        <pc:sldMkLst>
          <pc:docMk/>
          <pc:sldMk cId="1009560378" sldId="621"/>
        </pc:sldMkLst>
      </pc:sldChg>
      <pc:sldChg chg="addSp modSp mod modAnim">
        <pc:chgData name="Kelly Stokes" userId="3e5c5154-569e-4d81-aa91-4f91841cdfa9" providerId="ADAL" clId="{4B9A69D5-624A-4695-A28B-8CBAFCA40DD7}" dt="2023-03-16T12:18:03.054" v="300" actId="27636"/>
        <pc:sldMkLst>
          <pc:docMk/>
          <pc:sldMk cId="650291734" sldId="622"/>
        </pc:sldMkLst>
        <pc:spChg chg="add mod">
          <ac:chgData name="Kelly Stokes" userId="3e5c5154-569e-4d81-aa91-4f91841cdfa9" providerId="ADAL" clId="{4B9A69D5-624A-4695-A28B-8CBAFCA40DD7}" dt="2023-03-16T12:18:03.054" v="300" actId="27636"/>
          <ac:spMkLst>
            <pc:docMk/>
            <pc:sldMk cId="650291734" sldId="622"/>
            <ac:spMk id="3" creationId="{9713CB21-1344-FC21-188B-CA33D4788AE4}"/>
          </ac:spMkLst>
        </pc:spChg>
      </pc:sldChg>
      <pc:sldChg chg="addSp modSp mod modAnim">
        <pc:chgData name="Kelly Stokes" userId="3e5c5154-569e-4d81-aa91-4f91841cdfa9" providerId="ADAL" clId="{4B9A69D5-624A-4695-A28B-8CBAFCA40DD7}" dt="2023-03-16T12:18:34.878" v="310" actId="27636"/>
        <pc:sldMkLst>
          <pc:docMk/>
          <pc:sldMk cId="690732766" sldId="623"/>
        </pc:sldMkLst>
        <pc:spChg chg="add mod">
          <ac:chgData name="Kelly Stokes" userId="3e5c5154-569e-4d81-aa91-4f91841cdfa9" providerId="ADAL" clId="{4B9A69D5-624A-4695-A28B-8CBAFCA40DD7}" dt="2023-03-16T12:18:34.878" v="310" actId="27636"/>
          <ac:spMkLst>
            <pc:docMk/>
            <pc:sldMk cId="690732766" sldId="623"/>
            <ac:spMk id="3" creationId="{231AACC9-1D52-36AB-7872-EFE0A9ECDE73}"/>
          </ac:spMkLst>
        </pc:spChg>
      </pc:sldChg>
      <pc:sldChg chg="del">
        <pc:chgData name="Kelly Stokes" userId="3e5c5154-569e-4d81-aa91-4f91841cdfa9" providerId="ADAL" clId="{4B9A69D5-624A-4695-A28B-8CBAFCA40DD7}" dt="2023-03-16T12:18:10.383" v="301" actId="2696"/>
        <pc:sldMkLst>
          <pc:docMk/>
          <pc:sldMk cId="3105096282" sldId="624"/>
        </pc:sldMkLst>
      </pc:sldChg>
      <pc:sldChg chg="addSp modSp mod modAnim">
        <pc:chgData name="Kelly Stokes" userId="3e5c5154-569e-4d81-aa91-4f91841cdfa9" providerId="ADAL" clId="{4B9A69D5-624A-4695-A28B-8CBAFCA40DD7}" dt="2023-03-16T12:19:03.378" v="317" actId="27636"/>
        <pc:sldMkLst>
          <pc:docMk/>
          <pc:sldMk cId="3894938414" sldId="625"/>
        </pc:sldMkLst>
        <pc:spChg chg="add mod">
          <ac:chgData name="Kelly Stokes" userId="3e5c5154-569e-4d81-aa91-4f91841cdfa9" providerId="ADAL" clId="{4B9A69D5-624A-4695-A28B-8CBAFCA40DD7}" dt="2023-03-16T12:19:03.378" v="317" actId="27636"/>
          <ac:spMkLst>
            <pc:docMk/>
            <pc:sldMk cId="3894938414" sldId="625"/>
            <ac:spMk id="3" creationId="{1E8D8E9A-2050-8B3E-5A50-8F110C47080D}"/>
          </ac:spMkLst>
        </pc:spChg>
      </pc:sldChg>
      <pc:sldChg chg="del">
        <pc:chgData name="Kelly Stokes" userId="3e5c5154-569e-4d81-aa91-4f91841cdfa9" providerId="ADAL" clId="{4B9A69D5-624A-4695-A28B-8CBAFCA40DD7}" dt="2023-03-16T12:18:53.248" v="311" actId="2696"/>
        <pc:sldMkLst>
          <pc:docMk/>
          <pc:sldMk cId="2726798787" sldId="626"/>
        </pc:sldMkLst>
      </pc:sldChg>
      <pc:sldChg chg="addSp delSp modSp new mod modAnim">
        <pc:chgData name="Kelly Stokes" userId="3e5c5154-569e-4d81-aa91-4f91841cdfa9" providerId="ADAL" clId="{4B9A69D5-624A-4695-A28B-8CBAFCA40DD7}" dt="2023-03-16T12:00:02.115" v="70" actId="27636"/>
        <pc:sldMkLst>
          <pc:docMk/>
          <pc:sldMk cId="3947952528" sldId="896"/>
        </pc:sldMkLst>
        <pc:spChg chg="del">
          <ac:chgData name="Kelly Stokes" userId="3e5c5154-569e-4d81-aa91-4f91841cdfa9" providerId="ADAL" clId="{4B9A69D5-624A-4695-A28B-8CBAFCA40DD7}" dt="2023-03-16T11:58:49.123" v="45" actId="478"/>
          <ac:spMkLst>
            <pc:docMk/>
            <pc:sldMk cId="3947952528" sldId="896"/>
            <ac:spMk id="2" creationId="{BD11AC5C-508D-C7FC-7F92-9A2B5C92FD17}"/>
          </ac:spMkLst>
        </pc:spChg>
        <pc:spChg chg="del">
          <ac:chgData name="Kelly Stokes" userId="3e5c5154-569e-4d81-aa91-4f91841cdfa9" providerId="ADAL" clId="{4B9A69D5-624A-4695-A28B-8CBAFCA40DD7}" dt="2023-03-16T11:58:50.695" v="46" actId="478"/>
          <ac:spMkLst>
            <pc:docMk/>
            <pc:sldMk cId="3947952528" sldId="896"/>
            <ac:spMk id="3" creationId="{A7015DBB-5095-5481-D819-6796E6CE071A}"/>
          </ac:spMkLst>
        </pc:spChg>
        <pc:spChg chg="add mod">
          <ac:chgData name="Kelly Stokes" userId="3e5c5154-569e-4d81-aa91-4f91841cdfa9" providerId="ADAL" clId="{4B9A69D5-624A-4695-A28B-8CBAFCA40DD7}" dt="2023-03-16T11:59:21.223" v="64" actId="14100"/>
          <ac:spMkLst>
            <pc:docMk/>
            <pc:sldMk cId="3947952528" sldId="896"/>
            <ac:spMk id="4" creationId="{CC871456-2C0A-F88C-25A6-9017216AD6E6}"/>
          </ac:spMkLst>
        </pc:spChg>
        <pc:spChg chg="add mod">
          <ac:chgData name="Kelly Stokes" userId="3e5c5154-569e-4d81-aa91-4f91841cdfa9" providerId="ADAL" clId="{4B9A69D5-624A-4695-A28B-8CBAFCA40DD7}" dt="2023-03-16T12:00:02.115" v="70" actId="27636"/>
          <ac:spMkLst>
            <pc:docMk/>
            <pc:sldMk cId="3947952528" sldId="896"/>
            <ac:spMk id="5" creationId="{F8F917EE-E76B-2809-17CB-ECC3F96ADE29}"/>
          </ac:spMkLst>
        </pc:spChg>
      </pc:sldChg>
      <pc:sldChg chg="addSp delSp modSp add ord modAnim">
        <pc:chgData name="Kelly Stokes" userId="3e5c5154-569e-4d81-aa91-4f91841cdfa9" providerId="ADAL" clId="{4B9A69D5-624A-4695-A28B-8CBAFCA40DD7}" dt="2023-03-16T12:02:16.734" v="133"/>
        <pc:sldMkLst>
          <pc:docMk/>
          <pc:sldMk cId="4173426717" sldId="897"/>
        </pc:sldMkLst>
        <pc:spChg chg="mod">
          <ac:chgData name="Kelly Stokes" userId="3e5c5154-569e-4d81-aa91-4f91841cdfa9" providerId="ADAL" clId="{4B9A69D5-624A-4695-A28B-8CBAFCA40DD7}" dt="2023-03-16T12:01:52.753" v="110" actId="20577"/>
          <ac:spMkLst>
            <pc:docMk/>
            <pc:sldMk cId="4173426717" sldId="897"/>
            <ac:spMk id="2" creationId="{52DA34BA-82FC-47C5-BCE1-BB65E08B92A1}"/>
          </ac:spMkLst>
        </pc:spChg>
        <pc:spChg chg="mod">
          <ac:chgData name="Kelly Stokes" userId="3e5c5154-569e-4d81-aa91-4f91841cdfa9" providerId="ADAL" clId="{4B9A69D5-624A-4695-A28B-8CBAFCA40DD7}" dt="2023-03-16T12:02:02.434" v="126" actId="20577"/>
          <ac:spMkLst>
            <pc:docMk/>
            <pc:sldMk cId="4173426717" sldId="897"/>
            <ac:spMk id="6" creationId="{472778C4-20C4-03A0-0CBE-CDBE2A89D96F}"/>
          </ac:spMkLst>
        </pc:spChg>
        <pc:spChg chg="mod">
          <ac:chgData name="Kelly Stokes" userId="3e5c5154-569e-4d81-aa91-4f91841cdfa9" providerId="ADAL" clId="{4B9A69D5-624A-4695-A28B-8CBAFCA40DD7}" dt="2023-03-16T12:01:56.845" v="114" actId="20577"/>
          <ac:spMkLst>
            <pc:docMk/>
            <pc:sldMk cId="4173426717" sldId="897"/>
            <ac:spMk id="11" creationId="{FC99D1E3-6778-AFF3-5A31-B0706DE17237}"/>
          </ac:spMkLst>
        </pc:spChg>
        <pc:picChg chg="add mod">
          <ac:chgData name="Kelly Stokes" userId="3e5c5154-569e-4d81-aa91-4f91841cdfa9" providerId="ADAL" clId="{4B9A69D5-624A-4695-A28B-8CBAFCA40DD7}" dt="2023-03-16T12:02:13.486" v="130"/>
          <ac:picMkLst>
            <pc:docMk/>
            <pc:sldMk cId="4173426717" sldId="897"/>
            <ac:picMk id="3" creationId="{F7287AC9-F971-C0FC-EC75-0A8B044D4A28}"/>
          </ac:picMkLst>
        </pc:picChg>
        <pc:picChg chg="del">
          <ac:chgData name="Kelly Stokes" userId="3e5c5154-569e-4d81-aa91-4f91841cdfa9" providerId="ADAL" clId="{4B9A69D5-624A-4695-A28B-8CBAFCA40DD7}" dt="2023-03-16T12:02:13.107" v="129" actId="478"/>
          <ac:picMkLst>
            <pc:docMk/>
            <pc:sldMk cId="4173426717" sldId="897"/>
            <ac:picMk id="1026" creationId="{6E0BE8C7-87AA-F638-5DFB-5CB965A26A3E}"/>
          </ac:picMkLst>
        </pc:picChg>
      </pc:sldChg>
      <pc:sldChg chg="add del">
        <pc:chgData name="Kelly Stokes" userId="3e5c5154-569e-4d81-aa91-4f91841cdfa9" providerId="ADAL" clId="{4B9A69D5-624A-4695-A28B-8CBAFCA40DD7}" dt="2023-03-16T12:03:09.959" v="147" actId="2890"/>
        <pc:sldMkLst>
          <pc:docMk/>
          <pc:sldMk cId="1918362098" sldId="898"/>
        </pc:sldMkLst>
      </pc:sldChg>
      <pc:sldChg chg="addSp delSp modSp add modAnim">
        <pc:chgData name="Kelly Stokes" userId="3e5c5154-569e-4d81-aa91-4f91841cdfa9" providerId="ADAL" clId="{4B9A69D5-624A-4695-A28B-8CBAFCA40DD7}" dt="2023-03-16T12:15:28.764" v="258" actId="20577"/>
        <pc:sldMkLst>
          <pc:docMk/>
          <pc:sldMk cId="3687842043" sldId="898"/>
        </pc:sldMkLst>
        <pc:spChg chg="mod">
          <ac:chgData name="Kelly Stokes" userId="3e5c5154-569e-4d81-aa91-4f91841cdfa9" providerId="ADAL" clId="{4B9A69D5-624A-4695-A28B-8CBAFCA40DD7}" dt="2023-03-16T12:14:41.144" v="230" actId="20577"/>
          <ac:spMkLst>
            <pc:docMk/>
            <pc:sldMk cId="3687842043" sldId="898"/>
            <ac:spMk id="2" creationId="{52DA34BA-82FC-47C5-BCE1-BB65E08B92A1}"/>
          </ac:spMkLst>
        </pc:spChg>
        <pc:spChg chg="mod">
          <ac:chgData name="Kelly Stokes" userId="3e5c5154-569e-4d81-aa91-4f91841cdfa9" providerId="ADAL" clId="{4B9A69D5-624A-4695-A28B-8CBAFCA40DD7}" dt="2023-03-16T12:15:06.030" v="250" actId="20577"/>
          <ac:spMkLst>
            <pc:docMk/>
            <pc:sldMk cId="3687842043" sldId="898"/>
            <ac:spMk id="5" creationId="{584E8E6F-1BE7-0AC6-2736-B2C73B5122B1}"/>
          </ac:spMkLst>
        </pc:spChg>
        <pc:spChg chg="mod">
          <ac:chgData name="Kelly Stokes" userId="3e5c5154-569e-4d81-aa91-4f91841cdfa9" providerId="ADAL" clId="{4B9A69D5-624A-4695-A28B-8CBAFCA40DD7}" dt="2023-03-16T12:15:28.764" v="258" actId="20577"/>
          <ac:spMkLst>
            <pc:docMk/>
            <pc:sldMk cId="3687842043" sldId="898"/>
            <ac:spMk id="8" creationId="{F5C04886-A3D8-5661-B674-235A2BB5D691}"/>
          </ac:spMkLst>
        </pc:spChg>
        <pc:picChg chg="add mod">
          <ac:chgData name="Kelly Stokes" userId="3e5c5154-569e-4d81-aa91-4f91841cdfa9" providerId="ADAL" clId="{4B9A69D5-624A-4695-A28B-8CBAFCA40DD7}" dt="2023-03-16T12:14:29.040" v="223"/>
          <ac:picMkLst>
            <pc:docMk/>
            <pc:sldMk cId="3687842043" sldId="898"/>
            <ac:picMk id="4" creationId="{8D536B22-B86F-0FE3-78A5-AFDB22E69C8E}"/>
          </ac:picMkLst>
        </pc:picChg>
        <pc:picChg chg="add mod">
          <ac:chgData name="Kelly Stokes" userId="3e5c5154-569e-4d81-aa91-4f91841cdfa9" providerId="ADAL" clId="{4B9A69D5-624A-4695-A28B-8CBAFCA40DD7}" dt="2023-03-16T12:14:47.113" v="232"/>
          <ac:picMkLst>
            <pc:docMk/>
            <pc:sldMk cId="3687842043" sldId="898"/>
            <ac:picMk id="7" creationId="{26A811D3-EF1D-B25F-07B7-CE93959977DF}"/>
          </ac:picMkLst>
        </pc:picChg>
        <pc:picChg chg="del">
          <ac:chgData name="Kelly Stokes" userId="3e5c5154-569e-4d81-aa91-4f91841cdfa9" providerId="ADAL" clId="{4B9A69D5-624A-4695-A28B-8CBAFCA40DD7}" dt="2023-03-16T12:14:28.703" v="222" actId="478"/>
          <ac:picMkLst>
            <pc:docMk/>
            <pc:sldMk cId="3687842043" sldId="898"/>
            <ac:picMk id="7170" creationId="{8F4D5FC8-7E06-970A-3C77-43E6545ED09C}"/>
          </ac:picMkLst>
        </pc:picChg>
        <pc:picChg chg="del">
          <ac:chgData name="Kelly Stokes" userId="3e5c5154-569e-4d81-aa91-4f91841cdfa9" providerId="ADAL" clId="{4B9A69D5-624A-4695-A28B-8CBAFCA40DD7}" dt="2023-03-16T12:14:46.782" v="231" actId="478"/>
          <ac:picMkLst>
            <pc:docMk/>
            <pc:sldMk cId="3687842043" sldId="898"/>
            <ac:picMk id="7172" creationId="{3BC474BA-7B3F-FA76-CE42-0336D57124C3}"/>
          </ac:picMkLst>
        </pc:picChg>
      </pc:sldChg>
      <pc:sldChg chg="addSp delSp modSp add mod modAnim">
        <pc:chgData name="Kelly Stokes" userId="3e5c5154-569e-4d81-aa91-4f91841cdfa9" providerId="ADAL" clId="{4B9A69D5-624A-4695-A28B-8CBAFCA40DD7}" dt="2023-03-16T12:17:15.500" v="286"/>
        <pc:sldMkLst>
          <pc:docMk/>
          <pc:sldMk cId="2910948084" sldId="899"/>
        </pc:sldMkLst>
        <pc:spChg chg="mod">
          <ac:chgData name="Kelly Stokes" userId="3e5c5154-569e-4d81-aa91-4f91841cdfa9" providerId="ADAL" clId="{4B9A69D5-624A-4695-A28B-8CBAFCA40DD7}" dt="2023-03-16T12:15:45.511" v="266" actId="20577"/>
          <ac:spMkLst>
            <pc:docMk/>
            <pc:sldMk cId="2910948084" sldId="899"/>
            <ac:spMk id="2" creationId="{52DA34BA-82FC-47C5-BCE1-BB65E08B92A1}"/>
          </ac:spMkLst>
        </pc:spChg>
        <pc:spChg chg="mod">
          <ac:chgData name="Kelly Stokes" userId="3e5c5154-569e-4d81-aa91-4f91841cdfa9" providerId="ADAL" clId="{4B9A69D5-624A-4695-A28B-8CBAFCA40DD7}" dt="2023-03-16T12:16:44.578" v="283" actId="14100"/>
          <ac:spMkLst>
            <pc:docMk/>
            <pc:sldMk cId="2910948084" sldId="899"/>
            <ac:spMk id="5" creationId="{584E8E6F-1BE7-0AC6-2736-B2C73B5122B1}"/>
          </ac:spMkLst>
        </pc:spChg>
        <pc:spChg chg="mod">
          <ac:chgData name="Kelly Stokes" userId="3e5c5154-569e-4d81-aa91-4f91841cdfa9" providerId="ADAL" clId="{4B9A69D5-624A-4695-A28B-8CBAFCA40DD7}" dt="2023-03-16T12:17:15.500" v="286"/>
          <ac:spMkLst>
            <pc:docMk/>
            <pc:sldMk cId="2910948084" sldId="899"/>
            <ac:spMk id="8" creationId="{F5C04886-A3D8-5661-B674-235A2BB5D691}"/>
          </ac:spMkLst>
        </pc:spChg>
        <pc:picChg chg="del">
          <ac:chgData name="Kelly Stokes" userId="3e5c5154-569e-4d81-aa91-4f91841cdfa9" providerId="ADAL" clId="{4B9A69D5-624A-4695-A28B-8CBAFCA40DD7}" dt="2023-03-16T12:16:13.460" v="267" actId="478"/>
          <ac:picMkLst>
            <pc:docMk/>
            <pc:sldMk cId="2910948084" sldId="899"/>
            <ac:picMk id="4" creationId="{8D536B22-B86F-0FE3-78A5-AFDB22E69C8E}"/>
          </ac:picMkLst>
        </pc:picChg>
        <pc:picChg chg="del">
          <ac:chgData name="Kelly Stokes" userId="3e5c5154-569e-4d81-aa91-4f91841cdfa9" providerId="ADAL" clId="{4B9A69D5-624A-4695-A28B-8CBAFCA40DD7}" dt="2023-03-16T12:16:26.011" v="269" actId="478"/>
          <ac:picMkLst>
            <pc:docMk/>
            <pc:sldMk cId="2910948084" sldId="899"/>
            <ac:picMk id="7" creationId="{26A811D3-EF1D-B25F-07B7-CE93959977DF}"/>
          </ac:picMkLst>
        </pc:picChg>
        <pc:picChg chg="add mod">
          <ac:chgData name="Kelly Stokes" userId="3e5c5154-569e-4d81-aa91-4f91841cdfa9" providerId="ADAL" clId="{4B9A69D5-624A-4695-A28B-8CBAFCA40DD7}" dt="2023-03-16T12:16:13.816" v="268"/>
          <ac:picMkLst>
            <pc:docMk/>
            <pc:sldMk cId="2910948084" sldId="899"/>
            <ac:picMk id="9" creationId="{EF584440-6294-941B-74E6-B9963EA9FECF}"/>
          </ac:picMkLst>
        </pc:picChg>
        <pc:picChg chg="add mod">
          <ac:chgData name="Kelly Stokes" userId="3e5c5154-569e-4d81-aa91-4f91841cdfa9" providerId="ADAL" clId="{4B9A69D5-624A-4695-A28B-8CBAFCA40DD7}" dt="2023-03-16T12:16:26.767" v="270"/>
          <ac:picMkLst>
            <pc:docMk/>
            <pc:sldMk cId="2910948084" sldId="899"/>
            <ac:picMk id="10" creationId="{22F5653E-9F95-10AD-6071-BBA97478980A}"/>
          </ac:picMkLst>
        </pc:picChg>
      </pc:sldChg>
      <pc:sldChg chg="add del replId">
        <pc:chgData name="Kelly Stokes" userId="3e5c5154-569e-4d81-aa91-4f91841cdfa9" providerId="ADAL" clId="{4B9A69D5-624A-4695-A28B-8CBAFCA40DD7}" dt="2023-03-16T12:03:09.959" v="147" actId="2890"/>
        <pc:sldMkLst>
          <pc:docMk/>
          <pc:sldMk cId="3201478097" sldId="899"/>
        </pc:sldMkLst>
      </pc:sldChg>
    </pc:docChg>
  </pc:docChgLst>
  <pc:docChgLst>
    <pc:chgData name="Kelly Stokes" userId="3e5c5154-569e-4d81-aa91-4f91841cdfa9" providerId="ADAL" clId="{2BEB94D4-BAE1-43DA-837A-C4B5D33BE80B}"/>
    <pc:docChg chg="custSel delSld modSld sldOrd">
      <pc:chgData name="Kelly Stokes" userId="3e5c5154-569e-4d81-aa91-4f91841cdfa9" providerId="ADAL" clId="{2BEB94D4-BAE1-43DA-837A-C4B5D33BE80B}" dt="2023-05-04T07:03:41.429" v="635" actId="27636"/>
      <pc:docMkLst>
        <pc:docMk/>
      </pc:docMkLst>
      <pc:sldChg chg="modAnim">
        <pc:chgData name="Kelly Stokes" userId="3e5c5154-569e-4d81-aa91-4f91841cdfa9" providerId="ADAL" clId="{2BEB94D4-BAE1-43DA-837A-C4B5D33BE80B}" dt="2023-05-04T06:34:26.030" v="5"/>
        <pc:sldMkLst>
          <pc:docMk/>
          <pc:sldMk cId="2238747566" sldId="313"/>
        </pc:sldMkLst>
      </pc:sldChg>
      <pc:sldChg chg="del">
        <pc:chgData name="Kelly Stokes" userId="3e5c5154-569e-4d81-aa91-4f91841cdfa9" providerId="ADAL" clId="{2BEB94D4-BAE1-43DA-837A-C4B5D33BE80B}" dt="2023-05-04T06:35:49.637" v="6" actId="2696"/>
        <pc:sldMkLst>
          <pc:docMk/>
          <pc:sldMk cId="2105447431" sldId="631"/>
        </pc:sldMkLst>
      </pc:sldChg>
      <pc:sldChg chg="del">
        <pc:chgData name="Kelly Stokes" userId="3e5c5154-569e-4d81-aa91-4f91841cdfa9" providerId="ADAL" clId="{2BEB94D4-BAE1-43DA-837A-C4B5D33BE80B}" dt="2023-05-04T06:35:49.637" v="6" actId="2696"/>
        <pc:sldMkLst>
          <pc:docMk/>
          <pc:sldMk cId="1365026641" sldId="632"/>
        </pc:sldMkLst>
      </pc:sldChg>
      <pc:sldChg chg="del">
        <pc:chgData name="Kelly Stokes" userId="3e5c5154-569e-4d81-aa91-4f91841cdfa9" providerId="ADAL" clId="{2BEB94D4-BAE1-43DA-837A-C4B5D33BE80B}" dt="2023-05-04T06:35:49.637" v="6" actId="2696"/>
        <pc:sldMkLst>
          <pc:docMk/>
          <pc:sldMk cId="2117799694" sldId="633"/>
        </pc:sldMkLst>
      </pc:sldChg>
      <pc:sldChg chg="del">
        <pc:chgData name="Kelly Stokes" userId="3e5c5154-569e-4d81-aa91-4f91841cdfa9" providerId="ADAL" clId="{2BEB94D4-BAE1-43DA-837A-C4B5D33BE80B}" dt="2023-05-04T06:35:49.637" v="6" actId="2696"/>
        <pc:sldMkLst>
          <pc:docMk/>
          <pc:sldMk cId="2420798331" sldId="634"/>
        </pc:sldMkLst>
      </pc:sldChg>
      <pc:sldChg chg="del">
        <pc:chgData name="Kelly Stokes" userId="3e5c5154-569e-4d81-aa91-4f91841cdfa9" providerId="ADAL" clId="{2BEB94D4-BAE1-43DA-837A-C4B5D33BE80B}" dt="2023-05-04T06:35:49.637" v="6" actId="2696"/>
        <pc:sldMkLst>
          <pc:docMk/>
          <pc:sldMk cId="3345385473" sldId="635"/>
        </pc:sldMkLst>
      </pc:sldChg>
      <pc:sldChg chg="del">
        <pc:chgData name="Kelly Stokes" userId="3e5c5154-569e-4d81-aa91-4f91841cdfa9" providerId="ADAL" clId="{2BEB94D4-BAE1-43DA-837A-C4B5D33BE80B}" dt="2023-05-04T06:35:49.637" v="6" actId="2696"/>
        <pc:sldMkLst>
          <pc:docMk/>
          <pc:sldMk cId="4228722389" sldId="636"/>
        </pc:sldMkLst>
      </pc:sldChg>
      <pc:sldChg chg="del">
        <pc:chgData name="Kelly Stokes" userId="3e5c5154-569e-4d81-aa91-4f91841cdfa9" providerId="ADAL" clId="{2BEB94D4-BAE1-43DA-837A-C4B5D33BE80B}" dt="2023-05-04T06:35:49.637" v="6" actId="2696"/>
        <pc:sldMkLst>
          <pc:docMk/>
          <pc:sldMk cId="3941424243" sldId="637"/>
        </pc:sldMkLst>
      </pc:sldChg>
      <pc:sldChg chg="del">
        <pc:chgData name="Kelly Stokes" userId="3e5c5154-569e-4d81-aa91-4f91841cdfa9" providerId="ADAL" clId="{2BEB94D4-BAE1-43DA-837A-C4B5D33BE80B}" dt="2023-05-04T06:36:21.986" v="7" actId="2696"/>
        <pc:sldMkLst>
          <pc:docMk/>
          <pc:sldMk cId="4208647796" sldId="641"/>
        </pc:sldMkLst>
      </pc:sldChg>
      <pc:sldChg chg="del">
        <pc:chgData name="Kelly Stokes" userId="3e5c5154-569e-4d81-aa91-4f91841cdfa9" providerId="ADAL" clId="{2BEB94D4-BAE1-43DA-837A-C4B5D33BE80B}" dt="2023-05-04T06:36:21.986" v="7" actId="2696"/>
        <pc:sldMkLst>
          <pc:docMk/>
          <pc:sldMk cId="2342591610" sldId="642"/>
        </pc:sldMkLst>
      </pc:sldChg>
      <pc:sldChg chg="del">
        <pc:chgData name="Kelly Stokes" userId="3e5c5154-569e-4d81-aa91-4f91841cdfa9" providerId="ADAL" clId="{2BEB94D4-BAE1-43DA-837A-C4B5D33BE80B}" dt="2023-05-04T06:36:37.640" v="11" actId="2696"/>
        <pc:sldMkLst>
          <pc:docMk/>
          <pc:sldMk cId="1620481491" sldId="644"/>
        </pc:sldMkLst>
      </pc:sldChg>
      <pc:sldChg chg="del">
        <pc:chgData name="Kelly Stokes" userId="3e5c5154-569e-4d81-aa91-4f91841cdfa9" providerId="ADAL" clId="{2BEB94D4-BAE1-43DA-837A-C4B5D33BE80B}" dt="2023-05-04T06:36:37.640" v="11" actId="2696"/>
        <pc:sldMkLst>
          <pc:docMk/>
          <pc:sldMk cId="1719625573" sldId="645"/>
        </pc:sldMkLst>
      </pc:sldChg>
      <pc:sldChg chg="del">
        <pc:chgData name="Kelly Stokes" userId="3e5c5154-569e-4d81-aa91-4f91841cdfa9" providerId="ADAL" clId="{2BEB94D4-BAE1-43DA-837A-C4B5D33BE80B}" dt="2023-05-04T06:36:52.513" v="15" actId="2696"/>
        <pc:sldMkLst>
          <pc:docMk/>
          <pc:sldMk cId="1802016948" sldId="647"/>
        </pc:sldMkLst>
      </pc:sldChg>
      <pc:sldChg chg="del">
        <pc:chgData name="Kelly Stokes" userId="3e5c5154-569e-4d81-aa91-4f91841cdfa9" providerId="ADAL" clId="{2BEB94D4-BAE1-43DA-837A-C4B5D33BE80B}" dt="2023-05-04T06:36:52.513" v="15" actId="2696"/>
        <pc:sldMkLst>
          <pc:docMk/>
          <pc:sldMk cId="2255370614" sldId="648"/>
        </pc:sldMkLst>
      </pc:sldChg>
      <pc:sldChg chg="del">
        <pc:chgData name="Kelly Stokes" userId="3e5c5154-569e-4d81-aa91-4f91841cdfa9" providerId="ADAL" clId="{2BEB94D4-BAE1-43DA-837A-C4B5D33BE80B}" dt="2023-05-04T06:37:07.804" v="19" actId="2696"/>
        <pc:sldMkLst>
          <pc:docMk/>
          <pc:sldMk cId="3242556432" sldId="650"/>
        </pc:sldMkLst>
      </pc:sldChg>
      <pc:sldChg chg="del">
        <pc:chgData name="Kelly Stokes" userId="3e5c5154-569e-4d81-aa91-4f91841cdfa9" providerId="ADAL" clId="{2BEB94D4-BAE1-43DA-837A-C4B5D33BE80B}" dt="2023-05-04T06:37:07.804" v="19" actId="2696"/>
        <pc:sldMkLst>
          <pc:docMk/>
          <pc:sldMk cId="2068078515" sldId="651"/>
        </pc:sldMkLst>
      </pc:sldChg>
      <pc:sldChg chg="del modAnim">
        <pc:chgData name="Kelly Stokes" userId="3e5c5154-569e-4d81-aa91-4f91841cdfa9" providerId="ADAL" clId="{2BEB94D4-BAE1-43DA-837A-C4B5D33BE80B}" dt="2023-05-04T06:42:33.811" v="98" actId="2696"/>
        <pc:sldMkLst>
          <pc:docMk/>
          <pc:sldMk cId="3371957639" sldId="659"/>
        </pc:sldMkLst>
      </pc:sldChg>
      <pc:sldChg chg="del">
        <pc:chgData name="Kelly Stokes" userId="3e5c5154-569e-4d81-aa91-4f91841cdfa9" providerId="ADAL" clId="{2BEB94D4-BAE1-43DA-837A-C4B5D33BE80B}" dt="2023-05-04T06:37:56.055" v="25" actId="2696"/>
        <pc:sldMkLst>
          <pc:docMk/>
          <pc:sldMk cId="353084562" sldId="660"/>
        </pc:sldMkLst>
      </pc:sldChg>
      <pc:sldChg chg="addSp modSp modAnim">
        <pc:chgData name="Kelly Stokes" userId="3e5c5154-569e-4d81-aa91-4f91841cdfa9" providerId="ADAL" clId="{2BEB94D4-BAE1-43DA-837A-C4B5D33BE80B}" dt="2023-05-04T06:42:14.685" v="95"/>
        <pc:sldMkLst>
          <pc:docMk/>
          <pc:sldMk cId="1871637964" sldId="661"/>
        </pc:sldMkLst>
        <pc:picChg chg="add mod">
          <ac:chgData name="Kelly Stokes" userId="3e5c5154-569e-4d81-aa91-4f91841cdfa9" providerId="ADAL" clId="{2BEB94D4-BAE1-43DA-837A-C4B5D33BE80B}" dt="2023-05-04T06:42:02.016" v="91"/>
          <ac:picMkLst>
            <pc:docMk/>
            <pc:sldMk cId="1871637964" sldId="661"/>
            <ac:picMk id="4" creationId="{F84FE042-2E2F-C13D-E09D-CC58B4C3A35F}"/>
          </ac:picMkLst>
        </pc:picChg>
      </pc:sldChg>
      <pc:sldChg chg="del">
        <pc:chgData name="Kelly Stokes" userId="3e5c5154-569e-4d81-aa91-4f91841cdfa9" providerId="ADAL" clId="{2BEB94D4-BAE1-43DA-837A-C4B5D33BE80B}" dt="2023-05-04T06:37:56.055" v="25" actId="2696"/>
        <pc:sldMkLst>
          <pc:docMk/>
          <pc:sldMk cId="2171424114" sldId="662"/>
        </pc:sldMkLst>
      </pc:sldChg>
      <pc:sldChg chg="addSp delSp modSp modAnim">
        <pc:chgData name="Kelly Stokes" userId="3e5c5154-569e-4d81-aa91-4f91841cdfa9" providerId="ADAL" clId="{2BEB94D4-BAE1-43DA-837A-C4B5D33BE80B}" dt="2023-05-04T06:42:51.010" v="100"/>
        <pc:sldMkLst>
          <pc:docMk/>
          <pc:sldMk cId="3044511087" sldId="663"/>
        </pc:sldMkLst>
        <pc:picChg chg="add del mod">
          <ac:chgData name="Kelly Stokes" userId="3e5c5154-569e-4d81-aa91-4f91841cdfa9" providerId="ADAL" clId="{2BEB94D4-BAE1-43DA-837A-C4B5D33BE80B}" dt="2023-05-04T06:41:59.774" v="90" actId="21"/>
          <ac:picMkLst>
            <pc:docMk/>
            <pc:sldMk cId="3044511087" sldId="663"/>
            <ac:picMk id="4" creationId="{866A393D-9E0B-2FFA-2622-EC6AB77106D7}"/>
          </ac:picMkLst>
        </pc:picChg>
        <pc:picChg chg="add mod">
          <ac:chgData name="Kelly Stokes" userId="3e5c5154-569e-4d81-aa91-4f91841cdfa9" providerId="ADAL" clId="{2BEB94D4-BAE1-43DA-837A-C4B5D33BE80B}" dt="2023-05-04T06:42:49.314" v="99"/>
          <ac:picMkLst>
            <pc:docMk/>
            <pc:sldMk cId="3044511087" sldId="663"/>
            <ac:picMk id="5" creationId="{34B05285-E5B8-876B-1911-4139721FB1AB}"/>
          </ac:picMkLst>
        </pc:picChg>
      </pc:sldChg>
      <pc:sldChg chg="addSp modSp mod ord modAnim">
        <pc:chgData name="Kelly Stokes" userId="3e5c5154-569e-4d81-aa91-4f91841cdfa9" providerId="ADAL" clId="{2BEB94D4-BAE1-43DA-837A-C4B5D33BE80B}" dt="2023-05-04T06:42:31.436" v="97"/>
        <pc:sldMkLst>
          <pc:docMk/>
          <pc:sldMk cId="2025794073" sldId="664"/>
        </pc:sldMkLst>
        <pc:spChg chg="add mod">
          <ac:chgData name="Kelly Stokes" userId="3e5c5154-569e-4d81-aa91-4f91841cdfa9" providerId="ADAL" clId="{2BEB94D4-BAE1-43DA-837A-C4B5D33BE80B}" dt="2023-05-04T06:39:49.801" v="32" actId="1076"/>
          <ac:spMkLst>
            <pc:docMk/>
            <pc:sldMk cId="2025794073" sldId="664"/>
            <ac:spMk id="3" creationId="{967B16CC-C4EA-2A60-72D9-AC9CAEDAEFBF}"/>
          </ac:spMkLst>
        </pc:spChg>
        <pc:picChg chg="add mod">
          <ac:chgData name="Kelly Stokes" userId="3e5c5154-569e-4d81-aa91-4f91841cdfa9" providerId="ADAL" clId="{2BEB94D4-BAE1-43DA-837A-C4B5D33BE80B}" dt="2023-05-04T06:39:57.523" v="33"/>
          <ac:picMkLst>
            <pc:docMk/>
            <pc:sldMk cId="2025794073" sldId="664"/>
            <ac:picMk id="4" creationId="{9268B23A-C375-91B1-F8E9-6ACEFB5BE0FC}"/>
          </ac:picMkLst>
        </pc:picChg>
      </pc:sldChg>
      <pc:sldChg chg="addSp modSp mod modAnim">
        <pc:chgData name="Kelly Stokes" userId="3e5c5154-569e-4d81-aa91-4f91841cdfa9" providerId="ADAL" clId="{2BEB94D4-BAE1-43DA-837A-C4B5D33BE80B}" dt="2023-05-04T06:41:38.410" v="86"/>
        <pc:sldMkLst>
          <pc:docMk/>
          <pc:sldMk cId="3887951305" sldId="665"/>
        </pc:sldMkLst>
        <pc:spChg chg="mod">
          <ac:chgData name="Kelly Stokes" userId="3e5c5154-569e-4d81-aa91-4f91841cdfa9" providerId="ADAL" clId="{2BEB94D4-BAE1-43DA-837A-C4B5D33BE80B}" dt="2023-05-04T06:41:21.994" v="81" actId="1076"/>
          <ac:spMkLst>
            <pc:docMk/>
            <pc:sldMk cId="3887951305" sldId="665"/>
            <ac:spMk id="2" creationId="{52DA34BA-82FC-47C5-BCE1-BB65E08B92A1}"/>
          </ac:spMkLst>
        </pc:spChg>
        <pc:spChg chg="add mod">
          <ac:chgData name="Kelly Stokes" userId="3e5c5154-569e-4d81-aa91-4f91841cdfa9" providerId="ADAL" clId="{2BEB94D4-BAE1-43DA-837A-C4B5D33BE80B}" dt="2023-05-04T06:40:44.098" v="46" actId="14100"/>
          <ac:spMkLst>
            <pc:docMk/>
            <pc:sldMk cId="3887951305" sldId="665"/>
            <ac:spMk id="4" creationId="{2E54C1EA-F475-04DE-5B4A-F5898B14A9A2}"/>
          </ac:spMkLst>
        </pc:spChg>
        <pc:spChg chg="add mod">
          <ac:chgData name="Kelly Stokes" userId="3e5c5154-569e-4d81-aa91-4f91841cdfa9" providerId="ADAL" clId="{2BEB94D4-BAE1-43DA-837A-C4B5D33BE80B}" dt="2023-05-04T06:40:57.675" v="63" actId="1076"/>
          <ac:spMkLst>
            <pc:docMk/>
            <pc:sldMk cId="3887951305" sldId="665"/>
            <ac:spMk id="6" creationId="{B2DC411F-93E7-A096-B30C-412F45B37638}"/>
          </ac:spMkLst>
        </pc:spChg>
        <pc:spChg chg="add mod">
          <ac:chgData name="Kelly Stokes" userId="3e5c5154-569e-4d81-aa91-4f91841cdfa9" providerId="ADAL" clId="{2BEB94D4-BAE1-43DA-837A-C4B5D33BE80B}" dt="2023-05-04T06:41:19.245" v="80" actId="1076"/>
          <ac:spMkLst>
            <pc:docMk/>
            <pc:sldMk cId="3887951305" sldId="665"/>
            <ac:spMk id="8" creationId="{801488E0-6C5F-DC2D-95CD-F6D92168D508}"/>
          </ac:spMkLst>
        </pc:spChg>
      </pc:sldChg>
      <pc:sldChg chg="del">
        <pc:chgData name="Kelly Stokes" userId="3e5c5154-569e-4d81-aa91-4f91841cdfa9" providerId="ADAL" clId="{2BEB94D4-BAE1-43DA-837A-C4B5D33BE80B}" dt="2023-05-04T06:42:57.166" v="101" actId="2696"/>
        <pc:sldMkLst>
          <pc:docMk/>
          <pc:sldMk cId="3915408701" sldId="667"/>
        </pc:sldMkLst>
      </pc:sldChg>
      <pc:sldChg chg="del">
        <pc:chgData name="Kelly Stokes" userId="3e5c5154-569e-4d81-aa91-4f91841cdfa9" providerId="ADAL" clId="{2BEB94D4-BAE1-43DA-837A-C4B5D33BE80B}" dt="2023-05-04T06:43:05.505" v="102" actId="2696"/>
        <pc:sldMkLst>
          <pc:docMk/>
          <pc:sldMk cId="1580770310" sldId="668"/>
        </pc:sldMkLst>
      </pc:sldChg>
      <pc:sldChg chg="del">
        <pc:chgData name="Kelly Stokes" userId="3e5c5154-569e-4d81-aa91-4f91841cdfa9" providerId="ADAL" clId="{2BEB94D4-BAE1-43DA-837A-C4B5D33BE80B}" dt="2023-05-04T06:44:25.305" v="149" actId="2696"/>
        <pc:sldMkLst>
          <pc:docMk/>
          <pc:sldMk cId="2986339529" sldId="670"/>
        </pc:sldMkLst>
      </pc:sldChg>
      <pc:sldChg chg="del">
        <pc:chgData name="Kelly Stokes" userId="3e5c5154-569e-4d81-aa91-4f91841cdfa9" providerId="ADAL" clId="{2BEB94D4-BAE1-43DA-837A-C4B5D33BE80B}" dt="2023-05-04T06:44:25.305" v="149" actId="2696"/>
        <pc:sldMkLst>
          <pc:docMk/>
          <pc:sldMk cId="1720774712" sldId="671"/>
        </pc:sldMkLst>
      </pc:sldChg>
      <pc:sldChg chg="del">
        <pc:chgData name="Kelly Stokes" userId="3e5c5154-569e-4d81-aa91-4f91841cdfa9" providerId="ADAL" clId="{2BEB94D4-BAE1-43DA-837A-C4B5D33BE80B}" dt="2023-05-04T06:47:23.768" v="226" actId="2696"/>
        <pc:sldMkLst>
          <pc:docMk/>
          <pc:sldMk cId="504723398" sldId="683"/>
        </pc:sldMkLst>
      </pc:sldChg>
      <pc:sldChg chg="del">
        <pc:chgData name="Kelly Stokes" userId="3e5c5154-569e-4d81-aa91-4f91841cdfa9" providerId="ADAL" clId="{2BEB94D4-BAE1-43DA-837A-C4B5D33BE80B}" dt="2023-05-04T06:47:23.768" v="226" actId="2696"/>
        <pc:sldMkLst>
          <pc:docMk/>
          <pc:sldMk cId="1841603477" sldId="684"/>
        </pc:sldMkLst>
      </pc:sldChg>
      <pc:sldChg chg="del">
        <pc:chgData name="Kelly Stokes" userId="3e5c5154-569e-4d81-aa91-4f91841cdfa9" providerId="ADAL" clId="{2BEB94D4-BAE1-43DA-837A-C4B5D33BE80B}" dt="2023-05-04T06:47:23.768" v="226" actId="2696"/>
        <pc:sldMkLst>
          <pc:docMk/>
          <pc:sldMk cId="2490450801" sldId="685"/>
        </pc:sldMkLst>
      </pc:sldChg>
      <pc:sldChg chg="del">
        <pc:chgData name="Kelly Stokes" userId="3e5c5154-569e-4d81-aa91-4f91841cdfa9" providerId="ADAL" clId="{2BEB94D4-BAE1-43DA-837A-C4B5D33BE80B}" dt="2023-05-04T06:47:23.768" v="226" actId="2696"/>
        <pc:sldMkLst>
          <pc:docMk/>
          <pc:sldMk cId="4049262382" sldId="686"/>
        </pc:sldMkLst>
      </pc:sldChg>
      <pc:sldChg chg="del">
        <pc:chgData name="Kelly Stokes" userId="3e5c5154-569e-4d81-aa91-4f91841cdfa9" providerId="ADAL" clId="{2BEB94D4-BAE1-43DA-837A-C4B5D33BE80B}" dt="2023-05-04T06:47:23.768" v="226" actId="2696"/>
        <pc:sldMkLst>
          <pc:docMk/>
          <pc:sldMk cId="608977191" sldId="687"/>
        </pc:sldMkLst>
      </pc:sldChg>
      <pc:sldChg chg="del">
        <pc:chgData name="Kelly Stokes" userId="3e5c5154-569e-4d81-aa91-4f91841cdfa9" providerId="ADAL" clId="{2BEB94D4-BAE1-43DA-837A-C4B5D33BE80B}" dt="2023-05-04T06:47:23.768" v="226" actId="2696"/>
        <pc:sldMkLst>
          <pc:docMk/>
          <pc:sldMk cId="2864159906" sldId="688"/>
        </pc:sldMkLst>
      </pc:sldChg>
      <pc:sldChg chg="del">
        <pc:chgData name="Kelly Stokes" userId="3e5c5154-569e-4d81-aa91-4f91841cdfa9" providerId="ADAL" clId="{2BEB94D4-BAE1-43DA-837A-C4B5D33BE80B}" dt="2023-05-04T06:47:23.768" v="226" actId="2696"/>
        <pc:sldMkLst>
          <pc:docMk/>
          <pc:sldMk cId="3355343566" sldId="689"/>
        </pc:sldMkLst>
      </pc:sldChg>
      <pc:sldChg chg="del">
        <pc:chgData name="Kelly Stokes" userId="3e5c5154-569e-4d81-aa91-4f91841cdfa9" providerId="ADAL" clId="{2BEB94D4-BAE1-43DA-837A-C4B5D33BE80B}" dt="2023-05-04T06:47:23.768" v="226" actId="2696"/>
        <pc:sldMkLst>
          <pc:docMk/>
          <pc:sldMk cId="4031364502" sldId="690"/>
        </pc:sldMkLst>
      </pc:sldChg>
      <pc:sldChg chg="del">
        <pc:chgData name="Kelly Stokes" userId="3e5c5154-569e-4d81-aa91-4f91841cdfa9" providerId="ADAL" clId="{2BEB94D4-BAE1-43DA-837A-C4B5D33BE80B}" dt="2023-05-04T06:47:23.768" v="226" actId="2696"/>
        <pc:sldMkLst>
          <pc:docMk/>
          <pc:sldMk cId="1349607358" sldId="691"/>
        </pc:sldMkLst>
      </pc:sldChg>
      <pc:sldChg chg="del">
        <pc:chgData name="Kelly Stokes" userId="3e5c5154-569e-4d81-aa91-4f91841cdfa9" providerId="ADAL" clId="{2BEB94D4-BAE1-43DA-837A-C4B5D33BE80B}" dt="2023-05-04T06:47:23.768" v="226" actId="2696"/>
        <pc:sldMkLst>
          <pc:docMk/>
          <pc:sldMk cId="3070039404" sldId="692"/>
        </pc:sldMkLst>
      </pc:sldChg>
      <pc:sldChg chg="del">
        <pc:chgData name="Kelly Stokes" userId="3e5c5154-569e-4d81-aa91-4f91841cdfa9" providerId="ADAL" clId="{2BEB94D4-BAE1-43DA-837A-C4B5D33BE80B}" dt="2023-05-04T06:38:30.472" v="29" actId="2696"/>
        <pc:sldMkLst>
          <pc:docMk/>
          <pc:sldMk cId="3742803312" sldId="703"/>
        </pc:sldMkLst>
      </pc:sldChg>
      <pc:sldChg chg="del">
        <pc:chgData name="Kelly Stokes" userId="3e5c5154-569e-4d81-aa91-4f91841cdfa9" providerId="ADAL" clId="{2BEB94D4-BAE1-43DA-837A-C4B5D33BE80B}" dt="2023-05-04T06:38:30.472" v="29" actId="2696"/>
        <pc:sldMkLst>
          <pc:docMk/>
          <pc:sldMk cId="3541326340" sldId="704"/>
        </pc:sldMkLst>
      </pc:sldChg>
      <pc:sldChg chg="del">
        <pc:chgData name="Kelly Stokes" userId="3e5c5154-569e-4d81-aa91-4f91841cdfa9" providerId="ADAL" clId="{2BEB94D4-BAE1-43DA-837A-C4B5D33BE80B}" dt="2023-05-04T06:38:30.472" v="29" actId="2696"/>
        <pc:sldMkLst>
          <pc:docMk/>
          <pc:sldMk cId="1453629100" sldId="705"/>
        </pc:sldMkLst>
      </pc:sldChg>
      <pc:sldChg chg="del">
        <pc:chgData name="Kelly Stokes" userId="3e5c5154-569e-4d81-aa91-4f91841cdfa9" providerId="ADAL" clId="{2BEB94D4-BAE1-43DA-837A-C4B5D33BE80B}" dt="2023-05-04T06:38:30.472" v="29" actId="2696"/>
        <pc:sldMkLst>
          <pc:docMk/>
          <pc:sldMk cId="3614904932" sldId="706"/>
        </pc:sldMkLst>
      </pc:sldChg>
      <pc:sldChg chg="del">
        <pc:chgData name="Kelly Stokes" userId="3e5c5154-569e-4d81-aa91-4f91841cdfa9" providerId="ADAL" clId="{2BEB94D4-BAE1-43DA-837A-C4B5D33BE80B}" dt="2023-05-04T06:38:30.472" v="29" actId="2696"/>
        <pc:sldMkLst>
          <pc:docMk/>
          <pc:sldMk cId="2584743738" sldId="707"/>
        </pc:sldMkLst>
      </pc:sldChg>
      <pc:sldChg chg="del">
        <pc:chgData name="Kelly Stokes" userId="3e5c5154-569e-4d81-aa91-4f91841cdfa9" providerId="ADAL" clId="{2BEB94D4-BAE1-43DA-837A-C4B5D33BE80B}" dt="2023-05-04T06:38:30.472" v="29" actId="2696"/>
        <pc:sldMkLst>
          <pc:docMk/>
          <pc:sldMk cId="3500775286" sldId="708"/>
        </pc:sldMkLst>
      </pc:sldChg>
      <pc:sldChg chg="del">
        <pc:chgData name="Kelly Stokes" userId="3e5c5154-569e-4d81-aa91-4f91841cdfa9" providerId="ADAL" clId="{2BEB94D4-BAE1-43DA-837A-C4B5D33BE80B}" dt="2023-05-04T06:38:30.472" v="29" actId="2696"/>
        <pc:sldMkLst>
          <pc:docMk/>
          <pc:sldMk cId="1017555458" sldId="709"/>
        </pc:sldMkLst>
      </pc:sldChg>
      <pc:sldChg chg="del">
        <pc:chgData name="Kelly Stokes" userId="3e5c5154-569e-4d81-aa91-4f91841cdfa9" providerId="ADAL" clId="{2BEB94D4-BAE1-43DA-837A-C4B5D33BE80B}" dt="2023-05-04T06:48:39.790" v="229" actId="2696"/>
        <pc:sldMkLst>
          <pc:docMk/>
          <pc:sldMk cId="2219011329" sldId="713"/>
        </pc:sldMkLst>
      </pc:sldChg>
      <pc:sldChg chg="del">
        <pc:chgData name="Kelly Stokes" userId="3e5c5154-569e-4d81-aa91-4f91841cdfa9" providerId="ADAL" clId="{2BEB94D4-BAE1-43DA-837A-C4B5D33BE80B}" dt="2023-05-04T06:48:39.790" v="229" actId="2696"/>
        <pc:sldMkLst>
          <pc:docMk/>
          <pc:sldMk cId="2268276160" sldId="714"/>
        </pc:sldMkLst>
      </pc:sldChg>
      <pc:sldChg chg="del">
        <pc:chgData name="Kelly Stokes" userId="3e5c5154-569e-4d81-aa91-4f91841cdfa9" providerId="ADAL" clId="{2BEB94D4-BAE1-43DA-837A-C4B5D33BE80B}" dt="2023-05-04T06:48:54.172" v="233" actId="2696"/>
        <pc:sldMkLst>
          <pc:docMk/>
          <pc:sldMk cId="995377043" sldId="716"/>
        </pc:sldMkLst>
      </pc:sldChg>
      <pc:sldChg chg="del">
        <pc:chgData name="Kelly Stokes" userId="3e5c5154-569e-4d81-aa91-4f91841cdfa9" providerId="ADAL" clId="{2BEB94D4-BAE1-43DA-837A-C4B5D33BE80B}" dt="2023-05-04T06:48:54.172" v="233" actId="2696"/>
        <pc:sldMkLst>
          <pc:docMk/>
          <pc:sldMk cId="733370540" sldId="717"/>
        </pc:sldMkLst>
      </pc:sldChg>
      <pc:sldChg chg="del">
        <pc:chgData name="Kelly Stokes" userId="3e5c5154-569e-4d81-aa91-4f91841cdfa9" providerId="ADAL" clId="{2BEB94D4-BAE1-43DA-837A-C4B5D33BE80B}" dt="2023-05-04T06:49:09.842" v="237" actId="2696"/>
        <pc:sldMkLst>
          <pc:docMk/>
          <pc:sldMk cId="829330361" sldId="719"/>
        </pc:sldMkLst>
      </pc:sldChg>
      <pc:sldChg chg="del">
        <pc:chgData name="Kelly Stokes" userId="3e5c5154-569e-4d81-aa91-4f91841cdfa9" providerId="ADAL" clId="{2BEB94D4-BAE1-43DA-837A-C4B5D33BE80B}" dt="2023-05-04T06:49:09.842" v="237" actId="2696"/>
        <pc:sldMkLst>
          <pc:docMk/>
          <pc:sldMk cId="432746526" sldId="720"/>
        </pc:sldMkLst>
      </pc:sldChg>
      <pc:sldChg chg="del">
        <pc:chgData name="Kelly Stokes" userId="3e5c5154-569e-4d81-aa91-4f91841cdfa9" providerId="ADAL" clId="{2BEB94D4-BAE1-43DA-837A-C4B5D33BE80B}" dt="2023-05-04T06:49:26.224" v="241" actId="2696"/>
        <pc:sldMkLst>
          <pc:docMk/>
          <pc:sldMk cId="3306780232" sldId="722"/>
        </pc:sldMkLst>
      </pc:sldChg>
      <pc:sldChg chg="del">
        <pc:chgData name="Kelly Stokes" userId="3e5c5154-569e-4d81-aa91-4f91841cdfa9" providerId="ADAL" clId="{2BEB94D4-BAE1-43DA-837A-C4B5D33BE80B}" dt="2023-05-04T06:49:26.224" v="241" actId="2696"/>
        <pc:sldMkLst>
          <pc:docMk/>
          <pc:sldMk cId="317969128" sldId="723"/>
        </pc:sldMkLst>
      </pc:sldChg>
      <pc:sldChg chg="del">
        <pc:chgData name="Kelly Stokes" userId="3e5c5154-569e-4d81-aa91-4f91841cdfa9" providerId="ADAL" clId="{2BEB94D4-BAE1-43DA-837A-C4B5D33BE80B}" dt="2023-05-04T06:49:51.214" v="245" actId="2696"/>
        <pc:sldMkLst>
          <pc:docMk/>
          <pc:sldMk cId="4185351375" sldId="730"/>
        </pc:sldMkLst>
      </pc:sldChg>
      <pc:sldChg chg="addSp modSp modAnim">
        <pc:chgData name="Kelly Stokes" userId="3e5c5154-569e-4d81-aa91-4f91841cdfa9" providerId="ADAL" clId="{2BEB94D4-BAE1-43DA-837A-C4B5D33BE80B}" dt="2023-05-04T06:50:19.179" v="251"/>
        <pc:sldMkLst>
          <pc:docMk/>
          <pc:sldMk cId="1920895605" sldId="731"/>
        </pc:sldMkLst>
        <pc:picChg chg="add mod">
          <ac:chgData name="Kelly Stokes" userId="3e5c5154-569e-4d81-aa91-4f91841cdfa9" providerId="ADAL" clId="{2BEB94D4-BAE1-43DA-837A-C4B5D33BE80B}" dt="2023-05-04T06:50:11.455" v="248"/>
          <ac:picMkLst>
            <pc:docMk/>
            <pc:sldMk cId="1920895605" sldId="731"/>
            <ac:picMk id="4" creationId="{0AFF2A09-7665-1A13-A2C6-BD0734EDA0A0}"/>
          </ac:picMkLst>
        </pc:picChg>
      </pc:sldChg>
      <pc:sldChg chg="del">
        <pc:chgData name="Kelly Stokes" userId="3e5c5154-569e-4d81-aa91-4f91841cdfa9" providerId="ADAL" clId="{2BEB94D4-BAE1-43DA-837A-C4B5D33BE80B}" dt="2023-05-04T06:50:00.635" v="246" actId="2696"/>
        <pc:sldMkLst>
          <pc:docMk/>
          <pc:sldMk cId="4100521189" sldId="732"/>
        </pc:sldMkLst>
      </pc:sldChg>
      <pc:sldChg chg="addSp modSp modAnim">
        <pc:chgData name="Kelly Stokes" userId="3e5c5154-569e-4d81-aa91-4f91841cdfa9" providerId="ADAL" clId="{2BEB94D4-BAE1-43DA-837A-C4B5D33BE80B}" dt="2023-05-04T06:50:49.185" v="257"/>
        <pc:sldMkLst>
          <pc:docMk/>
          <pc:sldMk cId="3267699134" sldId="733"/>
        </pc:sldMkLst>
        <pc:picChg chg="add mod">
          <ac:chgData name="Kelly Stokes" userId="3e5c5154-569e-4d81-aa91-4f91841cdfa9" providerId="ADAL" clId="{2BEB94D4-BAE1-43DA-837A-C4B5D33BE80B}" dt="2023-05-04T06:50:41.091" v="254"/>
          <ac:picMkLst>
            <pc:docMk/>
            <pc:sldMk cId="3267699134" sldId="733"/>
            <ac:picMk id="4" creationId="{7156D71D-A259-DD0A-5964-6BE77EDFA5C0}"/>
          </ac:picMkLst>
        </pc:picChg>
      </pc:sldChg>
      <pc:sldChg chg="del">
        <pc:chgData name="Kelly Stokes" userId="3e5c5154-569e-4d81-aa91-4f91841cdfa9" providerId="ADAL" clId="{2BEB94D4-BAE1-43DA-837A-C4B5D33BE80B}" dt="2023-05-04T06:50:00.635" v="246" actId="2696"/>
        <pc:sldMkLst>
          <pc:docMk/>
          <pc:sldMk cId="2385021750" sldId="734"/>
        </pc:sldMkLst>
      </pc:sldChg>
      <pc:sldChg chg="addSp modSp modAnim">
        <pc:chgData name="Kelly Stokes" userId="3e5c5154-569e-4d81-aa91-4f91841cdfa9" providerId="ADAL" clId="{2BEB94D4-BAE1-43DA-837A-C4B5D33BE80B}" dt="2023-05-04T06:51:09.311" v="262"/>
        <pc:sldMkLst>
          <pc:docMk/>
          <pc:sldMk cId="2828796362" sldId="735"/>
        </pc:sldMkLst>
        <pc:picChg chg="add mod">
          <ac:chgData name="Kelly Stokes" userId="3e5c5154-569e-4d81-aa91-4f91841cdfa9" providerId="ADAL" clId="{2BEB94D4-BAE1-43DA-837A-C4B5D33BE80B}" dt="2023-05-04T06:51:02.093" v="259"/>
          <ac:picMkLst>
            <pc:docMk/>
            <pc:sldMk cId="2828796362" sldId="735"/>
            <ac:picMk id="4" creationId="{5A060DEA-BE9F-1CC8-08C9-AE0129362047}"/>
          </ac:picMkLst>
        </pc:picChg>
      </pc:sldChg>
      <pc:sldChg chg="del">
        <pc:chgData name="Kelly Stokes" userId="3e5c5154-569e-4d81-aa91-4f91841cdfa9" providerId="ADAL" clId="{2BEB94D4-BAE1-43DA-837A-C4B5D33BE80B}" dt="2023-05-04T06:50:05.799" v="247" actId="2696"/>
        <pc:sldMkLst>
          <pc:docMk/>
          <pc:sldMk cId="1234161157" sldId="736"/>
        </pc:sldMkLst>
      </pc:sldChg>
      <pc:sldChg chg="del">
        <pc:chgData name="Kelly Stokes" userId="3e5c5154-569e-4d81-aa91-4f91841cdfa9" providerId="ADAL" clId="{2BEB94D4-BAE1-43DA-837A-C4B5D33BE80B}" dt="2023-05-04T06:50:28.394" v="252" actId="2696"/>
        <pc:sldMkLst>
          <pc:docMk/>
          <pc:sldMk cId="2488811759" sldId="737"/>
        </pc:sldMkLst>
      </pc:sldChg>
      <pc:sldChg chg="del">
        <pc:chgData name="Kelly Stokes" userId="3e5c5154-569e-4d81-aa91-4f91841cdfa9" providerId="ADAL" clId="{2BEB94D4-BAE1-43DA-837A-C4B5D33BE80B}" dt="2023-05-04T06:50:35.565" v="253" actId="2696"/>
        <pc:sldMkLst>
          <pc:docMk/>
          <pc:sldMk cId="3994217658" sldId="739"/>
        </pc:sldMkLst>
      </pc:sldChg>
      <pc:sldChg chg="del">
        <pc:chgData name="Kelly Stokes" userId="3e5c5154-569e-4d81-aa91-4f91841cdfa9" providerId="ADAL" clId="{2BEB94D4-BAE1-43DA-837A-C4B5D33BE80B}" dt="2023-05-04T06:50:35.565" v="253" actId="2696"/>
        <pc:sldMkLst>
          <pc:docMk/>
          <pc:sldMk cId="1044736241" sldId="740"/>
        </pc:sldMkLst>
      </pc:sldChg>
      <pc:sldChg chg="del">
        <pc:chgData name="Kelly Stokes" userId="3e5c5154-569e-4d81-aa91-4f91841cdfa9" providerId="ADAL" clId="{2BEB94D4-BAE1-43DA-837A-C4B5D33BE80B}" dt="2023-05-04T06:50:56.297" v="258" actId="2696"/>
        <pc:sldMkLst>
          <pc:docMk/>
          <pc:sldMk cId="3896786435" sldId="742"/>
        </pc:sldMkLst>
      </pc:sldChg>
      <pc:sldChg chg="del">
        <pc:chgData name="Kelly Stokes" userId="3e5c5154-569e-4d81-aa91-4f91841cdfa9" providerId="ADAL" clId="{2BEB94D4-BAE1-43DA-837A-C4B5D33BE80B}" dt="2023-05-04T06:50:56.297" v="258" actId="2696"/>
        <pc:sldMkLst>
          <pc:docMk/>
          <pc:sldMk cId="1888623001" sldId="743"/>
        </pc:sldMkLst>
      </pc:sldChg>
      <pc:sldChg chg="addSp modSp mod modAnim">
        <pc:chgData name="Kelly Stokes" userId="3e5c5154-569e-4d81-aa91-4f91841cdfa9" providerId="ADAL" clId="{2BEB94D4-BAE1-43DA-837A-C4B5D33BE80B}" dt="2023-05-04T06:55:34.297" v="435" actId="27636"/>
        <pc:sldMkLst>
          <pc:docMk/>
          <pc:sldMk cId="881255505" sldId="745"/>
        </pc:sldMkLst>
        <pc:spChg chg="add mod">
          <ac:chgData name="Kelly Stokes" userId="3e5c5154-569e-4d81-aa91-4f91841cdfa9" providerId="ADAL" clId="{2BEB94D4-BAE1-43DA-837A-C4B5D33BE80B}" dt="2023-05-04T06:55:34.297" v="435" actId="27636"/>
          <ac:spMkLst>
            <pc:docMk/>
            <pc:sldMk cId="881255505" sldId="745"/>
            <ac:spMk id="3" creationId="{508E1D9E-F4E6-2116-E25C-F8D39BCC18B4}"/>
          </ac:spMkLst>
        </pc:spChg>
      </pc:sldChg>
      <pc:sldChg chg="addSp modSp mod modAnim">
        <pc:chgData name="Kelly Stokes" userId="3e5c5154-569e-4d81-aa91-4f91841cdfa9" providerId="ADAL" clId="{2BEB94D4-BAE1-43DA-837A-C4B5D33BE80B}" dt="2023-05-04T06:55:44.295" v="439" actId="27636"/>
        <pc:sldMkLst>
          <pc:docMk/>
          <pc:sldMk cId="636442258" sldId="748"/>
        </pc:sldMkLst>
        <pc:spChg chg="add mod">
          <ac:chgData name="Kelly Stokes" userId="3e5c5154-569e-4d81-aa91-4f91841cdfa9" providerId="ADAL" clId="{2BEB94D4-BAE1-43DA-837A-C4B5D33BE80B}" dt="2023-05-04T06:55:44.295" v="439" actId="27636"/>
          <ac:spMkLst>
            <pc:docMk/>
            <pc:sldMk cId="636442258" sldId="748"/>
            <ac:spMk id="3" creationId="{313A47FA-C180-B4ED-E76B-D0DC0D4C12CD}"/>
          </ac:spMkLst>
        </pc:spChg>
      </pc:sldChg>
      <pc:sldChg chg="addSp modSp mod modAnim">
        <pc:chgData name="Kelly Stokes" userId="3e5c5154-569e-4d81-aa91-4f91841cdfa9" providerId="ADAL" clId="{2BEB94D4-BAE1-43DA-837A-C4B5D33BE80B}" dt="2023-05-04T06:55:55.239" v="445" actId="27636"/>
        <pc:sldMkLst>
          <pc:docMk/>
          <pc:sldMk cId="3183988647" sldId="751"/>
        </pc:sldMkLst>
        <pc:spChg chg="add mod">
          <ac:chgData name="Kelly Stokes" userId="3e5c5154-569e-4d81-aa91-4f91841cdfa9" providerId="ADAL" clId="{2BEB94D4-BAE1-43DA-837A-C4B5D33BE80B}" dt="2023-05-04T06:55:55.239" v="445" actId="27636"/>
          <ac:spMkLst>
            <pc:docMk/>
            <pc:sldMk cId="3183988647" sldId="751"/>
            <ac:spMk id="3" creationId="{0962CED4-1856-9258-38A8-CCB5549D7E26}"/>
          </ac:spMkLst>
        </pc:spChg>
      </pc:sldChg>
      <pc:sldChg chg="del">
        <pc:chgData name="Kelly Stokes" userId="3e5c5154-569e-4d81-aa91-4f91841cdfa9" providerId="ADAL" clId="{2BEB94D4-BAE1-43DA-837A-C4B5D33BE80B}" dt="2023-05-04T06:47:44.191" v="227" actId="2696"/>
        <pc:sldMkLst>
          <pc:docMk/>
          <pc:sldMk cId="4220218455" sldId="755"/>
        </pc:sldMkLst>
      </pc:sldChg>
      <pc:sldChg chg="del">
        <pc:chgData name="Kelly Stokes" userId="3e5c5154-569e-4d81-aa91-4f91841cdfa9" providerId="ADAL" clId="{2BEB94D4-BAE1-43DA-837A-C4B5D33BE80B}" dt="2023-05-04T06:47:44.191" v="227" actId="2696"/>
        <pc:sldMkLst>
          <pc:docMk/>
          <pc:sldMk cId="1928429137" sldId="756"/>
        </pc:sldMkLst>
      </pc:sldChg>
      <pc:sldChg chg="del">
        <pc:chgData name="Kelly Stokes" userId="3e5c5154-569e-4d81-aa91-4f91841cdfa9" providerId="ADAL" clId="{2BEB94D4-BAE1-43DA-837A-C4B5D33BE80B}" dt="2023-05-04T06:47:44.191" v="227" actId="2696"/>
        <pc:sldMkLst>
          <pc:docMk/>
          <pc:sldMk cId="1959508418" sldId="757"/>
        </pc:sldMkLst>
      </pc:sldChg>
      <pc:sldChg chg="del">
        <pc:chgData name="Kelly Stokes" userId="3e5c5154-569e-4d81-aa91-4f91841cdfa9" providerId="ADAL" clId="{2BEB94D4-BAE1-43DA-837A-C4B5D33BE80B}" dt="2023-05-04T06:47:44.191" v="227" actId="2696"/>
        <pc:sldMkLst>
          <pc:docMk/>
          <pc:sldMk cId="1330792371" sldId="758"/>
        </pc:sldMkLst>
      </pc:sldChg>
      <pc:sldChg chg="del">
        <pc:chgData name="Kelly Stokes" userId="3e5c5154-569e-4d81-aa91-4f91841cdfa9" providerId="ADAL" clId="{2BEB94D4-BAE1-43DA-837A-C4B5D33BE80B}" dt="2023-05-04T06:47:44.191" v="227" actId="2696"/>
        <pc:sldMkLst>
          <pc:docMk/>
          <pc:sldMk cId="2424783156" sldId="759"/>
        </pc:sldMkLst>
      </pc:sldChg>
      <pc:sldChg chg="del">
        <pc:chgData name="Kelly Stokes" userId="3e5c5154-569e-4d81-aa91-4f91841cdfa9" providerId="ADAL" clId="{2BEB94D4-BAE1-43DA-837A-C4B5D33BE80B}" dt="2023-05-04T06:47:44.191" v="227" actId="2696"/>
        <pc:sldMkLst>
          <pc:docMk/>
          <pc:sldMk cId="170190128" sldId="760"/>
        </pc:sldMkLst>
      </pc:sldChg>
      <pc:sldChg chg="del">
        <pc:chgData name="Kelly Stokes" userId="3e5c5154-569e-4d81-aa91-4f91841cdfa9" providerId="ADAL" clId="{2BEB94D4-BAE1-43DA-837A-C4B5D33BE80B}" dt="2023-05-04T06:47:44.191" v="227" actId="2696"/>
        <pc:sldMkLst>
          <pc:docMk/>
          <pc:sldMk cId="766481289" sldId="761"/>
        </pc:sldMkLst>
      </pc:sldChg>
      <pc:sldChg chg="del">
        <pc:chgData name="Kelly Stokes" userId="3e5c5154-569e-4d81-aa91-4f91841cdfa9" providerId="ADAL" clId="{2BEB94D4-BAE1-43DA-837A-C4B5D33BE80B}" dt="2023-05-04T06:47:44.191" v="227" actId="2696"/>
        <pc:sldMkLst>
          <pc:docMk/>
          <pc:sldMk cId="1968297956" sldId="762"/>
        </pc:sldMkLst>
      </pc:sldChg>
      <pc:sldChg chg="del">
        <pc:chgData name="Kelly Stokes" userId="3e5c5154-569e-4d81-aa91-4f91841cdfa9" providerId="ADAL" clId="{2BEB94D4-BAE1-43DA-837A-C4B5D33BE80B}" dt="2023-05-04T06:47:44.191" v="227" actId="2696"/>
        <pc:sldMkLst>
          <pc:docMk/>
          <pc:sldMk cId="1039313375" sldId="763"/>
        </pc:sldMkLst>
      </pc:sldChg>
      <pc:sldChg chg="del">
        <pc:chgData name="Kelly Stokes" userId="3e5c5154-569e-4d81-aa91-4f91841cdfa9" providerId="ADAL" clId="{2BEB94D4-BAE1-43DA-837A-C4B5D33BE80B}" dt="2023-05-04T06:47:44.191" v="227" actId="2696"/>
        <pc:sldMkLst>
          <pc:docMk/>
          <pc:sldMk cId="341665263" sldId="764"/>
        </pc:sldMkLst>
      </pc:sldChg>
      <pc:sldChg chg="del">
        <pc:chgData name="Kelly Stokes" userId="3e5c5154-569e-4d81-aa91-4f91841cdfa9" providerId="ADAL" clId="{2BEB94D4-BAE1-43DA-837A-C4B5D33BE80B}" dt="2023-05-04T06:38:49.778" v="30" actId="2696"/>
        <pc:sldMkLst>
          <pc:docMk/>
          <pc:sldMk cId="2361469825" sldId="774"/>
        </pc:sldMkLst>
      </pc:sldChg>
      <pc:sldChg chg="del">
        <pc:chgData name="Kelly Stokes" userId="3e5c5154-569e-4d81-aa91-4f91841cdfa9" providerId="ADAL" clId="{2BEB94D4-BAE1-43DA-837A-C4B5D33BE80B}" dt="2023-05-04T06:38:49.778" v="30" actId="2696"/>
        <pc:sldMkLst>
          <pc:docMk/>
          <pc:sldMk cId="2265785205" sldId="775"/>
        </pc:sldMkLst>
      </pc:sldChg>
      <pc:sldChg chg="del">
        <pc:chgData name="Kelly Stokes" userId="3e5c5154-569e-4d81-aa91-4f91841cdfa9" providerId="ADAL" clId="{2BEB94D4-BAE1-43DA-837A-C4B5D33BE80B}" dt="2023-05-04T06:38:49.778" v="30" actId="2696"/>
        <pc:sldMkLst>
          <pc:docMk/>
          <pc:sldMk cId="2214306549" sldId="776"/>
        </pc:sldMkLst>
      </pc:sldChg>
      <pc:sldChg chg="del">
        <pc:chgData name="Kelly Stokes" userId="3e5c5154-569e-4d81-aa91-4f91841cdfa9" providerId="ADAL" clId="{2BEB94D4-BAE1-43DA-837A-C4B5D33BE80B}" dt="2023-05-04T06:38:49.778" v="30" actId="2696"/>
        <pc:sldMkLst>
          <pc:docMk/>
          <pc:sldMk cId="4051523109" sldId="777"/>
        </pc:sldMkLst>
      </pc:sldChg>
      <pc:sldChg chg="del">
        <pc:chgData name="Kelly Stokes" userId="3e5c5154-569e-4d81-aa91-4f91841cdfa9" providerId="ADAL" clId="{2BEB94D4-BAE1-43DA-837A-C4B5D33BE80B}" dt="2023-05-04T06:38:49.778" v="30" actId="2696"/>
        <pc:sldMkLst>
          <pc:docMk/>
          <pc:sldMk cId="30147275" sldId="778"/>
        </pc:sldMkLst>
      </pc:sldChg>
      <pc:sldChg chg="del">
        <pc:chgData name="Kelly Stokes" userId="3e5c5154-569e-4d81-aa91-4f91841cdfa9" providerId="ADAL" clId="{2BEB94D4-BAE1-43DA-837A-C4B5D33BE80B}" dt="2023-05-04T06:38:49.778" v="30" actId="2696"/>
        <pc:sldMkLst>
          <pc:docMk/>
          <pc:sldMk cId="4010384491" sldId="779"/>
        </pc:sldMkLst>
      </pc:sldChg>
      <pc:sldChg chg="del">
        <pc:chgData name="Kelly Stokes" userId="3e5c5154-569e-4d81-aa91-4f91841cdfa9" providerId="ADAL" clId="{2BEB94D4-BAE1-43DA-837A-C4B5D33BE80B}" dt="2023-05-04T06:38:49.778" v="30" actId="2696"/>
        <pc:sldMkLst>
          <pc:docMk/>
          <pc:sldMk cId="1340751193" sldId="780"/>
        </pc:sldMkLst>
      </pc:sldChg>
      <pc:sldChg chg="del">
        <pc:chgData name="Kelly Stokes" userId="3e5c5154-569e-4d81-aa91-4f91841cdfa9" providerId="ADAL" clId="{2BEB94D4-BAE1-43DA-837A-C4B5D33BE80B}" dt="2023-05-04T06:56:54.732" v="446" actId="2696"/>
        <pc:sldMkLst>
          <pc:docMk/>
          <pc:sldMk cId="1781782834" sldId="784"/>
        </pc:sldMkLst>
      </pc:sldChg>
      <pc:sldChg chg="del">
        <pc:chgData name="Kelly Stokes" userId="3e5c5154-569e-4d81-aa91-4f91841cdfa9" providerId="ADAL" clId="{2BEB94D4-BAE1-43DA-837A-C4B5D33BE80B}" dt="2023-05-04T06:56:54.732" v="446" actId="2696"/>
        <pc:sldMkLst>
          <pc:docMk/>
          <pc:sldMk cId="4034141963" sldId="785"/>
        </pc:sldMkLst>
      </pc:sldChg>
      <pc:sldChg chg="del">
        <pc:chgData name="Kelly Stokes" userId="3e5c5154-569e-4d81-aa91-4f91841cdfa9" providerId="ADAL" clId="{2BEB94D4-BAE1-43DA-837A-C4B5D33BE80B}" dt="2023-05-04T06:57:01.061" v="447" actId="2696"/>
        <pc:sldMkLst>
          <pc:docMk/>
          <pc:sldMk cId="3182669570" sldId="787"/>
        </pc:sldMkLst>
      </pc:sldChg>
      <pc:sldChg chg="del">
        <pc:chgData name="Kelly Stokes" userId="3e5c5154-569e-4d81-aa91-4f91841cdfa9" providerId="ADAL" clId="{2BEB94D4-BAE1-43DA-837A-C4B5D33BE80B}" dt="2023-05-04T06:57:01.061" v="447" actId="2696"/>
        <pc:sldMkLst>
          <pc:docMk/>
          <pc:sldMk cId="4062034882" sldId="788"/>
        </pc:sldMkLst>
      </pc:sldChg>
      <pc:sldChg chg="del">
        <pc:chgData name="Kelly Stokes" userId="3e5c5154-569e-4d81-aa91-4f91841cdfa9" providerId="ADAL" clId="{2BEB94D4-BAE1-43DA-837A-C4B5D33BE80B}" dt="2023-05-04T06:57:06.642" v="448" actId="2696"/>
        <pc:sldMkLst>
          <pc:docMk/>
          <pc:sldMk cId="3505389903" sldId="790"/>
        </pc:sldMkLst>
      </pc:sldChg>
      <pc:sldChg chg="del">
        <pc:chgData name="Kelly Stokes" userId="3e5c5154-569e-4d81-aa91-4f91841cdfa9" providerId="ADAL" clId="{2BEB94D4-BAE1-43DA-837A-C4B5D33BE80B}" dt="2023-05-04T06:57:06.642" v="448" actId="2696"/>
        <pc:sldMkLst>
          <pc:docMk/>
          <pc:sldMk cId="804963851" sldId="791"/>
        </pc:sldMkLst>
      </pc:sldChg>
      <pc:sldChg chg="del">
        <pc:chgData name="Kelly Stokes" userId="3e5c5154-569e-4d81-aa91-4f91841cdfa9" providerId="ADAL" clId="{2BEB94D4-BAE1-43DA-837A-C4B5D33BE80B}" dt="2023-05-04T06:57:38.897" v="458" actId="2696"/>
        <pc:sldMkLst>
          <pc:docMk/>
          <pc:sldMk cId="887658396" sldId="793"/>
        </pc:sldMkLst>
      </pc:sldChg>
      <pc:sldChg chg="del">
        <pc:chgData name="Kelly Stokes" userId="3e5c5154-569e-4d81-aa91-4f91841cdfa9" providerId="ADAL" clId="{2BEB94D4-BAE1-43DA-837A-C4B5D33BE80B}" dt="2023-05-04T06:57:38.897" v="458" actId="2696"/>
        <pc:sldMkLst>
          <pc:docMk/>
          <pc:sldMk cId="627090623" sldId="794"/>
        </pc:sldMkLst>
      </pc:sldChg>
      <pc:sldChg chg="del">
        <pc:chgData name="Kelly Stokes" userId="3e5c5154-569e-4d81-aa91-4f91841cdfa9" providerId="ADAL" clId="{2BEB94D4-BAE1-43DA-837A-C4B5D33BE80B}" dt="2023-05-04T06:58:07.745" v="462" actId="2696"/>
        <pc:sldMkLst>
          <pc:docMk/>
          <pc:sldMk cId="2463655975" sldId="801"/>
        </pc:sldMkLst>
      </pc:sldChg>
      <pc:sldChg chg="addSp modSp modAnim">
        <pc:chgData name="Kelly Stokes" userId="3e5c5154-569e-4d81-aa91-4f91841cdfa9" providerId="ADAL" clId="{2BEB94D4-BAE1-43DA-837A-C4B5D33BE80B}" dt="2023-05-04T06:58:27.793" v="467"/>
        <pc:sldMkLst>
          <pc:docMk/>
          <pc:sldMk cId="2393139100" sldId="802"/>
        </pc:sldMkLst>
        <pc:picChg chg="add mod">
          <ac:chgData name="Kelly Stokes" userId="3e5c5154-569e-4d81-aa91-4f91841cdfa9" providerId="ADAL" clId="{2BEB94D4-BAE1-43DA-837A-C4B5D33BE80B}" dt="2023-05-04T06:58:21.571" v="464"/>
          <ac:picMkLst>
            <pc:docMk/>
            <pc:sldMk cId="2393139100" sldId="802"/>
            <ac:picMk id="4" creationId="{09437108-0902-47E8-8E19-DA50B040B6D3}"/>
          </ac:picMkLst>
        </pc:picChg>
      </pc:sldChg>
      <pc:sldChg chg="del">
        <pc:chgData name="Kelly Stokes" userId="3e5c5154-569e-4d81-aa91-4f91841cdfa9" providerId="ADAL" clId="{2BEB94D4-BAE1-43DA-837A-C4B5D33BE80B}" dt="2023-05-04T06:58:07.745" v="462" actId="2696"/>
        <pc:sldMkLst>
          <pc:docMk/>
          <pc:sldMk cId="1951217654" sldId="803"/>
        </pc:sldMkLst>
      </pc:sldChg>
      <pc:sldChg chg="addSp delSp modSp modAnim">
        <pc:chgData name="Kelly Stokes" userId="3e5c5154-569e-4d81-aa91-4f91841cdfa9" providerId="ADAL" clId="{2BEB94D4-BAE1-43DA-837A-C4B5D33BE80B}" dt="2023-05-04T06:59:25.566" v="479"/>
        <pc:sldMkLst>
          <pc:docMk/>
          <pc:sldMk cId="242697381" sldId="804"/>
        </pc:sldMkLst>
        <pc:picChg chg="add del mod">
          <ac:chgData name="Kelly Stokes" userId="3e5c5154-569e-4d81-aa91-4f91841cdfa9" providerId="ADAL" clId="{2BEB94D4-BAE1-43DA-837A-C4B5D33BE80B}" dt="2023-05-04T06:59:22.875" v="477" actId="478"/>
          <ac:picMkLst>
            <pc:docMk/>
            <pc:sldMk cId="242697381" sldId="804"/>
            <ac:picMk id="4" creationId="{9DE4504C-6D21-247E-4E5D-A85675B9BC88}"/>
          </ac:picMkLst>
        </pc:picChg>
        <pc:picChg chg="add mod">
          <ac:chgData name="Kelly Stokes" userId="3e5c5154-569e-4d81-aa91-4f91841cdfa9" providerId="ADAL" clId="{2BEB94D4-BAE1-43DA-837A-C4B5D33BE80B}" dt="2023-05-04T06:59:23.279" v="478"/>
          <ac:picMkLst>
            <pc:docMk/>
            <pc:sldMk cId="242697381" sldId="804"/>
            <ac:picMk id="5" creationId="{0927686B-128D-A7FA-93C2-AFF2591E1D21}"/>
          </ac:picMkLst>
        </pc:picChg>
      </pc:sldChg>
      <pc:sldChg chg="del">
        <pc:chgData name="Kelly Stokes" userId="3e5c5154-569e-4d81-aa91-4f91841cdfa9" providerId="ADAL" clId="{2BEB94D4-BAE1-43DA-837A-C4B5D33BE80B}" dt="2023-05-04T06:58:07.745" v="462" actId="2696"/>
        <pc:sldMkLst>
          <pc:docMk/>
          <pc:sldMk cId="1905023429" sldId="805"/>
        </pc:sldMkLst>
      </pc:sldChg>
      <pc:sldChg chg="addSp delSp modSp modAnim">
        <pc:chgData name="Kelly Stokes" userId="3e5c5154-569e-4d81-aa91-4f91841cdfa9" providerId="ADAL" clId="{2BEB94D4-BAE1-43DA-837A-C4B5D33BE80B}" dt="2023-05-04T06:59:35.958" v="483"/>
        <pc:sldMkLst>
          <pc:docMk/>
          <pc:sldMk cId="3479611592" sldId="806"/>
        </pc:sldMkLst>
        <pc:picChg chg="add del mod">
          <ac:chgData name="Kelly Stokes" userId="3e5c5154-569e-4d81-aa91-4f91841cdfa9" providerId="ADAL" clId="{2BEB94D4-BAE1-43DA-837A-C4B5D33BE80B}" dt="2023-05-04T06:59:32.074" v="481" actId="478"/>
          <ac:picMkLst>
            <pc:docMk/>
            <pc:sldMk cId="3479611592" sldId="806"/>
            <ac:picMk id="4" creationId="{7544ED74-4E4E-F2E0-798F-C6E32356D069}"/>
          </ac:picMkLst>
        </pc:picChg>
        <pc:picChg chg="add mod">
          <ac:chgData name="Kelly Stokes" userId="3e5c5154-569e-4d81-aa91-4f91841cdfa9" providerId="ADAL" clId="{2BEB94D4-BAE1-43DA-837A-C4B5D33BE80B}" dt="2023-05-04T06:59:32.648" v="482"/>
          <ac:picMkLst>
            <pc:docMk/>
            <pc:sldMk cId="3479611592" sldId="806"/>
            <ac:picMk id="5" creationId="{D40DC978-27AD-5865-8553-131E33C07FC6}"/>
          </ac:picMkLst>
        </pc:picChg>
      </pc:sldChg>
      <pc:sldChg chg="del">
        <pc:chgData name="Kelly Stokes" userId="3e5c5154-569e-4d81-aa91-4f91841cdfa9" providerId="ADAL" clId="{2BEB94D4-BAE1-43DA-837A-C4B5D33BE80B}" dt="2023-05-04T06:58:16.303" v="463" actId="2696"/>
        <pc:sldMkLst>
          <pc:docMk/>
          <pc:sldMk cId="1608447522" sldId="807"/>
        </pc:sldMkLst>
      </pc:sldChg>
      <pc:sldChg chg="del">
        <pc:chgData name="Kelly Stokes" userId="3e5c5154-569e-4d81-aa91-4f91841cdfa9" providerId="ADAL" clId="{2BEB94D4-BAE1-43DA-837A-C4B5D33BE80B}" dt="2023-05-04T06:58:16.303" v="463" actId="2696"/>
        <pc:sldMkLst>
          <pc:docMk/>
          <pc:sldMk cId="1209198725" sldId="808"/>
        </pc:sldMkLst>
      </pc:sldChg>
      <pc:sldChg chg="del">
        <pc:chgData name="Kelly Stokes" userId="3e5c5154-569e-4d81-aa91-4f91841cdfa9" providerId="ADAL" clId="{2BEB94D4-BAE1-43DA-837A-C4B5D33BE80B}" dt="2023-05-04T06:59:06.655" v="476" actId="2696"/>
        <pc:sldMkLst>
          <pc:docMk/>
          <pc:sldMk cId="285185201" sldId="810"/>
        </pc:sldMkLst>
      </pc:sldChg>
      <pc:sldChg chg="del">
        <pc:chgData name="Kelly Stokes" userId="3e5c5154-569e-4d81-aa91-4f91841cdfa9" providerId="ADAL" clId="{2BEB94D4-BAE1-43DA-837A-C4B5D33BE80B}" dt="2023-05-04T06:59:06.655" v="476" actId="2696"/>
        <pc:sldMkLst>
          <pc:docMk/>
          <pc:sldMk cId="981501637" sldId="811"/>
        </pc:sldMkLst>
      </pc:sldChg>
      <pc:sldChg chg="del">
        <pc:chgData name="Kelly Stokes" userId="3e5c5154-569e-4d81-aa91-4f91841cdfa9" providerId="ADAL" clId="{2BEB94D4-BAE1-43DA-837A-C4B5D33BE80B}" dt="2023-05-04T06:59:06.655" v="476" actId="2696"/>
        <pc:sldMkLst>
          <pc:docMk/>
          <pc:sldMk cId="841066620" sldId="813"/>
        </pc:sldMkLst>
      </pc:sldChg>
      <pc:sldChg chg="del">
        <pc:chgData name="Kelly Stokes" userId="3e5c5154-569e-4d81-aa91-4f91841cdfa9" providerId="ADAL" clId="{2BEB94D4-BAE1-43DA-837A-C4B5D33BE80B}" dt="2023-05-04T06:59:06.655" v="476" actId="2696"/>
        <pc:sldMkLst>
          <pc:docMk/>
          <pc:sldMk cId="2462223678" sldId="814"/>
        </pc:sldMkLst>
      </pc:sldChg>
      <pc:sldChg chg="addSp modSp mod modAnim">
        <pc:chgData name="Kelly Stokes" userId="3e5c5154-569e-4d81-aa91-4f91841cdfa9" providerId="ADAL" clId="{2BEB94D4-BAE1-43DA-837A-C4B5D33BE80B}" dt="2023-05-04T07:03:25.111" v="623" actId="27636"/>
        <pc:sldMkLst>
          <pc:docMk/>
          <pc:sldMk cId="4059955264" sldId="816"/>
        </pc:sldMkLst>
        <pc:spChg chg="add mod">
          <ac:chgData name="Kelly Stokes" userId="3e5c5154-569e-4d81-aa91-4f91841cdfa9" providerId="ADAL" clId="{2BEB94D4-BAE1-43DA-837A-C4B5D33BE80B}" dt="2023-05-04T07:03:25.111" v="623" actId="27636"/>
          <ac:spMkLst>
            <pc:docMk/>
            <pc:sldMk cId="4059955264" sldId="816"/>
            <ac:spMk id="3" creationId="{ADABB18D-5130-CC4E-385D-F99DEAC4B717}"/>
          </ac:spMkLst>
        </pc:spChg>
      </pc:sldChg>
      <pc:sldChg chg="addSp modSp mod modAnim">
        <pc:chgData name="Kelly Stokes" userId="3e5c5154-569e-4d81-aa91-4f91841cdfa9" providerId="ADAL" clId="{2BEB94D4-BAE1-43DA-837A-C4B5D33BE80B}" dt="2023-05-04T07:03:41.429" v="635" actId="27636"/>
        <pc:sldMkLst>
          <pc:docMk/>
          <pc:sldMk cId="684207393" sldId="822"/>
        </pc:sldMkLst>
        <pc:spChg chg="add mod">
          <ac:chgData name="Kelly Stokes" userId="3e5c5154-569e-4d81-aa91-4f91841cdfa9" providerId="ADAL" clId="{2BEB94D4-BAE1-43DA-837A-C4B5D33BE80B}" dt="2023-05-04T07:03:41.429" v="635" actId="27636"/>
          <ac:spMkLst>
            <pc:docMk/>
            <pc:sldMk cId="684207393" sldId="822"/>
            <ac:spMk id="3" creationId="{E9660935-4AF3-9023-BC4F-DA8813F8064C}"/>
          </ac:spMkLst>
        </pc:spChg>
      </pc:sldChg>
      <pc:sldChg chg="del">
        <pc:chgData name="Kelly Stokes" userId="3e5c5154-569e-4d81-aa91-4f91841cdfa9" providerId="ADAL" clId="{2BEB94D4-BAE1-43DA-837A-C4B5D33BE80B}" dt="2023-05-04T06:48:05.730" v="228" actId="2696"/>
        <pc:sldMkLst>
          <pc:docMk/>
          <pc:sldMk cId="3453497572" sldId="826"/>
        </pc:sldMkLst>
      </pc:sldChg>
      <pc:sldChg chg="del">
        <pc:chgData name="Kelly Stokes" userId="3e5c5154-569e-4d81-aa91-4f91841cdfa9" providerId="ADAL" clId="{2BEB94D4-BAE1-43DA-837A-C4B5D33BE80B}" dt="2023-05-04T06:48:05.730" v="228" actId="2696"/>
        <pc:sldMkLst>
          <pc:docMk/>
          <pc:sldMk cId="2409721244" sldId="827"/>
        </pc:sldMkLst>
      </pc:sldChg>
      <pc:sldChg chg="del">
        <pc:chgData name="Kelly Stokes" userId="3e5c5154-569e-4d81-aa91-4f91841cdfa9" providerId="ADAL" clId="{2BEB94D4-BAE1-43DA-837A-C4B5D33BE80B}" dt="2023-05-04T06:48:05.730" v="228" actId="2696"/>
        <pc:sldMkLst>
          <pc:docMk/>
          <pc:sldMk cId="658371189" sldId="828"/>
        </pc:sldMkLst>
      </pc:sldChg>
      <pc:sldChg chg="del">
        <pc:chgData name="Kelly Stokes" userId="3e5c5154-569e-4d81-aa91-4f91841cdfa9" providerId="ADAL" clId="{2BEB94D4-BAE1-43DA-837A-C4B5D33BE80B}" dt="2023-05-04T06:48:05.730" v="228" actId="2696"/>
        <pc:sldMkLst>
          <pc:docMk/>
          <pc:sldMk cId="1380239346" sldId="829"/>
        </pc:sldMkLst>
      </pc:sldChg>
      <pc:sldChg chg="del">
        <pc:chgData name="Kelly Stokes" userId="3e5c5154-569e-4d81-aa91-4f91841cdfa9" providerId="ADAL" clId="{2BEB94D4-BAE1-43DA-837A-C4B5D33BE80B}" dt="2023-05-04T06:48:05.730" v="228" actId="2696"/>
        <pc:sldMkLst>
          <pc:docMk/>
          <pc:sldMk cId="3809146275" sldId="830"/>
        </pc:sldMkLst>
      </pc:sldChg>
      <pc:sldChg chg="del">
        <pc:chgData name="Kelly Stokes" userId="3e5c5154-569e-4d81-aa91-4f91841cdfa9" providerId="ADAL" clId="{2BEB94D4-BAE1-43DA-837A-C4B5D33BE80B}" dt="2023-05-04T06:48:05.730" v="228" actId="2696"/>
        <pc:sldMkLst>
          <pc:docMk/>
          <pc:sldMk cId="1029258294" sldId="831"/>
        </pc:sldMkLst>
      </pc:sldChg>
      <pc:sldChg chg="del">
        <pc:chgData name="Kelly Stokes" userId="3e5c5154-569e-4d81-aa91-4f91841cdfa9" providerId="ADAL" clId="{2BEB94D4-BAE1-43DA-837A-C4B5D33BE80B}" dt="2023-05-04T06:48:05.730" v="228" actId="2696"/>
        <pc:sldMkLst>
          <pc:docMk/>
          <pc:sldMk cId="2049193322" sldId="832"/>
        </pc:sldMkLst>
      </pc:sldChg>
      <pc:sldChg chg="del">
        <pc:chgData name="Kelly Stokes" userId="3e5c5154-569e-4d81-aa91-4f91841cdfa9" providerId="ADAL" clId="{2BEB94D4-BAE1-43DA-837A-C4B5D33BE80B}" dt="2023-05-04T06:48:05.730" v="228" actId="2696"/>
        <pc:sldMkLst>
          <pc:docMk/>
          <pc:sldMk cId="2786773310" sldId="833"/>
        </pc:sldMkLst>
      </pc:sldChg>
      <pc:sldChg chg="del">
        <pc:chgData name="Kelly Stokes" userId="3e5c5154-569e-4d81-aa91-4f91841cdfa9" providerId="ADAL" clId="{2BEB94D4-BAE1-43DA-837A-C4B5D33BE80B}" dt="2023-05-04T06:48:05.730" v="228" actId="2696"/>
        <pc:sldMkLst>
          <pc:docMk/>
          <pc:sldMk cId="2862434575" sldId="834"/>
        </pc:sldMkLst>
      </pc:sldChg>
      <pc:sldChg chg="del">
        <pc:chgData name="Kelly Stokes" userId="3e5c5154-569e-4d81-aa91-4f91841cdfa9" providerId="ADAL" clId="{2BEB94D4-BAE1-43DA-837A-C4B5D33BE80B}" dt="2023-05-04T06:48:05.730" v="228" actId="2696"/>
        <pc:sldMkLst>
          <pc:docMk/>
          <pc:sldMk cId="709007196" sldId="835"/>
        </pc:sldMkLst>
      </pc:sldChg>
      <pc:sldChg chg="modAnim">
        <pc:chgData name="Kelly Stokes" userId="3e5c5154-569e-4d81-aa91-4f91841cdfa9" providerId="ADAL" clId="{2BEB94D4-BAE1-43DA-837A-C4B5D33BE80B}" dt="2023-05-04T06:36:31.567" v="10"/>
        <pc:sldMkLst>
          <pc:docMk/>
          <pc:sldMk cId="23495024" sldId="842"/>
        </pc:sldMkLst>
      </pc:sldChg>
      <pc:sldChg chg="modAnim">
        <pc:chgData name="Kelly Stokes" userId="3e5c5154-569e-4d81-aa91-4f91841cdfa9" providerId="ADAL" clId="{2BEB94D4-BAE1-43DA-837A-C4B5D33BE80B}" dt="2023-05-04T06:36:45.433" v="14"/>
        <pc:sldMkLst>
          <pc:docMk/>
          <pc:sldMk cId="4233973242" sldId="843"/>
        </pc:sldMkLst>
      </pc:sldChg>
      <pc:sldChg chg="modAnim">
        <pc:chgData name="Kelly Stokes" userId="3e5c5154-569e-4d81-aa91-4f91841cdfa9" providerId="ADAL" clId="{2BEB94D4-BAE1-43DA-837A-C4B5D33BE80B}" dt="2023-05-04T06:37:01.263" v="18"/>
        <pc:sldMkLst>
          <pc:docMk/>
          <pc:sldMk cId="2626313901" sldId="844"/>
        </pc:sldMkLst>
      </pc:sldChg>
      <pc:sldChg chg="modAnim">
        <pc:chgData name="Kelly Stokes" userId="3e5c5154-569e-4d81-aa91-4f91841cdfa9" providerId="ADAL" clId="{2BEB94D4-BAE1-43DA-837A-C4B5D33BE80B}" dt="2023-05-04T06:37:15.676" v="22"/>
        <pc:sldMkLst>
          <pc:docMk/>
          <pc:sldMk cId="2911998969" sldId="845"/>
        </pc:sldMkLst>
      </pc:sldChg>
      <pc:sldChg chg="modSp del mod">
        <pc:chgData name="Kelly Stokes" userId="3e5c5154-569e-4d81-aa91-4f91841cdfa9" providerId="ADAL" clId="{2BEB94D4-BAE1-43DA-837A-C4B5D33BE80B}" dt="2023-05-04T06:41:45.550" v="87" actId="2696"/>
        <pc:sldMkLst>
          <pc:docMk/>
          <pc:sldMk cId="140958700" sldId="848"/>
        </pc:sldMkLst>
        <pc:spChg chg="mod">
          <ac:chgData name="Kelly Stokes" userId="3e5c5154-569e-4d81-aa91-4f91841cdfa9" providerId="ADAL" clId="{2BEB94D4-BAE1-43DA-837A-C4B5D33BE80B}" dt="2023-05-04T06:40:25.846" v="35" actId="21"/>
          <ac:spMkLst>
            <pc:docMk/>
            <pc:sldMk cId="140958700" sldId="848"/>
            <ac:spMk id="2" creationId="{52DA34BA-82FC-47C5-BCE1-BB65E08B92A1}"/>
          </ac:spMkLst>
        </pc:spChg>
      </pc:sldChg>
      <pc:sldChg chg="addSp delSp modSp mod modAnim">
        <pc:chgData name="Kelly Stokes" userId="3e5c5154-569e-4d81-aa91-4f91841cdfa9" providerId="ADAL" clId="{2BEB94D4-BAE1-43DA-837A-C4B5D33BE80B}" dt="2023-05-04T06:44:11.832" v="148"/>
        <pc:sldMkLst>
          <pc:docMk/>
          <pc:sldMk cId="412819430" sldId="849"/>
        </pc:sldMkLst>
        <pc:spChg chg="mod">
          <ac:chgData name="Kelly Stokes" userId="3e5c5154-569e-4d81-aa91-4f91841cdfa9" providerId="ADAL" clId="{2BEB94D4-BAE1-43DA-837A-C4B5D33BE80B}" dt="2023-05-04T06:43:51.063" v="141" actId="1076"/>
          <ac:spMkLst>
            <pc:docMk/>
            <pc:sldMk cId="412819430" sldId="849"/>
            <ac:spMk id="2" creationId="{52DA34BA-82FC-47C5-BCE1-BB65E08B92A1}"/>
          </ac:spMkLst>
        </pc:spChg>
        <pc:spChg chg="add mod">
          <ac:chgData name="Kelly Stokes" userId="3e5c5154-569e-4d81-aa91-4f91841cdfa9" providerId="ADAL" clId="{2BEB94D4-BAE1-43DA-837A-C4B5D33BE80B}" dt="2023-05-04T06:43:15.454" v="117" actId="403"/>
          <ac:spMkLst>
            <pc:docMk/>
            <pc:sldMk cId="412819430" sldId="849"/>
            <ac:spMk id="4" creationId="{77379504-10DC-9829-A5C1-6E3266BD983E}"/>
          </ac:spMkLst>
        </pc:spChg>
        <pc:spChg chg="add mod">
          <ac:chgData name="Kelly Stokes" userId="3e5c5154-569e-4d81-aa91-4f91841cdfa9" providerId="ADAL" clId="{2BEB94D4-BAE1-43DA-837A-C4B5D33BE80B}" dt="2023-05-04T06:43:28.283" v="132" actId="14100"/>
          <ac:spMkLst>
            <pc:docMk/>
            <pc:sldMk cId="412819430" sldId="849"/>
            <ac:spMk id="6" creationId="{0E7F3BAD-2EBA-98C5-25BB-67233AF3CA07}"/>
          </ac:spMkLst>
        </pc:spChg>
        <pc:spChg chg="add mod">
          <ac:chgData name="Kelly Stokes" userId="3e5c5154-569e-4d81-aa91-4f91841cdfa9" providerId="ADAL" clId="{2BEB94D4-BAE1-43DA-837A-C4B5D33BE80B}" dt="2023-05-04T06:43:55.946" v="143" actId="1076"/>
          <ac:spMkLst>
            <pc:docMk/>
            <pc:sldMk cId="412819430" sldId="849"/>
            <ac:spMk id="8" creationId="{A2EF5B6F-EE7E-3DAC-F8AA-E66668CBCF14}"/>
          </ac:spMkLst>
        </pc:spChg>
        <pc:picChg chg="add del mod">
          <ac:chgData name="Kelly Stokes" userId="3e5c5154-569e-4d81-aa91-4f91841cdfa9" providerId="ADAL" clId="{2BEB94D4-BAE1-43DA-837A-C4B5D33BE80B}" dt="2023-05-04T06:43:35.295" v="134" actId="478"/>
          <ac:picMkLst>
            <pc:docMk/>
            <pc:sldMk cId="412819430" sldId="849"/>
            <ac:picMk id="7" creationId="{BACE5225-4811-CFCE-F8FA-47489898503F}"/>
          </ac:picMkLst>
        </pc:picChg>
      </pc:sldChg>
      <pc:sldChg chg="addSp modSp mod modAnim">
        <pc:chgData name="Kelly Stokes" userId="3e5c5154-569e-4d81-aa91-4f91841cdfa9" providerId="ADAL" clId="{2BEB94D4-BAE1-43DA-837A-C4B5D33BE80B}" dt="2023-05-04T06:45:29.258" v="200"/>
        <pc:sldMkLst>
          <pc:docMk/>
          <pc:sldMk cId="65702030" sldId="850"/>
        </pc:sldMkLst>
        <pc:spChg chg="mod">
          <ac:chgData name="Kelly Stokes" userId="3e5c5154-569e-4d81-aa91-4f91841cdfa9" providerId="ADAL" clId="{2BEB94D4-BAE1-43DA-837A-C4B5D33BE80B}" dt="2023-05-04T06:44:39.479" v="166" actId="6549"/>
          <ac:spMkLst>
            <pc:docMk/>
            <pc:sldMk cId="65702030" sldId="850"/>
            <ac:spMk id="2" creationId="{52DA34BA-82FC-47C5-BCE1-BB65E08B92A1}"/>
          </ac:spMkLst>
        </pc:spChg>
        <pc:spChg chg="add mod">
          <ac:chgData name="Kelly Stokes" userId="3e5c5154-569e-4d81-aa91-4f91841cdfa9" providerId="ADAL" clId="{2BEB94D4-BAE1-43DA-837A-C4B5D33BE80B}" dt="2023-05-04T06:44:35.281" v="164" actId="403"/>
          <ac:spMkLst>
            <pc:docMk/>
            <pc:sldMk cId="65702030" sldId="850"/>
            <ac:spMk id="4" creationId="{3372A4A2-60D3-BCDC-ADD9-9D1932E80F38}"/>
          </ac:spMkLst>
        </pc:spChg>
        <pc:spChg chg="add mod">
          <ac:chgData name="Kelly Stokes" userId="3e5c5154-569e-4d81-aa91-4f91841cdfa9" providerId="ADAL" clId="{2BEB94D4-BAE1-43DA-837A-C4B5D33BE80B}" dt="2023-05-04T06:44:50.460" v="180" actId="1076"/>
          <ac:spMkLst>
            <pc:docMk/>
            <pc:sldMk cId="65702030" sldId="850"/>
            <ac:spMk id="6" creationId="{6A9EA290-F8DB-97A4-22B3-A6D53286B6C7}"/>
          </ac:spMkLst>
        </pc:spChg>
        <pc:spChg chg="add mod">
          <ac:chgData name="Kelly Stokes" userId="3e5c5154-569e-4d81-aa91-4f91841cdfa9" providerId="ADAL" clId="{2BEB94D4-BAE1-43DA-837A-C4B5D33BE80B}" dt="2023-05-04T06:45:10.972" v="195" actId="1076"/>
          <ac:spMkLst>
            <pc:docMk/>
            <pc:sldMk cId="65702030" sldId="850"/>
            <ac:spMk id="7" creationId="{31F2C0FE-E3E4-55D8-DD1C-9F6E800EBBA6}"/>
          </ac:spMkLst>
        </pc:spChg>
      </pc:sldChg>
      <pc:sldChg chg="addSp modSp mod modAnim">
        <pc:chgData name="Kelly Stokes" userId="3e5c5154-569e-4d81-aa91-4f91841cdfa9" providerId="ADAL" clId="{2BEB94D4-BAE1-43DA-837A-C4B5D33BE80B}" dt="2023-05-04T06:46:13.995" v="209" actId="27636"/>
        <pc:sldMkLst>
          <pc:docMk/>
          <pc:sldMk cId="172278124" sldId="851"/>
        </pc:sldMkLst>
        <pc:spChg chg="add mod">
          <ac:chgData name="Kelly Stokes" userId="3e5c5154-569e-4d81-aa91-4f91841cdfa9" providerId="ADAL" clId="{2BEB94D4-BAE1-43DA-837A-C4B5D33BE80B}" dt="2023-05-04T06:46:13.995" v="209" actId="27636"/>
          <ac:spMkLst>
            <pc:docMk/>
            <pc:sldMk cId="172278124" sldId="851"/>
            <ac:spMk id="3" creationId="{62881113-F7F7-5D27-C261-4CD71BE3BD0C}"/>
          </ac:spMkLst>
        </pc:spChg>
      </pc:sldChg>
      <pc:sldChg chg="del">
        <pc:chgData name="Kelly Stokes" userId="3e5c5154-569e-4d81-aa91-4f91841cdfa9" providerId="ADAL" clId="{2BEB94D4-BAE1-43DA-837A-C4B5D33BE80B}" dt="2023-05-04T06:45:43.996" v="201" actId="2696"/>
        <pc:sldMkLst>
          <pc:docMk/>
          <pc:sldMk cId="2939706951" sldId="852"/>
        </pc:sldMkLst>
      </pc:sldChg>
      <pc:sldChg chg="addSp modSp mod modAnim">
        <pc:chgData name="Kelly Stokes" userId="3e5c5154-569e-4d81-aa91-4f91841cdfa9" providerId="ADAL" clId="{2BEB94D4-BAE1-43DA-837A-C4B5D33BE80B}" dt="2023-05-04T06:46:30.046" v="214" actId="27636"/>
        <pc:sldMkLst>
          <pc:docMk/>
          <pc:sldMk cId="872160858" sldId="853"/>
        </pc:sldMkLst>
        <pc:spChg chg="add mod">
          <ac:chgData name="Kelly Stokes" userId="3e5c5154-569e-4d81-aa91-4f91841cdfa9" providerId="ADAL" clId="{2BEB94D4-BAE1-43DA-837A-C4B5D33BE80B}" dt="2023-05-04T06:46:30.046" v="214" actId="27636"/>
          <ac:spMkLst>
            <pc:docMk/>
            <pc:sldMk cId="872160858" sldId="853"/>
            <ac:spMk id="3" creationId="{197B19AA-BC6D-5A31-2621-9EC93527EE5B}"/>
          </ac:spMkLst>
        </pc:spChg>
      </pc:sldChg>
      <pc:sldChg chg="del">
        <pc:chgData name="Kelly Stokes" userId="3e5c5154-569e-4d81-aa91-4f91841cdfa9" providerId="ADAL" clId="{2BEB94D4-BAE1-43DA-837A-C4B5D33BE80B}" dt="2023-05-04T06:46:21.806" v="210" actId="2696"/>
        <pc:sldMkLst>
          <pc:docMk/>
          <pc:sldMk cId="942525871" sldId="854"/>
        </pc:sldMkLst>
      </pc:sldChg>
      <pc:sldChg chg="addSp modSp mod modAnim">
        <pc:chgData name="Kelly Stokes" userId="3e5c5154-569e-4d81-aa91-4f91841cdfa9" providerId="ADAL" clId="{2BEB94D4-BAE1-43DA-837A-C4B5D33BE80B}" dt="2023-05-04T06:46:49.417" v="225" actId="27636"/>
        <pc:sldMkLst>
          <pc:docMk/>
          <pc:sldMk cId="3216196988" sldId="855"/>
        </pc:sldMkLst>
        <pc:spChg chg="add mod">
          <ac:chgData name="Kelly Stokes" userId="3e5c5154-569e-4d81-aa91-4f91841cdfa9" providerId="ADAL" clId="{2BEB94D4-BAE1-43DA-837A-C4B5D33BE80B}" dt="2023-05-04T06:46:49.417" v="225" actId="27636"/>
          <ac:spMkLst>
            <pc:docMk/>
            <pc:sldMk cId="3216196988" sldId="855"/>
            <ac:spMk id="3" creationId="{636832C8-AA41-DF0B-525D-1D7A1BCC53AC}"/>
          </ac:spMkLst>
        </pc:spChg>
      </pc:sldChg>
      <pc:sldChg chg="del">
        <pc:chgData name="Kelly Stokes" userId="3e5c5154-569e-4d81-aa91-4f91841cdfa9" providerId="ADAL" clId="{2BEB94D4-BAE1-43DA-837A-C4B5D33BE80B}" dt="2023-05-04T06:46:37.444" v="215" actId="2696"/>
        <pc:sldMkLst>
          <pc:docMk/>
          <pc:sldMk cId="27472568" sldId="856"/>
        </pc:sldMkLst>
      </pc:sldChg>
      <pc:sldChg chg="modAnim">
        <pc:chgData name="Kelly Stokes" userId="3e5c5154-569e-4d81-aa91-4f91841cdfa9" providerId="ADAL" clId="{2BEB94D4-BAE1-43DA-837A-C4B5D33BE80B}" dt="2023-05-04T06:48:47.255" v="232"/>
        <pc:sldMkLst>
          <pc:docMk/>
          <pc:sldMk cId="1178723912" sldId="857"/>
        </pc:sldMkLst>
      </pc:sldChg>
      <pc:sldChg chg="modAnim">
        <pc:chgData name="Kelly Stokes" userId="3e5c5154-569e-4d81-aa91-4f91841cdfa9" providerId="ADAL" clId="{2BEB94D4-BAE1-43DA-837A-C4B5D33BE80B}" dt="2023-05-04T06:49:02.198" v="236"/>
        <pc:sldMkLst>
          <pc:docMk/>
          <pc:sldMk cId="1444779958" sldId="858"/>
        </pc:sldMkLst>
      </pc:sldChg>
      <pc:sldChg chg="modAnim">
        <pc:chgData name="Kelly Stokes" userId="3e5c5154-569e-4d81-aa91-4f91841cdfa9" providerId="ADAL" clId="{2BEB94D4-BAE1-43DA-837A-C4B5D33BE80B}" dt="2023-05-04T06:49:17.518" v="240"/>
        <pc:sldMkLst>
          <pc:docMk/>
          <pc:sldMk cId="3472453427" sldId="859"/>
        </pc:sldMkLst>
      </pc:sldChg>
      <pc:sldChg chg="modAnim">
        <pc:chgData name="Kelly Stokes" userId="3e5c5154-569e-4d81-aa91-4f91841cdfa9" providerId="ADAL" clId="{2BEB94D4-BAE1-43DA-837A-C4B5D33BE80B}" dt="2023-05-04T06:49:34.517" v="244"/>
        <pc:sldMkLst>
          <pc:docMk/>
          <pc:sldMk cId="2234185129" sldId="860"/>
        </pc:sldMkLst>
      </pc:sldChg>
      <pc:sldChg chg="addSp modSp mod modAnim">
        <pc:chgData name="Kelly Stokes" userId="3e5c5154-569e-4d81-aa91-4f91841cdfa9" providerId="ADAL" clId="{2BEB94D4-BAE1-43DA-837A-C4B5D33BE80B}" dt="2023-05-04T06:52:25.377" v="320"/>
        <pc:sldMkLst>
          <pc:docMk/>
          <pc:sldMk cId="2839210363" sldId="866"/>
        </pc:sldMkLst>
        <pc:spChg chg="mod">
          <ac:chgData name="Kelly Stokes" userId="3e5c5154-569e-4d81-aa91-4f91841cdfa9" providerId="ADAL" clId="{2BEB94D4-BAE1-43DA-837A-C4B5D33BE80B}" dt="2023-05-04T06:52:08.385" v="314" actId="1076"/>
          <ac:spMkLst>
            <pc:docMk/>
            <pc:sldMk cId="2839210363" sldId="866"/>
            <ac:spMk id="2" creationId="{52DA34BA-82FC-47C5-BCE1-BB65E08B92A1}"/>
          </ac:spMkLst>
        </pc:spChg>
        <pc:spChg chg="add mod">
          <ac:chgData name="Kelly Stokes" userId="3e5c5154-569e-4d81-aa91-4f91841cdfa9" providerId="ADAL" clId="{2BEB94D4-BAE1-43DA-837A-C4B5D33BE80B}" dt="2023-05-04T06:51:28.003" v="278" actId="1076"/>
          <ac:spMkLst>
            <pc:docMk/>
            <pc:sldMk cId="2839210363" sldId="866"/>
            <ac:spMk id="4" creationId="{1CB9EB66-FD8C-D15A-54DD-6A7FEA642054}"/>
          </ac:spMkLst>
        </pc:spChg>
        <pc:spChg chg="add mod">
          <ac:chgData name="Kelly Stokes" userId="3e5c5154-569e-4d81-aa91-4f91841cdfa9" providerId="ADAL" clId="{2BEB94D4-BAE1-43DA-837A-C4B5D33BE80B}" dt="2023-05-04T06:51:39.221" v="294" actId="1076"/>
          <ac:spMkLst>
            <pc:docMk/>
            <pc:sldMk cId="2839210363" sldId="866"/>
            <ac:spMk id="6" creationId="{19B38C1E-D3F1-2D00-0F01-9CB774AEFD35}"/>
          </ac:spMkLst>
        </pc:spChg>
        <pc:spChg chg="add mod">
          <ac:chgData name="Kelly Stokes" userId="3e5c5154-569e-4d81-aa91-4f91841cdfa9" providerId="ADAL" clId="{2BEB94D4-BAE1-43DA-837A-C4B5D33BE80B}" dt="2023-05-04T06:52:10.618" v="315" actId="1076"/>
          <ac:spMkLst>
            <pc:docMk/>
            <pc:sldMk cId="2839210363" sldId="866"/>
            <ac:spMk id="8" creationId="{8003344E-9500-0D59-084F-458899FBD6AB}"/>
          </ac:spMkLst>
        </pc:spChg>
      </pc:sldChg>
      <pc:sldChg chg="addSp modSp mod modAnim">
        <pc:chgData name="Kelly Stokes" userId="3e5c5154-569e-4d81-aa91-4f91841cdfa9" providerId="ADAL" clId="{2BEB94D4-BAE1-43DA-837A-C4B5D33BE80B}" dt="2023-05-04T06:53:44.920" v="362"/>
        <pc:sldMkLst>
          <pc:docMk/>
          <pc:sldMk cId="2940611532" sldId="867"/>
        </pc:sldMkLst>
        <pc:spChg chg="mod">
          <ac:chgData name="Kelly Stokes" userId="3e5c5154-569e-4d81-aa91-4f91841cdfa9" providerId="ADAL" clId="{2BEB94D4-BAE1-43DA-837A-C4B5D33BE80B}" dt="2023-05-04T06:52:48.808" v="326" actId="6549"/>
          <ac:spMkLst>
            <pc:docMk/>
            <pc:sldMk cId="2940611532" sldId="867"/>
            <ac:spMk id="2" creationId="{52DA34BA-82FC-47C5-BCE1-BB65E08B92A1}"/>
          </ac:spMkLst>
        </pc:spChg>
        <pc:spChg chg="add mod">
          <ac:chgData name="Kelly Stokes" userId="3e5c5154-569e-4d81-aa91-4f91841cdfa9" providerId="ADAL" clId="{2BEB94D4-BAE1-43DA-837A-C4B5D33BE80B}" dt="2023-05-04T06:53:08.968" v="348" actId="14100"/>
          <ac:spMkLst>
            <pc:docMk/>
            <pc:sldMk cId="2940611532" sldId="867"/>
            <ac:spMk id="4" creationId="{5CEBF37D-73CA-AF10-F1BD-E1EF5C1FE633}"/>
          </ac:spMkLst>
        </pc:spChg>
        <pc:spChg chg="add mod">
          <ac:chgData name="Kelly Stokes" userId="3e5c5154-569e-4d81-aa91-4f91841cdfa9" providerId="ADAL" clId="{2BEB94D4-BAE1-43DA-837A-C4B5D33BE80B}" dt="2023-05-04T06:52:58.110" v="337" actId="1076"/>
          <ac:spMkLst>
            <pc:docMk/>
            <pc:sldMk cId="2940611532" sldId="867"/>
            <ac:spMk id="6" creationId="{5DA1E6BC-FB21-FE5B-2619-406B15882E4E}"/>
          </ac:spMkLst>
        </pc:spChg>
        <pc:spChg chg="add mod">
          <ac:chgData name="Kelly Stokes" userId="3e5c5154-569e-4d81-aa91-4f91841cdfa9" providerId="ADAL" clId="{2BEB94D4-BAE1-43DA-837A-C4B5D33BE80B}" dt="2023-05-04T06:53:26.359" v="355" actId="1076"/>
          <ac:spMkLst>
            <pc:docMk/>
            <pc:sldMk cId="2940611532" sldId="867"/>
            <ac:spMk id="8" creationId="{58CF8E78-B3D1-A1A8-A640-9591F5FC6C89}"/>
          </ac:spMkLst>
        </pc:spChg>
      </pc:sldChg>
      <pc:sldChg chg="addSp modSp mod modAnim">
        <pc:chgData name="Kelly Stokes" userId="3e5c5154-569e-4d81-aa91-4f91841cdfa9" providerId="ADAL" clId="{2BEB94D4-BAE1-43DA-837A-C4B5D33BE80B}" dt="2023-05-04T06:54:46.730" v="427"/>
        <pc:sldMkLst>
          <pc:docMk/>
          <pc:sldMk cId="2449743768" sldId="868"/>
        </pc:sldMkLst>
        <pc:spChg chg="mod">
          <ac:chgData name="Kelly Stokes" userId="3e5c5154-569e-4d81-aa91-4f91841cdfa9" providerId="ADAL" clId="{2BEB94D4-BAE1-43DA-837A-C4B5D33BE80B}" dt="2023-05-04T06:54:33.026" v="422" actId="1076"/>
          <ac:spMkLst>
            <pc:docMk/>
            <pc:sldMk cId="2449743768" sldId="868"/>
            <ac:spMk id="2" creationId="{52DA34BA-82FC-47C5-BCE1-BB65E08B92A1}"/>
          </ac:spMkLst>
        </pc:spChg>
        <pc:spChg chg="add mod">
          <ac:chgData name="Kelly Stokes" userId="3e5c5154-569e-4d81-aa91-4f91841cdfa9" providerId="ADAL" clId="{2BEB94D4-BAE1-43DA-837A-C4B5D33BE80B}" dt="2023-05-04T06:53:59.753" v="378" actId="14100"/>
          <ac:spMkLst>
            <pc:docMk/>
            <pc:sldMk cId="2449743768" sldId="868"/>
            <ac:spMk id="4" creationId="{29027761-19D3-3FA8-7B8A-4B57AA4F2AEC}"/>
          </ac:spMkLst>
        </pc:spChg>
        <pc:spChg chg="add mod">
          <ac:chgData name="Kelly Stokes" userId="3e5c5154-569e-4d81-aa91-4f91841cdfa9" providerId="ADAL" clId="{2BEB94D4-BAE1-43DA-837A-C4B5D33BE80B}" dt="2023-05-04T06:54:10.684" v="392" actId="403"/>
          <ac:spMkLst>
            <pc:docMk/>
            <pc:sldMk cId="2449743768" sldId="868"/>
            <ac:spMk id="6" creationId="{B4B942E0-A4FA-F2B4-F0D9-65928777DF34}"/>
          </ac:spMkLst>
        </pc:spChg>
        <pc:spChg chg="add mod">
          <ac:chgData name="Kelly Stokes" userId="3e5c5154-569e-4d81-aa91-4f91841cdfa9" providerId="ADAL" clId="{2BEB94D4-BAE1-43DA-837A-C4B5D33BE80B}" dt="2023-05-04T06:54:28.383" v="421" actId="20577"/>
          <ac:spMkLst>
            <pc:docMk/>
            <pc:sldMk cId="2449743768" sldId="868"/>
            <ac:spMk id="7" creationId="{C0EFB7C7-6ECA-0B24-34A4-45414775061B}"/>
          </ac:spMkLst>
        </pc:spChg>
      </pc:sldChg>
      <pc:sldChg chg="del">
        <pc:chgData name="Kelly Stokes" userId="3e5c5154-569e-4d81-aa91-4f91841cdfa9" providerId="ADAL" clId="{2BEB94D4-BAE1-43DA-837A-C4B5D33BE80B}" dt="2023-05-04T06:55:10.787" v="428" actId="2696"/>
        <pc:sldMkLst>
          <pc:docMk/>
          <pc:sldMk cId="596392085" sldId="869"/>
        </pc:sldMkLst>
      </pc:sldChg>
      <pc:sldChg chg="del">
        <pc:chgData name="Kelly Stokes" userId="3e5c5154-569e-4d81-aa91-4f91841cdfa9" providerId="ADAL" clId="{2BEB94D4-BAE1-43DA-837A-C4B5D33BE80B}" dt="2023-05-04T06:55:10.787" v="428" actId="2696"/>
        <pc:sldMkLst>
          <pc:docMk/>
          <pc:sldMk cId="490102340" sldId="870"/>
        </pc:sldMkLst>
      </pc:sldChg>
      <pc:sldChg chg="del">
        <pc:chgData name="Kelly Stokes" userId="3e5c5154-569e-4d81-aa91-4f91841cdfa9" providerId="ADAL" clId="{2BEB94D4-BAE1-43DA-837A-C4B5D33BE80B}" dt="2023-05-04T06:55:10.787" v="428" actId="2696"/>
        <pc:sldMkLst>
          <pc:docMk/>
          <pc:sldMk cId="3084041744" sldId="871"/>
        </pc:sldMkLst>
      </pc:sldChg>
      <pc:sldChg chg="del">
        <pc:chgData name="Kelly Stokes" userId="3e5c5154-569e-4d81-aa91-4f91841cdfa9" providerId="ADAL" clId="{2BEB94D4-BAE1-43DA-837A-C4B5D33BE80B}" dt="2023-05-04T06:55:10.787" v="428" actId="2696"/>
        <pc:sldMkLst>
          <pc:docMk/>
          <pc:sldMk cId="800039274" sldId="872"/>
        </pc:sldMkLst>
      </pc:sldChg>
      <pc:sldChg chg="del">
        <pc:chgData name="Kelly Stokes" userId="3e5c5154-569e-4d81-aa91-4f91841cdfa9" providerId="ADAL" clId="{2BEB94D4-BAE1-43DA-837A-C4B5D33BE80B}" dt="2023-05-04T06:55:10.787" v="428" actId="2696"/>
        <pc:sldMkLst>
          <pc:docMk/>
          <pc:sldMk cId="4176171616" sldId="873"/>
        </pc:sldMkLst>
      </pc:sldChg>
      <pc:sldChg chg="del">
        <pc:chgData name="Kelly Stokes" userId="3e5c5154-569e-4d81-aa91-4f91841cdfa9" providerId="ADAL" clId="{2BEB94D4-BAE1-43DA-837A-C4B5D33BE80B}" dt="2023-05-04T06:55:10.787" v="428" actId="2696"/>
        <pc:sldMkLst>
          <pc:docMk/>
          <pc:sldMk cId="172299315" sldId="874"/>
        </pc:sldMkLst>
      </pc:sldChg>
      <pc:sldChg chg="modAnim">
        <pc:chgData name="Kelly Stokes" userId="3e5c5154-569e-4d81-aa91-4f91841cdfa9" providerId="ADAL" clId="{2BEB94D4-BAE1-43DA-837A-C4B5D33BE80B}" dt="2023-05-04T06:57:14.222" v="451"/>
        <pc:sldMkLst>
          <pc:docMk/>
          <pc:sldMk cId="1601652400" sldId="876"/>
        </pc:sldMkLst>
      </pc:sldChg>
      <pc:sldChg chg="modAnim">
        <pc:chgData name="Kelly Stokes" userId="3e5c5154-569e-4d81-aa91-4f91841cdfa9" providerId="ADAL" clId="{2BEB94D4-BAE1-43DA-837A-C4B5D33BE80B}" dt="2023-05-04T06:57:23.908" v="454"/>
        <pc:sldMkLst>
          <pc:docMk/>
          <pc:sldMk cId="2050065901" sldId="877"/>
        </pc:sldMkLst>
      </pc:sldChg>
      <pc:sldChg chg="modAnim">
        <pc:chgData name="Kelly Stokes" userId="3e5c5154-569e-4d81-aa91-4f91841cdfa9" providerId="ADAL" clId="{2BEB94D4-BAE1-43DA-837A-C4B5D33BE80B}" dt="2023-05-04T06:57:31.732" v="457"/>
        <pc:sldMkLst>
          <pc:docMk/>
          <pc:sldMk cId="3338516484" sldId="878"/>
        </pc:sldMkLst>
      </pc:sldChg>
      <pc:sldChg chg="modAnim">
        <pc:chgData name="Kelly Stokes" userId="3e5c5154-569e-4d81-aa91-4f91841cdfa9" providerId="ADAL" clId="{2BEB94D4-BAE1-43DA-837A-C4B5D33BE80B}" dt="2023-05-04T06:57:46.372" v="461"/>
        <pc:sldMkLst>
          <pc:docMk/>
          <pc:sldMk cId="1809865447" sldId="879"/>
        </pc:sldMkLst>
      </pc:sldChg>
      <pc:sldChg chg="addSp modSp mod modAnim">
        <pc:chgData name="Kelly Stokes" userId="3e5c5154-569e-4d81-aa91-4f91841cdfa9" providerId="ADAL" clId="{2BEB94D4-BAE1-43DA-837A-C4B5D33BE80B}" dt="2023-05-04T07:00:41.663" v="527"/>
        <pc:sldMkLst>
          <pc:docMk/>
          <pc:sldMk cId="1621218677" sldId="883"/>
        </pc:sldMkLst>
        <pc:spChg chg="mod">
          <ac:chgData name="Kelly Stokes" userId="3e5c5154-569e-4d81-aa91-4f91841cdfa9" providerId="ADAL" clId="{2BEB94D4-BAE1-43DA-837A-C4B5D33BE80B}" dt="2023-05-04T06:59:55.919" v="501" actId="6549"/>
          <ac:spMkLst>
            <pc:docMk/>
            <pc:sldMk cId="1621218677" sldId="883"/>
            <ac:spMk id="2" creationId="{52DA34BA-82FC-47C5-BCE1-BB65E08B92A1}"/>
          </ac:spMkLst>
        </pc:spChg>
        <pc:spChg chg="add mod">
          <ac:chgData name="Kelly Stokes" userId="3e5c5154-569e-4d81-aa91-4f91841cdfa9" providerId="ADAL" clId="{2BEB94D4-BAE1-43DA-837A-C4B5D33BE80B}" dt="2023-05-04T06:59:51.722" v="499" actId="1076"/>
          <ac:spMkLst>
            <pc:docMk/>
            <pc:sldMk cId="1621218677" sldId="883"/>
            <ac:spMk id="4" creationId="{378A33BC-AC06-7C48-F301-7AAD7258B61A}"/>
          </ac:spMkLst>
        </pc:spChg>
        <pc:spChg chg="add mod">
          <ac:chgData name="Kelly Stokes" userId="3e5c5154-569e-4d81-aa91-4f91841cdfa9" providerId="ADAL" clId="{2BEB94D4-BAE1-43DA-837A-C4B5D33BE80B}" dt="2023-05-04T07:00:12.432" v="516" actId="1076"/>
          <ac:spMkLst>
            <pc:docMk/>
            <pc:sldMk cId="1621218677" sldId="883"/>
            <ac:spMk id="6" creationId="{51B83F0E-880F-CF7C-04F6-B4420695D16E}"/>
          </ac:spMkLst>
        </pc:spChg>
        <pc:spChg chg="add mod">
          <ac:chgData name="Kelly Stokes" userId="3e5c5154-569e-4d81-aa91-4f91841cdfa9" providerId="ADAL" clId="{2BEB94D4-BAE1-43DA-837A-C4B5D33BE80B}" dt="2023-05-04T07:00:28.394" v="522" actId="20577"/>
          <ac:spMkLst>
            <pc:docMk/>
            <pc:sldMk cId="1621218677" sldId="883"/>
            <ac:spMk id="7" creationId="{17CFD3EE-F086-D9B3-25FA-BD96E8963887}"/>
          </ac:spMkLst>
        </pc:spChg>
      </pc:sldChg>
      <pc:sldChg chg="addSp modSp mod modAnim">
        <pc:chgData name="Kelly Stokes" userId="3e5c5154-569e-4d81-aa91-4f91841cdfa9" providerId="ADAL" clId="{2BEB94D4-BAE1-43DA-837A-C4B5D33BE80B}" dt="2023-05-04T07:01:35.269" v="570"/>
        <pc:sldMkLst>
          <pc:docMk/>
          <pc:sldMk cId="989922455" sldId="884"/>
        </pc:sldMkLst>
        <pc:spChg chg="mod">
          <ac:chgData name="Kelly Stokes" userId="3e5c5154-569e-4d81-aa91-4f91841cdfa9" providerId="ADAL" clId="{2BEB94D4-BAE1-43DA-837A-C4B5D33BE80B}" dt="2023-05-04T07:01:22.089" v="565" actId="1076"/>
          <ac:spMkLst>
            <pc:docMk/>
            <pc:sldMk cId="989922455" sldId="884"/>
            <ac:spMk id="2" creationId="{52DA34BA-82FC-47C5-BCE1-BB65E08B92A1}"/>
          </ac:spMkLst>
        </pc:spChg>
        <pc:spChg chg="add mod">
          <ac:chgData name="Kelly Stokes" userId="3e5c5154-569e-4d81-aa91-4f91841cdfa9" providerId="ADAL" clId="{2BEB94D4-BAE1-43DA-837A-C4B5D33BE80B}" dt="2023-05-04T07:00:54.782" v="543" actId="1076"/>
          <ac:spMkLst>
            <pc:docMk/>
            <pc:sldMk cId="989922455" sldId="884"/>
            <ac:spMk id="4" creationId="{C9D5AD22-2751-3A9C-46F3-7BFC9BE370D1}"/>
          </ac:spMkLst>
        </pc:spChg>
        <pc:spChg chg="add mod">
          <ac:chgData name="Kelly Stokes" userId="3e5c5154-569e-4d81-aa91-4f91841cdfa9" providerId="ADAL" clId="{2BEB94D4-BAE1-43DA-837A-C4B5D33BE80B}" dt="2023-05-04T07:01:05.424" v="549" actId="20577"/>
          <ac:spMkLst>
            <pc:docMk/>
            <pc:sldMk cId="989922455" sldId="884"/>
            <ac:spMk id="5" creationId="{A2EA176F-AF3C-6882-945F-08B8C314C55D}"/>
          </ac:spMkLst>
        </pc:spChg>
        <pc:spChg chg="add mod">
          <ac:chgData name="Kelly Stokes" userId="3e5c5154-569e-4d81-aa91-4f91841cdfa9" providerId="ADAL" clId="{2BEB94D4-BAE1-43DA-837A-C4B5D33BE80B}" dt="2023-05-04T07:01:18.454" v="564" actId="1076"/>
          <ac:spMkLst>
            <pc:docMk/>
            <pc:sldMk cId="989922455" sldId="884"/>
            <ac:spMk id="7" creationId="{8979C367-F06D-13BE-3E7C-384EFAE32550}"/>
          </ac:spMkLst>
        </pc:spChg>
      </pc:sldChg>
      <pc:sldChg chg="addSp modSp mod modAnim">
        <pc:chgData name="Kelly Stokes" userId="3e5c5154-569e-4d81-aa91-4f91841cdfa9" providerId="ADAL" clId="{2BEB94D4-BAE1-43DA-837A-C4B5D33BE80B}" dt="2023-05-04T07:02:35.837" v="614"/>
        <pc:sldMkLst>
          <pc:docMk/>
          <pc:sldMk cId="70517368" sldId="885"/>
        </pc:sldMkLst>
        <pc:spChg chg="mod">
          <ac:chgData name="Kelly Stokes" userId="3e5c5154-569e-4d81-aa91-4f91841cdfa9" providerId="ADAL" clId="{2BEB94D4-BAE1-43DA-837A-C4B5D33BE80B}" dt="2023-05-04T07:02:07.873" v="595" actId="6549"/>
          <ac:spMkLst>
            <pc:docMk/>
            <pc:sldMk cId="70517368" sldId="885"/>
            <ac:spMk id="2" creationId="{52DA34BA-82FC-47C5-BCE1-BB65E08B92A1}"/>
          </ac:spMkLst>
        </pc:spChg>
        <pc:spChg chg="add mod">
          <ac:chgData name="Kelly Stokes" userId="3e5c5154-569e-4d81-aa91-4f91841cdfa9" providerId="ADAL" clId="{2BEB94D4-BAE1-43DA-837A-C4B5D33BE80B}" dt="2023-05-04T07:02:22.531" v="609" actId="1076"/>
          <ac:spMkLst>
            <pc:docMk/>
            <pc:sldMk cId="70517368" sldId="885"/>
            <ac:spMk id="4" creationId="{8B93330C-1448-55BB-EA1C-CF59CD48AD22}"/>
          </ac:spMkLst>
        </pc:spChg>
        <pc:spChg chg="add mod">
          <ac:chgData name="Kelly Stokes" userId="3e5c5154-569e-4d81-aa91-4f91841cdfa9" providerId="ADAL" clId="{2BEB94D4-BAE1-43DA-837A-C4B5D33BE80B}" dt="2023-05-04T07:02:20.494" v="608" actId="1076"/>
          <ac:spMkLst>
            <pc:docMk/>
            <pc:sldMk cId="70517368" sldId="885"/>
            <ac:spMk id="5" creationId="{E28FFD83-4CB3-14C0-4916-2101C1320A45}"/>
          </ac:spMkLst>
        </pc:spChg>
        <pc:spChg chg="add mod">
          <ac:chgData name="Kelly Stokes" userId="3e5c5154-569e-4d81-aa91-4f91841cdfa9" providerId="ADAL" clId="{2BEB94D4-BAE1-43DA-837A-C4B5D33BE80B}" dt="2023-05-04T07:02:17.718" v="607" actId="1076"/>
          <ac:spMkLst>
            <pc:docMk/>
            <pc:sldMk cId="70517368" sldId="885"/>
            <ac:spMk id="7" creationId="{984A9BCE-83E4-439C-5DF8-464905D3EB24}"/>
          </ac:spMkLst>
        </pc:spChg>
        <pc:picChg chg="mod">
          <ac:chgData name="Kelly Stokes" userId="3e5c5154-569e-4d81-aa91-4f91841cdfa9" providerId="ADAL" clId="{2BEB94D4-BAE1-43DA-837A-C4B5D33BE80B}" dt="2023-05-04T06:59:27.685" v="480" actId="1076"/>
          <ac:picMkLst>
            <pc:docMk/>
            <pc:sldMk cId="70517368" sldId="885"/>
            <ac:picMk id="20482" creationId="{16DDF904-37D2-D285-645C-DCCB7A938D66}"/>
          </ac:picMkLst>
        </pc:picChg>
      </pc:sldChg>
      <pc:sldChg chg="del">
        <pc:chgData name="Kelly Stokes" userId="3e5c5154-569e-4d81-aa91-4f91841cdfa9" providerId="ADAL" clId="{2BEB94D4-BAE1-43DA-837A-C4B5D33BE80B}" dt="2023-05-04T07:02:55.844" v="615" actId="2696"/>
        <pc:sldMkLst>
          <pc:docMk/>
          <pc:sldMk cId="2245824070" sldId="886"/>
        </pc:sldMkLst>
      </pc:sldChg>
      <pc:sldChg chg="del">
        <pc:chgData name="Kelly Stokes" userId="3e5c5154-569e-4d81-aa91-4f91841cdfa9" providerId="ADAL" clId="{2BEB94D4-BAE1-43DA-837A-C4B5D33BE80B}" dt="2023-05-04T07:02:55.844" v="615" actId="2696"/>
        <pc:sldMkLst>
          <pc:docMk/>
          <pc:sldMk cId="4102685858" sldId="887"/>
        </pc:sldMkLst>
      </pc:sldChg>
      <pc:sldChg chg="addSp modSp mod modAnim">
        <pc:chgData name="Kelly Stokes" userId="3e5c5154-569e-4d81-aa91-4f91841cdfa9" providerId="ADAL" clId="{2BEB94D4-BAE1-43DA-837A-C4B5D33BE80B}" dt="2023-05-04T07:03:33.974" v="629" actId="27636"/>
        <pc:sldMkLst>
          <pc:docMk/>
          <pc:sldMk cId="3491429122" sldId="888"/>
        </pc:sldMkLst>
        <pc:spChg chg="add mod">
          <ac:chgData name="Kelly Stokes" userId="3e5c5154-569e-4d81-aa91-4f91841cdfa9" providerId="ADAL" clId="{2BEB94D4-BAE1-43DA-837A-C4B5D33BE80B}" dt="2023-05-04T07:03:33.974" v="629" actId="27636"/>
          <ac:spMkLst>
            <pc:docMk/>
            <pc:sldMk cId="3491429122" sldId="888"/>
            <ac:spMk id="3" creationId="{C3CF701D-D5FB-6564-51BE-72E65BA0FAE4}"/>
          </ac:spMkLst>
        </pc:spChg>
      </pc:sldChg>
      <pc:sldChg chg="del">
        <pc:chgData name="Kelly Stokes" userId="3e5c5154-569e-4d81-aa91-4f91841cdfa9" providerId="ADAL" clId="{2BEB94D4-BAE1-43DA-837A-C4B5D33BE80B}" dt="2023-05-04T07:02:55.844" v="615" actId="2696"/>
        <pc:sldMkLst>
          <pc:docMk/>
          <pc:sldMk cId="1412262173" sldId="889"/>
        </pc:sldMkLst>
      </pc:sldChg>
      <pc:sldChg chg="del">
        <pc:chgData name="Kelly Stokes" userId="3e5c5154-569e-4d81-aa91-4f91841cdfa9" providerId="ADAL" clId="{2BEB94D4-BAE1-43DA-837A-C4B5D33BE80B}" dt="2023-05-04T07:02:55.844" v="615" actId="2696"/>
        <pc:sldMkLst>
          <pc:docMk/>
          <pc:sldMk cId="2629306380" sldId="890"/>
        </pc:sldMkLst>
      </pc:sldChg>
      <pc:sldChg chg="del">
        <pc:chgData name="Kelly Stokes" userId="3e5c5154-569e-4d81-aa91-4f91841cdfa9" providerId="ADAL" clId="{2BEB94D4-BAE1-43DA-837A-C4B5D33BE80B}" dt="2023-05-04T07:02:55.844" v="615" actId="2696"/>
        <pc:sldMkLst>
          <pc:docMk/>
          <pc:sldMk cId="3045189484" sldId="891"/>
        </pc:sldMkLst>
      </pc:sldChg>
      <pc:sldChg chg="del">
        <pc:chgData name="Kelly Stokes" userId="3e5c5154-569e-4d81-aa91-4f91841cdfa9" providerId="ADAL" clId="{2BEB94D4-BAE1-43DA-837A-C4B5D33BE80B}" dt="2023-05-04T07:02:55.844" v="615" actId="2696"/>
        <pc:sldMkLst>
          <pc:docMk/>
          <pc:sldMk cId="2529985506" sldId="8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50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507"/>
          </a:xfrm>
          <a:prstGeom prst="rect">
            <a:avLst/>
          </a:prstGeom>
        </p:spPr>
        <p:txBody>
          <a:bodyPr vert="horz" lIns="91440" tIns="45720" rIns="91440" bIns="45720" rtlCol="0"/>
          <a:lstStyle>
            <a:lvl1pPr algn="r">
              <a:defRPr sz="1200"/>
            </a:lvl1pPr>
          </a:lstStyle>
          <a:p>
            <a:fld id="{3B792B4E-2C40-46AA-98A1-08FF812BB3CA}" type="datetimeFigureOut">
              <a:rPr lang="en-GB" smtClean="0"/>
              <a:t>04/05/2023</a:t>
            </a:fld>
            <a:endParaRPr lang="en-GB"/>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2747"/>
            <a:ext cx="5393690" cy="38886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333"/>
            <a:ext cx="2921582" cy="49550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80333"/>
            <a:ext cx="2921582" cy="495506"/>
          </a:xfrm>
          <a:prstGeom prst="rect">
            <a:avLst/>
          </a:prstGeom>
        </p:spPr>
        <p:txBody>
          <a:bodyPr vert="horz" lIns="91440" tIns="45720" rIns="91440" bIns="45720" rtlCol="0" anchor="b"/>
          <a:lstStyle>
            <a:lvl1pPr algn="r">
              <a:defRPr sz="1200"/>
            </a:lvl1pPr>
          </a:lstStyle>
          <a:p>
            <a:fld id="{A370640F-E73A-4148-92BA-D1C70A966614}" type="slidenum">
              <a:rPr lang="en-GB" smtClean="0"/>
              <a:t>‹#›</a:t>
            </a:fld>
            <a:endParaRPr lang="en-GB"/>
          </a:p>
        </p:txBody>
      </p:sp>
    </p:spTree>
    <p:extLst>
      <p:ext uri="{BB962C8B-B14F-4D97-AF65-F5344CB8AC3E}">
        <p14:creationId xmlns:p14="http://schemas.microsoft.com/office/powerpoint/2010/main" val="143034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slides are the same as Y2 Summer 2 as this is a revisit and review half term </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a:t>
            </a:fld>
            <a:endParaRPr lang="en-GB" dirty="0"/>
          </a:p>
        </p:txBody>
      </p:sp>
    </p:spTree>
    <p:extLst>
      <p:ext uri="{BB962C8B-B14F-4D97-AF65-F5344CB8AC3E}">
        <p14:creationId xmlns:p14="http://schemas.microsoft.com/office/powerpoint/2010/main" val="34894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Y2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44</a:t>
            </a:fld>
            <a:endParaRPr lang="en-GB"/>
          </a:p>
        </p:txBody>
      </p:sp>
    </p:spTree>
    <p:extLst>
      <p:ext uri="{BB962C8B-B14F-4D97-AF65-F5344CB8AC3E}">
        <p14:creationId xmlns:p14="http://schemas.microsoft.com/office/powerpoint/2010/main" val="4255570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47</a:t>
            </a:fld>
            <a:endParaRPr lang="en-GB"/>
          </a:p>
        </p:txBody>
      </p:sp>
    </p:spTree>
    <p:extLst>
      <p:ext uri="{BB962C8B-B14F-4D97-AF65-F5344CB8AC3E}">
        <p14:creationId xmlns:p14="http://schemas.microsoft.com/office/powerpoint/2010/main" val="307174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70640F-E73A-4148-92BA-D1C70A96661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0208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70640F-E73A-4148-92BA-D1C70A96661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8196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70640F-E73A-4148-92BA-D1C70A96661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9241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70640F-E73A-4148-92BA-D1C70A96661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8158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They learn that scientists are sure that the massive ice sheets are melting because of global warming.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89</a:t>
            </a:fld>
            <a:endParaRPr lang="en-GB"/>
          </a:p>
        </p:txBody>
      </p:sp>
    </p:spTree>
    <p:extLst>
      <p:ext uri="{BB962C8B-B14F-4D97-AF65-F5344CB8AC3E}">
        <p14:creationId xmlns:p14="http://schemas.microsoft.com/office/powerpoint/2010/main" val="1809649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Y2 with the prefix un and challenge words  – I say, we say, you say</a:t>
            </a:r>
          </a:p>
          <a:p>
            <a:r>
              <a:rPr lang="en-GB" dirty="0"/>
              <a:t>Ask children to write words only in their spelling book</a:t>
            </a:r>
          </a:p>
          <a:p>
            <a:endParaRPr lang="en-GB" dirty="0"/>
          </a:p>
          <a:p>
            <a:r>
              <a:rPr lang="en-GB" dirty="0"/>
              <a:t>Introduce the new spelling rule of mis prefix </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91</a:t>
            </a:fld>
            <a:endParaRPr lang="en-GB"/>
          </a:p>
        </p:txBody>
      </p:sp>
    </p:spTree>
    <p:extLst>
      <p:ext uri="{BB962C8B-B14F-4D97-AF65-F5344CB8AC3E}">
        <p14:creationId xmlns:p14="http://schemas.microsoft.com/office/powerpoint/2010/main" val="1981445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94</a:t>
            </a:fld>
            <a:endParaRPr lang="en-GB"/>
          </a:p>
        </p:txBody>
      </p:sp>
    </p:spTree>
    <p:extLst>
      <p:ext uri="{BB962C8B-B14F-4D97-AF65-F5344CB8AC3E}">
        <p14:creationId xmlns:p14="http://schemas.microsoft.com/office/powerpoint/2010/main" val="4120240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95</a:t>
            </a:fld>
            <a:endParaRPr lang="en-GB"/>
          </a:p>
        </p:txBody>
      </p:sp>
    </p:spTree>
    <p:extLst>
      <p:ext uri="{BB962C8B-B14F-4D97-AF65-F5344CB8AC3E}">
        <p14:creationId xmlns:p14="http://schemas.microsoft.com/office/powerpoint/2010/main" val="20265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Y2 with the </a:t>
            </a:r>
            <a:r>
              <a:rPr lang="en-GB" dirty="0" err="1"/>
              <a:t>el</a:t>
            </a:r>
            <a:r>
              <a:rPr lang="en-GB" dirty="0"/>
              <a:t> and le suffix and challenge words  – I say, we say, you say</a:t>
            </a:r>
          </a:p>
          <a:p>
            <a:r>
              <a:rPr lang="en-GB" dirty="0"/>
              <a:t>Ask children to write words only in their spelling book</a:t>
            </a:r>
          </a:p>
          <a:p>
            <a:endParaRPr lang="en-GB" dirty="0"/>
          </a:p>
          <a:p>
            <a:r>
              <a:rPr lang="en-GB" dirty="0"/>
              <a:t>Introduce the new spelling rule of suffix </a:t>
            </a:r>
            <a:r>
              <a:rPr lang="en-GB" dirty="0" err="1"/>
              <a:t>ies</a:t>
            </a:r>
            <a:r>
              <a:rPr lang="en-GB" dirty="0"/>
              <a:t> / ed / es / </a:t>
            </a:r>
            <a:r>
              <a:rPr lang="en-GB" dirty="0" err="1"/>
              <a:t>ing</a:t>
            </a:r>
            <a:r>
              <a:rPr lang="en-GB" dirty="0"/>
              <a:t> / er / </a:t>
            </a:r>
            <a:r>
              <a:rPr lang="en-GB" dirty="0" err="1"/>
              <a:t>est</a:t>
            </a:r>
            <a:endParaRPr lang="en-GB" dirty="0"/>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a:p>
            <a:r>
              <a:rPr lang="en-GB" dirty="0"/>
              <a:t> </a:t>
            </a:r>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a:t>
            </a:fld>
            <a:endParaRPr lang="en-GB"/>
          </a:p>
        </p:txBody>
      </p:sp>
    </p:spTree>
    <p:extLst>
      <p:ext uri="{BB962C8B-B14F-4D97-AF65-F5344CB8AC3E}">
        <p14:creationId xmlns:p14="http://schemas.microsoft.com/office/powerpoint/2010/main" val="2144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97</a:t>
            </a:fld>
            <a:endParaRPr lang="en-GB"/>
          </a:p>
        </p:txBody>
      </p:sp>
    </p:spTree>
    <p:extLst>
      <p:ext uri="{BB962C8B-B14F-4D97-AF65-F5344CB8AC3E}">
        <p14:creationId xmlns:p14="http://schemas.microsoft.com/office/powerpoint/2010/main" val="8505725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98</a:t>
            </a:fld>
            <a:endParaRPr lang="en-GB"/>
          </a:p>
        </p:txBody>
      </p:sp>
    </p:spTree>
    <p:extLst>
      <p:ext uri="{BB962C8B-B14F-4D97-AF65-F5344CB8AC3E}">
        <p14:creationId xmlns:p14="http://schemas.microsoft.com/office/powerpoint/2010/main" val="1242403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99</a:t>
            </a:fld>
            <a:endParaRPr lang="en-GB"/>
          </a:p>
        </p:txBody>
      </p:sp>
    </p:spTree>
    <p:extLst>
      <p:ext uri="{BB962C8B-B14F-4D97-AF65-F5344CB8AC3E}">
        <p14:creationId xmlns:p14="http://schemas.microsoft.com/office/powerpoint/2010/main" val="8197813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World Leaders have cried out to people to recognise climate change and how people can be happiest if they begin to help the planet.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133</a:t>
            </a:fld>
            <a:endParaRPr lang="en-GB"/>
          </a:p>
        </p:txBody>
      </p:sp>
    </p:spTree>
    <p:extLst>
      <p:ext uri="{BB962C8B-B14F-4D97-AF65-F5344CB8AC3E}">
        <p14:creationId xmlns:p14="http://schemas.microsoft.com/office/powerpoint/2010/main" val="31104051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Y2 with the prefix un and challenge words  – I say, we say, you say</a:t>
            </a:r>
          </a:p>
          <a:p>
            <a:r>
              <a:rPr lang="en-GB" dirty="0"/>
              <a:t>Ask children to write words only in their spelling book</a:t>
            </a:r>
          </a:p>
          <a:p>
            <a:endParaRPr lang="en-GB" dirty="0"/>
          </a:p>
          <a:p>
            <a:r>
              <a:rPr lang="en-GB" dirty="0"/>
              <a:t>Introduce the new spelling rule of mis prefix </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135</a:t>
            </a:fld>
            <a:endParaRPr lang="en-GB"/>
          </a:p>
        </p:txBody>
      </p:sp>
    </p:spTree>
    <p:extLst>
      <p:ext uri="{BB962C8B-B14F-4D97-AF65-F5344CB8AC3E}">
        <p14:creationId xmlns:p14="http://schemas.microsoft.com/office/powerpoint/2010/main" val="25033400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138</a:t>
            </a:fld>
            <a:endParaRPr lang="en-GB"/>
          </a:p>
        </p:txBody>
      </p:sp>
    </p:spTree>
    <p:extLst>
      <p:ext uri="{BB962C8B-B14F-4D97-AF65-F5344CB8AC3E}">
        <p14:creationId xmlns:p14="http://schemas.microsoft.com/office/powerpoint/2010/main" val="8358279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139</a:t>
            </a:fld>
            <a:endParaRPr lang="en-GB"/>
          </a:p>
        </p:txBody>
      </p:sp>
    </p:spTree>
    <p:extLst>
      <p:ext uri="{BB962C8B-B14F-4D97-AF65-F5344CB8AC3E}">
        <p14:creationId xmlns:p14="http://schemas.microsoft.com/office/powerpoint/2010/main" val="9529822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141</a:t>
            </a:fld>
            <a:endParaRPr lang="en-GB"/>
          </a:p>
        </p:txBody>
      </p:sp>
    </p:spTree>
    <p:extLst>
      <p:ext uri="{BB962C8B-B14F-4D97-AF65-F5344CB8AC3E}">
        <p14:creationId xmlns:p14="http://schemas.microsoft.com/office/powerpoint/2010/main" val="6078915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142</a:t>
            </a:fld>
            <a:endParaRPr lang="en-GB"/>
          </a:p>
        </p:txBody>
      </p:sp>
    </p:spTree>
    <p:extLst>
      <p:ext uri="{BB962C8B-B14F-4D97-AF65-F5344CB8AC3E}">
        <p14:creationId xmlns:p14="http://schemas.microsoft.com/office/powerpoint/2010/main" val="19501399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143</a:t>
            </a:fld>
            <a:endParaRPr lang="en-GB"/>
          </a:p>
        </p:txBody>
      </p:sp>
    </p:spTree>
    <p:extLst>
      <p:ext uri="{BB962C8B-B14F-4D97-AF65-F5344CB8AC3E}">
        <p14:creationId xmlns:p14="http://schemas.microsoft.com/office/powerpoint/2010/main" val="1977305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Rules – taken from NC</a:t>
            </a:r>
          </a:p>
        </p:txBody>
      </p:sp>
      <p:sp>
        <p:nvSpPr>
          <p:cNvPr id="4" name="Slide Number Placeholder 3"/>
          <p:cNvSpPr>
            <a:spLocks noGrp="1"/>
          </p:cNvSpPr>
          <p:nvPr>
            <p:ph type="sldNum" sz="quarter" idx="5"/>
          </p:nvPr>
        </p:nvSpPr>
        <p:spPr/>
        <p:txBody>
          <a:bodyPr/>
          <a:lstStyle/>
          <a:p>
            <a:fld id="{A370640F-E73A-4148-92BA-D1C70A966614}" type="slidenum">
              <a:rPr lang="en-GB" smtClean="0"/>
              <a:t>3</a:t>
            </a:fld>
            <a:endParaRPr lang="en-GB"/>
          </a:p>
        </p:txBody>
      </p:sp>
    </p:spTree>
    <p:extLst>
      <p:ext uri="{BB962C8B-B14F-4D97-AF65-F5344CB8AC3E}">
        <p14:creationId xmlns:p14="http://schemas.microsoft.com/office/powerpoint/2010/main" val="6146757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Babies deserve to grow up in a healthy world.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177</a:t>
            </a:fld>
            <a:endParaRPr lang="en-GB"/>
          </a:p>
        </p:txBody>
      </p:sp>
    </p:spTree>
    <p:extLst>
      <p:ext uri="{BB962C8B-B14F-4D97-AF65-F5344CB8AC3E}">
        <p14:creationId xmlns:p14="http://schemas.microsoft.com/office/powerpoint/2010/main" val="36442333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Click through the slides for all the R+R words for the week (both the focus and the challenge words)</a:t>
            </a:r>
          </a:p>
          <a:p>
            <a:r>
              <a:rPr lang="en-GB" dirty="0"/>
              <a:t>Click through the slides for all the new learning this week </a:t>
            </a:r>
          </a:p>
        </p:txBody>
      </p:sp>
      <p:sp>
        <p:nvSpPr>
          <p:cNvPr id="4" name="Slide Number Placeholder 3"/>
          <p:cNvSpPr>
            <a:spLocks noGrp="1"/>
          </p:cNvSpPr>
          <p:nvPr>
            <p:ph type="sldNum" sz="quarter" idx="5"/>
          </p:nvPr>
        </p:nvSpPr>
        <p:spPr/>
        <p:txBody>
          <a:bodyPr/>
          <a:lstStyle/>
          <a:p>
            <a:fld id="{A370640F-E73A-4148-92BA-D1C70A966614}" type="slidenum">
              <a:rPr lang="en-GB" smtClean="0"/>
              <a:t>179</a:t>
            </a:fld>
            <a:endParaRPr lang="en-GB"/>
          </a:p>
        </p:txBody>
      </p:sp>
    </p:spTree>
    <p:extLst>
      <p:ext uri="{BB962C8B-B14F-4D97-AF65-F5344CB8AC3E}">
        <p14:creationId xmlns:p14="http://schemas.microsoft.com/office/powerpoint/2010/main" val="42218409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182</a:t>
            </a:fld>
            <a:endParaRPr lang="en-GB"/>
          </a:p>
        </p:txBody>
      </p:sp>
    </p:spTree>
    <p:extLst>
      <p:ext uri="{BB962C8B-B14F-4D97-AF65-F5344CB8AC3E}">
        <p14:creationId xmlns:p14="http://schemas.microsoft.com/office/powerpoint/2010/main" val="40237911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183</a:t>
            </a:fld>
            <a:endParaRPr lang="en-GB"/>
          </a:p>
        </p:txBody>
      </p:sp>
    </p:spTree>
    <p:extLst>
      <p:ext uri="{BB962C8B-B14F-4D97-AF65-F5344CB8AC3E}">
        <p14:creationId xmlns:p14="http://schemas.microsoft.com/office/powerpoint/2010/main" val="15116140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Table bagel because children most sure flies cried saddest hiker</a:t>
            </a:r>
          </a:p>
        </p:txBody>
      </p:sp>
      <p:sp>
        <p:nvSpPr>
          <p:cNvPr id="4" name="Slide Number Placeholder 3"/>
          <p:cNvSpPr>
            <a:spLocks noGrp="1"/>
          </p:cNvSpPr>
          <p:nvPr>
            <p:ph type="sldNum" sz="quarter" idx="5"/>
          </p:nvPr>
        </p:nvSpPr>
        <p:spPr/>
        <p:txBody>
          <a:bodyPr/>
          <a:lstStyle/>
          <a:p>
            <a:fld id="{A370640F-E73A-4148-92BA-D1C70A966614}" type="slidenum">
              <a:rPr lang="en-GB" smtClean="0"/>
              <a:t>217</a:t>
            </a:fld>
            <a:endParaRPr lang="en-GB"/>
          </a:p>
        </p:txBody>
      </p:sp>
    </p:spTree>
    <p:extLst>
      <p:ext uri="{BB962C8B-B14F-4D97-AF65-F5344CB8AC3E}">
        <p14:creationId xmlns:p14="http://schemas.microsoft.com/office/powerpoint/2010/main" val="3740562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unhappy undress unable actual learn mishap mistreat misprint mislead mistrust </a:t>
            </a:r>
          </a:p>
        </p:txBody>
      </p:sp>
      <p:sp>
        <p:nvSpPr>
          <p:cNvPr id="4" name="Slide Number Placeholder 3"/>
          <p:cNvSpPr>
            <a:spLocks noGrp="1"/>
          </p:cNvSpPr>
          <p:nvPr>
            <p:ph type="sldNum" sz="quarter" idx="5"/>
          </p:nvPr>
        </p:nvSpPr>
        <p:spPr/>
        <p:txBody>
          <a:bodyPr/>
          <a:lstStyle/>
          <a:p>
            <a:fld id="{A370640F-E73A-4148-92BA-D1C70A966614}" type="slidenum">
              <a:rPr lang="en-GB" smtClean="0"/>
              <a:t>218</a:t>
            </a:fld>
            <a:endParaRPr lang="en-GB"/>
          </a:p>
        </p:txBody>
      </p:sp>
    </p:spTree>
    <p:extLst>
      <p:ext uri="{BB962C8B-B14F-4D97-AF65-F5344CB8AC3E}">
        <p14:creationId xmlns:p14="http://schemas.microsoft.com/office/powerpoint/2010/main" val="16989687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219</a:t>
            </a:fld>
            <a:endParaRPr lang="en-GB"/>
          </a:p>
        </p:txBody>
      </p:sp>
    </p:spTree>
    <p:extLst>
      <p:ext uri="{BB962C8B-B14F-4D97-AF65-F5344CB8AC3E}">
        <p14:creationId xmlns:p14="http://schemas.microsoft.com/office/powerpoint/2010/main" val="2493511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220</a:t>
            </a:fld>
            <a:endParaRPr lang="en-GB"/>
          </a:p>
        </p:txBody>
      </p:sp>
    </p:spTree>
    <p:extLst>
      <p:ext uri="{BB962C8B-B14F-4D97-AF65-F5344CB8AC3E}">
        <p14:creationId xmlns:p14="http://schemas.microsoft.com/office/powerpoint/2010/main" val="11496392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221</a:t>
            </a:fld>
            <a:endParaRPr lang="en-GB"/>
          </a:p>
        </p:txBody>
      </p:sp>
    </p:spTree>
    <p:extLst>
      <p:ext uri="{BB962C8B-B14F-4D97-AF65-F5344CB8AC3E}">
        <p14:creationId xmlns:p14="http://schemas.microsoft.com/office/powerpoint/2010/main" val="8591067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222</a:t>
            </a:fld>
            <a:endParaRPr lang="en-GB"/>
          </a:p>
        </p:txBody>
      </p:sp>
    </p:spTree>
    <p:extLst>
      <p:ext uri="{BB962C8B-B14F-4D97-AF65-F5344CB8AC3E}">
        <p14:creationId xmlns:p14="http://schemas.microsoft.com/office/powerpoint/2010/main" val="236191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6</a:t>
            </a:fld>
            <a:endParaRPr lang="en-GB"/>
          </a:p>
        </p:txBody>
      </p:sp>
    </p:spTree>
    <p:extLst>
      <p:ext uri="{BB962C8B-B14F-4D97-AF65-F5344CB8AC3E}">
        <p14:creationId xmlns:p14="http://schemas.microsoft.com/office/powerpoint/2010/main" val="35741089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223</a:t>
            </a:fld>
            <a:endParaRPr lang="en-GB"/>
          </a:p>
        </p:txBody>
      </p:sp>
    </p:spTree>
    <p:extLst>
      <p:ext uri="{BB962C8B-B14F-4D97-AF65-F5344CB8AC3E}">
        <p14:creationId xmlns:p14="http://schemas.microsoft.com/office/powerpoint/2010/main" val="36408547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224</a:t>
            </a:fld>
            <a:endParaRPr lang="en-GB"/>
          </a:p>
        </p:txBody>
      </p:sp>
    </p:spTree>
    <p:extLst>
      <p:ext uri="{BB962C8B-B14F-4D97-AF65-F5344CB8AC3E}">
        <p14:creationId xmlns:p14="http://schemas.microsoft.com/office/powerpoint/2010/main" val="24306148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225</a:t>
            </a:fld>
            <a:endParaRPr lang="en-GB"/>
          </a:p>
        </p:txBody>
      </p:sp>
    </p:spTree>
    <p:extLst>
      <p:ext uri="{BB962C8B-B14F-4D97-AF65-F5344CB8AC3E}">
        <p14:creationId xmlns:p14="http://schemas.microsoft.com/office/powerpoint/2010/main" val="22834328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226</a:t>
            </a:fld>
            <a:endParaRPr lang="en-GB"/>
          </a:p>
        </p:txBody>
      </p:sp>
    </p:spTree>
    <p:extLst>
      <p:ext uri="{BB962C8B-B14F-4D97-AF65-F5344CB8AC3E}">
        <p14:creationId xmlns:p14="http://schemas.microsoft.com/office/powerpoint/2010/main" val="36056124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227</a:t>
            </a:fld>
            <a:endParaRPr lang="en-GB"/>
          </a:p>
        </p:txBody>
      </p:sp>
    </p:spTree>
    <p:extLst>
      <p:ext uri="{BB962C8B-B14F-4D97-AF65-F5344CB8AC3E}">
        <p14:creationId xmlns:p14="http://schemas.microsoft.com/office/powerpoint/2010/main" val="2579770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228</a:t>
            </a:fld>
            <a:endParaRPr lang="en-GB"/>
          </a:p>
        </p:txBody>
      </p:sp>
    </p:spTree>
    <p:extLst>
      <p:ext uri="{BB962C8B-B14F-4D97-AF65-F5344CB8AC3E}">
        <p14:creationId xmlns:p14="http://schemas.microsoft.com/office/powerpoint/2010/main" val="13125856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229</a:t>
            </a:fld>
            <a:endParaRPr lang="en-GB"/>
          </a:p>
        </p:txBody>
      </p:sp>
    </p:spTree>
    <p:extLst>
      <p:ext uri="{BB962C8B-B14F-4D97-AF65-F5344CB8AC3E}">
        <p14:creationId xmlns:p14="http://schemas.microsoft.com/office/powerpoint/2010/main" val="245600730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230</a:t>
            </a:fld>
            <a:endParaRPr lang="en-GB"/>
          </a:p>
        </p:txBody>
      </p:sp>
    </p:spTree>
    <p:extLst>
      <p:ext uri="{BB962C8B-B14F-4D97-AF65-F5344CB8AC3E}">
        <p14:creationId xmlns:p14="http://schemas.microsoft.com/office/powerpoint/2010/main" val="105598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231</a:t>
            </a:fld>
            <a:endParaRPr lang="en-GB"/>
          </a:p>
        </p:txBody>
      </p:sp>
    </p:spTree>
    <p:extLst>
      <p:ext uri="{BB962C8B-B14F-4D97-AF65-F5344CB8AC3E}">
        <p14:creationId xmlns:p14="http://schemas.microsoft.com/office/powerpoint/2010/main" val="251920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a:t>
            </a:fld>
            <a:endParaRPr lang="en-GB"/>
          </a:p>
        </p:txBody>
      </p:sp>
    </p:spTree>
    <p:extLst>
      <p:ext uri="{BB962C8B-B14F-4D97-AF65-F5344CB8AC3E}">
        <p14:creationId xmlns:p14="http://schemas.microsoft.com/office/powerpoint/2010/main" val="760914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a:t>
            </a:fld>
            <a:endParaRPr lang="en-GB"/>
          </a:p>
        </p:txBody>
      </p:sp>
    </p:spTree>
    <p:extLst>
      <p:ext uri="{BB962C8B-B14F-4D97-AF65-F5344CB8AC3E}">
        <p14:creationId xmlns:p14="http://schemas.microsoft.com/office/powerpoint/2010/main" val="1298934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10</a:t>
            </a:fld>
            <a:endParaRPr lang="en-GB"/>
          </a:p>
        </p:txBody>
      </p:sp>
    </p:spTree>
    <p:extLst>
      <p:ext uri="{BB962C8B-B14F-4D97-AF65-F5344CB8AC3E}">
        <p14:creationId xmlns:p14="http://schemas.microsoft.com/office/powerpoint/2010/main" val="233778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a:t>
            </a:fld>
            <a:endParaRPr lang="en-GB"/>
          </a:p>
        </p:txBody>
      </p:sp>
    </p:spTree>
    <p:extLst>
      <p:ext uri="{BB962C8B-B14F-4D97-AF65-F5344CB8AC3E}">
        <p14:creationId xmlns:p14="http://schemas.microsoft.com/office/powerpoint/2010/main" val="725280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Most children learn about the North and South poles.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42</a:t>
            </a:fld>
            <a:endParaRPr lang="en-GB"/>
          </a:p>
        </p:txBody>
      </p:sp>
    </p:spTree>
    <p:extLst>
      <p:ext uri="{BB962C8B-B14F-4D97-AF65-F5344CB8AC3E}">
        <p14:creationId xmlns:p14="http://schemas.microsoft.com/office/powerpoint/2010/main" val="2944948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D1D7-06E4-4E98-BF3D-7BD854000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F3BD16-BC0A-47B0-9471-64872D205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C909D6-D61A-4D89-B4C4-105980D46EB8}"/>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00FEC934-77AD-411E-9939-DFB5FF928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D0067E-6E51-4C8C-ABD8-09D768CFEA2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08300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5363-0852-4963-90D0-3A51B4CFC2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D8602-8AAF-4BBF-95B2-5207E0C52C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504686-998B-4A4A-B61A-DB8CD047B91D}"/>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7279C055-29FC-425C-9DDD-7647B5A99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614F-D2BD-4875-B2E2-5C56B0D0CC9E}"/>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28864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39718-3A37-4F40-BD76-2EA7772642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A78EA-07FA-4642-925C-0C4CAE9EC2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4BEF9C-A14C-406F-91F4-F10184F88A75}"/>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FA214318-1B68-4E1C-911F-BEB1AAA36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2ED3EC-DEE9-4CEA-8116-DE5C2066496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41411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A335-589D-4212-8B4A-567E5818E1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3416AD-D486-41D7-8FD4-B93DE7AF4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291C4-DF81-4623-9B2E-ED65784CE9DC}"/>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79D89318-1D44-4287-8159-5E25161013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4006A-2510-48CE-9424-E54D84E7D02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8909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0F93-472F-4148-9183-A09CDE3F8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3306A6-08A9-4B8B-AEF4-CCB2BBCBB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6836CA-D445-4EF3-BC81-C393AA3D8454}"/>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77605203-48F6-4037-B0F2-D41F04B952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03AA0-8B58-4E08-9831-5699D45C349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69280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1D03-7279-49F1-93A1-44C352A09D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5EF6F5-8A16-491D-B802-8A5A77A87C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FAA8E0-A7C2-45C8-A24B-8D3FE920F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F388EF-427D-4AA1-B7D9-1803CF8C7698}"/>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6" name="Footer Placeholder 5">
            <a:extLst>
              <a:ext uri="{FF2B5EF4-FFF2-40B4-BE49-F238E27FC236}">
                <a16:creationId xmlns:a16="http://schemas.microsoft.com/office/drawing/2014/main" id="{C707A0E5-8379-4ECE-BE3D-FD77F3F2A3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E42BAB-752F-4FE4-A744-8EC716E7BA28}"/>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42292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0F65-553E-4EA7-9393-9A72405D57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3669FB-0031-4C6D-9E41-4E05ECB25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5828C8-B0F3-46F0-902A-B1ACECAEC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6F26CB-4BC7-4A91-8467-31654B6EE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C1C1D-38D1-4129-AA07-0AA1F0A983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35A7D-9C6F-40D5-A0ED-9B5F404DBC97}"/>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8" name="Footer Placeholder 7">
            <a:extLst>
              <a:ext uri="{FF2B5EF4-FFF2-40B4-BE49-F238E27FC236}">
                <a16:creationId xmlns:a16="http://schemas.microsoft.com/office/drawing/2014/main" id="{10877817-36E2-4C7A-BDD8-4850D4BB60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0941CB-DBD1-4B74-86E7-08C3C6B6A934}"/>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92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0238-1A2F-4C51-A153-DF6145D248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C62405-4945-4408-ABED-48428433B4BA}"/>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4" name="Footer Placeholder 3">
            <a:extLst>
              <a:ext uri="{FF2B5EF4-FFF2-40B4-BE49-F238E27FC236}">
                <a16:creationId xmlns:a16="http://schemas.microsoft.com/office/drawing/2014/main" id="{3963D6D0-44BD-4A1E-9583-6E8AF87542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DD4CD4-0D84-49DF-AFC8-E54976B98459}"/>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65517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E7176-B8DC-482C-A7E4-DAAE3F2242DE}"/>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3" name="Footer Placeholder 2">
            <a:extLst>
              <a:ext uri="{FF2B5EF4-FFF2-40B4-BE49-F238E27FC236}">
                <a16:creationId xmlns:a16="http://schemas.microsoft.com/office/drawing/2014/main" id="{B175A30A-10FC-4EEE-BAFD-E933773B8C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71F090-BEFF-41CC-ADD0-47A9B3C3E715}"/>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11096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8BF-38B7-4A72-9B1B-2F8A05050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CE2087-88B0-4162-8398-166D43592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4C0594-4042-4486-9C0E-238FF070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B341A-4847-4FA0-B7D0-0C1824CF6C67}"/>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6" name="Footer Placeholder 5">
            <a:extLst>
              <a:ext uri="{FF2B5EF4-FFF2-40B4-BE49-F238E27FC236}">
                <a16:creationId xmlns:a16="http://schemas.microsoft.com/office/drawing/2014/main" id="{2C51D541-ED28-4D25-8166-EDF6BAC70A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106F73-3CB8-48F0-BA19-978D56F0F91B}"/>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109299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F72C-B1B7-44AF-986F-41D991D75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36B94B-8F2D-47DC-8967-44566C38C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69B9EE-037F-40CB-804D-362F99D86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70B8-9C84-447D-901A-DF22087DFC0A}"/>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6" name="Footer Placeholder 5">
            <a:extLst>
              <a:ext uri="{FF2B5EF4-FFF2-40B4-BE49-F238E27FC236}">
                <a16:creationId xmlns:a16="http://schemas.microsoft.com/office/drawing/2014/main" id="{98167344-0B64-49BE-87AF-90C9884C87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27414-FCF5-4353-8146-32DF2CF66CA3}"/>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53770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FF446-D0D7-4C28-B2B6-7EFB85CC5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56BC68-EC3F-4437-B988-DF914F25F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FA33D-3EC1-4C48-A3AB-325DF7C0E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10D193DD-441F-4233-84E7-2B8E3135E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5801E-F21C-43C7-8D0F-5A3A768EB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E15E3-C22B-43AB-BCBC-894D1A9C78C2}" type="slidenum">
              <a:rPr lang="en-GB" smtClean="0"/>
              <a:t>‹#›</a:t>
            </a:fld>
            <a:endParaRPr lang="en-GB"/>
          </a:p>
        </p:txBody>
      </p:sp>
    </p:spTree>
    <p:extLst>
      <p:ext uri="{BB962C8B-B14F-4D97-AF65-F5344CB8AC3E}">
        <p14:creationId xmlns:p14="http://schemas.microsoft.com/office/powerpoint/2010/main" val="240222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3" Type="http://schemas.openxmlformats.org/officeDocument/2006/relationships/hyperlink" Target="https://www.etymonline.com/word/sure#etymonline_v_22407" TargetMode="External"/><Relationship Id="rId2" Type="http://schemas.openxmlformats.org/officeDocument/2006/relationships/notesSlide" Target="../notesSlides/notesSlide44.xml"/><Relationship Id="rId1" Type="http://schemas.openxmlformats.org/officeDocument/2006/relationships/slideLayout" Target="../slideLayouts/slideLayout7.xml"/><Relationship Id="rId6" Type="http://schemas.openxmlformats.org/officeDocument/2006/relationships/hyperlink" Target="https://www.etymonline.com/word/rudesby?ref=etymonline_crossreference" TargetMode="External"/><Relationship Id="rId5" Type="http://schemas.openxmlformats.org/officeDocument/2006/relationships/hyperlink" Target="https://www.etymonline.com/word/sugar?ref=etymonline_crossreference#etymonline_v_22320" TargetMode="External"/><Relationship Id="rId4" Type="http://schemas.openxmlformats.org/officeDocument/2006/relationships/hyperlink" Target="https://www.etymonline.com/word/secure?ref=etymonline_crossreference#etymonline_v_23092" TargetMode="External"/></Relationships>
</file>

<file path=ppt/slides/_rels/slide228.xml.rels><?xml version="1.0" encoding="UTF-8" standalone="yes"?>
<Relationships xmlns="http://schemas.openxmlformats.org/package/2006/relationships"><Relationship Id="rId3" Type="http://schemas.openxmlformats.org/officeDocument/2006/relationships/hyperlink" Target="https://www.etymonline.com/word/most#etymonline_v_18404" TargetMode="External"/><Relationship Id="rId2" Type="http://schemas.openxmlformats.org/officeDocument/2006/relationships/notesSlide" Target="../notesSlides/notesSlide45.xml"/><Relationship Id="rId1" Type="http://schemas.openxmlformats.org/officeDocument/2006/relationships/slideLayout" Target="../slideLayouts/slideLayout7.xml"/><Relationship Id="rId6" Type="http://schemas.openxmlformats.org/officeDocument/2006/relationships/hyperlink" Target="https://www.etymonline.com/word/much?ref=etymonline_crossreference" TargetMode="External"/><Relationship Id="rId5" Type="http://schemas.openxmlformats.org/officeDocument/2006/relationships/hyperlink" Target="https://www.etymonline.com/word/mickle?ref=etymonline_crossreference" TargetMode="External"/><Relationship Id="rId4" Type="http://schemas.openxmlformats.org/officeDocument/2006/relationships/hyperlink" Target="https://www.etymonline.com/word/more?ref=etymonline_crossreference" TargetMode="Externa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2607-E334-409C-8872-AB6363C33D0F}"/>
              </a:ext>
            </a:extLst>
          </p:cNvPr>
          <p:cNvSpPr>
            <a:spLocks noGrp="1"/>
          </p:cNvSpPr>
          <p:nvPr>
            <p:ph type="ctrTitle"/>
          </p:nvPr>
        </p:nvSpPr>
        <p:spPr/>
        <p:txBody>
          <a:bodyPr/>
          <a:lstStyle/>
          <a:p>
            <a:r>
              <a:rPr lang="en-GB" dirty="0">
                <a:latin typeface="Twinkl Cursive Looped" panose="02000000000000000000" pitchFamily="2" charset="0"/>
              </a:rPr>
              <a:t>Spelling Y3</a:t>
            </a:r>
          </a:p>
        </p:txBody>
      </p:sp>
      <p:sp>
        <p:nvSpPr>
          <p:cNvPr id="3" name="Subtitle 2">
            <a:extLst>
              <a:ext uri="{FF2B5EF4-FFF2-40B4-BE49-F238E27FC236}">
                <a16:creationId xmlns:a16="http://schemas.microsoft.com/office/drawing/2014/main" id="{9B667196-C5B4-45FC-B5E8-3B190D7A595C}"/>
              </a:ext>
            </a:extLst>
          </p:cNvPr>
          <p:cNvSpPr>
            <a:spLocks noGrp="1"/>
          </p:cNvSpPr>
          <p:nvPr>
            <p:ph type="subTitle" idx="1"/>
          </p:nvPr>
        </p:nvSpPr>
        <p:spPr/>
        <p:txBody>
          <a:bodyPr>
            <a:normAutofit lnSpcReduction="10000"/>
          </a:bodyPr>
          <a:lstStyle/>
          <a:p>
            <a:r>
              <a:rPr lang="en-GB" dirty="0">
                <a:latin typeface="Twinkl Cursive Looped" panose="02000000000000000000" pitchFamily="2" charset="0"/>
              </a:rPr>
              <a:t>Mastering spellings: building on the foundations of phonics </a:t>
            </a:r>
          </a:p>
          <a:p>
            <a:endParaRPr lang="en-GB" dirty="0">
              <a:latin typeface="Twinkl Cursive Looped" panose="02000000000000000000" pitchFamily="2" charset="0"/>
            </a:endParaRPr>
          </a:p>
          <a:p>
            <a:r>
              <a:rPr lang="en-GB" dirty="0">
                <a:latin typeface="Twinkl Cursive Looped" panose="02000000000000000000" pitchFamily="2" charset="0"/>
              </a:rPr>
              <a:t>Autumn 1</a:t>
            </a:r>
          </a:p>
          <a:p>
            <a:r>
              <a:rPr lang="en-GB" dirty="0">
                <a:latin typeface="Twinkl Cursive Looped" panose="02000000000000000000" pitchFamily="2" charset="0"/>
              </a:rPr>
              <a:t>Week 1</a:t>
            </a:r>
          </a:p>
          <a:p>
            <a:endParaRPr lang="en-GB" dirty="0"/>
          </a:p>
          <a:p>
            <a:endParaRPr lang="en-GB" dirty="0"/>
          </a:p>
        </p:txBody>
      </p:sp>
    </p:spTree>
    <p:extLst>
      <p:ext uri="{BB962C8B-B14F-4D97-AF65-F5344CB8AC3E}">
        <p14:creationId xmlns:p14="http://schemas.microsoft.com/office/powerpoint/2010/main" val="394557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children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r>
              <a:rPr lang="en-GB" sz="6000" dirty="0">
                <a:latin typeface="Twinkl Cursive Looped" panose="02000000000000000000" pitchFamily="2" charset="0"/>
              </a:rPr>
              <a:t>Definition – young people</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endParaRPr lang="en-GB" dirty="0"/>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algn="ctr"/>
            <a:r>
              <a:rPr lang="en-GB" sz="6000" dirty="0">
                <a:latin typeface="Twinkl Cursive Looped" panose="02000000000000000000" pitchFamily="2" charset="0"/>
              </a:rPr>
              <a:t>NOUN</a:t>
            </a:r>
          </a:p>
        </p:txBody>
      </p:sp>
      <p:pic>
        <p:nvPicPr>
          <p:cNvPr id="3" name="Picture 2" descr="Free Child Clipart, Download Free Child Clipart png images, Free ClipArts  on Clipart Library">
            <a:extLst>
              <a:ext uri="{FF2B5EF4-FFF2-40B4-BE49-F238E27FC236}">
                <a16:creationId xmlns:a16="http://schemas.microsoft.com/office/drawing/2014/main" id="{F7287AC9-F971-C0FC-EC75-0A8B044D4A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107" y="625928"/>
            <a:ext cx="35433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342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el</a:t>
            </a:r>
            <a:endParaRPr lang="en-GB" dirty="0">
              <a:latin typeface="Twinkl Cursive Looped" panose="02000000000000000000" pitchFamily="2" charset="0"/>
            </a:endParaRPr>
          </a:p>
        </p:txBody>
      </p:sp>
    </p:spTree>
    <p:extLst>
      <p:ext uri="{BB962C8B-B14F-4D97-AF65-F5344CB8AC3E}">
        <p14:creationId xmlns:p14="http://schemas.microsoft.com/office/powerpoint/2010/main" val="69479409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el</a:t>
            </a:r>
            <a:endParaRPr lang="en-GB" dirty="0">
              <a:latin typeface="Twinkl Cursive Looped" panose="02000000000000000000" pitchFamily="2" charset="0"/>
            </a:endParaRPr>
          </a:p>
        </p:txBody>
      </p:sp>
    </p:spTree>
    <p:extLst>
      <p:ext uri="{BB962C8B-B14F-4D97-AF65-F5344CB8AC3E}">
        <p14:creationId xmlns:p14="http://schemas.microsoft.com/office/powerpoint/2010/main" val="28610492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968829" y="55137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el</a:t>
            </a:r>
            <a:r>
              <a:rPr lang="en-GB" dirty="0">
                <a:latin typeface="Twinkl Cursive Looped" panose="02000000000000000000" pitchFamily="2" charset="0"/>
              </a:rPr>
              <a:t>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t>
            </a:r>
            <a:r>
              <a:rPr lang="en-GB" dirty="0" err="1">
                <a:latin typeface="Twinkl Cursive Looped" panose="02000000000000000000" pitchFamily="2" charset="0"/>
              </a:rPr>
              <a:t>el</a:t>
            </a:r>
            <a:r>
              <a:rPr lang="en-GB" dirty="0">
                <a:latin typeface="Twinkl Cursive Looped" panose="02000000000000000000" pitchFamily="2" charset="0"/>
              </a:rPr>
              <a:t> spelling is much less common than –le.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t>
            </a:r>
            <a:r>
              <a:rPr lang="en-GB" dirty="0" err="1">
                <a:latin typeface="Twinkl Cursive Looped" panose="02000000000000000000" pitchFamily="2" charset="0"/>
              </a:rPr>
              <a:t>el</a:t>
            </a:r>
            <a:r>
              <a:rPr lang="en-GB" dirty="0">
                <a:latin typeface="Twinkl Cursive Looped" panose="02000000000000000000" pitchFamily="2" charset="0"/>
              </a:rPr>
              <a:t> spelling is used after m, n, r, s, v, w and more often than not after s.</a:t>
            </a:r>
            <a:br>
              <a:rPr lang="en-GB" dirty="0">
                <a:latin typeface="Twinkl Cursive Looped" panose="02000000000000000000" pitchFamily="2" charset="0"/>
              </a:rPr>
            </a:br>
            <a:endParaRPr lang="en-GB" i="1" dirty="0">
              <a:latin typeface="Twinkl Cursive Looped" panose="02000000000000000000" pitchFamily="2" charset="0"/>
            </a:endParaRPr>
          </a:p>
        </p:txBody>
      </p:sp>
    </p:spTree>
    <p:extLst>
      <p:ext uri="{BB962C8B-B14F-4D97-AF65-F5344CB8AC3E}">
        <p14:creationId xmlns:p14="http://schemas.microsoft.com/office/powerpoint/2010/main" val="15763565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camel </a:t>
            </a:r>
          </a:p>
        </p:txBody>
      </p:sp>
      <p:sp>
        <p:nvSpPr>
          <p:cNvPr id="3" name="Rectangle 2">
            <a:extLst>
              <a:ext uri="{FF2B5EF4-FFF2-40B4-BE49-F238E27FC236}">
                <a16:creationId xmlns:a16="http://schemas.microsoft.com/office/drawing/2014/main" id="{13BB5EC0-7A96-4D29-A835-6FAE896C31A4}"/>
              </a:ext>
            </a:extLst>
          </p:cNvPr>
          <p:cNvSpPr/>
          <p:nvPr/>
        </p:nvSpPr>
        <p:spPr>
          <a:xfrm>
            <a:off x="6825342" y="3447370"/>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Camel PNG Clip Art Best WEB Clipart_pics - Clip Art Library">
            <a:extLst>
              <a:ext uri="{FF2B5EF4-FFF2-40B4-BE49-F238E27FC236}">
                <a16:creationId xmlns:a16="http://schemas.microsoft.com/office/drawing/2014/main" id="{4D7D40B4-2E1D-4838-BFE6-F8E22C777B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39" y="575582"/>
            <a:ext cx="2419350"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72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tunnel</a:t>
            </a:r>
          </a:p>
        </p:txBody>
      </p:sp>
      <p:sp>
        <p:nvSpPr>
          <p:cNvPr id="3" name="Rectangle 2">
            <a:extLst>
              <a:ext uri="{FF2B5EF4-FFF2-40B4-BE49-F238E27FC236}">
                <a16:creationId xmlns:a16="http://schemas.microsoft.com/office/drawing/2014/main" id="{0366E0B6-702E-4814-82C6-08CA2D13F3C9}"/>
              </a:ext>
            </a:extLst>
          </p:cNvPr>
          <p:cNvSpPr/>
          <p:nvPr/>
        </p:nvSpPr>
        <p:spPr>
          <a:xfrm>
            <a:off x="6580416" y="3673929"/>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8610" name="Picture 2" descr="Railroad Tunnel Vector Design Illustration Isolated On White Background  Stock Illustration - Download Image Now - iStock">
            <a:extLst>
              <a:ext uri="{FF2B5EF4-FFF2-40B4-BE49-F238E27FC236}">
                <a16:creationId xmlns:a16="http://schemas.microsoft.com/office/drawing/2014/main" id="{9E097CDA-3C22-58A6-00A1-9B65A1A1E0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8" y="46332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77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6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squirrel</a:t>
            </a:r>
          </a:p>
        </p:txBody>
      </p:sp>
      <p:sp>
        <p:nvSpPr>
          <p:cNvPr id="3" name="Rectangle 2">
            <a:extLst>
              <a:ext uri="{FF2B5EF4-FFF2-40B4-BE49-F238E27FC236}">
                <a16:creationId xmlns:a16="http://schemas.microsoft.com/office/drawing/2014/main" id="{4BCBA2DA-E95C-434C-BE81-320E182AE5EF}"/>
              </a:ext>
            </a:extLst>
          </p:cNvPr>
          <p:cNvSpPr/>
          <p:nvPr/>
        </p:nvSpPr>
        <p:spPr>
          <a:xfrm>
            <a:off x="6776359" y="3673930"/>
            <a:ext cx="718456"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0658" name="Picture 2" descr="red squirrel clip art - Clip Art Library">
            <a:extLst>
              <a:ext uri="{FF2B5EF4-FFF2-40B4-BE49-F238E27FC236}">
                <a16:creationId xmlns:a16="http://schemas.microsoft.com/office/drawing/2014/main" id="{7A839E72-509C-4FB4-7161-8389BD13FF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23" y="425224"/>
            <a:ext cx="2295525"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453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06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travel</a:t>
            </a:r>
          </a:p>
        </p:txBody>
      </p:sp>
      <p:sp>
        <p:nvSpPr>
          <p:cNvPr id="3" name="Rectangle 2">
            <a:extLst>
              <a:ext uri="{FF2B5EF4-FFF2-40B4-BE49-F238E27FC236}">
                <a16:creationId xmlns:a16="http://schemas.microsoft.com/office/drawing/2014/main" id="{162CC6E8-06E9-4F6E-A75B-C2FED721CE28}"/>
              </a:ext>
            </a:extLst>
          </p:cNvPr>
          <p:cNvSpPr/>
          <p:nvPr/>
        </p:nvSpPr>
        <p:spPr>
          <a:xfrm>
            <a:off x="6498774" y="3673929"/>
            <a:ext cx="685798"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682" name="Picture 2" descr="Art Clip Travel Stock Illustrations – 54,316 Art Clip Travel Stock  Illustrations, Vectors &amp; Clipart - Dreamstime">
            <a:extLst>
              <a:ext uri="{FF2B5EF4-FFF2-40B4-BE49-F238E27FC236}">
                <a16:creationId xmlns:a16="http://schemas.microsoft.com/office/drawing/2014/main" id="{220372BC-21F3-C55B-5FE3-719BCF8D05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29"/>
          <a:stretch/>
        </p:blipFill>
        <p:spPr bwMode="auto">
          <a:xfrm>
            <a:off x="777420" y="871025"/>
            <a:ext cx="2066925" cy="2019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18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6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143456907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suffixes </a:t>
            </a:r>
            <a:br>
              <a:rPr lang="en-GB" dirty="0">
                <a:latin typeface="Twinkl Cursive Looped" panose="02000000000000000000" pitchFamily="2" charset="0"/>
              </a:rPr>
            </a:br>
            <a:r>
              <a:rPr lang="en-GB" dirty="0">
                <a:latin typeface="Twinkl Cursive Looped" panose="02000000000000000000" pitchFamily="2" charset="0"/>
              </a:rPr>
              <a:t> -</a:t>
            </a:r>
            <a:r>
              <a:rPr lang="en-GB" dirty="0" err="1">
                <a:latin typeface="Twinkl Cursive Looped" panose="02000000000000000000" pitchFamily="2" charset="0"/>
              </a:rPr>
              <a:t>ing</a:t>
            </a:r>
            <a:r>
              <a:rPr lang="en-GB" dirty="0">
                <a:latin typeface="Twinkl Cursive Looped" panose="02000000000000000000" pitchFamily="2" charset="0"/>
              </a:rPr>
              <a:t>   -ed  -er   -</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11727311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ing</a:t>
            </a:r>
            <a:endParaRPr lang="en-GB" dirty="0">
              <a:latin typeface="Twinkl Cursive Looped" panose="02000000000000000000" pitchFamily="2" charset="0"/>
            </a:endParaRPr>
          </a:p>
        </p:txBody>
      </p:sp>
    </p:spTree>
    <p:extLst>
      <p:ext uri="{BB962C8B-B14F-4D97-AF65-F5344CB8AC3E}">
        <p14:creationId xmlns:p14="http://schemas.microsoft.com/office/powerpoint/2010/main" val="1597074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highlight>
                  <a:srgbClr val="FFFF00"/>
                </a:highlight>
                <a:latin typeface="Twinkl Cursive Looped" panose="02000000000000000000" pitchFamily="2" charset="0"/>
              </a:rPr>
              <a:t>Children</a:t>
            </a:r>
            <a:r>
              <a:rPr lang="en-GB" dirty="0">
                <a:latin typeface="Twinkl Cursive Looped" panose="02000000000000000000" pitchFamily="2" charset="0"/>
              </a:rPr>
              <a:t> enjoy spelling sessions.  </a:t>
            </a:r>
          </a:p>
        </p:txBody>
      </p:sp>
      <p:sp>
        <p:nvSpPr>
          <p:cNvPr id="3" name="Title 1">
            <a:extLst>
              <a:ext uri="{FF2B5EF4-FFF2-40B4-BE49-F238E27FC236}">
                <a16:creationId xmlns:a16="http://schemas.microsoft.com/office/drawing/2014/main" id="{5FDD4F99-8FA8-32A8-4554-9C760032C85A}"/>
              </a:ext>
            </a:extLst>
          </p:cNvPr>
          <p:cNvSpPr txBox="1">
            <a:spLocks/>
          </p:cNvSpPr>
          <p:nvPr/>
        </p:nvSpPr>
        <p:spPr>
          <a:xfrm>
            <a:off x="1094014" y="3642729"/>
            <a:ext cx="2808514"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380907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-ed</a:t>
            </a:r>
          </a:p>
        </p:txBody>
      </p:sp>
    </p:spTree>
    <p:extLst>
      <p:ext uri="{BB962C8B-B14F-4D97-AF65-F5344CB8AC3E}">
        <p14:creationId xmlns:p14="http://schemas.microsoft.com/office/powerpoint/2010/main" val="355503115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-er</a:t>
            </a:r>
          </a:p>
        </p:txBody>
      </p:sp>
    </p:spTree>
    <p:extLst>
      <p:ext uri="{BB962C8B-B14F-4D97-AF65-F5344CB8AC3E}">
        <p14:creationId xmlns:p14="http://schemas.microsoft.com/office/powerpoint/2010/main" val="18454150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11720309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  -</a:t>
            </a:r>
            <a:r>
              <a:rPr lang="en-GB" dirty="0" err="1">
                <a:latin typeface="Twinkl Cursive Looped" panose="02000000000000000000" pitchFamily="2" charset="0"/>
              </a:rPr>
              <a:t>ing</a:t>
            </a:r>
            <a:r>
              <a:rPr lang="en-GB" dirty="0">
                <a:latin typeface="Twinkl Cursive Looped" panose="02000000000000000000" pitchFamily="2" charset="0"/>
              </a:rPr>
              <a:t>  -ed  -er  -</a:t>
            </a:r>
            <a:r>
              <a:rPr lang="en-GB" dirty="0" err="1">
                <a:latin typeface="Twinkl Cursive Looped" panose="02000000000000000000" pitchFamily="2" charset="0"/>
              </a:rPr>
              <a:t>est</a:t>
            </a:r>
            <a:r>
              <a:rPr lang="en-GB" dirty="0">
                <a:latin typeface="Twinkl Cursive Looped" panose="02000000000000000000" pitchFamily="2" charset="0"/>
              </a:rPr>
              <a:t> </a:t>
            </a:r>
            <a:br>
              <a:rPr lang="en-GB" dirty="0">
                <a:latin typeface="Twinkl Cursive Looped" panose="02000000000000000000" pitchFamily="2" charset="0"/>
              </a:rPr>
            </a:br>
            <a:r>
              <a:rPr lang="en-GB" dirty="0">
                <a:latin typeface="Twinkl Cursive Looped" panose="02000000000000000000" pitchFamily="2" charset="0"/>
              </a:rPr>
              <a:t>words ending in vowel consonant </a:t>
            </a:r>
            <a:br>
              <a:rPr lang="en-GB" dirty="0">
                <a:latin typeface="Twinkl Cursive Looped" panose="02000000000000000000" pitchFamily="2" charset="0"/>
              </a:rPr>
            </a:br>
            <a:r>
              <a:rPr lang="en-GB" dirty="0">
                <a:latin typeface="Twinkl Cursive Looped" panose="02000000000000000000" pitchFamily="2" charset="0"/>
              </a:rPr>
              <a:t> </a:t>
            </a:r>
            <a:r>
              <a:rPr lang="en-GB" i="1" dirty="0">
                <a:latin typeface="Twinkl Cursive Looped" panose="02000000000000000000" pitchFamily="2" charset="0"/>
              </a:rPr>
              <a:t>double the consonant and add the suffix</a:t>
            </a:r>
          </a:p>
        </p:txBody>
      </p:sp>
    </p:spTree>
    <p:extLst>
      <p:ext uri="{BB962C8B-B14F-4D97-AF65-F5344CB8AC3E}">
        <p14:creationId xmlns:p14="http://schemas.microsoft.com/office/powerpoint/2010/main" val="90210423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268354"/>
            <a:ext cx="10515600" cy="1481650"/>
          </a:xfrm>
        </p:spPr>
        <p:txBody>
          <a:bodyPr>
            <a:normAutofit/>
          </a:bodyPr>
          <a:lstStyle/>
          <a:p>
            <a:pPr algn="ctr"/>
            <a:r>
              <a:rPr lang="en-GB" dirty="0">
                <a:latin typeface="Twinkl Cursive Looped" panose="02000000000000000000" pitchFamily="2" charset="0"/>
              </a:rPr>
              <a:t>vowel + consonant = </a:t>
            </a:r>
          </a:p>
        </p:txBody>
      </p:sp>
      <p:sp>
        <p:nvSpPr>
          <p:cNvPr id="3" name="Title 1">
            <a:extLst>
              <a:ext uri="{FF2B5EF4-FFF2-40B4-BE49-F238E27FC236}">
                <a16:creationId xmlns:a16="http://schemas.microsoft.com/office/drawing/2014/main" id="{53E17BA1-34AA-F46E-1C74-9476B42FCE63}"/>
              </a:ext>
            </a:extLst>
          </p:cNvPr>
          <p:cNvSpPr txBox="1">
            <a:spLocks/>
          </p:cNvSpPr>
          <p:nvPr/>
        </p:nvSpPr>
        <p:spPr>
          <a:xfrm>
            <a:off x="1006929" y="3755740"/>
            <a:ext cx="10515600" cy="1481650"/>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consonant + suffix</a:t>
            </a:r>
          </a:p>
        </p:txBody>
      </p:sp>
    </p:spTree>
    <p:extLst>
      <p:ext uri="{BB962C8B-B14F-4D97-AF65-F5344CB8AC3E}">
        <p14:creationId xmlns:p14="http://schemas.microsoft.com/office/powerpoint/2010/main" val="6314509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patted </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CADDE2D9-BBEE-4B60-9EA8-8BE166E5866C}"/>
              </a:ext>
            </a:extLst>
          </p:cNvPr>
          <p:cNvSpPr/>
          <p:nvPr/>
        </p:nvSpPr>
        <p:spPr>
          <a:xfrm>
            <a:off x="6096000" y="3698304"/>
            <a:ext cx="1186543" cy="6797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pat clipart - Clip Art Library">
            <a:extLst>
              <a:ext uri="{FF2B5EF4-FFF2-40B4-BE49-F238E27FC236}">
                <a16:creationId xmlns:a16="http://schemas.microsoft.com/office/drawing/2014/main" id="{0AFF2A09-7665-1A13-A2C6-BD0734EDA0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70" y="451078"/>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89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humming</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5731329" y="3641272"/>
            <a:ext cx="1796141"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Singercute Cartoon Girl Singing Isolated On Stock Vector (Royalty Free)  244517212 | Shutterstock">
            <a:extLst>
              <a:ext uri="{FF2B5EF4-FFF2-40B4-BE49-F238E27FC236}">
                <a16:creationId xmlns:a16="http://schemas.microsoft.com/office/drawing/2014/main" id="{7156D71D-A259-DD0A-5964-6BE77EDFA5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270"/>
          <a:stretch/>
        </p:blipFill>
        <p:spPr bwMode="auto">
          <a:xfrm>
            <a:off x="413657" y="392568"/>
            <a:ext cx="2057400" cy="1991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69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saddest</a:t>
            </a:r>
          </a:p>
        </p:txBody>
      </p:sp>
      <p:sp>
        <p:nvSpPr>
          <p:cNvPr id="3" name="Rectangle 2">
            <a:extLst>
              <a:ext uri="{FF2B5EF4-FFF2-40B4-BE49-F238E27FC236}">
                <a16:creationId xmlns:a16="http://schemas.microsoft.com/office/drawing/2014/main" id="{8423529B-2619-4C00-BACD-5C5E084218E0}"/>
              </a:ext>
            </a:extLst>
          </p:cNvPr>
          <p:cNvSpPr/>
          <p:nvPr/>
        </p:nvSpPr>
        <p:spPr>
          <a:xfrm>
            <a:off x="6096001" y="3624943"/>
            <a:ext cx="1398814"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English grammar for comparatives and superlatives with word sad Stock Vector  Image &amp; Art - Alamy">
            <a:extLst>
              <a:ext uri="{FF2B5EF4-FFF2-40B4-BE49-F238E27FC236}">
                <a16:creationId xmlns:a16="http://schemas.microsoft.com/office/drawing/2014/main" id="{5A060DEA-BE9F-1CC8-08C9-AE01293620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6785" b="18982"/>
          <a:stretch/>
        </p:blipFill>
        <p:spPr bwMode="auto">
          <a:xfrm>
            <a:off x="500063" y="718456"/>
            <a:ext cx="3423154" cy="1355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879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01485" y="311631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pa</a:t>
            </a:r>
            <a:r>
              <a:rPr lang="en-GB" dirty="0">
                <a:highlight>
                  <a:srgbClr val="FFFF00"/>
                </a:highlight>
                <a:latin typeface="Twinkl Cursive Looped" panose="02000000000000000000" pitchFamily="2" charset="0"/>
              </a:rPr>
              <a:t>t</a:t>
            </a:r>
            <a:r>
              <a:rPr lang="en-GB" dirty="0">
                <a:latin typeface="Twinkl Cursive Looped" panose="02000000000000000000" pitchFamily="2" charset="0"/>
              </a:rPr>
              <a:t> -&gt;</a:t>
            </a:r>
            <a:r>
              <a:rPr lang="en-GB" dirty="0">
                <a:highlight>
                  <a:srgbClr val="FFFF00"/>
                </a:highlight>
                <a:latin typeface="Twinkl Cursive Looped" panose="02000000000000000000" pitchFamily="2" charset="0"/>
              </a:rPr>
              <a:t>t</a:t>
            </a:r>
            <a:r>
              <a:rPr lang="en-GB" dirty="0">
                <a:latin typeface="Twinkl Cursive Looped" panose="02000000000000000000" pitchFamily="2" charset="0"/>
              </a:rPr>
              <a:t> + ed = patted</a:t>
            </a: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72706" name="Picture 2" descr="pat clipart - Clip Art Library">
            <a:extLst>
              <a:ext uri="{FF2B5EF4-FFF2-40B4-BE49-F238E27FC236}">
                <a16:creationId xmlns:a16="http://schemas.microsoft.com/office/drawing/2014/main" id="{EAAFA0E4-3ECB-2EFE-AA2E-51851FC6D1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70" y="451078"/>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CB9EB66-FD8C-D15A-54DD-6A7FEA642054}"/>
              </a:ext>
            </a:extLst>
          </p:cNvPr>
          <p:cNvSpPr txBox="1"/>
          <p:nvPr/>
        </p:nvSpPr>
        <p:spPr>
          <a:xfrm>
            <a:off x="0" y="4935252"/>
            <a:ext cx="12017828" cy="1938992"/>
          </a:xfrm>
          <a:prstGeom prst="rect">
            <a:avLst/>
          </a:prstGeom>
          <a:noFill/>
        </p:spPr>
        <p:txBody>
          <a:bodyPr wrap="square">
            <a:spAutoFit/>
          </a:bodyPr>
          <a:lstStyle/>
          <a:p>
            <a:r>
              <a:rPr lang="en-GB" sz="6000" dirty="0">
                <a:latin typeface="Twinkl Cursive Looped" panose="02000000000000000000" pitchFamily="2" charset="0"/>
              </a:rPr>
              <a:t>Definition – touch gentle with hand</a:t>
            </a:r>
            <a:endParaRPr lang="en-GB" sz="6000" dirty="0"/>
          </a:p>
        </p:txBody>
      </p:sp>
      <p:sp>
        <p:nvSpPr>
          <p:cNvPr id="6" name="TextBox 5">
            <a:extLst>
              <a:ext uri="{FF2B5EF4-FFF2-40B4-BE49-F238E27FC236}">
                <a16:creationId xmlns:a16="http://schemas.microsoft.com/office/drawing/2014/main" id="{19B38C1E-D3F1-2D00-0F01-9CB774AEFD35}"/>
              </a:ext>
            </a:extLst>
          </p:cNvPr>
          <p:cNvSpPr txBox="1"/>
          <p:nvPr/>
        </p:nvSpPr>
        <p:spPr>
          <a:xfrm>
            <a:off x="3992336" y="751980"/>
            <a:ext cx="6286500" cy="1200329"/>
          </a:xfrm>
          <a:prstGeom prst="rect">
            <a:avLst/>
          </a:prstGeom>
          <a:noFill/>
        </p:spPr>
        <p:txBody>
          <a:bodyPr wrap="square">
            <a:spAutoFit/>
          </a:bodyPr>
          <a:lstStyle/>
          <a:p>
            <a:r>
              <a:rPr lang="en-GB" sz="7200" dirty="0">
                <a:latin typeface="Twinkl Cursive Looped" panose="02000000000000000000" pitchFamily="2" charset="0"/>
              </a:rPr>
              <a:t>patted</a:t>
            </a:r>
            <a:endParaRPr lang="en-GB" sz="7200" dirty="0"/>
          </a:p>
        </p:txBody>
      </p:sp>
      <p:sp>
        <p:nvSpPr>
          <p:cNvPr id="8" name="TextBox 7">
            <a:extLst>
              <a:ext uri="{FF2B5EF4-FFF2-40B4-BE49-F238E27FC236}">
                <a16:creationId xmlns:a16="http://schemas.microsoft.com/office/drawing/2014/main" id="{8003344E-9500-0D59-084F-458899FBD6AB}"/>
              </a:ext>
            </a:extLst>
          </p:cNvPr>
          <p:cNvSpPr txBox="1"/>
          <p:nvPr/>
        </p:nvSpPr>
        <p:spPr>
          <a:xfrm>
            <a:off x="3992336" y="3369969"/>
            <a:ext cx="6286500" cy="1323439"/>
          </a:xfrm>
          <a:prstGeom prst="rect">
            <a:avLst/>
          </a:prstGeom>
          <a:noFill/>
        </p:spPr>
        <p:txBody>
          <a:bodyPr wrap="square">
            <a:spAutoFit/>
          </a:bodyPr>
          <a:lstStyle/>
          <a:p>
            <a:r>
              <a:rPr lang="en-GB" sz="8000" dirty="0">
                <a:latin typeface="Twinkl Cursive Looped" panose="02000000000000000000" pitchFamily="2" charset="0"/>
              </a:rPr>
              <a:t>VERB</a:t>
            </a:r>
            <a:endParaRPr lang="en-GB" sz="8000" dirty="0"/>
          </a:p>
        </p:txBody>
      </p:sp>
    </p:spTree>
    <p:extLst>
      <p:ext uri="{BB962C8B-B14F-4D97-AF65-F5344CB8AC3E}">
        <p14:creationId xmlns:p14="http://schemas.microsoft.com/office/powerpoint/2010/main" val="283921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7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hu</a:t>
            </a:r>
            <a:r>
              <a:rPr lang="en-GB" dirty="0">
                <a:highlight>
                  <a:srgbClr val="FFFF00"/>
                </a:highlight>
                <a:latin typeface="Twinkl Cursive Looped" panose="02000000000000000000" pitchFamily="2" charset="0"/>
              </a:rPr>
              <a:t>m</a:t>
            </a:r>
            <a:r>
              <a:rPr lang="en-GB" dirty="0">
                <a:latin typeface="Twinkl Cursive Looped" panose="02000000000000000000" pitchFamily="2" charset="0"/>
              </a:rPr>
              <a:t> -&gt;</a:t>
            </a:r>
            <a:r>
              <a:rPr lang="en-GB" dirty="0">
                <a:highlight>
                  <a:srgbClr val="FFFF00"/>
                </a:highlight>
                <a:latin typeface="Twinkl Cursive Looped" panose="02000000000000000000" pitchFamily="2" charset="0"/>
              </a:rPr>
              <a:t>m</a:t>
            </a:r>
            <a:r>
              <a:rPr lang="en-GB" dirty="0">
                <a:latin typeface="Twinkl Cursive Looped" panose="02000000000000000000" pitchFamily="2" charset="0"/>
              </a:rPr>
              <a:t> + </a:t>
            </a:r>
            <a:r>
              <a:rPr lang="en-GB" dirty="0" err="1">
                <a:latin typeface="Twinkl Cursive Looped" panose="02000000000000000000" pitchFamily="2" charset="0"/>
              </a:rPr>
              <a:t>ing</a:t>
            </a:r>
            <a:r>
              <a:rPr lang="en-GB" dirty="0">
                <a:latin typeface="Twinkl Cursive Looped" panose="02000000000000000000" pitchFamily="2" charset="0"/>
              </a:rPr>
              <a:t> = humming</a:t>
            </a: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38914" name="Picture 2" descr="Singercute Cartoon Girl Singing Isolated On Stock Vector (Royalty Free)  244517212 | Shutterstock">
            <a:extLst>
              <a:ext uri="{FF2B5EF4-FFF2-40B4-BE49-F238E27FC236}">
                <a16:creationId xmlns:a16="http://schemas.microsoft.com/office/drawing/2014/main" id="{D8B61CE3-DF5F-27E9-2CCA-3F01C3AB860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270"/>
          <a:stretch/>
        </p:blipFill>
        <p:spPr bwMode="auto">
          <a:xfrm>
            <a:off x="413657" y="392568"/>
            <a:ext cx="2057400" cy="19914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CEBF37D-73CA-AF10-F1BD-E1EF5C1FE633}"/>
              </a:ext>
            </a:extLst>
          </p:cNvPr>
          <p:cNvSpPr txBox="1"/>
          <p:nvPr/>
        </p:nvSpPr>
        <p:spPr>
          <a:xfrm>
            <a:off x="163286" y="5074662"/>
            <a:ext cx="11413671" cy="923330"/>
          </a:xfrm>
          <a:prstGeom prst="rect">
            <a:avLst/>
          </a:prstGeom>
          <a:noFill/>
        </p:spPr>
        <p:txBody>
          <a:bodyPr wrap="square">
            <a:spAutoFit/>
          </a:bodyPr>
          <a:lstStyle/>
          <a:p>
            <a:r>
              <a:rPr lang="en-GB" sz="5400" dirty="0">
                <a:latin typeface="Twinkl Cursive Looped" panose="02000000000000000000" pitchFamily="2" charset="0"/>
              </a:rPr>
              <a:t>Definition – sing with closed lips</a:t>
            </a:r>
            <a:endParaRPr lang="en-GB" sz="5400" dirty="0"/>
          </a:p>
        </p:txBody>
      </p:sp>
      <p:sp>
        <p:nvSpPr>
          <p:cNvPr id="6" name="TextBox 5">
            <a:extLst>
              <a:ext uri="{FF2B5EF4-FFF2-40B4-BE49-F238E27FC236}">
                <a16:creationId xmlns:a16="http://schemas.microsoft.com/office/drawing/2014/main" id="{5DA1E6BC-FB21-FE5B-2619-406B15882E4E}"/>
              </a:ext>
            </a:extLst>
          </p:cNvPr>
          <p:cNvSpPr txBox="1"/>
          <p:nvPr/>
        </p:nvSpPr>
        <p:spPr>
          <a:xfrm>
            <a:off x="3882118" y="517463"/>
            <a:ext cx="6098720" cy="1015663"/>
          </a:xfrm>
          <a:prstGeom prst="rect">
            <a:avLst/>
          </a:prstGeom>
          <a:noFill/>
        </p:spPr>
        <p:txBody>
          <a:bodyPr wrap="square">
            <a:spAutoFit/>
          </a:bodyPr>
          <a:lstStyle/>
          <a:p>
            <a:r>
              <a:rPr lang="en-GB" sz="6000" dirty="0">
                <a:latin typeface="Twinkl Cursive Looped" panose="02000000000000000000" pitchFamily="2" charset="0"/>
              </a:rPr>
              <a:t>humming</a:t>
            </a:r>
            <a:endParaRPr lang="en-GB" sz="6000" dirty="0"/>
          </a:p>
        </p:txBody>
      </p:sp>
      <p:sp>
        <p:nvSpPr>
          <p:cNvPr id="8" name="TextBox 7">
            <a:extLst>
              <a:ext uri="{FF2B5EF4-FFF2-40B4-BE49-F238E27FC236}">
                <a16:creationId xmlns:a16="http://schemas.microsoft.com/office/drawing/2014/main" id="{58CF8E78-B3D1-A1A8-A640-9591F5FC6C89}"/>
              </a:ext>
            </a:extLst>
          </p:cNvPr>
          <p:cNvSpPr txBox="1"/>
          <p:nvPr/>
        </p:nvSpPr>
        <p:spPr>
          <a:xfrm>
            <a:off x="4305754" y="3475161"/>
            <a:ext cx="6180364" cy="923330"/>
          </a:xfrm>
          <a:prstGeom prst="rect">
            <a:avLst/>
          </a:prstGeom>
          <a:noFill/>
        </p:spPr>
        <p:txBody>
          <a:bodyPr wrap="square">
            <a:spAutoFit/>
          </a:bodyPr>
          <a:lstStyle/>
          <a:p>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294061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a:t>
            </a:r>
            <a:br>
              <a:rPr lang="en-GB" dirty="0">
                <a:latin typeface="Twinkl Cursive Looped" panose="02000000000000000000" pitchFamily="2" charset="0"/>
              </a:rPr>
            </a:br>
            <a:r>
              <a:rPr lang="en-GB" dirty="0">
                <a:latin typeface="Twinkl Cursive Looped" panose="02000000000000000000" pitchFamily="2" charset="0"/>
              </a:rPr>
              <a:t>-le</a:t>
            </a:r>
          </a:p>
        </p:txBody>
      </p:sp>
    </p:spTree>
    <p:extLst>
      <p:ext uri="{BB962C8B-B14F-4D97-AF65-F5344CB8AC3E}">
        <p14:creationId xmlns:p14="http://schemas.microsoft.com/office/powerpoint/2010/main" val="413097243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15786" y="3107443"/>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sa</a:t>
            </a:r>
            <a:r>
              <a:rPr lang="en-GB" dirty="0">
                <a:highlight>
                  <a:srgbClr val="FFFF00"/>
                </a:highlight>
                <a:latin typeface="Twinkl Cursive Looped" panose="02000000000000000000" pitchFamily="2" charset="0"/>
              </a:rPr>
              <a:t>d</a:t>
            </a:r>
            <a:r>
              <a:rPr lang="en-GB" dirty="0">
                <a:latin typeface="Twinkl Cursive Looped" panose="02000000000000000000" pitchFamily="2" charset="0"/>
              </a:rPr>
              <a:t> -&gt;</a:t>
            </a:r>
            <a:r>
              <a:rPr lang="en-GB" dirty="0">
                <a:highlight>
                  <a:srgbClr val="FFFF00"/>
                </a:highlight>
                <a:latin typeface="Twinkl Cursive Looped" panose="02000000000000000000" pitchFamily="2" charset="0"/>
              </a:rPr>
              <a:t>d</a:t>
            </a:r>
            <a:r>
              <a:rPr lang="en-GB" dirty="0">
                <a:latin typeface="Twinkl Cursive Looped" panose="02000000000000000000" pitchFamily="2" charset="0"/>
              </a:rPr>
              <a:t> + </a:t>
            </a:r>
            <a:r>
              <a:rPr lang="en-GB" dirty="0" err="1">
                <a:latin typeface="Twinkl Cursive Looped" panose="02000000000000000000" pitchFamily="2" charset="0"/>
              </a:rPr>
              <a:t>est</a:t>
            </a:r>
            <a:r>
              <a:rPr lang="en-GB" dirty="0">
                <a:latin typeface="Twinkl Cursive Looped" panose="02000000000000000000" pitchFamily="2" charset="0"/>
              </a:rPr>
              <a:t> = saddest</a:t>
            </a: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35842" name="Picture 2" descr="English grammar for comparatives and superlatives with word sad Stock Vector  Image &amp; Art - Alamy">
            <a:extLst>
              <a:ext uri="{FF2B5EF4-FFF2-40B4-BE49-F238E27FC236}">
                <a16:creationId xmlns:a16="http://schemas.microsoft.com/office/drawing/2014/main" id="{ACA85439-46C1-5622-A54F-C9FA7AD751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6785" b="18982"/>
          <a:stretch/>
        </p:blipFill>
        <p:spPr bwMode="auto">
          <a:xfrm>
            <a:off x="500063" y="718456"/>
            <a:ext cx="3423154" cy="135527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9027761-19D3-3FA8-7B8A-4B57AA4F2AEC}"/>
              </a:ext>
            </a:extLst>
          </p:cNvPr>
          <p:cNvSpPr txBox="1"/>
          <p:nvPr/>
        </p:nvSpPr>
        <p:spPr>
          <a:xfrm>
            <a:off x="179613" y="5145252"/>
            <a:ext cx="10989129" cy="1107996"/>
          </a:xfrm>
          <a:prstGeom prst="rect">
            <a:avLst/>
          </a:prstGeom>
          <a:noFill/>
        </p:spPr>
        <p:txBody>
          <a:bodyPr wrap="square">
            <a:spAutoFit/>
          </a:bodyPr>
          <a:lstStyle/>
          <a:p>
            <a:r>
              <a:rPr lang="en-GB" sz="6600" dirty="0">
                <a:latin typeface="Twinkl Cursive Looped" panose="02000000000000000000" pitchFamily="2" charset="0"/>
              </a:rPr>
              <a:t>Definition – most unhappy</a:t>
            </a:r>
            <a:endParaRPr lang="en-GB" sz="6600" dirty="0"/>
          </a:p>
        </p:txBody>
      </p:sp>
      <p:sp>
        <p:nvSpPr>
          <p:cNvPr id="6" name="TextBox 5">
            <a:extLst>
              <a:ext uri="{FF2B5EF4-FFF2-40B4-BE49-F238E27FC236}">
                <a16:creationId xmlns:a16="http://schemas.microsoft.com/office/drawing/2014/main" id="{B4B942E0-A4FA-F2B4-F0D9-65928777DF34}"/>
              </a:ext>
            </a:extLst>
          </p:cNvPr>
          <p:cNvSpPr txBox="1"/>
          <p:nvPr/>
        </p:nvSpPr>
        <p:spPr>
          <a:xfrm>
            <a:off x="4743450" y="1026760"/>
            <a:ext cx="6221186" cy="1107996"/>
          </a:xfrm>
          <a:prstGeom prst="rect">
            <a:avLst/>
          </a:prstGeom>
          <a:noFill/>
        </p:spPr>
        <p:txBody>
          <a:bodyPr wrap="square">
            <a:spAutoFit/>
          </a:bodyPr>
          <a:lstStyle/>
          <a:p>
            <a:r>
              <a:rPr lang="en-GB" sz="6600" dirty="0">
                <a:latin typeface="Twinkl Cursive Looped" panose="02000000000000000000" pitchFamily="2" charset="0"/>
              </a:rPr>
              <a:t>saddest</a:t>
            </a:r>
            <a:endParaRPr lang="en-GB" sz="6600" dirty="0"/>
          </a:p>
        </p:txBody>
      </p:sp>
      <p:sp>
        <p:nvSpPr>
          <p:cNvPr id="7" name="TextBox 6">
            <a:extLst>
              <a:ext uri="{FF2B5EF4-FFF2-40B4-BE49-F238E27FC236}">
                <a16:creationId xmlns:a16="http://schemas.microsoft.com/office/drawing/2014/main" id="{C0EFB7C7-6ECA-0B24-34A4-45414775061B}"/>
              </a:ext>
            </a:extLst>
          </p:cNvPr>
          <p:cNvSpPr txBox="1"/>
          <p:nvPr/>
        </p:nvSpPr>
        <p:spPr>
          <a:xfrm>
            <a:off x="4503965" y="3909295"/>
            <a:ext cx="6221186" cy="1107996"/>
          </a:xfrm>
          <a:prstGeom prst="rect">
            <a:avLst/>
          </a:prstGeom>
          <a:noFill/>
        </p:spPr>
        <p:txBody>
          <a:bodyPr wrap="square">
            <a:spAutoFit/>
          </a:bodyPr>
          <a:lstStyle/>
          <a:p>
            <a:r>
              <a:rPr lang="en-GB" sz="6600" dirty="0">
                <a:latin typeface="Twinkl Cursive Looped" panose="02000000000000000000" pitchFamily="2" charset="0"/>
              </a:rPr>
              <a:t>ADJECTIVE</a:t>
            </a:r>
            <a:endParaRPr lang="en-GB" sz="6600" dirty="0"/>
          </a:p>
        </p:txBody>
      </p:sp>
    </p:spTree>
    <p:extLst>
      <p:ext uri="{BB962C8B-B14F-4D97-AF65-F5344CB8AC3E}">
        <p14:creationId xmlns:p14="http://schemas.microsoft.com/office/powerpoint/2010/main" val="244974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I patted my pocket to find my pencil</a:t>
            </a:r>
            <a:r>
              <a:rPr lang="en-GB" dirty="0"/>
              <a:t>.</a:t>
            </a:r>
            <a:endParaRPr lang="en-GB" i="1" dirty="0"/>
          </a:p>
        </p:txBody>
      </p:sp>
      <p:sp>
        <p:nvSpPr>
          <p:cNvPr id="3" name="Title 1">
            <a:extLst>
              <a:ext uri="{FF2B5EF4-FFF2-40B4-BE49-F238E27FC236}">
                <a16:creationId xmlns:a16="http://schemas.microsoft.com/office/drawing/2014/main" id="{508E1D9E-F4E6-2116-E25C-F8D39BCC18B4}"/>
              </a:ext>
            </a:extLst>
          </p:cNvPr>
          <p:cNvSpPr txBox="1">
            <a:spLocks/>
          </p:cNvSpPr>
          <p:nvPr/>
        </p:nvSpPr>
        <p:spPr>
          <a:xfrm>
            <a:off x="2057399" y="2944252"/>
            <a:ext cx="2090057"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______</a:t>
            </a:r>
            <a:endParaRPr kumimoji="0" lang="en-GB" sz="6000" b="0" i="1"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88125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humming bird’s wings beat very quickly.</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313A47FA-C180-B4ED-E76B-D0DC0D4C12CD}"/>
              </a:ext>
            </a:extLst>
          </p:cNvPr>
          <p:cNvSpPr txBox="1">
            <a:spLocks/>
          </p:cNvSpPr>
          <p:nvPr/>
        </p:nvSpPr>
        <p:spPr>
          <a:xfrm>
            <a:off x="2661557" y="2852154"/>
            <a:ext cx="2808514"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_______</a:t>
            </a:r>
            <a:endParaRPr kumimoji="0" lang="en-GB" sz="6000" b="0" i="1"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63644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It is the saddest time when we leave school.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0962CED4-1856-9258-38A8-CCB5549D7E26}"/>
              </a:ext>
            </a:extLst>
          </p:cNvPr>
          <p:cNvSpPr txBox="1">
            <a:spLocks/>
          </p:cNvSpPr>
          <p:nvPr/>
        </p:nvSpPr>
        <p:spPr>
          <a:xfrm>
            <a:off x="3967842" y="2712001"/>
            <a:ext cx="2563585"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_______</a:t>
            </a:r>
            <a:endParaRPr kumimoji="0" lang="en-GB" sz="6000" b="0" i="1"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18398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2303531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most</a:t>
            </a: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14338" name="Picture 2" descr="Download More Clip Art - More And Less Clipart PNG Image with No Background  - PNGkey.com">
            <a:extLst>
              <a:ext uri="{FF2B5EF4-FFF2-40B4-BE49-F238E27FC236}">
                <a16:creationId xmlns:a16="http://schemas.microsoft.com/office/drawing/2014/main" id="{ED2F2AC5-FD38-5463-2FBB-AE14566AB1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610961"/>
            <a:ext cx="2828925" cy="1619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960C9F2-6D8B-3E63-89C7-E19901350DC1}"/>
              </a:ext>
            </a:extLst>
          </p:cNvPr>
          <p:cNvSpPr txBox="1"/>
          <p:nvPr/>
        </p:nvSpPr>
        <p:spPr>
          <a:xfrm>
            <a:off x="632052" y="4751369"/>
            <a:ext cx="10890250" cy="1323439"/>
          </a:xfrm>
          <a:prstGeom prst="rect">
            <a:avLst/>
          </a:prstGeom>
          <a:noFill/>
        </p:spPr>
        <p:txBody>
          <a:bodyPr wrap="square">
            <a:spAutoFit/>
          </a:bodyPr>
          <a:lstStyle/>
          <a:p>
            <a:r>
              <a:rPr lang="en-GB" sz="4000" dirty="0">
                <a:latin typeface="Twinkl Cursive Looped" panose="02000000000000000000" pitchFamily="2" charset="0"/>
              </a:rPr>
              <a:t>Definition - greatest in amount, quantity, or degree</a:t>
            </a:r>
          </a:p>
        </p:txBody>
      </p:sp>
      <p:sp>
        <p:nvSpPr>
          <p:cNvPr id="5" name="TextBox 4">
            <a:extLst>
              <a:ext uri="{FF2B5EF4-FFF2-40B4-BE49-F238E27FC236}">
                <a16:creationId xmlns:a16="http://schemas.microsoft.com/office/drawing/2014/main" id="{FBE45249-8ACE-7F8C-D766-AD2E84026BDC}"/>
              </a:ext>
            </a:extLst>
          </p:cNvPr>
          <p:cNvSpPr txBox="1"/>
          <p:nvPr/>
        </p:nvSpPr>
        <p:spPr>
          <a:xfrm>
            <a:off x="980395" y="2891931"/>
            <a:ext cx="10890250" cy="707886"/>
          </a:xfrm>
          <a:prstGeom prst="rect">
            <a:avLst/>
          </a:prstGeom>
          <a:noFill/>
        </p:spPr>
        <p:txBody>
          <a:bodyPr wrap="square">
            <a:spAutoFit/>
          </a:bodyPr>
          <a:lstStyle/>
          <a:p>
            <a:pPr algn="ctr"/>
            <a:r>
              <a:rPr lang="en-GB" sz="4000" dirty="0">
                <a:latin typeface="Twinkl Cursive Looped" panose="02000000000000000000" pitchFamily="2" charset="0"/>
              </a:rPr>
              <a:t>DETERMINER</a:t>
            </a:r>
          </a:p>
        </p:txBody>
      </p:sp>
    </p:spTree>
    <p:extLst>
      <p:ext uri="{BB962C8B-B14F-4D97-AF65-F5344CB8AC3E}">
        <p14:creationId xmlns:p14="http://schemas.microsoft.com/office/powerpoint/2010/main" val="179363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4300" y="3080825"/>
            <a:ext cx="12306300" cy="1481650"/>
          </a:xfrm>
        </p:spPr>
        <p:txBody>
          <a:bodyPr>
            <a:normAutofit fontScale="90000"/>
          </a:bodyPr>
          <a:lstStyle/>
          <a:p>
            <a:pPr algn="ctr"/>
            <a:br>
              <a:rPr lang="en-GB" dirty="0"/>
            </a:br>
            <a:r>
              <a:rPr lang="en-GB" dirty="0">
                <a:latin typeface="Twinkl Cursive Looped" panose="02000000000000000000" pitchFamily="2" charset="0"/>
              </a:rPr>
              <a:t>Children love spelling quizzes the   most. </a:t>
            </a:r>
            <a:endParaRPr lang="en-GB" i="1" dirty="0">
              <a:latin typeface="Twinkl Cursive Looped" panose="02000000000000000000" pitchFamily="2" charset="0"/>
            </a:endParaRPr>
          </a:p>
        </p:txBody>
      </p:sp>
      <p:sp>
        <p:nvSpPr>
          <p:cNvPr id="4" name="Title 1">
            <a:extLst>
              <a:ext uri="{FF2B5EF4-FFF2-40B4-BE49-F238E27FC236}">
                <a16:creationId xmlns:a16="http://schemas.microsoft.com/office/drawing/2014/main" id="{9EEC1FE0-ADE6-F2B5-4F32-60B5058D2AED}"/>
              </a:ext>
            </a:extLst>
          </p:cNvPr>
          <p:cNvSpPr txBox="1">
            <a:spLocks/>
          </p:cNvSpPr>
          <p:nvPr/>
        </p:nvSpPr>
        <p:spPr>
          <a:xfrm>
            <a:off x="5197928" y="3592979"/>
            <a:ext cx="1681843"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142033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66738" y="484582"/>
            <a:ext cx="10515600" cy="1481650"/>
          </a:xfrm>
        </p:spPr>
        <p:txBody>
          <a:bodyPr>
            <a:normAutofit/>
          </a:bodyPr>
          <a:lstStyle/>
          <a:p>
            <a:pPr algn="ctr"/>
            <a:r>
              <a:rPr lang="en-GB" dirty="0">
                <a:latin typeface="Twinkl Cursive Looped" panose="02000000000000000000" pitchFamily="2" charset="0"/>
              </a:rPr>
              <a:t>sure</a:t>
            </a:r>
            <a:endParaRPr lang="en-GB" i="1" dirty="0"/>
          </a:p>
        </p:txBody>
      </p:sp>
      <p:pic>
        <p:nvPicPr>
          <p:cNvPr id="15362" name="Picture 2" descr="5,913 Sure Stock Illustrations, Cliparts and Royalty Free Sure Vectors">
            <a:extLst>
              <a:ext uri="{FF2B5EF4-FFF2-40B4-BE49-F238E27FC236}">
                <a16:creationId xmlns:a16="http://schemas.microsoft.com/office/drawing/2014/main" id="{673EC751-62A8-EE8A-BCCE-DC68134CA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8" y="30003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B94F49B-A63F-C09F-59E1-C19BAE724634}"/>
              </a:ext>
            </a:extLst>
          </p:cNvPr>
          <p:cNvSpPr txBox="1"/>
          <p:nvPr/>
        </p:nvSpPr>
        <p:spPr>
          <a:xfrm>
            <a:off x="681717" y="5056805"/>
            <a:ext cx="10944225" cy="1446550"/>
          </a:xfrm>
          <a:prstGeom prst="rect">
            <a:avLst/>
          </a:prstGeom>
          <a:noFill/>
        </p:spPr>
        <p:txBody>
          <a:bodyPr wrap="square">
            <a:spAutoFit/>
          </a:bodyPr>
          <a:lstStyle/>
          <a:p>
            <a:r>
              <a:rPr lang="en-GB" sz="4400" b="0" i="0" dirty="0">
                <a:solidFill>
                  <a:srgbClr val="111111"/>
                </a:solidFill>
                <a:effectLst/>
                <a:latin typeface="Twinkl Cursive Looped" panose="02000000000000000000" pitchFamily="2" charset="0"/>
              </a:rPr>
              <a:t>Definition - completely confident that one is right</a:t>
            </a:r>
            <a:endParaRPr lang="en-GB" sz="4400" dirty="0">
              <a:latin typeface="Twinkl Cursive Looped" panose="02000000000000000000" pitchFamily="2" charset="0"/>
            </a:endParaRPr>
          </a:p>
        </p:txBody>
      </p:sp>
      <p:sp>
        <p:nvSpPr>
          <p:cNvPr id="5" name="Title 1">
            <a:extLst>
              <a:ext uri="{FF2B5EF4-FFF2-40B4-BE49-F238E27FC236}">
                <a16:creationId xmlns:a16="http://schemas.microsoft.com/office/drawing/2014/main" id="{F231B096-4B6D-8B24-D4E0-81576E406B42}"/>
              </a:ext>
            </a:extLst>
          </p:cNvPr>
          <p:cNvSpPr txBox="1">
            <a:spLocks/>
          </p:cNvSpPr>
          <p:nvPr/>
        </p:nvSpPr>
        <p:spPr>
          <a:xfrm>
            <a:off x="681717" y="2436638"/>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a:t>
            </a:r>
            <a:endParaRPr lang="en-GB" i="1" dirty="0"/>
          </a:p>
        </p:txBody>
      </p:sp>
    </p:spTree>
    <p:extLst>
      <p:ext uri="{BB962C8B-B14F-4D97-AF65-F5344CB8AC3E}">
        <p14:creationId xmlns:p14="http://schemas.microsoft.com/office/powerpoint/2010/main" val="103754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latin typeface="Twinkl Cursive Looped" panose="02000000000000000000" pitchFamily="2" charset="0"/>
              </a:rPr>
              <a:t>The runner was sure he won.</a:t>
            </a:r>
            <a:br>
              <a:rPr lang="en-GB" dirty="0"/>
            </a:br>
            <a:endParaRPr lang="en-GB" i="1" dirty="0"/>
          </a:p>
        </p:txBody>
      </p:sp>
      <p:sp>
        <p:nvSpPr>
          <p:cNvPr id="3" name="Title 1">
            <a:extLst>
              <a:ext uri="{FF2B5EF4-FFF2-40B4-BE49-F238E27FC236}">
                <a16:creationId xmlns:a16="http://schemas.microsoft.com/office/drawing/2014/main" id="{AE6798E3-5AA1-2B0F-C187-848FE5FAD8F4}"/>
              </a:ext>
            </a:extLst>
          </p:cNvPr>
          <p:cNvSpPr txBox="1">
            <a:spLocks/>
          </p:cNvSpPr>
          <p:nvPr/>
        </p:nvSpPr>
        <p:spPr>
          <a:xfrm>
            <a:off x="6455229" y="2852154"/>
            <a:ext cx="1611086"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48794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8414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-le </a:t>
            </a:r>
            <a:br>
              <a:rPr lang="en-GB" dirty="0">
                <a:latin typeface="Twinkl Cursive Looped" panose="02000000000000000000" pitchFamily="2" charset="0"/>
              </a:rPr>
            </a:br>
            <a:r>
              <a:rPr lang="en-GB" dirty="0">
                <a:latin typeface="Twinkl Cursive Looped" panose="02000000000000000000" pitchFamily="2" charset="0"/>
              </a:rPr>
              <a:t>this is the most common</a:t>
            </a:r>
            <a:br>
              <a:rPr lang="en-GB" dirty="0">
                <a:latin typeface="Twinkl Cursive Looped" panose="02000000000000000000" pitchFamily="2" charset="0"/>
              </a:rPr>
            </a:br>
            <a:r>
              <a:rPr lang="en-GB" dirty="0">
                <a:latin typeface="Twinkl Cursive Looped" panose="02000000000000000000" pitchFamily="2" charset="0"/>
              </a:rPr>
              <a:t> </a:t>
            </a:r>
            <a:r>
              <a:rPr lang="en-GB" i="1" dirty="0">
                <a:latin typeface="Twinkl Cursive Looped" panose="02000000000000000000" pitchFamily="2" charset="0"/>
              </a:rPr>
              <a:t>suffix to use</a:t>
            </a:r>
          </a:p>
        </p:txBody>
      </p:sp>
    </p:spTree>
    <p:extLst>
      <p:ext uri="{BB962C8B-B14F-4D97-AF65-F5344CB8AC3E}">
        <p14:creationId xmlns:p14="http://schemas.microsoft.com/office/powerpoint/2010/main" val="396354511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12027471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223620796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Most</a:t>
            </a:r>
            <a:r>
              <a:rPr lang="en-GB" sz="4000" dirty="0">
                <a:solidFill>
                  <a:srgbClr val="000000"/>
                </a:solidFill>
                <a:effectLst/>
                <a:latin typeface="Twinkl Cursive Looped" panose="02000000000000000000" pitchFamily="2" charset="0"/>
                <a:ea typeface="Times New Roman" panose="02020603050405020304" pitchFamily="18" charset="0"/>
              </a:rPr>
              <a:t> children learn about the North and South poles.  They learn that scientists are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sure</a:t>
            </a:r>
            <a:r>
              <a:rPr lang="en-GB" sz="4000" dirty="0">
                <a:solidFill>
                  <a:srgbClr val="000000"/>
                </a:solidFill>
                <a:effectLst/>
                <a:latin typeface="Twinkl Cursive Looped" panose="02000000000000000000" pitchFamily="2" charset="0"/>
                <a:ea typeface="Times New Roman" panose="02020603050405020304" pitchFamily="18" charset="0"/>
              </a:rPr>
              <a:t> that the massive ice sheets are melting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because</a:t>
            </a:r>
            <a:r>
              <a:rPr lang="en-GB" sz="4000" dirty="0">
                <a:solidFill>
                  <a:srgbClr val="000000"/>
                </a:solidFill>
                <a:effectLst/>
                <a:latin typeface="Twinkl Cursive Looped" panose="02000000000000000000" pitchFamily="2" charset="0"/>
                <a:ea typeface="Times New Roman" panose="02020603050405020304" pitchFamily="18" charset="0"/>
              </a:rPr>
              <a:t> of global warming.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saddest</a:t>
            </a:r>
            <a:r>
              <a:rPr lang="en-GB" sz="4000" dirty="0">
                <a:solidFill>
                  <a:srgbClr val="000000"/>
                </a:solidFill>
                <a:effectLst/>
                <a:latin typeface="Twinkl Cursive Looped" panose="02000000000000000000" pitchFamily="2" charset="0"/>
                <a:ea typeface="Times New Roman" panose="02020603050405020304" pitchFamily="18" charset="0"/>
              </a:rPr>
              <a:t> thing is that not everyone believes this.  World Leaders have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cried</a:t>
            </a:r>
            <a:r>
              <a:rPr lang="en-GB" sz="4000" dirty="0">
                <a:solidFill>
                  <a:srgbClr val="000000"/>
                </a:solidFill>
                <a:effectLst/>
                <a:latin typeface="Twinkl Cursive Looped" panose="02000000000000000000" pitchFamily="2" charset="0"/>
                <a:ea typeface="Times New Roman" panose="02020603050405020304" pitchFamily="18" charset="0"/>
              </a:rPr>
              <a:t> out to people to recognise climate change and how people can be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happiest</a:t>
            </a:r>
            <a:r>
              <a:rPr lang="en-GB" sz="4000" dirty="0">
                <a:solidFill>
                  <a:srgbClr val="000000"/>
                </a:solidFill>
                <a:effectLst/>
                <a:latin typeface="Twinkl Cursive Looped" panose="02000000000000000000" pitchFamily="2" charset="0"/>
                <a:ea typeface="Times New Roman" panose="02020603050405020304" pitchFamily="18" charset="0"/>
              </a:rPr>
              <a:t> if they begin to help the planet.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Babies</a:t>
            </a:r>
            <a:r>
              <a:rPr lang="en-GB" sz="4000" dirty="0">
                <a:solidFill>
                  <a:srgbClr val="000000"/>
                </a:solidFill>
                <a:effectLst/>
                <a:latin typeface="Twinkl Cursive Looped" panose="02000000000000000000" pitchFamily="2" charset="0"/>
                <a:ea typeface="Times New Roman" panose="02020603050405020304" pitchFamily="18" charset="0"/>
              </a:rPr>
              <a:t>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54937813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24231567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World Leaders have cried out to people to recognise climate change and how people can be happiest if they begin to help the planet.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6261601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Autumn 2</a:t>
            </a:r>
          </a:p>
          <a:p>
            <a:r>
              <a:rPr lang="en-GB" sz="7200" dirty="0">
                <a:latin typeface="Twinkl Cursive Looped" panose="02000000000000000000" pitchFamily="2" charset="0"/>
              </a:rPr>
              <a:t>Week 1 - Thursday</a:t>
            </a:r>
          </a:p>
          <a:p>
            <a:endParaRPr lang="en-GB" sz="7200" dirty="0"/>
          </a:p>
        </p:txBody>
      </p:sp>
    </p:spTree>
    <p:extLst>
      <p:ext uri="{BB962C8B-B14F-4D97-AF65-F5344CB8AC3E}">
        <p14:creationId xmlns:p14="http://schemas.microsoft.com/office/powerpoint/2010/main" val="130272005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537841-2224-F46F-F0E4-3B04041A22D1}"/>
              </a:ext>
            </a:extLst>
          </p:cNvPr>
          <p:cNvPicPr>
            <a:picLocks noChangeAspect="1"/>
          </p:cNvPicPr>
          <p:nvPr/>
        </p:nvPicPr>
        <p:blipFill rotWithShape="1">
          <a:blip r:embed="rId2"/>
          <a:srcRect l="15536" t="12125" r="14822" b="9265"/>
          <a:stretch/>
        </p:blipFill>
        <p:spPr>
          <a:xfrm>
            <a:off x="538843" y="-1885"/>
            <a:ext cx="10809514" cy="6859885"/>
          </a:xfrm>
          <a:prstGeom prst="rect">
            <a:avLst/>
          </a:prstGeom>
        </p:spPr>
      </p:pic>
    </p:spTree>
    <p:extLst>
      <p:ext uri="{BB962C8B-B14F-4D97-AF65-F5344CB8AC3E}">
        <p14:creationId xmlns:p14="http://schemas.microsoft.com/office/powerpoint/2010/main" val="336951157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18218492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38282932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because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pic>
        <p:nvPicPr>
          <p:cNvPr id="1026" name="Picture 2" descr="question clipart - Clip Art Library">
            <a:extLst>
              <a:ext uri="{FF2B5EF4-FFF2-40B4-BE49-F238E27FC236}">
                <a16:creationId xmlns:a16="http://schemas.microsoft.com/office/drawing/2014/main" id="{6E0BE8C7-87AA-F638-5DFB-5CB965A26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066" y="257856"/>
            <a:ext cx="1914525" cy="23907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r>
              <a:rPr lang="en-GB" sz="6000" dirty="0">
                <a:latin typeface="Twinkl Cursive Looped" panose="02000000000000000000" pitchFamily="2" charset="0"/>
              </a:rPr>
              <a:t>Definition – giving a reason </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endParaRPr lang="en-GB" dirty="0"/>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algn="ctr"/>
            <a:r>
              <a:rPr lang="en-GB" sz="6000" dirty="0">
                <a:latin typeface="Twinkl Cursive Looped" panose="02000000000000000000" pitchFamily="2" charset="0"/>
              </a:rPr>
              <a:t>CONJUNCTION</a:t>
            </a:r>
          </a:p>
        </p:txBody>
      </p:sp>
    </p:spTree>
    <p:extLst>
      <p:ext uri="{BB962C8B-B14F-4D97-AF65-F5344CB8AC3E}">
        <p14:creationId xmlns:p14="http://schemas.microsoft.com/office/powerpoint/2010/main" val="165495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a:t>
            </a:r>
          </a:p>
        </p:txBody>
      </p:sp>
    </p:spTree>
    <p:extLst>
      <p:ext uri="{BB962C8B-B14F-4D97-AF65-F5344CB8AC3E}">
        <p14:creationId xmlns:p14="http://schemas.microsoft.com/office/powerpoint/2010/main" val="15405512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871456-2C0A-F88C-25A6-9017216AD6E6}"/>
              </a:ext>
            </a:extLst>
          </p:cNvPr>
          <p:cNvSpPr txBox="1"/>
          <p:nvPr/>
        </p:nvSpPr>
        <p:spPr>
          <a:xfrm>
            <a:off x="653142" y="3244334"/>
            <a:ext cx="10842171" cy="1938992"/>
          </a:xfrm>
          <a:prstGeom prst="rect">
            <a:avLst/>
          </a:prstGeom>
          <a:noFill/>
        </p:spPr>
        <p:txBody>
          <a:bodyPr wrap="square">
            <a:spAutoFit/>
          </a:bodyPr>
          <a:lstStyle/>
          <a:p>
            <a:r>
              <a:rPr lang="en-GB" sz="6000" dirty="0">
                <a:latin typeface="Twinkl Cursive Looped" panose="02000000000000000000" pitchFamily="2" charset="0"/>
              </a:rPr>
              <a:t>I am hungry </a:t>
            </a:r>
            <a:r>
              <a:rPr lang="en-GB" sz="6000" dirty="0">
                <a:highlight>
                  <a:srgbClr val="FFFF00"/>
                </a:highlight>
                <a:latin typeface="Twinkl Cursive Looped" panose="02000000000000000000" pitchFamily="2" charset="0"/>
              </a:rPr>
              <a:t>because</a:t>
            </a:r>
            <a:r>
              <a:rPr lang="en-GB" sz="6000" dirty="0">
                <a:latin typeface="Twinkl Cursive Looped" panose="02000000000000000000" pitchFamily="2" charset="0"/>
              </a:rPr>
              <a:t> I missed breakfast. </a:t>
            </a:r>
            <a:endParaRPr lang="en-GB" sz="6000" dirty="0"/>
          </a:p>
        </p:txBody>
      </p:sp>
      <p:sp>
        <p:nvSpPr>
          <p:cNvPr id="5" name="Title 1">
            <a:extLst>
              <a:ext uri="{FF2B5EF4-FFF2-40B4-BE49-F238E27FC236}">
                <a16:creationId xmlns:a16="http://schemas.microsoft.com/office/drawing/2014/main" id="{F8F917EE-E76B-2809-17CB-ECC3F96ADE29}"/>
              </a:ext>
            </a:extLst>
          </p:cNvPr>
          <p:cNvSpPr txBox="1">
            <a:spLocks/>
          </p:cNvSpPr>
          <p:nvPr/>
        </p:nvSpPr>
        <p:spPr>
          <a:xfrm>
            <a:off x="5143500" y="3244335"/>
            <a:ext cx="2808514"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273210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66637525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children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r>
              <a:rPr lang="en-GB" sz="6000" dirty="0">
                <a:latin typeface="Twinkl Cursive Looped" panose="02000000000000000000" pitchFamily="2" charset="0"/>
              </a:rPr>
              <a:t>Definition – young people</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endParaRPr lang="en-GB" dirty="0"/>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algn="ctr"/>
            <a:r>
              <a:rPr lang="en-GB" sz="6000" dirty="0">
                <a:latin typeface="Twinkl Cursive Looped" panose="02000000000000000000" pitchFamily="2" charset="0"/>
              </a:rPr>
              <a:t>NOUN</a:t>
            </a:r>
          </a:p>
        </p:txBody>
      </p:sp>
      <p:pic>
        <p:nvPicPr>
          <p:cNvPr id="3" name="Picture 2" descr="Free Child Clipart, Download Free Child Clipart png images, Free ClipArts  on Clipart Library">
            <a:extLst>
              <a:ext uri="{FF2B5EF4-FFF2-40B4-BE49-F238E27FC236}">
                <a16:creationId xmlns:a16="http://schemas.microsoft.com/office/drawing/2014/main" id="{F7287AC9-F971-C0FC-EC75-0A8B044D4A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107" y="625928"/>
            <a:ext cx="35433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36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highlight>
                  <a:srgbClr val="FFFF00"/>
                </a:highlight>
                <a:latin typeface="Twinkl Cursive Looped" panose="02000000000000000000" pitchFamily="2" charset="0"/>
              </a:rPr>
              <a:t>Children</a:t>
            </a:r>
            <a:r>
              <a:rPr lang="en-GB" dirty="0">
                <a:latin typeface="Twinkl Cursive Looped" panose="02000000000000000000" pitchFamily="2" charset="0"/>
              </a:rPr>
              <a:t> enjoy spelling sessions.  </a:t>
            </a:r>
          </a:p>
        </p:txBody>
      </p:sp>
      <p:sp>
        <p:nvSpPr>
          <p:cNvPr id="3" name="Title 1">
            <a:extLst>
              <a:ext uri="{FF2B5EF4-FFF2-40B4-BE49-F238E27FC236}">
                <a16:creationId xmlns:a16="http://schemas.microsoft.com/office/drawing/2014/main" id="{5FDD4F99-8FA8-32A8-4554-9C760032C85A}"/>
              </a:ext>
            </a:extLst>
          </p:cNvPr>
          <p:cNvSpPr txBox="1">
            <a:spLocks/>
          </p:cNvSpPr>
          <p:nvPr/>
        </p:nvSpPr>
        <p:spPr>
          <a:xfrm>
            <a:off x="1094014" y="3642729"/>
            <a:ext cx="2808514"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137597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el</a:t>
            </a:r>
            <a:endParaRPr lang="en-GB" dirty="0">
              <a:latin typeface="Twinkl Cursive Looped" panose="02000000000000000000" pitchFamily="2" charset="0"/>
            </a:endParaRPr>
          </a:p>
        </p:txBody>
      </p:sp>
    </p:spTree>
    <p:extLst>
      <p:ext uri="{BB962C8B-B14F-4D97-AF65-F5344CB8AC3E}">
        <p14:creationId xmlns:p14="http://schemas.microsoft.com/office/powerpoint/2010/main" val="174864825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el</a:t>
            </a:r>
            <a:endParaRPr lang="en-GB" dirty="0">
              <a:latin typeface="Twinkl Cursive Looped" panose="02000000000000000000" pitchFamily="2" charset="0"/>
            </a:endParaRPr>
          </a:p>
        </p:txBody>
      </p:sp>
    </p:spTree>
    <p:extLst>
      <p:ext uri="{BB962C8B-B14F-4D97-AF65-F5344CB8AC3E}">
        <p14:creationId xmlns:p14="http://schemas.microsoft.com/office/powerpoint/2010/main" val="394737768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968829" y="55137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el</a:t>
            </a:r>
            <a:r>
              <a:rPr lang="en-GB" dirty="0">
                <a:latin typeface="Twinkl Cursive Looped" panose="02000000000000000000" pitchFamily="2" charset="0"/>
              </a:rPr>
              <a:t>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t>
            </a:r>
            <a:r>
              <a:rPr lang="en-GB" dirty="0" err="1">
                <a:latin typeface="Twinkl Cursive Looped" panose="02000000000000000000" pitchFamily="2" charset="0"/>
              </a:rPr>
              <a:t>el</a:t>
            </a:r>
            <a:r>
              <a:rPr lang="en-GB" dirty="0">
                <a:latin typeface="Twinkl Cursive Looped" panose="02000000000000000000" pitchFamily="2" charset="0"/>
              </a:rPr>
              <a:t> spelling is much less common than –le.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t>
            </a:r>
            <a:r>
              <a:rPr lang="en-GB" dirty="0" err="1">
                <a:latin typeface="Twinkl Cursive Looped" panose="02000000000000000000" pitchFamily="2" charset="0"/>
              </a:rPr>
              <a:t>el</a:t>
            </a:r>
            <a:r>
              <a:rPr lang="en-GB" dirty="0">
                <a:latin typeface="Twinkl Cursive Looped" panose="02000000000000000000" pitchFamily="2" charset="0"/>
              </a:rPr>
              <a:t> spelling is used after m, n, r, s, v, w and more often than not after s.</a:t>
            </a:r>
            <a:br>
              <a:rPr lang="en-GB" dirty="0">
                <a:latin typeface="Twinkl Cursive Looped" panose="02000000000000000000" pitchFamily="2" charset="0"/>
              </a:rPr>
            </a:br>
            <a:endParaRPr lang="en-GB" i="1" dirty="0">
              <a:latin typeface="Twinkl Cursive Looped" panose="02000000000000000000" pitchFamily="2" charset="0"/>
            </a:endParaRPr>
          </a:p>
        </p:txBody>
      </p:sp>
    </p:spTree>
    <p:extLst>
      <p:ext uri="{BB962C8B-B14F-4D97-AF65-F5344CB8AC3E}">
        <p14:creationId xmlns:p14="http://schemas.microsoft.com/office/powerpoint/2010/main" val="211671069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towel</a:t>
            </a:r>
          </a:p>
        </p:txBody>
      </p:sp>
      <p:sp>
        <p:nvSpPr>
          <p:cNvPr id="3" name="Rectangle 2">
            <a:extLst>
              <a:ext uri="{FF2B5EF4-FFF2-40B4-BE49-F238E27FC236}">
                <a16:creationId xmlns:a16="http://schemas.microsoft.com/office/drawing/2014/main" id="{13BB5EC0-7A96-4D29-A835-6FAE896C31A4}"/>
              </a:ext>
            </a:extLst>
          </p:cNvPr>
          <p:cNvSpPr/>
          <p:nvPr/>
        </p:nvSpPr>
        <p:spPr>
          <a:xfrm>
            <a:off x="6743699" y="3447370"/>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3730" name="Picture 2" descr="8,744 Cartoon Of The Bath Towel Illustrations &amp; Clip Art - iStock">
            <a:extLst>
              <a:ext uri="{FF2B5EF4-FFF2-40B4-BE49-F238E27FC236}">
                <a16:creationId xmlns:a16="http://schemas.microsoft.com/office/drawing/2014/main" id="{56F4808A-249E-CCA0-DED9-8B83538EBD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44699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65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7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tinsel</a:t>
            </a:r>
          </a:p>
        </p:txBody>
      </p:sp>
      <p:sp>
        <p:nvSpPr>
          <p:cNvPr id="3" name="Rectangle 2">
            <a:extLst>
              <a:ext uri="{FF2B5EF4-FFF2-40B4-BE49-F238E27FC236}">
                <a16:creationId xmlns:a16="http://schemas.microsoft.com/office/drawing/2014/main" id="{0366E0B6-702E-4814-82C6-08CA2D13F3C9}"/>
              </a:ext>
            </a:extLst>
          </p:cNvPr>
          <p:cNvSpPr/>
          <p:nvPr/>
        </p:nvSpPr>
        <p:spPr>
          <a:xfrm>
            <a:off x="6384473" y="3673929"/>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4754" name="Picture 2" descr="christmas #tinsel - Christmas Tinsel Garland, HD Png Download , Transparent  Png Image - PNGitem">
            <a:extLst>
              <a:ext uri="{FF2B5EF4-FFF2-40B4-BE49-F238E27FC236}">
                <a16:creationId xmlns:a16="http://schemas.microsoft.com/office/drawing/2014/main" id="{64BEB585-2250-72A7-7AA9-1124F09872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131" y="581706"/>
            <a:ext cx="3019425"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06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7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bagel</a:t>
            </a:r>
          </a:p>
        </p:txBody>
      </p:sp>
      <p:sp>
        <p:nvSpPr>
          <p:cNvPr id="3" name="Rectangle 2">
            <a:extLst>
              <a:ext uri="{FF2B5EF4-FFF2-40B4-BE49-F238E27FC236}">
                <a16:creationId xmlns:a16="http://schemas.microsoft.com/office/drawing/2014/main" id="{4BCBA2DA-E95C-434C-BE81-320E182AE5EF}"/>
              </a:ext>
            </a:extLst>
          </p:cNvPr>
          <p:cNvSpPr/>
          <p:nvPr/>
        </p:nvSpPr>
        <p:spPr>
          <a:xfrm>
            <a:off x="6482444" y="3690259"/>
            <a:ext cx="718456"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5778" name="Picture 2" descr="bagel clipart - Clip Art Library">
            <a:extLst>
              <a:ext uri="{FF2B5EF4-FFF2-40B4-BE49-F238E27FC236}">
                <a16:creationId xmlns:a16="http://schemas.microsoft.com/office/drawing/2014/main" id="{498347E7-3659-3EF5-9C7C-A0BAE6B1C7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985" y="613683"/>
            <a:ext cx="2238375"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51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7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apple</a:t>
            </a:r>
          </a:p>
        </p:txBody>
      </p:sp>
      <p:sp>
        <p:nvSpPr>
          <p:cNvPr id="3" name="Rectangle 2">
            <a:extLst>
              <a:ext uri="{FF2B5EF4-FFF2-40B4-BE49-F238E27FC236}">
                <a16:creationId xmlns:a16="http://schemas.microsoft.com/office/drawing/2014/main" id="{13BB5EC0-7A96-4D29-A835-6FAE896C31A4}"/>
              </a:ext>
            </a:extLst>
          </p:cNvPr>
          <p:cNvSpPr/>
          <p:nvPr/>
        </p:nvSpPr>
        <p:spPr>
          <a:xfrm>
            <a:off x="6743699" y="3545341"/>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4" name="Picture 2" descr="Apple Varieties - USApple">
            <a:extLst>
              <a:ext uri="{FF2B5EF4-FFF2-40B4-BE49-F238E27FC236}">
                <a16:creationId xmlns:a16="http://schemas.microsoft.com/office/drawing/2014/main" id="{DA64835A-198B-828D-7999-18935D9FA6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438" y="512309"/>
            <a:ext cx="1588633" cy="1588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47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vowel</a:t>
            </a:r>
          </a:p>
        </p:txBody>
      </p:sp>
      <p:sp>
        <p:nvSpPr>
          <p:cNvPr id="3" name="Rectangle 2">
            <a:extLst>
              <a:ext uri="{FF2B5EF4-FFF2-40B4-BE49-F238E27FC236}">
                <a16:creationId xmlns:a16="http://schemas.microsoft.com/office/drawing/2014/main" id="{162CC6E8-06E9-4F6E-A75B-C2FED721CE28}"/>
              </a:ext>
            </a:extLst>
          </p:cNvPr>
          <p:cNvSpPr/>
          <p:nvPr/>
        </p:nvSpPr>
        <p:spPr>
          <a:xfrm>
            <a:off x="6515102" y="3673929"/>
            <a:ext cx="685798"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6804" name="Picture 4" descr="5,916 Vowel Images, Stock Photos &amp; Vectors | Shutterstock">
            <a:extLst>
              <a:ext uri="{FF2B5EF4-FFF2-40B4-BE49-F238E27FC236}">
                <a16:creationId xmlns:a16="http://schemas.microsoft.com/office/drawing/2014/main" id="{AAF00ED4-6EE6-AD0F-BA4B-29D96C98D6F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665" b="7830"/>
          <a:stretch/>
        </p:blipFill>
        <p:spPr bwMode="auto">
          <a:xfrm>
            <a:off x="368754" y="751114"/>
            <a:ext cx="4039960" cy="169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86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8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190737398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suffixes </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ing</a:t>
            </a:r>
            <a:r>
              <a:rPr lang="en-GB" dirty="0">
                <a:latin typeface="Twinkl Cursive Looped" panose="02000000000000000000" pitchFamily="2" charset="0"/>
              </a:rPr>
              <a:t>   -ed   -er   -</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2624905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ing</a:t>
            </a:r>
            <a:endParaRPr lang="en-GB" dirty="0">
              <a:latin typeface="Twinkl Cursive Looped" panose="02000000000000000000" pitchFamily="2" charset="0"/>
            </a:endParaRPr>
          </a:p>
        </p:txBody>
      </p:sp>
    </p:spTree>
    <p:extLst>
      <p:ext uri="{BB962C8B-B14F-4D97-AF65-F5344CB8AC3E}">
        <p14:creationId xmlns:p14="http://schemas.microsoft.com/office/powerpoint/2010/main" val="159665576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-ed</a:t>
            </a:r>
          </a:p>
        </p:txBody>
      </p:sp>
    </p:spTree>
    <p:extLst>
      <p:ext uri="{BB962C8B-B14F-4D97-AF65-F5344CB8AC3E}">
        <p14:creationId xmlns:p14="http://schemas.microsoft.com/office/powerpoint/2010/main" val="20614794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-er</a:t>
            </a:r>
          </a:p>
        </p:txBody>
      </p:sp>
    </p:spTree>
    <p:extLst>
      <p:ext uri="{BB962C8B-B14F-4D97-AF65-F5344CB8AC3E}">
        <p14:creationId xmlns:p14="http://schemas.microsoft.com/office/powerpoint/2010/main" val="178455486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307050076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ing</a:t>
            </a:r>
            <a:r>
              <a:rPr lang="en-GB" dirty="0">
                <a:latin typeface="Twinkl Cursive Looped" panose="02000000000000000000" pitchFamily="2" charset="0"/>
              </a:rPr>
              <a:t>   -ed   -er   -</a:t>
            </a:r>
            <a:r>
              <a:rPr lang="en-GB" dirty="0" err="1">
                <a:latin typeface="Twinkl Cursive Looped" panose="02000000000000000000" pitchFamily="2" charset="0"/>
              </a:rPr>
              <a:t>est</a:t>
            </a:r>
            <a:r>
              <a:rPr lang="en-GB" dirty="0">
                <a:latin typeface="Twinkl Cursive Looped" panose="02000000000000000000" pitchFamily="2" charset="0"/>
              </a:rPr>
              <a:t> </a:t>
            </a:r>
            <a:br>
              <a:rPr lang="en-GB" dirty="0">
                <a:latin typeface="Twinkl Cursive Looped" panose="02000000000000000000" pitchFamily="2" charset="0"/>
              </a:rPr>
            </a:br>
            <a:r>
              <a:rPr lang="en-GB" dirty="0">
                <a:latin typeface="Twinkl Cursive Looped" panose="02000000000000000000" pitchFamily="2" charset="0"/>
              </a:rPr>
              <a:t>if the word ends in an e</a:t>
            </a:r>
            <a:br>
              <a:rPr lang="en-GB" dirty="0">
                <a:latin typeface="Twinkl Cursive Looped" panose="02000000000000000000" pitchFamily="2" charset="0"/>
              </a:rPr>
            </a:br>
            <a:r>
              <a:rPr lang="en-GB" dirty="0">
                <a:latin typeface="Twinkl Cursive Looped" panose="02000000000000000000" pitchFamily="2" charset="0"/>
              </a:rPr>
              <a:t> </a:t>
            </a:r>
            <a:r>
              <a:rPr lang="en-GB" i="1" dirty="0">
                <a:latin typeface="Twinkl Cursive Looped" panose="02000000000000000000" pitchFamily="2" charset="0"/>
              </a:rPr>
              <a:t>remove the e and add the suffix</a:t>
            </a:r>
          </a:p>
        </p:txBody>
      </p:sp>
    </p:spTree>
    <p:extLst>
      <p:ext uri="{BB962C8B-B14F-4D97-AF65-F5344CB8AC3E}">
        <p14:creationId xmlns:p14="http://schemas.microsoft.com/office/powerpoint/2010/main" val="46970663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403871"/>
            <a:ext cx="10515600" cy="1481650"/>
          </a:xfrm>
        </p:spPr>
        <p:txBody>
          <a:bodyPr>
            <a:normAutofit fontScale="90000"/>
          </a:bodyPr>
          <a:lstStyle/>
          <a:p>
            <a:pPr algn="ctr"/>
            <a:r>
              <a:rPr lang="en-GB" dirty="0">
                <a:latin typeface="Twinkl Cursive Looped" panose="02000000000000000000" pitchFamily="2" charset="0"/>
              </a:rPr>
              <a:t>Word ends in e – take off the e and add </a:t>
            </a:r>
            <a:r>
              <a:rPr lang="en-GB" dirty="0" err="1">
                <a:latin typeface="Twinkl Cursive Looped" panose="02000000000000000000" pitchFamily="2" charset="0"/>
              </a:rPr>
              <a:t>ing</a:t>
            </a:r>
            <a:endParaRPr lang="en-GB" dirty="0">
              <a:latin typeface="Twinkl Cursive Looped" panose="02000000000000000000" pitchFamily="2" charset="0"/>
            </a:endParaRPr>
          </a:p>
        </p:txBody>
      </p:sp>
      <p:sp>
        <p:nvSpPr>
          <p:cNvPr id="4" name="Title 1">
            <a:extLst>
              <a:ext uri="{FF2B5EF4-FFF2-40B4-BE49-F238E27FC236}">
                <a16:creationId xmlns:a16="http://schemas.microsoft.com/office/drawing/2014/main" id="{DE7C8621-B3D6-4261-4EA8-80E8D55570C4}"/>
              </a:ext>
            </a:extLst>
          </p:cNvPr>
          <p:cNvSpPr txBox="1">
            <a:spLocks/>
          </p:cNvSpPr>
          <p:nvPr/>
        </p:nvSpPr>
        <p:spPr>
          <a:xfrm>
            <a:off x="838200" y="2178504"/>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Word ends in e – take off the e and add ed</a:t>
            </a:r>
          </a:p>
        </p:txBody>
      </p:sp>
      <p:sp>
        <p:nvSpPr>
          <p:cNvPr id="5" name="Title 1">
            <a:extLst>
              <a:ext uri="{FF2B5EF4-FFF2-40B4-BE49-F238E27FC236}">
                <a16:creationId xmlns:a16="http://schemas.microsoft.com/office/drawing/2014/main" id="{6CACBAD1-6F45-C736-4069-E0CCCAE7BA6F}"/>
              </a:ext>
            </a:extLst>
          </p:cNvPr>
          <p:cNvSpPr txBox="1">
            <a:spLocks/>
          </p:cNvSpPr>
          <p:nvPr/>
        </p:nvSpPr>
        <p:spPr>
          <a:xfrm>
            <a:off x="838200" y="3953137"/>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Word ends in e – take off the e and add er</a:t>
            </a:r>
          </a:p>
        </p:txBody>
      </p:sp>
      <p:sp>
        <p:nvSpPr>
          <p:cNvPr id="6" name="Title 1">
            <a:extLst>
              <a:ext uri="{FF2B5EF4-FFF2-40B4-BE49-F238E27FC236}">
                <a16:creationId xmlns:a16="http://schemas.microsoft.com/office/drawing/2014/main" id="{B0F3B013-DA7D-95F6-F904-0E1B0A50D23E}"/>
              </a:ext>
            </a:extLst>
          </p:cNvPr>
          <p:cNvSpPr txBox="1">
            <a:spLocks/>
          </p:cNvSpPr>
          <p:nvPr/>
        </p:nvSpPr>
        <p:spPr>
          <a:xfrm>
            <a:off x="838200" y="5376350"/>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Word ends in e – take off the e and add </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208482058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hiking</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CADDE2D9-BBEE-4B60-9EA8-8BE166E5866C}"/>
              </a:ext>
            </a:extLst>
          </p:cNvPr>
          <p:cNvSpPr/>
          <p:nvPr/>
        </p:nvSpPr>
        <p:spPr>
          <a:xfrm>
            <a:off x="6089650" y="3698304"/>
            <a:ext cx="1008289" cy="6797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Free hiker-silhouette Clipart - Free Clipart Graphics, Images and Photos.  Public Domain Clipart. | Vbs themes, Free clip art, Hiking tattoo">
            <a:extLst>
              <a:ext uri="{FF2B5EF4-FFF2-40B4-BE49-F238E27FC236}">
                <a16:creationId xmlns:a16="http://schemas.microsoft.com/office/drawing/2014/main" id="{09437108-0902-47E8-8E19-DA50B040B6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770" y="297996"/>
            <a:ext cx="1781175"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313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table</a:t>
            </a:r>
          </a:p>
        </p:txBody>
      </p:sp>
      <p:sp>
        <p:nvSpPr>
          <p:cNvPr id="3" name="Rectangle 2">
            <a:extLst>
              <a:ext uri="{FF2B5EF4-FFF2-40B4-BE49-F238E27FC236}">
                <a16:creationId xmlns:a16="http://schemas.microsoft.com/office/drawing/2014/main" id="{0366E0B6-702E-4814-82C6-08CA2D13F3C9}"/>
              </a:ext>
            </a:extLst>
          </p:cNvPr>
          <p:cNvSpPr/>
          <p:nvPr/>
        </p:nvSpPr>
        <p:spPr>
          <a:xfrm>
            <a:off x="6384473" y="3673929"/>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98" name="Picture 2" descr="EKEDALEN oak, Extendable table, Min. length: 120 cm - IKEA">
            <a:extLst>
              <a:ext uri="{FF2B5EF4-FFF2-40B4-BE49-F238E27FC236}">
                <a16:creationId xmlns:a16="http://schemas.microsoft.com/office/drawing/2014/main" id="{6BF5FF2C-F4E3-955A-17E1-AEA944C587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544967"/>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35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hiked</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5878287" y="3641272"/>
            <a:ext cx="1045028"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Rock Climbing Clip Art Vector Graphics Illustration - Hiking Mountain Clip  Art, HD Png Download , Transparent Png Image - PNGitem">
            <a:extLst>
              <a:ext uri="{FF2B5EF4-FFF2-40B4-BE49-F238E27FC236}">
                <a16:creationId xmlns:a16="http://schemas.microsoft.com/office/drawing/2014/main" id="{0927686B-128D-A7FA-93C2-AFF2591E1D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647" y="626609"/>
            <a:ext cx="2381250"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9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hiker</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6283484" y="3624943"/>
            <a:ext cx="1064373"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Hiking Free Vector Art - Hiking Clipart Black And White – Stunning free  transparent png clipart images free download">
            <a:extLst>
              <a:ext uri="{FF2B5EF4-FFF2-40B4-BE49-F238E27FC236}">
                <a16:creationId xmlns:a16="http://schemas.microsoft.com/office/drawing/2014/main" id="{D40DC978-27AD-5865-8553-131E33C07F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510268"/>
            <a:ext cx="1581150" cy="2886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61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hik</a:t>
            </a:r>
            <a:r>
              <a:rPr lang="en-GB" dirty="0">
                <a:highlight>
                  <a:srgbClr val="FFFF00"/>
                </a:highlight>
                <a:latin typeface="Twinkl Cursive Looped" panose="02000000000000000000" pitchFamily="2" charset="0"/>
              </a:rPr>
              <a:t>e</a:t>
            </a:r>
            <a:r>
              <a:rPr lang="en-GB" dirty="0">
                <a:latin typeface="Twinkl Cursive Looped" panose="02000000000000000000" pitchFamily="2" charset="0"/>
              </a:rPr>
              <a:t> - e + </a:t>
            </a:r>
            <a:r>
              <a:rPr lang="en-GB" dirty="0" err="1">
                <a:latin typeface="Twinkl Cursive Looped" panose="02000000000000000000" pitchFamily="2" charset="0"/>
              </a:rPr>
              <a:t>ing</a:t>
            </a:r>
            <a:r>
              <a:rPr lang="en-GB" dirty="0">
                <a:latin typeface="Twinkl Cursive Looped" panose="02000000000000000000" pitchFamily="2" charset="0"/>
              </a:rPr>
              <a:t> = hiking</a:t>
            </a: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77826" name="Picture 2" descr="Free hiker-silhouette Clipart - Free Clipart Graphics, Images and Photos.  Public Domain Clipart. | Vbs themes, Free clip art, Hiking tattoo">
            <a:extLst>
              <a:ext uri="{FF2B5EF4-FFF2-40B4-BE49-F238E27FC236}">
                <a16:creationId xmlns:a16="http://schemas.microsoft.com/office/drawing/2014/main" id="{8D5369C5-003F-0BB1-4ED7-9337EB6B11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770" y="297996"/>
            <a:ext cx="1781175" cy="2571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78A33BC-AC06-7C48-F301-7AAD7258B61A}"/>
              </a:ext>
            </a:extLst>
          </p:cNvPr>
          <p:cNvSpPr txBox="1"/>
          <p:nvPr/>
        </p:nvSpPr>
        <p:spPr>
          <a:xfrm>
            <a:off x="3784147" y="297996"/>
            <a:ext cx="6098720" cy="1323439"/>
          </a:xfrm>
          <a:prstGeom prst="rect">
            <a:avLst/>
          </a:prstGeom>
          <a:noFill/>
        </p:spPr>
        <p:txBody>
          <a:bodyPr wrap="square">
            <a:spAutoFit/>
          </a:bodyPr>
          <a:lstStyle/>
          <a:p>
            <a:r>
              <a:rPr lang="en-GB" sz="8000" dirty="0">
                <a:latin typeface="Twinkl Cursive Looped" panose="02000000000000000000" pitchFamily="2" charset="0"/>
              </a:rPr>
              <a:t>hiking</a:t>
            </a:r>
            <a:endParaRPr lang="en-GB" sz="8000" dirty="0"/>
          </a:p>
        </p:txBody>
      </p:sp>
      <p:sp>
        <p:nvSpPr>
          <p:cNvPr id="6" name="TextBox 5">
            <a:extLst>
              <a:ext uri="{FF2B5EF4-FFF2-40B4-BE49-F238E27FC236}">
                <a16:creationId xmlns:a16="http://schemas.microsoft.com/office/drawing/2014/main" id="{51B83F0E-880F-CF7C-04F6-B4420695D16E}"/>
              </a:ext>
            </a:extLst>
          </p:cNvPr>
          <p:cNvSpPr txBox="1"/>
          <p:nvPr/>
        </p:nvSpPr>
        <p:spPr>
          <a:xfrm>
            <a:off x="114300" y="4960036"/>
            <a:ext cx="12077700" cy="2123658"/>
          </a:xfrm>
          <a:prstGeom prst="rect">
            <a:avLst/>
          </a:prstGeom>
          <a:noFill/>
        </p:spPr>
        <p:txBody>
          <a:bodyPr wrap="square">
            <a:spAutoFit/>
          </a:bodyPr>
          <a:lstStyle/>
          <a:p>
            <a:r>
              <a:rPr lang="en-GB" sz="6600" dirty="0">
                <a:latin typeface="Twinkl Cursive Looped" panose="02000000000000000000" pitchFamily="2" charset="0"/>
              </a:rPr>
              <a:t>Definition – going on a long walk</a:t>
            </a:r>
            <a:endParaRPr lang="en-GB" sz="6600" dirty="0"/>
          </a:p>
        </p:txBody>
      </p:sp>
      <p:sp>
        <p:nvSpPr>
          <p:cNvPr id="7" name="TextBox 6">
            <a:extLst>
              <a:ext uri="{FF2B5EF4-FFF2-40B4-BE49-F238E27FC236}">
                <a16:creationId xmlns:a16="http://schemas.microsoft.com/office/drawing/2014/main" id="{17CFD3EE-F086-D9B3-25FA-BD96E8963887}"/>
              </a:ext>
            </a:extLst>
          </p:cNvPr>
          <p:cNvSpPr txBox="1"/>
          <p:nvPr/>
        </p:nvSpPr>
        <p:spPr>
          <a:xfrm>
            <a:off x="4083504" y="3429000"/>
            <a:ext cx="6098720" cy="1323439"/>
          </a:xfrm>
          <a:prstGeom prst="rect">
            <a:avLst/>
          </a:prstGeom>
          <a:noFill/>
        </p:spPr>
        <p:txBody>
          <a:bodyPr wrap="square">
            <a:spAutoFit/>
          </a:bodyPr>
          <a:lstStyle/>
          <a:p>
            <a:r>
              <a:rPr lang="en-GB" sz="8000" dirty="0">
                <a:latin typeface="Twinkl Cursive Looped" panose="02000000000000000000" pitchFamily="2" charset="0"/>
              </a:rPr>
              <a:t>VERB</a:t>
            </a:r>
            <a:endParaRPr lang="en-GB" sz="8000" dirty="0"/>
          </a:p>
        </p:txBody>
      </p:sp>
    </p:spTree>
    <p:extLst>
      <p:ext uri="{BB962C8B-B14F-4D97-AF65-F5344CB8AC3E}">
        <p14:creationId xmlns:p14="http://schemas.microsoft.com/office/powerpoint/2010/main" val="162121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78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251857" y="2834209"/>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hik</a:t>
            </a:r>
            <a:r>
              <a:rPr lang="en-GB" dirty="0">
                <a:highlight>
                  <a:srgbClr val="FFFF00"/>
                </a:highlight>
                <a:latin typeface="Twinkl Cursive Looped" panose="02000000000000000000" pitchFamily="2" charset="0"/>
              </a:rPr>
              <a:t>e</a:t>
            </a:r>
            <a:r>
              <a:rPr lang="en-GB" dirty="0">
                <a:latin typeface="Twinkl Cursive Looped" panose="02000000000000000000" pitchFamily="2" charset="0"/>
              </a:rPr>
              <a:t> -e + ed = hiked</a:t>
            </a: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23554" name="Picture 2" descr="Rock Climbing Clip Art Vector Graphics Illustration - Hiking Mountain Clip  Art, HD Png Download , Transparent Png Image - PNGitem">
            <a:extLst>
              <a:ext uri="{FF2B5EF4-FFF2-40B4-BE49-F238E27FC236}">
                <a16:creationId xmlns:a16="http://schemas.microsoft.com/office/drawing/2014/main" id="{4E52FC71-10AA-A4CE-A886-2E17EDBF46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647" y="626609"/>
            <a:ext cx="2381250" cy="19145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9D5AD22-2751-3A9C-46F3-7BFC9BE370D1}"/>
              </a:ext>
            </a:extLst>
          </p:cNvPr>
          <p:cNvSpPr txBox="1"/>
          <p:nvPr/>
        </p:nvSpPr>
        <p:spPr>
          <a:xfrm>
            <a:off x="4192361" y="435820"/>
            <a:ext cx="6098720" cy="1323439"/>
          </a:xfrm>
          <a:prstGeom prst="rect">
            <a:avLst/>
          </a:prstGeom>
          <a:noFill/>
        </p:spPr>
        <p:txBody>
          <a:bodyPr wrap="square">
            <a:spAutoFit/>
          </a:bodyPr>
          <a:lstStyle/>
          <a:p>
            <a:r>
              <a:rPr lang="en-GB" sz="8000" dirty="0">
                <a:latin typeface="Twinkl Cursive Looped" panose="02000000000000000000" pitchFamily="2" charset="0"/>
              </a:rPr>
              <a:t>hiked</a:t>
            </a:r>
            <a:endParaRPr lang="en-GB" sz="8000" dirty="0"/>
          </a:p>
        </p:txBody>
      </p:sp>
      <p:sp>
        <p:nvSpPr>
          <p:cNvPr id="5" name="TextBox 4">
            <a:extLst>
              <a:ext uri="{FF2B5EF4-FFF2-40B4-BE49-F238E27FC236}">
                <a16:creationId xmlns:a16="http://schemas.microsoft.com/office/drawing/2014/main" id="{A2EA176F-AF3C-6882-945F-08B8C314C55D}"/>
              </a:ext>
            </a:extLst>
          </p:cNvPr>
          <p:cNvSpPr txBox="1"/>
          <p:nvPr/>
        </p:nvSpPr>
        <p:spPr>
          <a:xfrm>
            <a:off x="4377418" y="2923206"/>
            <a:ext cx="6098720" cy="1323439"/>
          </a:xfrm>
          <a:prstGeom prst="rect">
            <a:avLst/>
          </a:prstGeom>
          <a:noFill/>
        </p:spPr>
        <p:txBody>
          <a:bodyPr wrap="square">
            <a:spAutoFit/>
          </a:bodyPr>
          <a:lstStyle/>
          <a:p>
            <a:r>
              <a:rPr lang="en-GB" sz="8000" dirty="0">
                <a:latin typeface="Twinkl Cursive Looped" panose="02000000000000000000" pitchFamily="2" charset="0"/>
              </a:rPr>
              <a:t>VERB</a:t>
            </a:r>
            <a:endParaRPr lang="en-GB" sz="8000" dirty="0"/>
          </a:p>
        </p:txBody>
      </p:sp>
      <p:sp>
        <p:nvSpPr>
          <p:cNvPr id="7" name="TextBox 6">
            <a:extLst>
              <a:ext uri="{FF2B5EF4-FFF2-40B4-BE49-F238E27FC236}">
                <a16:creationId xmlns:a16="http://schemas.microsoft.com/office/drawing/2014/main" id="{8979C367-F06D-13BE-3E7C-384EFAE32550}"/>
              </a:ext>
            </a:extLst>
          </p:cNvPr>
          <p:cNvSpPr txBox="1"/>
          <p:nvPr/>
        </p:nvSpPr>
        <p:spPr>
          <a:xfrm>
            <a:off x="158749" y="4608934"/>
            <a:ext cx="11608708" cy="1938992"/>
          </a:xfrm>
          <a:prstGeom prst="rect">
            <a:avLst/>
          </a:prstGeom>
          <a:noFill/>
        </p:spPr>
        <p:txBody>
          <a:bodyPr wrap="square">
            <a:spAutoFit/>
          </a:bodyPr>
          <a:lstStyle/>
          <a:p>
            <a:r>
              <a:rPr lang="en-GB" sz="6000" dirty="0">
                <a:latin typeface="Twinkl Cursive Looped" panose="02000000000000000000" pitchFamily="2" charset="0"/>
              </a:rPr>
              <a:t>Definition – walked a long distance</a:t>
            </a:r>
            <a:endParaRPr lang="en-GB" sz="6000" dirty="0"/>
          </a:p>
        </p:txBody>
      </p:sp>
    </p:spTree>
    <p:extLst>
      <p:ext uri="{BB962C8B-B14F-4D97-AF65-F5344CB8AC3E}">
        <p14:creationId xmlns:p14="http://schemas.microsoft.com/office/powerpoint/2010/main" val="98992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41095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hik</a:t>
            </a:r>
            <a:r>
              <a:rPr lang="en-GB" dirty="0">
                <a:highlight>
                  <a:srgbClr val="FFFF00"/>
                </a:highlight>
                <a:latin typeface="Twinkl Cursive Looped" panose="02000000000000000000" pitchFamily="2" charset="0"/>
              </a:rPr>
              <a:t>e</a:t>
            </a:r>
            <a:r>
              <a:rPr lang="en-GB" dirty="0">
                <a:latin typeface="Twinkl Cursive Looped" panose="02000000000000000000" pitchFamily="2" charset="0"/>
              </a:rPr>
              <a:t> -e + er = hiker  </a:t>
            </a: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20482" name="Picture 2" descr="Hiking Free Vector Art - Hiking Clipart Black And White – Stunning free  transparent png clipart images free download">
            <a:extLst>
              <a:ext uri="{FF2B5EF4-FFF2-40B4-BE49-F238E27FC236}">
                <a16:creationId xmlns:a16="http://schemas.microsoft.com/office/drawing/2014/main" id="{16DDF904-37D2-D285-645C-DCCB7A938D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510268"/>
            <a:ext cx="1581150" cy="28860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B93330C-1448-55BB-EA1C-CF59CD48AD22}"/>
              </a:ext>
            </a:extLst>
          </p:cNvPr>
          <p:cNvSpPr txBox="1"/>
          <p:nvPr/>
        </p:nvSpPr>
        <p:spPr>
          <a:xfrm>
            <a:off x="4306661" y="360466"/>
            <a:ext cx="6098720" cy="1323439"/>
          </a:xfrm>
          <a:prstGeom prst="rect">
            <a:avLst/>
          </a:prstGeom>
          <a:noFill/>
        </p:spPr>
        <p:txBody>
          <a:bodyPr wrap="square">
            <a:spAutoFit/>
          </a:bodyPr>
          <a:lstStyle/>
          <a:p>
            <a:r>
              <a:rPr lang="en-GB" sz="8000" dirty="0">
                <a:latin typeface="Twinkl Cursive Looped" panose="02000000000000000000" pitchFamily="2" charset="0"/>
              </a:rPr>
              <a:t>hiker</a:t>
            </a:r>
            <a:endParaRPr lang="en-GB" sz="8000" dirty="0"/>
          </a:p>
        </p:txBody>
      </p:sp>
      <p:sp>
        <p:nvSpPr>
          <p:cNvPr id="5" name="TextBox 4">
            <a:extLst>
              <a:ext uri="{FF2B5EF4-FFF2-40B4-BE49-F238E27FC236}">
                <a16:creationId xmlns:a16="http://schemas.microsoft.com/office/drawing/2014/main" id="{E28FFD83-4CB3-14C0-4916-2101C1320A45}"/>
              </a:ext>
            </a:extLst>
          </p:cNvPr>
          <p:cNvSpPr txBox="1"/>
          <p:nvPr/>
        </p:nvSpPr>
        <p:spPr>
          <a:xfrm>
            <a:off x="3936547" y="2180980"/>
            <a:ext cx="6098720" cy="1323439"/>
          </a:xfrm>
          <a:prstGeom prst="rect">
            <a:avLst/>
          </a:prstGeom>
          <a:noFill/>
        </p:spPr>
        <p:txBody>
          <a:bodyPr wrap="square">
            <a:spAutoFit/>
          </a:bodyPr>
          <a:lstStyle/>
          <a:p>
            <a:r>
              <a:rPr lang="en-GB" sz="8000" dirty="0">
                <a:latin typeface="Twinkl Cursive Looped" panose="02000000000000000000" pitchFamily="2" charset="0"/>
              </a:rPr>
              <a:t>NOUN</a:t>
            </a:r>
            <a:endParaRPr lang="en-GB" sz="8000" dirty="0"/>
          </a:p>
        </p:txBody>
      </p:sp>
      <p:sp>
        <p:nvSpPr>
          <p:cNvPr id="7" name="TextBox 6">
            <a:extLst>
              <a:ext uri="{FF2B5EF4-FFF2-40B4-BE49-F238E27FC236}">
                <a16:creationId xmlns:a16="http://schemas.microsoft.com/office/drawing/2014/main" id="{984A9BCE-83E4-439C-5DF8-464905D3EB24}"/>
              </a:ext>
            </a:extLst>
          </p:cNvPr>
          <p:cNvSpPr txBox="1"/>
          <p:nvPr/>
        </p:nvSpPr>
        <p:spPr>
          <a:xfrm>
            <a:off x="228602" y="5103674"/>
            <a:ext cx="11462656" cy="1754326"/>
          </a:xfrm>
          <a:prstGeom prst="rect">
            <a:avLst/>
          </a:prstGeom>
          <a:noFill/>
        </p:spPr>
        <p:txBody>
          <a:bodyPr wrap="square">
            <a:spAutoFit/>
          </a:bodyPr>
          <a:lstStyle/>
          <a:p>
            <a:r>
              <a:rPr lang="en-GB" sz="5400" dirty="0">
                <a:latin typeface="Twinkl Cursive Looped" panose="02000000000000000000" pitchFamily="2" charset="0"/>
              </a:rPr>
              <a:t>Definition – a person who walks a long distance</a:t>
            </a:r>
            <a:endParaRPr lang="en-GB" sz="5400" dirty="0"/>
          </a:p>
        </p:txBody>
      </p:sp>
    </p:spTree>
    <p:extLst>
      <p:ext uri="{BB962C8B-B14F-4D97-AF65-F5344CB8AC3E}">
        <p14:creationId xmlns:p14="http://schemas.microsoft.com/office/powerpoint/2010/main" val="7051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The man was hiking up a hill</a:t>
            </a:r>
            <a:r>
              <a:rPr lang="en-GB" dirty="0"/>
              <a:t>.</a:t>
            </a:r>
            <a:endParaRPr lang="en-GB" i="1" dirty="0"/>
          </a:p>
        </p:txBody>
      </p:sp>
      <p:sp>
        <p:nvSpPr>
          <p:cNvPr id="3" name="Title 1">
            <a:extLst>
              <a:ext uri="{FF2B5EF4-FFF2-40B4-BE49-F238E27FC236}">
                <a16:creationId xmlns:a16="http://schemas.microsoft.com/office/drawing/2014/main" id="{ADABB18D-5130-CC4E-385D-F99DEAC4B717}"/>
              </a:ext>
            </a:extLst>
          </p:cNvPr>
          <p:cNvSpPr txBox="1">
            <a:spLocks/>
          </p:cNvSpPr>
          <p:nvPr/>
        </p:nvSpPr>
        <p:spPr>
          <a:xfrm>
            <a:off x="5802085" y="3592979"/>
            <a:ext cx="2280557"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405995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He hiked to the very top.</a:t>
            </a:r>
            <a:endParaRPr lang="en-GB" i="1" dirty="0"/>
          </a:p>
        </p:txBody>
      </p:sp>
      <p:sp>
        <p:nvSpPr>
          <p:cNvPr id="3" name="Title 1">
            <a:extLst>
              <a:ext uri="{FF2B5EF4-FFF2-40B4-BE49-F238E27FC236}">
                <a16:creationId xmlns:a16="http://schemas.microsoft.com/office/drawing/2014/main" id="{C3CF701D-D5FB-6564-51BE-72E65BA0FAE4}"/>
              </a:ext>
            </a:extLst>
          </p:cNvPr>
          <p:cNvSpPr txBox="1">
            <a:spLocks/>
          </p:cNvSpPr>
          <p:nvPr/>
        </p:nvSpPr>
        <p:spPr>
          <a:xfrm>
            <a:off x="3107870" y="3592979"/>
            <a:ext cx="1986643"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349142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The hiker was tired.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E9660935-4AF3-9023-BC4F-DA8813F8064C}"/>
              </a:ext>
            </a:extLst>
          </p:cNvPr>
          <p:cNvSpPr txBox="1">
            <a:spLocks/>
          </p:cNvSpPr>
          <p:nvPr/>
        </p:nvSpPr>
        <p:spPr>
          <a:xfrm>
            <a:off x="4234542" y="3592979"/>
            <a:ext cx="1709057" cy="969496"/>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68420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527416782"/>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most</a:t>
            </a: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14338" name="Picture 2" descr="Download More Clip Art - More And Less Clipart PNG Image with No Background  - PNGkey.com">
            <a:extLst>
              <a:ext uri="{FF2B5EF4-FFF2-40B4-BE49-F238E27FC236}">
                <a16:creationId xmlns:a16="http://schemas.microsoft.com/office/drawing/2014/main" id="{ED2F2AC5-FD38-5463-2FBB-AE14566AB1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610961"/>
            <a:ext cx="2828925" cy="1619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960C9F2-6D8B-3E63-89C7-E19901350DC1}"/>
              </a:ext>
            </a:extLst>
          </p:cNvPr>
          <p:cNvSpPr txBox="1"/>
          <p:nvPr/>
        </p:nvSpPr>
        <p:spPr>
          <a:xfrm>
            <a:off x="632052" y="4751369"/>
            <a:ext cx="10890250" cy="1323439"/>
          </a:xfrm>
          <a:prstGeom prst="rect">
            <a:avLst/>
          </a:prstGeom>
          <a:noFill/>
        </p:spPr>
        <p:txBody>
          <a:bodyPr wrap="square">
            <a:spAutoFit/>
          </a:bodyPr>
          <a:lstStyle/>
          <a:p>
            <a:r>
              <a:rPr lang="en-GB" sz="4000" dirty="0">
                <a:latin typeface="Twinkl Cursive Looped" panose="02000000000000000000" pitchFamily="2" charset="0"/>
              </a:rPr>
              <a:t>Definition - greatest in amount, quantity, or degree</a:t>
            </a:r>
          </a:p>
        </p:txBody>
      </p:sp>
      <p:sp>
        <p:nvSpPr>
          <p:cNvPr id="5" name="TextBox 4">
            <a:extLst>
              <a:ext uri="{FF2B5EF4-FFF2-40B4-BE49-F238E27FC236}">
                <a16:creationId xmlns:a16="http://schemas.microsoft.com/office/drawing/2014/main" id="{FBE45249-8ACE-7F8C-D766-AD2E84026BDC}"/>
              </a:ext>
            </a:extLst>
          </p:cNvPr>
          <p:cNvSpPr txBox="1"/>
          <p:nvPr/>
        </p:nvSpPr>
        <p:spPr>
          <a:xfrm>
            <a:off x="980395" y="2891931"/>
            <a:ext cx="10890250" cy="707886"/>
          </a:xfrm>
          <a:prstGeom prst="rect">
            <a:avLst/>
          </a:prstGeom>
          <a:noFill/>
        </p:spPr>
        <p:txBody>
          <a:bodyPr wrap="square">
            <a:spAutoFit/>
          </a:bodyPr>
          <a:lstStyle/>
          <a:p>
            <a:pPr algn="ctr"/>
            <a:r>
              <a:rPr lang="en-GB" sz="4000" dirty="0">
                <a:latin typeface="Twinkl Cursive Looped" panose="02000000000000000000" pitchFamily="2" charset="0"/>
              </a:rPr>
              <a:t>DETERMINER</a:t>
            </a:r>
          </a:p>
        </p:txBody>
      </p:sp>
    </p:spTree>
    <p:extLst>
      <p:ext uri="{BB962C8B-B14F-4D97-AF65-F5344CB8AC3E}">
        <p14:creationId xmlns:p14="http://schemas.microsoft.com/office/powerpoint/2010/main" val="70007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bottle</a:t>
            </a:r>
          </a:p>
        </p:txBody>
      </p:sp>
      <p:sp>
        <p:nvSpPr>
          <p:cNvPr id="3" name="Rectangle 2">
            <a:extLst>
              <a:ext uri="{FF2B5EF4-FFF2-40B4-BE49-F238E27FC236}">
                <a16:creationId xmlns:a16="http://schemas.microsoft.com/office/drawing/2014/main" id="{4BCBA2DA-E95C-434C-BE81-320E182AE5EF}"/>
              </a:ext>
            </a:extLst>
          </p:cNvPr>
          <p:cNvSpPr/>
          <p:nvPr/>
        </p:nvSpPr>
        <p:spPr>
          <a:xfrm>
            <a:off x="6482444" y="3690259"/>
            <a:ext cx="718456"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descr="Metal Water Bottle, GREY">
            <a:extLst>
              <a:ext uri="{FF2B5EF4-FFF2-40B4-BE49-F238E27FC236}">
                <a16:creationId xmlns:a16="http://schemas.microsoft.com/office/drawing/2014/main" id="{CFEB4631-94FF-000F-5E36-5FDA54DD43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823" y="594800"/>
            <a:ext cx="1838325" cy="2486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706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4300" y="3080825"/>
            <a:ext cx="12306300" cy="1481650"/>
          </a:xfrm>
        </p:spPr>
        <p:txBody>
          <a:bodyPr>
            <a:normAutofit fontScale="90000"/>
          </a:bodyPr>
          <a:lstStyle/>
          <a:p>
            <a:pPr algn="ctr"/>
            <a:br>
              <a:rPr lang="en-GB" dirty="0"/>
            </a:br>
            <a:r>
              <a:rPr lang="en-GB" dirty="0">
                <a:latin typeface="Twinkl Cursive Looped" panose="02000000000000000000" pitchFamily="2" charset="0"/>
              </a:rPr>
              <a:t>Children love spelling quizzes the   most. </a:t>
            </a:r>
            <a:endParaRPr lang="en-GB" i="1" dirty="0">
              <a:latin typeface="Twinkl Cursive Looped" panose="02000000000000000000" pitchFamily="2" charset="0"/>
            </a:endParaRPr>
          </a:p>
        </p:txBody>
      </p:sp>
      <p:sp>
        <p:nvSpPr>
          <p:cNvPr id="4" name="Title 1">
            <a:extLst>
              <a:ext uri="{FF2B5EF4-FFF2-40B4-BE49-F238E27FC236}">
                <a16:creationId xmlns:a16="http://schemas.microsoft.com/office/drawing/2014/main" id="{9EEC1FE0-ADE6-F2B5-4F32-60B5058D2AED}"/>
              </a:ext>
            </a:extLst>
          </p:cNvPr>
          <p:cNvSpPr txBox="1">
            <a:spLocks/>
          </p:cNvSpPr>
          <p:nvPr/>
        </p:nvSpPr>
        <p:spPr>
          <a:xfrm>
            <a:off x="5197928" y="3592979"/>
            <a:ext cx="1681843"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105867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66738" y="484582"/>
            <a:ext cx="10515600" cy="1481650"/>
          </a:xfrm>
        </p:spPr>
        <p:txBody>
          <a:bodyPr>
            <a:normAutofit/>
          </a:bodyPr>
          <a:lstStyle/>
          <a:p>
            <a:pPr algn="ctr"/>
            <a:r>
              <a:rPr lang="en-GB" dirty="0">
                <a:latin typeface="Twinkl Cursive Looped" panose="02000000000000000000" pitchFamily="2" charset="0"/>
              </a:rPr>
              <a:t>sure</a:t>
            </a:r>
            <a:endParaRPr lang="en-GB" i="1" dirty="0"/>
          </a:p>
        </p:txBody>
      </p:sp>
      <p:pic>
        <p:nvPicPr>
          <p:cNvPr id="15362" name="Picture 2" descr="5,913 Sure Stock Illustrations, Cliparts and Royalty Free Sure Vectors">
            <a:extLst>
              <a:ext uri="{FF2B5EF4-FFF2-40B4-BE49-F238E27FC236}">
                <a16:creationId xmlns:a16="http://schemas.microsoft.com/office/drawing/2014/main" id="{673EC751-62A8-EE8A-BCCE-DC68134CA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8" y="30003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B94F49B-A63F-C09F-59E1-C19BAE724634}"/>
              </a:ext>
            </a:extLst>
          </p:cNvPr>
          <p:cNvSpPr txBox="1"/>
          <p:nvPr/>
        </p:nvSpPr>
        <p:spPr>
          <a:xfrm>
            <a:off x="681717" y="5056805"/>
            <a:ext cx="10944225" cy="1446550"/>
          </a:xfrm>
          <a:prstGeom prst="rect">
            <a:avLst/>
          </a:prstGeom>
          <a:noFill/>
        </p:spPr>
        <p:txBody>
          <a:bodyPr wrap="square">
            <a:spAutoFit/>
          </a:bodyPr>
          <a:lstStyle/>
          <a:p>
            <a:r>
              <a:rPr lang="en-GB" sz="4400" b="0" i="0" dirty="0">
                <a:solidFill>
                  <a:srgbClr val="111111"/>
                </a:solidFill>
                <a:effectLst/>
                <a:latin typeface="Twinkl Cursive Looped" panose="02000000000000000000" pitchFamily="2" charset="0"/>
              </a:rPr>
              <a:t>Definition - completely confident that one is right</a:t>
            </a:r>
            <a:endParaRPr lang="en-GB" sz="4400" dirty="0">
              <a:latin typeface="Twinkl Cursive Looped" panose="02000000000000000000" pitchFamily="2" charset="0"/>
            </a:endParaRPr>
          </a:p>
        </p:txBody>
      </p:sp>
      <p:sp>
        <p:nvSpPr>
          <p:cNvPr id="5" name="Title 1">
            <a:extLst>
              <a:ext uri="{FF2B5EF4-FFF2-40B4-BE49-F238E27FC236}">
                <a16:creationId xmlns:a16="http://schemas.microsoft.com/office/drawing/2014/main" id="{F231B096-4B6D-8B24-D4E0-81576E406B42}"/>
              </a:ext>
            </a:extLst>
          </p:cNvPr>
          <p:cNvSpPr txBox="1">
            <a:spLocks/>
          </p:cNvSpPr>
          <p:nvPr/>
        </p:nvSpPr>
        <p:spPr>
          <a:xfrm>
            <a:off x="681717" y="2436638"/>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a:t>
            </a:r>
            <a:endParaRPr lang="en-GB" i="1" dirty="0"/>
          </a:p>
        </p:txBody>
      </p:sp>
    </p:spTree>
    <p:extLst>
      <p:ext uri="{BB962C8B-B14F-4D97-AF65-F5344CB8AC3E}">
        <p14:creationId xmlns:p14="http://schemas.microsoft.com/office/powerpoint/2010/main" val="337126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latin typeface="Twinkl Cursive Looped" panose="02000000000000000000" pitchFamily="2" charset="0"/>
              </a:rPr>
              <a:t>The runner was sure he won.</a:t>
            </a:r>
            <a:br>
              <a:rPr lang="en-GB" dirty="0"/>
            </a:br>
            <a:endParaRPr lang="en-GB" i="1" dirty="0"/>
          </a:p>
        </p:txBody>
      </p:sp>
      <p:sp>
        <p:nvSpPr>
          <p:cNvPr id="3" name="Title 1">
            <a:extLst>
              <a:ext uri="{FF2B5EF4-FFF2-40B4-BE49-F238E27FC236}">
                <a16:creationId xmlns:a16="http://schemas.microsoft.com/office/drawing/2014/main" id="{AE6798E3-5AA1-2B0F-C187-848FE5FAD8F4}"/>
              </a:ext>
            </a:extLst>
          </p:cNvPr>
          <p:cNvSpPr txBox="1">
            <a:spLocks/>
          </p:cNvSpPr>
          <p:nvPr/>
        </p:nvSpPr>
        <p:spPr>
          <a:xfrm>
            <a:off x="6455229" y="2852154"/>
            <a:ext cx="1611086"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2129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30137067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38721492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417611244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Most</a:t>
            </a:r>
            <a:r>
              <a:rPr lang="en-GB" sz="4000" dirty="0">
                <a:solidFill>
                  <a:srgbClr val="000000"/>
                </a:solidFill>
                <a:effectLst/>
                <a:latin typeface="Twinkl Cursive Looped" panose="02000000000000000000" pitchFamily="2" charset="0"/>
                <a:ea typeface="Times New Roman" panose="02020603050405020304" pitchFamily="18" charset="0"/>
              </a:rPr>
              <a:t> children learn about the North and South poles.  They learn that scientists are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sure</a:t>
            </a:r>
            <a:r>
              <a:rPr lang="en-GB" sz="4000" dirty="0">
                <a:solidFill>
                  <a:srgbClr val="000000"/>
                </a:solidFill>
                <a:effectLst/>
                <a:latin typeface="Twinkl Cursive Looped" panose="02000000000000000000" pitchFamily="2" charset="0"/>
                <a:ea typeface="Times New Roman" panose="02020603050405020304" pitchFamily="18" charset="0"/>
              </a:rPr>
              <a:t> that the massive ice sheets are melting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because</a:t>
            </a:r>
            <a:r>
              <a:rPr lang="en-GB" sz="4000" dirty="0">
                <a:solidFill>
                  <a:srgbClr val="000000"/>
                </a:solidFill>
                <a:effectLst/>
                <a:latin typeface="Twinkl Cursive Looped" panose="02000000000000000000" pitchFamily="2" charset="0"/>
                <a:ea typeface="Times New Roman" panose="02020603050405020304" pitchFamily="18" charset="0"/>
              </a:rPr>
              <a:t> of global warming.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saddest</a:t>
            </a:r>
            <a:r>
              <a:rPr lang="en-GB" sz="4000" dirty="0">
                <a:solidFill>
                  <a:srgbClr val="000000"/>
                </a:solidFill>
                <a:effectLst/>
                <a:latin typeface="Twinkl Cursive Looped" panose="02000000000000000000" pitchFamily="2" charset="0"/>
                <a:ea typeface="Times New Roman" panose="02020603050405020304" pitchFamily="18" charset="0"/>
              </a:rPr>
              <a:t> thing is that not everyone believes this.  World Leaders have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cried</a:t>
            </a:r>
            <a:r>
              <a:rPr lang="en-GB" sz="4000" dirty="0">
                <a:solidFill>
                  <a:srgbClr val="000000"/>
                </a:solidFill>
                <a:effectLst/>
                <a:latin typeface="Twinkl Cursive Looped" panose="02000000000000000000" pitchFamily="2" charset="0"/>
                <a:ea typeface="Times New Roman" panose="02020603050405020304" pitchFamily="18" charset="0"/>
              </a:rPr>
              <a:t> out to people to recognise climate change and how people can be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happiest</a:t>
            </a:r>
            <a:r>
              <a:rPr lang="en-GB" sz="4000" dirty="0">
                <a:solidFill>
                  <a:srgbClr val="000000"/>
                </a:solidFill>
                <a:effectLst/>
                <a:latin typeface="Twinkl Cursive Looped" panose="02000000000000000000" pitchFamily="2" charset="0"/>
                <a:ea typeface="Times New Roman" panose="02020603050405020304" pitchFamily="18" charset="0"/>
              </a:rPr>
              <a:t> if they begin to help the planet.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Babies</a:t>
            </a:r>
            <a:r>
              <a:rPr lang="en-GB" sz="4000" dirty="0">
                <a:solidFill>
                  <a:srgbClr val="000000"/>
                </a:solidFill>
                <a:effectLst/>
                <a:latin typeface="Twinkl Cursive Looped" panose="02000000000000000000" pitchFamily="2" charset="0"/>
                <a:ea typeface="Times New Roman" panose="02020603050405020304" pitchFamily="18" charset="0"/>
              </a:rPr>
              <a:t>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212816701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9934779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sz="6000" dirty="0">
                <a:solidFill>
                  <a:srgbClr val="000000"/>
                </a:solidFill>
                <a:effectLst/>
                <a:latin typeface="Twinkl Cursive Looped" panose="02000000000000000000" pitchFamily="2" charset="0"/>
                <a:ea typeface="Times New Roman" panose="02020603050405020304" pitchFamily="18" charset="0"/>
              </a:rPr>
              <a:t>Babies deserve to grow up in a healthy world.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387140926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Autumn 2</a:t>
            </a:r>
          </a:p>
          <a:p>
            <a:r>
              <a:rPr lang="en-GB" sz="7200" dirty="0">
                <a:latin typeface="Twinkl Cursive Looped" panose="02000000000000000000" pitchFamily="2" charset="0"/>
              </a:rPr>
              <a:t>Week 1 - Friday</a:t>
            </a:r>
          </a:p>
          <a:p>
            <a:endParaRPr lang="en-GB" sz="7200" dirty="0"/>
          </a:p>
        </p:txBody>
      </p:sp>
    </p:spTree>
    <p:extLst>
      <p:ext uri="{BB962C8B-B14F-4D97-AF65-F5344CB8AC3E}">
        <p14:creationId xmlns:p14="http://schemas.microsoft.com/office/powerpoint/2010/main" val="4214164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little</a:t>
            </a:r>
          </a:p>
        </p:txBody>
      </p:sp>
      <p:sp>
        <p:nvSpPr>
          <p:cNvPr id="3" name="Rectangle 2">
            <a:extLst>
              <a:ext uri="{FF2B5EF4-FFF2-40B4-BE49-F238E27FC236}">
                <a16:creationId xmlns:a16="http://schemas.microsoft.com/office/drawing/2014/main" id="{162CC6E8-06E9-4F6E-A75B-C2FED721CE28}"/>
              </a:ext>
            </a:extLst>
          </p:cNvPr>
          <p:cNvSpPr/>
          <p:nvPr/>
        </p:nvSpPr>
        <p:spPr>
          <a:xfrm>
            <a:off x="6286502" y="3673929"/>
            <a:ext cx="685798"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146" name="Picture 2" descr="900+ Small Size Clip Art | Royalty Free - GoGraph">
            <a:extLst>
              <a:ext uri="{FF2B5EF4-FFF2-40B4-BE49-F238E27FC236}">
                <a16:creationId xmlns:a16="http://schemas.microsoft.com/office/drawing/2014/main" id="{F7CB47E1-BE80-4D33-E2DE-968B00EBA8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525"/>
          <a:stretch/>
        </p:blipFill>
        <p:spPr bwMode="auto">
          <a:xfrm>
            <a:off x="831850" y="714375"/>
            <a:ext cx="2581275" cy="1620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32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537841-2224-F46F-F0E4-3B04041A22D1}"/>
              </a:ext>
            </a:extLst>
          </p:cNvPr>
          <p:cNvPicPr>
            <a:picLocks noChangeAspect="1"/>
          </p:cNvPicPr>
          <p:nvPr/>
        </p:nvPicPr>
        <p:blipFill rotWithShape="1">
          <a:blip r:embed="rId2"/>
          <a:srcRect l="15536" t="12125" r="14822" b="9265"/>
          <a:stretch/>
        </p:blipFill>
        <p:spPr>
          <a:xfrm>
            <a:off x="538843" y="-1885"/>
            <a:ext cx="10809514" cy="6859885"/>
          </a:xfrm>
          <a:prstGeom prst="rect">
            <a:avLst/>
          </a:prstGeom>
        </p:spPr>
      </p:pic>
    </p:spTree>
    <p:extLst>
      <p:ext uri="{BB962C8B-B14F-4D97-AF65-F5344CB8AC3E}">
        <p14:creationId xmlns:p14="http://schemas.microsoft.com/office/powerpoint/2010/main" val="361293378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0850278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because</a:t>
            </a:r>
          </a:p>
        </p:txBody>
      </p:sp>
    </p:spTree>
    <p:extLst>
      <p:ext uri="{BB962C8B-B14F-4D97-AF65-F5344CB8AC3E}">
        <p14:creationId xmlns:p14="http://schemas.microsoft.com/office/powerpoint/2010/main" val="386686443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children</a:t>
            </a:r>
          </a:p>
        </p:txBody>
      </p:sp>
    </p:spTree>
    <p:extLst>
      <p:ext uri="{BB962C8B-B14F-4D97-AF65-F5344CB8AC3E}">
        <p14:creationId xmlns:p14="http://schemas.microsoft.com/office/powerpoint/2010/main" val="322118707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6339309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table</a:t>
            </a:r>
          </a:p>
        </p:txBody>
      </p:sp>
    </p:spTree>
    <p:extLst>
      <p:ext uri="{BB962C8B-B14F-4D97-AF65-F5344CB8AC3E}">
        <p14:creationId xmlns:p14="http://schemas.microsoft.com/office/powerpoint/2010/main" val="291688408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apple</a:t>
            </a:r>
          </a:p>
        </p:txBody>
      </p:sp>
    </p:spTree>
    <p:extLst>
      <p:ext uri="{BB962C8B-B14F-4D97-AF65-F5344CB8AC3E}">
        <p14:creationId xmlns:p14="http://schemas.microsoft.com/office/powerpoint/2010/main" val="161217968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bottle</a:t>
            </a:r>
          </a:p>
        </p:txBody>
      </p:sp>
    </p:spTree>
    <p:extLst>
      <p:ext uri="{BB962C8B-B14F-4D97-AF65-F5344CB8AC3E}">
        <p14:creationId xmlns:p14="http://schemas.microsoft.com/office/powerpoint/2010/main" val="421385825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little</a:t>
            </a:r>
          </a:p>
        </p:txBody>
      </p:sp>
    </p:spTree>
    <p:extLst>
      <p:ext uri="{BB962C8B-B14F-4D97-AF65-F5344CB8AC3E}">
        <p14:creationId xmlns:p14="http://schemas.microsoft.com/office/powerpoint/2010/main" val="4118669830"/>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middle</a:t>
            </a:r>
          </a:p>
        </p:txBody>
      </p:sp>
    </p:spTree>
    <p:extLst>
      <p:ext uri="{BB962C8B-B14F-4D97-AF65-F5344CB8AC3E}">
        <p14:creationId xmlns:p14="http://schemas.microsoft.com/office/powerpoint/2010/main" val="2242183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148969883"/>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wobble</a:t>
            </a:r>
          </a:p>
        </p:txBody>
      </p:sp>
    </p:spTree>
    <p:extLst>
      <p:ext uri="{BB962C8B-B14F-4D97-AF65-F5344CB8AC3E}">
        <p14:creationId xmlns:p14="http://schemas.microsoft.com/office/powerpoint/2010/main" val="680978058"/>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multiple</a:t>
            </a:r>
          </a:p>
        </p:txBody>
      </p:sp>
    </p:spTree>
    <p:extLst>
      <p:ext uri="{BB962C8B-B14F-4D97-AF65-F5344CB8AC3E}">
        <p14:creationId xmlns:p14="http://schemas.microsoft.com/office/powerpoint/2010/main" val="4064547850"/>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dazzle</a:t>
            </a:r>
          </a:p>
        </p:txBody>
      </p:sp>
    </p:spTree>
    <p:extLst>
      <p:ext uri="{BB962C8B-B14F-4D97-AF65-F5344CB8AC3E}">
        <p14:creationId xmlns:p14="http://schemas.microsoft.com/office/powerpoint/2010/main" val="60600709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camel</a:t>
            </a:r>
          </a:p>
        </p:txBody>
      </p:sp>
    </p:spTree>
    <p:extLst>
      <p:ext uri="{BB962C8B-B14F-4D97-AF65-F5344CB8AC3E}">
        <p14:creationId xmlns:p14="http://schemas.microsoft.com/office/powerpoint/2010/main" val="304526770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tunnel</a:t>
            </a:r>
          </a:p>
        </p:txBody>
      </p:sp>
    </p:spTree>
    <p:extLst>
      <p:ext uri="{BB962C8B-B14F-4D97-AF65-F5344CB8AC3E}">
        <p14:creationId xmlns:p14="http://schemas.microsoft.com/office/powerpoint/2010/main" val="3828583464"/>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squirrel</a:t>
            </a:r>
          </a:p>
        </p:txBody>
      </p:sp>
    </p:spTree>
    <p:extLst>
      <p:ext uri="{BB962C8B-B14F-4D97-AF65-F5344CB8AC3E}">
        <p14:creationId xmlns:p14="http://schemas.microsoft.com/office/powerpoint/2010/main" val="297431195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travel</a:t>
            </a:r>
          </a:p>
        </p:txBody>
      </p:sp>
    </p:spTree>
    <p:extLst>
      <p:ext uri="{BB962C8B-B14F-4D97-AF65-F5344CB8AC3E}">
        <p14:creationId xmlns:p14="http://schemas.microsoft.com/office/powerpoint/2010/main" val="393137614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towel</a:t>
            </a:r>
          </a:p>
        </p:txBody>
      </p:sp>
    </p:spTree>
    <p:extLst>
      <p:ext uri="{BB962C8B-B14F-4D97-AF65-F5344CB8AC3E}">
        <p14:creationId xmlns:p14="http://schemas.microsoft.com/office/powerpoint/2010/main" val="2444606345"/>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tinsel</a:t>
            </a:r>
          </a:p>
        </p:txBody>
      </p:sp>
    </p:spTree>
    <p:extLst>
      <p:ext uri="{BB962C8B-B14F-4D97-AF65-F5344CB8AC3E}">
        <p14:creationId xmlns:p14="http://schemas.microsoft.com/office/powerpoint/2010/main" val="132452877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bagel</a:t>
            </a:r>
          </a:p>
        </p:txBody>
      </p:sp>
    </p:spTree>
    <p:extLst>
      <p:ext uri="{BB962C8B-B14F-4D97-AF65-F5344CB8AC3E}">
        <p14:creationId xmlns:p14="http://schemas.microsoft.com/office/powerpoint/2010/main" val="1969759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Autumn 1</a:t>
            </a:r>
          </a:p>
          <a:p>
            <a:r>
              <a:rPr lang="en-GB" sz="7200" dirty="0">
                <a:latin typeface="Twinkl Cursive Looped" panose="02000000000000000000" pitchFamily="2" charset="0"/>
              </a:rPr>
              <a:t>Week 1 - Monday</a:t>
            </a:r>
          </a:p>
          <a:p>
            <a:endParaRPr lang="en-GB" sz="7200" dirty="0"/>
          </a:p>
        </p:txBody>
      </p:sp>
    </p:spTree>
    <p:extLst>
      <p:ext uri="{BB962C8B-B14F-4D97-AF65-F5344CB8AC3E}">
        <p14:creationId xmlns:p14="http://schemas.microsoft.com/office/powerpoint/2010/main" val="86437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 </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ies</a:t>
            </a:r>
            <a:endParaRPr lang="en-GB" dirty="0">
              <a:latin typeface="Twinkl Cursive Looped" panose="02000000000000000000" pitchFamily="2" charset="0"/>
            </a:endParaRPr>
          </a:p>
        </p:txBody>
      </p:sp>
    </p:spTree>
    <p:extLst>
      <p:ext uri="{BB962C8B-B14F-4D97-AF65-F5344CB8AC3E}">
        <p14:creationId xmlns:p14="http://schemas.microsoft.com/office/powerpoint/2010/main" val="3375751367"/>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vowel</a:t>
            </a:r>
          </a:p>
        </p:txBody>
      </p:sp>
    </p:spTree>
    <p:extLst>
      <p:ext uri="{BB962C8B-B14F-4D97-AF65-F5344CB8AC3E}">
        <p14:creationId xmlns:p14="http://schemas.microsoft.com/office/powerpoint/2010/main" val="118138703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22474783"/>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flies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4870415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tries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1304571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babies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38272345"/>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copier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2487926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cried</a:t>
            </a:r>
          </a:p>
        </p:txBody>
      </p:sp>
    </p:spTree>
    <p:extLst>
      <p:ext uri="{BB962C8B-B14F-4D97-AF65-F5344CB8AC3E}">
        <p14:creationId xmlns:p14="http://schemas.microsoft.com/office/powerpoint/2010/main" val="805782854"/>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happiest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0606783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patted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9266932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humming</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78953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ies</a:t>
            </a:r>
            <a:r>
              <a:rPr lang="en-GB" dirty="0">
                <a:latin typeface="Twinkl Cursive Looped" panose="02000000000000000000" pitchFamily="2" charset="0"/>
              </a:rPr>
              <a:t> </a:t>
            </a:r>
            <a:br>
              <a:rPr lang="en-GB" dirty="0">
                <a:latin typeface="Twinkl Cursive Looped" panose="02000000000000000000" pitchFamily="2" charset="0"/>
              </a:rPr>
            </a:br>
            <a:r>
              <a:rPr lang="en-GB" dirty="0">
                <a:latin typeface="Twinkl Cursive Looped" panose="02000000000000000000" pitchFamily="2" charset="0"/>
              </a:rPr>
              <a:t>if a noun or verb ends in y</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 </a:t>
            </a:r>
            <a:r>
              <a:rPr lang="en-GB" i="1" dirty="0">
                <a:latin typeface="Twinkl Cursive Looped" panose="02000000000000000000" pitchFamily="2" charset="0"/>
              </a:rPr>
              <a:t>change the y to an </a:t>
            </a:r>
            <a:r>
              <a:rPr lang="en-GB" i="1" dirty="0" err="1">
                <a:latin typeface="Twinkl Cursive Looped" panose="02000000000000000000" pitchFamily="2" charset="0"/>
              </a:rPr>
              <a:t>i</a:t>
            </a:r>
            <a:br>
              <a:rPr lang="en-GB" i="1" dirty="0">
                <a:latin typeface="Twinkl Cursive Looped" panose="02000000000000000000" pitchFamily="2" charset="0"/>
              </a:rPr>
            </a:br>
            <a:r>
              <a:rPr lang="en-GB" i="1" dirty="0">
                <a:latin typeface="Twinkl Cursive Looped" panose="02000000000000000000" pitchFamily="2" charset="0"/>
              </a:rPr>
              <a:t>and add es</a:t>
            </a:r>
          </a:p>
        </p:txBody>
      </p:sp>
    </p:spTree>
    <p:extLst>
      <p:ext uri="{BB962C8B-B14F-4D97-AF65-F5344CB8AC3E}">
        <p14:creationId xmlns:p14="http://schemas.microsoft.com/office/powerpoint/2010/main" val="208395676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saddest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7034957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hiking</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04861550"/>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hiked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59821407"/>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hiker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89302504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005545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most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3540981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sure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4481366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Quick Quiz time…</a:t>
            </a:r>
          </a:p>
          <a:p>
            <a:endParaRPr lang="en-GB" sz="7200" dirty="0"/>
          </a:p>
        </p:txBody>
      </p:sp>
    </p:spTree>
    <p:extLst>
      <p:ext uri="{BB962C8B-B14F-4D97-AF65-F5344CB8AC3E}">
        <p14:creationId xmlns:p14="http://schemas.microsoft.com/office/powerpoint/2010/main" val="362578891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42258" y="560338"/>
            <a:ext cx="11168742" cy="4370427"/>
          </a:xfrm>
          <a:prstGeom prst="rect">
            <a:avLst/>
          </a:prstGeom>
          <a:noFill/>
        </p:spPr>
        <p:txBody>
          <a:bodyPr wrap="square" rtlCol="0">
            <a:spAutoFit/>
          </a:bodyPr>
          <a:lstStyle/>
          <a:p>
            <a:r>
              <a:rPr lang="en-GB" sz="7200" dirty="0">
                <a:latin typeface="Twinkl Cursive Looped" panose="02000000000000000000" pitchFamily="2" charset="0"/>
              </a:rPr>
              <a:t>Did you get them correct?</a:t>
            </a:r>
          </a:p>
          <a:p>
            <a:r>
              <a:rPr lang="en-GB" sz="4400" i="1" dirty="0">
                <a:latin typeface="Twinkl Cursive Looped" panose="02000000000000000000" pitchFamily="2" charset="0"/>
              </a:rPr>
              <a:t>Edit your work.</a:t>
            </a:r>
          </a:p>
          <a:p>
            <a:pPr algn="ctr"/>
            <a:endParaRPr lang="en-GB" sz="5400" dirty="0">
              <a:latin typeface="Twinkl Cursive Looped" panose="02000000000000000000" pitchFamily="2" charset="0"/>
            </a:endParaRPr>
          </a:p>
          <a:p>
            <a:pPr algn="ctr"/>
            <a:r>
              <a:rPr lang="en-GB" sz="5400" dirty="0">
                <a:latin typeface="Twinkl Cursive Looped" panose="02000000000000000000" pitchFamily="2" charset="0"/>
              </a:rPr>
              <a:t>table bagel because children most sure flies cried saddest hiker</a:t>
            </a:r>
          </a:p>
        </p:txBody>
      </p:sp>
    </p:spTree>
    <p:extLst>
      <p:ext uri="{BB962C8B-B14F-4D97-AF65-F5344CB8AC3E}">
        <p14:creationId xmlns:p14="http://schemas.microsoft.com/office/powerpoint/2010/main" val="3886991875"/>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Word class time…</a:t>
            </a:r>
          </a:p>
          <a:p>
            <a:endParaRPr lang="en-GB" sz="7200" dirty="0"/>
          </a:p>
        </p:txBody>
      </p:sp>
    </p:spTree>
    <p:extLst>
      <p:ext uri="{BB962C8B-B14F-4D97-AF65-F5344CB8AC3E}">
        <p14:creationId xmlns:p14="http://schemas.microsoft.com/office/powerpoint/2010/main" val="1301617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268354"/>
            <a:ext cx="10515600" cy="1481650"/>
          </a:xfrm>
        </p:spPr>
        <p:txBody>
          <a:bodyPr>
            <a:normAutofit fontScale="90000"/>
          </a:bodyPr>
          <a:lstStyle/>
          <a:p>
            <a:pPr algn="ctr"/>
            <a:r>
              <a:rPr lang="en-GB" dirty="0">
                <a:latin typeface="Twinkl Cursive Looped" panose="02000000000000000000" pitchFamily="2" charset="0"/>
              </a:rPr>
              <a:t>Noun ending in y – change y to an </a:t>
            </a:r>
            <a:r>
              <a:rPr lang="en-GB" dirty="0" err="1">
                <a:latin typeface="Twinkl Cursive Looped" panose="02000000000000000000" pitchFamily="2" charset="0"/>
              </a:rPr>
              <a:t>i</a:t>
            </a:r>
            <a:r>
              <a:rPr lang="en-GB" dirty="0">
                <a:latin typeface="Twinkl Cursive Looped" panose="02000000000000000000" pitchFamily="2" charset="0"/>
              </a:rPr>
              <a:t> and add es</a:t>
            </a:r>
          </a:p>
        </p:txBody>
      </p:sp>
      <p:sp>
        <p:nvSpPr>
          <p:cNvPr id="3" name="Title 1">
            <a:extLst>
              <a:ext uri="{FF2B5EF4-FFF2-40B4-BE49-F238E27FC236}">
                <a16:creationId xmlns:a16="http://schemas.microsoft.com/office/drawing/2014/main" id="{53E17BA1-34AA-F46E-1C74-9476B42FCE63}"/>
              </a:ext>
            </a:extLst>
          </p:cNvPr>
          <p:cNvSpPr txBox="1">
            <a:spLocks/>
          </p:cNvSpPr>
          <p:nvPr/>
        </p:nvSpPr>
        <p:spPr>
          <a:xfrm>
            <a:off x="1006929" y="3755740"/>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Verb ending in y – change y to an </a:t>
            </a:r>
            <a:r>
              <a:rPr lang="en-GB" dirty="0" err="1">
                <a:latin typeface="Twinkl Cursive Looped" panose="02000000000000000000" pitchFamily="2" charset="0"/>
              </a:rPr>
              <a:t>i</a:t>
            </a:r>
            <a:r>
              <a:rPr lang="en-GB" dirty="0">
                <a:latin typeface="Twinkl Cursive Looped" panose="02000000000000000000" pitchFamily="2" charset="0"/>
              </a:rPr>
              <a:t> and add es</a:t>
            </a:r>
          </a:p>
        </p:txBody>
      </p:sp>
    </p:spTree>
    <p:extLst>
      <p:ext uri="{BB962C8B-B14F-4D97-AF65-F5344CB8AC3E}">
        <p14:creationId xmlns:p14="http://schemas.microsoft.com/office/powerpoint/2010/main" val="1511516154"/>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963386" y="2274838"/>
            <a:ext cx="10842171" cy="1938992"/>
          </a:xfrm>
          <a:prstGeom prst="rect">
            <a:avLst/>
          </a:prstGeom>
          <a:noFill/>
        </p:spPr>
        <p:txBody>
          <a:bodyPr wrap="square" rtlCol="0">
            <a:spAutoFit/>
          </a:bodyPr>
          <a:lstStyle/>
          <a:p>
            <a:r>
              <a:rPr lang="en-GB" sz="4800" dirty="0">
                <a:latin typeface="Twinkl Cursive Looped" panose="02000000000000000000" pitchFamily="2" charset="0"/>
              </a:rPr>
              <a:t>Children love spelling quizzes the most.</a:t>
            </a:r>
          </a:p>
          <a:p>
            <a:endParaRPr lang="en-GB" sz="7200" dirty="0"/>
          </a:p>
        </p:txBody>
      </p:sp>
    </p:spTree>
    <p:extLst>
      <p:ext uri="{BB962C8B-B14F-4D97-AF65-F5344CB8AC3E}">
        <p14:creationId xmlns:p14="http://schemas.microsoft.com/office/powerpoint/2010/main" val="694825332"/>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8728" y="4070981"/>
            <a:ext cx="11800115" cy="1877437"/>
          </a:xfrm>
          <a:prstGeom prst="rect">
            <a:avLst/>
          </a:prstGeom>
          <a:noFill/>
        </p:spPr>
        <p:txBody>
          <a:bodyPr wrap="square" rtlCol="0">
            <a:spAutoFit/>
          </a:bodyPr>
          <a:lstStyle/>
          <a:p>
            <a:r>
              <a:rPr lang="en-GB" sz="4400" dirty="0">
                <a:solidFill>
                  <a:srgbClr val="FF0000"/>
                </a:solidFill>
                <a:latin typeface="Twinkl Cursive Looped" panose="02000000000000000000" pitchFamily="2" charset="0"/>
              </a:rPr>
              <a:t>noun</a:t>
            </a:r>
            <a:r>
              <a:rPr lang="en-GB" sz="4400" dirty="0">
                <a:latin typeface="Twinkl Cursive Looped" panose="02000000000000000000" pitchFamily="2" charset="0"/>
              </a:rPr>
              <a:t> </a:t>
            </a:r>
            <a:r>
              <a:rPr lang="en-GB" sz="4400" dirty="0">
                <a:solidFill>
                  <a:srgbClr val="0070C0"/>
                </a:solidFill>
                <a:latin typeface="Twinkl Cursive Looped" panose="02000000000000000000" pitchFamily="2" charset="0"/>
              </a:rPr>
              <a:t>verb </a:t>
            </a:r>
            <a:r>
              <a:rPr lang="en-GB" sz="4400" dirty="0">
                <a:solidFill>
                  <a:srgbClr val="7030A0"/>
                </a:solidFill>
                <a:latin typeface="Twinkl Cursive Looped" panose="02000000000000000000" pitchFamily="2" charset="0"/>
              </a:rPr>
              <a:t>adjective</a:t>
            </a:r>
            <a:r>
              <a:rPr lang="en-GB" sz="4400" dirty="0">
                <a:latin typeface="Twinkl Cursive Looped" panose="02000000000000000000" pitchFamily="2" charset="0"/>
              </a:rPr>
              <a:t> </a:t>
            </a:r>
            <a:r>
              <a:rPr lang="en-GB" sz="4400" dirty="0">
                <a:solidFill>
                  <a:srgbClr val="FF0000"/>
                </a:solidFill>
                <a:latin typeface="Twinkl Cursive Looped" panose="02000000000000000000" pitchFamily="2" charset="0"/>
              </a:rPr>
              <a:t>noun </a:t>
            </a:r>
            <a:r>
              <a:rPr lang="en-GB" sz="4400" dirty="0">
                <a:solidFill>
                  <a:schemeClr val="bg1">
                    <a:lumMod val="75000"/>
                  </a:schemeClr>
                </a:solidFill>
                <a:latin typeface="Twinkl Cursive Looped" panose="02000000000000000000" pitchFamily="2" charset="0"/>
              </a:rPr>
              <a:t>determiner</a:t>
            </a:r>
            <a:r>
              <a:rPr lang="en-GB" sz="4400" dirty="0">
                <a:solidFill>
                  <a:srgbClr val="FF0000"/>
                </a:solidFill>
                <a:latin typeface="Twinkl Cursive Looped" panose="02000000000000000000" pitchFamily="2" charset="0"/>
              </a:rPr>
              <a:t> </a:t>
            </a:r>
            <a:r>
              <a:rPr lang="en-GB" sz="4400" dirty="0">
                <a:solidFill>
                  <a:srgbClr val="00B050"/>
                </a:solidFill>
                <a:latin typeface="Twinkl Cursive Looped" panose="02000000000000000000" pitchFamily="2" charset="0"/>
              </a:rPr>
              <a:t>adverb</a:t>
            </a:r>
          </a:p>
          <a:p>
            <a:endParaRPr lang="en-GB" sz="72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674913" y="1305342"/>
            <a:ext cx="10842171" cy="1938992"/>
          </a:xfrm>
          <a:prstGeom prst="rect">
            <a:avLst/>
          </a:prstGeom>
          <a:noFill/>
        </p:spPr>
        <p:txBody>
          <a:bodyPr wrap="square" rtlCol="0">
            <a:spAutoFit/>
          </a:bodyPr>
          <a:lstStyle/>
          <a:p>
            <a:r>
              <a:rPr lang="en-GB" sz="4800" dirty="0">
                <a:latin typeface="Twinkl Cursive Looped" panose="02000000000000000000" pitchFamily="2" charset="0"/>
              </a:rPr>
              <a:t>Children love spelling quizzes the most.</a:t>
            </a:r>
          </a:p>
          <a:p>
            <a:endParaRPr lang="en-GB" sz="7200" dirty="0"/>
          </a:p>
        </p:txBody>
      </p:sp>
    </p:spTree>
    <p:extLst>
      <p:ext uri="{BB962C8B-B14F-4D97-AF65-F5344CB8AC3E}">
        <p14:creationId xmlns:p14="http://schemas.microsoft.com/office/powerpoint/2010/main" val="262584325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8728" y="4070981"/>
            <a:ext cx="11800115" cy="1877437"/>
          </a:xfrm>
          <a:prstGeom prst="rect">
            <a:avLst/>
          </a:prstGeom>
          <a:noFill/>
        </p:spPr>
        <p:txBody>
          <a:bodyPr wrap="square" rtlCol="0">
            <a:spAutoFit/>
          </a:bodyPr>
          <a:lstStyle/>
          <a:p>
            <a:r>
              <a:rPr lang="en-GB" sz="4400" dirty="0">
                <a:solidFill>
                  <a:srgbClr val="FF0000"/>
                </a:solidFill>
                <a:highlight>
                  <a:srgbClr val="FFFF00"/>
                </a:highlight>
                <a:latin typeface="Twinkl Cursive Looped" panose="02000000000000000000" pitchFamily="2" charset="0"/>
              </a:rPr>
              <a:t>noun</a:t>
            </a:r>
            <a:r>
              <a:rPr lang="en-GB" sz="4400" dirty="0">
                <a:latin typeface="Twinkl Cursive Looped" panose="02000000000000000000" pitchFamily="2" charset="0"/>
              </a:rPr>
              <a:t> </a:t>
            </a:r>
            <a:r>
              <a:rPr lang="en-GB" sz="4400" dirty="0">
                <a:solidFill>
                  <a:srgbClr val="0070C0"/>
                </a:solidFill>
                <a:latin typeface="Twinkl Cursive Looped" panose="02000000000000000000" pitchFamily="2" charset="0"/>
              </a:rPr>
              <a:t>verb </a:t>
            </a:r>
            <a:r>
              <a:rPr lang="en-GB" sz="4400" dirty="0">
                <a:solidFill>
                  <a:srgbClr val="7030A0"/>
                </a:solidFill>
                <a:latin typeface="Twinkl Cursive Looped" panose="02000000000000000000" pitchFamily="2" charset="0"/>
              </a:rPr>
              <a:t>adjective</a:t>
            </a:r>
            <a:r>
              <a:rPr lang="en-GB" sz="4400" dirty="0">
                <a:latin typeface="Twinkl Cursive Looped" panose="02000000000000000000" pitchFamily="2" charset="0"/>
              </a:rPr>
              <a:t> </a:t>
            </a:r>
            <a:r>
              <a:rPr lang="en-GB" sz="4400" dirty="0">
                <a:solidFill>
                  <a:srgbClr val="FF0000"/>
                </a:solidFill>
                <a:latin typeface="Twinkl Cursive Looped" panose="02000000000000000000" pitchFamily="2" charset="0"/>
              </a:rPr>
              <a:t>noun </a:t>
            </a:r>
            <a:r>
              <a:rPr lang="en-GB" sz="4400" dirty="0">
                <a:solidFill>
                  <a:schemeClr val="bg1">
                    <a:lumMod val="75000"/>
                  </a:schemeClr>
                </a:solidFill>
                <a:latin typeface="Twinkl Cursive Looped" panose="02000000000000000000" pitchFamily="2" charset="0"/>
              </a:rPr>
              <a:t>determiner</a:t>
            </a:r>
            <a:r>
              <a:rPr lang="en-GB" sz="4400" dirty="0">
                <a:solidFill>
                  <a:srgbClr val="FF0000"/>
                </a:solidFill>
                <a:latin typeface="Twinkl Cursive Looped" panose="02000000000000000000" pitchFamily="2" charset="0"/>
              </a:rPr>
              <a:t> </a:t>
            </a:r>
            <a:r>
              <a:rPr lang="en-GB" sz="4400" dirty="0">
                <a:solidFill>
                  <a:srgbClr val="00B050"/>
                </a:solidFill>
                <a:latin typeface="Twinkl Cursive Looped" panose="02000000000000000000" pitchFamily="2" charset="0"/>
              </a:rPr>
              <a:t>adverb</a:t>
            </a:r>
          </a:p>
          <a:p>
            <a:endParaRPr lang="en-GB" sz="72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674913" y="1305342"/>
            <a:ext cx="10842171" cy="1938992"/>
          </a:xfrm>
          <a:prstGeom prst="rect">
            <a:avLst/>
          </a:prstGeom>
          <a:noFill/>
        </p:spPr>
        <p:txBody>
          <a:bodyPr wrap="square" rtlCol="0">
            <a:spAutoFit/>
          </a:bodyPr>
          <a:lstStyle/>
          <a:p>
            <a:r>
              <a:rPr lang="en-GB" sz="4800" dirty="0">
                <a:highlight>
                  <a:srgbClr val="FFFF00"/>
                </a:highlight>
                <a:latin typeface="Twinkl Cursive Looped" panose="02000000000000000000" pitchFamily="2" charset="0"/>
              </a:rPr>
              <a:t>Children</a:t>
            </a:r>
            <a:r>
              <a:rPr lang="en-GB" sz="4800" dirty="0">
                <a:latin typeface="Twinkl Cursive Looped" panose="02000000000000000000" pitchFamily="2" charset="0"/>
              </a:rPr>
              <a:t> love spelling quizzes the most.</a:t>
            </a:r>
          </a:p>
          <a:p>
            <a:endParaRPr lang="en-GB" sz="7200" dirty="0"/>
          </a:p>
        </p:txBody>
      </p:sp>
    </p:spTree>
    <p:extLst>
      <p:ext uri="{BB962C8B-B14F-4D97-AF65-F5344CB8AC3E}">
        <p14:creationId xmlns:p14="http://schemas.microsoft.com/office/powerpoint/2010/main" val="597368843"/>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3323987"/>
          </a:xfrm>
          <a:prstGeom prst="rect">
            <a:avLst/>
          </a:prstGeom>
          <a:noFill/>
        </p:spPr>
        <p:txBody>
          <a:bodyPr wrap="square" rtlCol="0">
            <a:spAutoFit/>
          </a:bodyPr>
          <a:lstStyle/>
          <a:p>
            <a:r>
              <a:rPr lang="en-GB" sz="6600" dirty="0">
                <a:latin typeface="Twinkl Cursive Looped" panose="02000000000000000000" pitchFamily="2" charset="0"/>
              </a:rPr>
              <a:t>The runner was sure he won.</a:t>
            </a:r>
          </a:p>
          <a:p>
            <a:endParaRPr lang="en-GB" sz="7200" dirty="0">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1181201419"/>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2893100"/>
          </a:xfrm>
          <a:prstGeom prst="rect">
            <a:avLst/>
          </a:prstGeom>
          <a:noFill/>
        </p:spPr>
        <p:txBody>
          <a:bodyPr wrap="square" rtlCol="0">
            <a:spAutoFit/>
          </a:bodyPr>
          <a:lstStyle/>
          <a:p>
            <a:r>
              <a:rPr lang="en-GB" sz="6600" dirty="0">
                <a:latin typeface="Twinkl Cursive Looped" panose="02000000000000000000" pitchFamily="2" charset="0"/>
              </a:rPr>
              <a:t>The runner was sure he won.</a:t>
            </a:r>
          </a:p>
          <a:p>
            <a:r>
              <a:rPr lang="en-GB" sz="4400" dirty="0">
                <a:solidFill>
                  <a:schemeClr val="tx1">
                    <a:lumMod val="65000"/>
                    <a:lumOff val="35000"/>
                  </a:schemeClr>
                </a:solidFill>
                <a:latin typeface="Twinkl Cursive Looped" panose="02000000000000000000" pitchFamily="2" charset="0"/>
              </a:rPr>
              <a:t>determiner</a:t>
            </a:r>
            <a:r>
              <a:rPr lang="en-GB" sz="4400" dirty="0">
                <a:solidFill>
                  <a:srgbClr val="FF0000"/>
                </a:solidFill>
                <a:latin typeface="Twinkl Cursive Looped" panose="02000000000000000000" pitchFamily="2" charset="0"/>
              </a:rPr>
              <a:t> noun</a:t>
            </a:r>
            <a:r>
              <a:rPr lang="en-GB" sz="4400" dirty="0">
                <a:latin typeface="Twinkl Cursive Looped" panose="02000000000000000000" pitchFamily="2" charset="0"/>
              </a:rPr>
              <a:t> </a:t>
            </a:r>
            <a:r>
              <a:rPr lang="en-GB" sz="4400" dirty="0">
                <a:solidFill>
                  <a:srgbClr val="0070C0"/>
                </a:solidFill>
                <a:latin typeface="Twinkl Cursive Looped" panose="02000000000000000000" pitchFamily="2" charset="0"/>
              </a:rPr>
              <a:t>verb</a:t>
            </a:r>
            <a:r>
              <a:rPr lang="en-GB" sz="4400" dirty="0">
                <a:latin typeface="Twinkl Cursive Looped" panose="02000000000000000000" pitchFamily="2" charset="0"/>
              </a:rPr>
              <a:t> </a:t>
            </a:r>
            <a:r>
              <a:rPr lang="en-GB" sz="4400" dirty="0">
                <a:solidFill>
                  <a:schemeClr val="tx1">
                    <a:lumMod val="65000"/>
                    <a:lumOff val="35000"/>
                  </a:schemeClr>
                </a:solidFill>
                <a:latin typeface="Twinkl Cursive Looped" panose="02000000000000000000" pitchFamily="2" charset="0"/>
              </a:rPr>
              <a:t>determiner</a:t>
            </a:r>
            <a:r>
              <a:rPr lang="en-GB" sz="4400" dirty="0">
                <a:latin typeface="Twinkl Cursive Looped" panose="02000000000000000000" pitchFamily="2" charset="0"/>
              </a:rPr>
              <a:t> </a:t>
            </a:r>
            <a:r>
              <a:rPr lang="en-GB" sz="4400" dirty="0">
                <a:solidFill>
                  <a:schemeClr val="accent2">
                    <a:lumMod val="40000"/>
                    <a:lumOff val="60000"/>
                  </a:schemeClr>
                </a:solidFill>
                <a:latin typeface="Twinkl Cursive Looped" panose="02000000000000000000" pitchFamily="2" charset="0"/>
              </a:rPr>
              <a:t>pronoun</a:t>
            </a:r>
            <a:r>
              <a:rPr lang="en-GB" sz="4400" dirty="0">
                <a:solidFill>
                  <a:srgbClr val="FF0000"/>
                </a:solidFill>
                <a:latin typeface="Twinkl Cursive Looped" panose="02000000000000000000" pitchFamily="2" charset="0"/>
              </a:rPr>
              <a:t> </a:t>
            </a:r>
            <a:r>
              <a:rPr lang="en-GB" sz="4400" dirty="0">
                <a:solidFill>
                  <a:schemeClr val="accent1"/>
                </a:solidFill>
                <a:latin typeface="Twinkl Cursive Looped" panose="02000000000000000000" pitchFamily="2" charset="0"/>
              </a:rPr>
              <a:t>verb</a:t>
            </a:r>
          </a:p>
          <a:p>
            <a:endParaRPr lang="en-GB" sz="7200" dirty="0"/>
          </a:p>
        </p:txBody>
      </p:sp>
    </p:spTree>
    <p:extLst>
      <p:ext uri="{BB962C8B-B14F-4D97-AF65-F5344CB8AC3E}">
        <p14:creationId xmlns:p14="http://schemas.microsoft.com/office/powerpoint/2010/main" val="246894700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14300" y="2044005"/>
            <a:ext cx="12192000" cy="2769989"/>
          </a:xfrm>
          <a:prstGeom prst="rect">
            <a:avLst/>
          </a:prstGeom>
          <a:noFill/>
        </p:spPr>
        <p:txBody>
          <a:bodyPr wrap="square" rtlCol="0">
            <a:spAutoFit/>
          </a:bodyPr>
          <a:lstStyle/>
          <a:p>
            <a:r>
              <a:rPr lang="en-GB" sz="6600" dirty="0">
                <a:latin typeface="Twinkl Cursive Looped" panose="02000000000000000000" pitchFamily="2" charset="0"/>
              </a:rPr>
              <a:t>The runner was </a:t>
            </a:r>
            <a:r>
              <a:rPr lang="en-GB" sz="6600" dirty="0">
                <a:highlight>
                  <a:srgbClr val="FFFF00"/>
                </a:highlight>
                <a:latin typeface="Twinkl Cursive Looped" panose="02000000000000000000" pitchFamily="2" charset="0"/>
              </a:rPr>
              <a:t>sure</a:t>
            </a:r>
            <a:r>
              <a:rPr lang="en-GB" sz="6600" dirty="0">
                <a:latin typeface="Twinkl Cursive Looped" panose="02000000000000000000" pitchFamily="2" charset="0"/>
              </a:rPr>
              <a:t> he won.</a:t>
            </a:r>
          </a:p>
          <a:p>
            <a:r>
              <a:rPr lang="en-GB" sz="3600" dirty="0">
                <a:solidFill>
                  <a:schemeClr val="tx1">
                    <a:lumMod val="65000"/>
                    <a:lumOff val="35000"/>
                  </a:schemeClr>
                </a:solidFill>
                <a:latin typeface="Twinkl Cursive Looped" panose="02000000000000000000" pitchFamily="2" charset="0"/>
              </a:rPr>
              <a:t>determiner</a:t>
            </a:r>
            <a:r>
              <a:rPr lang="en-GB" sz="3600" dirty="0">
                <a:solidFill>
                  <a:srgbClr val="FF0000"/>
                </a:solidFill>
                <a:latin typeface="Twinkl Cursive Looped" panose="02000000000000000000" pitchFamily="2" charset="0"/>
              </a:rPr>
              <a:t> noun</a:t>
            </a:r>
            <a:r>
              <a:rPr lang="en-GB" sz="3600" dirty="0">
                <a:latin typeface="Twinkl Cursive Looped" panose="02000000000000000000" pitchFamily="2" charset="0"/>
              </a:rPr>
              <a:t> </a:t>
            </a:r>
            <a:r>
              <a:rPr lang="en-GB" sz="3600" dirty="0">
                <a:solidFill>
                  <a:srgbClr val="0070C0"/>
                </a:solidFill>
                <a:latin typeface="Twinkl Cursive Looped" panose="02000000000000000000" pitchFamily="2" charset="0"/>
              </a:rPr>
              <a:t>verb  </a:t>
            </a:r>
            <a:r>
              <a:rPr lang="en-GB" sz="3600" dirty="0">
                <a:solidFill>
                  <a:srgbClr val="00B050"/>
                </a:solidFill>
                <a:highlight>
                  <a:srgbClr val="FFFF00"/>
                </a:highlight>
                <a:latin typeface="Twinkl Cursive Looped" panose="02000000000000000000" pitchFamily="2" charset="0"/>
              </a:rPr>
              <a:t>adverb</a:t>
            </a:r>
            <a:r>
              <a:rPr lang="en-GB" sz="3600" dirty="0">
                <a:solidFill>
                  <a:srgbClr val="0070C0"/>
                </a:solidFill>
                <a:latin typeface="Twinkl Cursive Looped" panose="02000000000000000000" pitchFamily="2" charset="0"/>
              </a:rPr>
              <a:t> </a:t>
            </a:r>
            <a:r>
              <a:rPr lang="en-GB" sz="3600" dirty="0">
                <a:solidFill>
                  <a:schemeClr val="tx1">
                    <a:lumMod val="65000"/>
                    <a:lumOff val="35000"/>
                  </a:schemeClr>
                </a:solidFill>
                <a:latin typeface="Twinkl Cursive Looped" panose="02000000000000000000" pitchFamily="2" charset="0"/>
              </a:rPr>
              <a:t>determiner</a:t>
            </a:r>
            <a:r>
              <a:rPr lang="en-GB" sz="3600" dirty="0">
                <a:latin typeface="Twinkl Cursive Looped" panose="02000000000000000000" pitchFamily="2" charset="0"/>
              </a:rPr>
              <a:t> </a:t>
            </a:r>
            <a:r>
              <a:rPr lang="en-GB" sz="3600" dirty="0">
                <a:solidFill>
                  <a:schemeClr val="accent2">
                    <a:lumMod val="40000"/>
                    <a:lumOff val="60000"/>
                  </a:schemeClr>
                </a:solidFill>
                <a:latin typeface="Twinkl Cursive Looped" panose="02000000000000000000" pitchFamily="2" charset="0"/>
              </a:rPr>
              <a:t>pronoun</a:t>
            </a:r>
            <a:r>
              <a:rPr lang="en-GB" sz="3600" dirty="0">
                <a:solidFill>
                  <a:srgbClr val="FF0000"/>
                </a:solidFill>
                <a:latin typeface="Twinkl Cursive Looped" panose="02000000000000000000" pitchFamily="2" charset="0"/>
              </a:rPr>
              <a:t> </a:t>
            </a:r>
            <a:r>
              <a:rPr lang="en-GB" sz="3600" dirty="0">
                <a:solidFill>
                  <a:schemeClr val="accent1"/>
                </a:solidFill>
                <a:latin typeface="Twinkl Cursive Looped" panose="02000000000000000000" pitchFamily="2" charset="0"/>
              </a:rPr>
              <a:t>verb</a:t>
            </a:r>
          </a:p>
          <a:p>
            <a:endParaRPr lang="en-GB" sz="7200" dirty="0"/>
          </a:p>
        </p:txBody>
      </p:sp>
    </p:spTree>
    <p:extLst>
      <p:ext uri="{BB962C8B-B14F-4D97-AF65-F5344CB8AC3E}">
        <p14:creationId xmlns:p14="http://schemas.microsoft.com/office/powerpoint/2010/main" val="34512739"/>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4524315"/>
          </a:xfrm>
          <a:prstGeom prst="rect">
            <a:avLst/>
          </a:prstGeom>
          <a:noFill/>
        </p:spPr>
        <p:txBody>
          <a:bodyPr wrap="square" rtlCol="0">
            <a:spAutoFit/>
          </a:bodyPr>
          <a:lstStyle/>
          <a:p>
            <a:r>
              <a:rPr lang="en-GB" sz="7200" dirty="0">
                <a:latin typeface="Twinkl Cursive Looped" panose="02000000000000000000" pitchFamily="2" charset="0"/>
              </a:rPr>
              <a:t>Etymology </a:t>
            </a:r>
          </a:p>
          <a:p>
            <a:endParaRPr lang="en-GB" sz="7200" dirty="0">
              <a:solidFill>
                <a:srgbClr val="FF0000"/>
              </a:solidFill>
              <a:latin typeface="Twinkl Cursive Looped" panose="02000000000000000000" pitchFamily="2" charset="0"/>
            </a:endParaRPr>
          </a:p>
          <a:p>
            <a:r>
              <a:rPr lang="en-GB" sz="7200" dirty="0">
                <a:solidFill>
                  <a:srgbClr val="FF0000"/>
                </a:solidFill>
                <a:latin typeface="Twinkl Cursive Looped" panose="02000000000000000000" pitchFamily="2" charset="0"/>
              </a:rPr>
              <a:t>The history of a word….</a:t>
            </a:r>
            <a:endParaRPr lang="en-GB" sz="4800" dirty="0">
              <a:solidFill>
                <a:srgbClr val="FF000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2837496174"/>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451758" y="1458409"/>
            <a:ext cx="11740242" cy="3416320"/>
          </a:xfrm>
          <a:prstGeom prst="rect">
            <a:avLst/>
          </a:prstGeom>
          <a:noFill/>
        </p:spPr>
        <p:txBody>
          <a:bodyPr wrap="square" rtlCol="0">
            <a:spAutoFit/>
          </a:bodyPr>
          <a:lstStyle/>
          <a:p>
            <a:r>
              <a:rPr lang="en-GB" b="1" dirty="0">
                <a:solidFill>
                  <a:srgbClr val="83001D"/>
                </a:solidFill>
                <a:effectLst/>
                <a:hlinkClick r:id="rId3" tooltip="Origin and meaning of sure"/>
              </a:rPr>
              <a:t>sure (adj.)</a:t>
            </a:r>
            <a:endParaRPr lang="en-GB" dirty="0">
              <a:effectLst/>
            </a:endParaRPr>
          </a:p>
          <a:p>
            <a:r>
              <a:rPr lang="en-GB" dirty="0">
                <a:effectLst/>
              </a:rPr>
              <a:t>early 13c., "safe against attack, secure," later "firm, reliable" (c. 1300); "mentally certain, confident" (mid-14c.); "firm, strong, resolute" (c. 1400), from Old French </a:t>
            </a:r>
            <a:r>
              <a:rPr lang="en-GB" i="1" dirty="0" err="1">
                <a:effectLst/>
              </a:rPr>
              <a:t>seur</a:t>
            </a:r>
            <a:r>
              <a:rPr lang="en-GB" dirty="0">
                <a:effectLst/>
              </a:rPr>
              <a:t>, </a:t>
            </a:r>
            <a:r>
              <a:rPr lang="en-GB" i="1" dirty="0">
                <a:effectLst/>
              </a:rPr>
              <a:t>sur</a:t>
            </a:r>
            <a:r>
              <a:rPr lang="en-GB" dirty="0">
                <a:effectLst/>
              </a:rPr>
              <a:t> "safe, secure; undoubted, dependable, trustworthy" (12c.), from Latin </a:t>
            </a:r>
            <a:r>
              <a:rPr lang="en-GB" i="1" dirty="0" err="1">
                <a:effectLst/>
              </a:rPr>
              <a:t>securus</a:t>
            </a:r>
            <a:r>
              <a:rPr lang="en-GB" dirty="0">
                <a:effectLst/>
              </a:rPr>
              <a:t> "free from care, untroubled, heedless, safe" (see </a:t>
            </a:r>
            <a:r>
              <a:rPr lang="en-GB" b="1" dirty="0">
                <a:solidFill>
                  <a:srgbClr val="83001D"/>
                </a:solidFill>
                <a:effectLst/>
                <a:hlinkClick r:id="rId4" tooltip="Etymology, meaning and definition of secure "/>
              </a:rPr>
              <a:t>secure</a:t>
            </a:r>
            <a:r>
              <a:rPr lang="en-GB" dirty="0">
                <a:effectLst/>
              </a:rPr>
              <a:t> (adj.)). Pronunciation development is that of </a:t>
            </a:r>
            <a:r>
              <a:rPr lang="en-GB" b="1" dirty="0">
                <a:solidFill>
                  <a:srgbClr val="83001D"/>
                </a:solidFill>
                <a:effectLst/>
                <a:hlinkClick r:id="rId5" tooltip="Etymology, meaning and definition of sugar "/>
              </a:rPr>
              <a:t>sugar</a:t>
            </a:r>
            <a:r>
              <a:rPr lang="en-GB" dirty="0">
                <a:effectLst/>
              </a:rPr>
              <a:t> (n.).</a:t>
            </a:r>
            <a:br>
              <a:rPr lang="en-GB" dirty="0">
                <a:effectLst/>
              </a:rPr>
            </a:br>
            <a:br>
              <a:rPr lang="en-GB" dirty="0">
                <a:effectLst/>
              </a:rPr>
            </a:br>
            <a:r>
              <a:rPr lang="en-GB" dirty="0">
                <a:effectLst/>
              </a:rPr>
              <a:t>As an affirmative meaning "yes, certainly" it dates from 1803, from Middle English meanings "firmly established; having no doubt," and phrases like </a:t>
            </a:r>
            <a:r>
              <a:rPr lang="en-GB" i="1" dirty="0">
                <a:effectLst/>
              </a:rPr>
              <a:t>to be sure</a:t>
            </a:r>
            <a:r>
              <a:rPr lang="en-GB" dirty="0">
                <a:effectLst/>
              </a:rPr>
              <a:t> (1650s), </a:t>
            </a:r>
            <a:r>
              <a:rPr lang="en-GB" i="1" dirty="0">
                <a:effectLst/>
              </a:rPr>
              <a:t>sure enough</a:t>
            </a:r>
            <a:r>
              <a:rPr lang="en-GB" dirty="0">
                <a:effectLst/>
              </a:rPr>
              <a:t> (1540s), and </a:t>
            </a:r>
            <a:r>
              <a:rPr lang="en-GB" i="1" dirty="0">
                <a:effectLst/>
              </a:rPr>
              <a:t>for sure</a:t>
            </a:r>
            <a:r>
              <a:rPr lang="en-GB" dirty="0">
                <a:effectLst/>
              </a:rPr>
              <a:t> (1580s). The use as an adverb meaning "assuredly" goes back to early 14c. </a:t>
            </a:r>
            <a:r>
              <a:rPr lang="en-GB" i="1" dirty="0">
                <a:effectLst/>
              </a:rPr>
              <a:t>Sure-footed</a:t>
            </a:r>
            <a:r>
              <a:rPr lang="en-GB" dirty="0">
                <a:effectLst/>
              </a:rPr>
              <a:t> is from 1630s, literal and figurative; </a:t>
            </a:r>
            <a:r>
              <a:rPr lang="en-GB" i="1" dirty="0">
                <a:effectLst/>
              </a:rPr>
              <a:t>sure thing</a:t>
            </a:r>
            <a:r>
              <a:rPr lang="en-GB" dirty="0">
                <a:effectLst/>
              </a:rPr>
              <a:t> dates from 1836. In 16c.-17c., </a:t>
            </a:r>
            <a:r>
              <a:rPr lang="en-GB" i="1" dirty="0" err="1">
                <a:effectLst/>
              </a:rPr>
              <a:t>Suresby</a:t>
            </a:r>
            <a:r>
              <a:rPr lang="en-GB" dirty="0">
                <a:effectLst/>
              </a:rPr>
              <a:t> was an appellation for a person to be depended upon (see </a:t>
            </a:r>
            <a:r>
              <a:rPr lang="en-GB" b="1" dirty="0">
                <a:solidFill>
                  <a:srgbClr val="83001D"/>
                </a:solidFill>
                <a:effectLst/>
                <a:hlinkClick r:id="rId6" tooltip="Etymology, meaning and definition of rudesby "/>
              </a:rPr>
              <a:t>rudesby</a:t>
            </a:r>
            <a:r>
              <a:rPr lang="en-GB" dirty="0">
                <a:effectLst/>
              </a:rPr>
              <a:t>).</a:t>
            </a:r>
          </a:p>
          <a:p>
            <a:br>
              <a:rPr lang="en-GB" b="1" dirty="0">
                <a:solidFill>
                  <a:srgbClr val="83001D"/>
                </a:solidFill>
                <a:effectLst/>
                <a:hlinkClick r:id="rId3"/>
              </a:rPr>
            </a:b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8172481"/>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544009"/>
            <a:ext cx="11740242" cy="4247317"/>
          </a:xfrm>
          <a:prstGeom prst="rect">
            <a:avLst/>
          </a:prstGeom>
          <a:noFill/>
        </p:spPr>
        <p:txBody>
          <a:bodyPr wrap="square" rtlCol="0">
            <a:spAutoFit/>
          </a:bodyPr>
          <a:lstStyle/>
          <a:p>
            <a:pPr algn="l"/>
            <a:r>
              <a:rPr lang="en-GB" b="1" i="0" dirty="0">
                <a:solidFill>
                  <a:srgbClr val="83001D"/>
                </a:solidFill>
                <a:effectLst/>
                <a:latin typeface="Georgia" panose="02040502050405020303" pitchFamily="18" charset="0"/>
                <a:hlinkClick r:id="rId3" tooltip="Origin and meaning of most"/>
              </a:rPr>
              <a:t>most (adj.)</a:t>
            </a:r>
            <a:endParaRPr lang="en-GB" b="0" i="0" dirty="0">
              <a:effectLst/>
              <a:latin typeface="Georgia" panose="02040502050405020303" pitchFamily="18" charset="0"/>
            </a:endParaRPr>
          </a:p>
          <a:p>
            <a:pPr algn="l"/>
            <a:r>
              <a:rPr lang="en-GB" b="0" i="0" dirty="0">
                <a:effectLst/>
                <a:latin typeface="Georgia" panose="02040502050405020303" pitchFamily="18" charset="0"/>
              </a:rPr>
              <a:t>Old English </a:t>
            </a:r>
            <a:r>
              <a:rPr lang="en-GB" b="0" i="1" dirty="0">
                <a:effectLst/>
                <a:latin typeface="Georgia" panose="02040502050405020303" pitchFamily="18" charset="0"/>
              </a:rPr>
              <a:t>mast</a:t>
            </a:r>
            <a:r>
              <a:rPr lang="en-GB" b="0" i="0" dirty="0">
                <a:effectLst/>
                <a:latin typeface="Georgia" panose="02040502050405020303" pitchFamily="18" charset="0"/>
              </a:rPr>
              <a:t> "greatest in number, amount, or extent; largest," earlier </a:t>
            </a:r>
            <a:r>
              <a:rPr lang="en-GB" b="0" i="1" dirty="0" err="1">
                <a:effectLst/>
                <a:latin typeface="Georgia" panose="02040502050405020303" pitchFamily="18" charset="0"/>
              </a:rPr>
              <a:t>mæst</a:t>
            </a:r>
            <a:r>
              <a:rPr lang="en-GB" b="0" i="0" dirty="0">
                <a:effectLst/>
                <a:latin typeface="Georgia" panose="02040502050405020303" pitchFamily="18" charset="0"/>
              </a:rPr>
              <a:t>, from Proto-Germanic </a:t>
            </a:r>
            <a:r>
              <a:rPr lang="en-GB" b="0" i="1" dirty="0">
                <a:effectLst/>
                <a:latin typeface="Georgia" panose="02040502050405020303" pitchFamily="18" charset="0"/>
              </a:rPr>
              <a:t>*</a:t>
            </a:r>
            <a:r>
              <a:rPr lang="en-GB" b="0" i="1" dirty="0" err="1">
                <a:effectLst/>
                <a:latin typeface="Georgia" panose="02040502050405020303" pitchFamily="18" charset="0"/>
              </a:rPr>
              <a:t>maistaz</a:t>
            </a:r>
            <a:r>
              <a:rPr lang="en-GB" b="0" i="0" dirty="0">
                <a:effectLst/>
                <a:latin typeface="Georgia" panose="02040502050405020303" pitchFamily="18" charset="0"/>
              </a:rPr>
              <a:t> (source also of Old Saxon </a:t>
            </a:r>
            <a:r>
              <a:rPr lang="en-GB" b="0" i="1" dirty="0" err="1">
                <a:effectLst/>
                <a:latin typeface="Georgia" panose="02040502050405020303" pitchFamily="18" charset="0"/>
              </a:rPr>
              <a:t>mest</a:t>
            </a:r>
            <a:r>
              <a:rPr lang="en-GB" b="0" i="0" dirty="0">
                <a:effectLst/>
                <a:latin typeface="Georgia" panose="02040502050405020303" pitchFamily="18" charset="0"/>
              </a:rPr>
              <a:t>, Old Frisian </a:t>
            </a:r>
            <a:r>
              <a:rPr lang="en-GB" b="0" i="1" dirty="0">
                <a:effectLst/>
                <a:latin typeface="Georgia" panose="02040502050405020303" pitchFamily="18" charset="0"/>
              </a:rPr>
              <a:t>mast</a:t>
            </a:r>
            <a:r>
              <a:rPr lang="en-GB" b="0" i="0" dirty="0">
                <a:effectLst/>
                <a:latin typeface="Georgia" panose="02040502050405020303" pitchFamily="18" charset="0"/>
              </a:rPr>
              <a:t>, Old Norse </a:t>
            </a:r>
            <a:r>
              <a:rPr lang="en-GB" b="0" i="1" dirty="0" err="1">
                <a:effectLst/>
                <a:latin typeface="Georgia" panose="02040502050405020303" pitchFamily="18" charset="0"/>
              </a:rPr>
              <a:t>mestr</a:t>
            </a:r>
            <a:r>
              <a:rPr lang="en-GB" b="0" i="0" dirty="0">
                <a:effectLst/>
                <a:latin typeface="Georgia" panose="02040502050405020303" pitchFamily="18" charset="0"/>
              </a:rPr>
              <a:t>, Dutch </a:t>
            </a:r>
            <a:r>
              <a:rPr lang="en-GB" b="0" i="1" dirty="0" err="1">
                <a:effectLst/>
                <a:latin typeface="Georgia" panose="02040502050405020303" pitchFamily="18" charset="0"/>
              </a:rPr>
              <a:t>meest</a:t>
            </a:r>
            <a:r>
              <a:rPr lang="en-GB" b="0" i="0" dirty="0">
                <a:effectLst/>
                <a:latin typeface="Georgia" panose="02040502050405020303" pitchFamily="18" charset="0"/>
              </a:rPr>
              <a:t>, German </a:t>
            </a:r>
            <a:r>
              <a:rPr lang="en-GB" b="0" i="1" dirty="0" err="1">
                <a:effectLst/>
                <a:latin typeface="Georgia" panose="02040502050405020303" pitchFamily="18" charset="0"/>
              </a:rPr>
              <a:t>meist</a:t>
            </a:r>
            <a:r>
              <a:rPr lang="en-GB" b="0" i="0" dirty="0">
                <a:effectLst/>
                <a:latin typeface="Georgia" panose="02040502050405020303" pitchFamily="18" charset="0"/>
              </a:rPr>
              <a:t>, Gothic </a:t>
            </a:r>
            <a:r>
              <a:rPr lang="en-GB" b="0" i="1" dirty="0" err="1">
                <a:effectLst/>
                <a:latin typeface="Georgia" panose="02040502050405020303" pitchFamily="18" charset="0"/>
              </a:rPr>
              <a:t>maists</a:t>
            </a:r>
            <a:r>
              <a:rPr lang="en-GB" b="0" i="0" dirty="0">
                <a:effectLst/>
                <a:latin typeface="Georgia" panose="02040502050405020303" pitchFamily="18" charset="0"/>
              </a:rPr>
              <a:t> "most"), superlative form of Proto-Germanic </a:t>
            </a:r>
            <a:r>
              <a:rPr lang="en-GB" b="0" i="1" dirty="0">
                <a:effectLst/>
                <a:latin typeface="Georgia" panose="02040502050405020303" pitchFamily="18" charset="0"/>
              </a:rPr>
              <a:t>*</a:t>
            </a:r>
            <a:r>
              <a:rPr lang="en-GB" b="0" i="1" dirty="0" err="1">
                <a:effectLst/>
                <a:latin typeface="Georgia" panose="02040502050405020303" pitchFamily="18" charset="0"/>
              </a:rPr>
              <a:t>maiz</a:t>
            </a:r>
            <a:r>
              <a:rPr lang="en-GB" b="0" i="0" dirty="0">
                <a:effectLst/>
                <a:latin typeface="Georgia" panose="02040502050405020303" pitchFamily="18" charset="0"/>
              </a:rPr>
              <a:t>, root of Old English </a:t>
            </a:r>
            <a:r>
              <a:rPr lang="en-GB" b="0" i="1" dirty="0">
                <a:effectLst/>
                <a:latin typeface="Georgia" panose="02040502050405020303" pitchFamily="18" charset="0"/>
              </a:rPr>
              <a:t>ma, mara</a:t>
            </a:r>
            <a:r>
              <a:rPr lang="en-GB" b="0" i="0" dirty="0">
                <a:effectLst/>
                <a:latin typeface="Georgia" panose="02040502050405020303" pitchFamily="18" charset="0"/>
              </a:rPr>
              <a:t> (see </a:t>
            </a:r>
            <a:r>
              <a:rPr lang="en-GB" b="1" i="0" dirty="0">
                <a:solidFill>
                  <a:srgbClr val="83001D"/>
                </a:solidFill>
                <a:effectLst/>
                <a:latin typeface="Georgia" panose="02040502050405020303" pitchFamily="18" charset="0"/>
                <a:hlinkClick r:id="rId4" tooltip="Etymology, meaning and definition of more "/>
              </a:rPr>
              <a:t>more</a:t>
            </a:r>
            <a:r>
              <a:rPr lang="en-GB" b="0" i="0" dirty="0">
                <a:effectLst/>
                <a:latin typeface="Georgia" panose="02040502050405020303" pitchFamily="18" charset="0"/>
              </a:rPr>
              <a:t>). Used in Old English as superlative of </a:t>
            </a:r>
            <a:r>
              <a:rPr lang="en-GB" b="0" i="1" dirty="0" err="1">
                <a:effectLst/>
                <a:latin typeface="Georgia" panose="02040502050405020303" pitchFamily="18" charset="0"/>
              </a:rPr>
              <a:t>micel</a:t>
            </a:r>
            <a:r>
              <a:rPr lang="en-GB" b="0" i="0" dirty="0">
                <a:effectLst/>
                <a:latin typeface="Georgia" panose="02040502050405020303" pitchFamily="18" charset="0"/>
              </a:rPr>
              <a:t> "great, large" (see </a:t>
            </a:r>
            <a:r>
              <a:rPr lang="en-GB" b="1" i="0" dirty="0">
                <a:solidFill>
                  <a:srgbClr val="83001D"/>
                </a:solidFill>
                <a:effectLst/>
                <a:latin typeface="Georgia" panose="02040502050405020303" pitchFamily="18" charset="0"/>
                <a:hlinkClick r:id="rId5" tooltip="Etymology, meaning and definition of mickle "/>
              </a:rPr>
              <a:t>mickle</a:t>
            </a:r>
            <a:r>
              <a:rPr lang="en-GB" b="0" i="0" dirty="0">
                <a:effectLst/>
                <a:latin typeface="Georgia" panose="02040502050405020303" pitchFamily="18" charset="0"/>
              </a:rPr>
              <a:t>), hence, in later use, superlative of </a:t>
            </a:r>
            <a:r>
              <a:rPr lang="en-GB" b="1" i="0" dirty="0">
                <a:solidFill>
                  <a:srgbClr val="83001D"/>
                </a:solidFill>
                <a:effectLst/>
                <a:latin typeface="Georgia" panose="02040502050405020303" pitchFamily="18" charset="0"/>
                <a:hlinkClick r:id="rId6" tooltip="Etymology, meaning and definition of much "/>
              </a:rPr>
              <a:t>much</a:t>
            </a:r>
            <a:r>
              <a:rPr lang="en-GB" b="0" i="0" dirty="0">
                <a:effectLst/>
                <a:latin typeface="Georgia" panose="02040502050405020303" pitchFamily="18" charset="0"/>
              </a:rPr>
              <a:t>. The vowel has been influenced by </a:t>
            </a:r>
            <a:r>
              <a:rPr lang="en-GB" b="0" i="1" dirty="0">
                <a:effectLst/>
                <a:latin typeface="Georgia" panose="02040502050405020303" pitchFamily="18" charset="0"/>
              </a:rPr>
              <a:t>more</a:t>
            </a:r>
            <a:r>
              <a:rPr lang="en-GB" b="0" i="0" dirty="0">
                <a:effectLst/>
                <a:latin typeface="Georgia" panose="02040502050405020303" pitchFamily="18" charset="0"/>
              </a:rPr>
              <a:t>.</a:t>
            </a:r>
          </a:p>
          <a:p>
            <a:pPr algn="l"/>
            <a:r>
              <a:rPr lang="en-GB" b="0" i="0" dirty="0">
                <a:effectLst/>
                <a:latin typeface="Georgia" panose="02040502050405020303" pitchFamily="18" charset="0"/>
              </a:rPr>
              <a:t>Original sense of "greatest" survives in phrase </a:t>
            </a:r>
            <a:r>
              <a:rPr lang="en-GB" b="1" i="1" dirty="0">
                <a:effectLst/>
                <a:latin typeface="Georgia" panose="02040502050405020303" pitchFamily="18" charset="0"/>
              </a:rPr>
              <a:t>for the most part</a:t>
            </a:r>
            <a:r>
              <a:rPr lang="en-GB" b="0" i="0" dirty="0">
                <a:effectLst/>
                <a:latin typeface="Georgia" panose="02040502050405020303" pitchFamily="18" charset="0"/>
              </a:rPr>
              <a:t> (mid-14c.; late Old English had </a:t>
            </a:r>
            <a:r>
              <a:rPr lang="en-GB" b="0" i="1" dirty="0" err="1">
                <a:effectLst/>
                <a:latin typeface="Georgia" panose="02040502050405020303" pitchFamily="18" charset="0"/>
              </a:rPr>
              <a:t>þa</a:t>
            </a:r>
            <a:r>
              <a:rPr lang="en-GB" b="0" i="1" dirty="0">
                <a:effectLst/>
                <a:latin typeface="Georgia" panose="02040502050405020303" pitchFamily="18" charset="0"/>
              </a:rPr>
              <a:t> </a:t>
            </a:r>
            <a:r>
              <a:rPr lang="en-GB" b="0" i="1" dirty="0" err="1">
                <a:effectLst/>
                <a:latin typeface="Georgia" panose="02040502050405020303" pitchFamily="18" charset="0"/>
              </a:rPr>
              <a:t>mæste</a:t>
            </a:r>
            <a:r>
              <a:rPr lang="en-GB" b="0" i="1" dirty="0">
                <a:effectLst/>
                <a:latin typeface="Georgia" panose="02040502050405020303" pitchFamily="18" charset="0"/>
              </a:rPr>
              <a:t> </a:t>
            </a:r>
            <a:r>
              <a:rPr lang="en-GB" b="0" i="1" dirty="0" err="1">
                <a:effectLst/>
                <a:latin typeface="Georgia" panose="02040502050405020303" pitchFamily="18" charset="0"/>
              </a:rPr>
              <a:t>dæl</a:t>
            </a:r>
            <a:r>
              <a:rPr lang="en-GB" b="0" i="0" dirty="0">
                <a:effectLst/>
                <a:latin typeface="Georgia" panose="02040502050405020303" pitchFamily="18" charset="0"/>
              </a:rPr>
              <a:t>). Slang </a:t>
            </a:r>
            <a:r>
              <a:rPr lang="en-GB" b="1" i="1" dirty="0">
                <a:effectLst/>
                <a:latin typeface="Georgia" panose="02040502050405020303" pitchFamily="18" charset="0"/>
              </a:rPr>
              <a:t>the most</a:t>
            </a:r>
            <a:r>
              <a:rPr lang="en-GB" b="0" i="0" dirty="0">
                <a:effectLst/>
                <a:latin typeface="Georgia" panose="02040502050405020303" pitchFamily="18" charset="0"/>
              </a:rPr>
              <a:t> meaning "the best, extremely good" is attested from 1953. Also used as an adverb in Old English and in late Old English as a noun, "the greatest or greater number." The sense of "greatest value or advantage" in the phrase </a:t>
            </a:r>
            <a:r>
              <a:rPr lang="en-GB" b="1" i="1" dirty="0">
                <a:effectLst/>
                <a:latin typeface="Georgia" panose="02040502050405020303" pitchFamily="18" charset="0"/>
              </a:rPr>
              <a:t>make the most of</a:t>
            </a:r>
            <a:r>
              <a:rPr lang="en-GB" b="0" i="0" dirty="0">
                <a:effectLst/>
                <a:latin typeface="Georgia" panose="02040502050405020303" pitchFamily="18" charset="0"/>
              </a:rPr>
              <a:t> (something) is by 1520s. Related: </a:t>
            </a:r>
            <a:r>
              <a:rPr lang="en-GB" b="0" i="1" dirty="0">
                <a:effectLst/>
                <a:latin typeface="Georgia" panose="02040502050405020303" pitchFamily="18" charset="0"/>
              </a:rPr>
              <a:t>Mostly</a:t>
            </a:r>
            <a:r>
              <a:rPr lang="en-GB" b="0" i="0" dirty="0">
                <a:effectLst/>
                <a:latin typeface="Georgia" panose="02040502050405020303" pitchFamily="18" charset="0"/>
              </a:rPr>
              <a:t>.</a:t>
            </a:r>
          </a:p>
          <a:p>
            <a:pPr algn="l"/>
            <a:r>
              <a:rPr lang="en-GB" b="0" i="0" dirty="0">
                <a:effectLst/>
                <a:latin typeface="Georgia" panose="02040502050405020303" pitchFamily="18" charset="0"/>
              </a:rPr>
              <a:t>Double superlative </a:t>
            </a:r>
            <a:r>
              <a:rPr lang="en-GB" b="1" i="1" dirty="0" err="1">
                <a:effectLst/>
                <a:latin typeface="Georgia" panose="02040502050405020303" pitchFamily="18" charset="0"/>
              </a:rPr>
              <a:t>mostest</a:t>
            </a:r>
            <a:r>
              <a:rPr lang="en-GB" b="0" i="0" dirty="0">
                <a:effectLst/>
                <a:latin typeface="Georgia" panose="02040502050405020303" pitchFamily="18" charset="0"/>
              </a:rPr>
              <a:t> "greatest amount or degree" is by 1849 in U.S. Southern and African-American vernacular. The formula for victory in battle attributed to famously unschooled Confederate Lt. Gen. Nathan Bedford Forrest is first attested (1886) as </a:t>
            </a:r>
            <a:r>
              <a:rPr lang="en-GB" b="0" i="1" dirty="0">
                <a:effectLst/>
                <a:latin typeface="Georgia" panose="02040502050405020303" pitchFamily="18" charset="0"/>
              </a:rPr>
              <a:t>Git thar the fastest with the </a:t>
            </a:r>
            <a:r>
              <a:rPr lang="en-GB" b="0" i="1" dirty="0" err="1">
                <a:effectLst/>
                <a:latin typeface="Georgia" panose="02040502050405020303" pitchFamily="18" charset="0"/>
              </a:rPr>
              <a:t>mostest</a:t>
            </a:r>
            <a:r>
              <a:rPr lang="en-GB" b="0" i="1" dirty="0">
                <a:effectLst/>
                <a:latin typeface="Georgia" panose="02040502050405020303" pitchFamily="18" charset="0"/>
              </a:rPr>
              <a:t> men</a:t>
            </a:r>
            <a:r>
              <a:rPr lang="en-GB" b="0" i="0" dirty="0">
                <a:effectLst/>
                <a:latin typeface="Georgia" panose="02040502050405020303" pitchFamily="18" charset="0"/>
              </a:rPr>
              <a:t>.</a:t>
            </a:r>
          </a:p>
          <a:p>
            <a:pPr algn="l"/>
            <a:r>
              <a:rPr lang="en-GB" b="0" i="0" dirty="0">
                <a:effectLst/>
                <a:latin typeface="Georgia" panose="02040502050405020303" pitchFamily="18" charset="0"/>
              </a:rPr>
              <a:t>From 15c.-17c. English also had </a:t>
            </a:r>
            <a:r>
              <a:rPr lang="en-GB" b="0" i="1" dirty="0" err="1">
                <a:effectLst/>
                <a:latin typeface="Georgia" panose="02040502050405020303" pitchFamily="18" charset="0"/>
              </a:rPr>
              <a:t>mostwhat</a:t>
            </a:r>
            <a:r>
              <a:rPr lang="en-GB" b="0" i="0" dirty="0">
                <a:effectLst/>
                <a:latin typeface="Georgia" panose="02040502050405020303" pitchFamily="18" charset="0"/>
              </a:rPr>
              <a:t> "for the most part," </a:t>
            </a:r>
            <a:r>
              <a:rPr lang="en-GB" b="0" i="1" dirty="0" err="1">
                <a:effectLst/>
                <a:latin typeface="Georgia" panose="02040502050405020303" pitchFamily="18" charset="0"/>
              </a:rPr>
              <a:t>mostwhen</a:t>
            </a:r>
            <a:r>
              <a:rPr lang="en-GB" b="0" i="0" dirty="0">
                <a:effectLst/>
                <a:latin typeface="Georgia" panose="02040502050405020303" pitchFamily="18" charset="0"/>
              </a:rPr>
              <a:t> "on most occasions," </a:t>
            </a:r>
            <a:r>
              <a:rPr lang="en-GB" b="0" i="1" dirty="0" err="1">
                <a:effectLst/>
                <a:latin typeface="Georgia" panose="02040502050405020303" pitchFamily="18" charset="0"/>
              </a:rPr>
              <a:t>mostwhere</a:t>
            </a:r>
            <a:r>
              <a:rPr lang="en-GB" b="0" i="0" dirty="0">
                <a:effectLst/>
                <a:latin typeface="Georgia" panose="02040502050405020303" pitchFamily="18" charset="0"/>
              </a:rPr>
              <a:t> "in most places."</a:t>
            </a:r>
          </a:p>
        </p:txBody>
      </p:sp>
    </p:spTree>
    <p:extLst>
      <p:ext uri="{BB962C8B-B14F-4D97-AF65-F5344CB8AC3E}">
        <p14:creationId xmlns:p14="http://schemas.microsoft.com/office/powerpoint/2010/main" val="812214958"/>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050195"/>
            <a:ext cx="11740242" cy="4524315"/>
          </a:xfrm>
          <a:prstGeom prst="rect">
            <a:avLst/>
          </a:prstGeom>
          <a:noFill/>
        </p:spPr>
        <p:txBody>
          <a:bodyPr wrap="square" rtlCol="0">
            <a:spAutoFit/>
          </a:bodyPr>
          <a:lstStyle/>
          <a:p>
            <a:r>
              <a:rPr lang="en-GB" sz="7200" dirty="0">
                <a:latin typeface="Twinkl Cursive Looped" panose="02000000000000000000" pitchFamily="2" charset="0"/>
              </a:rPr>
              <a:t>Let’s </a:t>
            </a:r>
            <a:r>
              <a:rPr lang="en-GB" sz="7200" i="1" dirty="0">
                <a:latin typeface="Twinkl Cursive Looped" panose="02000000000000000000" pitchFamily="2" charset="0"/>
              </a:rPr>
              <a:t>investigate….</a:t>
            </a:r>
          </a:p>
          <a:p>
            <a:endParaRPr lang="en-GB" sz="7200" i="1" dirty="0">
              <a:latin typeface="Twinkl Cursive Looped" panose="02000000000000000000" pitchFamily="2" charset="0"/>
            </a:endParaRPr>
          </a:p>
          <a:p>
            <a:r>
              <a:rPr lang="en-GB" sz="7200" i="1" dirty="0">
                <a:latin typeface="Twinkl Cursive Looped" panose="02000000000000000000" pitchFamily="2" charset="0"/>
              </a:rPr>
              <a:t>Can you find words linked to sure and most?</a:t>
            </a:r>
          </a:p>
        </p:txBody>
      </p:sp>
    </p:spTree>
    <p:extLst>
      <p:ext uri="{BB962C8B-B14F-4D97-AF65-F5344CB8AC3E}">
        <p14:creationId xmlns:p14="http://schemas.microsoft.com/office/powerpoint/2010/main" val="4027390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ies</a:t>
            </a:r>
            <a:endParaRPr lang="en-GB" dirty="0">
              <a:latin typeface="Twinkl Cursive Looped" panose="02000000000000000000" pitchFamily="2" charset="0"/>
            </a:endParaRPr>
          </a:p>
        </p:txBody>
      </p:sp>
    </p:spTree>
    <p:extLst>
      <p:ext uri="{BB962C8B-B14F-4D97-AF65-F5344CB8AC3E}">
        <p14:creationId xmlns:p14="http://schemas.microsoft.com/office/powerpoint/2010/main" val="2638338362"/>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69473" y="821595"/>
            <a:ext cx="11740242" cy="5816977"/>
          </a:xfrm>
          <a:prstGeom prst="rect">
            <a:avLst/>
          </a:prstGeom>
          <a:noFill/>
        </p:spPr>
        <p:txBody>
          <a:bodyPr wrap="square" rtlCol="0">
            <a:spAutoFit/>
          </a:bodyPr>
          <a:lstStyle/>
          <a:p>
            <a:r>
              <a:rPr lang="en-GB" sz="7200" dirty="0">
                <a:latin typeface="Twinkl Cursive Looped" panose="02000000000000000000" pitchFamily="2" charset="0"/>
              </a:rPr>
              <a:t>Words linked to sure…</a:t>
            </a:r>
          </a:p>
          <a:p>
            <a:pPr algn="l">
              <a:buFont typeface="Arial" panose="020B0604020202020204" pitchFamily="34" charset="0"/>
              <a:buChar char="•"/>
            </a:pPr>
            <a:r>
              <a:rPr lang="en-GB" sz="6000" b="0" i="0" dirty="0">
                <a:solidFill>
                  <a:srgbClr val="202124"/>
                </a:solidFill>
                <a:effectLst/>
                <a:latin typeface="Twinkl Cursive Looped" panose="02000000000000000000" pitchFamily="2" charset="0"/>
              </a:rPr>
              <a:t>Ensure</a:t>
            </a:r>
          </a:p>
          <a:p>
            <a:pPr algn="l">
              <a:buFont typeface="Arial" panose="020B0604020202020204" pitchFamily="34" charset="0"/>
              <a:buChar char="•"/>
            </a:pPr>
            <a:r>
              <a:rPr lang="en-GB" sz="6000" dirty="0">
                <a:solidFill>
                  <a:srgbClr val="202124"/>
                </a:solidFill>
                <a:latin typeface="Twinkl Cursive Looped" panose="02000000000000000000" pitchFamily="2" charset="0"/>
              </a:rPr>
              <a:t>Insure</a:t>
            </a:r>
          </a:p>
          <a:p>
            <a:pPr algn="l">
              <a:buFont typeface="Arial" panose="020B0604020202020204" pitchFamily="34" charset="0"/>
              <a:buChar char="•"/>
            </a:pPr>
            <a:r>
              <a:rPr lang="en-GB" sz="6000" dirty="0">
                <a:solidFill>
                  <a:srgbClr val="202124"/>
                </a:solidFill>
                <a:latin typeface="Twinkl Cursive Looped" panose="02000000000000000000" pitchFamily="2" charset="0"/>
              </a:rPr>
              <a:t>Secure</a:t>
            </a:r>
          </a:p>
          <a:p>
            <a:pPr algn="l">
              <a:buFont typeface="Arial" panose="020B0604020202020204" pitchFamily="34" charset="0"/>
              <a:buChar char="•"/>
            </a:pPr>
            <a:r>
              <a:rPr lang="en-GB" sz="6000" dirty="0">
                <a:solidFill>
                  <a:srgbClr val="202124"/>
                </a:solidFill>
                <a:latin typeface="Twinkl Cursive Looped" panose="02000000000000000000" pitchFamily="2" charset="0"/>
              </a:rPr>
              <a:t>Unsure</a:t>
            </a:r>
          </a:p>
          <a:p>
            <a:pPr algn="l">
              <a:buFont typeface="Arial" panose="020B0604020202020204" pitchFamily="34" charset="0"/>
              <a:buChar char="•"/>
            </a:pPr>
            <a:r>
              <a:rPr lang="en-GB" sz="6000" dirty="0">
                <a:solidFill>
                  <a:srgbClr val="202124"/>
                </a:solidFill>
                <a:latin typeface="Twinkl Cursive Looped" panose="02000000000000000000" pitchFamily="2" charset="0"/>
              </a:rPr>
              <a:t>Surely </a:t>
            </a:r>
            <a:endParaRPr lang="en-GB" sz="6000" dirty="0">
              <a:solidFill>
                <a:srgbClr val="FF0000"/>
              </a:solidFill>
              <a:latin typeface="Twinkl Cursive Looped" panose="02000000000000000000" pitchFamily="2" charset="0"/>
            </a:endParaRPr>
          </a:p>
        </p:txBody>
      </p:sp>
    </p:spTree>
    <p:extLst>
      <p:ext uri="{BB962C8B-B14F-4D97-AF65-F5344CB8AC3E}">
        <p14:creationId xmlns:p14="http://schemas.microsoft.com/office/powerpoint/2010/main" val="1758391887"/>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69473" y="821595"/>
            <a:ext cx="11740242" cy="6924973"/>
          </a:xfrm>
          <a:prstGeom prst="rect">
            <a:avLst/>
          </a:prstGeom>
          <a:noFill/>
        </p:spPr>
        <p:txBody>
          <a:bodyPr wrap="square" rtlCol="0">
            <a:spAutoFit/>
          </a:bodyPr>
          <a:lstStyle/>
          <a:p>
            <a:r>
              <a:rPr lang="en-GB" sz="7200" dirty="0">
                <a:latin typeface="Twinkl Cursive Looped" panose="02000000000000000000" pitchFamily="2" charset="0"/>
              </a:rPr>
              <a:t>Words linked to most…</a:t>
            </a:r>
          </a:p>
          <a:p>
            <a:pPr algn="l">
              <a:buFont typeface="Arial" panose="020B0604020202020204" pitchFamily="34" charset="0"/>
              <a:buChar char="•"/>
            </a:pPr>
            <a:r>
              <a:rPr lang="en-GB" sz="6000" dirty="0">
                <a:solidFill>
                  <a:srgbClr val="202124"/>
                </a:solidFill>
                <a:latin typeface="Twinkl Cursive Looped" panose="02000000000000000000" pitchFamily="2" charset="0"/>
              </a:rPr>
              <a:t>Bottom-most</a:t>
            </a:r>
          </a:p>
          <a:p>
            <a:pPr algn="l">
              <a:buFont typeface="Arial" panose="020B0604020202020204" pitchFamily="34" charset="0"/>
              <a:buChar char="•"/>
            </a:pPr>
            <a:r>
              <a:rPr lang="en-GB" sz="6000" b="0" i="0" dirty="0">
                <a:solidFill>
                  <a:srgbClr val="202124"/>
                </a:solidFill>
                <a:effectLst/>
                <a:latin typeface="Twinkl Cursive Looped" panose="02000000000000000000" pitchFamily="2" charset="0"/>
              </a:rPr>
              <a:t>Uppermost</a:t>
            </a:r>
          </a:p>
          <a:p>
            <a:pPr algn="l">
              <a:buFont typeface="Arial" panose="020B0604020202020204" pitchFamily="34" charset="0"/>
              <a:buChar char="•"/>
            </a:pPr>
            <a:r>
              <a:rPr lang="en-GB" sz="6000" b="0" i="0" dirty="0">
                <a:solidFill>
                  <a:srgbClr val="202124"/>
                </a:solidFill>
                <a:effectLst/>
                <a:latin typeface="Twinkl Cursive Looped" panose="02000000000000000000" pitchFamily="2" charset="0"/>
              </a:rPr>
              <a:t>Western</a:t>
            </a:r>
            <a:r>
              <a:rPr lang="en-GB" sz="6000" dirty="0">
                <a:solidFill>
                  <a:srgbClr val="202124"/>
                </a:solidFill>
                <a:latin typeface="Twinkl Cursive Looped" panose="02000000000000000000" pitchFamily="2" charset="0"/>
              </a:rPr>
              <a:t>most</a:t>
            </a:r>
          </a:p>
          <a:p>
            <a:pPr algn="l">
              <a:buFont typeface="Arial" panose="020B0604020202020204" pitchFamily="34" charset="0"/>
              <a:buChar char="•"/>
            </a:pPr>
            <a:r>
              <a:rPr lang="en-GB" sz="6000" b="0" i="0" dirty="0">
                <a:solidFill>
                  <a:srgbClr val="202124"/>
                </a:solidFill>
                <a:effectLst/>
                <a:latin typeface="Twinkl Cursive Looped" panose="02000000000000000000" pitchFamily="2" charset="0"/>
              </a:rPr>
              <a:t>Southernmost </a:t>
            </a:r>
          </a:p>
          <a:p>
            <a:pPr algn="l">
              <a:buFont typeface="Arial" panose="020B0604020202020204" pitchFamily="34" charset="0"/>
              <a:buChar char="•"/>
            </a:pPr>
            <a:r>
              <a:rPr lang="en-GB" sz="6000" dirty="0">
                <a:solidFill>
                  <a:srgbClr val="202124"/>
                </a:solidFill>
                <a:latin typeface="Twinkl Cursive Looped" panose="02000000000000000000" pitchFamily="2" charset="0"/>
              </a:rPr>
              <a:t>Lowermost </a:t>
            </a:r>
            <a:endParaRPr lang="en-GB" sz="6000" b="0" i="0" dirty="0">
              <a:solidFill>
                <a:srgbClr val="202124"/>
              </a:solidFill>
              <a:effectLst/>
              <a:latin typeface="Twinkl Cursive Looped" panose="02000000000000000000" pitchFamily="2" charset="0"/>
            </a:endParaRPr>
          </a:p>
          <a:p>
            <a:pPr algn="l">
              <a:buFont typeface="Arial" panose="020B0604020202020204" pitchFamily="34" charset="0"/>
              <a:buChar char="•"/>
            </a:pPr>
            <a:endParaRPr lang="en-GB" sz="7200" dirty="0">
              <a:solidFill>
                <a:srgbClr val="FF0000"/>
              </a:solidFill>
              <a:latin typeface="Twinkl Cursive Looped" panose="02000000000000000000" pitchFamily="2" charset="0"/>
            </a:endParaRPr>
          </a:p>
        </p:txBody>
      </p:sp>
    </p:spTree>
    <p:extLst>
      <p:ext uri="{BB962C8B-B14F-4D97-AF65-F5344CB8AC3E}">
        <p14:creationId xmlns:p14="http://schemas.microsoft.com/office/powerpoint/2010/main" val="4028016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flies</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CADDE2D9-BBEE-4B60-9EA8-8BE166E5866C}"/>
              </a:ext>
            </a:extLst>
          </p:cNvPr>
          <p:cNvSpPr/>
          <p:nvPr/>
        </p:nvSpPr>
        <p:spPr>
          <a:xfrm>
            <a:off x="5882368" y="3698304"/>
            <a:ext cx="1008289" cy="6797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4" descr="Fly Clipart &amp; Fly Clip Art Images - HDClipartAll">
            <a:extLst>
              <a:ext uri="{FF2B5EF4-FFF2-40B4-BE49-F238E27FC236}">
                <a16:creationId xmlns:a16="http://schemas.microsoft.com/office/drawing/2014/main" id="{B940D3F9-0F26-71A1-8BAC-56BC483D01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875" y="313133"/>
            <a:ext cx="1990725" cy="2295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32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tries</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5649687" y="3641272"/>
            <a:ext cx="1045028"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Free Trying Cliparts, Download Free Trying Cliparts png images, Free  ClipArts on Clipart Library">
            <a:extLst>
              <a:ext uri="{FF2B5EF4-FFF2-40B4-BE49-F238E27FC236}">
                <a16:creationId xmlns:a16="http://schemas.microsoft.com/office/drawing/2014/main" id="{6E6D9AF8-1173-1E14-0082-9656853E85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290" y="445868"/>
            <a:ext cx="2247900"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52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babies</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6283484" y="3624943"/>
            <a:ext cx="1064373"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400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98118"/>
            <a:ext cx="10515600" cy="1481650"/>
          </a:xfrm>
        </p:spPr>
        <p:txBody>
          <a:bodyPr>
            <a:normAutofit fontScale="90000"/>
          </a:bodyPr>
          <a:lstStyle/>
          <a:p>
            <a:pPr algn="ctr"/>
            <a:r>
              <a:rPr lang="en-GB" dirty="0">
                <a:latin typeface="Twinkl Cursive Looped" panose="02000000000000000000" pitchFamily="2" charset="0"/>
              </a:rPr>
              <a:t>flies</a:t>
            </a: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7170" name="Picture 2" descr="Flies Clip Art - Flies Image">
            <a:extLst>
              <a:ext uri="{FF2B5EF4-FFF2-40B4-BE49-F238E27FC236}">
                <a16:creationId xmlns:a16="http://schemas.microsoft.com/office/drawing/2014/main" id="{8F4D5FC8-7E06-970A-3C77-43E6545ED0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757" y="481693"/>
            <a:ext cx="2667000" cy="17145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7C94940-C41F-1172-E30E-B39D0EBBA2B5}"/>
              </a:ext>
            </a:extLst>
          </p:cNvPr>
          <p:cNvSpPr txBox="1"/>
          <p:nvPr/>
        </p:nvSpPr>
        <p:spPr>
          <a:xfrm>
            <a:off x="870857" y="2011527"/>
            <a:ext cx="914400" cy="369332"/>
          </a:xfrm>
          <a:prstGeom prst="rect">
            <a:avLst/>
          </a:prstGeom>
          <a:noFill/>
        </p:spPr>
        <p:txBody>
          <a:bodyPr wrap="square" rtlCol="0">
            <a:spAutoFit/>
          </a:bodyPr>
          <a:lstStyle/>
          <a:p>
            <a:r>
              <a:rPr lang="en-GB" dirty="0">
                <a:latin typeface="Twinkl Cursive Looped" panose="02000000000000000000" pitchFamily="2" charset="0"/>
              </a:rPr>
              <a:t>noun</a:t>
            </a:r>
          </a:p>
        </p:txBody>
      </p:sp>
      <p:sp>
        <p:nvSpPr>
          <p:cNvPr id="6" name="TextBox 5">
            <a:extLst>
              <a:ext uri="{FF2B5EF4-FFF2-40B4-BE49-F238E27FC236}">
                <a16:creationId xmlns:a16="http://schemas.microsoft.com/office/drawing/2014/main" id="{4B73F41D-2B2E-C97C-71E3-20199483BE1B}"/>
              </a:ext>
            </a:extLst>
          </p:cNvPr>
          <p:cNvSpPr txBox="1"/>
          <p:nvPr/>
        </p:nvSpPr>
        <p:spPr>
          <a:xfrm>
            <a:off x="10744880" y="2804600"/>
            <a:ext cx="880382" cy="369332"/>
          </a:xfrm>
          <a:prstGeom prst="rect">
            <a:avLst/>
          </a:prstGeom>
          <a:noFill/>
        </p:spPr>
        <p:txBody>
          <a:bodyPr wrap="square" rtlCol="0">
            <a:spAutoFit/>
          </a:bodyPr>
          <a:lstStyle/>
          <a:p>
            <a:r>
              <a:rPr lang="en-GB" dirty="0">
                <a:latin typeface="Twinkl Cursive Looped" panose="02000000000000000000" pitchFamily="2" charset="0"/>
              </a:rPr>
              <a:t>verb</a:t>
            </a:r>
          </a:p>
        </p:txBody>
      </p:sp>
      <p:pic>
        <p:nvPicPr>
          <p:cNvPr id="7172" name="Picture 4" descr="Fly Clipart &amp; Fly Clip Art Images - HDClipartAll">
            <a:extLst>
              <a:ext uri="{FF2B5EF4-FFF2-40B4-BE49-F238E27FC236}">
                <a16:creationId xmlns:a16="http://schemas.microsoft.com/office/drawing/2014/main" id="{3BC474BA-7B3F-FA76-CE42-0336D5712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49518" y="509075"/>
            <a:ext cx="1990725" cy="2295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84E8E6F-1BE7-0AC6-2736-B2C73B5122B1}"/>
              </a:ext>
            </a:extLst>
          </p:cNvPr>
          <p:cNvSpPr txBox="1"/>
          <p:nvPr/>
        </p:nvSpPr>
        <p:spPr>
          <a:xfrm>
            <a:off x="2649654" y="2705351"/>
            <a:ext cx="7099864" cy="1569660"/>
          </a:xfrm>
          <a:prstGeom prst="rect">
            <a:avLst/>
          </a:prstGeom>
          <a:noFill/>
        </p:spPr>
        <p:txBody>
          <a:bodyPr wrap="square">
            <a:spAutoFit/>
          </a:bodyPr>
          <a:lstStyle/>
          <a:p>
            <a:r>
              <a:rPr lang="en-GB" sz="6000" dirty="0">
                <a:latin typeface="Twinkl Cursive Looped" panose="02000000000000000000" pitchFamily="2" charset="0"/>
              </a:rPr>
              <a:t>fl</a:t>
            </a:r>
            <a:r>
              <a:rPr lang="en-GB" sz="6000" dirty="0">
                <a:highlight>
                  <a:srgbClr val="FFFF00"/>
                </a:highlight>
                <a:latin typeface="Twinkl Cursive Looped" panose="02000000000000000000" pitchFamily="2" charset="0"/>
              </a:rPr>
              <a:t>y</a:t>
            </a:r>
            <a:r>
              <a:rPr lang="en-GB" sz="6000" dirty="0">
                <a:latin typeface="Twinkl Cursive Looped" panose="02000000000000000000" pitchFamily="2" charset="0"/>
              </a:rPr>
              <a:t> -&gt;</a:t>
            </a:r>
            <a:r>
              <a:rPr lang="en-GB" sz="6000" dirty="0" err="1">
                <a:highlight>
                  <a:srgbClr val="FFFF00"/>
                </a:highlight>
                <a:latin typeface="Twinkl Cursive Looped" panose="02000000000000000000" pitchFamily="2" charset="0"/>
              </a:rPr>
              <a:t>i</a:t>
            </a:r>
            <a:r>
              <a:rPr lang="en-GB" sz="6000" dirty="0">
                <a:latin typeface="Twinkl Cursive Looped" panose="02000000000000000000" pitchFamily="2" charset="0"/>
              </a:rPr>
              <a:t> + es = flies</a:t>
            </a:r>
            <a:br>
              <a:rPr lang="en-GB" dirty="0">
                <a:latin typeface="Twinkl Cursive Looped" panose="02000000000000000000" pitchFamily="2" charset="0"/>
              </a:rPr>
            </a:br>
            <a:br>
              <a:rPr lang="en-GB" dirty="0">
                <a:latin typeface="Twinkl Cursive Looped" panose="02000000000000000000" pitchFamily="2" charset="0"/>
              </a:rPr>
            </a:br>
            <a:endParaRPr lang="en-GB" dirty="0"/>
          </a:p>
        </p:txBody>
      </p:sp>
      <p:sp>
        <p:nvSpPr>
          <p:cNvPr id="8" name="TextBox 7">
            <a:extLst>
              <a:ext uri="{FF2B5EF4-FFF2-40B4-BE49-F238E27FC236}">
                <a16:creationId xmlns:a16="http://schemas.microsoft.com/office/drawing/2014/main" id="{F5C04886-A3D8-5661-B674-235A2BB5D691}"/>
              </a:ext>
            </a:extLst>
          </p:cNvPr>
          <p:cNvSpPr txBox="1"/>
          <p:nvPr/>
        </p:nvSpPr>
        <p:spPr>
          <a:xfrm>
            <a:off x="856569" y="4320890"/>
            <a:ext cx="10293123" cy="1938992"/>
          </a:xfrm>
          <a:prstGeom prst="rect">
            <a:avLst/>
          </a:prstGeom>
          <a:noFill/>
        </p:spPr>
        <p:txBody>
          <a:bodyPr wrap="square">
            <a:spAutoFit/>
          </a:bodyPr>
          <a:lstStyle/>
          <a:p>
            <a:r>
              <a:rPr lang="en-GB" sz="4000" dirty="0">
                <a:latin typeface="Twinkl Cursive Looped" panose="02000000000000000000" pitchFamily="2" charset="0"/>
              </a:rPr>
              <a:t>Definition</a:t>
            </a:r>
            <a:br>
              <a:rPr lang="en-GB" sz="4000" dirty="0">
                <a:latin typeface="Twinkl Cursive Looped" panose="02000000000000000000" pitchFamily="2" charset="0"/>
              </a:rPr>
            </a:br>
            <a:r>
              <a:rPr lang="en-GB" sz="4000" dirty="0">
                <a:latin typeface="Twinkl Cursive Looped" panose="02000000000000000000" pitchFamily="2" charset="0"/>
              </a:rPr>
              <a:t>noun – more than one fly </a:t>
            </a:r>
            <a:br>
              <a:rPr lang="en-GB" sz="4000" dirty="0">
                <a:latin typeface="Twinkl Cursive Looped" panose="02000000000000000000" pitchFamily="2" charset="0"/>
              </a:rPr>
            </a:br>
            <a:r>
              <a:rPr lang="en-GB" sz="4000" dirty="0">
                <a:latin typeface="Twinkl Cursive Looped" panose="02000000000000000000" pitchFamily="2" charset="0"/>
              </a:rPr>
              <a:t>verb – moves through the air</a:t>
            </a:r>
            <a:endParaRPr lang="en-GB" sz="4000" dirty="0"/>
          </a:p>
        </p:txBody>
      </p:sp>
    </p:spTree>
    <p:extLst>
      <p:ext uri="{BB962C8B-B14F-4D97-AF65-F5344CB8AC3E}">
        <p14:creationId xmlns:p14="http://schemas.microsoft.com/office/powerpoint/2010/main" val="9271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5"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98118"/>
            <a:ext cx="10515600" cy="1481650"/>
          </a:xfrm>
        </p:spPr>
        <p:txBody>
          <a:bodyPr>
            <a:normAutofit fontScale="90000"/>
          </a:bodyPr>
          <a:lstStyle/>
          <a:p>
            <a:pPr algn="ctr"/>
            <a:r>
              <a:rPr lang="en-GB" dirty="0">
                <a:latin typeface="Twinkl Cursive Looped" panose="02000000000000000000" pitchFamily="2" charset="0"/>
              </a:rPr>
              <a:t>tries</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3" name="TextBox 2">
            <a:extLst>
              <a:ext uri="{FF2B5EF4-FFF2-40B4-BE49-F238E27FC236}">
                <a16:creationId xmlns:a16="http://schemas.microsoft.com/office/drawing/2014/main" id="{E7C94940-C41F-1172-E30E-B39D0EBBA2B5}"/>
              </a:ext>
            </a:extLst>
          </p:cNvPr>
          <p:cNvSpPr txBox="1"/>
          <p:nvPr/>
        </p:nvSpPr>
        <p:spPr>
          <a:xfrm>
            <a:off x="870857" y="2011527"/>
            <a:ext cx="914400" cy="369332"/>
          </a:xfrm>
          <a:prstGeom prst="rect">
            <a:avLst/>
          </a:prstGeom>
          <a:noFill/>
        </p:spPr>
        <p:txBody>
          <a:bodyPr wrap="square" rtlCol="0">
            <a:spAutoFit/>
          </a:bodyPr>
          <a:lstStyle/>
          <a:p>
            <a:r>
              <a:rPr lang="en-GB" dirty="0">
                <a:latin typeface="Twinkl Cursive Looped" panose="02000000000000000000" pitchFamily="2" charset="0"/>
              </a:rPr>
              <a:t>noun</a:t>
            </a:r>
          </a:p>
        </p:txBody>
      </p:sp>
      <p:sp>
        <p:nvSpPr>
          <p:cNvPr id="6" name="TextBox 5">
            <a:extLst>
              <a:ext uri="{FF2B5EF4-FFF2-40B4-BE49-F238E27FC236}">
                <a16:creationId xmlns:a16="http://schemas.microsoft.com/office/drawing/2014/main" id="{4B73F41D-2B2E-C97C-71E3-20199483BE1B}"/>
              </a:ext>
            </a:extLst>
          </p:cNvPr>
          <p:cNvSpPr txBox="1"/>
          <p:nvPr/>
        </p:nvSpPr>
        <p:spPr>
          <a:xfrm>
            <a:off x="10744880" y="2804600"/>
            <a:ext cx="880382" cy="369332"/>
          </a:xfrm>
          <a:prstGeom prst="rect">
            <a:avLst/>
          </a:prstGeom>
          <a:noFill/>
        </p:spPr>
        <p:txBody>
          <a:bodyPr wrap="square" rtlCol="0">
            <a:spAutoFit/>
          </a:bodyPr>
          <a:lstStyle/>
          <a:p>
            <a:r>
              <a:rPr lang="en-GB" dirty="0">
                <a:latin typeface="Twinkl Cursive Looped" panose="02000000000000000000" pitchFamily="2" charset="0"/>
              </a:rPr>
              <a:t>verb</a:t>
            </a:r>
          </a:p>
        </p:txBody>
      </p:sp>
      <p:sp>
        <p:nvSpPr>
          <p:cNvPr id="5" name="TextBox 4">
            <a:extLst>
              <a:ext uri="{FF2B5EF4-FFF2-40B4-BE49-F238E27FC236}">
                <a16:creationId xmlns:a16="http://schemas.microsoft.com/office/drawing/2014/main" id="{584E8E6F-1BE7-0AC6-2736-B2C73B5122B1}"/>
              </a:ext>
            </a:extLst>
          </p:cNvPr>
          <p:cNvSpPr txBox="1"/>
          <p:nvPr/>
        </p:nvSpPr>
        <p:spPr>
          <a:xfrm>
            <a:off x="2649654" y="2705351"/>
            <a:ext cx="7099864" cy="1569660"/>
          </a:xfrm>
          <a:prstGeom prst="rect">
            <a:avLst/>
          </a:prstGeom>
          <a:noFill/>
        </p:spPr>
        <p:txBody>
          <a:bodyPr wrap="square">
            <a:spAutoFit/>
          </a:bodyPr>
          <a:lstStyle/>
          <a:p>
            <a:r>
              <a:rPr lang="en-GB" sz="6000" dirty="0">
                <a:highlight>
                  <a:srgbClr val="FFFF00"/>
                </a:highlight>
                <a:latin typeface="Twinkl Cursive Looped" panose="02000000000000000000" pitchFamily="2" charset="0"/>
              </a:rPr>
              <a:t>try</a:t>
            </a:r>
            <a:r>
              <a:rPr lang="en-GB" sz="6000" dirty="0">
                <a:latin typeface="Twinkl Cursive Looped" panose="02000000000000000000" pitchFamily="2" charset="0"/>
              </a:rPr>
              <a:t> -&gt;</a:t>
            </a:r>
            <a:r>
              <a:rPr lang="en-GB" sz="6000" dirty="0" err="1">
                <a:highlight>
                  <a:srgbClr val="FFFF00"/>
                </a:highlight>
                <a:latin typeface="Twinkl Cursive Looped" panose="02000000000000000000" pitchFamily="2" charset="0"/>
              </a:rPr>
              <a:t>i</a:t>
            </a:r>
            <a:r>
              <a:rPr lang="en-GB" sz="6000" dirty="0">
                <a:latin typeface="Twinkl Cursive Looped" panose="02000000000000000000" pitchFamily="2" charset="0"/>
              </a:rPr>
              <a:t> + es = tries</a:t>
            </a:r>
            <a:br>
              <a:rPr lang="en-GB" dirty="0">
                <a:latin typeface="Twinkl Cursive Looped" panose="02000000000000000000" pitchFamily="2" charset="0"/>
              </a:rPr>
            </a:br>
            <a:br>
              <a:rPr lang="en-GB" dirty="0">
                <a:latin typeface="Twinkl Cursive Looped" panose="02000000000000000000" pitchFamily="2" charset="0"/>
              </a:rPr>
            </a:br>
            <a:endParaRPr lang="en-GB" dirty="0"/>
          </a:p>
        </p:txBody>
      </p:sp>
      <p:sp>
        <p:nvSpPr>
          <p:cNvPr id="8" name="TextBox 7">
            <a:extLst>
              <a:ext uri="{FF2B5EF4-FFF2-40B4-BE49-F238E27FC236}">
                <a16:creationId xmlns:a16="http://schemas.microsoft.com/office/drawing/2014/main" id="{F5C04886-A3D8-5661-B674-235A2BB5D691}"/>
              </a:ext>
            </a:extLst>
          </p:cNvPr>
          <p:cNvSpPr txBox="1"/>
          <p:nvPr/>
        </p:nvSpPr>
        <p:spPr>
          <a:xfrm>
            <a:off x="856569" y="4320890"/>
            <a:ext cx="10293123" cy="1938992"/>
          </a:xfrm>
          <a:prstGeom prst="rect">
            <a:avLst/>
          </a:prstGeom>
          <a:noFill/>
        </p:spPr>
        <p:txBody>
          <a:bodyPr wrap="square">
            <a:spAutoFit/>
          </a:bodyPr>
          <a:lstStyle/>
          <a:p>
            <a:r>
              <a:rPr lang="en-GB" sz="4000" dirty="0">
                <a:latin typeface="Twinkl Cursive Looped" panose="02000000000000000000" pitchFamily="2" charset="0"/>
              </a:rPr>
              <a:t>Definition</a:t>
            </a:r>
            <a:br>
              <a:rPr lang="en-GB" sz="4000" dirty="0">
                <a:latin typeface="Twinkl Cursive Looped" panose="02000000000000000000" pitchFamily="2" charset="0"/>
              </a:rPr>
            </a:br>
            <a:r>
              <a:rPr lang="en-GB" sz="4000" dirty="0">
                <a:latin typeface="Twinkl Cursive Looped" panose="02000000000000000000" pitchFamily="2" charset="0"/>
              </a:rPr>
              <a:t>Noun - a score in rugby</a:t>
            </a:r>
            <a:br>
              <a:rPr lang="en-GB" sz="4000" dirty="0">
                <a:latin typeface="Twinkl Cursive Looped" panose="02000000000000000000" pitchFamily="2" charset="0"/>
              </a:rPr>
            </a:br>
            <a:r>
              <a:rPr lang="en-GB" sz="4000" dirty="0">
                <a:latin typeface="Twinkl Cursive Looped" panose="02000000000000000000" pitchFamily="2" charset="0"/>
              </a:rPr>
              <a:t>verb – making an effort</a:t>
            </a:r>
            <a:endParaRPr lang="en-GB" sz="4000" dirty="0"/>
          </a:p>
        </p:txBody>
      </p:sp>
      <p:pic>
        <p:nvPicPr>
          <p:cNvPr id="4" name="Picture 4" descr="Illustration Of A Female Rugby Player Scoring A Goal Royalty Free SVG,  Cliparts, Vectors, And Stock Illustration. Image 31123267.">
            <a:extLst>
              <a:ext uri="{FF2B5EF4-FFF2-40B4-BE49-F238E27FC236}">
                <a16:creationId xmlns:a16="http://schemas.microsoft.com/office/drawing/2014/main" id="{8D536B22-B86F-0FE3-78A5-AFDB22E69C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957" y="68427"/>
            <a:ext cx="2362200" cy="19431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Free Trying Cliparts, Download Free Trying Cliparts png images, Free  ClipArts on Clipart Library">
            <a:extLst>
              <a:ext uri="{FF2B5EF4-FFF2-40B4-BE49-F238E27FC236}">
                <a16:creationId xmlns:a16="http://schemas.microsoft.com/office/drawing/2014/main" id="{26A811D3-EF1D-B25F-07B7-CE93959977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7362" y="396882"/>
            <a:ext cx="2247900"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84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5"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98118"/>
            <a:ext cx="10515600" cy="1481650"/>
          </a:xfrm>
        </p:spPr>
        <p:txBody>
          <a:bodyPr>
            <a:normAutofit fontScale="90000"/>
          </a:bodyPr>
          <a:lstStyle/>
          <a:p>
            <a:pPr algn="ctr"/>
            <a:r>
              <a:rPr lang="en-GB" dirty="0">
                <a:latin typeface="Twinkl Cursive Looped" panose="02000000000000000000" pitchFamily="2" charset="0"/>
              </a:rPr>
              <a:t>babies</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3" name="TextBox 2">
            <a:extLst>
              <a:ext uri="{FF2B5EF4-FFF2-40B4-BE49-F238E27FC236}">
                <a16:creationId xmlns:a16="http://schemas.microsoft.com/office/drawing/2014/main" id="{E7C94940-C41F-1172-E30E-B39D0EBBA2B5}"/>
              </a:ext>
            </a:extLst>
          </p:cNvPr>
          <p:cNvSpPr txBox="1"/>
          <p:nvPr/>
        </p:nvSpPr>
        <p:spPr>
          <a:xfrm>
            <a:off x="870857" y="2011527"/>
            <a:ext cx="914400" cy="369332"/>
          </a:xfrm>
          <a:prstGeom prst="rect">
            <a:avLst/>
          </a:prstGeom>
          <a:noFill/>
        </p:spPr>
        <p:txBody>
          <a:bodyPr wrap="square" rtlCol="0">
            <a:spAutoFit/>
          </a:bodyPr>
          <a:lstStyle/>
          <a:p>
            <a:r>
              <a:rPr lang="en-GB" dirty="0">
                <a:latin typeface="Twinkl Cursive Looped" panose="02000000000000000000" pitchFamily="2" charset="0"/>
              </a:rPr>
              <a:t>noun</a:t>
            </a:r>
          </a:p>
        </p:txBody>
      </p:sp>
      <p:sp>
        <p:nvSpPr>
          <p:cNvPr id="6" name="TextBox 5">
            <a:extLst>
              <a:ext uri="{FF2B5EF4-FFF2-40B4-BE49-F238E27FC236}">
                <a16:creationId xmlns:a16="http://schemas.microsoft.com/office/drawing/2014/main" id="{4B73F41D-2B2E-C97C-71E3-20199483BE1B}"/>
              </a:ext>
            </a:extLst>
          </p:cNvPr>
          <p:cNvSpPr txBox="1"/>
          <p:nvPr/>
        </p:nvSpPr>
        <p:spPr>
          <a:xfrm>
            <a:off x="10744880" y="2804600"/>
            <a:ext cx="880382" cy="369332"/>
          </a:xfrm>
          <a:prstGeom prst="rect">
            <a:avLst/>
          </a:prstGeom>
          <a:noFill/>
        </p:spPr>
        <p:txBody>
          <a:bodyPr wrap="square" rtlCol="0">
            <a:spAutoFit/>
          </a:bodyPr>
          <a:lstStyle/>
          <a:p>
            <a:r>
              <a:rPr lang="en-GB" dirty="0">
                <a:latin typeface="Twinkl Cursive Looped" panose="02000000000000000000" pitchFamily="2" charset="0"/>
              </a:rPr>
              <a:t>verb</a:t>
            </a:r>
          </a:p>
        </p:txBody>
      </p:sp>
      <p:sp>
        <p:nvSpPr>
          <p:cNvPr id="5" name="TextBox 4">
            <a:extLst>
              <a:ext uri="{FF2B5EF4-FFF2-40B4-BE49-F238E27FC236}">
                <a16:creationId xmlns:a16="http://schemas.microsoft.com/office/drawing/2014/main" id="{584E8E6F-1BE7-0AC6-2736-B2C73B5122B1}"/>
              </a:ext>
            </a:extLst>
          </p:cNvPr>
          <p:cNvSpPr txBox="1"/>
          <p:nvPr/>
        </p:nvSpPr>
        <p:spPr>
          <a:xfrm>
            <a:off x="1785257" y="2705351"/>
            <a:ext cx="7964261" cy="1569660"/>
          </a:xfrm>
          <a:prstGeom prst="rect">
            <a:avLst/>
          </a:prstGeom>
          <a:noFill/>
        </p:spPr>
        <p:txBody>
          <a:bodyPr wrap="square">
            <a:spAutoFit/>
          </a:bodyPr>
          <a:lstStyle/>
          <a:p>
            <a:r>
              <a:rPr lang="en-GB" sz="6000" dirty="0">
                <a:highlight>
                  <a:srgbClr val="FFFF00"/>
                </a:highlight>
                <a:latin typeface="Twinkl Cursive Looped" panose="02000000000000000000" pitchFamily="2" charset="0"/>
              </a:rPr>
              <a:t>baby</a:t>
            </a:r>
            <a:r>
              <a:rPr lang="en-GB" sz="6000" dirty="0">
                <a:latin typeface="Twinkl Cursive Looped" panose="02000000000000000000" pitchFamily="2" charset="0"/>
              </a:rPr>
              <a:t> -&gt;</a:t>
            </a:r>
            <a:r>
              <a:rPr lang="en-GB" sz="6000" dirty="0" err="1">
                <a:highlight>
                  <a:srgbClr val="FFFF00"/>
                </a:highlight>
                <a:latin typeface="Twinkl Cursive Looped" panose="02000000000000000000" pitchFamily="2" charset="0"/>
              </a:rPr>
              <a:t>i</a:t>
            </a:r>
            <a:r>
              <a:rPr lang="en-GB" sz="6000" dirty="0">
                <a:latin typeface="Twinkl Cursive Looped" panose="02000000000000000000" pitchFamily="2" charset="0"/>
              </a:rPr>
              <a:t> + es = babies</a:t>
            </a:r>
            <a:br>
              <a:rPr lang="en-GB" dirty="0">
                <a:latin typeface="Twinkl Cursive Looped" panose="02000000000000000000" pitchFamily="2" charset="0"/>
              </a:rPr>
            </a:br>
            <a:br>
              <a:rPr lang="en-GB" dirty="0">
                <a:latin typeface="Twinkl Cursive Looped" panose="02000000000000000000" pitchFamily="2" charset="0"/>
              </a:rPr>
            </a:br>
            <a:endParaRPr lang="en-GB" dirty="0"/>
          </a:p>
        </p:txBody>
      </p:sp>
      <p:sp>
        <p:nvSpPr>
          <p:cNvPr id="8" name="TextBox 7">
            <a:extLst>
              <a:ext uri="{FF2B5EF4-FFF2-40B4-BE49-F238E27FC236}">
                <a16:creationId xmlns:a16="http://schemas.microsoft.com/office/drawing/2014/main" id="{F5C04886-A3D8-5661-B674-235A2BB5D691}"/>
              </a:ext>
            </a:extLst>
          </p:cNvPr>
          <p:cNvSpPr txBox="1"/>
          <p:nvPr/>
        </p:nvSpPr>
        <p:spPr>
          <a:xfrm>
            <a:off x="856569" y="4320890"/>
            <a:ext cx="10293123" cy="1938992"/>
          </a:xfrm>
          <a:prstGeom prst="rect">
            <a:avLst/>
          </a:prstGeom>
          <a:noFill/>
        </p:spPr>
        <p:txBody>
          <a:bodyPr wrap="square">
            <a:spAutoFit/>
          </a:bodyPr>
          <a:lstStyle/>
          <a:p>
            <a:r>
              <a:rPr lang="en-GB" sz="4000" dirty="0">
                <a:latin typeface="Twinkl Cursive Looped" panose="02000000000000000000" pitchFamily="2" charset="0"/>
              </a:rPr>
              <a:t>Definition</a:t>
            </a:r>
            <a:br>
              <a:rPr lang="en-GB" sz="4000" dirty="0">
                <a:latin typeface="Twinkl Cursive Looped" panose="02000000000000000000" pitchFamily="2" charset="0"/>
              </a:rPr>
            </a:br>
            <a:r>
              <a:rPr lang="en-GB" sz="4000" dirty="0">
                <a:latin typeface="Twinkl Cursive Looped" panose="02000000000000000000" pitchFamily="2" charset="0"/>
              </a:rPr>
              <a:t>noun – more than one baby</a:t>
            </a:r>
            <a:br>
              <a:rPr lang="en-GB" sz="4000" dirty="0">
                <a:latin typeface="Twinkl Cursive Looped" panose="02000000000000000000" pitchFamily="2" charset="0"/>
              </a:rPr>
            </a:br>
            <a:r>
              <a:rPr lang="en-GB" sz="4000" dirty="0">
                <a:latin typeface="Twinkl Cursive Looped" panose="02000000000000000000" pitchFamily="2" charset="0"/>
              </a:rPr>
              <a:t>verb – treating someone like a baby</a:t>
            </a:r>
            <a:endParaRPr lang="en-GB" sz="4000" dirty="0"/>
          </a:p>
        </p:txBody>
      </p:sp>
      <p:pic>
        <p:nvPicPr>
          <p:cNvPr id="9" name="Picture 2" descr="2,519 Diverse Babies Illustrations &amp; Clip Art - iStock">
            <a:extLst>
              <a:ext uri="{FF2B5EF4-FFF2-40B4-BE49-F238E27FC236}">
                <a16:creationId xmlns:a16="http://schemas.microsoft.com/office/drawing/2014/main" id="{EF584440-6294-941B-74E6-B9963EA9FE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94" y="53068"/>
            <a:ext cx="1996849" cy="199684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Adult Character Like a Baby. Stock Illustration - Illustration of bottle,  adult: 39236951">
            <a:extLst>
              <a:ext uri="{FF2B5EF4-FFF2-40B4-BE49-F238E27FC236}">
                <a16:creationId xmlns:a16="http://schemas.microsoft.com/office/drawing/2014/main" id="{22F5653E-9F95-10AD-6071-BBA97478980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609"/>
          <a:stretch/>
        </p:blipFill>
        <p:spPr bwMode="auto">
          <a:xfrm>
            <a:off x="9868447" y="283598"/>
            <a:ext cx="2067059" cy="1733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94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5"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E6E800-997A-F351-E222-76387F2E1708}"/>
              </a:ext>
            </a:extLst>
          </p:cNvPr>
          <p:cNvSpPr txBox="1"/>
          <p:nvPr/>
        </p:nvSpPr>
        <p:spPr>
          <a:xfrm>
            <a:off x="6096000" y="1243791"/>
            <a:ext cx="6098720" cy="646331"/>
          </a:xfrm>
          <a:prstGeom prst="rect">
            <a:avLst/>
          </a:prstGeom>
          <a:noFill/>
        </p:spPr>
        <p:txBody>
          <a:bodyPr wrap="square">
            <a:spAutoFit/>
          </a:bodyPr>
          <a:lstStyle/>
          <a:p>
            <a:r>
              <a:rPr lang="en-GB" dirty="0"/>
              <a:t>The –le spelling is the most common spelling for this sound at the end of words.</a:t>
            </a:r>
          </a:p>
        </p:txBody>
      </p:sp>
      <p:sp>
        <p:nvSpPr>
          <p:cNvPr id="6" name="TextBox 5">
            <a:extLst>
              <a:ext uri="{FF2B5EF4-FFF2-40B4-BE49-F238E27FC236}">
                <a16:creationId xmlns:a16="http://schemas.microsoft.com/office/drawing/2014/main" id="{6901029A-9598-E896-D897-5EEA56C4E623}"/>
              </a:ext>
            </a:extLst>
          </p:cNvPr>
          <p:cNvSpPr txBox="1"/>
          <p:nvPr/>
        </p:nvSpPr>
        <p:spPr>
          <a:xfrm>
            <a:off x="387805" y="320461"/>
            <a:ext cx="6098720" cy="646331"/>
          </a:xfrm>
          <a:prstGeom prst="rect">
            <a:avLst/>
          </a:prstGeom>
          <a:noFill/>
        </p:spPr>
        <p:txBody>
          <a:bodyPr wrap="square">
            <a:spAutoFit/>
          </a:bodyPr>
          <a:lstStyle/>
          <a:p>
            <a:r>
              <a:rPr lang="en-GB" dirty="0"/>
              <a:t>The –</a:t>
            </a:r>
            <a:r>
              <a:rPr lang="en-GB" dirty="0" err="1"/>
              <a:t>el</a:t>
            </a:r>
            <a:r>
              <a:rPr lang="en-GB" dirty="0"/>
              <a:t> spelling is much less common than –le. The –</a:t>
            </a:r>
            <a:r>
              <a:rPr lang="en-GB" dirty="0" err="1"/>
              <a:t>el</a:t>
            </a:r>
            <a:r>
              <a:rPr lang="en-GB" dirty="0"/>
              <a:t> spelling is used after m, n, r, s, v, w and more often than not after s.</a:t>
            </a:r>
          </a:p>
        </p:txBody>
      </p:sp>
      <p:sp>
        <p:nvSpPr>
          <p:cNvPr id="8" name="TextBox 7">
            <a:extLst>
              <a:ext uri="{FF2B5EF4-FFF2-40B4-BE49-F238E27FC236}">
                <a16:creationId xmlns:a16="http://schemas.microsoft.com/office/drawing/2014/main" id="{68171C71-1725-8B64-958E-6D0335F39766}"/>
              </a:ext>
            </a:extLst>
          </p:cNvPr>
          <p:cNvSpPr txBox="1"/>
          <p:nvPr/>
        </p:nvSpPr>
        <p:spPr>
          <a:xfrm>
            <a:off x="662669" y="2477006"/>
            <a:ext cx="6098720" cy="923330"/>
          </a:xfrm>
          <a:prstGeom prst="rect">
            <a:avLst/>
          </a:prstGeom>
          <a:noFill/>
        </p:spPr>
        <p:txBody>
          <a:bodyPr wrap="square">
            <a:spAutoFit/>
          </a:bodyPr>
          <a:lstStyle/>
          <a:p>
            <a:r>
              <a:rPr lang="en-GB" dirty="0"/>
              <a:t>The –e at the end of the root word is dropped before –</a:t>
            </a:r>
            <a:r>
              <a:rPr lang="en-GB" dirty="0" err="1"/>
              <a:t>ing</a:t>
            </a:r>
            <a:r>
              <a:rPr lang="en-GB" dirty="0"/>
              <a:t>, –ed, –er, –</a:t>
            </a:r>
            <a:r>
              <a:rPr lang="en-GB" dirty="0" err="1"/>
              <a:t>est</a:t>
            </a:r>
            <a:r>
              <a:rPr lang="en-GB" dirty="0"/>
              <a:t>, –y or any other suffix beginning with a vowel letter is added. Exception: being</a:t>
            </a:r>
          </a:p>
        </p:txBody>
      </p:sp>
      <p:sp>
        <p:nvSpPr>
          <p:cNvPr id="11" name="TextBox 10">
            <a:extLst>
              <a:ext uri="{FF2B5EF4-FFF2-40B4-BE49-F238E27FC236}">
                <a16:creationId xmlns:a16="http://schemas.microsoft.com/office/drawing/2014/main" id="{A3288232-A83C-F785-EE16-76C7E1292BB1}"/>
              </a:ext>
            </a:extLst>
          </p:cNvPr>
          <p:cNvSpPr txBox="1"/>
          <p:nvPr/>
        </p:nvSpPr>
        <p:spPr>
          <a:xfrm>
            <a:off x="5972176" y="3400336"/>
            <a:ext cx="6098720" cy="923330"/>
          </a:xfrm>
          <a:prstGeom prst="rect">
            <a:avLst/>
          </a:prstGeom>
          <a:noFill/>
        </p:spPr>
        <p:txBody>
          <a:bodyPr wrap="square">
            <a:spAutoFit/>
          </a:bodyPr>
          <a:lstStyle/>
          <a:p>
            <a:r>
              <a:rPr lang="en-GB" dirty="0"/>
              <a:t>The y is changed to </a:t>
            </a:r>
            <a:r>
              <a:rPr lang="en-GB" dirty="0" err="1"/>
              <a:t>i</a:t>
            </a:r>
            <a:r>
              <a:rPr lang="en-GB" dirty="0"/>
              <a:t> before –ed, –er and –</a:t>
            </a:r>
            <a:r>
              <a:rPr lang="en-GB" dirty="0" err="1"/>
              <a:t>est</a:t>
            </a:r>
            <a:r>
              <a:rPr lang="en-GB" dirty="0"/>
              <a:t> are added, but not before – </a:t>
            </a:r>
            <a:r>
              <a:rPr lang="en-GB" dirty="0" err="1"/>
              <a:t>ing</a:t>
            </a:r>
            <a:r>
              <a:rPr lang="en-GB" dirty="0"/>
              <a:t> as this would result in ii. The only ordinary words with ii are skiing and taxiing. </a:t>
            </a:r>
          </a:p>
        </p:txBody>
      </p:sp>
      <p:sp>
        <p:nvSpPr>
          <p:cNvPr id="12" name="TextBox 11">
            <a:extLst>
              <a:ext uri="{FF2B5EF4-FFF2-40B4-BE49-F238E27FC236}">
                <a16:creationId xmlns:a16="http://schemas.microsoft.com/office/drawing/2014/main" id="{9DD3F497-AED8-264B-B001-B3576B2EBF00}"/>
              </a:ext>
            </a:extLst>
          </p:cNvPr>
          <p:cNvSpPr txBox="1"/>
          <p:nvPr/>
        </p:nvSpPr>
        <p:spPr>
          <a:xfrm>
            <a:off x="779689" y="4323666"/>
            <a:ext cx="6098720" cy="369332"/>
          </a:xfrm>
          <a:prstGeom prst="rect">
            <a:avLst/>
          </a:prstGeom>
          <a:noFill/>
        </p:spPr>
        <p:txBody>
          <a:bodyPr wrap="square">
            <a:spAutoFit/>
          </a:bodyPr>
          <a:lstStyle/>
          <a:p>
            <a:r>
              <a:rPr lang="en-GB" dirty="0"/>
              <a:t>The y is changed to </a:t>
            </a:r>
            <a:r>
              <a:rPr lang="en-GB" dirty="0" err="1"/>
              <a:t>i</a:t>
            </a:r>
            <a:r>
              <a:rPr lang="en-GB" dirty="0"/>
              <a:t> before –es is added.</a:t>
            </a:r>
          </a:p>
        </p:txBody>
      </p:sp>
      <p:sp>
        <p:nvSpPr>
          <p:cNvPr id="14" name="TextBox 13">
            <a:extLst>
              <a:ext uri="{FF2B5EF4-FFF2-40B4-BE49-F238E27FC236}">
                <a16:creationId xmlns:a16="http://schemas.microsoft.com/office/drawing/2014/main" id="{DBF96032-9AB2-8A8B-F01F-2F37B8756D0B}"/>
              </a:ext>
            </a:extLst>
          </p:cNvPr>
          <p:cNvSpPr txBox="1"/>
          <p:nvPr/>
        </p:nvSpPr>
        <p:spPr>
          <a:xfrm>
            <a:off x="5612947" y="5246996"/>
            <a:ext cx="6098720" cy="1200329"/>
          </a:xfrm>
          <a:prstGeom prst="rect">
            <a:avLst/>
          </a:prstGeom>
          <a:noFill/>
        </p:spPr>
        <p:txBody>
          <a:bodyPr wrap="square">
            <a:spAutoFit/>
          </a:bodyPr>
          <a:lstStyle/>
          <a:p>
            <a:r>
              <a:rPr lang="en-GB" dirty="0"/>
              <a:t>The last consonant letter of the root word is doubled to keep the /æ/, /ɛ/, /ɪ ɒ /, / / and /ʌ/ sound (i.e. to keep the vowel ‘short’). Exception: The letter ‘x’ is never doubled: mixing, mixed, boxer, sixes.</a:t>
            </a:r>
          </a:p>
        </p:txBody>
      </p:sp>
    </p:spTree>
    <p:extLst>
      <p:ext uri="{BB962C8B-B14F-4D97-AF65-F5344CB8AC3E}">
        <p14:creationId xmlns:p14="http://schemas.microsoft.com/office/powerpoint/2010/main" val="735258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 bird flies across the sky</a:t>
            </a:r>
            <a:r>
              <a:rPr lang="en-GB" dirty="0"/>
              <a:t>.</a:t>
            </a:r>
            <a:endParaRPr lang="en-GB" i="1" dirty="0"/>
          </a:p>
        </p:txBody>
      </p:sp>
      <p:sp>
        <p:nvSpPr>
          <p:cNvPr id="3" name="Title 1">
            <a:extLst>
              <a:ext uri="{FF2B5EF4-FFF2-40B4-BE49-F238E27FC236}">
                <a16:creationId xmlns:a16="http://schemas.microsoft.com/office/drawing/2014/main" id="{9713CB21-1344-FC21-188B-CA33D4788AE4}"/>
              </a:ext>
            </a:extLst>
          </p:cNvPr>
          <p:cNvSpPr txBox="1">
            <a:spLocks/>
          </p:cNvSpPr>
          <p:nvPr/>
        </p:nvSpPr>
        <p:spPr>
          <a:xfrm>
            <a:off x="3951514" y="3592979"/>
            <a:ext cx="1551214" cy="969496"/>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65029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Everyone tries hard at school.</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231AACC9-1D52-36AB-7872-EFE0A9ECDE73}"/>
              </a:ext>
            </a:extLst>
          </p:cNvPr>
          <p:cNvSpPr txBox="1">
            <a:spLocks/>
          </p:cNvSpPr>
          <p:nvPr/>
        </p:nvSpPr>
        <p:spPr>
          <a:xfrm>
            <a:off x="4294416" y="3592979"/>
            <a:ext cx="1665514" cy="969496"/>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69073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babies were crying loudly for their food.</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1E8D8E9A-2050-8B3E-5A50-8F110C47080D}"/>
              </a:ext>
            </a:extLst>
          </p:cNvPr>
          <p:cNvSpPr txBox="1">
            <a:spLocks/>
          </p:cNvSpPr>
          <p:nvPr/>
        </p:nvSpPr>
        <p:spPr>
          <a:xfrm>
            <a:off x="2351314" y="2852154"/>
            <a:ext cx="2041072"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389493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610667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most</a:t>
            </a: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14338" name="Picture 2" descr="Download More Clip Art - More And Less Clipart PNG Image with No Background  - PNGkey.com">
            <a:extLst>
              <a:ext uri="{FF2B5EF4-FFF2-40B4-BE49-F238E27FC236}">
                <a16:creationId xmlns:a16="http://schemas.microsoft.com/office/drawing/2014/main" id="{ED2F2AC5-FD38-5463-2FBB-AE14566AB1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610961"/>
            <a:ext cx="2828925" cy="1619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960C9F2-6D8B-3E63-89C7-E19901350DC1}"/>
              </a:ext>
            </a:extLst>
          </p:cNvPr>
          <p:cNvSpPr txBox="1"/>
          <p:nvPr/>
        </p:nvSpPr>
        <p:spPr>
          <a:xfrm>
            <a:off x="632052" y="4751369"/>
            <a:ext cx="10890250" cy="1323439"/>
          </a:xfrm>
          <a:prstGeom prst="rect">
            <a:avLst/>
          </a:prstGeom>
          <a:noFill/>
        </p:spPr>
        <p:txBody>
          <a:bodyPr wrap="square">
            <a:spAutoFit/>
          </a:bodyPr>
          <a:lstStyle/>
          <a:p>
            <a:r>
              <a:rPr lang="en-GB" sz="4000" dirty="0">
                <a:latin typeface="Twinkl Cursive Looped" panose="02000000000000000000" pitchFamily="2" charset="0"/>
              </a:rPr>
              <a:t>Definition - greatest in amount, quantity, or degree</a:t>
            </a:r>
          </a:p>
        </p:txBody>
      </p:sp>
      <p:sp>
        <p:nvSpPr>
          <p:cNvPr id="5" name="TextBox 4">
            <a:extLst>
              <a:ext uri="{FF2B5EF4-FFF2-40B4-BE49-F238E27FC236}">
                <a16:creationId xmlns:a16="http://schemas.microsoft.com/office/drawing/2014/main" id="{FBE45249-8ACE-7F8C-D766-AD2E84026BDC}"/>
              </a:ext>
            </a:extLst>
          </p:cNvPr>
          <p:cNvSpPr txBox="1"/>
          <p:nvPr/>
        </p:nvSpPr>
        <p:spPr>
          <a:xfrm>
            <a:off x="980395" y="2891931"/>
            <a:ext cx="10890250" cy="707886"/>
          </a:xfrm>
          <a:prstGeom prst="rect">
            <a:avLst/>
          </a:prstGeom>
          <a:noFill/>
        </p:spPr>
        <p:txBody>
          <a:bodyPr wrap="square">
            <a:spAutoFit/>
          </a:bodyPr>
          <a:lstStyle/>
          <a:p>
            <a:pPr algn="ctr"/>
            <a:r>
              <a:rPr lang="en-GB" sz="4000" dirty="0">
                <a:latin typeface="Twinkl Cursive Looped" panose="02000000000000000000" pitchFamily="2" charset="0"/>
              </a:rPr>
              <a:t>DETERMINER</a:t>
            </a:r>
          </a:p>
        </p:txBody>
      </p:sp>
    </p:spTree>
    <p:extLst>
      <p:ext uri="{BB962C8B-B14F-4D97-AF65-F5344CB8AC3E}">
        <p14:creationId xmlns:p14="http://schemas.microsoft.com/office/powerpoint/2010/main" val="159421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4300" y="3080825"/>
            <a:ext cx="12306300" cy="1481650"/>
          </a:xfrm>
        </p:spPr>
        <p:txBody>
          <a:bodyPr>
            <a:normAutofit fontScale="90000"/>
          </a:bodyPr>
          <a:lstStyle/>
          <a:p>
            <a:pPr algn="ctr"/>
            <a:br>
              <a:rPr lang="en-GB" dirty="0"/>
            </a:br>
            <a:r>
              <a:rPr lang="en-GB" dirty="0">
                <a:latin typeface="Twinkl Cursive Looped" panose="02000000000000000000" pitchFamily="2" charset="0"/>
              </a:rPr>
              <a:t>Children love spelling quizzes the   most. </a:t>
            </a:r>
            <a:endParaRPr lang="en-GB" i="1" dirty="0">
              <a:latin typeface="Twinkl Cursive Looped" panose="02000000000000000000" pitchFamily="2" charset="0"/>
            </a:endParaRPr>
          </a:p>
        </p:txBody>
      </p:sp>
      <p:sp>
        <p:nvSpPr>
          <p:cNvPr id="4" name="Title 1">
            <a:extLst>
              <a:ext uri="{FF2B5EF4-FFF2-40B4-BE49-F238E27FC236}">
                <a16:creationId xmlns:a16="http://schemas.microsoft.com/office/drawing/2014/main" id="{9EEC1FE0-ADE6-F2B5-4F32-60B5058D2AED}"/>
              </a:ext>
            </a:extLst>
          </p:cNvPr>
          <p:cNvSpPr txBox="1">
            <a:spLocks/>
          </p:cNvSpPr>
          <p:nvPr/>
        </p:nvSpPr>
        <p:spPr>
          <a:xfrm>
            <a:off x="5197928" y="3592979"/>
            <a:ext cx="1681843"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193559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66738" y="484582"/>
            <a:ext cx="10515600" cy="1481650"/>
          </a:xfrm>
        </p:spPr>
        <p:txBody>
          <a:bodyPr>
            <a:normAutofit/>
          </a:bodyPr>
          <a:lstStyle/>
          <a:p>
            <a:pPr algn="ctr"/>
            <a:r>
              <a:rPr lang="en-GB" dirty="0">
                <a:latin typeface="Twinkl Cursive Looped" panose="02000000000000000000" pitchFamily="2" charset="0"/>
              </a:rPr>
              <a:t>sure</a:t>
            </a:r>
            <a:endParaRPr lang="en-GB" i="1" dirty="0"/>
          </a:p>
        </p:txBody>
      </p:sp>
      <p:pic>
        <p:nvPicPr>
          <p:cNvPr id="15362" name="Picture 2" descr="5,913 Sure Stock Illustrations, Cliparts and Royalty Free Sure Vectors">
            <a:extLst>
              <a:ext uri="{FF2B5EF4-FFF2-40B4-BE49-F238E27FC236}">
                <a16:creationId xmlns:a16="http://schemas.microsoft.com/office/drawing/2014/main" id="{673EC751-62A8-EE8A-BCCE-DC68134CA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8" y="30003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B94F49B-A63F-C09F-59E1-C19BAE724634}"/>
              </a:ext>
            </a:extLst>
          </p:cNvPr>
          <p:cNvSpPr txBox="1"/>
          <p:nvPr/>
        </p:nvSpPr>
        <p:spPr>
          <a:xfrm>
            <a:off x="681717" y="5056805"/>
            <a:ext cx="10944225" cy="1446550"/>
          </a:xfrm>
          <a:prstGeom prst="rect">
            <a:avLst/>
          </a:prstGeom>
          <a:noFill/>
        </p:spPr>
        <p:txBody>
          <a:bodyPr wrap="square">
            <a:spAutoFit/>
          </a:bodyPr>
          <a:lstStyle/>
          <a:p>
            <a:r>
              <a:rPr lang="en-GB" sz="4400" b="0" i="0" dirty="0">
                <a:solidFill>
                  <a:srgbClr val="111111"/>
                </a:solidFill>
                <a:effectLst/>
                <a:latin typeface="Twinkl Cursive Looped" panose="02000000000000000000" pitchFamily="2" charset="0"/>
              </a:rPr>
              <a:t>Definition - completely confident that one is right</a:t>
            </a:r>
            <a:endParaRPr lang="en-GB" sz="4400" dirty="0">
              <a:latin typeface="Twinkl Cursive Looped" panose="02000000000000000000" pitchFamily="2" charset="0"/>
            </a:endParaRPr>
          </a:p>
        </p:txBody>
      </p:sp>
      <p:sp>
        <p:nvSpPr>
          <p:cNvPr id="5" name="Title 1">
            <a:extLst>
              <a:ext uri="{FF2B5EF4-FFF2-40B4-BE49-F238E27FC236}">
                <a16:creationId xmlns:a16="http://schemas.microsoft.com/office/drawing/2014/main" id="{F231B096-4B6D-8B24-D4E0-81576E406B42}"/>
              </a:ext>
            </a:extLst>
          </p:cNvPr>
          <p:cNvSpPr txBox="1">
            <a:spLocks/>
          </p:cNvSpPr>
          <p:nvPr/>
        </p:nvSpPr>
        <p:spPr>
          <a:xfrm>
            <a:off x="681717" y="2436638"/>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a:t>
            </a:r>
            <a:endParaRPr lang="en-GB" i="1" dirty="0"/>
          </a:p>
        </p:txBody>
      </p:sp>
    </p:spTree>
    <p:extLst>
      <p:ext uri="{BB962C8B-B14F-4D97-AF65-F5344CB8AC3E}">
        <p14:creationId xmlns:p14="http://schemas.microsoft.com/office/powerpoint/2010/main" val="2238747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latin typeface="Twinkl Cursive Looped" panose="02000000000000000000" pitchFamily="2" charset="0"/>
              </a:rPr>
              <a:t>The runner was sure he won.</a:t>
            </a:r>
            <a:br>
              <a:rPr lang="en-GB" dirty="0"/>
            </a:br>
            <a:endParaRPr lang="en-GB" i="1" dirty="0"/>
          </a:p>
        </p:txBody>
      </p:sp>
      <p:sp>
        <p:nvSpPr>
          <p:cNvPr id="3" name="Title 1">
            <a:extLst>
              <a:ext uri="{FF2B5EF4-FFF2-40B4-BE49-F238E27FC236}">
                <a16:creationId xmlns:a16="http://schemas.microsoft.com/office/drawing/2014/main" id="{AE6798E3-5AA1-2B0F-C187-848FE5FAD8F4}"/>
              </a:ext>
            </a:extLst>
          </p:cNvPr>
          <p:cNvSpPr txBox="1">
            <a:spLocks/>
          </p:cNvSpPr>
          <p:nvPr/>
        </p:nvSpPr>
        <p:spPr>
          <a:xfrm>
            <a:off x="6455229" y="2852154"/>
            <a:ext cx="1611086"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366664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768626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43821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537841-2224-F46F-F0E4-3B04041A22D1}"/>
              </a:ext>
            </a:extLst>
          </p:cNvPr>
          <p:cNvPicPr>
            <a:picLocks noChangeAspect="1"/>
          </p:cNvPicPr>
          <p:nvPr/>
        </p:nvPicPr>
        <p:blipFill rotWithShape="1">
          <a:blip r:embed="rId2"/>
          <a:srcRect l="15536" t="12125" r="14822" b="9265"/>
          <a:stretch/>
        </p:blipFill>
        <p:spPr>
          <a:xfrm>
            <a:off x="538843" y="-1885"/>
            <a:ext cx="10809514" cy="6859885"/>
          </a:xfrm>
          <a:prstGeom prst="rect">
            <a:avLst/>
          </a:prstGeom>
        </p:spPr>
      </p:pic>
    </p:spTree>
    <p:extLst>
      <p:ext uri="{BB962C8B-B14F-4D97-AF65-F5344CB8AC3E}">
        <p14:creationId xmlns:p14="http://schemas.microsoft.com/office/powerpoint/2010/main" val="3955913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24335001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Most</a:t>
            </a:r>
            <a:r>
              <a:rPr lang="en-GB" sz="4000" dirty="0">
                <a:solidFill>
                  <a:srgbClr val="000000"/>
                </a:solidFill>
                <a:effectLst/>
                <a:latin typeface="Twinkl Cursive Looped" panose="02000000000000000000" pitchFamily="2" charset="0"/>
                <a:ea typeface="Times New Roman" panose="02020603050405020304" pitchFamily="18" charset="0"/>
              </a:rPr>
              <a:t> children learn about the North and South poles.  They learn that scientists are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sure</a:t>
            </a:r>
            <a:r>
              <a:rPr lang="en-GB" sz="4000" dirty="0">
                <a:solidFill>
                  <a:srgbClr val="000000"/>
                </a:solidFill>
                <a:effectLst/>
                <a:latin typeface="Twinkl Cursive Looped" panose="02000000000000000000" pitchFamily="2" charset="0"/>
                <a:ea typeface="Times New Roman" panose="02020603050405020304" pitchFamily="18" charset="0"/>
              </a:rPr>
              <a:t> that the massive ice sheets are melting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because</a:t>
            </a:r>
            <a:r>
              <a:rPr lang="en-GB" sz="4000" dirty="0">
                <a:solidFill>
                  <a:srgbClr val="000000"/>
                </a:solidFill>
                <a:effectLst/>
                <a:latin typeface="Twinkl Cursive Looped" panose="02000000000000000000" pitchFamily="2" charset="0"/>
                <a:ea typeface="Times New Roman" panose="02020603050405020304" pitchFamily="18" charset="0"/>
              </a:rPr>
              <a:t> of global warming.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saddest</a:t>
            </a:r>
            <a:r>
              <a:rPr lang="en-GB" sz="4000" dirty="0">
                <a:solidFill>
                  <a:srgbClr val="000000"/>
                </a:solidFill>
                <a:effectLst/>
                <a:latin typeface="Twinkl Cursive Looped" panose="02000000000000000000" pitchFamily="2" charset="0"/>
                <a:ea typeface="Times New Roman" panose="02020603050405020304" pitchFamily="18" charset="0"/>
              </a:rPr>
              <a:t> thing is that not everyone believes this.  World Leaders have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cried</a:t>
            </a:r>
            <a:r>
              <a:rPr lang="en-GB" sz="4000" dirty="0">
                <a:solidFill>
                  <a:srgbClr val="000000"/>
                </a:solidFill>
                <a:effectLst/>
                <a:latin typeface="Twinkl Cursive Looped" panose="02000000000000000000" pitchFamily="2" charset="0"/>
                <a:ea typeface="Times New Roman" panose="02020603050405020304" pitchFamily="18" charset="0"/>
              </a:rPr>
              <a:t> out to people to recognise climate change and how people can be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happiest</a:t>
            </a:r>
            <a:r>
              <a:rPr lang="en-GB" sz="4000" dirty="0">
                <a:solidFill>
                  <a:srgbClr val="000000"/>
                </a:solidFill>
                <a:effectLst/>
                <a:latin typeface="Twinkl Cursive Looped" panose="02000000000000000000" pitchFamily="2" charset="0"/>
                <a:ea typeface="Times New Roman" panose="02020603050405020304" pitchFamily="18" charset="0"/>
              </a:rPr>
              <a:t> if they begin to help the planet.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Babies</a:t>
            </a:r>
            <a:r>
              <a:rPr lang="en-GB" sz="4000" dirty="0">
                <a:solidFill>
                  <a:srgbClr val="000000"/>
                </a:solidFill>
                <a:effectLst/>
                <a:latin typeface="Twinkl Cursive Looped" panose="02000000000000000000" pitchFamily="2" charset="0"/>
                <a:ea typeface="Times New Roman" panose="02020603050405020304" pitchFamily="18" charset="0"/>
              </a:rPr>
              <a:t>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9962788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342335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sz="6000" dirty="0">
                <a:solidFill>
                  <a:srgbClr val="000000"/>
                </a:solidFill>
                <a:effectLst/>
                <a:latin typeface="Twinkl Cursive Looped" panose="02000000000000000000" pitchFamily="2" charset="0"/>
                <a:ea typeface="Times New Roman" panose="02020603050405020304" pitchFamily="18" charset="0"/>
              </a:rPr>
              <a:t>Most children learn about the North and South poles.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9582885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Autumn 2</a:t>
            </a:r>
          </a:p>
          <a:p>
            <a:r>
              <a:rPr lang="en-GB" sz="7200" dirty="0">
                <a:latin typeface="Twinkl Cursive Looped" panose="02000000000000000000" pitchFamily="2" charset="0"/>
              </a:rPr>
              <a:t>Week 1 - Tuesday</a:t>
            </a:r>
          </a:p>
          <a:p>
            <a:endParaRPr lang="en-GB" sz="7200" dirty="0"/>
          </a:p>
        </p:txBody>
      </p:sp>
    </p:spTree>
    <p:extLst>
      <p:ext uri="{BB962C8B-B14F-4D97-AF65-F5344CB8AC3E}">
        <p14:creationId xmlns:p14="http://schemas.microsoft.com/office/powerpoint/2010/main" val="36347645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537841-2224-F46F-F0E4-3B04041A22D1}"/>
              </a:ext>
            </a:extLst>
          </p:cNvPr>
          <p:cNvPicPr>
            <a:picLocks noChangeAspect="1"/>
          </p:cNvPicPr>
          <p:nvPr/>
        </p:nvPicPr>
        <p:blipFill rotWithShape="1">
          <a:blip r:embed="rId2"/>
          <a:srcRect l="15536" t="12125" r="14822" b="9265"/>
          <a:stretch/>
        </p:blipFill>
        <p:spPr>
          <a:xfrm>
            <a:off x="538843" y="-1885"/>
            <a:ext cx="10809514" cy="6859885"/>
          </a:xfrm>
          <a:prstGeom prst="rect">
            <a:avLst/>
          </a:prstGeom>
        </p:spPr>
      </p:pic>
    </p:spTree>
    <p:extLst>
      <p:ext uri="{BB962C8B-B14F-4D97-AF65-F5344CB8AC3E}">
        <p14:creationId xmlns:p14="http://schemas.microsoft.com/office/powerpoint/2010/main" val="2001798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8265225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9293413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because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pic>
        <p:nvPicPr>
          <p:cNvPr id="1026" name="Picture 2" descr="question clipart - Clip Art Library">
            <a:extLst>
              <a:ext uri="{FF2B5EF4-FFF2-40B4-BE49-F238E27FC236}">
                <a16:creationId xmlns:a16="http://schemas.microsoft.com/office/drawing/2014/main" id="{6E0BE8C7-87AA-F638-5DFB-5CB965A26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066" y="257856"/>
            <a:ext cx="1914525" cy="23907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giving a reason </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CONJUNCTION</a:t>
            </a:r>
          </a:p>
        </p:txBody>
      </p:sp>
    </p:spTree>
    <p:extLst>
      <p:ext uri="{BB962C8B-B14F-4D97-AF65-F5344CB8AC3E}">
        <p14:creationId xmlns:p14="http://schemas.microsoft.com/office/powerpoint/2010/main" val="53119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871456-2C0A-F88C-25A6-9017216AD6E6}"/>
              </a:ext>
            </a:extLst>
          </p:cNvPr>
          <p:cNvSpPr txBox="1"/>
          <p:nvPr/>
        </p:nvSpPr>
        <p:spPr>
          <a:xfrm>
            <a:off x="653142" y="3244334"/>
            <a:ext cx="10842171"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I am hungry </a:t>
            </a:r>
            <a:r>
              <a:rPr kumimoji="0" lang="en-GB" sz="6000" b="0" i="0" u="none" strike="noStrike" kern="1200" cap="none" spc="0" normalizeH="0" baseline="0" noProof="0" dirty="0">
                <a:ln>
                  <a:noFill/>
                </a:ln>
                <a:solidFill>
                  <a:prstClr val="black"/>
                </a:solidFill>
                <a:effectLst/>
                <a:highlight>
                  <a:srgbClr val="FFFF00"/>
                </a:highlight>
                <a:uLnTx/>
                <a:uFillTx/>
                <a:latin typeface="Twinkl Cursive Looped" panose="02000000000000000000" pitchFamily="2" charset="0"/>
                <a:ea typeface="+mn-ea"/>
                <a:cs typeface="+mn-cs"/>
              </a:rPr>
              <a:t>because</a:t>
            </a: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 I missed breakfast. </a:t>
            </a:r>
            <a:endParaRPr kumimoji="0" lang="en-GB" sz="6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itle 1">
            <a:extLst>
              <a:ext uri="{FF2B5EF4-FFF2-40B4-BE49-F238E27FC236}">
                <a16:creationId xmlns:a16="http://schemas.microsoft.com/office/drawing/2014/main" id="{F8F917EE-E76B-2809-17CB-ECC3F96ADE29}"/>
              </a:ext>
            </a:extLst>
          </p:cNvPr>
          <p:cNvSpPr txBox="1">
            <a:spLocks/>
          </p:cNvSpPr>
          <p:nvPr/>
        </p:nvSpPr>
        <p:spPr>
          <a:xfrm>
            <a:off x="5143500" y="3244335"/>
            <a:ext cx="2808514"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_______</a:t>
            </a:r>
            <a:endParaRPr kumimoji="0" lang="en-GB" sz="6000" b="0" i="1"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65205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7862369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5066355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children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young people</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p>
        </p:txBody>
      </p:sp>
      <p:pic>
        <p:nvPicPr>
          <p:cNvPr id="3" name="Picture 2" descr="Free Child Clipart, Download Free Child Clipart png images, Free ClipArts  on Clipart Library">
            <a:extLst>
              <a:ext uri="{FF2B5EF4-FFF2-40B4-BE49-F238E27FC236}">
                <a16:creationId xmlns:a16="http://schemas.microsoft.com/office/drawing/2014/main" id="{F7287AC9-F971-C0FC-EC75-0A8B044D4A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107" y="625928"/>
            <a:ext cx="35433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568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highlight>
                  <a:srgbClr val="FFFF00"/>
                </a:highlight>
                <a:latin typeface="Twinkl Cursive Looped" panose="02000000000000000000" pitchFamily="2" charset="0"/>
              </a:rPr>
              <a:t>Children</a:t>
            </a:r>
            <a:r>
              <a:rPr lang="en-GB" dirty="0">
                <a:latin typeface="Twinkl Cursive Looped" panose="02000000000000000000" pitchFamily="2" charset="0"/>
              </a:rPr>
              <a:t> enjoy spelling sessions.  </a:t>
            </a:r>
          </a:p>
        </p:txBody>
      </p:sp>
      <p:sp>
        <p:nvSpPr>
          <p:cNvPr id="3" name="Title 1">
            <a:extLst>
              <a:ext uri="{FF2B5EF4-FFF2-40B4-BE49-F238E27FC236}">
                <a16:creationId xmlns:a16="http://schemas.microsoft.com/office/drawing/2014/main" id="{5FDD4F99-8FA8-32A8-4554-9C760032C85A}"/>
              </a:ext>
            </a:extLst>
          </p:cNvPr>
          <p:cNvSpPr txBox="1">
            <a:spLocks/>
          </p:cNvSpPr>
          <p:nvPr/>
        </p:nvSpPr>
        <p:spPr>
          <a:xfrm>
            <a:off x="1094014" y="3642729"/>
            <a:ext cx="2808514"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________</a:t>
            </a:r>
            <a:endParaRPr kumimoji="0" lang="en-GB" sz="6000" b="0" i="1"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355685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a:t>
            </a:r>
            <a:br>
              <a:rPr lang="en-GB" dirty="0">
                <a:latin typeface="Twinkl Cursive Looped" panose="02000000000000000000" pitchFamily="2" charset="0"/>
              </a:rPr>
            </a:br>
            <a:r>
              <a:rPr lang="en-GB" dirty="0">
                <a:latin typeface="Twinkl Cursive Looped" panose="02000000000000000000" pitchFamily="2" charset="0"/>
              </a:rPr>
              <a:t>-le</a:t>
            </a:r>
          </a:p>
        </p:txBody>
      </p:sp>
    </p:spTree>
    <p:extLst>
      <p:ext uri="{BB962C8B-B14F-4D97-AF65-F5344CB8AC3E}">
        <p14:creationId xmlns:p14="http://schemas.microsoft.com/office/powerpoint/2010/main" val="30790071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a:t>
            </a:r>
          </a:p>
        </p:txBody>
      </p:sp>
    </p:spTree>
    <p:extLst>
      <p:ext uri="{BB962C8B-B14F-4D97-AF65-F5344CB8AC3E}">
        <p14:creationId xmlns:p14="http://schemas.microsoft.com/office/powerpoint/2010/main" val="14885188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-le </a:t>
            </a:r>
            <a:br>
              <a:rPr lang="en-GB" dirty="0">
                <a:latin typeface="Twinkl Cursive Looped" panose="02000000000000000000" pitchFamily="2" charset="0"/>
              </a:rPr>
            </a:br>
            <a:r>
              <a:rPr lang="en-GB" dirty="0">
                <a:latin typeface="Twinkl Cursive Looped" panose="02000000000000000000" pitchFamily="2" charset="0"/>
              </a:rPr>
              <a:t>this is the most common</a:t>
            </a:r>
            <a:br>
              <a:rPr lang="en-GB" dirty="0">
                <a:latin typeface="Twinkl Cursive Looped" panose="02000000000000000000" pitchFamily="2" charset="0"/>
              </a:rPr>
            </a:br>
            <a:r>
              <a:rPr lang="en-GB" dirty="0">
                <a:latin typeface="Twinkl Cursive Looped" panose="02000000000000000000" pitchFamily="2" charset="0"/>
              </a:rPr>
              <a:t> </a:t>
            </a:r>
            <a:r>
              <a:rPr lang="en-GB" i="1" dirty="0">
                <a:latin typeface="Twinkl Cursive Looped" panose="02000000000000000000" pitchFamily="2" charset="0"/>
              </a:rPr>
              <a:t>suffix to use</a:t>
            </a:r>
          </a:p>
        </p:txBody>
      </p:sp>
    </p:spTree>
    <p:extLst>
      <p:ext uri="{BB962C8B-B14F-4D97-AF65-F5344CB8AC3E}">
        <p14:creationId xmlns:p14="http://schemas.microsoft.com/office/powerpoint/2010/main" val="15886636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middle</a:t>
            </a:r>
          </a:p>
        </p:txBody>
      </p:sp>
      <p:sp>
        <p:nvSpPr>
          <p:cNvPr id="3" name="Rectangle 2">
            <a:extLst>
              <a:ext uri="{FF2B5EF4-FFF2-40B4-BE49-F238E27FC236}">
                <a16:creationId xmlns:a16="http://schemas.microsoft.com/office/drawing/2014/main" id="{13BB5EC0-7A96-4D29-A835-6FAE896C31A4}"/>
              </a:ext>
            </a:extLst>
          </p:cNvPr>
          <p:cNvSpPr/>
          <p:nvPr/>
        </p:nvSpPr>
        <p:spPr>
          <a:xfrm>
            <a:off x="6972299" y="3561670"/>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386" name="Picture 2" descr="Middle Picture for Classroom / Therapy Use - Great Middle Clipart">
            <a:extLst>
              <a:ext uri="{FF2B5EF4-FFF2-40B4-BE49-F238E27FC236}">
                <a16:creationId xmlns:a16="http://schemas.microsoft.com/office/drawing/2014/main" id="{D6224A9C-C5EF-17A9-7749-B91C4F53B6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310" y="46332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9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wobble</a:t>
            </a:r>
          </a:p>
        </p:txBody>
      </p:sp>
      <p:sp>
        <p:nvSpPr>
          <p:cNvPr id="3" name="Rectangle 2">
            <a:extLst>
              <a:ext uri="{FF2B5EF4-FFF2-40B4-BE49-F238E27FC236}">
                <a16:creationId xmlns:a16="http://schemas.microsoft.com/office/drawing/2014/main" id="{0366E0B6-702E-4814-82C6-08CA2D13F3C9}"/>
              </a:ext>
            </a:extLst>
          </p:cNvPr>
          <p:cNvSpPr/>
          <p:nvPr/>
        </p:nvSpPr>
        <p:spPr>
          <a:xfrm>
            <a:off x="6743702" y="3641271"/>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3490" name="Picture 2" descr="Wobble Vector Art Stock Images | Depositphotos">
            <a:extLst>
              <a:ext uri="{FF2B5EF4-FFF2-40B4-BE49-F238E27FC236}">
                <a16:creationId xmlns:a16="http://schemas.microsoft.com/office/drawing/2014/main" id="{3F635846-7E6C-E9EE-7B54-B085FC831E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457" y="491899"/>
            <a:ext cx="1981200" cy="231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97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4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multiple</a:t>
            </a:r>
          </a:p>
        </p:txBody>
      </p:sp>
      <p:sp>
        <p:nvSpPr>
          <p:cNvPr id="3" name="Rectangle 2">
            <a:extLst>
              <a:ext uri="{FF2B5EF4-FFF2-40B4-BE49-F238E27FC236}">
                <a16:creationId xmlns:a16="http://schemas.microsoft.com/office/drawing/2014/main" id="{4BCBA2DA-E95C-434C-BE81-320E182AE5EF}"/>
              </a:ext>
            </a:extLst>
          </p:cNvPr>
          <p:cNvSpPr/>
          <p:nvPr/>
        </p:nvSpPr>
        <p:spPr>
          <a:xfrm>
            <a:off x="6890658" y="3690259"/>
            <a:ext cx="718456"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4514" name="Picture 2" descr="Multiple Bear Clip Art at Clker.com - vector clip art online, royalty free  &amp; public domain">
            <a:extLst>
              <a:ext uri="{FF2B5EF4-FFF2-40B4-BE49-F238E27FC236}">
                <a16:creationId xmlns:a16="http://schemas.microsoft.com/office/drawing/2014/main" id="{2E83A445-CDA4-38B7-EB18-82BB55707A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427" y="695325"/>
            <a:ext cx="2238375"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31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5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dazzle</a:t>
            </a:r>
          </a:p>
        </p:txBody>
      </p:sp>
      <p:sp>
        <p:nvSpPr>
          <p:cNvPr id="3" name="Rectangle 2">
            <a:extLst>
              <a:ext uri="{FF2B5EF4-FFF2-40B4-BE49-F238E27FC236}">
                <a16:creationId xmlns:a16="http://schemas.microsoft.com/office/drawing/2014/main" id="{162CC6E8-06E9-4F6E-A75B-C2FED721CE28}"/>
              </a:ext>
            </a:extLst>
          </p:cNvPr>
          <p:cNvSpPr/>
          <p:nvPr/>
        </p:nvSpPr>
        <p:spPr>
          <a:xfrm>
            <a:off x="6596745" y="3657600"/>
            <a:ext cx="685798"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5538" name="Picture 2" descr="900+ Dazzle Clip Art | Royalty Free - GoGraph">
            <a:extLst>
              <a:ext uri="{FF2B5EF4-FFF2-40B4-BE49-F238E27FC236}">
                <a16:creationId xmlns:a16="http://schemas.microsoft.com/office/drawing/2014/main" id="{E513ECB1-5D2A-5B01-69F0-68550AAD042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439"/>
          <a:stretch/>
        </p:blipFill>
        <p:spPr bwMode="auto">
          <a:xfrm>
            <a:off x="810077" y="508227"/>
            <a:ext cx="1714500" cy="1663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199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5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343004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21021888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suffixes </a:t>
            </a:r>
            <a:br>
              <a:rPr lang="en-GB" dirty="0">
                <a:latin typeface="Twinkl Cursive Looped" panose="02000000000000000000" pitchFamily="2" charset="0"/>
              </a:rPr>
            </a:br>
            <a:r>
              <a:rPr lang="en-GB" dirty="0">
                <a:latin typeface="Twinkl Cursive Looped" panose="02000000000000000000" pitchFamily="2" charset="0"/>
              </a:rPr>
              <a:t>-ed   -er  -</a:t>
            </a:r>
            <a:r>
              <a:rPr lang="en-GB" dirty="0" err="1">
                <a:latin typeface="Twinkl Cursive Looped" panose="02000000000000000000" pitchFamily="2" charset="0"/>
              </a:rPr>
              <a:t>est</a:t>
            </a:r>
            <a:r>
              <a:rPr lang="en-GB" dirty="0">
                <a:latin typeface="Twinkl Cursive Looped" panose="02000000000000000000" pitchFamily="2" charset="0"/>
              </a:rPr>
              <a:t> </a:t>
            </a:r>
          </a:p>
        </p:txBody>
      </p:sp>
    </p:spTree>
    <p:extLst>
      <p:ext uri="{BB962C8B-B14F-4D97-AF65-F5344CB8AC3E}">
        <p14:creationId xmlns:p14="http://schemas.microsoft.com/office/powerpoint/2010/main" val="38331594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-ed</a:t>
            </a:r>
          </a:p>
        </p:txBody>
      </p:sp>
    </p:spTree>
    <p:extLst>
      <p:ext uri="{BB962C8B-B14F-4D97-AF65-F5344CB8AC3E}">
        <p14:creationId xmlns:p14="http://schemas.microsoft.com/office/powerpoint/2010/main" val="29800425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-er</a:t>
            </a:r>
          </a:p>
        </p:txBody>
      </p:sp>
    </p:spTree>
    <p:extLst>
      <p:ext uri="{BB962C8B-B14F-4D97-AF65-F5344CB8AC3E}">
        <p14:creationId xmlns:p14="http://schemas.microsoft.com/office/powerpoint/2010/main" val="13652746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39523572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-ed   -er   -</a:t>
            </a:r>
            <a:r>
              <a:rPr lang="en-GB" dirty="0" err="1">
                <a:latin typeface="Twinkl Cursive Looped" panose="02000000000000000000" pitchFamily="2" charset="0"/>
              </a:rPr>
              <a:t>est</a:t>
            </a:r>
            <a:r>
              <a:rPr lang="en-GB" dirty="0">
                <a:latin typeface="Twinkl Cursive Looped" panose="02000000000000000000" pitchFamily="2" charset="0"/>
              </a:rPr>
              <a:t>  </a:t>
            </a:r>
            <a:br>
              <a:rPr lang="en-GB" dirty="0">
                <a:latin typeface="Twinkl Cursive Looped" panose="02000000000000000000" pitchFamily="2" charset="0"/>
              </a:rPr>
            </a:br>
            <a:r>
              <a:rPr lang="en-GB" dirty="0">
                <a:latin typeface="Twinkl Cursive Looped" panose="02000000000000000000" pitchFamily="2" charset="0"/>
              </a:rPr>
              <a:t>if the word ends consonant y</a:t>
            </a:r>
            <a:br>
              <a:rPr lang="en-GB" dirty="0">
                <a:latin typeface="Twinkl Cursive Looped" panose="02000000000000000000" pitchFamily="2" charset="0"/>
              </a:rPr>
            </a:br>
            <a:r>
              <a:rPr lang="en-GB" dirty="0">
                <a:latin typeface="Twinkl Cursive Looped" panose="02000000000000000000" pitchFamily="2" charset="0"/>
              </a:rPr>
              <a:t> </a:t>
            </a:r>
            <a:r>
              <a:rPr lang="en-GB" i="1" dirty="0">
                <a:latin typeface="Twinkl Cursive Looped" panose="02000000000000000000" pitchFamily="2" charset="0"/>
              </a:rPr>
              <a:t>change the y to an </a:t>
            </a:r>
            <a:r>
              <a:rPr lang="en-GB" i="1" dirty="0" err="1">
                <a:latin typeface="Twinkl Cursive Looped" panose="02000000000000000000" pitchFamily="2" charset="0"/>
              </a:rPr>
              <a:t>i</a:t>
            </a:r>
            <a:br>
              <a:rPr lang="en-GB" i="1" dirty="0">
                <a:latin typeface="Twinkl Cursive Looped" panose="02000000000000000000" pitchFamily="2" charset="0"/>
              </a:rPr>
            </a:br>
            <a:r>
              <a:rPr lang="en-GB" i="1" dirty="0">
                <a:latin typeface="Twinkl Cursive Looped" panose="02000000000000000000" pitchFamily="2" charset="0"/>
              </a:rPr>
              <a:t>and add suffix</a:t>
            </a:r>
          </a:p>
        </p:txBody>
      </p:sp>
    </p:spTree>
    <p:extLst>
      <p:ext uri="{BB962C8B-B14F-4D97-AF65-F5344CB8AC3E}">
        <p14:creationId xmlns:p14="http://schemas.microsoft.com/office/powerpoint/2010/main" val="37863816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98883"/>
            <a:ext cx="10515600" cy="1481650"/>
          </a:xfrm>
        </p:spPr>
        <p:txBody>
          <a:bodyPr>
            <a:normAutofit fontScale="90000"/>
          </a:bodyPr>
          <a:lstStyle/>
          <a:p>
            <a:pPr algn="ctr"/>
            <a:r>
              <a:rPr lang="en-GB" dirty="0">
                <a:latin typeface="Twinkl Cursive Looped" panose="02000000000000000000" pitchFamily="2" charset="0"/>
              </a:rPr>
              <a:t>word ending in consonant y – change y to an </a:t>
            </a:r>
            <a:r>
              <a:rPr lang="en-GB" dirty="0" err="1">
                <a:latin typeface="Twinkl Cursive Looped" panose="02000000000000000000" pitchFamily="2" charset="0"/>
              </a:rPr>
              <a:t>i</a:t>
            </a:r>
            <a:r>
              <a:rPr lang="en-GB" dirty="0">
                <a:latin typeface="Twinkl Cursive Looped" panose="02000000000000000000" pitchFamily="2" charset="0"/>
              </a:rPr>
              <a:t> and add ed</a:t>
            </a:r>
          </a:p>
        </p:txBody>
      </p:sp>
      <p:sp>
        <p:nvSpPr>
          <p:cNvPr id="3" name="Title 1">
            <a:extLst>
              <a:ext uri="{FF2B5EF4-FFF2-40B4-BE49-F238E27FC236}">
                <a16:creationId xmlns:a16="http://schemas.microsoft.com/office/drawing/2014/main" id="{53E17BA1-34AA-F46E-1C74-9476B42FCE63}"/>
              </a:ext>
            </a:extLst>
          </p:cNvPr>
          <p:cNvSpPr txBox="1">
            <a:spLocks/>
          </p:cNvSpPr>
          <p:nvPr/>
        </p:nvSpPr>
        <p:spPr>
          <a:xfrm>
            <a:off x="1072243" y="2688175"/>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word ending in consonant y – change y to an </a:t>
            </a:r>
            <a:r>
              <a:rPr lang="en-GB" dirty="0" err="1">
                <a:latin typeface="Twinkl Cursive Looped" panose="02000000000000000000" pitchFamily="2" charset="0"/>
              </a:rPr>
              <a:t>i</a:t>
            </a:r>
            <a:r>
              <a:rPr lang="en-GB" dirty="0">
                <a:latin typeface="Twinkl Cursive Looped" panose="02000000000000000000" pitchFamily="2" charset="0"/>
              </a:rPr>
              <a:t> and add er</a:t>
            </a:r>
          </a:p>
        </p:txBody>
      </p:sp>
      <p:sp>
        <p:nvSpPr>
          <p:cNvPr id="4" name="Title 1">
            <a:extLst>
              <a:ext uri="{FF2B5EF4-FFF2-40B4-BE49-F238E27FC236}">
                <a16:creationId xmlns:a16="http://schemas.microsoft.com/office/drawing/2014/main" id="{693F5AEB-979D-79AB-091C-60A7CF92A282}"/>
              </a:ext>
            </a:extLst>
          </p:cNvPr>
          <p:cNvSpPr txBox="1">
            <a:spLocks/>
          </p:cNvSpPr>
          <p:nvPr/>
        </p:nvSpPr>
        <p:spPr>
          <a:xfrm>
            <a:off x="925286" y="4636718"/>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word ending in consonant y – change y to an </a:t>
            </a:r>
            <a:r>
              <a:rPr lang="en-GB" dirty="0" err="1">
                <a:latin typeface="Twinkl Cursive Looped" panose="02000000000000000000" pitchFamily="2" charset="0"/>
              </a:rPr>
              <a:t>i</a:t>
            </a:r>
            <a:r>
              <a:rPr lang="en-GB" dirty="0">
                <a:latin typeface="Twinkl Cursive Looped" panose="02000000000000000000" pitchFamily="2" charset="0"/>
              </a:rPr>
              <a:t> and add </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26230171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726188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copier</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967B16CC-C4EA-2A60-72D9-AC9CAEDAEFBF}"/>
              </a:ext>
            </a:extLst>
          </p:cNvPr>
          <p:cNvSpPr/>
          <p:nvPr/>
        </p:nvSpPr>
        <p:spPr>
          <a:xfrm>
            <a:off x="6414112" y="2922814"/>
            <a:ext cx="1064373"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888 Copier Clipart Illustrations &amp; Clip Art - iStock">
            <a:extLst>
              <a:ext uri="{FF2B5EF4-FFF2-40B4-BE49-F238E27FC236}">
                <a16:creationId xmlns:a16="http://schemas.microsoft.com/office/drawing/2014/main" id="{9268B23A-C375-91B1-F8E9-6ACEFB5BE0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395" y="44699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79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cried</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5861959" y="3657600"/>
            <a:ext cx="1045028"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Sad Face Psd78749 - Crying Faces Clip Art PNG Image | Transparent PNG Free  Download on SeekPNG">
            <a:extLst>
              <a:ext uri="{FF2B5EF4-FFF2-40B4-BE49-F238E27FC236}">
                <a16:creationId xmlns:a16="http://schemas.microsoft.com/office/drawing/2014/main" id="{F84FE042-2E2F-C13D-E09D-CC58B4C3A3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670" y="276225"/>
            <a:ext cx="2085975"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63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because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pic>
        <p:nvPicPr>
          <p:cNvPr id="1026" name="Picture 2" descr="question clipart - Clip Art Library">
            <a:extLst>
              <a:ext uri="{FF2B5EF4-FFF2-40B4-BE49-F238E27FC236}">
                <a16:creationId xmlns:a16="http://schemas.microsoft.com/office/drawing/2014/main" id="{6E0BE8C7-87AA-F638-5DFB-5CB965A26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066" y="257856"/>
            <a:ext cx="1914525" cy="23907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r>
              <a:rPr lang="en-GB" sz="6000" dirty="0">
                <a:latin typeface="Twinkl Cursive Looped" panose="02000000000000000000" pitchFamily="2" charset="0"/>
              </a:rPr>
              <a:t>Definition – giving a reason </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endParaRPr lang="en-GB" dirty="0"/>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algn="ctr"/>
            <a:r>
              <a:rPr lang="en-GB" sz="6000" dirty="0">
                <a:latin typeface="Twinkl Cursive Looped" panose="02000000000000000000" pitchFamily="2" charset="0"/>
              </a:rPr>
              <a:t>CONJUNCTION</a:t>
            </a:r>
          </a:p>
        </p:txBody>
      </p:sp>
    </p:spTree>
    <p:extLst>
      <p:ext uri="{BB962C8B-B14F-4D97-AF65-F5344CB8AC3E}">
        <p14:creationId xmlns:p14="http://schemas.microsoft.com/office/powerpoint/2010/main" val="153914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happiest</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6626384" y="3641271"/>
            <a:ext cx="1064373"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happiest clipart - Clip Art Library">
            <a:extLst>
              <a:ext uri="{FF2B5EF4-FFF2-40B4-BE49-F238E27FC236}">
                <a16:creationId xmlns:a16="http://schemas.microsoft.com/office/drawing/2014/main" id="{34B05285-E5B8-876B-1911-4139721FB1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842" y="526597"/>
            <a:ext cx="2162175"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51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517650" y="2046158"/>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co</a:t>
            </a:r>
            <a:r>
              <a:rPr lang="en-GB" dirty="0">
                <a:highlight>
                  <a:srgbClr val="00FF00"/>
                </a:highlight>
                <a:latin typeface="Twinkl Cursive Looped" panose="02000000000000000000" pitchFamily="2" charset="0"/>
              </a:rPr>
              <a:t>p</a:t>
            </a:r>
            <a:r>
              <a:rPr lang="en-GB" dirty="0">
                <a:highlight>
                  <a:srgbClr val="FFFF00"/>
                </a:highlight>
                <a:latin typeface="Twinkl Cursive Looped" panose="02000000000000000000" pitchFamily="2" charset="0"/>
              </a:rPr>
              <a:t>y</a:t>
            </a:r>
            <a:r>
              <a:rPr lang="en-GB" dirty="0">
                <a:latin typeface="Twinkl Cursive Looped" panose="02000000000000000000" pitchFamily="2" charset="0"/>
              </a:rPr>
              <a:t> -&gt;</a:t>
            </a:r>
            <a:r>
              <a:rPr lang="en-GB" dirty="0" err="1">
                <a:highlight>
                  <a:srgbClr val="FFFF00"/>
                </a:highlight>
                <a:latin typeface="Twinkl Cursive Looped" panose="02000000000000000000" pitchFamily="2" charset="0"/>
              </a:rPr>
              <a:t>i</a:t>
            </a:r>
            <a:r>
              <a:rPr lang="en-GB" dirty="0">
                <a:latin typeface="Twinkl Cursive Looped" panose="02000000000000000000" pitchFamily="2" charset="0"/>
              </a:rPr>
              <a:t> + er = copier</a:t>
            </a:r>
            <a:endParaRPr lang="en-GB" i="1" dirty="0">
              <a:latin typeface="Twinkl Cursive Looped" panose="02000000000000000000" pitchFamily="2" charset="0"/>
            </a:endParaRPr>
          </a:p>
        </p:txBody>
      </p:sp>
      <p:pic>
        <p:nvPicPr>
          <p:cNvPr id="66562" name="Picture 2" descr="888 Copier Clipart Illustrations &amp; Clip Art - iStock">
            <a:extLst>
              <a:ext uri="{FF2B5EF4-FFF2-40B4-BE49-F238E27FC236}">
                <a16:creationId xmlns:a16="http://schemas.microsoft.com/office/drawing/2014/main" id="{6E3379C6-CC93-7066-7ECB-80FC8E413B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395" y="446995"/>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E54C1EA-F475-04DE-5B4A-F5898B14A9A2}"/>
              </a:ext>
            </a:extLst>
          </p:cNvPr>
          <p:cNvSpPr txBox="1"/>
          <p:nvPr/>
        </p:nvSpPr>
        <p:spPr>
          <a:xfrm>
            <a:off x="130628" y="5497677"/>
            <a:ext cx="11216821" cy="769441"/>
          </a:xfrm>
          <a:prstGeom prst="rect">
            <a:avLst/>
          </a:prstGeom>
          <a:noFill/>
        </p:spPr>
        <p:txBody>
          <a:bodyPr wrap="square">
            <a:spAutoFit/>
          </a:bodyPr>
          <a:lstStyle/>
          <a:p>
            <a:r>
              <a:rPr lang="en-GB" sz="4400" dirty="0">
                <a:latin typeface="Twinkl Cursive Looped" panose="02000000000000000000" pitchFamily="2" charset="0"/>
              </a:rPr>
              <a:t>Definition – a machine that makes copies</a:t>
            </a:r>
            <a:endParaRPr lang="en-GB" sz="4400" dirty="0"/>
          </a:p>
        </p:txBody>
      </p:sp>
      <p:sp>
        <p:nvSpPr>
          <p:cNvPr id="6" name="TextBox 5">
            <a:extLst>
              <a:ext uri="{FF2B5EF4-FFF2-40B4-BE49-F238E27FC236}">
                <a16:creationId xmlns:a16="http://schemas.microsoft.com/office/drawing/2014/main" id="{B2DC411F-93E7-A096-B30C-412F45B37638}"/>
              </a:ext>
            </a:extLst>
          </p:cNvPr>
          <p:cNvSpPr txBox="1"/>
          <p:nvPr/>
        </p:nvSpPr>
        <p:spPr>
          <a:xfrm>
            <a:off x="4514851" y="699073"/>
            <a:ext cx="6155870" cy="1446550"/>
          </a:xfrm>
          <a:prstGeom prst="rect">
            <a:avLst/>
          </a:prstGeom>
          <a:noFill/>
        </p:spPr>
        <p:txBody>
          <a:bodyPr wrap="square">
            <a:spAutoFit/>
          </a:bodyPr>
          <a:lstStyle/>
          <a:p>
            <a:r>
              <a:rPr lang="en-GB" sz="8800" dirty="0">
                <a:latin typeface="Twinkl Cursive Looped" panose="02000000000000000000" pitchFamily="2" charset="0"/>
              </a:rPr>
              <a:t>copier</a:t>
            </a:r>
            <a:endParaRPr lang="en-GB" sz="8800" dirty="0"/>
          </a:p>
        </p:txBody>
      </p:sp>
      <p:sp>
        <p:nvSpPr>
          <p:cNvPr id="8" name="TextBox 7">
            <a:extLst>
              <a:ext uri="{FF2B5EF4-FFF2-40B4-BE49-F238E27FC236}">
                <a16:creationId xmlns:a16="http://schemas.microsoft.com/office/drawing/2014/main" id="{801488E0-6C5F-DC2D-95CD-F6D92168D508}"/>
              </a:ext>
            </a:extLst>
          </p:cNvPr>
          <p:cNvSpPr txBox="1"/>
          <p:nvPr/>
        </p:nvSpPr>
        <p:spPr>
          <a:xfrm>
            <a:off x="4514851" y="4129850"/>
            <a:ext cx="6155870" cy="923330"/>
          </a:xfrm>
          <a:prstGeom prst="rect">
            <a:avLst/>
          </a:prstGeom>
          <a:noFill/>
        </p:spPr>
        <p:txBody>
          <a:bodyPr wrap="square">
            <a:spAutoFit/>
          </a:bodyPr>
          <a:lstStyle/>
          <a:p>
            <a:r>
              <a:rPr lang="en-GB" sz="5400" dirty="0">
                <a:latin typeface="Twinkl Cursive Looped" panose="02000000000000000000" pitchFamily="2" charset="0"/>
              </a:rPr>
              <a:t>NOUN</a:t>
            </a:r>
            <a:endParaRPr lang="en-GB" sz="5400" dirty="0"/>
          </a:p>
        </p:txBody>
      </p:sp>
    </p:spTree>
    <p:extLst>
      <p:ext uri="{BB962C8B-B14F-4D97-AF65-F5344CB8AC3E}">
        <p14:creationId xmlns:p14="http://schemas.microsoft.com/office/powerpoint/2010/main" val="388795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5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49" y="2478588"/>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c</a:t>
            </a:r>
            <a:r>
              <a:rPr lang="en-GB" dirty="0">
                <a:highlight>
                  <a:srgbClr val="00FF00"/>
                </a:highlight>
                <a:latin typeface="Twinkl Cursive Looped" panose="02000000000000000000" pitchFamily="2" charset="0"/>
              </a:rPr>
              <a:t>r</a:t>
            </a:r>
            <a:r>
              <a:rPr lang="en-GB" dirty="0">
                <a:highlight>
                  <a:srgbClr val="FFFF00"/>
                </a:highlight>
                <a:latin typeface="Twinkl Cursive Looped" panose="02000000000000000000" pitchFamily="2" charset="0"/>
              </a:rPr>
              <a:t>y</a:t>
            </a:r>
            <a:r>
              <a:rPr lang="en-GB" dirty="0">
                <a:latin typeface="Twinkl Cursive Looped" panose="02000000000000000000" pitchFamily="2" charset="0"/>
              </a:rPr>
              <a:t> -&gt;</a:t>
            </a:r>
            <a:r>
              <a:rPr lang="en-GB" dirty="0" err="1">
                <a:highlight>
                  <a:srgbClr val="FFFF00"/>
                </a:highlight>
                <a:latin typeface="Twinkl Cursive Looped" panose="02000000000000000000" pitchFamily="2" charset="0"/>
              </a:rPr>
              <a:t>i</a:t>
            </a:r>
            <a:r>
              <a:rPr lang="en-GB" dirty="0">
                <a:latin typeface="Twinkl Cursive Looped" panose="02000000000000000000" pitchFamily="2" charset="0"/>
              </a:rPr>
              <a:t> + ed = cried</a:t>
            </a: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54274" name="Picture 2" descr="Sad Face Psd78749 - Crying Faces Clip Art PNG Image | Transparent PNG Free  Download on SeekPNG">
            <a:extLst>
              <a:ext uri="{FF2B5EF4-FFF2-40B4-BE49-F238E27FC236}">
                <a16:creationId xmlns:a16="http://schemas.microsoft.com/office/drawing/2014/main" id="{B5054565-78E1-87D3-1A7B-4D4F8604C5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670" y="276225"/>
            <a:ext cx="2085975" cy="2190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7379504-10DC-9829-A5C1-6E3266BD983E}"/>
              </a:ext>
            </a:extLst>
          </p:cNvPr>
          <p:cNvSpPr txBox="1"/>
          <p:nvPr/>
        </p:nvSpPr>
        <p:spPr>
          <a:xfrm>
            <a:off x="4682218" y="1002268"/>
            <a:ext cx="6098720" cy="1200329"/>
          </a:xfrm>
          <a:prstGeom prst="rect">
            <a:avLst/>
          </a:prstGeom>
          <a:noFill/>
        </p:spPr>
        <p:txBody>
          <a:bodyPr wrap="square">
            <a:spAutoFit/>
          </a:bodyPr>
          <a:lstStyle/>
          <a:p>
            <a:r>
              <a:rPr lang="en-GB" sz="7200" dirty="0">
                <a:latin typeface="Twinkl Cursive Looped" panose="02000000000000000000" pitchFamily="2" charset="0"/>
              </a:rPr>
              <a:t>cried</a:t>
            </a:r>
            <a:endParaRPr lang="en-GB" sz="7200" dirty="0"/>
          </a:p>
        </p:txBody>
      </p:sp>
      <p:sp>
        <p:nvSpPr>
          <p:cNvPr id="6" name="TextBox 5">
            <a:extLst>
              <a:ext uri="{FF2B5EF4-FFF2-40B4-BE49-F238E27FC236}">
                <a16:creationId xmlns:a16="http://schemas.microsoft.com/office/drawing/2014/main" id="{0E7F3BAD-2EBA-98C5-25BB-67233AF3CA07}"/>
              </a:ext>
            </a:extLst>
          </p:cNvPr>
          <p:cNvSpPr txBox="1"/>
          <p:nvPr/>
        </p:nvSpPr>
        <p:spPr>
          <a:xfrm>
            <a:off x="831849" y="5071371"/>
            <a:ext cx="9471479" cy="1107996"/>
          </a:xfrm>
          <a:prstGeom prst="rect">
            <a:avLst/>
          </a:prstGeom>
          <a:noFill/>
        </p:spPr>
        <p:txBody>
          <a:bodyPr wrap="square">
            <a:spAutoFit/>
          </a:bodyPr>
          <a:lstStyle/>
          <a:p>
            <a:r>
              <a:rPr lang="en-GB" sz="6600" dirty="0">
                <a:latin typeface="Twinkl Cursive Looped" panose="02000000000000000000" pitchFamily="2" charset="0"/>
              </a:rPr>
              <a:t>Definition – shed tear</a:t>
            </a:r>
            <a:endParaRPr lang="en-GB" sz="6600" dirty="0"/>
          </a:p>
        </p:txBody>
      </p:sp>
      <p:sp>
        <p:nvSpPr>
          <p:cNvPr id="8" name="TextBox 7">
            <a:extLst>
              <a:ext uri="{FF2B5EF4-FFF2-40B4-BE49-F238E27FC236}">
                <a16:creationId xmlns:a16="http://schemas.microsoft.com/office/drawing/2014/main" id="{A2EF5B6F-EE7E-3DAC-F8AA-E66668CBCF14}"/>
              </a:ext>
            </a:extLst>
          </p:cNvPr>
          <p:cNvSpPr txBox="1"/>
          <p:nvPr/>
        </p:nvSpPr>
        <p:spPr>
          <a:xfrm>
            <a:off x="5058227" y="3461050"/>
            <a:ext cx="2673351" cy="1107996"/>
          </a:xfrm>
          <a:prstGeom prst="rect">
            <a:avLst/>
          </a:prstGeom>
          <a:noFill/>
        </p:spPr>
        <p:txBody>
          <a:bodyPr wrap="square">
            <a:spAutoFit/>
          </a:bodyPr>
          <a:lstStyle/>
          <a:p>
            <a:r>
              <a:rPr lang="en-GB" sz="6600" dirty="0">
                <a:latin typeface="Twinkl Cursive Looped" panose="02000000000000000000" pitchFamily="2" charset="0"/>
              </a:rPr>
              <a:t>VERB</a:t>
            </a:r>
            <a:endParaRPr lang="en-GB" sz="6600" dirty="0"/>
          </a:p>
        </p:txBody>
      </p:sp>
    </p:spTree>
    <p:extLst>
      <p:ext uri="{BB962C8B-B14F-4D97-AF65-F5344CB8AC3E}">
        <p14:creationId xmlns:p14="http://schemas.microsoft.com/office/powerpoint/2010/main" val="41281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hap</a:t>
            </a:r>
            <a:r>
              <a:rPr lang="en-GB" dirty="0">
                <a:highlight>
                  <a:srgbClr val="00FF00"/>
                </a:highlight>
                <a:latin typeface="Twinkl Cursive Looped" panose="02000000000000000000" pitchFamily="2" charset="0"/>
              </a:rPr>
              <a:t>p</a:t>
            </a:r>
            <a:r>
              <a:rPr lang="en-GB" dirty="0">
                <a:highlight>
                  <a:srgbClr val="FFFF00"/>
                </a:highlight>
                <a:latin typeface="Twinkl Cursive Looped" panose="02000000000000000000" pitchFamily="2" charset="0"/>
              </a:rPr>
              <a:t>y</a:t>
            </a:r>
            <a:r>
              <a:rPr lang="en-GB" dirty="0">
                <a:latin typeface="Twinkl Cursive Looped" panose="02000000000000000000" pitchFamily="2" charset="0"/>
              </a:rPr>
              <a:t> -&gt;</a:t>
            </a:r>
            <a:r>
              <a:rPr lang="en-GB" dirty="0" err="1">
                <a:highlight>
                  <a:srgbClr val="FFFF00"/>
                </a:highlight>
                <a:latin typeface="Twinkl Cursive Looped" panose="02000000000000000000" pitchFamily="2" charset="0"/>
              </a:rPr>
              <a:t>i</a:t>
            </a:r>
            <a:r>
              <a:rPr lang="en-GB" dirty="0">
                <a:latin typeface="Twinkl Cursive Looped" panose="02000000000000000000" pitchFamily="2" charset="0"/>
              </a:rPr>
              <a:t> + </a:t>
            </a:r>
            <a:r>
              <a:rPr lang="en-GB" dirty="0" err="1">
                <a:latin typeface="Twinkl Cursive Looped" panose="02000000000000000000" pitchFamily="2" charset="0"/>
              </a:rPr>
              <a:t>est</a:t>
            </a:r>
            <a:r>
              <a:rPr lang="en-GB" dirty="0">
                <a:latin typeface="Twinkl Cursive Looped" panose="02000000000000000000" pitchFamily="2" charset="0"/>
              </a:rPr>
              <a:t> = happiest</a:t>
            </a: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51202" name="Picture 2" descr="happiest clipart - Clip Art Library">
            <a:extLst>
              <a:ext uri="{FF2B5EF4-FFF2-40B4-BE49-F238E27FC236}">
                <a16:creationId xmlns:a16="http://schemas.microsoft.com/office/drawing/2014/main" id="{25F1E331-2AE6-B78E-B335-55F5882C7D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842" y="526597"/>
            <a:ext cx="2162175" cy="21145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372A4A2-60D3-BCDC-ADD9-9D1932E80F38}"/>
              </a:ext>
            </a:extLst>
          </p:cNvPr>
          <p:cNvSpPr txBox="1"/>
          <p:nvPr/>
        </p:nvSpPr>
        <p:spPr>
          <a:xfrm>
            <a:off x="3963761" y="795048"/>
            <a:ext cx="6098720" cy="1200329"/>
          </a:xfrm>
          <a:prstGeom prst="rect">
            <a:avLst/>
          </a:prstGeom>
          <a:noFill/>
        </p:spPr>
        <p:txBody>
          <a:bodyPr wrap="square">
            <a:spAutoFit/>
          </a:bodyPr>
          <a:lstStyle/>
          <a:p>
            <a:r>
              <a:rPr lang="en-GB" sz="7200" dirty="0">
                <a:latin typeface="Twinkl Cursive Looped" panose="02000000000000000000" pitchFamily="2" charset="0"/>
              </a:rPr>
              <a:t>happiest</a:t>
            </a:r>
            <a:endParaRPr lang="en-GB" sz="7200" dirty="0"/>
          </a:p>
        </p:txBody>
      </p:sp>
      <p:sp>
        <p:nvSpPr>
          <p:cNvPr id="6" name="TextBox 5">
            <a:extLst>
              <a:ext uri="{FF2B5EF4-FFF2-40B4-BE49-F238E27FC236}">
                <a16:creationId xmlns:a16="http://schemas.microsoft.com/office/drawing/2014/main" id="{6A9EA290-F8DB-97A4-22B3-A6D53286B6C7}"/>
              </a:ext>
            </a:extLst>
          </p:cNvPr>
          <p:cNvSpPr txBox="1"/>
          <p:nvPr/>
        </p:nvSpPr>
        <p:spPr>
          <a:xfrm>
            <a:off x="415925" y="5508954"/>
            <a:ext cx="11360150" cy="1107996"/>
          </a:xfrm>
          <a:prstGeom prst="rect">
            <a:avLst/>
          </a:prstGeom>
          <a:noFill/>
        </p:spPr>
        <p:txBody>
          <a:bodyPr wrap="square">
            <a:spAutoFit/>
          </a:bodyPr>
          <a:lstStyle/>
          <a:p>
            <a:r>
              <a:rPr lang="en-GB" sz="6600" dirty="0">
                <a:latin typeface="Twinkl Cursive Looped" panose="02000000000000000000" pitchFamily="2" charset="0"/>
              </a:rPr>
              <a:t>Definition – showing pleasure</a:t>
            </a:r>
            <a:endParaRPr lang="en-GB" sz="6600" dirty="0"/>
          </a:p>
        </p:txBody>
      </p:sp>
      <p:sp>
        <p:nvSpPr>
          <p:cNvPr id="7" name="TextBox 6">
            <a:extLst>
              <a:ext uri="{FF2B5EF4-FFF2-40B4-BE49-F238E27FC236}">
                <a16:creationId xmlns:a16="http://schemas.microsoft.com/office/drawing/2014/main" id="{31F2C0FE-E3E4-55D8-DD1C-9F6E800EBBA6}"/>
              </a:ext>
            </a:extLst>
          </p:cNvPr>
          <p:cNvSpPr txBox="1"/>
          <p:nvPr/>
        </p:nvSpPr>
        <p:spPr>
          <a:xfrm>
            <a:off x="4133171" y="4169980"/>
            <a:ext cx="4814887" cy="1107996"/>
          </a:xfrm>
          <a:prstGeom prst="rect">
            <a:avLst/>
          </a:prstGeom>
          <a:noFill/>
        </p:spPr>
        <p:txBody>
          <a:bodyPr wrap="square">
            <a:spAutoFit/>
          </a:bodyPr>
          <a:lstStyle/>
          <a:p>
            <a:r>
              <a:rPr lang="en-GB" sz="6600" dirty="0">
                <a:latin typeface="Twinkl Cursive Looped" panose="02000000000000000000" pitchFamily="2" charset="0"/>
              </a:rPr>
              <a:t>ADJECTIVE</a:t>
            </a:r>
            <a:endParaRPr lang="en-GB" sz="6600" dirty="0"/>
          </a:p>
        </p:txBody>
      </p:sp>
    </p:spTree>
    <p:extLst>
      <p:ext uri="{BB962C8B-B14F-4D97-AF65-F5344CB8AC3E}">
        <p14:creationId xmlns:p14="http://schemas.microsoft.com/office/powerpoint/2010/main" val="6570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A copier machine is used in school</a:t>
            </a:r>
            <a:r>
              <a:rPr lang="en-GB" dirty="0"/>
              <a:t>.</a:t>
            </a:r>
            <a:endParaRPr lang="en-GB" i="1" dirty="0"/>
          </a:p>
        </p:txBody>
      </p:sp>
    </p:spTree>
    <p:extLst>
      <p:ext uri="{BB962C8B-B14F-4D97-AF65-F5344CB8AC3E}">
        <p14:creationId xmlns:p14="http://schemas.microsoft.com/office/powerpoint/2010/main" val="5200214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A copier machine is used in school</a:t>
            </a:r>
            <a:r>
              <a:rPr lang="en-GB" dirty="0"/>
              <a:t>.</a:t>
            </a:r>
            <a:endParaRPr lang="en-GB" i="1" dirty="0"/>
          </a:p>
        </p:txBody>
      </p:sp>
      <p:sp>
        <p:nvSpPr>
          <p:cNvPr id="3" name="Title 1">
            <a:extLst>
              <a:ext uri="{FF2B5EF4-FFF2-40B4-BE49-F238E27FC236}">
                <a16:creationId xmlns:a16="http://schemas.microsoft.com/office/drawing/2014/main" id="{62881113-F7F7-5D27-C261-4CD71BE3BD0C}"/>
              </a:ext>
            </a:extLst>
          </p:cNvPr>
          <p:cNvSpPr txBox="1">
            <a:spLocks/>
          </p:cNvSpPr>
          <p:nvPr/>
        </p:nvSpPr>
        <p:spPr>
          <a:xfrm>
            <a:off x="2634342" y="2944252"/>
            <a:ext cx="1921329" cy="969496"/>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17227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man cried with happiness when he got married.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2933976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man cried with happiness when he got married.</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197B19AA-BC6D-5A31-2621-9EC93527EE5B}"/>
              </a:ext>
            </a:extLst>
          </p:cNvPr>
          <p:cNvSpPr txBox="1">
            <a:spLocks/>
          </p:cNvSpPr>
          <p:nvPr/>
        </p:nvSpPr>
        <p:spPr>
          <a:xfrm>
            <a:off x="4407807" y="2727565"/>
            <a:ext cx="1681843" cy="969496"/>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87216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It was the happiest day of their lives.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819065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It was the happiest day of their lives.</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636832C8-AA41-DF0B-525D-1D7A1BCC53AC}"/>
              </a:ext>
            </a:extLst>
          </p:cNvPr>
          <p:cNvSpPr txBox="1">
            <a:spLocks/>
          </p:cNvSpPr>
          <p:nvPr/>
        </p:nvSpPr>
        <p:spPr>
          <a:xfrm>
            <a:off x="4544785" y="2852154"/>
            <a:ext cx="2852058"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321619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871456-2C0A-F88C-25A6-9017216AD6E6}"/>
              </a:ext>
            </a:extLst>
          </p:cNvPr>
          <p:cNvSpPr txBox="1"/>
          <p:nvPr/>
        </p:nvSpPr>
        <p:spPr>
          <a:xfrm>
            <a:off x="653142" y="3244334"/>
            <a:ext cx="10842171" cy="1938992"/>
          </a:xfrm>
          <a:prstGeom prst="rect">
            <a:avLst/>
          </a:prstGeom>
          <a:noFill/>
        </p:spPr>
        <p:txBody>
          <a:bodyPr wrap="square">
            <a:spAutoFit/>
          </a:bodyPr>
          <a:lstStyle/>
          <a:p>
            <a:r>
              <a:rPr lang="en-GB" sz="6000" dirty="0">
                <a:latin typeface="Twinkl Cursive Looped" panose="02000000000000000000" pitchFamily="2" charset="0"/>
              </a:rPr>
              <a:t>I am hungry </a:t>
            </a:r>
            <a:r>
              <a:rPr lang="en-GB" sz="6000" dirty="0">
                <a:highlight>
                  <a:srgbClr val="FFFF00"/>
                </a:highlight>
                <a:latin typeface="Twinkl Cursive Looped" panose="02000000000000000000" pitchFamily="2" charset="0"/>
              </a:rPr>
              <a:t>because</a:t>
            </a:r>
            <a:r>
              <a:rPr lang="en-GB" sz="6000" dirty="0">
                <a:latin typeface="Twinkl Cursive Looped" panose="02000000000000000000" pitchFamily="2" charset="0"/>
              </a:rPr>
              <a:t> I missed breakfast. </a:t>
            </a:r>
            <a:endParaRPr lang="en-GB" sz="6000" dirty="0"/>
          </a:p>
        </p:txBody>
      </p:sp>
      <p:sp>
        <p:nvSpPr>
          <p:cNvPr id="5" name="Title 1">
            <a:extLst>
              <a:ext uri="{FF2B5EF4-FFF2-40B4-BE49-F238E27FC236}">
                <a16:creationId xmlns:a16="http://schemas.microsoft.com/office/drawing/2014/main" id="{F8F917EE-E76B-2809-17CB-ECC3F96ADE29}"/>
              </a:ext>
            </a:extLst>
          </p:cNvPr>
          <p:cNvSpPr txBox="1">
            <a:spLocks/>
          </p:cNvSpPr>
          <p:nvPr/>
        </p:nvSpPr>
        <p:spPr>
          <a:xfrm>
            <a:off x="5143500" y="3244335"/>
            <a:ext cx="2808514"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394795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765722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most</a:t>
            </a: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14338" name="Picture 2" descr="Download More Clip Art - More And Less Clipart PNG Image with No Background  - PNGkey.com">
            <a:extLst>
              <a:ext uri="{FF2B5EF4-FFF2-40B4-BE49-F238E27FC236}">
                <a16:creationId xmlns:a16="http://schemas.microsoft.com/office/drawing/2014/main" id="{ED2F2AC5-FD38-5463-2FBB-AE14566AB1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610961"/>
            <a:ext cx="2828925" cy="1619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960C9F2-6D8B-3E63-89C7-E19901350DC1}"/>
              </a:ext>
            </a:extLst>
          </p:cNvPr>
          <p:cNvSpPr txBox="1"/>
          <p:nvPr/>
        </p:nvSpPr>
        <p:spPr>
          <a:xfrm>
            <a:off x="632052" y="4751369"/>
            <a:ext cx="10890250" cy="1323439"/>
          </a:xfrm>
          <a:prstGeom prst="rect">
            <a:avLst/>
          </a:prstGeom>
          <a:noFill/>
        </p:spPr>
        <p:txBody>
          <a:bodyPr wrap="square">
            <a:spAutoFit/>
          </a:bodyPr>
          <a:lstStyle/>
          <a:p>
            <a:r>
              <a:rPr lang="en-GB" sz="4000" dirty="0">
                <a:latin typeface="Twinkl Cursive Looped" panose="02000000000000000000" pitchFamily="2" charset="0"/>
              </a:rPr>
              <a:t>Definition - greatest in amount, quantity, or degree</a:t>
            </a:r>
          </a:p>
        </p:txBody>
      </p:sp>
      <p:sp>
        <p:nvSpPr>
          <p:cNvPr id="5" name="TextBox 4">
            <a:extLst>
              <a:ext uri="{FF2B5EF4-FFF2-40B4-BE49-F238E27FC236}">
                <a16:creationId xmlns:a16="http://schemas.microsoft.com/office/drawing/2014/main" id="{FBE45249-8ACE-7F8C-D766-AD2E84026BDC}"/>
              </a:ext>
            </a:extLst>
          </p:cNvPr>
          <p:cNvSpPr txBox="1"/>
          <p:nvPr/>
        </p:nvSpPr>
        <p:spPr>
          <a:xfrm>
            <a:off x="980395" y="2891931"/>
            <a:ext cx="10890250" cy="707886"/>
          </a:xfrm>
          <a:prstGeom prst="rect">
            <a:avLst/>
          </a:prstGeom>
          <a:noFill/>
        </p:spPr>
        <p:txBody>
          <a:bodyPr wrap="square">
            <a:spAutoFit/>
          </a:bodyPr>
          <a:lstStyle/>
          <a:p>
            <a:pPr algn="ctr"/>
            <a:r>
              <a:rPr lang="en-GB" sz="4000" dirty="0">
                <a:latin typeface="Twinkl Cursive Looped" panose="02000000000000000000" pitchFamily="2" charset="0"/>
              </a:rPr>
              <a:t>DETERMINER</a:t>
            </a:r>
          </a:p>
        </p:txBody>
      </p:sp>
    </p:spTree>
    <p:extLst>
      <p:ext uri="{BB962C8B-B14F-4D97-AF65-F5344CB8AC3E}">
        <p14:creationId xmlns:p14="http://schemas.microsoft.com/office/powerpoint/2010/main" val="260987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4300" y="3080825"/>
            <a:ext cx="12306300" cy="1481650"/>
          </a:xfrm>
        </p:spPr>
        <p:txBody>
          <a:bodyPr>
            <a:normAutofit fontScale="90000"/>
          </a:bodyPr>
          <a:lstStyle/>
          <a:p>
            <a:pPr algn="ctr"/>
            <a:br>
              <a:rPr lang="en-GB" dirty="0"/>
            </a:br>
            <a:r>
              <a:rPr lang="en-GB" dirty="0">
                <a:latin typeface="Twinkl Cursive Looped" panose="02000000000000000000" pitchFamily="2" charset="0"/>
              </a:rPr>
              <a:t>Children love spelling quizzes the   most. </a:t>
            </a:r>
            <a:endParaRPr lang="en-GB" i="1" dirty="0">
              <a:latin typeface="Twinkl Cursive Looped" panose="02000000000000000000" pitchFamily="2" charset="0"/>
            </a:endParaRPr>
          </a:p>
        </p:txBody>
      </p:sp>
      <p:sp>
        <p:nvSpPr>
          <p:cNvPr id="4" name="Title 1">
            <a:extLst>
              <a:ext uri="{FF2B5EF4-FFF2-40B4-BE49-F238E27FC236}">
                <a16:creationId xmlns:a16="http://schemas.microsoft.com/office/drawing/2014/main" id="{9EEC1FE0-ADE6-F2B5-4F32-60B5058D2AED}"/>
              </a:ext>
            </a:extLst>
          </p:cNvPr>
          <p:cNvSpPr txBox="1">
            <a:spLocks/>
          </p:cNvSpPr>
          <p:nvPr/>
        </p:nvSpPr>
        <p:spPr>
          <a:xfrm>
            <a:off x="5197928" y="3592979"/>
            <a:ext cx="1681843"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400299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66738" y="484582"/>
            <a:ext cx="10515600" cy="1481650"/>
          </a:xfrm>
        </p:spPr>
        <p:txBody>
          <a:bodyPr>
            <a:normAutofit/>
          </a:bodyPr>
          <a:lstStyle/>
          <a:p>
            <a:pPr algn="ctr"/>
            <a:r>
              <a:rPr lang="en-GB" dirty="0">
                <a:latin typeface="Twinkl Cursive Looped" panose="02000000000000000000" pitchFamily="2" charset="0"/>
              </a:rPr>
              <a:t>sure</a:t>
            </a:r>
            <a:endParaRPr lang="en-GB" i="1" dirty="0"/>
          </a:p>
        </p:txBody>
      </p:sp>
      <p:pic>
        <p:nvPicPr>
          <p:cNvPr id="15362" name="Picture 2" descr="5,913 Sure Stock Illustrations, Cliparts and Royalty Free Sure Vectors">
            <a:extLst>
              <a:ext uri="{FF2B5EF4-FFF2-40B4-BE49-F238E27FC236}">
                <a16:creationId xmlns:a16="http://schemas.microsoft.com/office/drawing/2014/main" id="{673EC751-62A8-EE8A-BCCE-DC68134CA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8" y="30003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B94F49B-A63F-C09F-59E1-C19BAE724634}"/>
              </a:ext>
            </a:extLst>
          </p:cNvPr>
          <p:cNvSpPr txBox="1"/>
          <p:nvPr/>
        </p:nvSpPr>
        <p:spPr>
          <a:xfrm>
            <a:off x="681717" y="5056805"/>
            <a:ext cx="10944225" cy="1446550"/>
          </a:xfrm>
          <a:prstGeom prst="rect">
            <a:avLst/>
          </a:prstGeom>
          <a:noFill/>
        </p:spPr>
        <p:txBody>
          <a:bodyPr wrap="square">
            <a:spAutoFit/>
          </a:bodyPr>
          <a:lstStyle/>
          <a:p>
            <a:r>
              <a:rPr lang="en-GB" sz="4400" b="0" i="0" dirty="0">
                <a:solidFill>
                  <a:srgbClr val="111111"/>
                </a:solidFill>
                <a:effectLst/>
                <a:latin typeface="Twinkl Cursive Looped" panose="02000000000000000000" pitchFamily="2" charset="0"/>
              </a:rPr>
              <a:t>Definition - completely confident that one is right</a:t>
            </a:r>
            <a:endParaRPr lang="en-GB" sz="4400" dirty="0">
              <a:latin typeface="Twinkl Cursive Looped" panose="02000000000000000000" pitchFamily="2" charset="0"/>
            </a:endParaRPr>
          </a:p>
        </p:txBody>
      </p:sp>
      <p:sp>
        <p:nvSpPr>
          <p:cNvPr id="5" name="Title 1">
            <a:extLst>
              <a:ext uri="{FF2B5EF4-FFF2-40B4-BE49-F238E27FC236}">
                <a16:creationId xmlns:a16="http://schemas.microsoft.com/office/drawing/2014/main" id="{F231B096-4B6D-8B24-D4E0-81576E406B42}"/>
              </a:ext>
            </a:extLst>
          </p:cNvPr>
          <p:cNvSpPr txBox="1">
            <a:spLocks/>
          </p:cNvSpPr>
          <p:nvPr/>
        </p:nvSpPr>
        <p:spPr>
          <a:xfrm>
            <a:off x="681717" y="2436638"/>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a:t>
            </a:r>
            <a:endParaRPr lang="en-GB" i="1" dirty="0"/>
          </a:p>
        </p:txBody>
      </p:sp>
    </p:spTree>
    <p:extLst>
      <p:ext uri="{BB962C8B-B14F-4D97-AF65-F5344CB8AC3E}">
        <p14:creationId xmlns:p14="http://schemas.microsoft.com/office/powerpoint/2010/main" val="2185100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latin typeface="Twinkl Cursive Looped" panose="02000000000000000000" pitchFamily="2" charset="0"/>
              </a:rPr>
              <a:t>The runner was sure he won.</a:t>
            </a:r>
            <a:br>
              <a:rPr lang="en-GB" dirty="0"/>
            </a:br>
            <a:endParaRPr lang="en-GB" i="1" dirty="0"/>
          </a:p>
        </p:txBody>
      </p:sp>
      <p:sp>
        <p:nvSpPr>
          <p:cNvPr id="3" name="Title 1">
            <a:extLst>
              <a:ext uri="{FF2B5EF4-FFF2-40B4-BE49-F238E27FC236}">
                <a16:creationId xmlns:a16="http://schemas.microsoft.com/office/drawing/2014/main" id="{AE6798E3-5AA1-2B0F-C187-848FE5FAD8F4}"/>
              </a:ext>
            </a:extLst>
          </p:cNvPr>
          <p:cNvSpPr txBox="1">
            <a:spLocks/>
          </p:cNvSpPr>
          <p:nvPr/>
        </p:nvSpPr>
        <p:spPr>
          <a:xfrm>
            <a:off x="6455229" y="2852154"/>
            <a:ext cx="1611086"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5777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691695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697198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39546459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Most</a:t>
            </a:r>
            <a:r>
              <a:rPr lang="en-GB" sz="4000" dirty="0">
                <a:solidFill>
                  <a:srgbClr val="000000"/>
                </a:solidFill>
                <a:effectLst/>
                <a:latin typeface="Twinkl Cursive Looped" panose="02000000000000000000" pitchFamily="2" charset="0"/>
                <a:ea typeface="Times New Roman" panose="02020603050405020304" pitchFamily="18" charset="0"/>
              </a:rPr>
              <a:t> children learn about the North and South poles.  They learn that scientists are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sure</a:t>
            </a:r>
            <a:r>
              <a:rPr lang="en-GB" sz="4000" dirty="0">
                <a:solidFill>
                  <a:srgbClr val="000000"/>
                </a:solidFill>
                <a:effectLst/>
                <a:latin typeface="Twinkl Cursive Looped" panose="02000000000000000000" pitchFamily="2" charset="0"/>
                <a:ea typeface="Times New Roman" panose="02020603050405020304" pitchFamily="18" charset="0"/>
              </a:rPr>
              <a:t> that the massive ice sheets are melting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because</a:t>
            </a:r>
            <a:r>
              <a:rPr lang="en-GB" sz="4000" dirty="0">
                <a:solidFill>
                  <a:srgbClr val="000000"/>
                </a:solidFill>
                <a:effectLst/>
                <a:latin typeface="Twinkl Cursive Looped" panose="02000000000000000000" pitchFamily="2" charset="0"/>
                <a:ea typeface="Times New Roman" panose="02020603050405020304" pitchFamily="18" charset="0"/>
              </a:rPr>
              <a:t> of global warming.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saddest</a:t>
            </a:r>
            <a:r>
              <a:rPr lang="en-GB" sz="4000" dirty="0">
                <a:solidFill>
                  <a:srgbClr val="000000"/>
                </a:solidFill>
                <a:effectLst/>
                <a:latin typeface="Twinkl Cursive Looped" panose="02000000000000000000" pitchFamily="2" charset="0"/>
                <a:ea typeface="Times New Roman" panose="02020603050405020304" pitchFamily="18" charset="0"/>
              </a:rPr>
              <a:t> thing is that not everyone believes this.  World Leaders have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cried</a:t>
            </a:r>
            <a:r>
              <a:rPr lang="en-GB" sz="4000" dirty="0">
                <a:solidFill>
                  <a:srgbClr val="000000"/>
                </a:solidFill>
                <a:effectLst/>
                <a:latin typeface="Twinkl Cursive Looped" panose="02000000000000000000" pitchFamily="2" charset="0"/>
                <a:ea typeface="Times New Roman" panose="02020603050405020304" pitchFamily="18" charset="0"/>
              </a:rPr>
              <a:t> out to people to recognise climate change and how people can be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happiest</a:t>
            </a:r>
            <a:r>
              <a:rPr lang="en-GB" sz="4000" dirty="0">
                <a:solidFill>
                  <a:srgbClr val="000000"/>
                </a:solidFill>
                <a:effectLst/>
                <a:latin typeface="Twinkl Cursive Looped" panose="02000000000000000000" pitchFamily="2" charset="0"/>
                <a:ea typeface="Times New Roman" panose="02020603050405020304" pitchFamily="18" charset="0"/>
              </a:rPr>
              <a:t> if they begin to help the planet.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Babies</a:t>
            </a:r>
            <a:r>
              <a:rPr lang="en-GB" sz="4000" dirty="0">
                <a:solidFill>
                  <a:srgbClr val="000000"/>
                </a:solidFill>
                <a:effectLst/>
                <a:latin typeface="Twinkl Cursive Looped" panose="02000000000000000000" pitchFamily="2" charset="0"/>
                <a:ea typeface="Times New Roman" panose="02020603050405020304" pitchFamily="18" charset="0"/>
              </a:rPr>
              <a:t>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276225944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224863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76000396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They learn that scientists are sure that the massive ice sheets are melting because of global warming.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69231182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Autumn 2</a:t>
            </a:r>
          </a:p>
          <a:p>
            <a:r>
              <a:rPr lang="en-GB" sz="7200" dirty="0">
                <a:latin typeface="Twinkl Cursive Looped" panose="02000000000000000000" pitchFamily="2" charset="0"/>
              </a:rPr>
              <a:t>Week 1 - Wednesday</a:t>
            </a:r>
          </a:p>
          <a:p>
            <a:endParaRPr lang="en-GB" sz="7200" dirty="0"/>
          </a:p>
        </p:txBody>
      </p:sp>
    </p:spTree>
    <p:extLst>
      <p:ext uri="{BB962C8B-B14F-4D97-AF65-F5344CB8AC3E}">
        <p14:creationId xmlns:p14="http://schemas.microsoft.com/office/powerpoint/2010/main" val="40259213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537841-2224-F46F-F0E4-3B04041A22D1}"/>
              </a:ext>
            </a:extLst>
          </p:cNvPr>
          <p:cNvPicPr>
            <a:picLocks noChangeAspect="1"/>
          </p:cNvPicPr>
          <p:nvPr/>
        </p:nvPicPr>
        <p:blipFill rotWithShape="1">
          <a:blip r:embed="rId2"/>
          <a:srcRect l="15536" t="12125" r="14822" b="9265"/>
          <a:stretch/>
        </p:blipFill>
        <p:spPr>
          <a:xfrm>
            <a:off x="538843" y="-1885"/>
            <a:ext cx="10809514" cy="6859885"/>
          </a:xfrm>
          <a:prstGeom prst="rect">
            <a:avLst/>
          </a:prstGeom>
        </p:spPr>
      </p:pic>
    </p:spTree>
    <p:extLst>
      <p:ext uri="{BB962C8B-B14F-4D97-AF65-F5344CB8AC3E}">
        <p14:creationId xmlns:p14="http://schemas.microsoft.com/office/powerpoint/2010/main" val="8805335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402804882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52841199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because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pic>
        <p:nvPicPr>
          <p:cNvPr id="1026" name="Picture 2" descr="question clipart - Clip Art Library">
            <a:extLst>
              <a:ext uri="{FF2B5EF4-FFF2-40B4-BE49-F238E27FC236}">
                <a16:creationId xmlns:a16="http://schemas.microsoft.com/office/drawing/2014/main" id="{6E0BE8C7-87AA-F638-5DFB-5CB965A26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066" y="257856"/>
            <a:ext cx="1914525" cy="23907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r>
              <a:rPr lang="en-GB" sz="6000" dirty="0">
                <a:latin typeface="Twinkl Cursive Looped" panose="02000000000000000000" pitchFamily="2" charset="0"/>
              </a:rPr>
              <a:t>Definition – giving a reason </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endParaRPr lang="en-GB" dirty="0"/>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algn="ctr"/>
            <a:r>
              <a:rPr lang="en-GB" sz="6000" dirty="0">
                <a:latin typeface="Twinkl Cursive Looped" panose="02000000000000000000" pitchFamily="2" charset="0"/>
              </a:rPr>
              <a:t>CONJUNCTION</a:t>
            </a:r>
          </a:p>
        </p:txBody>
      </p:sp>
    </p:spTree>
    <p:extLst>
      <p:ext uri="{BB962C8B-B14F-4D97-AF65-F5344CB8AC3E}">
        <p14:creationId xmlns:p14="http://schemas.microsoft.com/office/powerpoint/2010/main" val="359582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871456-2C0A-F88C-25A6-9017216AD6E6}"/>
              </a:ext>
            </a:extLst>
          </p:cNvPr>
          <p:cNvSpPr txBox="1"/>
          <p:nvPr/>
        </p:nvSpPr>
        <p:spPr>
          <a:xfrm>
            <a:off x="653142" y="3244334"/>
            <a:ext cx="10842171" cy="1938992"/>
          </a:xfrm>
          <a:prstGeom prst="rect">
            <a:avLst/>
          </a:prstGeom>
          <a:noFill/>
        </p:spPr>
        <p:txBody>
          <a:bodyPr wrap="square">
            <a:spAutoFit/>
          </a:bodyPr>
          <a:lstStyle/>
          <a:p>
            <a:r>
              <a:rPr lang="en-GB" sz="6000" dirty="0">
                <a:latin typeface="Twinkl Cursive Looped" panose="02000000000000000000" pitchFamily="2" charset="0"/>
              </a:rPr>
              <a:t>I am hungry </a:t>
            </a:r>
            <a:r>
              <a:rPr lang="en-GB" sz="6000" dirty="0">
                <a:highlight>
                  <a:srgbClr val="FFFF00"/>
                </a:highlight>
                <a:latin typeface="Twinkl Cursive Looped" panose="02000000000000000000" pitchFamily="2" charset="0"/>
              </a:rPr>
              <a:t>because</a:t>
            </a:r>
            <a:r>
              <a:rPr lang="en-GB" sz="6000" dirty="0">
                <a:latin typeface="Twinkl Cursive Looped" panose="02000000000000000000" pitchFamily="2" charset="0"/>
              </a:rPr>
              <a:t> I missed breakfast. </a:t>
            </a:r>
            <a:endParaRPr lang="en-GB" sz="6000" dirty="0"/>
          </a:p>
        </p:txBody>
      </p:sp>
      <p:sp>
        <p:nvSpPr>
          <p:cNvPr id="5" name="Title 1">
            <a:extLst>
              <a:ext uri="{FF2B5EF4-FFF2-40B4-BE49-F238E27FC236}">
                <a16:creationId xmlns:a16="http://schemas.microsoft.com/office/drawing/2014/main" id="{F8F917EE-E76B-2809-17CB-ECC3F96ADE29}"/>
              </a:ext>
            </a:extLst>
          </p:cNvPr>
          <p:cNvSpPr txBox="1">
            <a:spLocks/>
          </p:cNvSpPr>
          <p:nvPr/>
        </p:nvSpPr>
        <p:spPr>
          <a:xfrm>
            <a:off x="5143500" y="3244335"/>
            <a:ext cx="2808514"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404525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86700400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children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r>
              <a:rPr lang="en-GB" sz="6000" dirty="0">
                <a:latin typeface="Twinkl Cursive Looped" panose="02000000000000000000" pitchFamily="2" charset="0"/>
              </a:rPr>
              <a:t>Definition – young people</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endParaRPr lang="en-GB" dirty="0"/>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algn="ctr"/>
            <a:r>
              <a:rPr lang="en-GB" sz="6000" dirty="0">
                <a:latin typeface="Twinkl Cursive Looped" panose="02000000000000000000" pitchFamily="2" charset="0"/>
              </a:rPr>
              <a:t>NOUN</a:t>
            </a:r>
          </a:p>
        </p:txBody>
      </p:sp>
      <p:pic>
        <p:nvPicPr>
          <p:cNvPr id="3" name="Picture 2" descr="Free Child Clipart, Download Free Child Clipart png images, Free ClipArts  on Clipart Library">
            <a:extLst>
              <a:ext uri="{FF2B5EF4-FFF2-40B4-BE49-F238E27FC236}">
                <a16:creationId xmlns:a16="http://schemas.microsoft.com/office/drawing/2014/main" id="{F7287AC9-F971-C0FC-EC75-0A8B044D4A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107" y="625928"/>
            <a:ext cx="35433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97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highlight>
                  <a:srgbClr val="FFFF00"/>
                </a:highlight>
                <a:latin typeface="Twinkl Cursive Looped" panose="02000000000000000000" pitchFamily="2" charset="0"/>
              </a:rPr>
              <a:t>Children</a:t>
            </a:r>
            <a:r>
              <a:rPr lang="en-GB" dirty="0">
                <a:latin typeface="Twinkl Cursive Looped" panose="02000000000000000000" pitchFamily="2" charset="0"/>
              </a:rPr>
              <a:t> enjoy spelling sessions.  </a:t>
            </a:r>
          </a:p>
        </p:txBody>
      </p:sp>
      <p:sp>
        <p:nvSpPr>
          <p:cNvPr id="3" name="Title 1">
            <a:extLst>
              <a:ext uri="{FF2B5EF4-FFF2-40B4-BE49-F238E27FC236}">
                <a16:creationId xmlns:a16="http://schemas.microsoft.com/office/drawing/2014/main" id="{5FDD4F99-8FA8-32A8-4554-9C760032C85A}"/>
              </a:ext>
            </a:extLst>
          </p:cNvPr>
          <p:cNvSpPr txBox="1">
            <a:spLocks/>
          </p:cNvSpPr>
          <p:nvPr/>
        </p:nvSpPr>
        <p:spPr>
          <a:xfrm>
            <a:off x="1094014" y="3642729"/>
            <a:ext cx="2808514"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118652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3819</Words>
  <Application>Microsoft Office PowerPoint</Application>
  <PresentationFormat>Widescreen</PresentationFormat>
  <Paragraphs>509</Paragraphs>
  <Slides>231</Slides>
  <Notes>48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231</vt:i4>
      </vt:variant>
    </vt:vector>
  </HeadingPairs>
  <TitlesOfParts>
    <vt:vector size="237" baseType="lpstr">
      <vt:lpstr>Arial</vt:lpstr>
      <vt:lpstr>Calibri</vt:lpstr>
      <vt:lpstr>Calibri Light</vt:lpstr>
      <vt:lpstr>Georgia</vt:lpstr>
      <vt:lpstr>Twinkl Cursive Looped</vt:lpstr>
      <vt:lpstr>Office Theme</vt:lpstr>
      <vt:lpstr>Spelling Y3</vt:lpstr>
      <vt:lpstr>PowerPoint Presentation</vt:lpstr>
      <vt:lpstr>PowerPoint Presentation</vt:lpstr>
      <vt:lpstr>PowerPoint Presentation</vt:lpstr>
      <vt:lpstr>Let’s Revisit and Review…</vt:lpstr>
      <vt:lpstr>Do you remember this challenge word?</vt:lpstr>
      <vt:lpstr>because    </vt:lpstr>
      <vt:lpstr>PowerPoint Presentation</vt:lpstr>
      <vt:lpstr>Do you remember this challenge word?</vt:lpstr>
      <vt:lpstr>children    </vt:lpstr>
      <vt:lpstr>  Children enjoy spelling sessions.  </vt:lpstr>
      <vt:lpstr>The suffix -le</vt:lpstr>
      <vt:lpstr>-le  this is the most common  suffix to use</vt:lpstr>
      <vt:lpstr>-le</vt:lpstr>
      <vt:lpstr>apple</vt:lpstr>
      <vt:lpstr>table</vt:lpstr>
      <vt:lpstr>bottle</vt:lpstr>
      <vt:lpstr>little</vt:lpstr>
      <vt:lpstr>Let’s Teach and Practise</vt:lpstr>
      <vt:lpstr>The suffix  -ies</vt:lpstr>
      <vt:lpstr>-ies  if a noun or verb ends in y   change the y to an i and add es</vt:lpstr>
      <vt:lpstr>Noun ending in y – change y to an i and add es</vt:lpstr>
      <vt:lpstr>-ies</vt:lpstr>
      <vt:lpstr>flies</vt:lpstr>
      <vt:lpstr>tries n</vt:lpstr>
      <vt:lpstr>babies</vt:lpstr>
      <vt:lpstr>flies </vt:lpstr>
      <vt:lpstr>tries </vt:lpstr>
      <vt:lpstr>babies </vt:lpstr>
      <vt:lpstr>A bird flies across the sky.</vt:lpstr>
      <vt:lpstr>Everyone tries hard at school.</vt:lpstr>
      <vt:lpstr>The babies were crying loudly for their food.</vt:lpstr>
      <vt:lpstr>New CHALLENGE words.</vt:lpstr>
      <vt:lpstr>most   </vt:lpstr>
      <vt:lpstr> Children love spelling quizzes the   most. </vt:lpstr>
      <vt:lpstr>sure</vt:lpstr>
      <vt:lpstr> The runner was sure he won. </vt:lpstr>
      <vt:lpstr>Let’s Practise and Apply.</vt:lpstr>
      <vt:lpstr>Can you spot the spelling rule words and the challenge words?</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Write this sentence as I dictate it to you.</vt:lpstr>
      <vt:lpstr>Most children learn about the North and South poles. </vt:lpstr>
      <vt:lpstr>PowerPoint Presentation</vt:lpstr>
      <vt:lpstr>PowerPoint Presentation</vt:lpstr>
      <vt:lpstr>Let’s Revisit and Review…</vt:lpstr>
      <vt:lpstr>Do you remember this challenge word?</vt:lpstr>
      <vt:lpstr>because    </vt:lpstr>
      <vt:lpstr>PowerPoint Presentation</vt:lpstr>
      <vt:lpstr>Do you remember this challenge word?</vt:lpstr>
      <vt:lpstr>children    </vt:lpstr>
      <vt:lpstr>  Children enjoy spelling sessions.  </vt:lpstr>
      <vt:lpstr>The suffix -le</vt:lpstr>
      <vt:lpstr>-le</vt:lpstr>
      <vt:lpstr>-le  this is the most common  suffix to use</vt:lpstr>
      <vt:lpstr>middle</vt:lpstr>
      <vt:lpstr>wobble</vt:lpstr>
      <vt:lpstr>multiple</vt:lpstr>
      <vt:lpstr>dazzle</vt:lpstr>
      <vt:lpstr>Let’s Teach and Practise</vt:lpstr>
      <vt:lpstr>The suffixes  -ed   -er  -est </vt:lpstr>
      <vt:lpstr>-ed</vt:lpstr>
      <vt:lpstr>-er</vt:lpstr>
      <vt:lpstr>-est</vt:lpstr>
      <vt:lpstr>-ed   -er   -est   if the word ends consonant y  change the y to an i and add suffix</vt:lpstr>
      <vt:lpstr>word ending in consonant y – change y to an i and add ed</vt:lpstr>
      <vt:lpstr>er</vt:lpstr>
      <vt:lpstr>copier </vt:lpstr>
      <vt:lpstr>cried n</vt:lpstr>
      <vt:lpstr>happiest</vt:lpstr>
      <vt:lpstr> copy -&gt;i + er = copier</vt:lpstr>
      <vt:lpstr> cry -&gt;i + ed = cried </vt:lpstr>
      <vt:lpstr> happy -&gt;i + est = happiest </vt:lpstr>
      <vt:lpstr>A copier machine is used in school.</vt:lpstr>
      <vt:lpstr>A copier machine is used in school.</vt:lpstr>
      <vt:lpstr>The man cried with happiness when he got married.</vt:lpstr>
      <vt:lpstr>The man cried with happiness when he got married.</vt:lpstr>
      <vt:lpstr>It was the happiest day of their lives.</vt:lpstr>
      <vt:lpstr>It was the happiest day of their lives.</vt:lpstr>
      <vt:lpstr>New CHALLENGE words.</vt:lpstr>
      <vt:lpstr>most   </vt:lpstr>
      <vt:lpstr> Children love spelling quizzes the   most. </vt:lpstr>
      <vt:lpstr>sure</vt:lpstr>
      <vt:lpstr> The runner was sure he won. </vt:lpstr>
      <vt:lpstr>Let’s Practise and Apply.</vt:lpstr>
      <vt:lpstr>Can you spot the spelling rule words and the challenge words?</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Write this sentence as I dictate it to you.</vt:lpstr>
      <vt:lpstr>They learn that scientists are sure that the massive ice sheets are melting because of global warming. </vt:lpstr>
      <vt:lpstr>PowerPoint Presentation</vt:lpstr>
      <vt:lpstr>PowerPoint Presentation</vt:lpstr>
      <vt:lpstr>Let’s Revisit and Review…</vt:lpstr>
      <vt:lpstr>Do you remember this challenge word?</vt:lpstr>
      <vt:lpstr>because    </vt:lpstr>
      <vt:lpstr>PowerPoint Presentation</vt:lpstr>
      <vt:lpstr>Do you remember this challenge word?</vt:lpstr>
      <vt:lpstr>children    </vt:lpstr>
      <vt:lpstr>  Children enjoy spelling sessions.  </vt:lpstr>
      <vt:lpstr>The suffix -el</vt:lpstr>
      <vt:lpstr>-el</vt:lpstr>
      <vt:lpstr>-el   The –el spelling is much less common than –le.   The –el spelling is used after m, n, r, s, v, w and more often than not after s. </vt:lpstr>
      <vt:lpstr>camel </vt:lpstr>
      <vt:lpstr>tunnel</vt:lpstr>
      <vt:lpstr>squirrel</vt:lpstr>
      <vt:lpstr>travel</vt:lpstr>
      <vt:lpstr>Let’s Teach and Practise</vt:lpstr>
      <vt:lpstr>The suffixes   -ing   -ed  -er   -est</vt:lpstr>
      <vt:lpstr>-ing</vt:lpstr>
      <vt:lpstr>-ed</vt:lpstr>
      <vt:lpstr>-er</vt:lpstr>
      <vt:lpstr>-est</vt:lpstr>
      <vt:lpstr>  -ing  -ed  -er  -est  words ending in vowel consonant   double the consonant and add the suffix</vt:lpstr>
      <vt:lpstr>vowel + consonant = </vt:lpstr>
      <vt:lpstr>patted </vt:lpstr>
      <vt:lpstr>humming n</vt:lpstr>
      <vt:lpstr>saddest</vt:lpstr>
      <vt:lpstr> pat -&gt;t + ed = patted  </vt:lpstr>
      <vt:lpstr> hum -&gt;m + ing = humming  </vt:lpstr>
      <vt:lpstr> sad -&gt;d + est = saddest  </vt:lpstr>
      <vt:lpstr>I patted my pocket to find my pencil.</vt:lpstr>
      <vt:lpstr>The humming bird’s wings beat very quickly.</vt:lpstr>
      <vt:lpstr>It is the saddest time when we leave school. </vt:lpstr>
      <vt:lpstr>New CHALLENGE words.</vt:lpstr>
      <vt:lpstr>most   </vt:lpstr>
      <vt:lpstr> Children love spelling quizzes the   most. </vt:lpstr>
      <vt:lpstr>sure</vt:lpstr>
      <vt:lpstr> The runner was sure he won. </vt:lpstr>
      <vt:lpstr>Let’s Practise and Apply.</vt:lpstr>
      <vt:lpstr>Can you spot the spelling rule words and the challenge words?</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Write this sentence as I dictate it to you.</vt:lpstr>
      <vt:lpstr>World Leaders have cried out to people to recognise climate change and how people can be happiest if they begin to help the planet. </vt:lpstr>
      <vt:lpstr>PowerPoint Presentation</vt:lpstr>
      <vt:lpstr>PowerPoint Presentation</vt:lpstr>
      <vt:lpstr>Let’s Revisit and Review…</vt:lpstr>
      <vt:lpstr>Do you remember this challenge word?</vt:lpstr>
      <vt:lpstr>because    </vt:lpstr>
      <vt:lpstr>PowerPoint Presentation</vt:lpstr>
      <vt:lpstr>Do you remember this challenge word?</vt:lpstr>
      <vt:lpstr>children    </vt:lpstr>
      <vt:lpstr>  Children enjoy spelling sessions.  </vt:lpstr>
      <vt:lpstr>The suffix -el</vt:lpstr>
      <vt:lpstr>-el</vt:lpstr>
      <vt:lpstr>-el   The –el spelling is much less common than –le.   The –el spelling is used after m, n, r, s, v, w and more often than not after s. </vt:lpstr>
      <vt:lpstr>towel</vt:lpstr>
      <vt:lpstr>tinsel</vt:lpstr>
      <vt:lpstr>bagel</vt:lpstr>
      <vt:lpstr>vowel</vt:lpstr>
      <vt:lpstr>Let’s Teach and Practise</vt:lpstr>
      <vt:lpstr>The suffixes  -ing   -ed   -er   -est</vt:lpstr>
      <vt:lpstr>-ing</vt:lpstr>
      <vt:lpstr>-ed</vt:lpstr>
      <vt:lpstr>-er</vt:lpstr>
      <vt:lpstr>-est</vt:lpstr>
      <vt:lpstr>-ing   -ed   -er   -est  if the word ends in an e  remove the e and add the suffix</vt:lpstr>
      <vt:lpstr>Word ends in e – take off the e and add ing</vt:lpstr>
      <vt:lpstr>hiking</vt:lpstr>
      <vt:lpstr>hiked n</vt:lpstr>
      <vt:lpstr>hiker</vt:lpstr>
      <vt:lpstr> hike - e + ing = hiking  </vt:lpstr>
      <vt:lpstr> hike -e + ed = hiked  </vt:lpstr>
      <vt:lpstr> hike -e + er = hiker   </vt:lpstr>
      <vt:lpstr>The man was hiking up a hill.</vt:lpstr>
      <vt:lpstr>He hiked to the very top.</vt:lpstr>
      <vt:lpstr>The hiker was tired. </vt:lpstr>
      <vt:lpstr>New CHALLENGE words.</vt:lpstr>
      <vt:lpstr>most   </vt:lpstr>
      <vt:lpstr> Children love spelling quizzes the   most. </vt:lpstr>
      <vt:lpstr>sure</vt:lpstr>
      <vt:lpstr> The runner was sure he won. </vt:lpstr>
      <vt:lpstr>Let’s Practise and Apply.</vt:lpstr>
      <vt:lpstr>Can you spot the spelling rule words and the challenge words?</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Write this sentence as I dictate it to you.</vt:lpstr>
      <vt:lpstr>Babies deserve to grow up in a healthy world. </vt:lpstr>
      <vt:lpstr>PowerPoint Presentation</vt:lpstr>
      <vt:lpstr>PowerPoint Presentation</vt:lpstr>
      <vt:lpstr>Old challenge words…</vt:lpstr>
      <vt:lpstr>because</vt:lpstr>
      <vt:lpstr>children</vt:lpstr>
      <vt:lpstr>Old spelling rule words…</vt:lpstr>
      <vt:lpstr>table</vt:lpstr>
      <vt:lpstr>apple</vt:lpstr>
      <vt:lpstr>bottle</vt:lpstr>
      <vt:lpstr>little</vt:lpstr>
      <vt:lpstr>middle</vt:lpstr>
      <vt:lpstr>wobble</vt:lpstr>
      <vt:lpstr>multiple</vt:lpstr>
      <vt:lpstr>dazzle</vt:lpstr>
      <vt:lpstr>camel</vt:lpstr>
      <vt:lpstr>tunnel</vt:lpstr>
      <vt:lpstr>squirrel</vt:lpstr>
      <vt:lpstr>travel</vt:lpstr>
      <vt:lpstr>towel</vt:lpstr>
      <vt:lpstr>tinsel</vt:lpstr>
      <vt:lpstr>bagel</vt:lpstr>
      <vt:lpstr>vowel</vt:lpstr>
      <vt:lpstr>New spelling rule words…</vt:lpstr>
      <vt:lpstr>flies</vt:lpstr>
      <vt:lpstr>tries</vt:lpstr>
      <vt:lpstr>babies</vt:lpstr>
      <vt:lpstr>copier</vt:lpstr>
      <vt:lpstr>cried</vt:lpstr>
      <vt:lpstr>happiest</vt:lpstr>
      <vt:lpstr>patted</vt:lpstr>
      <vt:lpstr>humming</vt:lpstr>
      <vt:lpstr>saddest</vt:lpstr>
      <vt:lpstr>hiking</vt:lpstr>
      <vt:lpstr>hiked</vt:lpstr>
      <vt:lpstr>hiker</vt:lpstr>
      <vt:lpstr>New challenge words…</vt:lpstr>
      <vt:lpstr>most</vt:lpstr>
      <vt:lpstr>sure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Y3</dc:title>
  <dc:creator>Kelly Stokes</dc:creator>
  <cp:lastModifiedBy>Kelly Stokes</cp:lastModifiedBy>
  <cp:revision>4</cp:revision>
  <cp:lastPrinted>2022-05-27T07:40:55Z</cp:lastPrinted>
  <dcterms:created xsi:type="dcterms:W3CDTF">2022-03-23T13:56:57Z</dcterms:created>
  <dcterms:modified xsi:type="dcterms:W3CDTF">2023-05-04T07:03:49Z</dcterms:modified>
</cp:coreProperties>
</file>