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3"/>
  </p:notesMasterIdLst>
  <p:sldIdLst>
    <p:sldId id="256" r:id="rId2"/>
    <p:sldId id="322" r:id="rId3"/>
    <p:sldId id="257" r:id="rId4"/>
    <p:sldId id="604" r:id="rId5"/>
    <p:sldId id="258" r:id="rId6"/>
    <p:sldId id="333" r:id="rId7"/>
    <p:sldId id="335" r:id="rId8"/>
    <p:sldId id="896" r:id="rId9"/>
    <p:sldId id="337" r:id="rId10"/>
    <p:sldId id="897" r:id="rId11"/>
    <p:sldId id="340" r:id="rId12"/>
    <p:sldId id="259" r:id="rId13"/>
    <p:sldId id="261" r:id="rId14"/>
    <p:sldId id="260" r:id="rId15"/>
    <p:sldId id="609" r:id="rId16"/>
    <p:sldId id="610" r:id="rId17"/>
    <p:sldId id="611" r:id="rId18"/>
    <p:sldId id="612" r:id="rId19"/>
    <p:sldId id="267" r:id="rId20"/>
    <p:sldId id="605" r:id="rId21"/>
    <p:sldId id="607" r:id="rId22"/>
    <p:sldId id="608" r:id="rId23"/>
    <p:sldId id="606" r:id="rId24"/>
    <p:sldId id="282" r:id="rId25"/>
    <p:sldId id="285" r:id="rId26"/>
    <p:sldId id="284" r:id="rId27"/>
    <p:sldId id="613" r:id="rId28"/>
    <p:sldId id="898" r:id="rId29"/>
    <p:sldId id="899" r:id="rId30"/>
    <p:sldId id="622" r:id="rId31"/>
    <p:sldId id="623" r:id="rId32"/>
    <p:sldId id="625" r:id="rId33"/>
    <p:sldId id="303" r:id="rId34"/>
    <p:sldId id="308" r:id="rId35"/>
    <p:sldId id="312" r:id="rId36"/>
    <p:sldId id="313" r:id="rId37"/>
    <p:sldId id="315" r:id="rId38"/>
    <p:sldId id="304" r:id="rId39"/>
    <p:sldId id="318" r:id="rId40"/>
    <p:sldId id="316" r:id="rId41"/>
    <p:sldId id="627" r:id="rId42"/>
    <p:sldId id="331" r:id="rId43"/>
    <p:sldId id="332" r:id="rId44"/>
    <p:sldId id="323" r:id="rId45"/>
    <p:sldId id="628" r:id="rId46"/>
    <p:sldId id="629" r:id="rId47"/>
    <p:sldId id="630" r:id="rId48"/>
    <p:sldId id="900" r:id="rId49"/>
    <p:sldId id="901" r:id="rId50"/>
    <p:sldId id="902" r:id="rId51"/>
    <p:sldId id="903" r:id="rId52"/>
    <p:sldId id="904" r:id="rId53"/>
    <p:sldId id="638" r:id="rId54"/>
    <p:sldId id="639" r:id="rId55"/>
    <p:sldId id="640" r:id="rId56"/>
    <p:sldId id="842" r:id="rId57"/>
    <p:sldId id="843" r:id="rId58"/>
    <p:sldId id="844" r:id="rId59"/>
    <p:sldId id="845" r:id="rId60"/>
    <p:sldId id="653" r:id="rId61"/>
    <p:sldId id="654" r:id="rId62"/>
    <p:sldId id="655" r:id="rId63"/>
    <p:sldId id="846" r:id="rId64"/>
    <p:sldId id="847" r:id="rId65"/>
    <p:sldId id="656" r:id="rId66"/>
    <p:sldId id="657" r:id="rId67"/>
    <p:sldId id="658" r:id="rId68"/>
    <p:sldId id="664" r:id="rId69"/>
    <p:sldId id="661" r:id="rId70"/>
    <p:sldId id="663" r:id="rId71"/>
    <p:sldId id="665" r:id="rId72"/>
    <p:sldId id="849" r:id="rId73"/>
    <p:sldId id="850" r:id="rId74"/>
    <p:sldId id="673" r:id="rId75"/>
    <p:sldId id="851" r:id="rId76"/>
    <p:sldId id="676" r:id="rId77"/>
    <p:sldId id="853" r:id="rId78"/>
    <p:sldId id="679" r:id="rId79"/>
    <p:sldId id="855" r:id="rId80"/>
    <p:sldId id="682" r:id="rId81"/>
    <p:sldId id="910" r:id="rId82"/>
    <p:sldId id="911" r:id="rId83"/>
    <p:sldId id="912" r:id="rId84"/>
    <p:sldId id="913" r:id="rId85"/>
    <p:sldId id="693" r:id="rId86"/>
    <p:sldId id="694" r:id="rId87"/>
    <p:sldId id="695" r:id="rId88"/>
    <p:sldId id="696" r:id="rId89"/>
    <p:sldId id="697" r:id="rId90"/>
    <p:sldId id="698" r:id="rId91"/>
    <p:sldId id="324" r:id="rId92"/>
    <p:sldId id="700" r:id="rId93"/>
    <p:sldId id="701" r:id="rId94"/>
    <p:sldId id="702" r:id="rId95"/>
    <p:sldId id="905" r:id="rId96"/>
    <p:sldId id="906" r:id="rId97"/>
    <p:sldId id="907" r:id="rId98"/>
    <p:sldId id="908" r:id="rId99"/>
    <p:sldId id="909" r:id="rId100"/>
    <p:sldId id="710" r:id="rId101"/>
    <p:sldId id="711" r:id="rId102"/>
    <p:sldId id="712" r:id="rId103"/>
    <p:sldId id="857" r:id="rId104"/>
    <p:sldId id="858" r:id="rId105"/>
    <p:sldId id="859" r:id="rId106"/>
    <p:sldId id="860" r:id="rId107"/>
    <p:sldId id="725" r:id="rId108"/>
    <p:sldId id="726" r:id="rId109"/>
    <p:sldId id="862" r:id="rId110"/>
    <p:sldId id="863" r:id="rId111"/>
    <p:sldId id="864" r:id="rId112"/>
    <p:sldId id="865" r:id="rId113"/>
    <p:sldId id="728" r:id="rId114"/>
    <p:sldId id="729" r:id="rId115"/>
    <p:sldId id="731" r:id="rId116"/>
    <p:sldId id="733" r:id="rId117"/>
    <p:sldId id="735" r:id="rId118"/>
    <p:sldId id="866" r:id="rId119"/>
    <p:sldId id="867" r:id="rId120"/>
    <p:sldId id="868" r:id="rId121"/>
    <p:sldId id="745" r:id="rId122"/>
    <p:sldId id="748" r:id="rId123"/>
    <p:sldId id="751" r:id="rId124"/>
    <p:sldId id="754" r:id="rId125"/>
    <p:sldId id="914" r:id="rId126"/>
    <p:sldId id="915" r:id="rId127"/>
    <p:sldId id="916" r:id="rId128"/>
    <p:sldId id="917" r:id="rId129"/>
    <p:sldId id="765" r:id="rId130"/>
    <p:sldId id="766" r:id="rId131"/>
    <p:sldId id="767" r:id="rId132"/>
    <p:sldId id="768" r:id="rId133"/>
    <p:sldId id="769" r:id="rId134"/>
    <p:sldId id="770" r:id="rId135"/>
    <p:sldId id="699" r:id="rId136"/>
    <p:sldId id="771" r:id="rId137"/>
    <p:sldId id="772" r:id="rId138"/>
    <p:sldId id="773" r:id="rId139"/>
    <p:sldId id="922" r:id="rId140"/>
    <p:sldId id="923" r:id="rId141"/>
    <p:sldId id="924" r:id="rId142"/>
    <p:sldId id="925" r:id="rId143"/>
    <p:sldId id="926" r:id="rId144"/>
    <p:sldId id="781" r:id="rId145"/>
    <p:sldId id="782" r:id="rId146"/>
    <p:sldId id="875" r:id="rId147"/>
    <p:sldId id="876" r:id="rId148"/>
    <p:sldId id="877" r:id="rId149"/>
    <p:sldId id="878" r:id="rId150"/>
    <p:sldId id="879" r:id="rId151"/>
    <p:sldId id="796" r:id="rId152"/>
    <p:sldId id="797" r:id="rId153"/>
    <p:sldId id="798" r:id="rId154"/>
    <p:sldId id="880" r:id="rId155"/>
    <p:sldId id="881" r:id="rId156"/>
    <p:sldId id="882" r:id="rId157"/>
    <p:sldId id="799" r:id="rId158"/>
    <p:sldId id="800" r:id="rId159"/>
    <p:sldId id="802" r:id="rId160"/>
    <p:sldId id="804" r:id="rId161"/>
    <p:sldId id="806" r:id="rId162"/>
    <p:sldId id="883" r:id="rId163"/>
    <p:sldId id="884" r:id="rId164"/>
    <p:sldId id="885" r:id="rId165"/>
    <p:sldId id="816" r:id="rId166"/>
    <p:sldId id="888" r:id="rId167"/>
    <p:sldId id="822" r:id="rId168"/>
    <p:sldId id="825" r:id="rId169"/>
    <p:sldId id="918" r:id="rId170"/>
    <p:sldId id="919" r:id="rId171"/>
    <p:sldId id="920" r:id="rId172"/>
    <p:sldId id="921" r:id="rId173"/>
    <p:sldId id="836" r:id="rId174"/>
    <p:sldId id="837" r:id="rId175"/>
    <p:sldId id="838" r:id="rId176"/>
    <p:sldId id="839" r:id="rId177"/>
    <p:sldId id="840" r:id="rId178"/>
    <p:sldId id="841" r:id="rId179"/>
    <p:sldId id="328" r:id="rId180"/>
    <p:sldId id="893" r:id="rId181"/>
    <p:sldId id="595" r:id="rId182"/>
    <p:sldId id="551" r:id="rId183"/>
    <p:sldId id="552" r:id="rId184"/>
    <p:sldId id="596" r:id="rId185"/>
    <p:sldId id="553" r:id="rId186"/>
    <p:sldId id="554" r:id="rId187"/>
    <p:sldId id="555" r:id="rId188"/>
    <p:sldId id="556" r:id="rId189"/>
    <p:sldId id="562" r:id="rId190"/>
    <p:sldId id="563" r:id="rId191"/>
    <p:sldId id="564" r:id="rId192"/>
    <p:sldId id="565" r:id="rId193"/>
    <p:sldId id="569" r:id="rId194"/>
    <p:sldId id="570" r:id="rId195"/>
    <p:sldId id="571" r:id="rId196"/>
    <p:sldId id="572" r:id="rId197"/>
    <p:sldId id="576" r:id="rId198"/>
    <p:sldId id="577" r:id="rId199"/>
    <p:sldId id="578" r:id="rId200"/>
    <p:sldId id="579" r:id="rId201"/>
    <p:sldId id="594" r:id="rId202"/>
    <p:sldId id="557" r:id="rId203"/>
    <p:sldId id="558" r:id="rId204"/>
    <p:sldId id="559" r:id="rId205"/>
    <p:sldId id="566" r:id="rId206"/>
    <p:sldId id="567" r:id="rId207"/>
    <p:sldId id="568" r:id="rId208"/>
    <p:sldId id="573" r:id="rId209"/>
    <p:sldId id="574" r:id="rId210"/>
    <p:sldId id="575" r:id="rId211"/>
    <p:sldId id="580" r:id="rId212"/>
    <p:sldId id="581" r:id="rId213"/>
    <p:sldId id="582" r:id="rId214"/>
    <p:sldId id="560" r:id="rId215"/>
    <p:sldId id="593" r:id="rId216"/>
    <p:sldId id="561" r:id="rId217"/>
    <p:sldId id="550" r:id="rId218"/>
    <p:sldId id="597" r:id="rId219"/>
    <p:sldId id="583" r:id="rId220"/>
    <p:sldId id="584" r:id="rId221"/>
    <p:sldId id="894" r:id="rId222"/>
    <p:sldId id="585" r:id="rId223"/>
    <p:sldId id="586" r:id="rId224"/>
    <p:sldId id="587" r:id="rId225"/>
    <p:sldId id="895" r:id="rId226"/>
    <p:sldId id="590" r:id="rId227"/>
    <p:sldId id="591" r:id="rId228"/>
    <p:sldId id="592" r:id="rId229"/>
    <p:sldId id="598" r:id="rId230"/>
    <p:sldId id="602" r:id="rId231"/>
    <p:sldId id="603" r:id="rId23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EB94D4-BAE1-43DA-837A-C4B5D33BE80B}" v="177" dt="2023-05-04T07:03:41.3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microsoft.com/office/2016/11/relationships/changesInfo" Target="changesInfos/changesInfo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microsoft.com/office/2015/10/relationships/revisionInfo" Target="revisionInfo.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heme" Target="theme/theme1.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notesMaster" Target="notesMasters/notes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viewProps" Target="viewProp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4B9A69D5-624A-4695-A28B-8CBAFCA40DD7}"/>
    <pc:docChg chg="undo custSel addSld delSld modSld sldOrd">
      <pc:chgData name="Kelly Stokes" userId="3e5c5154-569e-4d81-aa91-4f91841cdfa9" providerId="ADAL" clId="{4B9A69D5-624A-4695-A28B-8CBAFCA40DD7}" dt="2023-03-16T12:24:29.786" v="430" actId="27636"/>
      <pc:docMkLst>
        <pc:docMk/>
      </pc:docMkLst>
      <pc:sldChg chg="ord">
        <pc:chgData name="Kelly Stokes" userId="3e5c5154-569e-4d81-aa91-4f91841cdfa9" providerId="ADAL" clId="{4B9A69D5-624A-4695-A28B-8CBAFCA40DD7}" dt="2023-03-16T12:02:43.081" v="141"/>
        <pc:sldMkLst>
          <pc:docMk/>
          <pc:sldMk cId="3963545113" sldId="261"/>
        </pc:sldMkLst>
      </pc:sldChg>
      <pc:sldChg chg="del">
        <pc:chgData name="Kelly Stokes" userId="3e5c5154-569e-4d81-aa91-4f91841cdfa9" providerId="ADAL" clId="{4B9A69D5-624A-4695-A28B-8CBAFCA40DD7}" dt="2023-03-16T12:02:52.982" v="142" actId="2696"/>
        <pc:sldMkLst>
          <pc:docMk/>
          <pc:sldMk cId="3375546017" sldId="262"/>
        </pc:sldMkLst>
      </pc:sldChg>
      <pc:sldChg chg="del">
        <pc:chgData name="Kelly Stokes" userId="3e5c5154-569e-4d81-aa91-4f91841cdfa9" providerId="ADAL" clId="{4B9A69D5-624A-4695-A28B-8CBAFCA40DD7}" dt="2023-03-16T12:03:12.589" v="148" actId="2696"/>
        <pc:sldMkLst>
          <pc:docMk/>
          <pc:sldMk cId="1960023406" sldId="263"/>
        </pc:sldMkLst>
      </pc:sldChg>
      <pc:sldChg chg="del">
        <pc:chgData name="Kelly Stokes" userId="3e5c5154-569e-4d81-aa91-4f91841cdfa9" providerId="ADAL" clId="{4B9A69D5-624A-4695-A28B-8CBAFCA40DD7}" dt="2023-03-16T12:03:28.530" v="152" actId="2696"/>
        <pc:sldMkLst>
          <pc:docMk/>
          <pc:sldMk cId="2117913674" sldId="264"/>
        </pc:sldMkLst>
      </pc:sldChg>
      <pc:sldChg chg="del">
        <pc:chgData name="Kelly Stokes" userId="3e5c5154-569e-4d81-aa91-4f91841cdfa9" providerId="ADAL" clId="{4B9A69D5-624A-4695-A28B-8CBAFCA40DD7}" dt="2023-03-16T12:03:45.273" v="156" actId="2696"/>
        <pc:sldMkLst>
          <pc:docMk/>
          <pc:sldMk cId="473809406" sldId="265"/>
        </pc:sldMkLst>
      </pc:sldChg>
      <pc:sldChg chg="del">
        <pc:chgData name="Kelly Stokes" userId="3e5c5154-569e-4d81-aa91-4f91841cdfa9" providerId="ADAL" clId="{4B9A69D5-624A-4695-A28B-8CBAFCA40DD7}" dt="2023-03-16T12:04:12.713" v="162" actId="2696"/>
        <pc:sldMkLst>
          <pc:docMk/>
          <pc:sldMk cId="3929632485" sldId="271"/>
        </pc:sldMkLst>
      </pc:sldChg>
      <pc:sldChg chg="del">
        <pc:chgData name="Kelly Stokes" userId="3e5c5154-569e-4d81-aa91-4f91841cdfa9" providerId="ADAL" clId="{4B9A69D5-624A-4695-A28B-8CBAFCA40DD7}" dt="2023-03-16T12:04:12.713" v="162" actId="2696"/>
        <pc:sldMkLst>
          <pc:docMk/>
          <pc:sldMk cId="2556728928" sldId="272"/>
        </pc:sldMkLst>
      </pc:sldChg>
      <pc:sldChg chg="del">
        <pc:chgData name="Kelly Stokes" userId="3e5c5154-569e-4d81-aa91-4f91841cdfa9" providerId="ADAL" clId="{4B9A69D5-624A-4695-A28B-8CBAFCA40DD7}" dt="2023-03-16T12:04:12.713" v="162" actId="2696"/>
        <pc:sldMkLst>
          <pc:docMk/>
          <pc:sldMk cId="4028067212" sldId="273"/>
        </pc:sldMkLst>
      </pc:sldChg>
      <pc:sldChg chg="del">
        <pc:chgData name="Kelly Stokes" userId="3e5c5154-569e-4d81-aa91-4f91841cdfa9" providerId="ADAL" clId="{4B9A69D5-624A-4695-A28B-8CBAFCA40DD7}" dt="2023-03-16T12:05:30.666" v="170" actId="2696"/>
        <pc:sldMkLst>
          <pc:docMk/>
          <pc:sldMk cId="937917672" sldId="274"/>
        </pc:sldMkLst>
      </pc:sldChg>
      <pc:sldChg chg="del">
        <pc:chgData name="Kelly Stokes" userId="3e5c5154-569e-4d81-aa91-4f91841cdfa9" providerId="ADAL" clId="{4B9A69D5-624A-4695-A28B-8CBAFCA40DD7}" dt="2023-03-16T12:02:52.982" v="142" actId="2696"/>
        <pc:sldMkLst>
          <pc:docMk/>
          <pc:sldMk cId="602354299" sldId="278"/>
        </pc:sldMkLst>
      </pc:sldChg>
      <pc:sldChg chg="del">
        <pc:chgData name="Kelly Stokes" userId="3e5c5154-569e-4d81-aa91-4f91841cdfa9" providerId="ADAL" clId="{4B9A69D5-624A-4695-A28B-8CBAFCA40DD7}" dt="2023-03-16T12:03:12.589" v="148" actId="2696"/>
        <pc:sldMkLst>
          <pc:docMk/>
          <pc:sldMk cId="1359830562" sldId="279"/>
        </pc:sldMkLst>
      </pc:sldChg>
      <pc:sldChg chg="del">
        <pc:chgData name="Kelly Stokes" userId="3e5c5154-569e-4d81-aa91-4f91841cdfa9" providerId="ADAL" clId="{4B9A69D5-624A-4695-A28B-8CBAFCA40DD7}" dt="2023-03-16T12:03:28.530" v="152" actId="2696"/>
        <pc:sldMkLst>
          <pc:docMk/>
          <pc:sldMk cId="558073140" sldId="280"/>
        </pc:sldMkLst>
      </pc:sldChg>
      <pc:sldChg chg="del">
        <pc:chgData name="Kelly Stokes" userId="3e5c5154-569e-4d81-aa91-4f91841cdfa9" providerId="ADAL" clId="{4B9A69D5-624A-4695-A28B-8CBAFCA40DD7}" dt="2023-03-16T12:03:45.273" v="156" actId="2696"/>
        <pc:sldMkLst>
          <pc:docMk/>
          <pc:sldMk cId="3202660458" sldId="281"/>
        </pc:sldMkLst>
      </pc:sldChg>
      <pc:sldChg chg="addSp modSp modAnim">
        <pc:chgData name="Kelly Stokes" userId="3e5c5154-569e-4d81-aa91-4f91841cdfa9" providerId="ADAL" clId="{4B9A69D5-624A-4695-A28B-8CBAFCA40DD7}" dt="2023-03-16T12:04:55.477" v="169"/>
        <pc:sldMkLst>
          <pc:docMk/>
          <pc:sldMk cId="1811321050" sldId="282"/>
        </pc:sldMkLst>
        <pc:picChg chg="add mod">
          <ac:chgData name="Kelly Stokes" userId="3e5c5154-569e-4d81-aa91-4f91841cdfa9" providerId="ADAL" clId="{4B9A69D5-624A-4695-A28B-8CBAFCA40DD7}" dt="2023-03-16T12:04:49.734" v="167" actId="1076"/>
          <ac:picMkLst>
            <pc:docMk/>
            <pc:sldMk cId="1811321050" sldId="282"/>
            <ac:picMk id="4" creationId="{B940D3F9-0F26-71A1-8BAC-56BC483D0133}"/>
          </ac:picMkLst>
        </pc:picChg>
      </pc:sldChg>
      <pc:sldChg chg="modAnim">
        <pc:chgData name="Kelly Stokes" userId="3e5c5154-569e-4d81-aa91-4f91841cdfa9" providerId="ADAL" clId="{4B9A69D5-624A-4695-A28B-8CBAFCA40DD7}" dt="2023-03-16T12:04:34.509" v="165"/>
        <pc:sldMkLst>
          <pc:docMk/>
          <pc:sldMk cId="2974002518" sldId="284"/>
        </pc:sldMkLst>
      </pc:sldChg>
      <pc:sldChg chg="addSp modSp modAnim">
        <pc:chgData name="Kelly Stokes" userId="3e5c5154-569e-4d81-aa91-4f91841cdfa9" providerId="ADAL" clId="{4B9A69D5-624A-4695-A28B-8CBAFCA40DD7}" dt="2023-03-16T12:08:39.593" v="217"/>
        <pc:sldMkLst>
          <pc:docMk/>
          <pc:sldMk cId="1000523104" sldId="285"/>
        </pc:sldMkLst>
        <pc:picChg chg="add mod">
          <ac:chgData name="Kelly Stokes" userId="3e5c5154-569e-4d81-aa91-4f91841cdfa9" providerId="ADAL" clId="{4B9A69D5-624A-4695-A28B-8CBAFCA40DD7}" dt="2023-03-16T12:08:36.548" v="215" actId="1076"/>
          <ac:picMkLst>
            <pc:docMk/>
            <pc:sldMk cId="1000523104" sldId="285"/>
            <ac:picMk id="4" creationId="{6E6D9AF8-1173-1E14-0082-9656853E85C0}"/>
          </ac:picMkLst>
        </pc:picChg>
      </pc:sldChg>
      <pc:sldChg chg="del">
        <pc:chgData name="Kelly Stokes" userId="3e5c5154-569e-4d81-aa91-4f91841cdfa9" providerId="ADAL" clId="{4B9A69D5-624A-4695-A28B-8CBAFCA40DD7}" dt="2023-03-16T12:17:32.487" v="288" actId="2696"/>
        <pc:sldMkLst>
          <pc:docMk/>
          <pc:sldMk cId="1645874759" sldId="294"/>
        </pc:sldMkLst>
      </pc:sldChg>
      <pc:sldChg chg="del">
        <pc:chgData name="Kelly Stokes" userId="3e5c5154-569e-4d81-aa91-4f91841cdfa9" providerId="ADAL" clId="{4B9A69D5-624A-4695-A28B-8CBAFCA40DD7}" dt="2023-03-16T12:18:10.383" v="301" actId="2696"/>
        <pc:sldMkLst>
          <pc:docMk/>
          <pc:sldMk cId="3129123376" sldId="297"/>
        </pc:sldMkLst>
      </pc:sldChg>
      <pc:sldChg chg="del">
        <pc:chgData name="Kelly Stokes" userId="3e5c5154-569e-4d81-aa91-4f91841cdfa9" providerId="ADAL" clId="{4B9A69D5-624A-4695-A28B-8CBAFCA40DD7}" dt="2023-03-16T12:18:53.248" v="311" actId="2696"/>
        <pc:sldMkLst>
          <pc:docMk/>
          <pc:sldMk cId="547390631" sldId="300"/>
        </pc:sldMkLst>
      </pc:sldChg>
      <pc:sldChg chg="del">
        <pc:chgData name="Kelly Stokes" userId="3e5c5154-569e-4d81-aa91-4f91841cdfa9" providerId="ADAL" clId="{4B9A69D5-624A-4695-A28B-8CBAFCA40DD7}" dt="2023-03-16T12:19:39.432" v="318" actId="2696"/>
        <pc:sldMkLst>
          <pc:docMk/>
          <pc:sldMk cId="1389999566" sldId="306"/>
        </pc:sldMkLst>
      </pc:sldChg>
      <pc:sldChg chg="del">
        <pc:chgData name="Kelly Stokes" userId="3e5c5154-569e-4d81-aa91-4f91841cdfa9" providerId="ADAL" clId="{4B9A69D5-624A-4695-A28B-8CBAFCA40DD7}" dt="2023-03-16T12:19:39.432" v="318" actId="2696"/>
        <pc:sldMkLst>
          <pc:docMk/>
          <pc:sldMk cId="1965264669" sldId="307"/>
        </pc:sldMkLst>
      </pc:sldChg>
      <pc:sldChg chg="addSp modSp mod modAnim">
        <pc:chgData name="Kelly Stokes" userId="3e5c5154-569e-4d81-aa91-4f91841cdfa9" providerId="ADAL" clId="{4B9A69D5-624A-4695-A28B-8CBAFCA40DD7}" dt="2023-03-16T12:22:35.606" v="384"/>
        <pc:sldMkLst>
          <pc:docMk/>
          <pc:sldMk cId="1594218381" sldId="308"/>
        </pc:sldMkLst>
        <pc:spChg chg="mod">
          <ac:chgData name="Kelly Stokes" userId="3e5c5154-569e-4d81-aa91-4f91841cdfa9" providerId="ADAL" clId="{4B9A69D5-624A-4695-A28B-8CBAFCA40DD7}" dt="2023-03-16T12:20:24.917" v="340" actId="20577"/>
          <ac:spMkLst>
            <pc:docMk/>
            <pc:sldMk cId="1594218381" sldId="308"/>
            <ac:spMk id="2" creationId="{52DA34BA-82FC-47C5-BCE1-BB65E08B92A1}"/>
          </ac:spMkLst>
        </pc:spChg>
        <pc:spChg chg="add mod">
          <ac:chgData name="Kelly Stokes" userId="3e5c5154-569e-4d81-aa91-4f91841cdfa9" providerId="ADAL" clId="{4B9A69D5-624A-4695-A28B-8CBAFCA40DD7}" dt="2023-03-16T12:22:02.327" v="367" actId="1076"/>
          <ac:spMkLst>
            <pc:docMk/>
            <pc:sldMk cId="1594218381" sldId="308"/>
            <ac:spMk id="4" creationId="{7960C9F2-6D8B-3E63-89C7-E19901350DC1}"/>
          </ac:spMkLst>
        </pc:spChg>
        <pc:spChg chg="add mod">
          <ac:chgData name="Kelly Stokes" userId="3e5c5154-569e-4d81-aa91-4f91841cdfa9" providerId="ADAL" clId="{4B9A69D5-624A-4695-A28B-8CBAFCA40DD7}" dt="2023-03-16T12:22:19.044" v="380" actId="122"/>
          <ac:spMkLst>
            <pc:docMk/>
            <pc:sldMk cId="1594218381" sldId="308"/>
            <ac:spMk id="5" creationId="{FBE45249-8ACE-7F8C-D766-AD2E84026BDC}"/>
          </ac:spMkLst>
        </pc:spChg>
      </pc:sldChg>
      <pc:sldChg chg="del">
        <pc:chgData name="Kelly Stokes" userId="3e5c5154-569e-4d81-aa91-4f91841cdfa9" providerId="ADAL" clId="{4B9A69D5-624A-4695-A28B-8CBAFCA40DD7}" dt="2023-03-16T12:22:48.756" v="385" actId="2696"/>
        <pc:sldMkLst>
          <pc:docMk/>
          <pc:sldMk cId="2558544395" sldId="309"/>
        </pc:sldMkLst>
      </pc:sldChg>
      <pc:sldChg chg="del">
        <pc:chgData name="Kelly Stokes" userId="3e5c5154-569e-4d81-aa91-4f91841cdfa9" providerId="ADAL" clId="{4B9A69D5-624A-4695-A28B-8CBAFCA40DD7}" dt="2023-03-16T12:22:48.756" v="385" actId="2696"/>
        <pc:sldMkLst>
          <pc:docMk/>
          <pc:sldMk cId="3014948232" sldId="310"/>
        </pc:sldMkLst>
      </pc:sldChg>
      <pc:sldChg chg="addSp modSp del mod modAnim">
        <pc:chgData name="Kelly Stokes" userId="3e5c5154-569e-4d81-aa91-4f91841cdfa9" providerId="ADAL" clId="{4B9A69D5-624A-4695-A28B-8CBAFCA40DD7}" dt="2023-03-16T12:20:10.897" v="332" actId="2696"/>
        <pc:sldMkLst>
          <pc:docMk/>
          <pc:sldMk cId="2792488687" sldId="311"/>
        </pc:sldMkLst>
        <pc:spChg chg="add mod">
          <ac:chgData name="Kelly Stokes" userId="3e5c5154-569e-4d81-aa91-4f91841cdfa9" providerId="ADAL" clId="{4B9A69D5-624A-4695-A28B-8CBAFCA40DD7}" dt="2023-03-16T12:19:50.211" v="321" actId="1076"/>
          <ac:spMkLst>
            <pc:docMk/>
            <pc:sldMk cId="2792488687" sldId="311"/>
            <ac:spMk id="3" creationId="{FD88CB3A-F137-D73D-8713-4BB9EE666926}"/>
          </ac:spMkLst>
        </pc:spChg>
      </pc:sldChg>
      <pc:sldChg chg="addSp delSp modSp mod modAnim">
        <pc:chgData name="Kelly Stokes" userId="3e5c5154-569e-4d81-aa91-4f91841cdfa9" providerId="ADAL" clId="{4B9A69D5-624A-4695-A28B-8CBAFCA40DD7}" dt="2023-03-16T12:20:04.721" v="331" actId="1076"/>
        <pc:sldMkLst>
          <pc:docMk/>
          <pc:sldMk cId="1935590451" sldId="312"/>
        </pc:sldMkLst>
        <pc:spChg chg="del">
          <ac:chgData name="Kelly Stokes" userId="3e5c5154-569e-4d81-aa91-4f91841cdfa9" providerId="ADAL" clId="{4B9A69D5-624A-4695-A28B-8CBAFCA40DD7}" dt="2023-03-16T12:20:01.671" v="330" actId="478"/>
          <ac:spMkLst>
            <pc:docMk/>
            <pc:sldMk cId="1935590451" sldId="312"/>
            <ac:spMk id="3" creationId="{67500FEA-230F-42CE-B40D-6D55365C5AA7}"/>
          </ac:spMkLst>
        </pc:spChg>
        <pc:spChg chg="add mod">
          <ac:chgData name="Kelly Stokes" userId="3e5c5154-569e-4d81-aa91-4f91841cdfa9" providerId="ADAL" clId="{4B9A69D5-624A-4695-A28B-8CBAFCA40DD7}" dt="2023-03-16T12:20:04.721" v="331" actId="1076"/>
          <ac:spMkLst>
            <pc:docMk/>
            <pc:sldMk cId="1935590451" sldId="312"/>
            <ac:spMk id="4" creationId="{9EEC1FE0-ADE6-F2B5-4F32-60B5058D2AED}"/>
          </ac:spMkLst>
        </pc:spChg>
      </pc:sldChg>
      <pc:sldChg chg="addSp modSp mod">
        <pc:chgData name="Kelly Stokes" userId="3e5c5154-569e-4d81-aa91-4f91841cdfa9" providerId="ADAL" clId="{4B9A69D5-624A-4695-A28B-8CBAFCA40DD7}" dt="2023-03-16T12:24:01.972" v="424" actId="20577"/>
        <pc:sldMkLst>
          <pc:docMk/>
          <pc:sldMk cId="2238747566" sldId="313"/>
        </pc:sldMkLst>
        <pc:spChg chg="mod">
          <ac:chgData name="Kelly Stokes" userId="3e5c5154-569e-4d81-aa91-4f91841cdfa9" providerId="ADAL" clId="{4B9A69D5-624A-4695-A28B-8CBAFCA40DD7}" dt="2023-03-16T12:22:57.235" v="389" actId="1076"/>
          <ac:spMkLst>
            <pc:docMk/>
            <pc:sldMk cId="2238747566" sldId="313"/>
            <ac:spMk id="2" creationId="{52DA34BA-82FC-47C5-BCE1-BB65E08B92A1}"/>
          </ac:spMkLst>
        </pc:spChg>
        <pc:spChg chg="add mod">
          <ac:chgData name="Kelly Stokes" userId="3e5c5154-569e-4d81-aa91-4f91841cdfa9" providerId="ADAL" clId="{4B9A69D5-624A-4695-A28B-8CBAFCA40DD7}" dt="2023-03-16T12:23:50.266" v="413" actId="403"/>
          <ac:spMkLst>
            <pc:docMk/>
            <pc:sldMk cId="2238747566" sldId="313"/>
            <ac:spMk id="4" creationId="{DB94F49B-A63F-C09F-59E1-C19BAE724634}"/>
          </ac:spMkLst>
        </pc:spChg>
        <pc:spChg chg="add mod">
          <ac:chgData name="Kelly Stokes" userId="3e5c5154-569e-4d81-aa91-4f91841cdfa9" providerId="ADAL" clId="{4B9A69D5-624A-4695-A28B-8CBAFCA40DD7}" dt="2023-03-16T12:24:01.972" v="424" actId="20577"/>
          <ac:spMkLst>
            <pc:docMk/>
            <pc:sldMk cId="2238747566" sldId="313"/>
            <ac:spMk id="5" creationId="{F231B096-4B6D-8B24-D4E0-81576E406B42}"/>
          </ac:spMkLst>
        </pc:spChg>
      </pc:sldChg>
      <pc:sldChg chg="del">
        <pc:chgData name="Kelly Stokes" userId="3e5c5154-569e-4d81-aa91-4f91841cdfa9" providerId="ADAL" clId="{4B9A69D5-624A-4695-A28B-8CBAFCA40DD7}" dt="2023-03-16T12:24:15.037" v="425" actId="2696"/>
        <pc:sldMkLst>
          <pc:docMk/>
          <pc:sldMk cId="1682815594" sldId="314"/>
        </pc:sldMkLst>
      </pc:sldChg>
      <pc:sldChg chg="addSp delSp modSp mod modAnim">
        <pc:chgData name="Kelly Stokes" userId="3e5c5154-569e-4d81-aa91-4f91841cdfa9" providerId="ADAL" clId="{4B9A69D5-624A-4695-A28B-8CBAFCA40DD7}" dt="2023-03-16T12:24:29.786" v="430" actId="27636"/>
        <pc:sldMkLst>
          <pc:docMk/>
          <pc:sldMk cId="3666642676" sldId="315"/>
        </pc:sldMkLst>
        <pc:spChg chg="add mod">
          <ac:chgData name="Kelly Stokes" userId="3e5c5154-569e-4d81-aa91-4f91841cdfa9" providerId="ADAL" clId="{4B9A69D5-624A-4695-A28B-8CBAFCA40DD7}" dt="2023-03-16T12:24:29.786" v="430" actId="27636"/>
          <ac:spMkLst>
            <pc:docMk/>
            <pc:sldMk cId="3666642676" sldId="315"/>
            <ac:spMk id="3" creationId="{AE6798E3-5AA1-2B0F-C187-848FE5FAD8F4}"/>
          </ac:spMkLst>
        </pc:spChg>
        <pc:spChg chg="del">
          <ac:chgData name="Kelly Stokes" userId="3e5c5154-569e-4d81-aa91-4f91841cdfa9" providerId="ADAL" clId="{4B9A69D5-624A-4695-A28B-8CBAFCA40DD7}" dt="2023-03-16T12:24:17.648" v="426" actId="478"/>
          <ac:spMkLst>
            <pc:docMk/>
            <pc:sldMk cId="3666642676" sldId="315"/>
            <ac:spMk id="4" creationId="{32A507C5-F654-47EC-A31E-01C2B69BBEFA}"/>
          </ac:spMkLst>
        </pc:spChg>
      </pc:sldChg>
      <pc:sldChg chg="addSp delSp modSp del mod">
        <pc:chgData name="Kelly Stokes" userId="3e5c5154-569e-4d81-aa91-4f91841cdfa9" providerId="ADAL" clId="{4B9A69D5-624A-4695-A28B-8CBAFCA40DD7}" dt="2023-03-16T12:00:27.194" v="74" actId="2696"/>
        <pc:sldMkLst>
          <pc:docMk/>
          <pc:sldMk cId="2399081485" sldId="334"/>
        </pc:sldMkLst>
        <pc:spChg chg="del">
          <ac:chgData name="Kelly Stokes" userId="3e5c5154-569e-4d81-aa91-4f91841cdfa9" providerId="ADAL" clId="{4B9A69D5-624A-4695-A28B-8CBAFCA40DD7}" dt="2023-03-16T12:00:13.790" v="71" actId="21"/>
          <ac:spMkLst>
            <pc:docMk/>
            <pc:sldMk cId="2399081485" sldId="334"/>
            <ac:spMk id="2" creationId="{52DA34BA-82FC-47C5-BCE1-BB65E08B92A1}"/>
          </ac:spMkLst>
        </pc:spChg>
        <pc:spChg chg="add mod">
          <ac:chgData name="Kelly Stokes" userId="3e5c5154-569e-4d81-aa91-4f91841cdfa9" providerId="ADAL" clId="{4B9A69D5-624A-4695-A28B-8CBAFCA40DD7}" dt="2023-03-16T12:00:13.790" v="71" actId="21"/>
          <ac:spMkLst>
            <pc:docMk/>
            <pc:sldMk cId="2399081485" sldId="334"/>
            <ac:spMk id="4" creationId="{4190228E-8D7D-B234-13A1-E27B6CD76F0A}"/>
          </ac:spMkLst>
        </pc:spChg>
      </pc:sldChg>
      <pc:sldChg chg="addSp delSp modSp mod modAnim">
        <pc:chgData name="Kelly Stokes" userId="3e5c5154-569e-4d81-aa91-4f91841cdfa9" providerId="ADAL" clId="{4B9A69D5-624A-4695-A28B-8CBAFCA40DD7}" dt="2023-03-16T12:01:13.342" v="83"/>
        <pc:sldMkLst>
          <pc:docMk/>
          <pc:sldMk cId="153914121" sldId="335"/>
        </pc:sldMkLst>
        <pc:spChg chg="mod">
          <ac:chgData name="Kelly Stokes" userId="3e5c5154-569e-4d81-aa91-4f91841cdfa9" providerId="ADAL" clId="{4B9A69D5-624A-4695-A28B-8CBAFCA40DD7}" dt="2023-03-16T11:57:41.199" v="8" actId="1076"/>
          <ac:spMkLst>
            <pc:docMk/>
            <pc:sldMk cId="153914121" sldId="335"/>
            <ac:spMk id="2" creationId="{52DA34BA-82FC-47C5-BCE1-BB65E08B92A1}"/>
          </ac:spMkLst>
        </pc:spChg>
        <pc:spChg chg="add del">
          <ac:chgData name="Kelly Stokes" userId="3e5c5154-569e-4d81-aa91-4f91841cdfa9" providerId="ADAL" clId="{4B9A69D5-624A-4695-A28B-8CBAFCA40DD7}" dt="2023-03-16T11:57:23.705" v="2" actId="22"/>
          <ac:spMkLst>
            <pc:docMk/>
            <pc:sldMk cId="153914121" sldId="335"/>
            <ac:spMk id="4" creationId="{A783AF26-696C-EE27-FE8F-41BE6E9E0AD4}"/>
          </ac:spMkLst>
        </pc:spChg>
        <pc:spChg chg="add mod">
          <ac:chgData name="Kelly Stokes" userId="3e5c5154-569e-4d81-aa91-4f91841cdfa9" providerId="ADAL" clId="{4B9A69D5-624A-4695-A28B-8CBAFCA40DD7}" dt="2023-03-16T12:01:06.763" v="81" actId="1076"/>
          <ac:spMkLst>
            <pc:docMk/>
            <pc:sldMk cId="153914121" sldId="335"/>
            <ac:spMk id="6" creationId="{472778C4-20C4-03A0-0CBE-CDBE2A89D96F}"/>
          </ac:spMkLst>
        </pc:spChg>
        <pc:spChg chg="add del mod">
          <ac:chgData name="Kelly Stokes" userId="3e5c5154-569e-4d81-aa91-4f91841cdfa9" providerId="ADAL" clId="{4B9A69D5-624A-4695-A28B-8CBAFCA40DD7}" dt="2023-03-16T11:57:59.534" v="15" actId="47"/>
          <ac:spMkLst>
            <pc:docMk/>
            <pc:sldMk cId="153914121" sldId="335"/>
            <ac:spMk id="8" creationId="{7937B726-E3AE-054B-79D6-733678F02E7D}"/>
          </ac:spMkLst>
        </pc:spChg>
        <pc:spChg chg="add del">
          <ac:chgData name="Kelly Stokes" userId="3e5c5154-569e-4d81-aa91-4f91841cdfa9" providerId="ADAL" clId="{4B9A69D5-624A-4695-A28B-8CBAFCA40DD7}" dt="2023-03-16T11:59:02.334" v="50" actId="21"/>
          <ac:spMkLst>
            <pc:docMk/>
            <pc:sldMk cId="153914121" sldId="335"/>
            <ac:spMk id="10" creationId="{4880D252-5463-B104-7E7D-4A6538E136F4}"/>
          </ac:spMkLst>
        </pc:spChg>
        <pc:spChg chg="add del mod">
          <ac:chgData name="Kelly Stokes" userId="3e5c5154-569e-4d81-aa91-4f91841cdfa9" providerId="ADAL" clId="{4B9A69D5-624A-4695-A28B-8CBAFCA40DD7}" dt="2023-03-16T11:59:04.882" v="51" actId="1076"/>
          <ac:spMkLst>
            <pc:docMk/>
            <pc:sldMk cId="153914121" sldId="335"/>
            <ac:spMk id="11" creationId="{FC99D1E3-6778-AFF3-5A31-B0706DE17237}"/>
          </ac:spMkLst>
        </pc:spChg>
      </pc:sldChg>
      <pc:sldChg chg="addSp modSp del mod">
        <pc:chgData name="Kelly Stokes" userId="3e5c5154-569e-4d81-aa91-4f91841cdfa9" providerId="ADAL" clId="{4B9A69D5-624A-4695-A28B-8CBAFCA40DD7}" dt="2023-03-16T12:00:27.194" v="74" actId="2696"/>
        <pc:sldMkLst>
          <pc:docMk/>
          <pc:sldMk cId="1617130601" sldId="336"/>
        </pc:sldMkLst>
        <pc:spChg chg="mod">
          <ac:chgData name="Kelly Stokes" userId="3e5c5154-569e-4d81-aa91-4f91841cdfa9" providerId="ADAL" clId="{4B9A69D5-624A-4695-A28B-8CBAFCA40DD7}" dt="2023-03-16T12:00:15.688" v="72" actId="20577"/>
          <ac:spMkLst>
            <pc:docMk/>
            <pc:sldMk cId="1617130601" sldId="336"/>
            <ac:spMk id="2" creationId="{52DA34BA-82FC-47C5-BCE1-BB65E08B92A1}"/>
          </ac:spMkLst>
        </pc:spChg>
        <pc:spChg chg="add mod">
          <ac:chgData name="Kelly Stokes" userId="3e5c5154-569e-4d81-aa91-4f91841cdfa9" providerId="ADAL" clId="{4B9A69D5-624A-4695-A28B-8CBAFCA40DD7}" dt="2023-03-16T12:00:17.538" v="73"/>
          <ac:spMkLst>
            <pc:docMk/>
            <pc:sldMk cId="1617130601" sldId="336"/>
            <ac:spMk id="3" creationId="{8FEB7380-7B98-A024-DD6E-05CF7F342987}"/>
          </ac:spMkLst>
        </pc:spChg>
      </pc:sldChg>
      <pc:sldChg chg="del">
        <pc:chgData name="Kelly Stokes" userId="3e5c5154-569e-4d81-aa91-4f91841cdfa9" providerId="ADAL" clId="{4B9A69D5-624A-4695-A28B-8CBAFCA40DD7}" dt="2023-03-16T12:02:06.749" v="127" actId="2696"/>
        <pc:sldMkLst>
          <pc:docMk/>
          <pc:sldMk cId="1406271744" sldId="338"/>
        </pc:sldMkLst>
      </pc:sldChg>
      <pc:sldChg chg="del">
        <pc:chgData name="Kelly Stokes" userId="3e5c5154-569e-4d81-aa91-4f91841cdfa9" providerId="ADAL" clId="{4B9A69D5-624A-4695-A28B-8CBAFCA40DD7}" dt="2023-03-16T12:02:06.749" v="127" actId="2696"/>
        <pc:sldMkLst>
          <pc:docMk/>
          <pc:sldMk cId="673813282" sldId="339"/>
        </pc:sldMkLst>
      </pc:sldChg>
      <pc:sldChg chg="addSp delSp modSp mod modAnim">
        <pc:chgData name="Kelly Stokes" userId="3e5c5154-569e-4d81-aa91-4f91841cdfa9" providerId="ADAL" clId="{4B9A69D5-624A-4695-A28B-8CBAFCA40DD7}" dt="2023-03-16T12:02:34.083" v="139" actId="27636"/>
        <pc:sldMkLst>
          <pc:docMk/>
          <pc:sldMk cId="3809071896" sldId="340"/>
        </pc:sldMkLst>
        <pc:spChg chg="mod">
          <ac:chgData name="Kelly Stokes" userId="3e5c5154-569e-4d81-aa91-4f91841cdfa9" providerId="ADAL" clId="{4B9A69D5-624A-4695-A28B-8CBAFCA40DD7}" dt="2023-03-16T12:02:19.725" v="134" actId="20577"/>
          <ac:spMkLst>
            <pc:docMk/>
            <pc:sldMk cId="3809071896" sldId="340"/>
            <ac:spMk id="2" creationId="{52DA34BA-82FC-47C5-BCE1-BB65E08B92A1}"/>
          </ac:spMkLst>
        </pc:spChg>
        <pc:spChg chg="add mod">
          <ac:chgData name="Kelly Stokes" userId="3e5c5154-569e-4d81-aa91-4f91841cdfa9" providerId="ADAL" clId="{4B9A69D5-624A-4695-A28B-8CBAFCA40DD7}" dt="2023-03-16T12:02:34.083" v="139" actId="27636"/>
          <ac:spMkLst>
            <pc:docMk/>
            <pc:sldMk cId="3809071896" sldId="340"/>
            <ac:spMk id="3" creationId="{5FDD4F99-8FA8-32A8-4554-9C760032C85A}"/>
          </ac:spMkLst>
        </pc:spChg>
        <pc:picChg chg="del">
          <ac:chgData name="Kelly Stokes" userId="3e5c5154-569e-4d81-aa91-4f91841cdfa9" providerId="ADAL" clId="{4B9A69D5-624A-4695-A28B-8CBAFCA40DD7}" dt="2023-03-16T12:02:10.671" v="128" actId="21"/>
          <ac:picMkLst>
            <pc:docMk/>
            <pc:sldMk cId="3809071896" sldId="340"/>
            <ac:picMk id="2050" creationId="{8598AB4C-904C-1AAD-4A10-C09ED4A10973}"/>
          </ac:picMkLst>
        </pc:picChg>
      </pc:sldChg>
      <pc:sldChg chg="ord">
        <pc:chgData name="Kelly Stokes" userId="3e5c5154-569e-4d81-aa91-4f91841cdfa9" providerId="ADAL" clId="{4B9A69D5-624A-4695-A28B-8CBAFCA40DD7}" dt="2023-03-16T12:03:59.421" v="161"/>
        <pc:sldMkLst>
          <pc:docMk/>
          <pc:sldMk cId="2083956769" sldId="607"/>
        </pc:sldMkLst>
      </pc:sldChg>
      <pc:sldChg chg="ord">
        <pc:chgData name="Kelly Stokes" userId="3e5c5154-569e-4d81-aa91-4f91841cdfa9" providerId="ADAL" clId="{4B9A69D5-624A-4695-A28B-8CBAFCA40DD7}" dt="2023-03-16T12:03:59.421" v="161"/>
        <pc:sldMkLst>
          <pc:docMk/>
          <pc:sldMk cId="1511516154" sldId="608"/>
        </pc:sldMkLst>
      </pc:sldChg>
      <pc:sldChg chg="modAnim">
        <pc:chgData name="Kelly Stokes" userId="3e5c5154-569e-4d81-aa91-4f91841cdfa9" providerId="ADAL" clId="{4B9A69D5-624A-4695-A28B-8CBAFCA40DD7}" dt="2023-03-16T12:03:01.208" v="145"/>
        <pc:sldMkLst>
          <pc:docMk/>
          <pc:sldMk cId="3716472649" sldId="609"/>
        </pc:sldMkLst>
      </pc:sldChg>
      <pc:sldChg chg="modAnim">
        <pc:chgData name="Kelly Stokes" userId="3e5c5154-569e-4d81-aa91-4f91841cdfa9" providerId="ADAL" clId="{4B9A69D5-624A-4695-A28B-8CBAFCA40DD7}" dt="2023-03-16T12:03:19.729" v="151"/>
        <pc:sldMkLst>
          <pc:docMk/>
          <pc:sldMk cId="2348356183" sldId="610"/>
        </pc:sldMkLst>
      </pc:sldChg>
      <pc:sldChg chg="modAnim">
        <pc:chgData name="Kelly Stokes" userId="3e5c5154-569e-4d81-aa91-4f91841cdfa9" providerId="ADAL" clId="{4B9A69D5-624A-4695-A28B-8CBAFCA40DD7}" dt="2023-03-16T12:03:36.502" v="155"/>
        <pc:sldMkLst>
          <pc:docMk/>
          <pc:sldMk cId="2337061712" sldId="611"/>
        </pc:sldMkLst>
      </pc:sldChg>
      <pc:sldChg chg="modAnim">
        <pc:chgData name="Kelly Stokes" userId="3e5c5154-569e-4d81-aa91-4f91841cdfa9" providerId="ADAL" clId="{4B9A69D5-624A-4695-A28B-8CBAFCA40DD7}" dt="2023-03-16T12:03:52.547" v="159"/>
        <pc:sldMkLst>
          <pc:docMk/>
          <pc:sldMk cId="855325056" sldId="612"/>
        </pc:sldMkLst>
      </pc:sldChg>
      <pc:sldChg chg="addSp delSp modSp mod modAnim">
        <pc:chgData name="Kelly Stokes" userId="3e5c5154-569e-4d81-aa91-4f91841cdfa9" providerId="ADAL" clId="{4B9A69D5-624A-4695-A28B-8CBAFCA40DD7}" dt="2023-03-16T12:08:09.796" v="211"/>
        <pc:sldMkLst>
          <pc:docMk/>
          <pc:sldMk cId="92714887" sldId="613"/>
        </pc:sldMkLst>
        <pc:spChg chg="mod">
          <ac:chgData name="Kelly Stokes" userId="3e5c5154-569e-4d81-aa91-4f91841cdfa9" providerId="ADAL" clId="{4B9A69D5-624A-4695-A28B-8CBAFCA40DD7}" dt="2023-03-16T12:06:16.316" v="179" actId="1076"/>
          <ac:spMkLst>
            <pc:docMk/>
            <pc:sldMk cId="92714887" sldId="613"/>
            <ac:spMk id="2" creationId="{52DA34BA-82FC-47C5-BCE1-BB65E08B92A1}"/>
          </ac:spMkLst>
        </pc:spChg>
        <pc:spChg chg="add del">
          <ac:chgData name="Kelly Stokes" userId="3e5c5154-569e-4d81-aa91-4f91841cdfa9" providerId="ADAL" clId="{4B9A69D5-624A-4695-A28B-8CBAFCA40DD7}" dt="2023-03-16T12:05:46.099" v="175" actId="478"/>
          <ac:spMkLst>
            <pc:docMk/>
            <pc:sldMk cId="92714887" sldId="613"/>
            <ac:spMk id="3" creationId="{E7C94940-C41F-1172-E30E-B39D0EBBA2B5}"/>
          </ac:spMkLst>
        </pc:spChg>
        <pc:spChg chg="add mod">
          <ac:chgData name="Kelly Stokes" userId="3e5c5154-569e-4d81-aa91-4f91841cdfa9" providerId="ADAL" clId="{4B9A69D5-624A-4695-A28B-8CBAFCA40DD7}" dt="2023-03-16T12:07:27.888" v="195" actId="14100"/>
          <ac:spMkLst>
            <pc:docMk/>
            <pc:sldMk cId="92714887" sldId="613"/>
            <ac:spMk id="5" creationId="{584E8E6F-1BE7-0AC6-2736-B2C73B5122B1}"/>
          </ac:spMkLst>
        </pc:spChg>
        <pc:spChg chg="add mod">
          <ac:chgData name="Kelly Stokes" userId="3e5c5154-569e-4d81-aa91-4f91841cdfa9" providerId="ADAL" clId="{4B9A69D5-624A-4695-A28B-8CBAFCA40DD7}" dt="2023-03-16T12:07:42.077" v="204" actId="1076"/>
          <ac:spMkLst>
            <pc:docMk/>
            <pc:sldMk cId="92714887" sldId="613"/>
            <ac:spMk id="8" creationId="{F5C04886-A3D8-5661-B674-235A2BB5D691}"/>
          </ac:spMkLst>
        </pc:spChg>
        <pc:picChg chg="add del">
          <ac:chgData name="Kelly Stokes" userId="3e5c5154-569e-4d81-aa91-4f91841cdfa9" providerId="ADAL" clId="{4B9A69D5-624A-4695-A28B-8CBAFCA40DD7}" dt="2023-03-16T12:05:46.649" v="176" actId="478"/>
          <ac:picMkLst>
            <pc:docMk/>
            <pc:sldMk cId="92714887" sldId="613"/>
            <ac:picMk id="7170" creationId="{8F4D5FC8-7E06-970A-3C77-43E6545ED09C}"/>
          </ac:picMkLst>
        </pc:picChg>
        <pc:picChg chg="mod">
          <ac:chgData name="Kelly Stokes" userId="3e5c5154-569e-4d81-aa91-4f91841cdfa9" providerId="ADAL" clId="{4B9A69D5-624A-4695-A28B-8CBAFCA40DD7}" dt="2023-03-16T12:05:45.609" v="174" actId="1076"/>
          <ac:picMkLst>
            <pc:docMk/>
            <pc:sldMk cId="92714887" sldId="613"/>
            <ac:picMk id="7172" creationId="{3BC474BA-7B3F-FA76-CE42-0336D57124C3}"/>
          </ac:picMkLst>
        </pc:picChg>
      </pc:sldChg>
      <pc:sldChg chg="del">
        <pc:chgData name="Kelly Stokes" userId="3e5c5154-569e-4d81-aa91-4f91841cdfa9" providerId="ADAL" clId="{4B9A69D5-624A-4695-A28B-8CBAFCA40DD7}" dt="2023-03-16T12:05:30.666" v="170" actId="2696"/>
        <pc:sldMkLst>
          <pc:docMk/>
          <pc:sldMk cId="2025548147" sldId="614"/>
        </pc:sldMkLst>
      </pc:sldChg>
      <pc:sldChg chg="del">
        <pc:chgData name="Kelly Stokes" userId="3e5c5154-569e-4d81-aa91-4f91841cdfa9" providerId="ADAL" clId="{4B9A69D5-624A-4695-A28B-8CBAFCA40DD7}" dt="2023-03-16T12:14:08.402" v="218" actId="2696"/>
        <pc:sldMkLst>
          <pc:docMk/>
          <pc:sldMk cId="4125181694" sldId="615"/>
        </pc:sldMkLst>
      </pc:sldChg>
      <pc:sldChg chg="delSp del">
        <pc:chgData name="Kelly Stokes" userId="3e5c5154-569e-4d81-aa91-4f91841cdfa9" providerId="ADAL" clId="{4B9A69D5-624A-4695-A28B-8CBAFCA40DD7}" dt="2023-03-16T12:14:08.402" v="218" actId="2696"/>
        <pc:sldMkLst>
          <pc:docMk/>
          <pc:sldMk cId="2424799599" sldId="616"/>
        </pc:sldMkLst>
        <pc:picChg chg="del">
          <ac:chgData name="Kelly Stokes" userId="3e5c5154-569e-4d81-aa91-4f91841cdfa9" providerId="ADAL" clId="{4B9A69D5-624A-4695-A28B-8CBAFCA40DD7}" dt="2023-03-16T12:08:30.590" v="212" actId="21"/>
          <ac:picMkLst>
            <pc:docMk/>
            <pc:sldMk cId="2424799599" sldId="616"/>
            <ac:picMk id="8194" creationId="{1C582681-5551-69CD-D230-C5EB8BC501BB}"/>
          </ac:picMkLst>
        </pc:picChg>
      </pc:sldChg>
      <pc:sldChg chg="addSp delSp del">
        <pc:chgData name="Kelly Stokes" userId="3e5c5154-569e-4d81-aa91-4f91841cdfa9" providerId="ADAL" clId="{4B9A69D5-624A-4695-A28B-8CBAFCA40DD7}" dt="2023-03-16T12:15:31.096" v="259" actId="2696"/>
        <pc:sldMkLst>
          <pc:docMk/>
          <pc:sldMk cId="3701304488" sldId="617"/>
        </pc:sldMkLst>
        <pc:picChg chg="add del">
          <ac:chgData name="Kelly Stokes" userId="3e5c5154-569e-4d81-aa91-4f91841cdfa9" providerId="ADAL" clId="{4B9A69D5-624A-4695-A28B-8CBAFCA40DD7}" dt="2023-03-16T12:14:23.976" v="221" actId="478"/>
          <ac:picMkLst>
            <pc:docMk/>
            <pc:sldMk cId="3701304488" sldId="617"/>
            <ac:picMk id="7" creationId="{E4F9958D-9701-2B7C-3CF7-327EB6587386}"/>
          </ac:picMkLst>
        </pc:picChg>
      </pc:sldChg>
      <pc:sldChg chg="del">
        <pc:chgData name="Kelly Stokes" userId="3e5c5154-569e-4d81-aa91-4f91841cdfa9" providerId="ADAL" clId="{4B9A69D5-624A-4695-A28B-8CBAFCA40DD7}" dt="2023-03-16T12:15:40.843" v="261" actId="2696"/>
        <pc:sldMkLst>
          <pc:docMk/>
          <pc:sldMk cId="4509097" sldId="618"/>
        </pc:sldMkLst>
      </pc:sldChg>
      <pc:sldChg chg="del">
        <pc:chgData name="Kelly Stokes" userId="3e5c5154-569e-4d81-aa91-4f91841cdfa9" providerId="ADAL" clId="{4B9A69D5-624A-4695-A28B-8CBAFCA40DD7}" dt="2023-03-16T12:15:40.843" v="261" actId="2696"/>
        <pc:sldMkLst>
          <pc:docMk/>
          <pc:sldMk cId="163235910" sldId="619"/>
        </pc:sldMkLst>
      </pc:sldChg>
      <pc:sldChg chg="del">
        <pc:chgData name="Kelly Stokes" userId="3e5c5154-569e-4d81-aa91-4f91841cdfa9" providerId="ADAL" clId="{4B9A69D5-624A-4695-A28B-8CBAFCA40DD7}" dt="2023-03-16T12:17:21.425" v="287" actId="2696"/>
        <pc:sldMkLst>
          <pc:docMk/>
          <pc:sldMk cId="1951165841" sldId="620"/>
        </pc:sldMkLst>
      </pc:sldChg>
      <pc:sldChg chg="del">
        <pc:chgData name="Kelly Stokes" userId="3e5c5154-569e-4d81-aa91-4f91841cdfa9" providerId="ADAL" clId="{4B9A69D5-624A-4695-A28B-8CBAFCA40DD7}" dt="2023-03-16T12:17:32.487" v="288" actId="2696"/>
        <pc:sldMkLst>
          <pc:docMk/>
          <pc:sldMk cId="1009560378" sldId="621"/>
        </pc:sldMkLst>
      </pc:sldChg>
      <pc:sldChg chg="addSp modSp mod modAnim">
        <pc:chgData name="Kelly Stokes" userId="3e5c5154-569e-4d81-aa91-4f91841cdfa9" providerId="ADAL" clId="{4B9A69D5-624A-4695-A28B-8CBAFCA40DD7}" dt="2023-03-16T12:18:03.054" v="300" actId="27636"/>
        <pc:sldMkLst>
          <pc:docMk/>
          <pc:sldMk cId="650291734" sldId="622"/>
        </pc:sldMkLst>
        <pc:spChg chg="add mod">
          <ac:chgData name="Kelly Stokes" userId="3e5c5154-569e-4d81-aa91-4f91841cdfa9" providerId="ADAL" clId="{4B9A69D5-624A-4695-A28B-8CBAFCA40DD7}" dt="2023-03-16T12:18:03.054" v="300" actId="27636"/>
          <ac:spMkLst>
            <pc:docMk/>
            <pc:sldMk cId="650291734" sldId="622"/>
            <ac:spMk id="3" creationId="{9713CB21-1344-FC21-188B-CA33D4788AE4}"/>
          </ac:spMkLst>
        </pc:spChg>
      </pc:sldChg>
      <pc:sldChg chg="addSp modSp mod modAnim">
        <pc:chgData name="Kelly Stokes" userId="3e5c5154-569e-4d81-aa91-4f91841cdfa9" providerId="ADAL" clId="{4B9A69D5-624A-4695-A28B-8CBAFCA40DD7}" dt="2023-03-16T12:18:34.878" v="310" actId="27636"/>
        <pc:sldMkLst>
          <pc:docMk/>
          <pc:sldMk cId="690732766" sldId="623"/>
        </pc:sldMkLst>
        <pc:spChg chg="add mod">
          <ac:chgData name="Kelly Stokes" userId="3e5c5154-569e-4d81-aa91-4f91841cdfa9" providerId="ADAL" clId="{4B9A69D5-624A-4695-A28B-8CBAFCA40DD7}" dt="2023-03-16T12:18:34.878" v="310" actId="27636"/>
          <ac:spMkLst>
            <pc:docMk/>
            <pc:sldMk cId="690732766" sldId="623"/>
            <ac:spMk id="3" creationId="{231AACC9-1D52-36AB-7872-EFE0A9ECDE73}"/>
          </ac:spMkLst>
        </pc:spChg>
      </pc:sldChg>
      <pc:sldChg chg="del">
        <pc:chgData name="Kelly Stokes" userId="3e5c5154-569e-4d81-aa91-4f91841cdfa9" providerId="ADAL" clId="{4B9A69D5-624A-4695-A28B-8CBAFCA40DD7}" dt="2023-03-16T12:18:10.383" v="301" actId="2696"/>
        <pc:sldMkLst>
          <pc:docMk/>
          <pc:sldMk cId="3105096282" sldId="624"/>
        </pc:sldMkLst>
      </pc:sldChg>
      <pc:sldChg chg="addSp modSp mod modAnim">
        <pc:chgData name="Kelly Stokes" userId="3e5c5154-569e-4d81-aa91-4f91841cdfa9" providerId="ADAL" clId="{4B9A69D5-624A-4695-A28B-8CBAFCA40DD7}" dt="2023-03-16T12:19:03.378" v="317" actId="27636"/>
        <pc:sldMkLst>
          <pc:docMk/>
          <pc:sldMk cId="3894938414" sldId="625"/>
        </pc:sldMkLst>
        <pc:spChg chg="add mod">
          <ac:chgData name="Kelly Stokes" userId="3e5c5154-569e-4d81-aa91-4f91841cdfa9" providerId="ADAL" clId="{4B9A69D5-624A-4695-A28B-8CBAFCA40DD7}" dt="2023-03-16T12:19:03.378" v="317" actId="27636"/>
          <ac:spMkLst>
            <pc:docMk/>
            <pc:sldMk cId="3894938414" sldId="625"/>
            <ac:spMk id="3" creationId="{1E8D8E9A-2050-8B3E-5A50-8F110C47080D}"/>
          </ac:spMkLst>
        </pc:spChg>
      </pc:sldChg>
      <pc:sldChg chg="del">
        <pc:chgData name="Kelly Stokes" userId="3e5c5154-569e-4d81-aa91-4f91841cdfa9" providerId="ADAL" clId="{4B9A69D5-624A-4695-A28B-8CBAFCA40DD7}" dt="2023-03-16T12:18:53.248" v="311" actId="2696"/>
        <pc:sldMkLst>
          <pc:docMk/>
          <pc:sldMk cId="2726798787" sldId="626"/>
        </pc:sldMkLst>
      </pc:sldChg>
      <pc:sldChg chg="addSp delSp modSp new mod modAnim">
        <pc:chgData name="Kelly Stokes" userId="3e5c5154-569e-4d81-aa91-4f91841cdfa9" providerId="ADAL" clId="{4B9A69D5-624A-4695-A28B-8CBAFCA40DD7}" dt="2023-03-16T12:00:02.115" v="70" actId="27636"/>
        <pc:sldMkLst>
          <pc:docMk/>
          <pc:sldMk cId="3947952528" sldId="896"/>
        </pc:sldMkLst>
        <pc:spChg chg="del">
          <ac:chgData name="Kelly Stokes" userId="3e5c5154-569e-4d81-aa91-4f91841cdfa9" providerId="ADAL" clId="{4B9A69D5-624A-4695-A28B-8CBAFCA40DD7}" dt="2023-03-16T11:58:49.123" v="45" actId="478"/>
          <ac:spMkLst>
            <pc:docMk/>
            <pc:sldMk cId="3947952528" sldId="896"/>
            <ac:spMk id="2" creationId="{BD11AC5C-508D-C7FC-7F92-9A2B5C92FD17}"/>
          </ac:spMkLst>
        </pc:spChg>
        <pc:spChg chg="del">
          <ac:chgData name="Kelly Stokes" userId="3e5c5154-569e-4d81-aa91-4f91841cdfa9" providerId="ADAL" clId="{4B9A69D5-624A-4695-A28B-8CBAFCA40DD7}" dt="2023-03-16T11:58:50.695" v="46" actId="478"/>
          <ac:spMkLst>
            <pc:docMk/>
            <pc:sldMk cId="3947952528" sldId="896"/>
            <ac:spMk id="3" creationId="{A7015DBB-5095-5481-D819-6796E6CE071A}"/>
          </ac:spMkLst>
        </pc:spChg>
        <pc:spChg chg="add mod">
          <ac:chgData name="Kelly Stokes" userId="3e5c5154-569e-4d81-aa91-4f91841cdfa9" providerId="ADAL" clId="{4B9A69D5-624A-4695-A28B-8CBAFCA40DD7}" dt="2023-03-16T11:59:21.223" v="64" actId="14100"/>
          <ac:spMkLst>
            <pc:docMk/>
            <pc:sldMk cId="3947952528" sldId="896"/>
            <ac:spMk id="4" creationId="{CC871456-2C0A-F88C-25A6-9017216AD6E6}"/>
          </ac:spMkLst>
        </pc:spChg>
        <pc:spChg chg="add mod">
          <ac:chgData name="Kelly Stokes" userId="3e5c5154-569e-4d81-aa91-4f91841cdfa9" providerId="ADAL" clId="{4B9A69D5-624A-4695-A28B-8CBAFCA40DD7}" dt="2023-03-16T12:00:02.115" v="70" actId="27636"/>
          <ac:spMkLst>
            <pc:docMk/>
            <pc:sldMk cId="3947952528" sldId="896"/>
            <ac:spMk id="5" creationId="{F8F917EE-E76B-2809-17CB-ECC3F96ADE29}"/>
          </ac:spMkLst>
        </pc:spChg>
      </pc:sldChg>
      <pc:sldChg chg="addSp delSp modSp add ord modAnim">
        <pc:chgData name="Kelly Stokes" userId="3e5c5154-569e-4d81-aa91-4f91841cdfa9" providerId="ADAL" clId="{4B9A69D5-624A-4695-A28B-8CBAFCA40DD7}" dt="2023-03-16T12:02:16.734" v="133"/>
        <pc:sldMkLst>
          <pc:docMk/>
          <pc:sldMk cId="4173426717" sldId="897"/>
        </pc:sldMkLst>
        <pc:spChg chg="mod">
          <ac:chgData name="Kelly Stokes" userId="3e5c5154-569e-4d81-aa91-4f91841cdfa9" providerId="ADAL" clId="{4B9A69D5-624A-4695-A28B-8CBAFCA40DD7}" dt="2023-03-16T12:01:52.753" v="110" actId="20577"/>
          <ac:spMkLst>
            <pc:docMk/>
            <pc:sldMk cId="4173426717" sldId="897"/>
            <ac:spMk id="2" creationId="{52DA34BA-82FC-47C5-BCE1-BB65E08B92A1}"/>
          </ac:spMkLst>
        </pc:spChg>
        <pc:spChg chg="mod">
          <ac:chgData name="Kelly Stokes" userId="3e5c5154-569e-4d81-aa91-4f91841cdfa9" providerId="ADAL" clId="{4B9A69D5-624A-4695-A28B-8CBAFCA40DD7}" dt="2023-03-16T12:02:02.434" v="126" actId="20577"/>
          <ac:spMkLst>
            <pc:docMk/>
            <pc:sldMk cId="4173426717" sldId="897"/>
            <ac:spMk id="6" creationId="{472778C4-20C4-03A0-0CBE-CDBE2A89D96F}"/>
          </ac:spMkLst>
        </pc:spChg>
        <pc:spChg chg="mod">
          <ac:chgData name="Kelly Stokes" userId="3e5c5154-569e-4d81-aa91-4f91841cdfa9" providerId="ADAL" clId="{4B9A69D5-624A-4695-A28B-8CBAFCA40DD7}" dt="2023-03-16T12:01:56.845" v="114" actId="20577"/>
          <ac:spMkLst>
            <pc:docMk/>
            <pc:sldMk cId="4173426717" sldId="897"/>
            <ac:spMk id="11" creationId="{FC99D1E3-6778-AFF3-5A31-B0706DE17237}"/>
          </ac:spMkLst>
        </pc:spChg>
        <pc:picChg chg="add mod">
          <ac:chgData name="Kelly Stokes" userId="3e5c5154-569e-4d81-aa91-4f91841cdfa9" providerId="ADAL" clId="{4B9A69D5-624A-4695-A28B-8CBAFCA40DD7}" dt="2023-03-16T12:02:13.486" v="130"/>
          <ac:picMkLst>
            <pc:docMk/>
            <pc:sldMk cId="4173426717" sldId="897"/>
            <ac:picMk id="3" creationId="{F7287AC9-F971-C0FC-EC75-0A8B044D4A28}"/>
          </ac:picMkLst>
        </pc:picChg>
        <pc:picChg chg="del">
          <ac:chgData name="Kelly Stokes" userId="3e5c5154-569e-4d81-aa91-4f91841cdfa9" providerId="ADAL" clId="{4B9A69D5-624A-4695-A28B-8CBAFCA40DD7}" dt="2023-03-16T12:02:13.107" v="129" actId="478"/>
          <ac:picMkLst>
            <pc:docMk/>
            <pc:sldMk cId="4173426717" sldId="897"/>
            <ac:picMk id="1026" creationId="{6E0BE8C7-87AA-F638-5DFB-5CB965A26A3E}"/>
          </ac:picMkLst>
        </pc:picChg>
      </pc:sldChg>
      <pc:sldChg chg="add del">
        <pc:chgData name="Kelly Stokes" userId="3e5c5154-569e-4d81-aa91-4f91841cdfa9" providerId="ADAL" clId="{4B9A69D5-624A-4695-A28B-8CBAFCA40DD7}" dt="2023-03-16T12:03:09.959" v="147" actId="2890"/>
        <pc:sldMkLst>
          <pc:docMk/>
          <pc:sldMk cId="1918362098" sldId="898"/>
        </pc:sldMkLst>
      </pc:sldChg>
      <pc:sldChg chg="addSp delSp modSp add modAnim">
        <pc:chgData name="Kelly Stokes" userId="3e5c5154-569e-4d81-aa91-4f91841cdfa9" providerId="ADAL" clId="{4B9A69D5-624A-4695-A28B-8CBAFCA40DD7}" dt="2023-03-16T12:15:28.764" v="258" actId="20577"/>
        <pc:sldMkLst>
          <pc:docMk/>
          <pc:sldMk cId="3687842043" sldId="898"/>
        </pc:sldMkLst>
        <pc:spChg chg="mod">
          <ac:chgData name="Kelly Stokes" userId="3e5c5154-569e-4d81-aa91-4f91841cdfa9" providerId="ADAL" clId="{4B9A69D5-624A-4695-A28B-8CBAFCA40DD7}" dt="2023-03-16T12:14:41.144" v="230" actId="20577"/>
          <ac:spMkLst>
            <pc:docMk/>
            <pc:sldMk cId="3687842043" sldId="898"/>
            <ac:spMk id="2" creationId="{52DA34BA-82FC-47C5-BCE1-BB65E08B92A1}"/>
          </ac:spMkLst>
        </pc:spChg>
        <pc:spChg chg="mod">
          <ac:chgData name="Kelly Stokes" userId="3e5c5154-569e-4d81-aa91-4f91841cdfa9" providerId="ADAL" clId="{4B9A69D5-624A-4695-A28B-8CBAFCA40DD7}" dt="2023-03-16T12:15:06.030" v="250" actId="20577"/>
          <ac:spMkLst>
            <pc:docMk/>
            <pc:sldMk cId="3687842043" sldId="898"/>
            <ac:spMk id="5" creationId="{584E8E6F-1BE7-0AC6-2736-B2C73B5122B1}"/>
          </ac:spMkLst>
        </pc:spChg>
        <pc:spChg chg="mod">
          <ac:chgData name="Kelly Stokes" userId="3e5c5154-569e-4d81-aa91-4f91841cdfa9" providerId="ADAL" clId="{4B9A69D5-624A-4695-A28B-8CBAFCA40DD7}" dt="2023-03-16T12:15:28.764" v="258" actId="20577"/>
          <ac:spMkLst>
            <pc:docMk/>
            <pc:sldMk cId="3687842043" sldId="898"/>
            <ac:spMk id="8" creationId="{F5C04886-A3D8-5661-B674-235A2BB5D691}"/>
          </ac:spMkLst>
        </pc:spChg>
        <pc:picChg chg="add mod">
          <ac:chgData name="Kelly Stokes" userId="3e5c5154-569e-4d81-aa91-4f91841cdfa9" providerId="ADAL" clId="{4B9A69D5-624A-4695-A28B-8CBAFCA40DD7}" dt="2023-03-16T12:14:29.040" v="223"/>
          <ac:picMkLst>
            <pc:docMk/>
            <pc:sldMk cId="3687842043" sldId="898"/>
            <ac:picMk id="4" creationId="{8D536B22-B86F-0FE3-78A5-AFDB22E69C8E}"/>
          </ac:picMkLst>
        </pc:picChg>
        <pc:picChg chg="add mod">
          <ac:chgData name="Kelly Stokes" userId="3e5c5154-569e-4d81-aa91-4f91841cdfa9" providerId="ADAL" clId="{4B9A69D5-624A-4695-A28B-8CBAFCA40DD7}" dt="2023-03-16T12:14:47.113" v="232"/>
          <ac:picMkLst>
            <pc:docMk/>
            <pc:sldMk cId="3687842043" sldId="898"/>
            <ac:picMk id="7" creationId="{26A811D3-EF1D-B25F-07B7-CE93959977DF}"/>
          </ac:picMkLst>
        </pc:picChg>
        <pc:picChg chg="del">
          <ac:chgData name="Kelly Stokes" userId="3e5c5154-569e-4d81-aa91-4f91841cdfa9" providerId="ADAL" clId="{4B9A69D5-624A-4695-A28B-8CBAFCA40DD7}" dt="2023-03-16T12:14:28.703" v="222" actId="478"/>
          <ac:picMkLst>
            <pc:docMk/>
            <pc:sldMk cId="3687842043" sldId="898"/>
            <ac:picMk id="7170" creationId="{8F4D5FC8-7E06-970A-3C77-43E6545ED09C}"/>
          </ac:picMkLst>
        </pc:picChg>
        <pc:picChg chg="del">
          <ac:chgData name="Kelly Stokes" userId="3e5c5154-569e-4d81-aa91-4f91841cdfa9" providerId="ADAL" clId="{4B9A69D5-624A-4695-A28B-8CBAFCA40DD7}" dt="2023-03-16T12:14:46.782" v="231" actId="478"/>
          <ac:picMkLst>
            <pc:docMk/>
            <pc:sldMk cId="3687842043" sldId="898"/>
            <ac:picMk id="7172" creationId="{3BC474BA-7B3F-FA76-CE42-0336D57124C3}"/>
          </ac:picMkLst>
        </pc:picChg>
      </pc:sldChg>
      <pc:sldChg chg="addSp delSp modSp add mod modAnim">
        <pc:chgData name="Kelly Stokes" userId="3e5c5154-569e-4d81-aa91-4f91841cdfa9" providerId="ADAL" clId="{4B9A69D5-624A-4695-A28B-8CBAFCA40DD7}" dt="2023-03-16T12:17:15.500" v="286"/>
        <pc:sldMkLst>
          <pc:docMk/>
          <pc:sldMk cId="2910948084" sldId="899"/>
        </pc:sldMkLst>
        <pc:spChg chg="mod">
          <ac:chgData name="Kelly Stokes" userId="3e5c5154-569e-4d81-aa91-4f91841cdfa9" providerId="ADAL" clId="{4B9A69D5-624A-4695-A28B-8CBAFCA40DD7}" dt="2023-03-16T12:15:45.511" v="266" actId="20577"/>
          <ac:spMkLst>
            <pc:docMk/>
            <pc:sldMk cId="2910948084" sldId="899"/>
            <ac:spMk id="2" creationId="{52DA34BA-82FC-47C5-BCE1-BB65E08B92A1}"/>
          </ac:spMkLst>
        </pc:spChg>
        <pc:spChg chg="mod">
          <ac:chgData name="Kelly Stokes" userId="3e5c5154-569e-4d81-aa91-4f91841cdfa9" providerId="ADAL" clId="{4B9A69D5-624A-4695-A28B-8CBAFCA40DD7}" dt="2023-03-16T12:16:44.578" v="283" actId="14100"/>
          <ac:spMkLst>
            <pc:docMk/>
            <pc:sldMk cId="2910948084" sldId="899"/>
            <ac:spMk id="5" creationId="{584E8E6F-1BE7-0AC6-2736-B2C73B5122B1}"/>
          </ac:spMkLst>
        </pc:spChg>
        <pc:spChg chg="mod">
          <ac:chgData name="Kelly Stokes" userId="3e5c5154-569e-4d81-aa91-4f91841cdfa9" providerId="ADAL" clId="{4B9A69D5-624A-4695-A28B-8CBAFCA40DD7}" dt="2023-03-16T12:17:15.500" v="286"/>
          <ac:spMkLst>
            <pc:docMk/>
            <pc:sldMk cId="2910948084" sldId="899"/>
            <ac:spMk id="8" creationId="{F5C04886-A3D8-5661-B674-235A2BB5D691}"/>
          </ac:spMkLst>
        </pc:spChg>
        <pc:picChg chg="del">
          <ac:chgData name="Kelly Stokes" userId="3e5c5154-569e-4d81-aa91-4f91841cdfa9" providerId="ADAL" clId="{4B9A69D5-624A-4695-A28B-8CBAFCA40DD7}" dt="2023-03-16T12:16:13.460" v="267" actId="478"/>
          <ac:picMkLst>
            <pc:docMk/>
            <pc:sldMk cId="2910948084" sldId="899"/>
            <ac:picMk id="4" creationId="{8D536B22-B86F-0FE3-78A5-AFDB22E69C8E}"/>
          </ac:picMkLst>
        </pc:picChg>
        <pc:picChg chg="del">
          <ac:chgData name="Kelly Stokes" userId="3e5c5154-569e-4d81-aa91-4f91841cdfa9" providerId="ADAL" clId="{4B9A69D5-624A-4695-A28B-8CBAFCA40DD7}" dt="2023-03-16T12:16:26.011" v="269" actId="478"/>
          <ac:picMkLst>
            <pc:docMk/>
            <pc:sldMk cId="2910948084" sldId="899"/>
            <ac:picMk id="7" creationId="{26A811D3-EF1D-B25F-07B7-CE93959977DF}"/>
          </ac:picMkLst>
        </pc:picChg>
        <pc:picChg chg="add mod">
          <ac:chgData name="Kelly Stokes" userId="3e5c5154-569e-4d81-aa91-4f91841cdfa9" providerId="ADAL" clId="{4B9A69D5-624A-4695-A28B-8CBAFCA40DD7}" dt="2023-03-16T12:16:13.816" v="268"/>
          <ac:picMkLst>
            <pc:docMk/>
            <pc:sldMk cId="2910948084" sldId="899"/>
            <ac:picMk id="9" creationId="{EF584440-6294-941B-74E6-B9963EA9FECF}"/>
          </ac:picMkLst>
        </pc:picChg>
        <pc:picChg chg="add mod">
          <ac:chgData name="Kelly Stokes" userId="3e5c5154-569e-4d81-aa91-4f91841cdfa9" providerId="ADAL" clId="{4B9A69D5-624A-4695-A28B-8CBAFCA40DD7}" dt="2023-03-16T12:16:26.767" v="270"/>
          <ac:picMkLst>
            <pc:docMk/>
            <pc:sldMk cId="2910948084" sldId="899"/>
            <ac:picMk id="10" creationId="{22F5653E-9F95-10AD-6071-BBA97478980A}"/>
          </ac:picMkLst>
        </pc:picChg>
      </pc:sldChg>
      <pc:sldChg chg="add del replId">
        <pc:chgData name="Kelly Stokes" userId="3e5c5154-569e-4d81-aa91-4f91841cdfa9" providerId="ADAL" clId="{4B9A69D5-624A-4695-A28B-8CBAFCA40DD7}" dt="2023-03-16T12:03:09.959" v="147" actId="2890"/>
        <pc:sldMkLst>
          <pc:docMk/>
          <pc:sldMk cId="3201478097" sldId="899"/>
        </pc:sldMkLst>
      </pc:sldChg>
    </pc:docChg>
  </pc:docChgLst>
  <pc:docChgLst>
    <pc:chgData name="Kelly Stokes" userId="3e5c5154-569e-4d81-aa91-4f91841cdfa9" providerId="ADAL" clId="{2BEB94D4-BAE1-43DA-837A-C4B5D33BE80B}"/>
    <pc:docChg chg="custSel delSld modSld sldOrd">
      <pc:chgData name="Kelly Stokes" userId="3e5c5154-569e-4d81-aa91-4f91841cdfa9" providerId="ADAL" clId="{2BEB94D4-BAE1-43DA-837A-C4B5D33BE80B}" dt="2023-05-04T07:03:41.429" v="635" actId="27636"/>
      <pc:docMkLst>
        <pc:docMk/>
      </pc:docMkLst>
      <pc:sldChg chg="modAnim">
        <pc:chgData name="Kelly Stokes" userId="3e5c5154-569e-4d81-aa91-4f91841cdfa9" providerId="ADAL" clId="{2BEB94D4-BAE1-43DA-837A-C4B5D33BE80B}" dt="2023-05-04T06:34:26.030" v="5"/>
        <pc:sldMkLst>
          <pc:docMk/>
          <pc:sldMk cId="2238747566" sldId="313"/>
        </pc:sldMkLst>
      </pc:sldChg>
      <pc:sldChg chg="del">
        <pc:chgData name="Kelly Stokes" userId="3e5c5154-569e-4d81-aa91-4f91841cdfa9" providerId="ADAL" clId="{2BEB94D4-BAE1-43DA-837A-C4B5D33BE80B}" dt="2023-05-04T06:35:49.637" v="6" actId="2696"/>
        <pc:sldMkLst>
          <pc:docMk/>
          <pc:sldMk cId="2105447431" sldId="631"/>
        </pc:sldMkLst>
      </pc:sldChg>
      <pc:sldChg chg="del">
        <pc:chgData name="Kelly Stokes" userId="3e5c5154-569e-4d81-aa91-4f91841cdfa9" providerId="ADAL" clId="{2BEB94D4-BAE1-43DA-837A-C4B5D33BE80B}" dt="2023-05-04T06:35:49.637" v="6" actId="2696"/>
        <pc:sldMkLst>
          <pc:docMk/>
          <pc:sldMk cId="1365026641" sldId="632"/>
        </pc:sldMkLst>
      </pc:sldChg>
      <pc:sldChg chg="del">
        <pc:chgData name="Kelly Stokes" userId="3e5c5154-569e-4d81-aa91-4f91841cdfa9" providerId="ADAL" clId="{2BEB94D4-BAE1-43DA-837A-C4B5D33BE80B}" dt="2023-05-04T06:35:49.637" v="6" actId="2696"/>
        <pc:sldMkLst>
          <pc:docMk/>
          <pc:sldMk cId="2117799694" sldId="633"/>
        </pc:sldMkLst>
      </pc:sldChg>
      <pc:sldChg chg="del">
        <pc:chgData name="Kelly Stokes" userId="3e5c5154-569e-4d81-aa91-4f91841cdfa9" providerId="ADAL" clId="{2BEB94D4-BAE1-43DA-837A-C4B5D33BE80B}" dt="2023-05-04T06:35:49.637" v="6" actId="2696"/>
        <pc:sldMkLst>
          <pc:docMk/>
          <pc:sldMk cId="2420798331" sldId="634"/>
        </pc:sldMkLst>
      </pc:sldChg>
      <pc:sldChg chg="del">
        <pc:chgData name="Kelly Stokes" userId="3e5c5154-569e-4d81-aa91-4f91841cdfa9" providerId="ADAL" clId="{2BEB94D4-BAE1-43DA-837A-C4B5D33BE80B}" dt="2023-05-04T06:35:49.637" v="6" actId="2696"/>
        <pc:sldMkLst>
          <pc:docMk/>
          <pc:sldMk cId="3345385473" sldId="635"/>
        </pc:sldMkLst>
      </pc:sldChg>
      <pc:sldChg chg="del">
        <pc:chgData name="Kelly Stokes" userId="3e5c5154-569e-4d81-aa91-4f91841cdfa9" providerId="ADAL" clId="{2BEB94D4-BAE1-43DA-837A-C4B5D33BE80B}" dt="2023-05-04T06:35:49.637" v="6" actId="2696"/>
        <pc:sldMkLst>
          <pc:docMk/>
          <pc:sldMk cId="4228722389" sldId="636"/>
        </pc:sldMkLst>
      </pc:sldChg>
      <pc:sldChg chg="del">
        <pc:chgData name="Kelly Stokes" userId="3e5c5154-569e-4d81-aa91-4f91841cdfa9" providerId="ADAL" clId="{2BEB94D4-BAE1-43DA-837A-C4B5D33BE80B}" dt="2023-05-04T06:35:49.637" v="6" actId="2696"/>
        <pc:sldMkLst>
          <pc:docMk/>
          <pc:sldMk cId="3941424243" sldId="637"/>
        </pc:sldMkLst>
      </pc:sldChg>
      <pc:sldChg chg="del">
        <pc:chgData name="Kelly Stokes" userId="3e5c5154-569e-4d81-aa91-4f91841cdfa9" providerId="ADAL" clId="{2BEB94D4-BAE1-43DA-837A-C4B5D33BE80B}" dt="2023-05-04T06:36:21.986" v="7" actId="2696"/>
        <pc:sldMkLst>
          <pc:docMk/>
          <pc:sldMk cId="4208647796" sldId="641"/>
        </pc:sldMkLst>
      </pc:sldChg>
      <pc:sldChg chg="del">
        <pc:chgData name="Kelly Stokes" userId="3e5c5154-569e-4d81-aa91-4f91841cdfa9" providerId="ADAL" clId="{2BEB94D4-BAE1-43DA-837A-C4B5D33BE80B}" dt="2023-05-04T06:36:21.986" v="7" actId="2696"/>
        <pc:sldMkLst>
          <pc:docMk/>
          <pc:sldMk cId="2342591610" sldId="642"/>
        </pc:sldMkLst>
      </pc:sldChg>
      <pc:sldChg chg="del">
        <pc:chgData name="Kelly Stokes" userId="3e5c5154-569e-4d81-aa91-4f91841cdfa9" providerId="ADAL" clId="{2BEB94D4-BAE1-43DA-837A-C4B5D33BE80B}" dt="2023-05-04T06:36:37.640" v="11" actId="2696"/>
        <pc:sldMkLst>
          <pc:docMk/>
          <pc:sldMk cId="1620481491" sldId="644"/>
        </pc:sldMkLst>
      </pc:sldChg>
      <pc:sldChg chg="del">
        <pc:chgData name="Kelly Stokes" userId="3e5c5154-569e-4d81-aa91-4f91841cdfa9" providerId="ADAL" clId="{2BEB94D4-BAE1-43DA-837A-C4B5D33BE80B}" dt="2023-05-04T06:36:37.640" v="11" actId="2696"/>
        <pc:sldMkLst>
          <pc:docMk/>
          <pc:sldMk cId="1719625573" sldId="645"/>
        </pc:sldMkLst>
      </pc:sldChg>
      <pc:sldChg chg="del">
        <pc:chgData name="Kelly Stokes" userId="3e5c5154-569e-4d81-aa91-4f91841cdfa9" providerId="ADAL" clId="{2BEB94D4-BAE1-43DA-837A-C4B5D33BE80B}" dt="2023-05-04T06:36:52.513" v="15" actId="2696"/>
        <pc:sldMkLst>
          <pc:docMk/>
          <pc:sldMk cId="1802016948" sldId="647"/>
        </pc:sldMkLst>
      </pc:sldChg>
      <pc:sldChg chg="del">
        <pc:chgData name="Kelly Stokes" userId="3e5c5154-569e-4d81-aa91-4f91841cdfa9" providerId="ADAL" clId="{2BEB94D4-BAE1-43DA-837A-C4B5D33BE80B}" dt="2023-05-04T06:36:52.513" v="15" actId="2696"/>
        <pc:sldMkLst>
          <pc:docMk/>
          <pc:sldMk cId="2255370614" sldId="648"/>
        </pc:sldMkLst>
      </pc:sldChg>
      <pc:sldChg chg="del">
        <pc:chgData name="Kelly Stokes" userId="3e5c5154-569e-4d81-aa91-4f91841cdfa9" providerId="ADAL" clId="{2BEB94D4-BAE1-43DA-837A-C4B5D33BE80B}" dt="2023-05-04T06:37:07.804" v="19" actId="2696"/>
        <pc:sldMkLst>
          <pc:docMk/>
          <pc:sldMk cId="3242556432" sldId="650"/>
        </pc:sldMkLst>
      </pc:sldChg>
      <pc:sldChg chg="del">
        <pc:chgData name="Kelly Stokes" userId="3e5c5154-569e-4d81-aa91-4f91841cdfa9" providerId="ADAL" clId="{2BEB94D4-BAE1-43DA-837A-C4B5D33BE80B}" dt="2023-05-04T06:37:07.804" v="19" actId="2696"/>
        <pc:sldMkLst>
          <pc:docMk/>
          <pc:sldMk cId="2068078515" sldId="651"/>
        </pc:sldMkLst>
      </pc:sldChg>
      <pc:sldChg chg="del modAnim">
        <pc:chgData name="Kelly Stokes" userId="3e5c5154-569e-4d81-aa91-4f91841cdfa9" providerId="ADAL" clId="{2BEB94D4-BAE1-43DA-837A-C4B5D33BE80B}" dt="2023-05-04T06:42:33.811" v="98" actId="2696"/>
        <pc:sldMkLst>
          <pc:docMk/>
          <pc:sldMk cId="3371957639" sldId="659"/>
        </pc:sldMkLst>
      </pc:sldChg>
      <pc:sldChg chg="del">
        <pc:chgData name="Kelly Stokes" userId="3e5c5154-569e-4d81-aa91-4f91841cdfa9" providerId="ADAL" clId="{2BEB94D4-BAE1-43DA-837A-C4B5D33BE80B}" dt="2023-05-04T06:37:56.055" v="25" actId="2696"/>
        <pc:sldMkLst>
          <pc:docMk/>
          <pc:sldMk cId="353084562" sldId="660"/>
        </pc:sldMkLst>
      </pc:sldChg>
      <pc:sldChg chg="addSp modSp modAnim">
        <pc:chgData name="Kelly Stokes" userId="3e5c5154-569e-4d81-aa91-4f91841cdfa9" providerId="ADAL" clId="{2BEB94D4-BAE1-43DA-837A-C4B5D33BE80B}" dt="2023-05-04T06:42:14.685" v="95"/>
        <pc:sldMkLst>
          <pc:docMk/>
          <pc:sldMk cId="1871637964" sldId="661"/>
        </pc:sldMkLst>
        <pc:picChg chg="add mod">
          <ac:chgData name="Kelly Stokes" userId="3e5c5154-569e-4d81-aa91-4f91841cdfa9" providerId="ADAL" clId="{2BEB94D4-BAE1-43DA-837A-C4B5D33BE80B}" dt="2023-05-04T06:42:02.016" v="91"/>
          <ac:picMkLst>
            <pc:docMk/>
            <pc:sldMk cId="1871637964" sldId="661"/>
            <ac:picMk id="4" creationId="{F84FE042-2E2F-C13D-E09D-CC58B4C3A35F}"/>
          </ac:picMkLst>
        </pc:picChg>
      </pc:sldChg>
      <pc:sldChg chg="del">
        <pc:chgData name="Kelly Stokes" userId="3e5c5154-569e-4d81-aa91-4f91841cdfa9" providerId="ADAL" clId="{2BEB94D4-BAE1-43DA-837A-C4B5D33BE80B}" dt="2023-05-04T06:37:56.055" v="25" actId="2696"/>
        <pc:sldMkLst>
          <pc:docMk/>
          <pc:sldMk cId="2171424114" sldId="662"/>
        </pc:sldMkLst>
      </pc:sldChg>
      <pc:sldChg chg="addSp delSp modSp modAnim">
        <pc:chgData name="Kelly Stokes" userId="3e5c5154-569e-4d81-aa91-4f91841cdfa9" providerId="ADAL" clId="{2BEB94D4-BAE1-43DA-837A-C4B5D33BE80B}" dt="2023-05-04T06:42:51.010" v="100"/>
        <pc:sldMkLst>
          <pc:docMk/>
          <pc:sldMk cId="3044511087" sldId="663"/>
        </pc:sldMkLst>
        <pc:picChg chg="add del mod">
          <ac:chgData name="Kelly Stokes" userId="3e5c5154-569e-4d81-aa91-4f91841cdfa9" providerId="ADAL" clId="{2BEB94D4-BAE1-43DA-837A-C4B5D33BE80B}" dt="2023-05-04T06:41:59.774" v="90" actId="21"/>
          <ac:picMkLst>
            <pc:docMk/>
            <pc:sldMk cId="3044511087" sldId="663"/>
            <ac:picMk id="4" creationId="{866A393D-9E0B-2FFA-2622-EC6AB77106D7}"/>
          </ac:picMkLst>
        </pc:picChg>
        <pc:picChg chg="add mod">
          <ac:chgData name="Kelly Stokes" userId="3e5c5154-569e-4d81-aa91-4f91841cdfa9" providerId="ADAL" clId="{2BEB94D4-BAE1-43DA-837A-C4B5D33BE80B}" dt="2023-05-04T06:42:49.314" v="99"/>
          <ac:picMkLst>
            <pc:docMk/>
            <pc:sldMk cId="3044511087" sldId="663"/>
            <ac:picMk id="5" creationId="{34B05285-E5B8-876B-1911-4139721FB1AB}"/>
          </ac:picMkLst>
        </pc:picChg>
      </pc:sldChg>
      <pc:sldChg chg="addSp modSp mod ord modAnim">
        <pc:chgData name="Kelly Stokes" userId="3e5c5154-569e-4d81-aa91-4f91841cdfa9" providerId="ADAL" clId="{2BEB94D4-BAE1-43DA-837A-C4B5D33BE80B}" dt="2023-05-04T06:42:31.436" v="97"/>
        <pc:sldMkLst>
          <pc:docMk/>
          <pc:sldMk cId="2025794073" sldId="664"/>
        </pc:sldMkLst>
        <pc:spChg chg="add mod">
          <ac:chgData name="Kelly Stokes" userId="3e5c5154-569e-4d81-aa91-4f91841cdfa9" providerId="ADAL" clId="{2BEB94D4-BAE1-43DA-837A-C4B5D33BE80B}" dt="2023-05-04T06:39:49.801" v="32" actId="1076"/>
          <ac:spMkLst>
            <pc:docMk/>
            <pc:sldMk cId="2025794073" sldId="664"/>
            <ac:spMk id="3" creationId="{967B16CC-C4EA-2A60-72D9-AC9CAEDAEFBF}"/>
          </ac:spMkLst>
        </pc:spChg>
        <pc:picChg chg="add mod">
          <ac:chgData name="Kelly Stokes" userId="3e5c5154-569e-4d81-aa91-4f91841cdfa9" providerId="ADAL" clId="{2BEB94D4-BAE1-43DA-837A-C4B5D33BE80B}" dt="2023-05-04T06:39:57.523" v="33"/>
          <ac:picMkLst>
            <pc:docMk/>
            <pc:sldMk cId="2025794073" sldId="664"/>
            <ac:picMk id="4" creationId="{9268B23A-C375-91B1-F8E9-6ACEFB5BE0FC}"/>
          </ac:picMkLst>
        </pc:picChg>
      </pc:sldChg>
      <pc:sldChg chg="addSp modSp mod modAnim">
        <pc:chgData name="Kelly Stokes" userId="3e5c5154-569e-4d81-aa91-4f91841cdfa9" providerId="ADAL" clId="{2BEB94D4-BAE1-43DA-837A-C4B5D33BE80B}" dt="2023-05-04T06:41:38.410" v="86"/>
        <pc:sldMkLst>
          <pc:docMk/>
          <pc:sldMk cId="3887951305" sldId="665"/>
        </pc:sldMkLst>
        <pc:spChg chg="mod">
          <ac:chgData name="Kelly Stokes" userId="3e5c5154-569e-4d81-aa91-4f91841cdfa9" providerId="ADAL" clId="{2BEB94D4-BAE1-43DA-837A-C4B5D33BE80B}" dt="2023-05-04T06:41:21.994" v="81" actId="1076"/>
          <ac:spMkLst>
            <pc:docMk/>
            <pc:sldMk cId="3887951305" sldId="665"/>
            <ac:spMk id="2" creationId="{52DA34BA-82FC-47C5-BCE1-BB65E08B92A1}"/>
          </ac:spMkLst>
        </pc:spChg>
        <pc:spChg chg="add mod">
          <ac:chgData name="Kelly Stokes" userId="3e5c5154-569e-4d81-aa91-4f91841cdfa9" providerId="ADAL" clId="{2BEB94D4-BAE1-43DA-837A-C4B5D33BE80B}" dt="2023-05-04T06:40:44.098" v="46" actId="14100"/>
          <ac:spMkLst>
            <pc:docMk/>
            <pc:sldMk cId="3887951305" sldId="665"/>
            <ac:spMk id="4" creationId="{2E54C1EA-F475-04DE-5B4A-F5898B14A9A2}"/>
          </ac:spMkLst>
        </pc:spChg>
        <pc:spChg chg="add mod">
          <ac:chgData name="Kelly Stokes" userId="3e5c5154-569e-4d81-aa91-4f91841cdfa9" providerId="ADAL" clId="{2BEB94D4-BAE1-43DA-837A-C4B5D33BE80B}" dt="2023-05-04T06:40:57.675" v="63" actId="1076"/>
          <ac:spMkLst>
            <pc:docMk/>
            <pc:sldMk cId="3887951305" sldId="665"/>
            <ac:spMk id="6" creationId="{B2DC411F-93E7-A096-B30C-412F45B37638}"/>
          </ac:spMkLst>
        </pc:spChg>
        <pc:spChg chg="add mod">
          <ac:chgData name="Kelly Stokes" userId="3e5c5154-569e-4d81-aa91-4f91841cdfa9" providerId="ADAL" clId="{2BEB94D4-BAE1-43DA-837A-C4B5D33BE80B}" dt="2023-05-04T06:41:19.245" v="80" actId="1076"/>
          <ac:spMkLst>
            <pc:docMk/>
            <pc:sldMk cId="3887951305" sldId="665"/>
            <ac:spMk id="8" creationId="{801488E0-6C5F-DC2D-95CD-F6D92168D508}"/>
          </ac:spMkLst>
        </pc:spChg>
      </pc:sldChg>
      <pc:sldChg chg="del">
        <pc:chgData name="Kelly Stokes" userId="3e5c5154-569e-4d81-aa91-4f91841cdfa9" providerId="ADAL" clId="{2BEB94D4-BAE1-43DA-837A-C4B5D33BE80B}" dt="2023-05-04T06:42:57.166" v="101" actId="2696"/>
        <pc:sldMkLst>
          <pc:docMk/>
          <pc:sldMk cId="3915408701" sldId="667"/>
        </pc:sldMkLst>
      </pc:sldChg>
      <pc:sldChg chg="del">
        <pc:chgData name="Kelly Stokes" userId="3e5c5154-569e-4d81-aa91-4f91841cdfa9" providerId="ADAL" clId="{2BEB94D4-BAE1-43DA-837A-C4B5D33BE80B}" dt="2023-05-04T06:43:05.505" v="102" actId="2696"/>
        <pc:sldMkLst>
          <pc:docMk/>
          <pc:sldMk cId="1580770310" sldId="668"/>
        </pc:sldMkLst>
      </pc:sldChg>
      <pc:sldChg chg="del">
        <pc:chgData name="Kelly Stokes" userId="3e5c5154-569e-4d81-aa91-4f91841cdfa9" providerId="ADAL" clId="{2BEB94D4-BAE1-43DA-837A-C4B5D33BE80B}" dt="2023-05-04T06:44:25.305" v="149" actId="2696"/>
        <pc:sldMkLst>
          <pc:docMk/>
          <pc:sldMk cId="2986339529" sldId="670"/>
        </pc:sldMkLst>
      </pc:sldChg>
      <pc:sldChg chg="del">
        <pc:chgData name="Kelly Stokes" userId="3e5c5154-569e-4d81-aa91-4f91841cdfa9" providerId="ADAL" clId="{2BEB94D4-BAE1-43DA-837A-C4B5D33BE80B}" dt="2023-05-04T06:44:25.305" v="149" actId="2696"/>
        <pc:sldMkLst>
          <pc:docMk/>
          <pc:sldMk cId="1720774712" sldId="671"/>
        </pc:sldMkLst>
      </pc:sldChg>
      <pc:sldChg chg="del">
        <pc:chgData name="Kelly Stokes" userId="3e5c5154-569e-4d81-aa91-4f91841cdfa9" providerId="ADAL" clId="{2BEB94D4-BAE1-43DA-837A-C4B5D33BE80B}" dt="2023-05-04T06:47:23.768" v="226" actId="2696"/>
        <pc:sldMkLst>
          <pc:docMk/>
          <pc:sldMk cId="504723398" sldId="683"/>
        </pc:sldMkLst>
      </pc:sldChg>
      <pc:sldChg chg="del">
        <pc:chgData name="Kelly Stokes" userId="3e5c5154-569e-4d81-aa91-4f91841cdfa9" providerId="ADAL" clId="{2BEB94D4-BAE1-43DA-837A-C4B5D33BE80B}" dt="2023-05-04T06:47:23.768" v="226" actId="2696"/>
        <pc:sldMkLst>
          <pc:docMk/>
          <pc:sldMk cId="1841603477" sldId="684"/>
        </pc:sldMkLst>
      </pc:sldChg>
      <pc:sldChg chg="del">
        <pc:chgData name="Kelly Stokes" userId="3e5c5154-569e-4d81-aa91-4f91841cdfa9" providerId="ADAL" clId="{2BEB94D4-BAE1-43DA-837A-C4B5D33BE80B}" dt="2023-05-04T06:47:23.768" v="226" actId="2696"/>
        <pc:sldMkLst>
          <pc:docMk/>
          <pc:sldMk cId="2490450801" sldId="685"/>
        </pc:sldMkLst>
      </pc:sldChg>
      <pc:sldChg chg="del">
        <pc:chgData name="Kelly Stokes" userId="3e5c5154-569e-4d81-aa91-4f91841cdfa9" providerId="ADAL" clId="{2BEB94D4-BAE1-43DA-837A-C4B5D33BE80B}" dt="2023-05-04T06:47:23.768" v="226" actId="2696"/>
        <pc:sldMkLst>
          <pc:docMk/>
          <pc:sldMk cId="4049262382" sldId="686"/>
        </pc:sldMkLst>
      </pc:sldChg>
      <pc:sldChg chg="del">
        <pc:chgData name="Kelly Stokes" userId="3e5c5154-569e-4d81-aa91-4f91841cdfa9" providerId="ADAL" clId="{2BEB94D4-BAE1-43DA-837A-C4B5D33BE80B}" dt="2023-05-04T06:47:23.768" v="226" actId="2696"/>
        <pc:sldMkLst>
          <pc:docMk/>
          <pc:sldMk cId="608977191" sldId="687"/>
        </pc:sldMkLst>
      </pc:sldChg>
      <pc:sldChg chg="del">
        <pc:chgData name="Kelly Stokes" userId="3e5c5154-569e-4d81-aa91-4f91841cdfa9" providerId="ADAL" clId="{2BEB94D4-BAE1-43DA-837A-C4B5D33BE80B}" dt="2023-05-04T06:47:23.768" v="226" actId="2696"/>
        <pc:sldMkLst>
          <pc:docMk/>
          <pc:sldMk cId="2864159906" sldId="688"/>
        </pc:sldMkLst>
      </pc:sldChg>
      <pc:sldChg chg="del">
        <pc:chgData name="Kelly Stokes" userId="3e5c5154-569e-4d81-aa91-4f91841cdfa9" providerId="ADAL" clId="{2BEB94D4-BAE1-43DA-837A-C4B5D33BE80B}" dt="2023-05-04T06:47:23.768" v="226" actId="2696"/>
        <pc:sldMkLst>
          <pc:docMk/>
          <pc:sldMk cId="3355343566" sldId="689"/>
        </pc:sldMkLst>
      </pc:sldChg>
      <pc:sldChg chg="del">
        <pc:chgData name="Kelly Stokes" userId="3e5c5154-569e-4d81-aa91-4f91841cdfa9" providerId="ADAL" clId="{2BEB94D4-BAE1-43DA-837A-C4B5D33BE80B}" dt="2023-05-04T06:47:23.768" v="226" actId="2696"/>
        <pc:sldMkLst>
          <pc:docMk/>
          <pc:sldMk cId="4031364502" sldId="690"/>
        </pc:sldMkLst>
      </pc:sldChg>
      <pc:sldChg chg="del">
        <pc:chgData name="Kelly Stokes" userId="3e5c5154-569e-4d81-aa91-4f91841cdfa9" providerId="ADAL" clId="{2BEB94D4-BAE1-43DA-837A-C4B5D33BE80B}" dt="2023-05-04T06:47:23.768" v="226" actId="2696"/>
        <pc:sldMkLst>
          <pc:docMk/>
          <pc:sldMk cId="1349607358" sldId="691"/>
        </pc:sldMkLst>
      </pc:sldChg>
      <pc:sldChg chg="del">
        <pc:chgData name="Kelly Stokes" userId="3e5c5154-569e-4d81-aa91-4f91841cdfa9" providerId="ADAL" clId="{2BEB94D4-BAE1-43DA-837A-C4B5D33BE80B}" dt="2023-05-04T06:47:23.768" v="226" actId="2696"/>
        <pc:sldMkLst>
          <pc:docMk/>
          <pc:sldMk cId="3070039404" sldId="692"/>
        </pc:sldMkLst>
      </pc:sldChg>
      <pc:sldChg chg="del">
        <pc:chgData name="Kelly Stokes" userId="3e5c5154-569e-4d81-aa91-4f91841cdfa9" providerId="ADAL" clId="{2BEB94D4-BAE1-43DA-837A-C4B5D33BE80B}" dt="2023-05-04T06:38:30.472" v="29" actId="2696"/>
        <pc:sldMkLst>
          <pc:docMk/>
          <pc:sldMk cId="3742803312" sldId="703"/>
        </pc:sldMkLst>
      </pc:sldChg>
      <pc:sldChg chg="del">
        <pc:chgData name="Kelly Stokes" userId="3e5c5154-569e-4d81-aa91-4f91841cdfa9" providerId="ADAL" clId="{2BEB94D4-BAE1-43DA-837A-C4B5D33BE80B}" dt="2023-05-04T06:38:30.472" v="29" actId="2696"/>
        <pc:sldMkLst>
          <pc:docMk/>
          <pc:sldMk cId="3541326340" sldId="704"/>
        </pc:sldMkLst>
      </pc:sldChg>
      <pc:sldChg chg="del">
        <pc:chgData name="Kelly Stokes" userId="3e5c5154-569e-4d81-aa91-4f91841cdfa9" providerId="ADAL" clId="{2BEB94D4-BAE1-43DA-837A-C4B5D33BE80B}" dt="2023-05-04T06:38:30.472" v="29" actId="2696"/>
        <pc:sldMkLst>
          <pc:docMk/>
          <pc:sldMk cId="1453629100" sldId="705"/>
        </pc:sldMkLst>
      </pc:sldChg>
      <pc:sldChg chg="del">
        <pc:chgData name="Kelly Stokes" userId="3e5c5154-569e-4d81-aa91-4f91841cdfa9" providerId="ADAL" clId="{2BEB94D4-BAE1-43DA-837A-C4B5D33BE80B}" dt="2023-05-04T06:38:30.472" v="29" actId="2696"/>
        <pc:sldMkLst>
          <pc:docMk/>
          <pc:sldMk cId="3614904932" sldId="706"/>
        </pc:sldMkLst>
      </pc:sldChg>
      <pc:sldChg chg="del">
        <pc:chgData name="Kelly Stokes" userId="3e5c5154-569e-4d81-aa91-4f91841cdfa9" providerId="ADAL" clId="{2BEB94D4-BAE1-43DA-837A-C4B5D33BE80B}" dt="2023-05-04T06:38:30.472" v="29" actId="2696"/>
        <pc:sldMkLst>
          <pc:docMk/>
          <pc:sldMk cId="2584743738" sldId="707"/>
        </pc:sldMkLst>
      </pc:sldChg>
      <pc:sldChg chg="del">
        <pc:chgData name="Kelly Stokes" userId="3e5c5154-569e-4d81-aa91-4f91841cdfa9" providerId="ADAL" clId="{2BEB94D4-BAE1-43DA-837A-C4B5D33BE80B}" dt="2023-05-04T06:38:30.472" v="29" actId="2696"/>
        <pc:sldMkLst>
          <pc:docMk/>
          <pc:sldMk cId="3500775286" sldId="708"/>
        </pc:sldMkLst>
      </pc:sldChg>
      <pc:sldChg chg="del">
        <pc:chgData name="Kelly Stokes" userId="3e5c5154-569e-4d81-aa91-4f91841cdfa9" providerId="ADAL" clId="{2BEB94D4-BAE1-43DA-837A-C4B5D33BE80B}" dt="2023-05-04T06:38:30.472" v="29" actId="2696"/>
        <pc:sldMkLst>
          <pc:docMk/>
          <pc:sldMk cId="1017555458" sldId="709"/>
        </pc:sldMkLst>
      </pc:sldChg>
      <pc:sldChg chg="del">
        <pc:chgData name="Kelly Stokes" userId="3e5c5154-569e-4d81-aa91-4f91841cdfa9" providerId="ADAL" clId="{2BEB94D4-BAE1-43DA-837A-C4B5D33BE80B}" dt="2023-05-04T06:48:39.790" v="229" actId="2696"/>
        <pc:sldMkLst>
          <pc:docMk/>
          <pc:sldMk cId="2219011329" sldId="713"/>
        </pc:sldMkLst>
      </pc:sldChg>
      <pc:sldChg chg="del">
        <pc:chgData name="Kelly Stokes" userId="3e5c5154-569e-4d81-aa91-4f91841cdfa9" providerId="ADAL" clId="{2BEB94D4-BAE1-43DA-837A-C4B5D33BE80B}" dt="2023-05-04T06:48:39.790" v="229" actId="2696"/>
        <pc:sldMkLst>
          <pc:docMk/>
          <pc:sldMk cId="2268276160" sldId="714"/>
        </pc:sldMkLst>
      </pc:sldChg>
      <pc:sldChg chg="del">
        <pc:chgData name="Kelly Stokes" userId="3e5c5154-569e-4d81-aa91-4f91841cdfa9" providerId="ADAL" clId="{2BEB94D4-BAE1-43DA-837A-C4B5D33BE80B}" dt="2023-05-04T06:48:54.172" v="233" actId="2696"/>
        <pc:sldMkLst>
          <pc:docMk/>
          <pc:sldMk cId="995377043" sldId="716"/>
        </pc:sldMkLst>
      </pc:sldChg>
      <pc:sldChg chg="del">
        <pc:chgData name="Kelly Stokes" userId="3e5c5154-569e-4d81-aa91-4f91841cdfa9" providerId="ADAL" clId="{2BEB94D4-BAE1-43DA-837A-C4B5D33BE80B}" dt="2023-05-04T06:48:54.172" v="233" actId="2696"/>
        <pc:sldMkLst>
          <pc:docMk/>
          <pc:sldMk cId="733370540" sldId="717"/>
        </pc:sldMkLst>
      </pc:sldChg>
      <pc:sldChg chg="del">
        <pc:chgData name="Kelly Stokes" userId="3e5c5154-569e-4d81-aa91-4f91841cdfa9" providerId="ADAL" clId="{2BEB94D4-BAE1-43DA-837A-C4B5D33BE80B}" dt="2023-05-04T06:49:09.842" v="237" actId="2696"/>
        <pc:sldMkLst>
          <pc:docMk/>
          <pc:sldMk cId="829330361" sldId="719"/>
        </pc:sldMkLst>
      </pc:sldChg>
      <pc:sldChg chg="del">
        <pc:chgData name="Kelly Stokes" userId="3e5c5154-569e-4d81-aa91-4f91841cdfa9" providerId="ADAL" clId="{2BEB94D4-BAE1-43DA-837A-C4B5D33BE80B}" dt="2023-05-04T06:49:09.842" v="237" actId="2696"/>
        <pc:sldMkLst>
          <pc:docMk/>
          <pc:sldMk cId="432746526" sldId="720"/>
        </pc:sldMkLst>
      </pc:sldChg>
      <pc:sldChg chg="del">
        <pc:chgData name="Kelly Stokes" userId="3e5c5154-569e-4d81-aa91-4f91841cdfa9" providerId="ADAL" clId="{2BEB94D4-BAE1-43DA-837A-C4B5D33BE80B}" dt="2023-05-04T06:49:26.224" v="241" actId="2696"/>
        <pc:sldMkLst>
          <pc:docMk/>
          <pc:sldMk cId="3306780232" sldId="722"/>
        </pc:sldMkLst>
      </pc:sldChg>
      <pc:sldChg chg="del">
        <pc:chgData name="Kelly Stokes" userId="3e5c5154-569e-4d81-aa91-4f91841cdfa9" providerId="ADAL" clId="{2BEB94D4-BAE1-43DA-837A-C4B5D33BE80B}" dt="2023-05-04T06:49:26.224" v="241" actId="2696"/>
        <pc:sldMkLst>
          <pc:docMk/>
          <pc:sldMk cId="317969128" sldId="723"/>
        </pc:sldMkLst>
      </pc:sldChg>
      <pc:sldChg chg="del">
        <pc:chgData name="Kelly Stokes" userId="3e5c5154-569e-4d81-aa91-4f91841cdfa9" providerId="ADAL" clId="{2BEB94D4-BAE1-43DA-837A-C4B5D33BE80B}" dt="2023-05-04T06:49:51.214" v="245" actId="2696"/>
        <pc:sldMkLst>
          <pc:docMk/>
          <pc:sldMk cId="4185351375" sldId="730"/>
        </pc:sldMkLst>
      </pc:sldChg>
      <pc:sldChg chg="addSp modSp modAnim">
        <pc:chgData name="Kelly Stokes" userId="3e5c5154-569e-4d81-aa91-4f91841cdfa9" providerId="ADAL" clId="{2BEB94D4-BAE1-43DA-837A-C4B5D33BE80B}" dt="2023-05-04T06:50:19.179" v="251"/>
        <pc:sldMkLst>
          <pc:docMk/>
          <pc:sldMk cId="1920895605" sldId="731"/>
        </pc:sldMkLst>
        <pc:picChg chg="add mod">
          <ac:chgData name="Kelly Stokes" userId="3e5c5154-569e-4d81-aa91-4f91841cdfa9" providerId="ADAL" clId="{2BEB94D4-BAE1-43DA-837A-C4B5D33BE80B}" dt="2023-05-04T06:50:11.455" v="248"/>
          <ac:picMkLst>
            <pc:docMk/>
            <pc:sldMk cId="1920895605" sldId="731"/>
            <ac:picMk id="4" creationId="{0AFF2A09-7665-1A13-A2C6-BD0734EDA0A0}"/>
          </ac:picMkLst>
        </pc:picChg>
      </pc:sldChg>
      <pc:sldChg chg="del">
        <pc:chgData name="Kelly Stokes" userId="3e5c5154-569e-4d81-aa91-4f91841cdfa9" providerId="ADAL" clId="{2BEB94D4-BAE1-43DA-837A-C4B5D33BE80B}" dt="2023-05-04T06:50:00.635" v="246" actId="2696"/>
        <pc:sldMkLst>
          <pc:docMk/>
          <pc:sldMk cId="4100521189" sldId="732"/>
        </pc:sldMkLst>
      </pc:sldChg>
      <pc:sldChg chg="addSp modSp modAnim">
        <pc:chgData name="Kelly Stokes" userId="3e5c5154-569e-4d81-aa91-4f91841cdfa9" providerId="ADAL" clId="{2BEB94D4-BAE1-43DA-837A-C4B5D33BE80B}" dt="2023-05-04T06:50:49.185" v="257"/>
        <pc:sldMkLst>
          <pc:docMk/>
          <pc:sldMk cId="3267699134" sldId="733"/>
        </pc:sldMkLst>
        <pc:picChg chg="add mod">
          <ac:chgData name="Kelly Stokes" userId="3e5c5154-569e-4d81-aa91-4f91841cdfa9" providerId="ADAL" clId="{2BEB94D4-BAE1-43DA-837A-C4B5D33BE80B}" dt="2023-05-04T06:50:41.091" v="254"/>
          <ac:picMkLst>
            <pc:docMk/>
            <pc:sldMk cId="3267699134" sldId="733"/>
            <ac:picMk id="4" creationId="{7156D71D-A259-DD0A-5964-6BE77EDFA5C0}"/>
          </ac:picMkLst>
        </pc:picChg>
      </pc:sldChg>
      <pc:sldChg chg="del">
        <pc:chgData name="Kelly Stokes" userId="3e5c5154-569e-4d81-aa91-4f91841cdfa9" providerId="ADAL" clId="{2BEB94D4-BAE1-43DA-837A-C4B5D33BE80B}" dt="2023-05-04T06:50:00.635" v="246" actId="2696"/>
        <pc:sldMkLst>
          <pc:docMk/>
          <pc:sldMk cId="2385021750" sldId="734"/>
        </pc:sldMkLst>
      </pc:sldChg>
      <pc:sldChg chg="addSp modSp modAnim">
        <pc:chgData name="Kelly Stokes" userId="3e5c5154-569e-4d81-aa91-4f91841cdfa9" providerId="ADAL" clId="{2BEB94D4-BAE1-43DA-837A-C4B5D33BE80B}" dt="2023-05-04T06:51:09.311" v="262"/>
        <pc:sldMkLst>
          <pc:docMk/>
          <pc:sldMk cId="2828796362" sldId="735"/>
        </pc:sldMkLst>
        <pc:picChg chg="add mod">
          <ac:chgData name="Kelly Stokes" userId="3e5c5154-569e-4d81-aa91-4f91841cdfa9" providerId="ADAL" clId="{2BEB94D4-BAE1-43DA-837A-C4B5D33BE80B}" dt="2023-05-04T06:51:02.093" v="259"/>
          <ac:picMkLst>
            <pc:docMk/>
            <pc:sldMk cId="2828796362" sldId="735"/>
            <ac:picMk id="4" creationId="{5A060DEA-BE9F-1CC8-08C9-AE0129362047}"/>
          </ac:picMkLst>
        </pc:picChg>
      </pc:sldChg>
      <pc:sldChg chg="del">
        <pc:chgData name="Kelly Stokes" userId="3e5c5154-569e-4d81-aa91-4f91841cdfa9" providerId="ADAL" clId="{2BEB94D4-BAE1-43DA-837A-C4B5D33BE80B}" dt="2023-05-04T06:50:05.799" v="247" actId="2696"/>
        <pc:sldMkLst>
          <pc:docMk/>
          <pc:sldMk cId="1234161157" sldId="736"/>
        </pc:sldMkLst>
      </pc:sldChg>
      <pc:sldChg chg="del">
        <pc:chgData name="Kelly Stokes" userId="3e5c5154-569e-4d81-aa91-4f91841cdfa9" providerId="ADAL" clId="{2BEB94D4-BAE1-43DA-837A-C4B5D33BE80B}" dt="2023-05-04T06:50:28.394" v="252" actId="2696"/>
        <pc:sldMkLst>
          <pc:docMk/>
          <pc:sldMk cId="2488811759" sldId="737"/>
        </pc:sldMkLst>
      </pc:sldChg>
      <pc:sldChg chg="del">
        <pc:chgData name="Kelly Stokes" userId="3e5c5154-569e-4d81-aa91-4f91841cdfa9" providerId="ADAL" clId="{2BEB94D4-BAE1-43DA-837A-C4B5D33BE80B}" dt="2023-05-04T06:50:35.565" v="253" actId="2696"/>
        <pc:sldMkLst>
          <pc:docMk/>
          <pc:sldMk cId="3994217658" sldId="739"/>
        </pc:sldMkLst>
      </pc:sldChg>
      <pc:sldChg chg="del">
        <pc:chgData name="Kelly Stokes" userId="3e5c5154-569e-4d81-aa91-4f91841cdfa9" providerId="ADAL" clId="{2BEB94D4-BAE1-43DA-837A-C4B5D33BE80B}" dt="2023-05-04T06:50:35.565" v="253" actId="2696"/>
        <pc:sldMkLst>
          <pc:docMk/>
          <pc:sldMk cId="1044736241" sldId="740"/>
        </pc:sldMkLst>
      </pc:sldChg>
      <pc:sldChg chg="del">
        <pc:chgData name="Kelly Stokes" userId="3e5c5154-569e-4d81-aa91-4f91841cdfa9" providerId="ADAL" clId="{2BEB94D4-BAE1-43DA-837A-C4B5D33BE80B}" dt="2023-05-04T06:50:56.297" v="258" actId="2696"/>
        <pc:sldMkLst>
          <pc:docMk/>
          <pc:sldMk cId="3896786435" sldId="742"/>
        </pc:sldMkLst>
      </pc:sldChg>
      <pc:sldChg chg="del">
        <pc:chgData name="Kelly Stokes" userId="3e5c5154-569e-4d81-aa91-4f91841cdfa9" providerId="ADAL" clId="{2BEB94D4-BAE1-43DA-837A-C4B5D33BE80B}" dt="2023-05-04T06:50:56.297" v="258" actId="2696"/>
        <pc:sldMkLst>
          <pc:docMk/>
          <pc:sldMk cId="1888623001" sldId="743"/>
        </pc:sldMkLst>
      </pc:sldChg>
      <pc:sldChg chg="addSp modSp mod modAnim">
        <pc:chgData name="Kelly Stokes" userId="3e5c5154-569e-4d81-aa91-4f91841cdfa9" providerId="ADAL" clId="{2BEB94D4-BAE1-43DA-837A-C4B5D33BE80B}" dt="2023-05-04T06:55:34.297" v="435" actId="27636"/>
        <pc:sldMkLst>
          <pc:docMk/>
          <pc:sldMk cId="881255505" sldId="745"/>
        </pc:sldMkLst>
        <pc:spChg chg="add mod">
          <ac:chgData name="Kelly Stokes" userId="3e5c5154-569e-4d81-aa91-4f91841cdfa9" providerId="ADAL" clId="{2BEB94D4-BAE1-43DA-837A-C4B5D33BE80B}" dt="2023-05-04T06:55:34.297" v="435" actId="27636"/>
          <ac:spMkLst>
            <pc:docMk/>
            <pc:sldMk cId="881255505" sldId="745"/>
            <ac:spMk id="3" creationId="{508E1D9E-F4E6-2116-E25C-F8D39BCC18B4}"/>
          </ac:spMkLst>
        </pc:spChg>
      </pc:sldChg>
      <pc:sldChg chg="addSp modSp mod modAnim">
        <pc:chgData name="Kelly Stokes" userId="3e5c5154-569e-4d81-aa91-4f91841cdfa9" providerId="ADAL" clId="{2BEB94D4-BAE1-43DA-837A-C4B5D33BE80B}" dt="2023-05-04T06:55:44.295" v="439" actId="27636"/>
        <pc:sldMkLst>
          <pc:docMk/>
          <pc:sldMk cId="636442258" sldId="748"/>
        </pc:sldMkLst>
        <pc:spChg chg="add mod">
          <ac:chgData name="Kelly Stokes" userId="3e5c5154-569e-4d81-aa91-4f91841cdfa9" providerId="ADAL" clId="{2BEB94D4-BAE1-43DA-837A-C4B5D33BE80B}" dt="2023-05-04T06:55:44.295" v="439" actId="27636"/>
          <ac:spMkLst>
            <pc:docMk/>
            <pc:sldMk cId="636442258" sldId="748"/>
            <ac:spMk id="3" creationId="{313A47FA-C180-B4ED-E76B-D0DC0D4C12CD}"/>
          </ac:spMkLst>
        </pc:spChg>
      </pc:sldChg>
      <pc:sldChg chg="addSp modSp mod modAnim">
        <pc:chgData name="Kelly Stokes" userId="3e5c5154-569e-4d81-aa91-4f91841cdfa9" providerId="ADAL" clId="{2BEB94D4-BAE1-43DA-837A-C4B5D33BE80B}" dt="2023-05-04T06:55:55.239" v="445" actId="27636"/>
        <pc:sldMkLst>
          <pc:docMk/>
          <pc:sldMk cId="3183988647" sldId="751"/>
        </pc:sldMkLst>
        <pc:spChg chg="add mod">
          <ac:chgData name="Kelly Stokes" userId="3e5c5154-569e-4d81-aa91-4f91841cdfa9" providerId="ADAL" clId="{2BEB94D4-BAE1-43DA-837A-C4B5D33BE80B}" dt="2023-05-04T06:55:55.239" v="445" actId="27636"/>
          <ac:spMkLst>
            <pc:docMk/>
            <pc:sldMk cId="3183988647" sldId="751"/>
            <ac:spMk id="3" creationId="{0962CED4-1856-9258-38A8-CCB5549D7E26}"/>
          </ac:spMkLst>
        </pc:spChg>
      </pc:sldChg>
      <pc:sldChg chg="del">
        <pc:chgData name="Kelly Stokes" userId="3e5c5154-569e-4d81-aa91-4f91841cdfa9" providerId="ADAL" clId="{2BEB94D4-BAE1-43DA-837A-C4B5D33BE80B}" dt="2023-05-04T06:47:44.191" v="227" actId="2696"/>
        <pc:sldMkLst>
          <pc:docMk/>
          <pc:sldMk cId="4220218455" sldId="755"/>
        </pc:sldMkLst>
      </pc:sldChg>
      <pc:sldChg chg="del">
        <pc:chgData name="Kelly Stokes" userId="3e5c5154-569e-4d81-aa91-4f91841cdfa9" providerId="ADAL" clId="{2BEB94D4-BAE1-43DA-837A-C4B5D33BE80B}" dt="2023-05-04T06:47:44.191" v="227" actId="2696"/>
        <pc:sldMkLst>
          <pc:docMk/>
          <pc:sldMk cId="1928429137" sldId="756"/>
        </pc:sldMkLst>
      </pc:sldChg>
      <pc:sldChg chg="del">
        <pc:chgData name="Kelly Stokes" userId="3e5c5154-569e-4d81-aa91-4f91841cdfa9" providerId="ADAL" clId="{2BEB94D4-BAE1-43DA-837A-C4B5D33BE80B}" dt="2023-05-04T06:47:44.191" v="227" actId="2696"/>
        <pc:sldMkLst>
          <pc:docMk/>
          <pc:sldMk cId="1959508418" sldId="757"/>
        </pc:sldMkLst>
      </pc:sldChg>
      <pc:sldChg chg="del">
        <pc:chgData name="Kelly Stokes" userId="3e5c5154-569e-4d81-aa91-4f91841cdfa9" providerId="ADAL" clId="{2BEB94D4-BAE1-43DA-837A-C4B5D33BE80B}" dt="2023-05-04T06:47:44.191" v="227" actId="2696"/>
        <pc:sldMkLst>
          <pc:docMk/>
          <pc:sldMk cId="1330792371" sldId="758"/>
        </pc:sldMkLst>
      </pc:sldChg>
      <pc:sldChg chg="del">
        <pc:chgData name="Kelly Stokes" userId="3e5c5154-569e-4d81-aa91-4f91841cdfa9" providerId="ADAL" clId="{2BEB94D4-BAE1-43DA-837A-C4B5D33BE80B}" dt="2023-05-04T06:47:44.191" v="227" actId="2696"/>
        <pc:sldMkLst>
          <pc:docMk/>
          <pc:sldMk cId="2424783156" sldId="759"/>
        </pc:sldMkLst>
      </pc:sldChg>
      <pc:sldChg chg="del">
        <pc:chgData name="Kelly Stokes" userId="3e5c5154-569e-4d81-aa91-4f91841cdfa9" providerId="ADAL" clId="{2BEB94D4-BAE1-43DA-837A-C4B5D33BE80B}" dt="2023-05-04T06:47:44.191" v="227" actId="2696"/>
        <pc:sldMkLst>
          <pc:docMk/>
          <pc:sldMk cId="170190128" sldId="760"/>
        </pc:sldMkLst>
      </pc:sldChg>
      <pc:sldChg chg="del">
        <pc:chgData name="Kelly Stokes" userId="3e5c5154-569e-4d81-aa91-4f91841cdfa9" providerId="ADAL" clId="{2BEB94D4-BAE1-43DA-837A-C4B5D33BE80B}" dt="2023-05-04T06:47:44.191" v="227" actId="2696"/>
        <pc:sldMkLst>
          <pc:docMk/>
          <pc:sldMk cId="766481289" sldId="761"/>
        </pc:sldMkLst>
      </pc:sldChg>
      <pc:sldChg chg="del">
        <pc:chgData name="Kelly Stokes" userId="3e5c5154-569e-4d81-aa91-4f91841cdfa9" providerId="ADAL" clId="{2BEB94D4-BAE1-43DA-837A-C4B5D33BE80B}" dt="2023-05-04T06:47:44.191" v="227" actId="2696"/>
        <pc:sldMkLst>
          <pc:docMk/>
          <pc:sldMk cId="1968297956" sldId="762"/>
        </pc:sldMkLst>
      </pc:sldChg>
      <pc:sldChg chg="del">
        <pc:chgData name="Kelly Stokes" userId="3e5c5154-569e-4d81-aa91-4f91841cdfa9" providerId="ADAL" clId="{2BEB94D4-BAE1-43DA-837A-C4B5D33BE80B}" dt="2023-05-04T06:47:44.191" v="227" actId="2696"/>
        <pc:sldMkLst>
          <pc:docMk/>
          <pc:sldMk cId="1039313375" sldId="763"/>
        </pc:sldMkLst>
      </pc:sldChg>
      <pc:sldChg chg="del">
        <pc:chgData name="Kelly Stokes" userId="3e5c5154-569e-4d81-aa91-4f91841cdfa9" providerId="ADAL" clId="{2BEB94D4-BAE1-43DA-837A-C4B5D33BE80B}" dt="2023-05-04T06:47:44.191" v="227" actId="2696"/>
        <pc:sldMkLst>
          <pc:docMk/>
          <pc:sldMk cId="341665263" sldId="764"/>
        </pc:sldMkLst>
      </pc:sldChg>
      <pc:sldChg chg="del">
        <pc:chgData name="Kelly Stokes" userId="3e5c5154-569e-4d81-aa91-4f91841cdfa9" providerId="ADAL" clId="{2BEB94D4-BAE1-43DA-837A-C4B5D33BE80B}" dt="2023-05-04T06:38:49.778" v="30" actId="2696"/>
        <pc:sldMkLst>
          <pc:docMk/>
          <pc:sldMk cId="2361469825" sldId="774"/>
        </pc:sldMkLst>
      </pc:sldChg>
      <pc:sldChg chg="del">
        <pc:chgData name="Kelly Stokes" userId="3e5c5154-569e-4d81-aa91-4f91841cdfa9" providerId="ADAL" clId="{2BEB94D4-BAE1-43DA-837A-C4B5D33BE80B}" dt="2023-05-04T06:38:49.778" v="30" actId="2696"/>
        <pc:sldMkLst>
          <pc:docMk/>
          <pc:sldMk cId="2265785205" sldId="775"/>
        </pc:sldMkLst>
      </pc:sldChg>
      <pc:sldChg chg="del">
        <pc:chgData name="Kelly Stokes" userId="3e5c5154-569e-4d81-aa91-4f91841cdfa9" providerId="ADAL" clId="{2BEB94D4-BAE1-43DA-837A-C4B5D33BE80B}" dt="2023-05-04T06:38:49.778" v="30" actId="2696"/>
        <pc:sldMkLst>
          <pc:docMk/>
          <pc:sldMk cId="2214306549" sldId="776"/>
        </pc:sldMkLst>
      </pc:sldChg>
      <pc:sldChg chg="del">
        <pc:chgData name="Kelly Stokes" userId="3e5c5154-569e-4d81-aa91-4f91841cdfa9" providerId="ADAL" clId="{2BEB94D4-BAE1-43DA-837A-C4B5D33BE80B}" dt="2023-05-04T06:38:49.778" v="30" actId="2696"/>
        <pc:sldMkLst>
          <pc:docMk/>
          <pc:sldMk cId="4051523109" sldId="777"/>
        </pc:sldMkLst>
      </pc:sldChg>
      <pc:sldChg chg="del">
        <pc:chgData name="Kelly Stokes" userId="3e5c5154-569e-4d81-aa91-4f91841cdfa9" providerId="ADAL" clId="{2BEB94D4-BAE1-43DA-837A-C4B5D33BE80B}" dt="2023-05-04T06:38:49.778" v="30" actId="2696"/>
        <pc:sldMkLst>
          <pc:docMk/>
          <pc:sldMk cId="30147275" sldId="778"/>
        </pc:sldMkLst>
      </pc:sldChg>
      <pc:sldChg chg="del">
        <pc:chgData name="Kelly Stokes" userId="3e5c5154-569e-4d81-aa91-4f91841cdfa9" providerId="ADAL" clId="{2BEB94D4-BAE1-43DA-837A-C4B5D33BE80B}" dt="2023-05-04T06:38:49.778" v="30" actId="2696"/>
        <pc:sldMkLst>
          <pc:docMk/>
          <pc:sldMk cId="4010384491" sldId="779"/>
        </pc:sldMkLst>
      </pc:sldChg>
      <pc:sldChg chg="del">
        <pc:chgData name="Kelly Stokes" userId="3e5c5154-569e-4d81-aa91-4f91841cdfa9" providerId="ADAL" clId="{2BEB94D4-BAE1-43DA-837A-C4B5D33BE80B}" dt="2023-05-04T06:38:49.778" v="30" actId="2696"/>
        <pc:sldMkLst>
          <pc:docMk/>
          <pc:sldMk cId="1340751193" sldId="780"/>
        </pc:sldMkLst>
      </pc:sldChg>
      <pc:sldChg chg="del">
        <pc:chgData name="Kelly Stokes" userId="3e5c5154-569e-4d81-aa91-4f91841cdfa9" providerId="ADAL" clId="{2BEB94D4-BAE1-43DA-837A-C4B5D33BE80B}" dt="2023-05-04T06:56:54.732" v="446" actId="2696"/>
        <pc:sldMkLst>
          <pc:docMk/>
          <pc:sldMk cId="1781782834" sldId="784"/>
        </pc:sldMkLst>
      </pc:sldChg>
      <pc:sldChg chg="del">
        <pc:chgData name="Kelly Stokes" userId="3e5c5154-569e-4d81-aa91-4f91841cdfa9" providerId="ADAL" clId="{2BEB94D4-BAE1-43DA-837A-C4B5D33BE80B}" dt="2023-05-04T06:56:54.732" v="446" actId="2696"/>
        <pc:sldMkLst>
          <pc:docMk/>
          <pc:sldMk cId="4034141963" sldId="785"/>
        </pc:sldMkLst>
      </pc:sldChg>
      <pc:sldChg chg="del">
        <pc:chgData name="Kelly Stokes" userId="3e5c5154-569e-4d81-aa91-4f91841cdfa9" providerId="ADAL" clId="{2BEB94D4-BAE1-43DA-837A-C4B5D33BE80B}" dt="2023-05-04T06:57:01.061" v="447" actId="2696"/>
        <pc:sldMkLst>
          <pc:docMk/>
          <pc:sldMk cId="3182669570" sldId="787"/>
        </pc:sldMkLst>
      </pc:sldChg>
      <pc:sldChg chg="del">
        <pc:chgData name="Kelly Stokes" userId="3e5c5154-569e-4d81-aa91-4f91841cdfa9" providerId="ADAL" clId="{2BEB94D4-BAE1-43DA-837A-C4B5D33BE80B}" dt="2023-05-04T06:57:01.061" v="447" actId="2696"/>
        <pc:sldMkLst>
          <pc:docMk/>
          <pc:sldMk cId="4062034882" sldId="788"/>
        </pc:sldMkLst>
      </pc:sldChg>
      <pc:sldChg chg="del">
        <pc:chgData name="Kelly Stokes" userId="3e5c5154-569e-4d81-aa91-4f91841cdfa9" providerId="ADAL" clId="{2BEB94D4-BAE1-43DA-837A-C4B5D33BE80B}" dt="2023-05-04T06:57:06.642" v="448" actId="2696"/>
        <pc:sldMkLst>
          <pc:docMk/>
          <pc:sldMk cId="3505389903" sldId="790"/>
        </pc:sldMkLst>
      </pc:sldChg>
      <pc:sldChg chg="del">
        <pc:chgData name="Kelly Stokes" userId="3e5c5154-569e-4d81-aa91-4f91841cdfa9" providerId="ADAL" clId="{2BEB94D4-BAE1-43DA-837A-C4B5D33BE80B}" dt="2023-05-04T06:57:06.642" v="448" actId="2696"/>
        <pc:sldMkLst>
          <pc:docMk/>
          <pc:sldMk cId="804963851" sldId="791"/>
        </pc:sldMkLst>
      </pc:sldChg>
      <pc:sldChg chg="del">
        <pc:chgData name="Kelly Stokes" userId="3e5c5154-569e-4d81-aa91-4f91841cdfa9" providerId="ADAL" clId="{2BEB94D4-BAE1-43DA-837A-C4B5D33BE80B}" dt="2023-05-04T06:57:38.897" v="458" actId="2696"/>
        <pc:sldMkLst>
          <pc:docMk/>
          <pc:sldMk cId="887658396" sldId="793"/>
        </pc:sldMkLst>
      </pc:sldChg>
      <pc:sldChg chg="del">
        <pc:chgData name="Kelly Stokes" userId="3e5c5154-569e-4d81-aa91-4f91841cdfa9" providerId="ADAL" clId="{2BEB94D4-BAE1-43DA-837A-C4B5D33BE80B}" dt="2023-05-04T06:57:38.897" v="458" actId="2696"/>
        <pc:sldMkLst>
          <pc:docMk/>
          <pc:sldMk cId="627090623" sldId="794"/>
        </pc:sldMkLst>
      </pc:sldChg>
      <pc:sldChg chg="del">
        <pc:chgData name="Kelly Stokes" userId="3e5c5154-569e-4d81-aa91-4f91841cdfa9" providerId="ADAL" clId="{2BEB94D4-BAE1-43DA-837A-C4B5D33BE80B}" dt="2023-05-04T06:58:07.745" v="462" actId="2696"/>
        <pc:sldMkLst>
          <pc:docMk/>
          <pc:sldMk cId="2463655975" sldId="801"/>
        </pc:sldMkLst>
      </pc:sldChg>
      <pc:sldChg chg="addSp modSp modAnim">
        <pc:chgData name="Kelly Stokes" userId="3e5c5154-569e-4d81-aa91-4f91841cdfa9" providerId="ADAL" clId="{2BEB94D4-BAE1-43DA-837A-C4B5D33BE80B}" dt="2023-05-04T06:58:27.793" v="467"/>
        <pc:sldMkLst>
          <pc:docMk/>
          <pc:sldMk cId="2393139100" sldId="802"/>
        </pc:sldMkLst>
        <pc:picChg chg="add mod">
          <ac:chgData name="Kelly Stokes" userId="3e5c5154-569e-4d81-aa91-4f91841cdfa9" providerId="ADAL" clId="{2BEB94D4-BAE1-43DA-837A-C4B5D33BE80B}" dt="2023-05-04T06:58:21.571" v="464"/>
          <ac:picMkLst>
            <pc:docMk/>
            <pc:sldMk cId="2393139100" sldId="802"/>
            <ac:picMk id="4" creationId="{09437108-0902-47E8-8E19-DA50B040B6D3}"/>
          </ac:picMkLst>
        </pc:picChg>
      </pc:sldChg>
      <pc:sldChg chg="del">
        <pc:chgData name="Kelly Stokes" userId="3e5c5154-569e-4d81-aa91-4f91841cdfa9" providerId="ADAL" clId="{2BEB94D4-BAE1-43DA-837A-C4B5D33BE80B}" dt="2023-05-04T06:58:07.745" v="462" actId="2696"/>
        <pc:sldMkLst>
          <pc:docMk/>
          <pc:sldMk cId="1951217654" sldId="803"/>
        </pc:sldMkLst>
      </pc:sldChg>
      <pc:sldChg chg="addSp delSp modSp modAnim">
        <pc:chgData name="Kelly Stokes" userId="3e5c5154-569e-4d81-aa91-4f91841cdfa9" providerId="ADAL" clId="{2BEB94D4-BAE1-43DA-837A-C4B5D33BE80B}" dt="2023-05-04T06:59:25.566" v="479"/>
        <pc:sldMkLst>
          <pc:docMk/>
          <pc:sldMk cId="242697381" sldId="804"/>
        </pc:sldMkLst>
        <pc:picChg chg="add del mod">
          <ac:chgData name="Kelly Stokes" userId="3e5c5154-569e-4d81-aa91-4f91841cdfa9" providerId="ADAL" clId="{2BEB94D4-BAE1-43DA-837A-C4B5D33BE80B}" dt="2023-05-04T06:59:22.875" v="477" actId="478"/>
          <ac:picMkLst>
            <pc:docMk/>
            <pc:sldMk cId="242697381" sldId="804"/>
            <ac:picMk id="4" creationId="{9DE4504C-6D21-247E-4E5D-A85675B9BC88}"/>
          </ac:picMkLst>
        </pc:picChg>
        <pc:picChg chg="add mod">
          <ac:chgData name="Kelly Stokes" userId="3e5c5154-569e-4d81-aa91-4f91841cdfa9" providerId="ADAL" clId="{2BEB94D4-BAE1-43DA-837A-C4B5D33BE80B}" dt="2023-05-04T06:59:23.279" v="478"/>
          <ac:picMkLst>
            <pc:docMk/>
            <pc:sldMk cId="242697381" sldId="804"/>
            <ac:picMk id="5" creationId="{0927686B-128D-A7FA-93C2-AFF2591E1D21}"/>
          </ac:picMkLst>
        </pc:picChg>
      </pc:sldChg>
      <pc:sldChg chg="del">
        <pc:chgData name="Kelly Stokes" userId="3e5c5154-569e-4d81-aa91-4f91841cdfa9" providerId="ADAL" clId="{2BEB94D4-BAE1-43DA-837A-C4B5D33BE80B}" dt="2023-05-04T06:58:07.745" v="462" actId="2696"/>
        <pc:sldMkLst>
          <pc:docMk/>
          <pc:sldMk cId="1905023429" sldId="805"/>
        </pc:sldMkLst>
      </pc:sldChg>
      <pc:sldChg chg="addSp delSp modSp modAnim">
        <pc:chgData name="Kelly Stokes" userId="3e5c5154-569e-4d81-aa91-4f91841cdfa9" providerId="ADAL" clId="{2BEB94D4-BAE1-43DA-837A-C4B5D33BE80B}" dt="2023-05-04T06:59:35.958" v="483"/>
        <pc:sldMkLst>
          <pc:docMk/>
          <pc:sldMk cId="3479611592" sldId="806"/>
        </pc:sldMkLst>
        <pc:picChg chg="add del mod">
          <ac:chgData name="Kelly Stokes" userId="3e5c5154-569e-4d81-aa91-4f91841cdfa9" providerId="ADAL" clId="{2BEB94D4-BAE1-43DA-837A-C4B5D33BE80B}" dt="2023-05-04T06:59:32.074" v="481" actId="478"/>
          <ac:picMkLst>
            <pc:docMk/>
            <pc:sldMk cId="3479611592" sldId="806"/>
            <ac:picMk id="4" creationId="{7544ED74-4E4E-F2E0-798F-C6E32356D069}"/>
          </ac:picMkLst>
        </pc:picChg>
        <pc:picChg chg="add mod">
          <ac:chgData name="Kelly Stokes" userId="3e5c5154-569e-4d81-aa91-4f91841cdfa9" providerId="ADAL" clId="{2BEB94D4-BAE1-43DA-837A-C4B5D33BE80B}" dt="2023-05-04T06:59:32.648" v="482"/>
          <ac:picMkLst>
            <pc:docMk/>
            <pc:sldMk cId="3479611592" sldId="806"/>
            <ac:picMk id="5" creationId="{D40DC978-27AD-5865-8553-131E33C07FC6}"/>
          </ac:picMkLst>
        </pc:picChg>
      </pc:sldChg>
      <pc:sldChg chg="del">
        <pc:chgData name="Kelly Stokes" userId="3e5c5154-569e-4d81-aa91-4f91841cdfa9" providerId="ADAL" clId="{2BEB94D4-BAE1-43DA-837A-C4B5D33BE80B}" dt="2023-05-04T06:58:16.303" v="463" actId="2696"/>
        <pc:sldMkLst>
          <pc:docMk/>
          <pc:sldMk cId="1608447522" sldId="807"/>
        </pc:sldMkLst>
      </pc:sldChg>
      <pc:sldChg chg="del">
        <pc:chgData name="Kelly Stokes" userId="3e5c5154-569e-4d81-aa91-4f91841cdfa9" providerId="ADAL" clId="{2BEB94D4-BAE1-43DA-837A-C4B5D33BE80B}" dt="2023-05-04T06:58:16.303" v="463" actId="2696"/>
        <pc:sldMkLst>
          <pc:docMk/>
          <pc:sldMk cId="1209198725" sldId="808"/>
        </pc:sldMkLst>
      </pc:sldChg>
      <pc:sldChg chg="del">
        <pc:chgData name="Kelly Stokes" userId="3e5c5154-569e-4d81-aa91-4f91841cdfa9" providerId="ADAL" clId="{2BEB94D4-BAE1-43DA-837A-C4B5D33BE80B}" dt="2023-05-04T06:59:06.655" v="476" actId="2696"/>
        <pc:sldMkLst>
          <pc:docMk/>
          <pc:sldMk cId="285185201" sldId="810"/>
        </pc:sldMkLst>
      </pc:sldChg>
      <pc:sldChg chg="del">
        <pc:chgData name="Kelly Stokes" userId="3e5c5154-569e-4d81-aa91-4f91841cdfa9" providerId="ADAL" clId="{2BEB94D4-BAE1-43DA-837A-C4B5D33BE80B}" dt="2023-05-04T06:59:06.655" v="476" actId="2696"/>
        <pc:sldMkLst>
          <pc:docMk/>
          <pc:sldMk cId="981501637" sldId="811"/>
        </pc:sldMkLst>
      </pc:sldChg>
      <pc:sldChg chg="del">
        <pc:chgData name="Kelly Stokes" userId="3e5c5154-569e-4d81-aa91-4f91841cdfa9" providerId="ADAL" clId="{2BEB94D4-BAE1-43DA-837A-C4B5D33BE80B}" dt="2023-05-04T06:59:06.655" v="476" actId="2696"/>
        <pc:sldMkLst>
          <pc:docMk/>
          <pc:sldMk cId="841066620" sldId="813"/>
        </pc:sldMkLst>
      </pc:sldChg>
      <pc:sldChg chg="del">
        <pc:chgData name="Kelly Stokes" userId="3e5c5154-569e-4d81-aa91-4f91841cdfa9" providerId="ADAL" clId="{2BEB94D4-BAE1-43DA-837A-C4B5D33BE80B}" dt="2023-05-04T06:59:06.655" v="476" actId="2696"/>
        <pc:sldMkLst>
          <pc:docMk/>
          <pc:sldMk cId="2462223678" sldId="814"/>
        </pc:sldMkLst>
      </pc:sldChg>
      <pc:sldChg chg="addSp modSp mod modAnim">
        <pc:chgData name="Kelly Stokes" userId="3e5c5154-569e-4d81-aa91-4f91841cdfa9" providerId="ADAL" clId="{2BEB94D4-BAE1-43DA-837A-C4B5D33BE80B}" dt="2023-05-04T07:03:25.111" v="623" actId="27636"/>
        <pc:sldMkLst>
          <pc:docMk/>
          <pc:sldMk cId="4059955264" sldId="816"/>
        </pc:sldMkLst>
        <pc:spChg chg="add mod">
          <ac:chgData name="Kelly Stokes" userId="3e5c5154-569e-4d81-aa91-4f91841cdfa9" providerId="ADAL" clId="{2BEB94D4-BAE1-43DA-837A-C4B5D33BE80B}" dt="2023-05-04T07:03:25.111" v="623" actId="27636"/>
          <ac:spMkLst>
            <pc:docMk/>
            <pc:sldMk cId="4059955264" sldId="816"/>
            <ac:spMk id="3" creationId="{ADABB18D-5130-CC4E-385D-F99DEAC4B717}"/>
          </ac:spMkLst>
        </pc:spChg>
      </pc:sldChg>
      <pc:sldChg chg="addSp modSp mod modAnim">
        <pc:chgData name="Kelly Stokes" userId="3e5c5154-569e-4d81-aa91-4f91841cdfa9" providerId="ADAL" clId="{2BEB94D4-BAE1-43DA-837A-C4B5D33BE80B}" dt="2023-05-04T07:03:41.429" v="635" actId="27636"/>
        <pc:sldMkLst>
          <pc:docMk/>
          <pc:sldMk cId="684207393" sldId="822"/>
        </pc:sldMkLst>
        <pc:spChg chg="add mod">
          <ac:chgData name="Kelly Stokes" userId="3e5c5154-569e-4d81-aa91-4f91841cdfa9" providerId="ADAL" clId="{2BEB94D4-BAE1-43DA-837A-C4B5D33BE80B}" dt="2023-05-04T07:03:41.429" v="635" actId="27636"/>
          <ac:spMkLst>
            <pc:docMk/>
            <pc:sldMk cId="684207393" sldId="822"/>
            <ac:spMk id="3" creationId="{E9660935-4AF3-9023-BC4F-DA8813F8064C}"/>
          </ac:spMkLst>
        </pc:spChg>
      </pc:sldChg>
      <pc:sldChg chg="del">
        <pc:chgData name="Kelly Stokes" userId="3e5c5154-569e-4d81-aa91-4f91841cdfa9" providerId="ADAL" clId="{2BEB94D4-BAE1-43DA-837A-C4B5D33BE80B}" dt="2023-05-04T06:48:05.730" v="228" actId="2696"/>
        <pc:sldMkLst>
          <pc:docMk/>
          <pc:sldMk cId="3453497572" sldId="826"/>
        </pc:sldMkLst>
      </pc:sldChg>
      <pc:sldChg chg="del">
        <pc:chgData name="Kelly Stokes" userId="3e5c5154-569e-4d81-aa91-4f91841cdfa9" providerId="ADAL" clId="{2BEB94D4-BAE1-43DA-837A-C4B5D33BE80B}" dt="2023-05-04T06:48:05.730" v="228" actId="2696"/>
        <pc:sldMkLst>
          <pc:docMk/>
          <pc:sldMk cId="2409721244" sldId="827"/>
        </pc:sldMkLst>
      </pc:sldChg>
      <pc:sldChg chg="del">
        <pc:chgData name="Kelly Stokes" userId="3e5c5154-569e-4d81-aa91-4f91841cdfa9" providerId="ADAL" clId="{2BEB94D4-BAE1-43DA-837A-C4B5D33BE80B}" dt="2023-05-04T06:48:05.730" v="228" actId="2696"/>
        <pc:sldMkLst>
          <pc:docMk/>
          <pc:sldMk cId="658371189" sldId="828"/>
        </pc:sldMkLst>
      </pc:sldChg>
      <pc:sldChg chg="del">
        <pc:chgData name="Kelly Stokes" userId="3e5c5154-569e-4d81-aa91-4f91841cdfa9" providerId="ADAL" clId="{2BEB94D4-BAE1-43DA-837A-C4B5D33BE80B}" dt="2023-05-04T06:48:05.730" v="228" actId="2696"/>
        <pc:sldMkLst>
          <pc:docMk/>
          <pc:sldMk cId="1380239346" sldId="829"/>
        </pc:sldMkLst>
      </pc:sldChg>
      <pc:sldChg chg="del">
        <pc:chgData name="Kelly Stokes" userId="3e5c5154-569e-4d81-aa91-4f91841cdfa9" providerId="ADAL" clId="{2BEB94D4-BAE1-43DA-837A-C4B5D33BE80B}" dt="2023-05-04T06:48:05.730" v="228" actId="2696"/>
        <pc:sldMkLst>
          <pc:docMk/>
          <pc:sldMk cId="3809146275" sldId="830"/>
        </pc:sldMkLst>
      </pc:sldChg>
      <pc:sldChg chg="del">
        <pc:chgData name="Kelly Stokes" userId="3e5c5154-569e-4d81-aa91-4f91841cdfa9" providerId="ADAL" clId="{2BEB94D4-BAE1-43DA-837A-C4B5D33BE80B}" dt="2023-05-04T06:48:05.730" v="228" actId="2696"/>
        <pc:sldMkLst>
          <pc:docMk/>
          <pc:sldMk cId="1029258294" sldId="831"/>
        </pc:sldMkLst>
      </pc:sldChg>
      <pc:sldChg chg="del">
        <pc:chgData name="Kelly Stokes" userId="3e5c5154-569e-4d81-aa91-4f91841cdfa9" providerId="ADAL" clId="{2BEB94D4-BAE1-43DA-837A-C4B5D33BE80B}" dt="2023-05-04T06:48:05.730" v="228" actId="2696"/>
        <pc:sldMkLst>
          <pc:docMk/>
          <pc:sldMk cId="2049193322" sldId="832"/>
        </pc:sldMkLst>
      </pc:sldChg>
      <pc:sldChg chg="del">
        <pc:chgData name="Kelly Stokes" userId="3e5c5154-569e-4d81-aa91-4f91841cdfa9" providerId="ADAL" clId="{2BEB94D4-BAE1-43DA-837A-C4B5D33BE80B}" dt="2023-05-04T06:48:05.730" v="228" actId="2696"/>
        <pc:sldMkLst>
          <pc:docMk/>
          <pc:sldMk cId="2786773310" sldId="833"/>
        </pc:sldMkLst>
      </pc:sldChg>
      <pc:sldChg chg="del">
        <pc:chgData name="Kelly Stokes" userId="3e5c5154-569e-4d81-aa91-4f91841cdfa9" providerId="ADAL" clId="{2BEB94D4-BAE1-43DA-837A-C4B5D33BE80B}" dt="2023-05-04T06:48:05.730" v="228" actId="2696"/>
        <pc:sldMkLst>
          <pc:docMk/>
          <pc:sldMk cId="2862434575" sldId="834"/>
        </pc:sldMkLst>
      </pc:sldChg>
      <pc:sldChg chg="del">
        <pc:chgData name="Kelly Stokes" userId="3e5c5154-569e-4d81-aa91-4f91841cdfa9" providerId="ADAL" clId="{2BEB94D4-BAE1-43DA-837A-C4B5D33BE80B}" dt="2023-05-04T06:48:05.730" v="228" actId="2696"/>
        <pc:sldMkLst>
          <pc:docMk/>
          <pc:sldMk cId="709007196" sldId="835"/>
        </pc:sldMkLst>
      </pc:sldChg>
      <pc:sldChg chg="modAnim">
        <pc:chgData name="Kelly Stokes" userId="3e5c5154-569e-4d81-aa91-4f91841cdfa9" providerId="ADAL" clId="{2BEB94D4-BAE1-43DA-837A-C4B5D33BE80B}" dt="2023-05-04T06:36:31.567" v="10"/>
        <pc:sldMkLst>
          <pc:docMk/>
          <pc:sldMk cId="23495024" sldId="842"/>
        </pc:sldMkLst>
      </pc:sldChg>
      <pc:sldChg chg="modAnim">
        <pc:chgData name="Kelly Stokes" userId="3e5c5154-569e-4d81-aa91-4f91841cdfa9" providerId="ADAL" clId="{2BEB94D4-BAE1-43DA-837A-C4B5D33BE80B}" dt="2023-05-04T06:36:45.433" v="14"/>
        <pc:sldMkLst>
          <pc:docMk/>
          <pc:sldMk cId="4233973242" sldId="843"/>
        </pc:sldMkLst>
      </pc:sldChg>
      <pc:sldChg chg="modAnim">
        <pc:chgData name="Kelly Stokes" userId="3e5c5154-569e-4d81-aa91-4f91841cdfa9" providerId="ADAL" clId="{2BEB94D4-BAE1-43DA-837A-C4B5D33BE80B}" dt="2023-05-04T06:37:01.263" v="18"/>
        <pc:sldMkLst>
          <pc:docMk/>
          <pc:sldMk cId="2626313901" sldId="844"/>
        </pc:sldMkLst>
      </pc:sldChg>
      <pc:sldChg chg="modAnim">
        <pc:chgData name="Kelly Stokes" userId="3e5c5154-569e-4d81-aa91-4f91841cdfa9" providerId="ADAL" clId="{2BEB94D4-BAE1-43DA-837A-C4B5D33BE80B}" dt="2023-05-04T06:37:15.676" v="22"/>
        <pc:sldMkLst>
          <pc:docMk/>
          <pc:sldMk cId="2911998969" sldId="845"/>
        </pc:sldMkLst>
      </pc:sldChg>
      <pc:sldChg chg="modSp del mod">
        <pc:chgData name="Kelly Stokes" userId="3e5c5154-569e-4d81-aa91-4f91841cdfa9" providerId="ADAL" clId="{2BEB94D4-BAE1-43DA-837A-C4B5D33BE80B}" dt="2023-05-04T06:41:45.550" v="87" actId="2696"/>
        <pc:sldMkLst>
          <pc:docMk/>
          <pc:sldMk cId="140958700" sldId="848"/>
        </pc:sldMkLst>
        <pc:spChg chg="mod">
          <ac:chgData name="Kelly Stokes" userId="3e5c5154-569e-4d81-aa91-4f91841cdfa9" providerId="ADAL" clId="{2BEB94D4-BAE1-43DA-837A-C4B5D33BE80B}" dt="2023-05-04T06:40:25.846" v="35" actId="21"/>
          <ac:spMkLst>
            <pc:docMk/>
            <pc:sldMk cId="140958700" sldId="848"/>
            <ac:spMk id="2" creationId="{52DA34BA-82FC-47C5-BCE1-BB65E08B92A1}"/>
          </ac:spMkLst>
        </pc:spChg>
      </pc:sldChg>
      <pc:sldChg chg="addSp delSp modSp mod modAnim">
        <pc:chgData name="Kelly Stokes" userId="3e5c5154-569e-4d81-aa91-4f91841cdfa9" providerId="ADAL" clId="{2BEB94D4-BAE1-43DA-837A-C4B5D33BE80B}" dt="2023-05-04T06:44:11.832" v="148"/>
        <pc:sldMkLst>
          <pc:docMk/>
          <pc:sldMk cId="412819430" sldId="849"/>
        </pc:sldMkLst>
        <pc:spChg chg="mod">
          <ac:chgData name="Kelly Stokes" userId="3e5c5154-569e-4d81-aa91-4f91841cdfa9" providerId="ADAL" clId="{2BEB94D4-BAE1-43DA-837A-C4B5D33BE80B}" dt="2023-05-04T06:43:51.063" v="141" actId="1076"/>
          <ac:spMkLst>
            <pc:docMk/>
            <pc:sldMk cId="412819430" sldId="849"/>
            <ac:spMk id="2" creationId="{52DA34BA-82FC-47C5-BCE1-BB65E08B92A1}"/>
          </ac:spMkLst>
        </pc:spChg>
        <pc:spChg chg="add mod">
          <ac:chgData name="Kelly Stokes" userId="3e5c5154-569e-4d81-aa91-4f91841cdfa9" providerId="ADAL" clId="{2BEB94D4-BAE1-43DA-837A-C4B5D33BE80B}" dt="2023-05-04T06:43:15.454" v="117" actId="403"/>
          <ac:spMkLst>
            <pc:docMk/>
            <pc:sldMk cId="412819430" sldId="849"/>
            <ac:spMk id="4" creationId="{77379504-10DC-9829-A5C1-6E3266BD983E}"/>
          </ac:spMkLst>
        </pc:spChg>
        <pc:spChg chg="add mod">
          <ac:chgData name="Kelly Stokes" userId="3e5c5154-569e-4d81-aa91-4f91841cdfa9" providerId="ADAL" clId="{2BEB94D4-BAE1-43DA-837A-C4B5D33BE80B}" dt="2023-05-04T06:43:28.283" v="132" actId="14100"/>
          <ac:spMkLst>
            <pc:docMk/>
            <pc:sldMk cId="412819430" sldId="849"/>
            <ac:spMk id="6" creationId="{0E7F3BAD-2EBA-98C5-25BB-67233AF3CA07}"/>
          </ac:spMkLst>
        </pc:spChg>
        <pc:spChg chg="add mod">
          <ac:chgData name="Kelly Stokes" userId="3e5c5154-569e-4d81-aa91-4f91841cdfa9" providerId="ADAL" clId="{2BEB94D4-BAE1-43DA-837A-C4B5D33BE80B}" dt="2023-05-04T06:43:55.946" v="143" actId="1076"/>
          <ac:spMkLst>
            <pc:docMk/>
            <pc:sldMk cId="412819430" sldId="849"/>
            <ac:spMk id="8" creationId="{A2EF5B6F-EE7E-3DAC-F8AA-E66668CBCF14}"/>
          </ac:spMkLst>
        </pc:spChg>
        <pc:picChg chg="add del mod">
          <ac:chgData name="Kelly Stokes" userId="3e5c5154-569e-4d81-aa91-4f91841cdfa9" providerId="ADAL" clId="{2BEB94D4-BAE1-43DA-837A-C4B5D33BE80B}" dt="2023-05-04T06:43:35.295" v="134" actId="478"/>
          <ac:picMkLst>
            <pc:docMk/>
            <pc:sldMk cId="412819430" sldId="849"/>
            <ac:picMk id="7" creationId="{BACE5225-4811-CFCE-F8FA-47489898503F}"/>
          </ac:picMkLst>
        </pc:picChg>
      </pc:sldChg>
      <pc:sldChg chg="addSp modSp mod modAnim">
        <pc:chgData name="Kelly Stokes" userId="3e5c5154-569e-4d81-aa91-4f91841cdfa9" providerId="ADAL" clId="{2BEB94D4-BAE1-43DA-837A-C4B5D33BE80B}" dt="2023-05-04T06:45:29.258" v="200"/>
        <pc:sldMkLst>
          <pc:docMk/>
          <pc:sldMk cId="65702030" sldId="850"/>
        </pc:sldMkLst>
        <pc:spChg chg="mod">
          <ac:chgData name="Kelly Stokes" userId="3e5c5154-569e-4d81-aa91-4f91841cdfa9" providerId="ADAL" clId="{2BEB94D4-BAE1-43DA-837A-C4B5D33BE80B}" dt="2023-05-04T06:44:39.479" v="166" actId="6549"/>
          <ac:spMkLst>
            <pc:docMk/>
            <pc:sldMk cId="65702030" sldId="850"/>
            <ac:spMk id="2" creationId="{52DA34BA-82FC-47C5-BCE1-BB65E08B92A1}"/>
          </ac:spMkLst>
        </pc:spChg>
        <pc:spChg chg="add mod">
          <ac:chgData name="Kelly Stokes" userId="3e5c5154-569e-4d81-aa91-4f91841cdfa9" providerId="ADAL" clId="{2BEB94D4-BAE1-43DA-837A-C4B5D33BE80B}" dt="2023-05-04T06:44:35.281" v="164" actId="403"/>
          <ac:spMkLst>
            <pc:docMk/>
            <pc:sldMk cId="65702030" sldId="850"/>
            <ac:spMk id="4" creationId="{3372A4A2-60D3-BCDC-ADD9-9D1932E80F38}"/>
          </ac:spMkLst>
        </pc:spChg>
        <pc:spChg chg="add mod">
          <ac:chgData name="Kelly Stokes" userId="3e5c5154-569e-4d81-aa91-4f91841cdfa9" providerId="ADAL" clId="{2BEB94D4-BAE1-43DA-837A-C4B5D33BE80B}" dt="2023-05-04T06:44:50.460" v="180" actId="1076"/>
          <ac:spMkLst>
            <pc:docMk/>
            <pc:sldMk cId="65702030" sldId="850"/>
            <ac:spMk id="6" creationId="{6A9EA290-F8DB-97A4-22B3-A6D53286B6C7}"/>
          </ac:spMkLst>
        </pc:spChg>
        <pc:spChg chg="add mod">
          <ac:chgData name="Kelly Stokes" userId="3e5c5154-569e-4d81-aa91-4f91841cdfa9" providerId="ADAL" clId="{2BEB94D4-BAE1-43DA-837A-C4B5D33BE80B}" dt="2023-05-04T06:45:10.972" v="195" actId="1076"/>
          <ac:spMkLst>
            <pc:docMk/>
            <pc:sldMk cId="65702030" sldId="850"/>
            <ac:spMk id="7" creationId="{31F2C0FE-E3E4-55D8-DD1C-9F6E800EBBA6}"/>
          </ac:spMkLst>
        </pc:spChg>
      </pc:sldChg>
      <pc:sldChg chg="addSp modSp mod modAnim">
        <pc:chgData name="Kelly Stokes" userId="3e5c5154-569e-4d81-aa91-4f91841cdfa9" providerId="ADAL" clId="{2BEB94D4-BAE1-43DA-837A-C4B5D33BE80B}" dt="2023-05-04T06:46:13.995" v="209" actId="27636"/>
        <pc:sldMkLst>
          <pc:docMk/>
          <pc:sldMk cId="172278124" sldId="851"/>
        </pc:sldMkLst>
        <pc:spChg chg="add mod">
          <ac:chgData name="Kelly Stokes" userId="3e5c5154-569e-4d81-aa91-4f91841cdfa9" providerId="ADAL" clId="{2BEB94D4-BAE1-43DA-837A-C4B5D33BE80B}" dt="2023-05-04T06:46:13.995" v="209" actId="27636"/>
          <ac:spMkLst>
            <pc:docMk/>
            <pc:sldMk cId="172278124" sldId="851"/>
            <ac:spMk id="3" creationId="{62881113-F7F7-5D27-C261-4CD71BE3BD0C}"/>
          </ac:spMkLst>
        </pc:spChg>
      </pc:sldChg>
      <pc:sldChg chg="del">
        <pc:chgData name="Kelly Stokes" userId="3e5c5154-569e-4d81-aa91-4f91841cdfa9" providerId="ADAL" clId="{2BEB94D4-BAE1-43DA-837A-C4B5D33BE80B}" dt="2023-05-04T06:45:43.996" v="201" actId="2696"/>
        <pc:sldMkLst>
          <pc:docMk/>
          <pc:sldMk cId="2939706951" sldId="852"/>
        </pc:sldMkLst>
      </pc:sldChg>
      <pc:sldChg chg="addSp modSp mod modAnim">
        <pc:chgData name="Kelly Stokes" userId="3e5c5154-569e-4d81-aa91-4f91841cdfa9" providerId="ADAL" clId="{2BEB94D4-BAE1-43DA-837A-C4B5D33BE80B}" dt="2023-05-04T06:46:30.046" v="214" actId="27636"/>
        <pc:sldMkLst>
          <pc:docMk/>
          <pc:sldMk cId="872160858" sldId="853"/>
        </pc:sldMkLst>
        <pc:spChg chg="add mod">
          <ac:chgData name="Kelly Stokes" userId="3e5c5154-569e-4d81-aa91-4f91841cdfa9" providerId="ADAL" clId="{2BEB94D4-BAE1-43DA-837A-C4B5D33BE80B}" dt="2023-05-04T06:46:30.046" v="214" actId="27636"/>
          <ac:spMkLst>
            <pc:docMk/>
            <pc:sldMk cId="872160858" sldId="853"/>
            <ac:spMk id="3" creationId="{197B19AA-BC6D-5A31-2621-9EC93527EE5B}"/>
          </ac:spMkLst>
        </pc:spChg>
      </pc:sldChg>
      <pc:sldChg chg="del">
        <pc:chgData name="Kelly Stokes" userId="3e5c5154-569e-4d81-aa91-4f91841cdfa9" providerId="ADAL" clId="{2BEB94D4-BAE1-43DA-837A-C4B5D33BE80B}" dt="2023-05-04T06:46:21.806" v="210" actId="2696"/>
        <pc:sldMkLst>
          <pc:docMk/>
          <pc:sldMk cId="942525871" sldId="854"/>
        </pc:sldMkLst>
      </pc:sldChg>
      <pc:sldChg chg="addSp modSp mod modAnim">
        <pc:chgData name="Kelly Stokes" userId="3e5c5154-569e-4d81-aa91-4f91841cdfa9" providerId="ADAL" clId="{2BEB94D4-BAE1-43DA-837A-C4B5D33BE80B}" dt="2023-05-04T06:46:49.417" v="225" actId="27636"/>
        <pc:sldMkLst>
          <pc:docMk/>
          <pc:sldMk cId="3216196988" sldId="855"/>
        </pc:sldMkLst>
        <pc:spChg chg="add mod">
          <ac:chgData name="Kelly Stokes" userId="3e5c5154-569e-4d81-aa91-4f91841cdfa9" providerId="ADAL" clId="{2BEB94D4-BAE1-43DA-837A-C4B5D33BE80B}" dt="2023-05-04T06:46:49.417" v="225" actId="27636"/>
          <ac:spMkLst>
            <pc:docMk/>
            <pc:sldMk cId="3216196988" sldId="855"/>
            <ac:spMk id="3" creationId="{636832C8-AA41-DF0B-525D-1D7A1BCC53AC}"/>
          </ac:spMkLst>
        </pc:spChg>
      </pc:sldChg>
      <pc:sldChg chg="del">
        <pc:chgData name="Kelly Stokes" userId="3e5c5154-569e-4d81-aa91-4f91841cdfa9" providerId="ADAL" clId="{2BEB94D4-BAE1-43DA-837A-C4B5D33BE80B}" dt="2023-05-04T06:46:37.444" v="215" actId="2696"/>
        <pc:sldMkLst>
          <pc:docMk/>
          <pc:sldMk cId="27472568" sldId="856"/>
        </pc:sldMkLst>
      </pc:sldChg>
      <pc:sldChg chg="modAnim">
        <pc:chgData name="Kelly Stokes" userId="3e5c5154-569e-4d81-aa91-4f91841cdfa9" providerId="ADAL" clId="{2BEB94D4-BAE1-43DA-837A-C4B5D33BE80B}" dt="2023-05-04T06:48:47.255" v="232"/>
        <pc:sldMkLst>
          <pc:docMk/>
          <pc:sldMk cId="1178723912" sldId="857"/>
        </pc:sldMkLst>
      </pc:sldChg>
      <pc:sldChg chg="modAnim">
        <pc:chgData name="Kelly Stokes" userId="3e5c5154-569e-4d81-aa91-4f91841cdfa9" providerId="ADAL" clId="{2BEB94D4-BAE1-43DA-837A-C4B5D33BE80B}" dt="2023-05-04T06:49:02.198" v="236"/>
        <pc:sldMkLst>
          <pc:docMk/>
          <pc:sldMk cId="1444779958" sldId="858"/>
        </pc:sldMkLst>
      </pc:sldChg>
      <pc:sldChg chg="modAnim">
        <pc:chgData name="Kelly Stokes" userId="3e5c5154-569e-4d81-aa91-4f91841cdfa9" providerId="ADAL" clId="{2BEB94D4-BAE1-43DA-837A-C4B5D33BE80B}" dt="2023-05-04T06:49:17.518" v="240"/>
        <pc:sldMkLst>
          <pc:docMk/>
          <pc:sldMk cId="3472453427" sldId="859"/>
        </pc:sldMkLst>
      </pc:sldChg>
      <pc:sldChg chg="modAnim">
        <pc:chgData name="Kelly Stokes" userId="3e5c5154-569e-4d81-aa91-4f91841cdfa9" providerId="ADAL" clId="{2BEB94D4-BAE1-43DA-837A-C4B5D33BE80B}" dt="2023-05-04T06:49:34.517" v="244"/>
        <pc:sldMkLst>
          <pc:docMk/>
          <pc:sldMk cId="2234185129" sldId="860"/>
        </pc:sldMkLst>
      </pc:sldChg>
      <pc:sldChg chg="addSp modSp mod modAnim">
        <pc:chgData name="Kelly Stokes" userId="3e5c5154-569e-4d81-aa91-4f91841cdfa9" providerId="ADAL" clId="{2BEB94D4-BAE1-43DA-837A-C4B5D33BE80B}" dt="2023-05-04T06:52:25.377" v="320"/>
        <pc:sldMkLst>
          <pc:docMk/>
          <pc:sldMk cId="2839210363" sldId="866"/>
        </pc:sldMkLst>
        <pc:spChg chg="mod">
          <ac:chgData name="Kelly Stokes" userId="3e5c5154-569e-4d81-aa91-4f91841cdfa9" providerId="ADAL" clId="{2BEB94D4-BAE1-43DA-837A-C4B5D33BE80B}" dt="2023-05-04T06:52:08.385" v="314" actId="1076"/>
          <ac:spMkLst>
            <pc:docMk/>
            <pc:sldMk cId="2839210363" sldId="866"/>
            <ac:spMk id="2" creationId="{52DA34BA-82FC-47C5-BCE1-BB65E08B92A1}"/>
          </ac:spMkLst>
        </pc:spChg>
        <pc:spChg chg="add mod">
          <ac:chgData name="Kelly Stokes" userId="3e5c5154-569e-4d81-aa91-4f91841cdfa9" providerId="ADAL" clId="{2BEB94D4-BAE1-43DA-837A-C4B5D33BE80B}" dt="2023-05-04T06:51:28.003" v="278" actId="1076"/>
          <ac:spMkLst>
            <pc:docMk/>
            <pc:sldMk cId="2839210363" sldId="866"/>
            <ac:spMk id="4" creationId="{1CB9EB66-FD8C-D15A-54DD-6A7FEA642054}"/>
          </ac:spMkLst>
        </pc:spChg>
        <pc:spChg chg="add mod">
          <ac:chgData name="Kelly Stokes" userId="3e5c5154-569e-4d81-aa91-4f91841cdfa9" providerId="ADAL" clId="{2BEB94D4-BAE1-43DA-837A-C4B5D33BE80B}" dt="2023-05-04T06:51:39.221" v="294" actId="1076"/>
          <ac:spMkLst>
            <pc:docMk/>
            <pc:sldMk cId="2839210363" sldId="866"/>
            <ac:spMk id="6" creationId="{19B38C1E-D3F1-2D00-0F01-9CB774AEFD35}"/>
          </ac:spMkLst>
        </pc:spChg>
        <pc:spChg chg="add mod">
          <ac:chgData name="Kelly Stokes" userId="3e5c5154-569e-4d81-aa91-4f91841cdfa9" providerId="ADAL" clId="{2BEB94D4-BAE1-43DA-837A-C4B5D33BE80B}" dt="2023-05-04T06:52:10.618" v="315" actId="1076"/>
          <ac:spMkLst>
            <pc:docMk/>
            <pc:sldMk cId="2839210363" sldId="866"/>
            <ac:spMk id="8" creationId="{8003344E-9500-0D59-084F-458899FBD6AB}"/>
          </ac:spMkLst>
        </pc:spChg>
      </pc:sldChg>
      <pc:sldChg chg="addSp modSp mod modAnim">
        <pc:chgData name="Kelly Stokes" userId="3e5c5154-569e-4d81-aa91-4f91841cdfa9" providerId="ADAL" clId="{2BEB94D4-BAE1-43DA-837A-C4B5D33BE80B}" dt="2023-05-04T06:53:44.920" v="362"/>
        <pc:sldMkLst>
          <pc:docMk/>
          <pc:sldMk cId="2940611532" sldId="867"/>
        </pc:sldMkLst>
        <pc:spChg chg="mod">
          <ac:chgData name="Kelly Stokes" userId="3e5c5154-569e-4d81-aa91-4f91841cdfa9" providerId="ADAL" clId="{2BEB94D4-BAE1-43DA-837A-C4B5D33BE80B}" dt="2023-05-04T06:52:48.808" v="326" actId="6549"/>
          <ac:spMkLst>
            <pc:docMk/>
            <pc:sldMk cId="2940611532" sldId="867"/>
            <ac:spMk id="2" creationId="{52DA34BA-82FC-47C5-BCE1-BB65E08B92A1}"/>
          </ac:spMkLst>
        </pc:spChg>
        <pc:spChg chg="add mod">
          <ac:chgData name="Kelly Stokes" userId="3e5c5154-569e-4d81-aa91-4f91841cdfa9" providerId="ADAL" clId="{2BEB94D4-BAE1-43DA-837A-C4B5D33BE80B}" dt="2023-05-04T06:53:08.968" v="348" actId="14100"/>
          <ac:spMkLst>
            <pc:docMk/>
            <pc:sldMk cId="2940611532" sldId="867"/>
            <ac:spMk id="4" creationId="{5CEBF37D-73CA-AF10-F1BD-E1EF5C1FE633}"/>
          </ac:spMkLst>
        </pc:spChg>
        <pc:spChg chg="add mod">
          <ac:chgData name="Kelly Stokes" userId="3e5c5154-569e-4d81-aa91-4f91841cdfa9" providerId="ADAL" clId="{2BEB94D4-BAE1-43DA-837A-C4B5D33BE80B}" dt="2023-05-04T06:52:58.110" v="337" actId="1076"/>
          <ac:spMkLst>
            <pc:docMk/>
            <pc:sldMk cId="2940611532" sldId="867"/>
            <ac:spMk id="6" creationId="{5DA1E6BC-FB21-FE5B-2619-406B15882E4E}"/>
          </ac:spMkLst>
        </pc:spChg>
        <pc:spChg chg="add mod">
          <ac:chgData name="Kelly Stokes" userId="3e5c5154-569e-4d81-aa91-4f91841cdfa9" providerId="ADAL" clId="{2BEB94D4-BAE1-43DA-837A-C4B5D33BE80B}" dt="2023-05-04T06:53:26.359" v="355" actId="1076"/>
          <ac:spMkLst>
            <pc:docMk/>
            <pc:sldMk cId="2940611532" sldId="867"/>
            <ac:spMk id="8" creationId="{58CF8E78-B3D1-A1A8-A640-9591F5FC6C89}"/>
          </ac:spMkLst>
        </pc:spChg>
      </pc:sldChg>
      <pc:sldChg chg="addSp modSp mod modAnim">
        <pc:chgData name="Kelly Stokes" userId="3e5c5154-569e-4d81-aa91-4f91841cdfa9" providerId="ADAL" clId="{2BEB94D4-BAE1-43DA-837A-C4B5D33BE80B}" dt="2023-05-04T06:54:46.730" v="427"/>
        <pc:sldMkLst>
          <pc:docMk/>
          <pc:sldMk cId="2449743768" sldId="868"/>
        </pc:sldMkLst>
        <pc:spChg chg="mod">
          <ac:chgData name="Kelly Stokes" userId="3e5c5154-569e-4d81-aa91-4f91841cdfa9" providerId="ADAL" clId="{2BEB94D4-BAE1-43DA-837A-C4B5D33BE80B}" dt="2023-05-04T06:54:33.026" v="422" actId="1076"/>
          <ac:spMkLst>
            <pc:docMk/>
            <pc:sldMk cId="2449743768" sldId="868"/>
            <ac:spMk id="2" creationId="{52DA34BA-82FC-47C5-BCE1-BB65E08B92A1}"/>
          </ac:spMkLst>
        </pc:spChg>
        <pc:spChg chg="add mod">
          <ac:chgData name="Kelly Stokes" userId="3e5c5154-569e-4d81-aa91-4f91841cdfa9" providerId="ADAL" clId="{2BEB94D4-BAE1-43DA-837A-C4B5D33BE80B}" dt="2023-05-04T06:53:59.753" v="378" actId="14100"/>
          <ac:spMkLst>
            <pc:docMk/>
            <pc:sldMk cId="2449743768" sldId="868"/>
            <ac:spMk id="4" creationId="{29027761-19D3-3FA8-7B8A-4B57AA4F2AEC}"/>
          </ac:spMkLst>
        </pc:spChg>
        <pc:spChg chg="add mod">
          <ac:chgData name="Kelly Stokes" userId="3e5c5154-569e-4d81-aa91-4f91841cdfa9" providerId="ADAL" clId="{2BEB94D4-BAE1-43DA-837A-C4B5D33BE80B}" dt="2023-05-04T06:54:10.684" v="392" actId="403"/>
          <ac:spMkLst>
            <pc:docMk/>
            <pc:sldMk cId="2449743768" sldId="868"/>
            <ac:spMk id="6" creationId="{B4B942E0-A4FA-F2B4-F0D9-65928777DF34}"/>
          </ac:spMkLst>
        </pc:spChg>
        <pc:spChg chg="add mod">
          <ac:chgData name="Kelly Stokes" userId="3e5c5154-569e-4d81-aa91-4f91841cdfa9" providerId="ADAL" clId="{2BEB94D4-BAE1-43DA-837A-C4B5D33BE80B}" dt="2023-05-04T06:54:28.383" v="421" actId="20577"/>
          <ac:spMkLst>
            <pc:docMk/>
            <pc:sldMk cId="2449743768" sldId="868"/>
            <ac:spMk id="7" creationId="{C0EFB7C7-6ECA-0B24-34A4-45414775061B}"/>
          </ac:spMkLst>
        </pc:spChg>
      </pc:sldChg>
      <pc:sldChg chg="del">
        <pc:chgData name="Kelly Stokes" userId="3e5c5154-569e-4d81-aa91-4f91841cdfa9" providerId="ADAL" clId="{2BEB94D4-BAE1-43DA-837A-C4B5D33BE80B}" dt="2023-05-04T06:55:10.787" v="428" actId="2696"/>
        <pc:sldMkLst>
          <pc:docMk/>
          <pc:sldMk cId="596392085" sldId="869"/>
        </pc:sldMkLst>
      </pc:sldChg>
      <pc:sldChg chg="del">
        <pc:chgData name="Kelly Stokes" userId="3e5c5154-569e-4d81-aa91-4f91841cdfa9" providerId="ADAL" clId="{2BEB94D4-BAE1-43DA-837A-C4B5D33BE80B}" dt="2023-05-04T06:55:10.787" v="428" actId="2696"/>
        <pc:sldMkLst>
          <pc:docMk/>
          <pc:sldMk cId="490102340" sldId="870"/>
        </pc:sldMkLst>
      </pc:sldChg>
      <pc:sldChg chg="del">
        <pc:chgData name="Kelly Stokes" userId="3e5c5154-569e-4d81-aa91-4f91841cdfa9" providerId="ADAL" clId="{2BEB94D4-BAE1-43DA-837A-C4B5D33BE80B}" dt="2023-05-04T06:55:10.787" v="428" actId="2696"/>
        <pc:sldMkLst>
          <pc:docMk/>
          <pc:sldMk cId="3084041744" sldId="871"/>
        </pc:sldMkLst>
      </pc:sldChg>
      <pc:sldChg chg="del">
        <pc:chgData name="Kelly Stokes" userId="3e5c5154-569e-4d81-aa91-4f91841cdfa9" providerId="ADAL" clId="{2BEB94D4-BAE1-43DA-837A-C4B5D33BE80B}" dt="2023-05-04T06:55:10.787" v="428" actId="2696"/>
        <pc:sldMkLst>
          <pc:docMk/>
          <pc:sldMk cId="800039274" sldId="872"/>
        </pc:sldMkLst>
      </pc:sldChg>
      <pc:sldChg chg="del">
        <pc:chgData name="Kelly Stokes" userId="3e5c5154-569e-4d81-aa91-4f91841cdfa9" providerId="ADAL" clId="{2BEB94D4-BAE1-43DA-837A-C4B5D33BE80B}" dt="2023-05-04T06:55:10.787" v="428" actId="2696"/>
        <pc:sldMkLst>
          <pc:docMk/>
          <pc:sldMk cId="4176171616" sldId="873"/>
        </pc:sldMkLst>
      </pc:sldChg>
      <pc:sldChg chg="del">
        <pc:chgData name="Kelly Stokes" userId="3e5c5154-569e-4d81-aa91-4f91841cdfa9" providerId="ADAL" clId="{2BEB94D4-BAE1-43DA-837A-C4B5D33BE80B}" dt="2023-05-04T06:55:10.787" v="428" actId="2696"/>
        <pc:sldMkLst>
          <pc:docMk/>
          <pc:sldMk cId="172299315" sldId="874"/>
        </pc:sldMkLst>
      </pc:sldChg>
      <pc:sldChg chg="modAnim">
        <pc:chgData name="Kelly Stokes" userId="3e5c5154-569e-4d81-aa91-4f91841cdfa9" providerId="ADAL" clId="{2BEB94D4-BAE1-43DA-837A-C4B5D33BE80B}" dt="2023-05-04T06:57:14.222" v="451"/>
        <pc:sldMkLst>
          <pc:docMk/>
          <pc:sldMk cId="1601652400" sldId="876"/>
        </pc:sldMkLst>
      </pc:sldChg>
      <pc:sldChg chg="modAnim">
        <pc:chgData name="Kelly Stokes" userId="3e5c5154-569e-4d81-aa91-4f91841cdfa9" providerId="ADAL" clId="{2BEB94D4-BAE1-43DA-837A-C4B5D33BE80B}" dt="2023-05-04T06:57:23.908" v="454"/>
        <pc:sldMkLst>
          <pc:docMk/>
          <pc:sldMk cId="2050065901" sldId="877"/>
        </pc:sldMkLst>
      </pc:sldChg>
      <pc:sldChg chg="modAnim">
        <pc:chgData name="Kelly Stokes" userId="3e5c5154-569e-4d81-aa91-4f91841cdfa9" providerId="ADAL" clId="{2BEB94D4-BAE1-43DA-837A-C4B5D33BE80B}" dt="2023-05-04T06:57:31.732" v="457"/>
        <pc:sldMkLst>
          <pc:docMk/>
          <pc:sldMk cId="3338516484" sldId="878"/>
        </pc:sldMkLst>
      </pc:sldChg>
      <pc:sldChg chg="modAnim">
        <pc:chgData name="Kelly Stokes" userId="3e5c5154-569e-4d81-aa91-4f91841cdfa9" providerId="ADAL" clId="{2BEB94D4-BAE1-43DA-837A-C4B5D33BE80B}" dt="2023-05-04T06:57:46.372" v="461"/>
        <pc:sldMkLst>
          <pc:docMk/>
          <pc:sldMk cId="1809865447" sldId="879"/>
        </pc:sldMkLst>
      </pc:sldChg>
      <pc:sldChg chg="addSp modSp mod modAnim">
        <pc:chgData name="Kelly Stokes" userId="3e5c5154-569e-4d81-aa91-4f91841cdfa9" providerId="ADAL" clId="{2BEB94D4-BAE1-43DA-837A-C4B5D33BE80B}" dt="2023-05-04T07:00:41.663" v="527"/>
        <pc:sldMkLst>
          <pc:docMk/>
          <pc:sldMk cId="1621218677" sldId="883"/>
        </pc:sldMkLst>
        <pc:spChg chg="mod">
          <ac:chgData name="Kelly Stokes" userId="3e5c5154-569e-4d81-aa91-4f91841cdfa9" providerId="ADAL" clId="{2BEB94D4-BAE1-43DA-837A-C4B5D33BE80B}" dt="2023-05-04T06:59:55.919" v="501" actId="6549"/>
          <ac:spMkLst>
            <pc:docMk/>
            <pc:sldMk cId="1621218677" sldId="883"/>
            <ac:spMk id="2" creationId="{52DA34BA-82FC-47C5-BCE1-BB65E08B92A1}"/>
          </ac:spMkLst>
        </pc:spChg>
        <pc:spChg chg="add mod">
          <ac:chgData name="Kelly Stokes" userId="3e5c5154-569e-4d81-aa91-4f91841cdfa9" providerId="ADAL" clId="{2BEB94D4-BAE1-43DA-837A-C4B5D33BE80B}" dt="2023-05-04T06:59:51.722" v="499" actId="1076"/>
          <ac:spMkLst>
            <pc:docMk/>
            <pc:sldMk cId="1621218677" sldId="883"/>
            <ac:spMk id="4" creationId="{378A33BC-AC06-7C48-F301-7AAD7258B61A}"/>
          </ac:spMkLst>
        </pc:spChg>
        <pc:spChg chg="add mod">
          <ac:chgData name="Kelly Stokes" userId="3e5c5154-569e-4d81-aa91-4f91841cdfa9" providerId="ADAL" clId="{2BEB94D4-BAE1-43DA-837A-C4B5D33BE80B}" dt="2023-05-04T07:00:12.432" v="516" actId="1076"/>
          <ac:spMkLst>
            <pc:docMk/>
            <pc:sldMk cId="1621218677" sldId="883"/>
            <ac:spMk id="6" creationId="{51B83F0E-880F-CF7C-04F6-B4420695D16E}"/>
          </ac:spMkLst>
        </pc:spChg>
        <pc:spChg chg="add mod">
          <ac:chgData name="Kelly Stokes" userId="3e5c5154-569e-4d81-aa91-4f91841cdfa9" providerId="ADAL" clId="{2BEB94D4-BAE1-43DA-837A-C4B5D33BE80B}" dt="2023-05-04T07:00:28.394" v="522" actId="20577"/>
          <ac:spMkLst>
            <pc:docMk/>
            <pc:sldMk cId="1621218677" sldId="883"/>
            <ac:spMk id="7" creationId="{17CFD3EE-F086-D9B3-25FA-BD96E8963887}"/>
          </ac:spMkLst>
        </pc:spChg>
      </pc:sldChg>
      <pc:sldChg chg="addSp modSp mod modAnim">
        <pc:chgData name="Kelly Stokes" userId="3e5c5154-569e-4d81-aa91-4f91841cdfa9" providerId="ADAL" clId="{2BEB94D4-BAE1-43DA-837A-C4B5D33BE80B}" dt="2023-05-04T07:01:35.269" v="570"/>
        <pc:sldMkLst>
          <pc:docMk/>
          <pc:sldMk cId="989922455" sldId="884"/>
        </pc:sldMkLst>
        <pc:spChg chg="mod">
          <ac:chgData name="Kelly Stokes" userId="3e5c5154-569e-4d81-aa91-4f91841cdfa9" providerId="ADAL" clId="{2BEB94D4-BAE1-43DA-837A-C4B5D33BE80B}" dt="2023-05-04T07:01:22.089" v="565" actId="1076"/>
          <ac:spMkLst>
            <pc:docMk/>
            <pc:sldMk cId="989922455" sldId="884"/>
            <ac:spMk id="2" creationId="{52DA34BA-82FC-47C5-BCE1-BB65E08B92A1}"/>
          </ac:spMkLst>
        </pc:spChg>
        <pc:spChg chg="add mod">
          <ac:chgData name="Kelly Stokes" userId="3e5c5154-569e-4d81-aa91-4f91841cdfa9" providerId="ADAL" clId="{2BEB94D4-BAE1-43DA-837A-C4B5D33BE80B}" dt="2023-05-04T07:00:54.782" v="543" actId="1076"/>
          <ac:spMkLst>
            <pc:docMk/>
            <pc:sldMk cId="989922455" sldId="884"/>
            <ac:spMk id="4" creationId="{C9D5AD22-2751-3A9C-46F3-7BFC9BE370D1}"/>
          </ac:spMkLst>
        </pc:spChg>
        <pc:spChg chg="add mod">
          <ac:chgData name="Kelly Stokes" userId="3e5c5154-569e-4d81-aa91-4f91841cdfa9" providerId="ADAL" clId="{2BEB94D4-BAE1-43DA-837A-C4B5D33BE80B}" dt="2023-05-04T07:01:05.424" v="549" actId="20577"/>
          <ac:spMkLst>
            <pc:docMk/>
            <pc:sldMk cId="989922455" sldId="884"/>
            <ac:spMk id="5" creationId="{A2EA176F-AF3C-6882-945F-08B8C314C55D}"/>
          </ac:spMkLst>
        </pc:spChg>
        <pc:spChg chg="add mod">
          <ac:chgData name="Kelly Stokes" userId="3e5c5154-569e-4d81-aa91-4f91841cdfa9" providerId="ADAL" clId="{2BEB94D4-BAE1-43DA-837A-C4B5D33BE80B}" dt="2023-05-04T07:01:18.454" v="564" actId="1076"/>
          <ac:spMkLst>
            <pc:docMk/>
            <pc:sldMk cId="989922455" sldId="884"/>
            <ac:spMk id="7" creationId="{8979C367-F06D-13BE-3E7C-384EFAE32550}"/>
          </ac:spMkLst>
        </pc:spChg>
      </pc:sldChg>
      <pc:sldChg chg="addSp modSp mod modAnim">
        <pc:chgData name="Kelly Stokes" userId="3e5c5154-569e-4d81-aa91-4f91841cdfa9" providerId="ADAL" clId="{2BEB94D4-BAE1-43DA-837A-C4B5D33BE80B}" dt="2023-05-04T07:02:35.837" v="614"/>
        <pc:sldMkLst>
          <pc:docMk/>
          <pc:sldMk cId="70517368" sldId="885"/>
        </pc:sldMkLst>
        <pc:spChg chg="mod">
          <ac:chgData name="Kelly Stokes" userId="3e5c5154-569e-4d81-aa91-4f91841cdfa9" providerId="ADAL" clId="{2BEB94D4-BAE1-43DA-837A-C4B5D33BE80B}" dt="2023-05-04T07:02:07.873" v="595" actId="6549"/>
          <ac:spMkLst>
            <pc:docMk/>
            <pc:sldMk cId="70517368" sldId="885"/>
            <ac:spMk id="2" creationId="{52DA34BA-82FC-47C5-BCE1-BB65E08B92A1}"/>
          </ac:spMkLst>
        </pc:spChg>
        <pc:spChg chg="add mod">
          <ac:chgData name="Kelly Stokes" userId="3e5c5154-569e-4d81-aa91-4f91841cdfa9" providerId="ADAL" clId="{2BEB94D4-BAE1-43DA-837A-C4B5D33BE80B}" dt="2023-05-04T07:02:22.531" v="609" actId="1076"/>
          <ac:spMkLst>
            <pc:docMk/>
            <pc:sldMk cId="70517368" sldId="885"/>
            <ac:spMk id="4" creationId="{8B93330C-1448-55BB-EA1C-CF59CD48AD22}"/>
          </ac:spMkLst>
        </pc:spChg>
        <pc:spChg chg="add mod">
          <ac:chgData name="Kelly Stokes" userId="3e5c5154-569e-4d81-aa91-4f91841cdfa9" providerId="ADAL" clId="{2BEB94D4-BAE1-43DA-837A-C4B5D33BE80B}" dt="2023-05-04T07:02:20.494" v="608" actId="1076"/>
          <ac:spMkLst>
            <pc:docMk/>
            <pc:sldMk cId="70517368" sldId="885"/>
            <ac:spMk id="5" creationId="{E28FFD83-4CB3-14C0-4916-2101C1320A45}"/>
          </ac:spMkLst>
        </pc:spChg>
        <pc:spChg chg="add mod">
          <ac:chgData name="Kelly Stokes" userId="3e5c5154-569e-4d81-aa91-4f91841cdfa9" providerId="ADAL" clId="{2BEB94D4-BAE1-43DA-837A-C4B5D33BE80B}" dt="2023-05-04T07:02:17.718" v="607" actId="1076"/>
          <ac:spMkLst>
            <pc:docMk/>
            <pc:sldMk cId="70517368" sldId="885"/>
            <ac:spMk id="7" creationId="{984A9BCE-83E4-439C-5DF8-464905D3EB24}"/>
          </ac:spMkLst>
        </pc:spChg>
        <pc:picChg chg="mod">
          <ac:chgData name="Kelly Stokes" userId="3e5c5154-569e-4d81-aa91-4f91841cdfa9" providerId="ADAL" clId="{2BEB94D4-BAE1-43DA-837A-C4B5D33BE80B}" dt="2023-05-04T06:59:27.685" v="480" actId="1076"/>
          <ac:picMkLst>
            <pc:docMk/>
            <pc:sldMk cId="70517368" sldId="885"/>
            <ac:picMk id="20482" creationId="{16DDF904-37D2-D285-645C-DCCB7A938D66}"/>
          </ac:picMkLst>
        </pc:picChg>
      </pc:sldChg>
      <pc:sldChg chg="del">
        <pc:chgData name="Kelly Stokes" userId="3e5c5154-569e-4d81-aa91-4f91841cdfa9" providerId="ADAL" clId="{2BEB94D4-BAE1-43DA-837A-C4B5D33BE80B}" dt="2023-05-04T07:02:55.844" v="615" actId="2696"/>
        <pc:sldMkLst>
          <pc:docMk/>
          <pc:sldMk cId="2245824070" sldId="886"/>
        </pc:sldMkLst>
      </pc:sldChg>
      <pc:sldChg chg="del">
        <pc:chgData name="Kelly Stokes" userId="3e5c5154-569e-4d81-aa91-4f91841cdfa9" providerId="ADAL" clId="{2BEB94D4-BAE1-43DA-837A-C4B5D33BE80B}" dt="2023-05-04T07:02:55.844" v="615" actId="2696"/>
        <pc:sldMkLst>
          <pc:docMk/>
          <pc:sldMk cId="4102685858" sldId="887"/>
        </pc:sldMkLst>
      </pc:sldChg>
      <pc:sldChg chg="addSp modSp mod modAnim">
        <pc:chgData name="Kelly Stokes" userId="3e5c5154-569e-4d81-aa91-4f91841cdfa9" providerId="ADAL" clId="{2BEB94D4-BAE1-43DA-837A-C4B5D33BE80B}" dt="2023-05-04T07:03:33.974" v="629" actId="27636"/>
        <pc:sldMkLst>
          <pc:docMk/>
          <pc:sldMk cId="3491429122" sldId="888"/>
        </pc:sldMkLst>
        <pc:spChg chg="add mod">
          <ac:chgData name="Kelly Stokes" userId="3e5c5154-569e-4d81-aa91-4f91841cdfa9" providerId="ADAL" clId="{2BEB94D4-BAE1-43DA-837A-C4B5D33BE80B}" dt="2023-05-04T07:03:33.974" v="629" actId="27636"/>
          <ac:spMkLst>
            <pc:docMk/>
            <pc:sldMk cId="3491429122" sldId="888"/>
            <ac:spMk id="3" creationId="{C3CF701D-D5FB-6564-51BE-72E65BA0FAE4}"/>
          </ac:spMkLst>
        </pc:spChg>
      </pc:sldChg>
      <pc:sldChg chg="del">
        <pc:chgData name="Kelly Stokes" userId="3e5c5154-569e-4d81-aa91-4f91841cdfa9" providerId="ADAL" clId="{2BEB94D4-BAE1-43DA-837A-C4B5D33BE80B}" dt="2023-05-04T07:02:55.844" v="615" actId="2696"/>
        <pc:sldMkLst>
          <pc:docMk/>
          <pc:sldMk cId="1412262173" sldId="889"/>
        </pc:sldMkLst>
      </pc:sldChg>
      <pc:sldChg chg="del">
        <pc:chgData name="Kelly Stokes" userId="3e5c5154-569e-4d81-aa91-4f91841cdfa9" providerId="ADAL" clId="{2BEB94D4-BAE1-43DA-837A-C4B5D33BE80B}" dt="2023-05-04T07:02:55.844" v="615" actId="2696"/>
        <pc:sldMkLst>
          <pc:docMk/>
          <pc:sldMk cId="2629306380" sldId="890"/>
        </pc:sldMkLst>
      </pc:sldChg>
      <pc:sldChg chg="del">
        <pc:chgData name="Kelly Stokes" userId="3e5c5154-569e-4d81-aa91-4f91841cdfa9" providerId="ADAL" clId="{2BEB94D4-BAE1-43DA-837A-C4B5D33BE80B}" dt="2023-05-04T07:02:55.844" v="615" actId="2696"/>
        <pc:sldMkLst>
          <pc:docMk/>
          <pc:sldMk cId="3045189484" sldId="891"/>
        </pc:sldMkLst>
      </pc:sldChg>
      <pc:sldChg chg="del">
        <pc:chgData name="Kelly Stokes" userId="3e5c5154-569e-4d81-aa91-4f91841cdfa9" providerId="ADAL" clId="{2BEB94D4-BAE1-43DA-837A-C4B5D33BE80B}" dt="2023-05-04T07:02:55.844" v="615" actId="2696"/>
        <pc:sldMkLst>
          <pc:docMk/>
          <pc:sldMk cId="2529985506" sldId="8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Y2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307174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0208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8196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9241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8158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They learn that scientists are sure that the massive ice sheets are melting because of global warming.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1809649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with the prefix un and challenge words  – I say, we say, you say</a:t>
            </a:r>
          </a:p>
          <a:p>
            <a:r>
              <a:rPr lang="en-GB" dirty="0"/>
              <a:t>Ask children to write words only in their spelling book</a:t>
            </a:r>
          </a:p>
          <a:p>
            <a:endParaRPr lang="en-GB" dirty="0"/>
          </a:p>
          <a:p>
            <a:r>
              <a:rPr lang="en-GB" dirty="0"/>
              <a:t>Introduce the new spelling rule of mis prefix </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91</a:t>
            </a:fld>
            <a:endParaRPr lang="en-GB"/>
          </a:p>
        </p:txBody>
      </p:sp>
    </p:spTree>
    <p:extLst>
      <p:ext uri="{BB962C8B-B14F-4D97-AF65-F5344CB8AC3E}">
        <p14:creationId xmlns:p14="http://schemas.microsoft.com/office/powerpoint/2010/main" val="1981445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94</a:t>
            </a:fld>
            <a:endParaRPr lang="en-GB"/>
          </a:p>
        </p:txBody>
      </p:sp>
    </p:spTree>
    <p:extLst>
      <p:ext uri="{BB962C8B-B14F-4D97-AF65-F5344CB8AC3E}">
        <p14:creationId xmlns:p14="http://schemas.microsoft.com/office/powerpoint/2010/main" val="4120240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95</a:t>
            </a:fld>
            <a:endParaRPr lang="en-GB"/>
          </a:p>
        </p:txBody>
      </p:sp>
    </p:spTree>
    <p:extLst>
      <p:ext uri="{BB962C8B-B14F-4D97-AF65-F5344CB8AC3E}">
        <p14:creationId xmlns:p14="http://schemas.microsoft.com/office/powerpoint/2010/main" val="20265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with the </a:t>
            </a:r>
            <a:r>
              <a:rPr lang="en-GB" dirty="0" err="1"/>
              <a:t>el</a:t>
            </a:r>
            <a:r>
              <a:rPr lang="en-GB" dirty="0"/>
              <a:t> and le suffix and challenge words  – I say, we say, you say</a:t>
            </a:r>
          </a:p>
          <a:p>
            <a:r>
              <a:rPr lang="en-GB" dirty="0"/>
              <a:t>Ask children to write words only in their spelling book</a:t>
            </a:r>
          </a:p>
          <a:p>
            <a:endParaRPr lang="en-GB" dirty="0"/>
          </a:p>
          <a:p>
            <a:r>
              <a:rPr lang="en-GB" dirty="0"/>
              <a:t>Introduce the new spelling rule of suffix </a:t>
            </a:r>
            <a:r>
              <a:rPr lang="en-GB" dirty="0" err="1"/>
              <a:t>ies</a:t>
            </a:r>
            <a:r>
              <a:rPr lang="en-GB" dirty="0"/>
              <a:t> / ed / es / </a:t>
            </a:r>
            <a:r>
              <a:rPr lang="en-GB" dirty="0" err="1"/>
              <a:t>ing</a:t>
            </a:r>
            <a:r>
              <a:rPr lang="en-GB" dirty="0"/>
              <a:t> / er / </a:t>
            </a:r>
            <a:r>
              <a:rPr lang="en-GB" dirty="0" err="1"/>
              <a:t>est</a:t>
            </a:r>
            <a:endParaRPr lang="en-GB" dirty="0"/>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97</a:t>
            </a:fld>
            <a:endParaRPr lang="en-GB"/>
          </a:p>
        </p:txBody>
      </p:sp>
    </p:spTree>
    <p:extLst>
      <p:ext uri="{BB962C8B-B14F-4D97-AF65-F5344CB8AC3E}">
        <p14:creationId xmlns:p14="http://schemas.microsoft.com/office/powerpoint/2010/main" val="8505725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98</a:t>
            </a:fld>
            <a:endParaRPr lang="en-GB"/>
          </a:p>
        </p:txBody>
      </p:sp>
    </p:spTree>
    <p:extLst>
      <p:ext uri="{BB962C8B-B14F-4D97-AF65-F5344CB8AC3E}">
        <p14:creationId xmlns:p14="http://schemas.microsoft.com/office/powerpoint/2010/main" val="1242403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99</a:t>
            </a:fld>
            <a:endParaRPr lang="en-GB"/>
          </a:p>
        </p:txBody>
      </p:sp>
    </p:spTree>
    <p:extLst>
      <p:ext uri="{BB962C8B-B14F-4D97-AF65-F5344CB8AC3E}">
        <p14:creationId xmlns:p14="http://schemas.microsoft.com/office/powerpoint/2010/main" val="8197813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World Leaders have cried out to people to recognise climate change and how people can be happiest if they begin to help the planet.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31104051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with the prefix un and challenge words  – I say, we say, you say</a:t>
            </a:r>
          </a:p>
          <a:p>
            <a:r>
              <a:rPr lang="en-GB" dirty="0"/>
              <a:t>Ask children to write words only in their spelling book</a:t>
            </a:r>
          </a:p>
          <a:p>
            <a:endParaRPr lang="en-GB" dirty="0"/>
          </a:p>
          <a:p>
            <a:r>
              <a:rPr lang="en-GB" dirty="0"/>
              <a:t>Introduce the new spelling rule of mis prefix </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a:p>
        </p:txBody>
      </p:sp>
    </p:spTree>
    <p:extLst>
      <p:ext uri="{BB962C8B-B14F-4D97-AF65-F5344CB8AC3E}">
        <p14:creationId xmlns:p14="http://schemas.microsoft.com/office/powerpoint/2010/main" val="25033400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a:p>
        </p:txBody>
      </p:sp>
    </p:spTree>
    <p:extLst>
      <p:ext uri="{BB962C8B-B14F-4D97-AF65-F5344CB8AC3E}">
        <p14:creationId xmlns:p14="http://schemas.microsoft.com/office/powerpoint/2010/main" val="8358279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a:p>
        </p:txBody>
      </p:sp>
    </p:spTree>
    <p:extLst>
      <p:ext uri="{BB962C8B-B14F-4D97-AF65-F5344CB8AC3E}">
        <p14:creationId xmlns:p14="http://schemas.microsoft.com/office/powerpoint/2010/main" val="9529822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141</a:t>
            </a:fld>
            <a:endParaRPr lang="en-GB"/>
          </a:p>
        </p:txBody>
      </p:sp>
    </p:spTree>
    <p:extLst>
      <p:ext uri="{BB962C8B-B14F-4D97-AF65-F5344CB8AC3E}">
        <p14:creationId xmlns:p14="http://schemas.microsoft.com/office/powerpoint/2010/main" val="6078915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a:p>
        </p:txBody>
      </p:sp>
    </p:spTree>
    <p:extLst>
      <p:ext uri="{BB962C8B-B14F-4D97-AF65-F5344CB8AC3E}">
        <p14:creationId xmlns:p14="http://schemas.microsoft.com/office/powerpoint/2010/main" val="19501399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143</a:t>
            </a:fld>
            <a:endParaRPr lang="en-GB"/>
          </a:p>
        </p:txBody>
      </p:sp>
    </p:spTree>
    <p:extLst>
      <p:ext uri="{BB962C8B-B14F-4D97-AF65-F5344CB8AC3E}">
        <p14:creationId xmlns:p14="http://schemas.microsoft.com/office/powerpoint/2010/main" val="1977305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Rules – taken from NC</a:t>
            </a:r>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a:p>
        </p:txBody>
      </p:sp>
    </p:spTree>
    <p:extLst>
      <p:ext uri="{BB962C8B-B14F-4D97-AF65-F5344CB8AC3E}">
        <p14:creationId xmlns:p14="http://schemas.microsoft.com/office/powerpoint/2010/main" val="6146757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Babies deserve to grow up in a healthy world.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36442333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Table bagel because children most sure flies cried saddest hiker</a:t>
            </a:r>
          </a:p>
        </p:txBody>
      </p:sp>
      <p:sp>
        <p:nvSpPr>
          <p:cNvPr id="4" name="Slide Number Placeholder 3"/>
          <p:cNvSpPr>
            <a:spLocks noGrp="1"/>
          </p:cNvSpPr>
          <p:nvPr>
            <p:ph type="sldNum" sz="quarter" idx="5"/>
          </p:nvPr>
        </p:nvSpPr>
        <p:spPr/>
        <p:txBody>
          <a:bodyPr/>
          <a:lstStyle/>
          <a:p>
            <a:fld id="{A370640F-E73A-4148-92BA-D1C70A966614}" type="slidenum">
              <a:rPr lang="en-GB" smtClean="0"/>
              <a:t>217</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unhappy undress unable actual learn mishap mistreat misprint mislead mistrust </a:t>
            </a:r>
          </a:p>
        </p:txBody>
      </p:sp>
      <p:sp>
        <p:nvSpPr>
          <p:cNvPr id="4" name="Slide Number Placeholder 3"/>
          <p:cNvSpPr>
            <a:spLocks noGrp="1"/>
          </p:cNvSpPr>
          <p:nvPr>
            <p:ph type="sldNum" sz="quarter" idx="5"/>
          </p:nvPr>
        </p:nvSpPr>
        <p:spPr/>
        <p:txBody>
          <a:bodyPr/>
          <a:lstStyle/>
          <a:p>
            <a:fld id="{A370640F-E73A-4148-92BA-D1C70A966614}" type="slidenum">
              <a:rPr lang="en-GB" smtClean="0"/>
              <a:t>218</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219</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220</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221</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222</a:t>
            </a:fld>
            <a:endParaRPr lang="en-GB"/>
          </a:p>
        </p:txBody>
      </p:sp>
    </p:spTree>
    <p:extLst>
      <p:ext uri="{BB962C8B-B14F-4D97-AF65-F5344CB8AC3E}">
        <p14:creationId xmlns:p14="http://schemas.microsoft.com/office/powerpoint/2010/main" val="236191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223</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224</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225</a:t>
            </a:fld>
            <a:endParaRPr lang="en-GB"/>
          </a:p>
        </p:txBody>
      </p:sp>
    </p:spTree>
    <p:extLst>
      <p:ext uri="{BB962C8B-B14F-4D97-AF65-F5344CB8AC3E}">
        <p14:creationId xmlns:p14="http://schemas.microsoft.com/office/powerpoint/2010/main" val="22834328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226</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227</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228</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229</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230</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231</a:t>
            </a:fld>
            <a:endParaRPr lang="en-GB"/>
          </a:p>
        </p:txBody>
      </p:sp>
    </p:spTree>
    <p:extLst>
      <p:ext uri="{BB962C8B-B14F-4D97-AF65-F5344CB8AC3E}">
        <p14:creationId xmlns:p14="http://schemas.microsoft.com/office/powerpoint/2010/main" val="251920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233778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294494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227.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44.xml"/><Relationship Id="rId1" Type="http://schemas.openxmlformats.org/officeDocument/2006/relationships/slideLayout" Target="../slideLayouts/slideLayout7.xml"/><Relationship Id="rId6" Type="http://schemas.openxmlformats.org/officeDocument/2006/relationships/hyperlink" Target="https://www.etymonline.com/word/rudesby?ref=etymonline_crossreference" TargetMode="External"/><Relationship Id="rId5" Type="http://schemas.openxmlformats.org/officeDocument/2006/relationships/hyperlink" Target="https://www.etymonline.com/word/sugar?ref=etymonline_crossreference#etymonline_v_22320" TargetMode="External"/><Relationship Id="rId4" Type="http://schemas.openxmlformats.org/officeDocument/2006/relationships/hyperlink" Target="https://www.etymonline.com/word/secure?ref=etymonline_crossreference#etymonline_v_23092"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www.etymonline.com/word/most#etymonline_v_18404" TargetMode="External"/><Relationship Id="rId2" Type="http://schemas.openxmlformats.org/officeDocument/2006/relationships/notesSlide" Target="../notesSlides/notesSlide45.xml"/><Relationship Id="rId1" Type="http://schemas.openxmlformats.org/officeDocument/2006/relationships/slideLayout" Target="../slideLayouts/slideLayout7.xml"/><Relationship Id="rId6" Type="http://schemas.openxmlformats.org/officeDocument/2006/relationships/hyperlink" Target="https://www.etymonline.com/word/much?ref=etymonline_crossreference" TargetMode="External"/><Relationship Id="rId5" Type="http://schemas.openxmlformats.org/officeDocument/2006/relationships/hyperlink" Target="https://www.etymonline.com/word/mickle?ref=etymonline_crossreference" TargetMode="External"/><Relationship Id="rId4" Type="http://schemas.openxmlformats.org/officeDocument/2006/relationships/hyperlink" Target="https://www.etymonline.com/word/more?ref=etymonline_crossreference" TargetMode="Externa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1</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children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young people</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NOUN</a:t>
            </a:r>
          </a:p>
        </p:txBody>
      </p:sp>
      <p:pic>
        <p:nvPicPr>
          <p:cNvPr id="3" name="Picture 2" descr="Free Child Clipart, Download Free Child Clipart png images, Free ClipArts  on Clipart Library">
            <a:extLst>
              <a:ext uri="{FF2B5EF4-FFF2-40B4-BE49-F238E27FC236}">
                <a16:creationId xmlns:a16="http://schemas.microsoft.com/office/drawing/2014/main" id="{F7287AC9-F971-C0FC-EC75-0A8B044D4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107" y="625928"/>
            <a:ext cx="35433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3426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el</a:t>
            </a:r>
            <a:endParaRPr lang="en-GB" dirty="0">
              <a:latin typeface="Twinkl Cursive Looped" panose="02000000000000000000" pitchFamily="2" charset="0"/>
            </a:endParaRPr>
          </a:p>
        </p:txBody>
      </p:sp>
    </p:spTree>
    <p:extLst>
      <p:ext uri="{BB962C8B-B14F-4D97-AF65-F5344CB8AC3E}">
        <p14:creationId xmlns:p14="http://schemas.microsoft.com/office/powerpoint/2010/main" val="69479409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el</a:t>
            </a:r>
            <a:endParaRPr lang="en-GB" dirty="0">
              <a:latin typeface="Twinkl Cursive Looped" panose="02000000000000000000" pitchFamily="2" charset="0"/>
            </a:endParaRPr>
          </a:p>
        </p:txBody>
      </p:sp>
    </p:spTree>
    <p:extLst>
      <p:ext uri="{BB962C8B-B14F-4D97-AF65-F5344CB8AC3E}">
        <p14:creationId xmlns:p14="http://schemas.microsoft.com/office/powerpoint/2010/main" val="28610492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5137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el</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el</a:t>
            </a:r>
            <a:r>
              <a:rPr lang="en-GB" dirty="0">
                <a:latin typeface="Twinkl Cursive Looped" panose="02000000000000000000" pitchFamily="2" charset="0"/>
              </a:rPr>
              <a:t> spelling is much less common than –le.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el</a:t>
            </a:r>
            <a:r>
              <a:rPr lang="en-GB" dirty="0">
                <a:latin typeface="Twinkl Cursive Looped" panose="02000000000000000000" pitchFamily="2" charset="0"/>
              </a:rPr>
              <a:t> spelling is used after m, n, r, s, v, w and more often than not after s.</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5763565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camel </a:t>
            </a:r>
          </a:p>
        </p:txBody>
      </p:sp>
      <p:sp>
        <p:nvSpPr>
          <p:cNvPr id="3" name="Rectangle 2">
            <a:extLst>
              <a:ext uri="{FF2B5EF4-FFF2-40B4-BE49-F238E27FC236}">
                <a16:creationId xmlns:a16="http://schemas.microsoft.com/office/drawing/2014/main" id="{13BB5EC0-7A96-4D29-A835-6FAE896C31A4}"/>
              </a:ext>
            </a:extLst>
          </p:cNvPr>
          <p:cNvSpPr/>
          <p:nvPr/>
        </p:nvSpPr>
        <p:spPr>
          <a:xfrm>
            <a:off x="6825342" y="34473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amel PNG Clip Art Best WEB Clipart_pics - Clip Art Library">
            <a:extLst>
              <a:ext uri="{FF2B5EF4-FFF2-40B4-BE49-F238E27FC236}">
                <a16:creationId xmlns:a16="http://schemas.microsoft.com/office/drawing/2014/main" id="{4D7D40B4-2E1D-4838-BFE6-F8E22C777B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39" y="575582"/>
            <a:ext cx="24193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72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tunnel</a:t>
            </a:r>
          </a:p>
        </p:txBody>
      </p:sp>
      <p:sp>
        <p:nvSpPr>
          <p:cNvPr id="3" name="Rectangle 2">
            <a:extLst>
              <a:ext uri="{FF2B5EF4-FFF2-40B4-BE49-F238E27FC236}">
                <a16:creationId xmlns:a16="http://schemas.microsoft.com/office/drawing/2014/main" id="{0366E0B6-702E-4814-82C6-08CA2D13F3C9}"/>
              </a:ext>
            </a:extLst>
          </p:cNvPr>
          <p:cNvSpPr/>
          <p:nvPr/>
        </p:nvSpPr>
        <p:spPr>
          <a:xfrm>
            <a:off x="6580416"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8610" name="Picture 2" descr="Railroad Tunnel Vector Design Illustration Isolated On White Background  Stock Illustration - Download Image Now - iStock">
            <a:extLst>
              <a:ext uri="{FF2B5EF4-FFF2-40B4-BE49-F238E27FC236}">
                <a16:creationId xmlns:a16="http://schemas.microsoft.com/office/drawing/2014/main" id="{9E097CDA-3C22-58A6-00A1-9B65A1A1E0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77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squirrel</a:t>
            </a:r>
          </a:p>
        </p:txBody>
      </p:sp>
      <p:sp>
        <p:nvSpPr>
          <p:cNvPr id="3" name="Rectangle 2">
            <a:extLst>
              <a:ext uri="{FF2B5EF4-FFF2-40B4-BE49-F238E27FC236}">
                <a16:creationId xmlns:a16="http://schemas.microsoft.com/office/drawing/2014/main" id="{4BCBA2DA-E95C-434C-BE81-320E182AE5EF}"/>
              </a:ext>
            </a:extLst>
          </p:cNvPr>
          <p:cNvSpPr/>
          <p:nvPr/>
        </p:nvSpPr>
        <p:spPr>
          <a:xfrm>
            <a:off x="6776359" y="3673930"/>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red squirrel clip art - Clip Art Library">
            <a:extLst>
              <a:ext uri="{FF2B5EF4-FFF2-40B4-BE49-F238E27FC236}">
                <a16:creationId xmlns:a16="http://schemas.microsoft.com/office/drawing/2014/main" id="{7A839E72-509C-4FB4-7161-8389BD13FF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23" y="425224"/>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2453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travel</a:t>
            </a:r>
          </a:p>
        </p:txBody>
      </p:sp>
      <p:sp>
        <p:nvSpPr>
          <p:cNvPr id="3" name="Rectangle 2">
            <a:extLst>
              <a:ext uri="{FF2B5EF4-FFF2-40B4-BE49-F238E27FC236}">
                <a16:creationId xmlns:a16="http://schemas.microsoft.com/office/drawing/2014/main" id="{162CC6E8-06E9-4F6E-A75B-C2FED721CE28}"/>
              </a:ext>
            </a:extLst>
          </p:cNvPr>
          <p:cNvSpPr/>
          <p:nvPr/>
        </p:nvSpPr>
        <p:spPr>
          <a:xfrm>
            <a:off x="6498774"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Art Clip Travel Stock Illustrations – 54,316 Art Clip Travel Stock  Illustrations, Vectors &amp; Clipart - Dreamstime">
            <a:extLst>
              <a:ext uri="{FF2B5EF4-FFF2-40B4-BE49-F238E27FC236}">
                <a16:creationId xmlns:a16="http://schemas.microsoft.com/office/drawing/2014/main" id="{220372BC-21F3-C55B-5FE3-719BCF8D05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29"/>
          <a:stretch/>
        </p:blipFill>
        <p:spPr bwMode="auto">
          <a:xfrm>
            <a:off x="777420" y="871025"/>
            <a:ext cx="2066925" cy="2019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1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43456907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suffixes </a:t>
            </a:r>
            <a:br>
              <a:rPr lang="en-GB" dirty="0">
                <a:latin typeface="Twinkl Cursive Looped" panose="02000000000000000000" pitchFamily="2" charset="0"/>
              </a:rPr>
            </a:br>
            <a:r>
              <a:rPr lang="en-GB" dirty="0">
                <a:latin typeface="Twinkl Cursive Looped" panose="02000000000000000000" pitchFamily="2" charset="0"/>
              </a:rPr>
              <a:t> -</a:t>
            </a: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11727311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1597074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Children</a:t>
            </a:r>
            <a:r>
              <a:rPr lang="en-GB" dirty="0">
                <a:latin typeface="Twinkl Cursive Looped" panose="02000000000000000000" pitchFamily="2" charset="0"/>
              </a:rPr>
              <a:t> enjoy spelling sessions.  </a:t>
            </a:r>
          </a:p>
        </p:txBody>
      </p:sp>
      <p:sp>
        <p:nvSpPr>
          <p:cNvPr id="3" name="Title 1">
            <a:extLst>
              <a:ext uri="{FF2B5EF4-FFF2-40B4-BE49-F238E27FC236}">
                <a16:creationId xmlns:a16="http://schemas.microsoft.com/office/drawing/2014/main" id="{5FDD4F99-8FA8-32A8-4554-9C760032C85A}"/>
              </a:ext>
            </a:extLst>
          </p:cNvPr>
          <p:cNvSpPr txBox="1">
            <a:spLocks/>
          </p:cNvSpPr>
          <p:nvPr/>
        </p:nvSpPr>
        <p:spPr>
          <a:xfrm>
            <a:off x="1094014" y="3642729"/>
            <a:ext cx="2808514"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a:t>
            </a:r>
          </a:p>
        </p:txBody>
      </p:sp>
    </p:spTree>
    <p:extLst>
      <p:ext uri="{BB962C8B-B14F-4D97-AF65-F5344CB8AC3E}">
        <p14:creationId xmlns:p14="http://schemas.microsoft.com/office/powerpoint/2010/main" val="355503115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a:t>
            </a:r>
          </a:p>
        </p:txBody>
      </p:sp>
    </p:spTree>
    <p:extLst>
      <p:ext uri="{BB962C8B-B14F-4D97-AF65-F5344CB8AC3E}">
        <p14:creationId xmlns:p14="http://schemas.microsoft.com/office/powerpoint/2010/main" val="18454150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11720309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  -</a:t>
            </a: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words ending in vowel consonant </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double the consonant and add the suffix</a:t>
            </a:r>
          </a:p>
        </p:txBody>
      </p:sp>
    </p:spTree>
    <p:extLst>
      <p:ext uri="{BB962C8B-B14F-4D97-AF65-F5344CB8AC3E}">
        <p14:creationId xmlns:p14="http://schemas.microsoft.com/office/powerpoint/2010/main" val="90210423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268354"/>
            <a:ext cx="10515600" cy="1481650"/>
          </a:xfrm>
        </p:spPr>
        <p:txBody>
          <a:bodyPr>
            <a:normAutofit/>
          </a:bodyPr>
          <a:lstStyle/>
          <a:p>
            <a:pPr algn="ctr"/>
            <a:r>
              <a:rPr lang="en-GB" dirty="0">
                <a:latin typeface="Twinkl Cursive Looped" panose="02000000000000000000" pitchFamily="2" charset="0"/>
              </a:rPr>
              <a:t>vowel + consonant = </a:t>
            </a:r>
          </a:p>
        </p:txBody>
      </p:sp>
      <p:sp>
        <p:nvSpPr>
          <p:cNvPr id="3" name="Title 1">
            <a:extLst>
              <a:ext uri="{FF2B5EF4-FFF2-40B4-BE49-F238E27FC236}">
                <a16:creationId xmlns:a16="http://schemas.microsoft.com/office/drawing/2014/main" id="{53E17BA1-34AA-F46E-1C74-9476B42FCE63}"/>
              </a:ext>
            </a:extLst>
          </p:cNvPr>
          <p:cNvSpPr txBox="1">
            <a:spLocks/>
          </p:cNvSpPr>
          <p:nvPr/>
        </p:nvSpPr>
        <p:spPr>
          <a:xfrm>
            <a:off x="1006929" y="3755740"/>
            <a:ext cx="10515600" cy="1481650"/>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consonant + suffix</a:t>
            </a:r>
          </a:p>
        </p:txBody>
      </p:sp>
    </p:spTree>
    <p:extLst>
      <p:ext uri="{BB962C8B-B14F-4D97-AF65-F5344CB8AC3E}">
        <p14:creationId xmlns:p14="http://schemas.microsoft.com/office/powerpoint/2010/main" val="6314509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patted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96000" y="3698304"/>
            <a:ext cx="118654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at clipart - Clip Art Library">
            <a:extLst>
              <a:ext uri="{FF2B5EF4-FFF2-40B4-BE49-F238E27FC236}">
                <a16:creationId xmlns:a16="http://schemas.microsoft.com/office/drawing/2014/main" id="{0AFF2A09-7665-1A13-A2C6-BD0734EDA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270" y="451078"/>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89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humming</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731329" y="3641272"/>
            <a:ext cx="1796141"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ingercute Cartoon Girl Singing Isolated On Stock Vector (Royalty Free)  244517212 | Shutterstock">
            <a:extLst>
              <a:ext uri="{FF2B5EF4-FFF2-40B4-BE49-F238E27FC236}">
                <a16:creationId xmlns:a16="http://schemas.microsoft.com/office/drawing/2014/main" id="{7156D71D-A259-DD0A-5964-6BE77EDFA5C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270"/>
          <a:stretch/>
        </p:blipFill>
        <p:spPr bwMode="auto">
          <a:xfrm>
            <a:off x="413657" y="392568"/>
            <a:ext cx="2057400" cy="1991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69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saddest</a:t>
            </a:r>
          </a:p>
        </p:txBody>
      </p:sp>
      <p:sp>
        <p:nvSpPr>
          <p:cNvPr id="3" name="Rectangle 2">
            <a:extLst>
              <a:ext uri="{FF2B5EF4-FFF2-40B4-BE49-F238E27FC236}">
                <a16:creationId xmlns:a16="http://schemas.microsoft.com/office/drawing/2014/main" id="{8423529B-2619-4C00-BACD-5C5E084218E0}"/>
              </a:ext>
            </a:extLst>
          </p:cNvPr>
          <p:cNvSpPr/>
          <p:nvPr/>
        </p:nvSpPr>
        <p:spPr>
          <a:xfrm>
            <a:off x="6096001" y="3624943"/>
            <a:ext cx="1398814"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nglish grammar for comparatives and superlatives with word sad Stock Vector  Image &amp; Art - Alamy">
            <a:extLst>
              <a:ext uri="{FF2B5EF4-FFF2-40B4-BE49-F238E27FC236}">
                <a16:creationId xmlns:a16="http://schemas.microsoft.com/office/drawing/2014/main" id="{5A060DEA-BE9F-1CC8-08C9-AE01293620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6785" b="18982"/>
          <a:stretch/>
        </p:blipFill>
        <p:spPr bwMode="auto">
          <a:xfrm>
            <a:off x="500063" y="718456"/>
            <a:ext cx="3423154" cy="1355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879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311631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pa</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 -&gt;</a:t>
            </a:r>
            <a:r>
              <a:rPr lang="en-GB" dirty="0">
                <a:highlight>
                  <a:srgbClr val="FFFF00"/>
                </a:highlight>
                <a:latin typeface="Twinkl Cursive Looped" panose="02000000000000000000" pitchFamily="2" charset="0"/>
              </a:rPr>
              <a:t>t</a:t>
            </a:r>
            <a:r>
              <a:rPr lang="en-GB" dirty="0">
                <a:latin typeface="Twinkl Cursive Looped" panose="02000000000000000000" pitchFamily="2" charset="0"/>
              </a:rPr>
              <a:t> + ed = patted</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72706" name="Picture 2" descr="pat clipart - Clip Art Library">
            <a:extLst>
              <a:ext uri="{FF2B5EF4-FFF2-40B4-BE49-F238E27FC236}">
                <a16:creationId xmlns:a16="http://schemas.microsoft.com/office/drawing/2014/main" id="{EAAFA0E4-3ECB-2EFE-AA2E-51851FC6D1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270" y="451078"/>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CB9EB66-FD8C-D15A-54DD-6A7FEA642054}"/>
              </a:ext>
            </a:extLst>
          </p:cNvPr>
          <p:cNvSpPr txBox="1"/>
          <p:nvPr/>
        </p:nvSpPr>
        <p:spPr>
          <a:xfrm>
            <a:off x="0" y="4935252"/>
            <a:ext cx="12017828" cy="1938992"/>
          </a:xfrm>
          <a:prstGeom prst="rect">
            <a:avLst/>
          </a:prstGeom>
          <a:noFill/>
        </p:spPr>
        <p:txBody>
          <a:bodyPr wrap="square">
            <a:spAutoFit/>
          </a:bodyPr>
          <a:lstStyle/>
          <a:p>
            <a:r>
              <a:rPr lang="en-GB" sz="6000" dirty="0">
                <a:latin typeface="Twinkl Cursive Looped" panose="02000000000000000000" pitchFamily="2" charset="0"/>
              </a:rPr>
              <a:t>Definition – touch gentle with hand</a:t>
            </a:r>
            <a:endParaRPr lang="en-GB" sz="6000" dirty="0"/>
          </a:p>
        </p:txBody>
      </p:sp>
      <p:sp>
        <p:nvSpPr>
          <p:cNvPr id="6" name="TextBox 5">
            <a:extLst>
              <a:ext uri="{FF2B5EF4-FFF2-40B4-BE49-F238E27FC236}">
                <a16:creationId xmlns:a16="http://schemas.microsoft.com/office/drawing/2014/main" id="{19B38C1E-D3F1-2D00-0F01-9CB774AEFD35}"/>
              </a:ext>
            </a:extLst>
          </p:cNvPr>
          <p:cNvSpPr txBox="1"/>
          <p:nvPr/>
        </p:nvSpPr>
        <p:spPr>
          <a:xfrm>
            <a:off x="3992336" y="751980"/>
            <a:ext cx="6286500" cy="1200329"/>
          </a:xfrm>
          <a:prstGeom prst="rect">
            <a:avLst/>
          </a:prstGeom>
          <a:noFill/>
        </p:spPr>
        <p:txBody>
          <a:bodyPr wrap="square">
            <a:spAutoFit/>
          </a:bodyPr>
          <a:lstStyle/>
          <a:p>
            <a:r>
              <a:rPr lang="en-GB" sz="7200" dirty="0">
                <a:latin typeface="Twinkl Cursive Looped" panose="02000000000000000000" pitchFamily="2" charset="0"/>
              </a:rPr>
              <a:t>patted</a:t>
            </a:r>
            <a:endParaRPr lang="en-GB" sz="7200" dirty="0"/>
          </a:p>
        </p:txBody>
      </p:sp>
      <p:sp>
        <p:nvSpPr>
          <p:cNvPr id="8" name="TextBox 7">
            <a:extLst>
              <a:ext uri="{FF2B5EF4-FFF2-40B4-BE49-F238E27FC236}">
                <a16:creationId xmlns:a16="http://schemas.microsoft.com/office/drawing/2014/main" id="{8003344E-9500-0D59-084F-458899FBD6AB}"/>
              </a:ext>
            </a:extLst>
          </p:cNvPr>
          <p:cNvSpPr txBox="1"/>
          <p:nvPr/>
        </p:nvSpPr>
        <p:spPr>
          <a:xfrm>
            <a:off x="3992336" y="3369969"/>
            <a:ext cx="6286500" cy="1323439"/>
          </a:xfrm>
          <a:prstGeom prst="rect">
            <a:avLst/>
          </a:prstGeom>
          <a:noFill/>
        </p:spPr>
        <p:txBody>
          <a:bodyPr wrap="square">
            <a:spAutoFit/>
          </a:bodyPr>
          <a:lstStyle/>
          <a:p>
            <a:r>
              <a:rPr lang="en-GB" sz="8000" dirty="0">
                <a:latin typeface="Twinkl Cursive Looped" panose="02000000000000000000" pitchFamily="2" charset="0"/>
              </a:rPr>
              <a:t>VERB</a:t>
            </a:r>
            <a:endParaRPr lang="en-GB" sz="8000" dirty="0"/>
          </a:p>
        </p:txBody>
      </p:sp>
    </p:spTree>
    <p:extLst>
      <p:ext uri="{BB962C8B-B14F-4D97-AF65-F5344CB8AC3E}">
        <p14:creationId xmlns:p14="http://schemas.microsoft.com/office/powerpoint/2010/main" val="283921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hu</a:t>
            </a:r>
            <a:r>
              <a:rPr lang="en-GB" dirty="0">
                <a:highlight>
                  <a:srgbClr val="FFFF00"/>
                </a:highlight>
                <a:latin typeface="Twinkl Cursive Looped" panose="02000000000000000000" pitchFamily="2" charset="0"/>
              </a:rPr>
              <a:t>m</a:t>
            </a:r>
            <a:r>
              <a:rPr lang="en-GB" dirty="0">
                <a:latin typeface="Twinkl Cursive Looped" panose="02000000000000000000" pitchFamily="2" charset="0"/>
              </a:rPr>
              <a:t> -&gt;</a:t>
            </a:r>
            <a:r>
              <a:rPr lang="en-GB" dirty="0">
                <a:highlight>
                  <a:srgbClr val="FFFF00"/>
                </a:highlight>
                <a:latin typeface="Twinkl Cursive Looped" panose="02000000000000000000" pitchFamily="2" charset="0"/>
              </a:rPr>
              <a:t>m</a:t>
            </a:r>
            <a:r>
              <a:rPr lang="en-GB" dirty="0">
                <a:latin typeface="Twinkl Cursive Looped" panose="02000000000000000000" pitchFamily="2" charset="0"/>
              </a:rPr>
              <a:t> + </a:t>
            </a:r>
            <a:r>
              <a:rPr lang="en-GB" dirty="0" err="1">
                <a:latin typeface="Twinkl Cursive Looped" panose="02000000000000000000" pitchFamily="2" charset="0"/>
              </a:rPr>
              <a:t>ing</a:t>
            </a:r>
            <a:r>
              <a:rPr lang="en-GB" dirty="0">
                <a:latin typeface="Twinkl Cursive Looped" panose="02000000000000000000" pitchFamily="2" charset="0"/>
              </a:rPr>
              <a:t> = humming</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8914" name="Picture 2" descr="Singercute Cartoon Girl Singing Isolated On Stock Vector (Royalty Free)  244517212 | Shutterstock">
            <a:extLst>
              <a:ext uri="{FF2B5EF4-FFF2-40B4-BE49-F238E27FC236}">
                <a16:creationId xmlns:a16="http://schemas.microsoft.com/office/drawing/2014/main" id="{D8B61CE3-DF5F-27E9-2CCA-3F01C3AB860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270"/>
          <a:stretch/>
        </p:blipFill>
        <p:spPr bwMode="auto">
          <a:xfrm>
            <a:off x="413657" y="392568"/>
            <a:ext cx="2057400" cy="19914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CEBF37D-73CA-AF10-F1BD-E1EF5C1FE633}"/>
              </a:ext>
            </a:extLst>
          </p:cNvPr>
          <p:cNvSpPr txBox="1"/>
          <p:nvPr/>
        </p:nvSpPr>
        <p:spPr>
          <a:xfrm>
            <a:off x="163286" y="5074662"/>
            <a:ext cx="11413671" cy="923330"/>
          </a:xfrm>
          <a:prstGeom prst="rect">
            <a:avLst/>
          </a:prstGeom>
          <a:noFill/>
        </p:spPr>
        <p:txBody>
          <a:bodyPr wrap="square">
            <a:spAutoFit/>
          </a:bodyPr>
          <a:lstStyle/>
          <a:p>
            <a:r>
              <a:rPr lang="en-GB" sz="5400" dirty="0">
                <a:latin typeface="Twinkl Cursive Looped" panose="02000000000000000000" pitchFamily="2" charset="0"/>
              </a:rPr>
              <a:t>Definition – sing with closed lips</a:t>
            </a:r>
            <a:endParaRPr lang="en-GB" sz="5400" dirty="0"/>
          </a:p>
        </p:txBody>
      </p:sp>
      <p:sp>
        <p:nvSpPr>
          <p:cNvPr id="6" name="TextBox 5">
            <a:extLst>
              <a:ext uri="{FF2B5EF4-FFF2-40B4-BE49-F238E27FC236}">
                <a16:creationId xmlns:a16="http://schemas.microsoft.com/office/drawing/2014/main" id="{5DA1E6BC-FB21-FE5B-2619-406B15882E4E}"/>
              </a:ext>
            </a:extLst>
          </p:cNvPr>
          <p:cNvSpPr txBox="1"/>
          <p:nvPr/>
        </p:nvSpPr>
        <p:spPr>
          <a:xfrm>
            <a:off x="3882118" y="517463"/>
            <a:ext cx="6098720" cy="1015663"/>
          </a:xfrm>
          <a:prstGeom prst="rect">
            <a:avLst/>
          </a:prstGeom>
          <a:noFill/>
        </p:spPr>
        <p:txBody>
          <a:bodyPr wrap="square">
            <a:spAutoFit/>
          </a:bodyPr>
          <a:lstStyle/>
          <a:p>
            <a:r>
              <a:rPr lang="en-GB" sz="6000" dirty="0">
                <a:latin typeface="Twinkl Cursive Looped" panose="02000000000000000000" pitchFamily="2" charset="0"/>
              </a:rPr>
              <a:t>humming</a:t>
            </a:r>
            <a:endParaRPr lang="en-GB" sz="6000" dirty="0"/>
          </a:p>
        </p:txBody>
      </p:sp>
      <p:sp>
        <p:nvSpPr>
          <p:cNvPr id="8" name="TextBox 7">
            <a:extLst>
              <a:ext uri="{FF2B5EF4-FFF2-40B4-BE49-F238E27FC236}">
                <a16:creationId xmlns:a16="http://schemas.microsoft.com/office/drawing/2014/main" id="{58CF8E78-B3D1-A1A8-A640-9591F5FC6C89}"/>
              </a:ext>
            </a:extLst>
          </p:cNvPr>
          <p:cNvSpPr txBox="1"/>
          <p:nvPr/>
        </p:nvSpPr>
        <p:spPr>
          <a:xfrm>
            <a:off x="4305754" y="3475161"/>
            <a:ext cx="6180364"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940611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-le</a:t>
            </a:r>
          </a:p>
        </p:txBody>
      </p:sp>
    </p:spTree>
    <p:extLst>
      <p:ext uri="{BB962C8B-B14F-4D97-AF65-F5344CB8AC3E}">
        <p14:creationId xmlns:p14="http://schemas.microsoft.com/office/powerpoint/2010/main" val="41309724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15786" y="3107443"/>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sa</a:t>
            </a:r>
            <a:r>
              <a:rPr lang="en-GB" dirty="0">
                <a:highlight>
                  <a:srgbClr val="FFFF00"/>
                </a:highlight>
                <a:latin typeface="Twinkl Cursive Looped" panose="02000000000000000000" pitchFamily="2" charset="0"/>
              </a:rPr>
              <a:t>d</a:t>
            </a:r>
            <a:r>
              <a:rPr lang="en-GB" dirty="0">
                <a:latin typeface="Twinkl Cursive Looped" panose="02000000000000000000" pitchFamily="2" charset="0"/>
              </a:rPr>
              <a:t> -&gt;</a:t>
            </a:r>
            <a:r>
              <a:rPr lang="en-GB" dirty="0">
                <a:highlight>
                  <a:srgbClr val="FFFF00"/>
                </a:highlight>
                <a:latin typeface="Twinkl Cursive Looped" panose="02000000000000000000" pitchFamily="2" charset="0"/>
              </a:rPr>
              <a:t>d</a:t>
            </a:r>
            <a:r>
              <a:rPr lang="en-GB" dirty="0">
                <a:latin typeface="Twinkl Cursive Looped" panose="02000000000000000000" pitchFamily="2" charset="0"/>
              </a:rPr>
              <a:t> + </a:t>
            </a:r>
            <a:r>
              <a:rPr lang="en-GB" dirty="0" err="1">
                <a:latin typeface="Twinkl Cursive Looped" panose="02000000000000000000" pitchFamily="2" charset="0"/>
              </a:rPr>
              <a:t>est</a:t>
            </a:r>
            <a:r>
              <a:rPr lang="en-GB" dirty="0">
                <a:latin typeface="Twinkl Cursive Looped" panose="02000000000000000000" pitchFamily="2" charset="0"/>
              </a:rPr>
              <a:t> = saddest</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5842" name="Picture 2" descr="English grammar for comparatives and superlatives with word sad Stock Vector  Image &amp; Art - Alamy">
            <a:extLst>
              <a:ext uri="{FF2B5EF4-FFF2-40B4-BE49-F238E27FC236}">
                <a16:creationId xmlns:a16="http://schemas.microsoft.com/office/drawing/2014/main" id="{ACA85439-46C1-5622-A54F-C9FA7AD751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6785" b="18982"/>
          <a:stretch/>
        </p:blipFill>
        <p:spPr bwMode="auto">
          <a:xfrm>
            <a:off x="500063" y="718456"/>
            <a:ext cx="3423154" cy="135527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9027761-19D3-3FA8-7B8A-4B57AA4F2AEC}"/>
              </a:ext>
            </a:extLst>
          </p:cNvPr>
          <p:cNvSpPr txBox="1"/>
          <p:nvPr/>
        </p:nvSpPr>
        <p:spPr>
          <a:xfrm>
            <a:off x="179613" y="5145252"/>
            <a:ext cx="10989129" cy="1107996"/>
          </a:xfrm>
          <a:prstGeom prst="rect">
            <a:avLst/>
          </a:prstGeom>
          <a:noFill/>
        </p:spPr>
        <p:txBody>
          <a:bodyPr wrap="square">
            <a:spAutoFit/>
          </a:bodyPr>
          <a:lstStyle/>
          <a:p>
            <a:r>
              <a:rPr lang="en-GB" sz="6600" dirty="0">
                <a:latin typeface="Twinkl Cursive Looped" panose="02000000000000000000" pitchFamily="2" charset="0"/>
              </a:rPr>
              <a:t>Definition – most unhappy</a:t>
            </a:r>
            <a:endParaRPr lang="en-GB" sz="6600" dirty="0"/>
          </a:p>
        </p:txBody>
      </p:sp>
      <p:sp>
        <p:nvSpPr>
          <p:cNvPr id="6" name="TextBox 5">
            <a:extLst>
              <a:ext uri="{FF2B5EF4-FFF2-40B4-BE49-F238E27FC236}">
                <a16:creationId xmlns:a16="http://schemas.microsoft.com/office/drawing/2014/main" id="{B4B942E0-A4FA-F2B4-F0D9-65928777DF34}"/>
              </a:ext>
            </a:extLst>
          </p:cNvPr>
          <p:cNvSpPr txBox="1"/>
          <p:nvPr/>
        </p:nvSpPr>
        <p:spPr>
          <a:xfrm>
            <a:off x="4743450" y="1026760"/>
            <a:ext cx="6221186" cy="1107996"/>
          </a:xfrm>
          <a:prstGeom prst="rect">
            <a:avLst/>
          </a:prstGeom>
          <a:noFill/>
        </p:spPr>
        <p:txBody>
          <a:bodyPr wrap="square">
            <a:spAutoFit/>
          </a:bodyPr>
          <a:lstStyle/>
          <a:p>
            <a:r>
              <a:rPr lang="en-GB" sz="6600" dirty="0">
                <a:latin typeface="Twinkl Cursive Looped" panose="02000000000000000000" pitchFamily="2" charset="0"/>
              </a:rPr>
              <a:t>saddest</a:t>
            </a:r>
            <a:endParaRPr lang="en-GB" sz="6600" dirty="0"/>
          </a:p>
        </p:txBody>
      </p:sp>
      <p:sp>
        <p:nvSpPr>
          <p:cNvPr id="7" name="TextBox 6">
            <a:extLst>
              <a:ext uri="{FF2B5EF4-FFF2-40B4-BE49-F238E27FC236}">
                <a16:creationId xmlns:a16="http://schemas.microsoft.com/office/drawing/2014/main" id="{C0EFB7C7-6ECA-0B24-34A4-45414775061B}"/>
              </a:ext>
            </a:extLst>
          </p:cNvPr>
          <p:cNvSpPr txBox="1"/>
          <p:nvPr/>
        </p:nvSpPr>
        <p:spPr>
          <a:xfrm>
            <a:off x="4503965" y="3909295"/>
            <a:ext cx="6221186" cy="1107996"/>
          </a:xfrm>
          <a:prstGeom prst="rect">
            <a:avLst/>
          </a:prstGeom>
          <a:noFill/>
        </p:spPr>
        <p:txBody>
          <a:bodyPr wrap="square">
            <a:spAutoFit/>
          </a:bodyPr>
          <a:lstStyle/>
          <a:p>
            <a:r>
              <a:rPr lang="en-GB" sz="6600" dirty="0">
                <a:latin typeface="Twinkl Cursive Looped" panose="02000000000000000000" pitchFamily="2" charset="0"/>
              </a:rPr>
              <a:t>ADJECTIVE</a:t>
            </a:r>
            <a:endParaRPr lang="en-GB" sz="6600" dirty="0"/>
          </a:p>
        </p:txBody>
      </p:sp>
    </p:spTree>
    <p:extLst>
      <p:ext uri="{BB962C8B-B14F-4D97-AF65-F5344CB8AC3E}">
        <p14:creationId xmlns:p14="http://schemas.microsoft.com/office/powerpoint/2010/main" val="244974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patted my pocket to find my pencil</a:t>
            </a:r>
            <a:r>
              <a:rPr lang="en-GB" dirty="0"/>
              <a:t>.</a:t>
            </a:r>
            <a:endParaRPr lang="en-GB" i="1" dirty="0"/>
          </a:p>
        </p:txBody>
      </p:sp>
      <p:sp>
        <p:nvSpPr>
          <p:cNvPr id="3" name="Title 1">
            <a:extLst>
              <a:ext uri="{FF2B5EF4-FFF2-40B4-BE49-F238E27FC236}">
                <a16:creationId xmlns:a16="http://schemas.microsoft.com/office/drawing/2014/main" id="{508E1D9E-F4E6-2116-E25C-F8D39BCC18B4}"/>
              </a:ext>
            </a:extLst>
          </p:cNvPr>
          <p:cNvSpPr txBox="1">
            <a:spLocks/>
          </p:cNvSpPr>
          <p:nvPr/>
        </p:nvSpPr>
        <p:spPr>
          <a:xfrm>
            <a:off x="2057399" y="2944252"/>
            <a:ext cx="209005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88125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humming bird’s wings beat very quickly.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13A47FA-C180-B4ED-E76B-D0DC0D4C12CD}"/>
              </a:ext>
            </a:extLst>
          </p:cNvPr>
          <p:cNvSpPr txBox="1">
            <a:spLocks/>
          </p:cNvSpPr>
          <p:nvPr/>
        </p:nvSpPr>
        <p:spPr>
          <a:xfrm>
            <a:off x="2661557" y="2852154"/>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63644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is the saddest time when we leave school.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962CED4-1856-9258-38A8-CCB5549D7E26}"/>
              </a:ext>
            </a:extLst>
          </p:cNvPr>
          <p:cNvSpPr txBox="1">
            <a:spLocks/>
          </p:cNvSpPr>
          <p:nvPr/>
        </p:nvSpPr>
        <p:spPr>
          <a:xfrm>
            <a:off x="3967842" y="2712001"/>
            <a:ext cx="2563585"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318398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303531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most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338" name="Picture 2" descr="Download More Clip Art - More And Less Clipart PNG Image with No Background  - PNGkey.com">
            <a:extLst>
              <a:ext uri="{FF2B5EF4-FFF2-40B4-BE49-F238E27FC236}">
                <a16:creationId xmlns:a16="http://schemas.microsoft.com/office/drawing/2014/main" id="{ED2F2AC5-FD38-5463-2FBB-AE14566AB1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610961"/>
            <a:ext cx="2828925"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960C9F2-6D8B-3E63-89C7-E19901350DC1}"/>
              </a:ext>
            </a:extLst>
          </p:cNvPr>
          <p:cNvSpPr txBox="1"/>
          <p:nvPr/>
        </p:nvSpPr>
        <p:spPr>
          <a:xfrm>
            <a:off x="632052" y="4751369"/>
            <a:ext cx="10890250" cy="1323439"/>
          </a:xfrm>
          <a:prstGeom prst="rect">
            <a:avLst/>
          </a:prstGeom>
          <a:noFill/>
        </p:spPr>
        <p:txBody>
          <a:bodyPr wrap="square">
            <a:spAutoFit/>
          </a:bodyPr>
          <a:lstStyle/>
          <a:p>
            <a:r>
              <a:rPr lang="en-GB" sz="4000" dirty="0">
                <a:latin typeface="Twinkl Cursive Looped" panose="02000000000000000000" pitchFamily="2" charset="0"/>
              </a:rPr>
              <a:t>Definition - greatest in amount, quantity, or degree</a:t>
            </a:r>
          </a:p>
        </p:txBody>
      </p:sp>
      <p:sp>
        <p:nvSpPr>
          <p:cNvPr id="5" name="TextBox 4">
            <a:extLst>
              <a:ext uri="{FF2B5EF4-FFF2-40B4-BE49-F238E27FC236}">
                <a16:creationId xmlns:a16="http://schemas.microsoft.com/office/drawing/2014/main" id="{FBE45249-8ACE-7F8C-D766-AD2E84026BDC}"/>
              </a:ext>
            </a:extLst>
          </p:cNvPr>
          <p:cNvSpPr txBox="1"/>
          <p:nvPr/>
        </p:nvSpPr>
        <p:spPr>
          <a:xfrm>
            <a:off x="980395" y="2891931"/>
            <a:ext cx="10890250" cy="707886"/>
          </a:xfrm>
          <a:prstGeom prst="rect">
            <a:avLst/>
          </a:prstGeom>
          <a:noFill/>
        </p:spPr>
        <p:txBody>
          <a:bodyPr wrap="square">
            <a:spAutoFit/>
          </a:bodyPr>
          <a:lstStyle/>
          <a:p>
            <a:pPr algn="ctr"/>
            <a:r>
              <a:rPr lang="en-GB" sz="4000" dirty="0">
                <a:latin typeface="Twinkl Cursive Looped" panose="02000000000000000000" pitchFamily="2" charset="0"/>
              </a:rPr>
              <a:t>DETERMINER</a:t>
            </a:r>
          </a:p>
        </p:txBody>
      </p:sp>
    </p:spTree>
    <p:extLst>
      <p:ext uri="{BB962C8B-B14F-4D97-AF65-F5344CB8AC3E}">
        <p14:creationId xmlns:p14="http://schemas.microsoft.com/office/powerpoint/2010/main" val="179363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3080825"/>
            <a:ext cx="12306300" cy="1481650"/>
          </a:xfrm>
        </p:spPr>
        <p:txBody>
          <a:bodyPr>
            <a:normAutofit fontScale="90000"/>
          </a:bodyPr>
          <a:lstStyle/>
          <a:p>
            <a:pPr algn="ctr"/>
            <a:br>
              <a:rPr lang="en-GB" dirty="0"/>
            </a:br>
            <a:r>
              <a:rPr lang="en-GB" dirty="0">
                <a:latin typeface="Twinkl Cursive Looped" panose="02000000000000000000" pitchFamily="2" charset="0"/>
              </a:rPr>
              <a:t>Children love spelling quizzes the   most.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9EEC1FE0-ADE6-F2B5-4F32-60B5058D2AED}"/>
              </a:ext>
            </a:extLst>
          </p:cNvPr>
          <p:cNvSpPr txBox="1">
            <a:spLocks/>
          </p:cNvSpPr>
          <p:nvPr/>
        </p:nvSpPr>
        <p:spPr>
          <a:xfrm>
            <a:off x="5197928" y="3592979"/>
            <a:ext cx="1681843"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42033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66738" y="484582"/>
            <a:ext cx="10515600" cy="1481650"/>
          </a:xfrm>
        </p:spPr>
        <p:txBody>
          <a:bodyPr>
            <a:normAutofit/>
          </a:bodyPr>
          <a:lstStyle/>
          <a:p>
            <a:pPr algn="ctr"/>
            <a:r>
              <a:rPr lang="en-GB" dirty="0">
                <a:latin typeface="Twinkl Cursive Looped" panose="02000000000000000000" pitchFamily="2" charset="0"/>
              </a:rPr>
              <a:t>sure</a:t>
            </a:r>
            <a:endParaRPr lang="en-GB" i="1" dirty="0"/>
          </a:p>
        </p:txBody>
      </p:sp>
      <p:pic>
        <p:nvPicPr>
          <p:cNvPr id="15362" name="Picture 2" descr="5,913 Sure Stock Illustrations, Cliparts and Royalty Free Sure Vectors">
            <a:extLst>
              <a:ext uri="{FF2B5EF4-FFF2-40B4-BE49-F238E27FC236}">
                <a16:creationId xmlns:a16="http://schemas.microsoft.com/office/drawing/2014/main" id="{673EC751-62A8-EE8A-BCCE-DC68134CA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B94F49B-A63F-C09F-59E1-C19BAE724634}"/>
              </a:ext>
            </a:extLst>
          </p:cNvPr>
          <p:cNvSpPr txBox="1"/>
          <p:nvPr/>
        </p:nvSpPr>
        <p:spPr>
          <a:xfrm>
            <a:off x="681717" y="5056805"/>
            <a:ext cx="10944225" cy="1446550"/>
          </a:xfrm>
          <a:prstGeom prst="rect">
            <a:avLst/>
          </a:prstGeom>
          <a:noFill/>
        </p:spPr>
        <p:txBody>
          <a:bodyPr wrap="square">
            <a:spAutoFit/>
          </a:bodyPr>
          <a:lstStyle/>
          <a:p>
            <a:r>
              <a:rPr lang="en-GB" sz="4400" b="0" i="0" dirty="0">
                <a:solidFill>
                  <a:srgbClr val="111111"/>
                </a:solidFill>
                <a:effectLst/>
                <a:latin typeface="Twinkl Cursive Looped" panose="02000000000000000000" pitchFamily="2" charset="0"/>
              </a:rPr>
              <a:t>Definition - completely confident that one is right</a:t>
            </a:r>
            <a:endParaRPr lang="en-GB" sz="4400" dirty="0">
              <a:latin typeface="Twinkl Cursive Looped" panose="02000000000000000000" pitchFamily="2" charset="0"/>
            </a:endParaRPr>
          </a:p>
        </p:txBody>
      </p:sp>
      <p:sp>
        <p:nvSpPr>
          <p:cNvPr id="5" name="Title 1">
            <a:extLst>
              <a:ext uri="{FF2B5EF4-FFF2-40B4-BE49-F238E27FC236}">
                <a16:creationId xmlns:a16="http://schemas.microsoft.com/office/drawing/2014/main" id="{F231B096-4B6D-8B24-D4E0-81576E406B42}"/>
              </a:ext>
            </a:extLst>
          </p:cNvPr>
          <p:cNvSpPr txBox="1">
            <a:spLocks/>
          </p:cNvSpPr>
          <p:nvPr/>
        </p:nvSpPr>
        <p:spPr>
          <a:xfrm>
            <a:off x="681717" y="243663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a:t>
            </a:r>
            <a:endParaRPr lang="en-GB" i="1" dirty="0"/>
          </a:p>
        </p:txBody>
      </p:sp>
    </p:spTree>
    <p:extLst>
      <p:ext uri="{BB962C8B-B14F-4D97-AF65-F5344CB8AC3E}">
        <p14:creationId xmlns:p14="http://schemas.microsoft.com/office/powerpoint/2010/main" val="1037540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runner was sure he won.</a:t>
            </a:r>
            <a:br>
              <a:rPr lang="en-GB" dirty="0"/>
            </a:br>
            <a:endParaRPr lang="en-GB" i="1" dirty="0"/>
          </a:p>
        </p:txBody>
      </p:sp>
      <p:sp>
        <p:nvSpPr>
          <p:cNvPr id="3" name="Title 1">
            <a:extLst>
              <a:ext uri="{FF2B5EF4-FFF2-40B4-BE49-F238E27FC236}">
                <a16:creationId xmlns:a16="http://schemas.microsoft.com/office/drawing/2014/main" id="{AE6798E3-5AA1-2B0F-C187-848FE5FAD8F4}"/>
              </a:ext>
            </a:extLst>
          </p:cNvPr>
          <p:cNvSpPr txBox="1">
            <a:spLocks/>
          </p:cNvSpPr>
          <p:nvPr/>
        </p:nvSpPr>
        <p:spPr>
          <a:xfrm>
            <a:off x="6455229" y="2852154"/>
            <a:ext cx="1611086"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8794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8414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-le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suffix to use</a:t>
            </a: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2027471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23620796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Most</a:t>
            </a:r>
            <a:r>
              <a:rPr lang="en-GB" sz="4000" dirty="0">
                <a:solidFill>
                  <a:srgbClr val="000000"/>
                </a:solidFill>
                <a:effectLst/>
                <a:latin typeface="Twinkl Cursive Looped" panose="02000000000000000000" pitchFamily="2" charset="0"/>
                <a:ea typeface="Times New Roman" panose="02020603050405020304" pitchFamily="18" charset="0"/>
              </a:rPr>
              <a:t> children learn about the North and South poles.  They learn that scientists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sure</a:t>
            </a:r>
            <a:r>
              <a:rPr lang="en-GB" sz="4000" dirty="0">
                <a:solidFill>
                  <a:srgbClr val="000000"/>
                </a:solidFill>
                <a:effectLst/>
                <a:latin typeface="Twinkl Cursive Looped" panose="02000000000000000000" pitchFamily="2" charset="0"/>
                <a:ea typeface="Times New Roman" panose="02020603050405020304" pitchFamily="18" charset="0"/>
              </a:rPr>
              <a:t> that the massive ice sheets are melting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because</a:t>
            </a:r>
            <a:r>
              <a:rPr lang="en-GB" sz="4000" dirty="0">
                <a:solidFill>
                  <a:srgbClr val="000000"/>
                </a:solidFill>
                <a:effectLst/>
                <a:latin typeface="Twinkl Cursive Looped" panose="02000000000000000000" pitchFamily="2" charset="0"/>
                <a:ea typeface="Times New Roman" panose="02020603050405020304" pitchFamily="18" charset="0"/>
              </a:rPr>
              <a:t> of global warming.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saddest</a:t>
            </a:r>
            <a:r>
              <a:rPr lang="en-GB" sz="4000" dirty="0">
                <a:solidFill>
                  <a:srgbClr val="000000"/>
                </a:solidFill>
                <a:effectLst/>
                <a:latin typeface="Twinkl Cursive Looped" panose="02000000000000000000" pitchFamily="2" charset="0"/>
                <a:ea typeface="Times New Roman" panose="02020603050405020304" pitchFamily="18" charset="0"/>
              </a:rPr>
              <a:t> thing is that not everyone believes this.  World Leaders have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cried</a:t>
            </a:r>
            <a:r>
              <a:rPr lang="en-GB" sz="4000" dirty="0">
                <a:solidFill>
                  <a:srgbClr val="000000"/>
                </a:solidFill>
                <a:effectLst/>
                <a:latin typeface="Twinkl Cursive Looped" panose="02000000000000000000" pitchFamily="2" charset="0"/>
                <a:ea typeface="Times New Roman" panose="02020603050405020304" pitchFamily="18" charset="0"/>
              </a:rPr>
              <a:t> out to people to recognise climate change and how people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happiest</a:t>
            </a:r>
            <a:r>
              <a:rPr lang="en-GB" sz="4000" dirty="0">
                <a:solidFill>
                  <a:srgbClr val="000000"/>
                </a:solidFill>
                <a:effectLst/>
                <a:latin typeface="Twinkl Cursive Looped" panose="02000000000000000000" pitchFamily="2" charset="0"/>
                <a:ea typeface="Times New Roman" panose="02020603050405020304" pitchFamily="18" charset="0"/>
              </a:rPr>
              <a:t> if they begin to help the planet.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Babies</a:t>
            </a:r>
            <a:r>
              <a:rPr lang="en-GB" sz="4000" dirty="0">
                <a:solidFill>
                  <a:srgbClr val="000000"/>
                </a:solidFill>
                <a:effectLst/>
                <a:latin typeface="Twinkl Cursive Looped" panose="02000000000000000000" pitchFamily="2" charset="0"/>
                <a:ea typeface="Times New Roman" panose="02020603050405020304" pitchFamily="18" charset="0"/>
              </a:rPr>
              <a:t>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54937813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231567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World Leaders have cried out to people to recognise climate change and how people can be happiest if they begin to help the planet.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261601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130272005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537841-2224-F46F-F0E4-3B04041A22D1}"/>
              </a:ext>
            </a:extLst>
          </p:cNvPr>
          <p:cNvPicPr>
            <a:picLocks noChangeAspect="1"/>
          </p:cNvPicPr>
          <p:nvPr/>
        </p:nvPicPr>
        <p:blipFill rotWithShape="1">
          <a:blip r:embed="rId2"/>
          <a:srcRect l="15536" t="12125" r="14822" b="9265"/>
          <a:stretch/>
        </p:blipFill>
        <p:spPr>
          <a:xfrm>
            <a:off x="538843" y="-1885"/>
            <a:ext cx="10809514" cy="6859885"/>
          </a:xfrm>
          <a:prstGeom prst="rect">
            <a:avLst/>
          </a:prstGeom>
        </p:spPr>
      </p:pic>
    </p:spTree>
    <p:extLst>
      <p:ext uri="{BB962C8B-B14F-4D97-AF65-F5344CB8AC3E}">
        <p14:creationId xmlns:p14="http://schemas.microsoft.com/office/powerpoint/2010/main" val="336951157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18218492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8282932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because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026" name="Picture 2" descr="question clipart - Clip Art Library">
            <a:extLst>
              <a:ext uri="{FF2B5EF4-FFF2-40B4-BE49-F238E27FC236}">
                <a16:creationId xmlns:a16="http://schemas.microsoft.com/office/drawing/2014/main" id="{6E0BE8C7-87AA-F638-5DFB-5CB965A26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066" y="257856"/>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giving a reason </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CONJUNCTION</a:t>
            </a:r>
          </a:p>
        </p:txBody>
      </p:sp>
    </p:spTree>
    <p:extLst>
      <p:ext uri="{BB962C8B-B14F-4D97-AF65-F5344CB8AC3E}">
        <p14:creationId xmlns:p14="http://schemas.microsoft.com/office/powerpoint/2010/main" val="165495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a:t>
            </a:r>
          </a:p>
        </p:txBody>
      </p:sp>
    </p:spTree>
    <p:extLst>
      <p:ext uri="{BB962C8B-B14F-4D97-AF65-F5344CB8AC3E}">
        <p14:creationId xmlns:p14="http://schemas.microsoft.com/office/powerpoint/2010/main" val="15405512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871456-2C0A-F88C-25A6-9017216AD6E6}"/>
              </a:ext>
            </a:extLst>
          </p:cNvPr>
          <p:cNvSpPr txBox="1"/>
          <p:nvPr/>
        </p:nvSpPr>
        <p:spPr>
          <a:xfrm>
            <a:off x="653142" y="3244334"/>
            <a:ext cx="10842171" cy="1938992"/>
          </a:xfrm>
          <a:prstGeom prst="rect">
            <a:avLst/>
          </a:prstGeom>
          <a:noFill/>
        </p:spPr>
        <p:txBody>
          <a:bodyPr wrap="square">
            <a:spAutoFit/>
          </a:bodyPr>
          <a:lstStyle/>
          <a:p>
            <a:r>
              <a:rPr lang="en-GB" sz="6000" dirty="0">
                <a:latin typeface="Twinkl Cursive Looped" panose="02000000000000000000" pitchFamily="2" charset="0"/>
              </a:rPr>
              <a:t>I am hungry </a:t>
            </a:r>
            <a:r>
              <a:rPr lang="en-GB" sz="6000" dirty="0">
                <a:highlight>
                  <a:srgbClr val="FFFF00"/>
                </a:highlight>
                <a:latin typeface="Twinkl Cursive Looped" panose="02000000000000000000" pitchFamily="2" charset="0"/>
              </a:rPr>
              <a:t>because</a:t>
            </a:r>
            <a:r>
              <a:rPr lang="en-GB" sz="6000" dirty="0">
                <a:latin typeface="Twinkl Cursive Looped" panose="02000000000000000000" pitchFamily="2" charset="0"/>
              </a:rPr>
              <a:t> I missed breakfast. </a:t>
            </a:r>
            <a:endParaRPr lang="en-GB" sz="6000" dirty="0"/>
          </a:p>
        </p:txBody>
      </p:sp>
      <p:sp>
        <p:nvSpPr>
          <p:cNvPr id="5" name="Title 1">
            <a:extLst>
              <a:ext uri="{FF2B5EF4-FFF2-40B4-BE49-F238E27FC236}">
                <a16:creationId xmlns:a16="http://schemas.microsoft.com/office/drawing/2014/main" id="{F8F917EE-E76B-2809-17CB-ECC3F96ADE29}"/>
              </a:ext>
            </a:extLst>
          </p:cNvPr>
          <p:cNvSpPr txBox="1">
            <a:spLocks/>
          </p:cNvSpPr>
          <p:nvPr/>
        </p:nvSpPr>
        <p:spPr>
          <a:xfrm>
            <a:off x="5143500" y="3244335"/>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73210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6637525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children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young people</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NOUN</a:t>
            </a:r>
          </a:p>
        </p:txBody>
      </p:sp>
      <p:pic>
        <p:nvPicPr>
          <p:cNvPr id="3" name="Picture 2" descr="Free Child Clipart, Download Free Child Clipart png images, Free ClipArts  on Clipart Library">
            <a:extLst>
              <a:ext uri="{FF2B5EF4-FFF2-40B4-BE49-F238E27FC236}">
                <a16:creationId xmlns:a16="http://schemas.microsoft.com/office/drawing/2014/main" id="{F7287AC9-F971-C0FC-EC75-0A8B044D4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107" y="625928"/>
            <a:ext cx="35433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336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Children</a:t>
            </a:r>
            <a:r>
              <a:rPr lang="en-GB" dirty="0">
                <a:latin typeface="Twinkl Cursive Looped" panose="02000000000000000000" pitchFamily="2" charset="0"/>
              </a:rPr>
              <a:t> enjoy spelling sessions.  </a:t>
            </a:r>
          </a:p>
        </p:txBody>
      </p:sp>
      <p:sp>
        <p:nvSpPr>
          <p:cNvPr id="3" name="Title 1">
            <a:extLst>
              <a:ext uri="{FF2B5EF4-FFF2-40B4-BE49-F238E27FC236}">
                <a16:creationId xmlns:a16="http://schemas.microsoft.com/office/drawing/2014/main" id="{5FDD4F99-8FA8-32A8-4554-9C760032C85A}"/>
              </a:ext>
            </a:extLst>
          </p:cNvPr>
          <p:cNvSpPr txBox="1">
            <a:spLocks/>
          </p:cNvSpPr>
          <p:nvPr/>
        </p:nvSpPr>
        <p:spPr>
          <a:xfrm>
            <a:off x="1094014" y="3642729"/>
            <a:ext cx="2808514"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7597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el</a:t>
            </a:r>
            <a:endParaRPr lang="en-GB" dirty="0">
              <a:latin typeface="Twinkl Cursive Looped" panose="02000000000000000000" pitchFamily="2" charset="0"/>
            </a:endParaRPr>
          </a:p>
        </p:txBody>
      </p:sp>
    </p:spTree>
    <p:extLst>
      <p:ext uri="{BB962C8B-B14F-4D97-AF65-F5344CB8AC3E}">
        <p14:creationId xmlns:p14="http://schemas.microsoft.com/office/powerpoint/2010/main" val="174864825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el</a:t>
            </a:r>
            <a:endParaRPr lang="en-GB" dirty="0">
              <a:latin typeface="Twinkl Cursive Looped" panose="02000000000000000000" pitchFamily="2" charset="0"/>
            </a:endParaRPr>
          </a:p>
        </p:txBody>
      </p:sp>
    </p:spTree>
    <p:extLst>
      <p:ext uri="{BB962C8B-B14F-4D97-AF65-F5344CB8AC3E}">
        <p14:creationId xmlns:p14="http://schemas.microsoft.com/office/powerpoint/2010/main" val="394737768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5137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el</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el</a:t>
            </a:r>
            <a:r>
              <a:rPr lang="en-GB" dirty="0">
                <a:latin typeface="Twinkl Cursive Looped" panose="02000000000000000000" pitchFamily="2" charset="0"/>
              </a:rPr>
              <a:t> spelling is much less common than –le.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t>
            </a:r>
            <a:r>
              <a:rPr lang="en-GB" dirty="0" err="1">
                <a:latin typeface="Twinkl Cursive Looped" panose="02000000000000000000" pitchFamily="2" charset="0"/>
              </a:rPr>
              <a:t>el</a:t>
            </a:r>
            <a:r>
              <a:rPr lang="en-GB" dirty="0">
                <a:latin typeface="Twinkl Cursive Looped" panose="02000000000000000000" pitchFamily="2" charset="0"/>
              </a:rPr>
              <a:t> spelling is used after m, n, r, s, v, w and more often than not after s.</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11671069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towel</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4473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8,744 Cartoon Of The Bath Towel Illustrations &amp; Clip Art - iStock">
            <a:extLst>
              <a:ext uri="{FF2B5EF4-FFF2-40B4-BE49-F238E27FC236}">
                <a16:creationId xmlns:a16="http://schemas.microsoft.com/office/drawing/2014/main" id="{56F4808A-249E-CCA0-DED9-8B83538EBD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16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tinsel</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4754" name="Picture 2" descr="christmas #tinsel - Christmas Tinsel Garland, HD Png Download , Transparent  Png Image - PNGitem">
            <a:extLst>
              <a:ext uri="{FF2B5EF4-FFF2-40B4-BE49-F238E27FC236}">
                <a16:creationId xmlns:a16="http://schemas.microsoft.com/office/drawing/2014/main" id="{64BEB585-2250-72A7-7AA9-1124F0987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131" y="581706"/>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06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7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bagel</a:t>
            </a:r>
          </a:p>
        </p:txBody>
      </p:sp>
      <p:sp>
        <p:nvSpPr>
          <p:cNvPr id="3" name="Rectangle 2">
            <a:extLst>
              <a:ext uri="{FF2B5EF4-FFF2-40B4-BE49-F238E27FC236}">
                <a16:creationId xmlns:a16="http://schemas.microsoft.com/office/drawing/2014/main" id="{4BCBA2DA-E95C-434C-BE81-320E182AE5EF}"/>
              </a:ext>
            </a:extLst>
          </p:cNvPr>
          <p:cNvSpPr/>
          <p:nvPr/>
        </p:nvSpPr>
        <p:spPr>
          <a:xfrm>
            <a:off x="6482444"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5778" name="Picture 2" descr="bagel clipart - Clip Art Library">
            <a:extLst>
              <a:ext uri="{FF2B5EF4-FFF2-40B4-BE49-F238E27FC236}">
                <a16:creationId xmlns:a16="http://schemas.microsoft.com/office/drawing/2014/main" id="{498347E7-3659-3EF5-9C7C-A0BAE6B1C7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985" y="613683"/>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51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7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apple</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Apple Varieties - USApple">
            <a:extLst>
              <a:ext uri="{FF2B5EF4-FFF2-40B4-BE49-F238E27FC236}">
                <a16:creationId xmlns:a16="http://schemas.microsoft.com/office/drawing/2014/main" id="{DA64835A-198B-828D-7999-18935D9FA6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8" y="512309"/>
            <a:ext cx="1588633" cy="1588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647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vowel</a:t>
            </a:r>
          </a:p>
        </p:txBody>
      </p:sp>
      <p:sp>
        <p:nvSpPr>
          <p:cNvPr id="3" name="Rectangle 2">
            <a:extLst>
              <a:ext uri="{FF2B5EF4-FFF2-40B4-BE49-F238E27FC236}">
                <a16:creationId xmlns:a16="http://schemas.microsoft.com/office/drawing/2014/main" id="{162CC6E8-06E9-4F6E-A75B-C2FED721CE28}"/>
              </a:ext>
            </a:extLst>
          </p:cNvPr>
          <p:cNvSpPr/>
          <p:nvPr/>
        </p:nvSpPr>
        <p:spPr>
          <a:xfrm>
            <a:off x="6515102"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804" name="Picture 4" descr="5,916 Vowel Images, Stock Photos &amp; Vectors | Shutterstock">
            <a:extLst>
              <a:ext uri="{FF2B5EF4-FFF2-40B4-BE49-F238E27FC236}">
                <a16:creationId xmlns:a16="http://schemas.microsoft.com/office/drawing/2014/main" id="{AAF00ED4-6EE6-AD0F-BA4B-29D96C98D6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665" b="7830"/>
          <a:stretch/>
        </p:blipFill>
        <p:spPr bwMode="auto">
          <a:xfrm>
            <a:off x="368754" y="751114"/>
            <a:ext cx="4039960" cy="1692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86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90737398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suffixes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2624905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Tree>
    <p:extLst>
      <p:ext uri="{BB962C8B-B14F-4D97-AF65-F5344CB8AC3E}">
        <p14:creationId xmlns:p14="http://schemas.microsoft.com/office/powerpoint/2010/main" val="159665576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a:t>
            </a:r>
          </a:p>
        </p:txBody>
      </p:sp>
    </p:spTree>
    <p:extLst>
      <p:ext uri="{BB962C8B-B14F-4D97-AF65-F5344CB8AC3E}">
        <p14:creationId xmlns:p14="http://schemas.microsoft.com/office/powerpoint/2010/main" val="20614794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a:t>
            </a:r>
          </a:p>
        </p:txBody>
      </p:sp>
    </p:spTree>
    <p:extLst>
      <p:ext uri="{BB962C8B-B14F-4D97-AF65-F5344CB8AC3E}">
        <p14:creationId xmlns:p14="http://schemas.microsoft.com/office/powerpoint/2010/main" val="178455486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307050076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 word ends in an e</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remove the e and add the suffix</a:t>
            </a:r>
          </a:p>
        </p:txBody>
      </p:sp>
    </p:spTree>
    <p:extLst>
      <p:ext uri="{BB962C8B-B14F-4D97-AF65-F5344CB8AC3E}">
        <p14:creationId xmlns:p14="http://schemas.microsoft.com/office/powerpoint/2010/main" val="46970663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3871"/>
            <a:ext cx="10515600" cy="1481650"/>
          </a:xfrm>
        </p:spPr>
        <p:txBody>
          <a:bodyPr>
            <a:normAutofit fontScale="90000"/>
          </a:bodyPr>
          <a:lstStyle/>
          <a:p>
            <a:pPr algn="ctr"/>
            <a:r>
              <a:rPr lang="en-GB" dirty="0">
                <a:latin typeface="Twinkl Cursive Looped" panose="02000000000000000000" pitchFamily="2" charset="0"/>
              </a:rPr>
              <a:t>Word ends in e – take off the e and add </a:t>
            </a:r>
            <a:r>
              <a:rPr lang="en-GB" dirty="0" err="1">
                <a:latin typeface="Twinkl Cursive Looped" panose="02000000000000000000" pitchFamily="2" charset="0"/>
              </a:rPr>
              <a:t>ing</a:t>
            </a:r>
            <a:endParaRPr lang="en-GB" dirty="0">
              <a:latin typeface="Twinkl Cursive Looped" panose="02000000000000000000" pitchFamily="2" charset="0"/>
            </a:endParaRPr>
          </a:p>
        </p:txBody>
      </p:sp>
      <p:sp>
        <p:nvSpPr>
          <p:cNvPr id="4" name="Title 1">
            <a:extLst>
              <a:ext uri="{FF2B5EF4-FFF2-40B4-BE49-F238E27FC236}">
                <a16:creationId xmlns:a16="http://schemas.microsoft.com/office/drawing/2014/main" id="{DE7C8621-B3D6-4261-4EA8-80E8D55570C4}"/>
              </a:ext>
            </a:extLst>
          </p:cNvPr>
          <p:cNvSpPr txBox="1">
            <a:spLocks/>
          </p:cNvSpPr>
          <p:nvPr/>
        </p:nvSpPr>
        <p:spPr>
          <a:xfrm>
            <a:off x="838200" y="2178504"/>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ends in e – take off the e and add ed</a:t>
            </a:r>
          </a:p>
        </p:txBody>
      </p:sp>
      <p:sp>
        <p:nvSpPr>
          <p:cNvPr id="5" name="Title 1">
            <a:extLst>
              <a:ext uri="{FF2B5EF4-FFF2-40B4-BE49-F238E27FC236}">
                <a16:creationId xmlns:a16="http://schemas.microsoft.com/office/drawing/2014/main" id="{6CACBAD1-6F45-C736-4069-E0CCCAE7BA6F}"/>
              </a:ext>
            </a:extLst>
          </p:cNvPr>
          <p:cNvSpPr txBox="1">
            <a:spLocks/>
          </p:cNvSpPr>
          <p:nvPr/>
        </p:nvSpPr>
        <p:spPr>
          <a:xfrm>
            <a:off x="838200" y="3953137"/>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ends in e – take off the e and add er</a:t>
            </a:r>
          </a:p>
        </p:txBody>
      </p:sp>
      <p:sp>
        <p:nvSpPr>
          <p:cNvPr id="6" name="Title 1">
            <a:extLst>
              <a:ext uri="{FF2B5EF4-FFF2-40B4-BE49-F238E27FC236}">
                <a16:creationId xmlns:a16="http://schemas.microsoft.com/office/drawing/2014/main" id="{B0F3B013-DA7D-95F6-F904-0E1B0A50D23E}"/>
              </a:ext>
            </a:extLst>
          </p:cNvPr>
          <p:cNvSpPr txBox="1">
            <a:spLocks/>
          </p:cNvSpPr>
          <p:nvPr/>
        </p:nvSpPr>
        <p:spPr>
          <a:xfrm>
            <a:off x="838200" y="537635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ends in e – take off the e and add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208482058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hiking</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698304"/>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hiker-silhouette Clipart - Free Clipart Graphics, Images and Photos.  Public Domain Clipart. | Vbs themes, Free clip art, Hiking tattoo">
            <a:extLst>
              <a:ext uri="{FF2B5EF4-FFF2-40B4-BE49-F238E27FC236}">
                <a16:creationId xmlns:a16="http://schemas.microsoft.com/office/drawing/2014/main" id="{09437108-0902-47E8-8E19-DA50B040B6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70" y="297996"/>
            <a:ext cx="1781175"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313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table</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EKEDALEN oak, Extendable table, Min. length: 120 cm - IKEA">
            <a:extLst>
              <a:ext uri="{FF2B5EF4-FFF2-40B4-BE49-F238E27FC236}">
                <a16:creationId xmlns:a16="http://schemas.microsoft.com/office/drawing/2014/main" id="{6BF5FF2C-F4E3-955A-17E1-AEA944C587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5449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35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878287"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Rock Climbing Clip Art Vector Graphics Illustration - Hiking Mountain Clip  Art, HD Png Download , Transparent Png Image - PNGitem">
            <a:extLst>
              <a:ext uri="{FF2B5EF4-FFF2-40B4-BE49-F238E27FC236}">
                <a16:creationId xmlns:a16="http://schemas.microsoft.com/office/drawing/2014/main" id="{0927686B-128D-A7FA-93C2-AFF2591E1D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47" y="626609"/>
            <a:ext cx="238125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9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83484" y="3624943"/>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Hiking Free Vector Art - Hiking Clipart Black And White – Stunning free  transparent png clipart images free download">
            <a:extLst>
              <a:ext uri="{FF2B5EF4-FFF2-40B4-BE49-F238E27FC236}">
                <a16:creationId xmlns:a16="http://schemas.microsoft.com/office/drawing/2014/main" id="{D40DC978-27AD-5865-8553-131E33C07F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510268"/>
            <a:ext cx="1581150" cy="2886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61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hik</a:t>
            </a:r>
            <a:r>
              <a:rPr lang="en-GB" dirty="0">
                <a:highlight>
                  <a:srgbClr val="FFFF00"/>
                </a:highlight>
                <a:latin typeface="Twinkl Cursive Looped" panose="02000000000000000000" pitchFamily="2" charset="0"/>
              </a:rPr>
              <a:t>e</a:t>
            </a:r>
            <a:r>
              <a:rPr lang="en-GB" dirty="0">
                <a:latin typeface="Twinkl Cursive Looped" panose="02000000000000000000" pitchFamily="2" charset="0"/>
              </a:rPr>
              <a:t> - e + </a:t>
            </a:r>
            <a:r>
              <a:rPr lang="en-GB" dirty="0" err="1">
                <a:latin typeface="Twinkl Cursive Looped" panose="02000000000000000000" pitchFamily="2" charset="0"/>
              </a:rPr>
              <a:t>ing</a:t>
            </a:r>
            <a:r>
              <a:rPr lang="en-GB" dirty="0">
                <a:latin typeface="Twinkl Cursive Looped" panose="02000000000000000000" pitchFamily="2" charset="0"/>
              </a:rPr>
              <a:t> = hiking</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77826" name="Picture 2" descr="Free hiker-silhouette Clipart - Free Clipart Graphics, Images and Photos.  Public Domain Clipart. | Vbs themes, Free clip art, Hiking tattoo">
            <a:extLst>
              <a:ext uri="{FF2B5EF4-FFF2-40B4-BE49-F238E27FC236}">
                <a16:creationId xmlns:a16="http://schemas.microsoft.com/office/drawing/2014/main" id="{8D5369C5-003F-0BB1-4ED7-9337EB6B11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70" y="297996"/>
            <a:ext cx="1781175" cy="25717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78A33BC-AC06-7C48-F301-7AAD7258B61A}"/>
              </a:ext>
            </a:extLst>
          </p:cNvPr>
          <p:cNvSpPr txBox="1"/>
          <p:nvPr/>
        </p:nvSpPr>
        <p:spPr>
          <a:xfrm>
            <a:off x="3784147" y="297996"/>
            <a:ext cx="6098720" cy="1323439"/>
          </a:xfrm>
          <a:prstGeom prst="rect">
            <a:avLst/>
          </a:prstGeom>
          <a:noFill/>
        </p:spPr>
        <p:txBody>
          <a:bodyPr wrap="square">
            <a:spAutoFit/>
          </a:bodyPr>
          <a:lstStyle/>
          <a:p>
            <a:r>
              <a:rPr lang="en-GB" sz="8000" dirty="0">
                <a:latin typeface="Twinkl Cursive Looped" panose="02000000000000000000" pitchFamily="2" charset="0"/>
              </a:rPr>
              <a:t>hiking</a:t>
            </a:r>
            <a:endParaRPr lang="en-GB" sz="8000" dirty="0"/>
          </a:p>
        </p:txBody>
      </p:sp>
      <p:sp>
        <p:nvSpPr>
          <p:cNvPr id="6" name="TextBox 5">
            <a:extLst>
              <a:ext uri="{FF2B5EF4-FFF2-40B4-BE49-F238E27FC236}">
                <a16:creationId xmlns:a16="http://schemas.microsoft.com/office/drawing/2014/main" id="{51B83F0E-880F-CF7C-04F6-B4420695D16E}"/>
              </a:ext>
            </a:extLst>
          </p:cNvPr>
          <p:cNvSpPr txBox="1"/>
          <p:nvPr/>
        </p:nvSpPr>
        <p:spPr>
          <a:xfrm>
            <a:off x="114300" y="4960036"/>
            <a:ext cx="12077700" cy="2123658"/>
          </a:xfrm>
          <a:prstGeom prst="rect">
            <a:avLst/>
          </a:prstGeom>
          <a:noFill/>
        </p:spPr>
        <p:txBody>
          <a:bodyPr wrap="square">
            <a:spAutoFit/>
          </a:bodyPr>
          <a:lstStyle/>
          <a:p>
            <a:r>
              <a:rPr lang="en-GB" sz="6600" dirty="0">
                <a:latin typeface="Twinkl Cursive Looped" panose="02000000000000000000" pitchFamily="2" charset="0"/>
              </a:rPr>
              <a:t>Definition – going on a long walk</a:t>
            </a:r>
            <a:endParaRPr lang="en-GB" sz="6600" dirty="0"/>
          </a:p>
        </p:txBody>
      </p:sp>
      <p:sp>
        <p:nvSpPr>
          <p:cNvPr id="7" name="TextBox 6">
            <a:extLst>
              <a:ext uri="{FF2B5EF4-FFF2-40B4-BE49-F238E27FC236}">
                <a16:creationId xmlns:a16="http://schemas.microsoft.com/office/drawing/2014/main" id="{17CFD3EE-F086-D9B3-25FA-BD96E8963887}"/>
              </a:ext>
            </a:extLst>
          </p:cNvPr>
          <p:cNvSpPr txBox="1"/>
          <p:nvPr/>
        </p:nvSpPr>
        <p:spPr>
          <a:xfrm>
            <a:off x="4083504" y="3429000"/>
            <a:ext cx="6098720" cy="1323439"/>
          </a:xfrm>
          <a:prstGeom prst="rect">
            <a:avLst/>
          </a:prstGeom>
          <a:noFill/>
        </p:spPr>
        <p:txBody>
          <a:bodyPr wrap="square">
            <a:spAutoFit/>
          </a:bodyPr>
          <a:lstStyle/>
          <a:p>
            <a:r>
              <a:rPr lang="en-GB" sz="8000" dirty="0">
                <a:latin typeface="Twinkl Cursive Looped" panose="02000000000000000000" pitchFamily="2" charset="0"/>
              </a:rPr>
              <a:t>VERB</a:t>
            </a:r>
            <a:endParaRPr lang="en-GB" sz="8000" dirty="0"/>
          </a:p>
        </p:txBody>
      </p:sp>
    </p:spTree>
    <p:extLst>
      <p:ext uri="{BB962C8B-B14F-4D97-AF65-F5344CB8AC3E}">
        <p14:creationId xmlns:p14="http://schemas.microsoft.com/office/powerpoint/2010/main" val="162121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8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251857" y="283420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hik</a:t>
            </a:r>
            <a:r>
              <a:rPr lang="en-GB" dirty="0">
                <a:highlight>
                  <a:srgbClr val="FFFF00"/>
                </a:highlight>
                <a:latin typeface="Twinkl Cursive Looped" panose="02000000000000000000" pitchFamily="2" charset="0"/>
              </a:rPr>
              <a:t>e</a:t>
            </a:r>
            <a:r>
              <a:rPr lang="en-GB" dirty="0">
                <a:latin typeface="Twinkl Cursive Looped" panose="02000000000000000000" pitchFamily="2" charset="0"/>
              </a:rPr>
              <a:t> -e + ed = hiked</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23554" name="Picture 2" descr="Rock Climbing Clip Art Vector Graphics Illustration - Hiking Mountain Clip  Art, HD Png Download , Transparent Png Image - PNGitem">
            <a:extLst>
              <a:ext uri="{FF2B5EF4-FFF2-40B4-BE49-F238E27FC236}">
                <a16:creationId xmlns:a16="http://schemas.microsoft.com/office/drawing/2014/main" id="{4E52FC71-10AA-A4CE-A886-2E17EDBF46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47" y="626609"/>
            <a:ext cx="2381250" cy="19145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9D5AD22-2751-3A9C-46F3-7BFC9BE370D1}"/>
              </a:ext>
            </a:extLst>
          </p:cNvPr>
          <p:cNvSpPr txBox="1"/>
          <p:nvPr/>
        </p:nvSpPr>
        <p:spPr>
          <a:xfrm>
            <a:off x="4192361" y="435820"/>
            <a:ext cx="6098720" cy="1323439"/>
          </a:xfrm>
          <a:prstGeom prst="rect">
            <a:avLst/>
          </a:prstGeom>
          <a:noFill/>
        </p:spPr>
        <p:txBody>
          <a:bodyPr wrap="square">
            <a:spAutoFit/>
          </a:bodyPr>
          <a:lstStyle/>
          <a:p>
            <a:r>
              <a:rPr lang="en-GB" sz="8000" dirty="0">
                <a:latin typeface="Twinkl Cursive Looped" panose="02000000000000000000" pitchFamily="2" charset="0"/>
              </a:rPr>
              <a:t>hiked</a:t>
            </a:r>
            <a:endParaRPr lang="en-GB" sz="8000" dirty="0"/>
          </a:p>
        </p:txBody>
      </p:sp>
      <p:sp>
        <p:nvSpPr>
          <p:cNvPr id="5" name="TextBox 4">
            <a:extLst>
              <a:ext uri="{FF2B5EF4-FFF2-40B4-BE49-F238E27FC236}">
                <a16:creationId xmlns:a16="http://schemas.microsoft.com/office/drawing/2014/main" id="{A2EA176F-AF3C-6882-945F-08B8C314C55D}"/>
              </a:ext>
            </a:extLst>
          </p:cNvPr>
          <p:cNvSpPr txBox="1"/>
          <p:nvPr/>
        </p:nvSpPr>
        <p:spPr>
          <a:xfrm>
            <a:off x="4377418" y="2923206"/>
            <a:ext cx="6098720" cy="1323439"/>
          </a:xfrm>
          <a:prstGeom prst="rect">
            <a:avLst/>
          </a:prstGeom>
          <a:noFill/>
        </p:spPr>
        <p:txBody>
          <a:bodyPr wrap="square">
            <a:spAutoFit/>
          </a:bodyPr>
          <a:lstStyle/>
          <a:p>
            <a:r>
              <a:rPr lang="en-GB" sz="8000" dirty="0">
                <a:latin typeface="Twinkl Cursive Looped" panose="02000000000000000000" pitchFamily="2" charset="0"/>
              </a:rPr>
              <a:t>VERB</a:t>
            </a:r>
            <a:endParaRPr lang="en-GB" sz="8000" dirty="0"/>
          </a:p>
        </p:txBody>
      </p:sp>
      <p:sp>
        <p:nvSpPr>
          <p:cNvPr id="7" name="TextBox 6">
            <a:extLst>
              <a:ext uri="{FF2B5EF4-FFF2-40B4-BE49-F238E27FC236}">
                <a16:creationId xmlns:a16="http://schemas.microsoft.com/office/drawing/2014/main" id="{8979C367-F06D-13BE-3E7C-384EFAE32550}"/>
              </a:ext>
            </a:extLst>
          </p:cNvPr>
          <p:cNvSpPr txBox="1"/>
          <p:nvPr/>
        </p:nvSpPr>
        <p:spPr>
          <a:xfrm>
            <a:off x="158749" y="4608934"/>
            <a:ext cx="11608708" cy="1938992"/>
          </a:xfrm>
          <a:prstGeom prst="rect">
            <a:avLst/>
          </a:prstGeom>
          <a:noFill/>
        </p:spPr>
        <p:txBody>
          <a:bodyPr wrap="square">
            <a:spAutoFit/>
          </a:bodyPr>
          <a:lstStyle/>
          <a:p>
            <a:r>
              <a:rPr lang="en-GB" sz="6000" dirty="0">
                <a:latin typeface="Twinkl Cursive Looped" panose="02000000000000000000" pitchFamily="2" charset="0"/>
              </a:rPr>
              <a:t>Definition – walked a long distance</a:t>
            </a:r>
            <a:endParaRPr lang="en-GB" sz="6000" dirty="0"/>
          </a:p>
        </p:txBody>
      </p:sp>
    </p:spTree>
    <p:extLst>
      <p:ext uri="{BB962C8B-B14F-4D97-AF65-F5344CB8AC3E}">
        <p14:creationId xmlns:p14="http://schemas.microsoft.com/office/powerpoint/2010/main" val="98992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1095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hik</a:t>
            </a:r>
            <a:r>
              <a:rPr lang="en-GB" dirty="0">
                <a:highlight>
                  <a:srgbClr val="FFFF00"/>
                </a:highlight>
                <a:latin typeface="Twinkl Cursive Looped" panose="02000000000000000000" pitchFamily="2" charset="0"/>
              </a:rPr>
              <a:t>e</a:t>
            </a:r>
            <a:r>
              <a:rPr lang="en-GB" dirty="0">
                <a:latin typeface="Twinkl Cursive Looped" panose="02000000000000000000" pitchFamily="2" charset="0"/>
              </a:rPr>
              <a:t> -e + er = hiker  </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20482" name="Picture 2" descr="Hiking Free Vector Art - Hiking Clipart Black And White – Stunning free  transparent png clipart images free download">
            <a:extLst>
              <a:ext uri="{FF2B5EF4-FFF2-40B4-BE49-F238E27FC236}">
                <a16:creationId xmlns:a16="http://schemas.microsoft.com/office/drawing/2014/main" id="{16DDF904-37D2-D285-645C-DCCB7A938D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510268"/>
            <a:ext cx="1581150" cy="2886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B93330C-1448-55BB-EA1C-CF59CD48AD22}"/>
              </a:ext>
            </a:extLst>
          </p:cNvPr>
          <p:cNvSpPr txBox="1"/>
          <p:nvPr/>
        </p:nvSpPr>
        <p:spPr>
          <a:xfrm>
            <a:off x="4306661" y="360466"/>
            <a:ext cx="6098720" cy="1323439"/>
          </a:xfrm>
          <a:prstGeom prst="rect">
            <a:avLst/>
          </a:prstGeom>
          <a:noFill/>
        </p:spPr>
        <p:txBody>
          <a:bodyPr wrap="square">
            <a:spAutoFit/>
          </a:bodyPr>
          <a:lstStyle/>
          <a:p>
            <a:r>
              <a:rPr lang="en-GB" sz="8000" dirty="0">
                <a:latin typeface="Twinkl Cursive Looped" panose="02000000000000000000" pitchFamily="2" charset="0"/>
              </a:rPr>
              <a:t>hiker</a:t>
            </a:r>
            <a:endParaRPr lang="en-GB" sz="8000" dirty="0"/>
          </a:p>
        </p:txBody>
      </p:sp>
      <p:sp>
        <p:nvSpPr>
          <p:cNvPr id="5" name="TextBox 4">
            <a:extLst>
              <a:ext uri="{FF2B5EF4-FFF2-40B4-BE49-F238E27FC236}">
                <a16:creationId xmlns:a16="http://schemas.microsoft.com/office/drawing/2014/main" id="{E28FFD83-4CB3-14C0-4916-2101C1320A45}"/>
              </a:ext>
            </a:extLst>
          </p:cNvPr>
          <p:cNvSpPr txBox="1"/>
          <p:nvPr/>
        </p:nvSpPr>
        <p:spPr>
          <a:xfrm>
            <a:off x="3936547" y="2180980"/>
            <a:ext cx="6098720" cy="1323439"/>
          </a:xfrm>
          <a:prstGeom prst="rect">
            <a:avLst/>
          </a:prstGeom>
          <a:noFill/>
        </p:spPr>
        <p:txBody>
          <a:bodyPr wrap="square">
            <a:spAutoFit/>
          </a:bodyPr>
          <a:lstStyle/>
          <a:p>
            <a:r>
              <a:rPr lang="en-GB" sz="8000" dirty="0">
                <a:latin typeface="Twinkl Cursive Looped" panose="02000000000000000000" pitchFamily="2" charset="0"/>
              </a:rPr>
              <a:t>NOUN</a:t>
            </a:r>
            <a:endParaRPr lang="en-GB" sz="8000" dirty="0"/>
          </a:p>
        </p:txBody>
      </p:sp>
      <p:sp>
        <p:nvSpPr>
          <p:cNvPr id="7" name="TextBox 6">
            <a:extLst>
              <a:ext uri="{FF2B5EF4-FFF2-40B4-BE49-F238E27FC236}">
                <a16:creationId xmlns:a16="http://schemas.microsoft.com/office/drawing/2014/main" id="{984A9BCE-83E4-439C-5DF8-464905D3EB24}"/>
              </a:ext>
            </a:extLst>
          </p:cNvPr>
          <p:cNvSpPr txBox="1"/>
          <p:nvPr/>
        </p:nvSpPr>
        <p:spPr>
          <a:xfrm>
            <a:off x="228602" y="5103674"/>
            <a:ext cx="11462656" cy="1754326"/>
          </a:xfrm>
          <a:prstGeom prst="rect">
            <a:avLst/>
          </a:prstGeom>
          <a:noFill/>
        </p:spPr>
        <p:txBody>
          <a:bodyPr wrap="square">
            <a:spAutoFit/>
          </a:bodyPr>
          <a:lstStyle/>
          <a:p>
            <a:r>
              <a:rPr lang="en-GB" sz="5400" dirty="0">
                <a:latin typeface="Twinkl Cursive Looped" panose="02000000000000000000" pitchFamily="2" charset="0"/>
              </a:rPr>
              <a:t>Definition – a person who walks a long distance</a:t>
            </a:r>
            <a:endParaRPr lang="en-GB" sz="5400" dirty="0"/>
          </a:p>
        </p:txBody>
      </p:sp>
    </p:spTree>
    <p:extLst>
      <p:ext uri="{BB962C8B-B14F-4D97-AF65-F5344CB8AC3E}">
        <p14:creationId xmlns:p14="http://schemas.microsoft.com/office/powerpoint/2010/main" val="70517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man was hiking up a hill</a:t>
            </a:r>
            <a:r>
              <a:rPr lang="en-GB" dirty="0"/>
              <a:t>.</a:t>
            </a:r>
            <a:endParaRPr lang="en-GB" i="1" dirty="0"/>
          </a:p>
        </p:txBody>
      </p:sp>
      <p:sp>
        <p:nvSpPr>
          <p:cNvPr id="3" name="Title 1">
            <a:extLst>
              <a:ext uri="{FF2B5EF4-FFF2-40B4-BE49-F238E27FC236}">
                <a16:creationId xmlns:a16="http://schemas.microsoft.com/office/drawing/2014/main" id="{ADABB18D-5130-CC4E-385D-F99DEAC4B717}"/>
              </a:ext>
            </a:extLst>
          </p:cNvPr>
          <p:cNvSpPr txBox="1">
            <a:spLocks/>
          </p:cNvSpPr>
          <p:nvPr/>
        </p:nvSpPr>
        <p:spPr>
          <a:xfrm>
            <a:off x="5802085" y="3592979"/>
            <a:ext cx="2280557"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05995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 hiked to the very top.</a:t>
            </a:r>
            <a:endParaRPr lang="en-GB" i="1" dirty="0"/>
          </a:p>
        </p:txBody>
      </p:sp>
      <p:sp>
        <p:nvSpPr>
          <p:cNvPr id="3" name="Title 1">
            <a:extLst>
              <a:ext uri="{FF2B5EF4-FFF2-40B4-BE49-F238E27FC236}">
                <a16:creationId xmlns:a16="http://schemas.microsoft.com/office/drawing/2014/main" id="{C3CF701D-D5FB-6564-51BE-72E65BA0FAE4}"/>
              </a:ext>
            </a:extLst>
          </p:cNvPr>
          <p:cNvSpPr txBox="1">
            <a:spLocks/>
          </p:cNvSpPr>
          <p:nvPr/>
        </p:nvSpPr>
        <p:spPr>
          <a:xfrm>
            <a:off x="3107870" y="3592979"/>
            <a:ext cx="1986643"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49142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hiker was tired.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E9660935-4AF3-9023-BC4F-DA8813F8064C}"/>
              </a:ext>
            </a:extLst>
          </p:cNvPr>
          <p:cNvSpPr txBox="1">
            <a:spLocks/>
          </p:cNvSpPr>
          <p:nvPr/>
        </p:nvSpPr>
        <p:spPr>
          <a:xfrm>
            <a:off x="4234542" y="3592979"/>
            <a:ext cx="1709057"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8420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2741678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most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338" name="Picture 2" descr="Download More Clip Art - More And Less Clipart PNG Image with No Background  - PNGkey.com">
            <a:extLst>
              <a:ext uri="{FF2B5EF4-FFF2-40B4-BE49-F238E27FC236}">
                <a16:creationId xmlns:a16="http://schemas.microsoft.com/office/drawing/2014/main" id="{ED2F2AC5-FD38-5463-2FBB-AE14566AB1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610961"/>
            <a:ext cx="2828925"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960C9F2-6D8B-3E63-89C7-E19901350DC1}"/>
              </a:ext>
            </a:extLst>
          </p:cNvPr>
          <p:cNvSpPr txBox="1"/>
          <p:nvPr/>
        </p:nvSpPr>
        <p:spPr>
          <a:xfrm>
            <a:off x="632052" y="4751369"/>
            <a:ext cx="10890250" cy="1323439"/>
          </a:xfrm>
          <a:prstGeom prst="rect">
            <a:avLst/>
          </a:prstGeom>
          <a:noFill/>
        </p:spPr>
        <p:txBody>
          <a:bodyPr wrap="square">
            <a:spAutoFit/>
          </a:bodyPr>
          <a:lstStyle/>
          <a:p>
            <a:r>
              <a:rPr lang="en-GB" sz="4000" dirty="0">
                <a:latin typeface="Twinkl Cursive Looped" panose="02000000000000000000" pitchFamily="2" charset="0"/>
              </a:rPr>
              <a:t>Definition - greatest in amount, quantity, or degree</a:t>
            </a:r>
          </a:p>
        </p:txBody>
      </p:sp>
      <p:sp>
        <p:nvSpPr>
          <p:cNvPr id="5" name="TextBox 4">
            <a:extLst>
              <a:ext uri="{FF2B5EF4-FFF2-40B4-BE49-F238E27FC236}">
                <a16:creationId xmlns:a16="http://schemas.microsoft.com/office/drawing/2014/main" id="{FBE45249-8ACE-7F8C-D766-AD2E84026BDC}"/>
              </a:ext>
            </a:extLst>
          </p:cNvPr>
          <p:cNvSpPr txBox="1"/>
          <p:nvPr/>
        </p:nvSpPr>
        <p:spPr>
          <a:xfrm>
            <a:off x="980395" y="2891931"/>
            <a:ext cx="10890250" cy="707886"/>
          </a:xfrm>
          <a:prstGeom prst="rect">
            <a:avLst/>
          </a:prstGeom>
          <a:noFill/>
        </p:spPr>
        <p:txBody>
          <a:bodyPr wrap="square">
            <a:spAutoFit/>
          </a:bodyPr>
          <a:lstStyle/>
          <a:p>
            <a:pPr algn="ctr"/>
            <a:r>
              <a:rPr lang="en-GB" sz="4000" dirty="0">
                <a:latin typeface="Twinkl Cursive Looped" panose="02000000000000000000" pitchFamily="2" charset="0"/>
              </a:rPr>
              <a:t>DETERMINER</a:t>
            </a:r>
          </a:p>
        </p:txBody>
      </p:sp>
    </p:spTree>
    <p:extLst>
      <p:ext uri="{BB962C8B-B14F-4D97-AF65-F5344CB8AC3E}">
        <p14:creationId xmlns:p14="http://schemas.microsoft.com/office/powerpoint/2010/main" val="70007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bottle</a:t>
            </a:r>
          </a:p>
        </p:txBody>
      </p:sp>
      <p:sp>
        <p:nvSpPr>
          <p:cNvPr id="3" name="Rectangle 2">
            <a:extLst>
              <a:ext uri="{FF2B5EF4-FFF2-40B4-BE49-F238E27FC236}">
                <a16:creationId xmlns:a16="http://schemas.microsoft.com/office/drawing/2014/main" id="{4BCBA2DA-E95C-434C-BE81-320E182AE5EF}"/>
              </a:ext>
            </a:extLst>
          </p:cNvPr>
          <p:cNvSpPr/>
          <p:nvPr/>
        </p:nvSpPr>
        <p:spPr>
          <a:xfrm>
            <a:off x="6482444"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Metal Water Bottle, GREY">
            <a:extLst>
              <a:ext uri="{FF2B5EF4-FFF2-40B4-BE49-F238E27FC236}">
                <a16:creationId xmlns:a16="http://schemas.microsoft.com/office/drawing/2014/main" id="{CFEB4631-94FF-000F-5E36-5FDA54DD43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823" y="594800"/>
            <a:ext cx="1838325" cy="2486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06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3080825"/>
            <a:ext cx="12306300" cy="1481650"/>
          </a:xfrm>
        </p:spPr>
        <p:txBody>
          <a:bodyPr>
            <a:normAutofit fontScale="90000"/>
          </a:bodyPr>
          <a:lstStyle/>
          <a:p>
            <a:pPr algn="ctr"/>
            <a:br>
              <a:rPr lang="en-GB" dirty="0"/>
            </a:br>
            <a:r>
              <a:rPr lang="en-GB" dirty="0">
                <a:latin typeface="Twinkl Cursive Looped" panose="02000000000000000000" pitchFamily="2" charset="0"/>
              </a:rPr>
              <a:t>Children love spelling quizzes the   most.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9EEC1FE0-ADE6-F2B5-4F32-60B5058D2AED}"/>
              </a:ext>
            </a:extLst>
          </p:cNvPr>
          <p:cNvSpPr txBox="1">
            <a:spLocks/>
          </p:cNvSpPr>
          <p:nvPr/>
        </p:nvSpPr>
        <p:spPr>
          <a:xfrm>
            <a:off x="5197928" y="3592979"/>
            <a:ext cx="1681843"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05867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66738" y="484582"/>
            <a:ext cx="10515600" cy="1481650"/>
          </a:xfrm>
        </p:spPr>
        <p:txBody>
          <a:bodyPr>
            <a:normAutofit/>
          </a:bodyPr>
          <a:lstStyle/>
          <a:p>
            <a:pPr algn="ctr"/>
            <a:r>
              <a:rPr lang="en-GB" dirty="0">
                <a:latin typeface="Twinkl Cursive Looped" panose="02000000000000000000" pitchFamily="2" charset="0"/>
              </a:rPr>
              <a:t>sure</a:t>
            </a:r>
            <a:endParaRPr lang="en-GB" i="1" dirty="0"/>
          </a:p>
        </p:txBody>
      </p:sp>
      <p:pic>
        <p:nvPicPr>
          <p:cNvPr id="15362" name="Picture 2" descr="5,913 Sure Stock Illustrations, Cliparts and Royalty Free Sure Vectors">
            <a:extLst>
              <a:ext uri="{FF2B5EF4-FFF2-40B4-BE49-F238E27FC236}">
                <a16:creationId xmlns:a16="http://schemas.microsoft.com/office/drawing/2014/main" id="{673EC751-62A8-EE8A-BCCE-DC68134CA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B94F49B-A63F-C09F-59E1-C19BAE724634}"/>
              </a:ext>
            </a:extLst>
          </p:cNvPr>
          <p:cNvSpPr txBox="1"/>
          <p:nvPr/>
        </p:nvSpPr>
        <p:spPr>
          <a:xfrm>
            <a:off x="681717" y="5056805"/>
            <a:ext cx="10944225" cy="1446550"/>
          </a:xfrm>
          <a:prstGeom prst="rect">
            <a:avLst/>
          </a:prstGeom>
          <a:noFill/>
        </p:spPr>
        <p:txBody>
          <a:bodyPr wrap="square">
            <a:spAutoFit/>
          </a:bodyPr>
          <a:lstStyle/>
          <a:p>
            <a:r>
              <a:rPr lang="en-GB" sz="4400" b="0" i="0" dirty="0">
                <a:solidFill>
                  <a:srgbClr val="111111"/>
                </a:solidFill>
                <a:effectLst/>
                <a:latin typeface="Twinkl Cursive Looped" panose="02000000000000000000" pitchFamily="2" charset="0"/>
              </a:rPr>
              <a:t>Definition - completely confident that one is right</a:t>
            </a:r>
            <a:endParaRPr lang="en-GB" sz="4400" dirty="0">
              <a:latin typeface="Twinkl Cursive Looped" panose="02000000000000000000" pitchFamily="2" charset="0"/>
            </a:endParaRPr>
          </a:p>
        </p:txBody>
      </p:sp>
      <p:sp>
        <p:nvSpPr>
          <p:cNvPr id="5" name="Title 1">
            <a:extLst>
              <a:ext uri="{FF2B5EF4-FFF2-40B4-BE49-F238E27FC236}">
                <a16:creationId xmlns:a16="http://schemas.microsoft.com/office/drawing/2014/main" id="{F231B096-4B6D-8B24-D4E0-81576E406B42}"/>
              </a:ext>
            </a:extLst>
          </p:cNvPr>
          <p:cNvSpPr txBox="1">
            <a:spLocks/>
          </p:cNvSpPr>
          <p:nvPr/>
        </p:nvSpPr>
        <p:spPr>
          <a:xfrm>
            <a:off x="681717" y="243663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a:t>
            </a:r>
            <a:endParaRPr lang="en-GB" i="1" dirty="0"/>
          </a:p>
        </p:txBody>
      </p:sp>
    </p:spTree>
    <p:extLst>
      <p:ext uri="{BB962C8B-B14F-4D97-AF65-F5344CB8AC3E}">
        <p14:creationId xmlns:p14="http://schemas.microsoft.com/office/powerpoint/2010/main" val="337126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runner was sure he won.</a:t>
            </a:r>
            <a:br>
              <a:rPr lang="en-GB" dirty="0"/>
            </a:br>
            <a:endParaRPr lang="en-GB" i="1" dirty="0"/>
          </a:p>
        </p:txBody>
      </p:sp>
      <p:sp>
        <p:nvSpPr>
          <p:cNvPr id="3" name="Title 1">
            <a:extLst>
              <a:ext uri="{FF2B5EF4-FFF2-40B4-BE49-F238E27FC236}">
                <a16:creationId xmlns:a16="http://schemas.microsoft.com/office/drawing/2014/main" id="{AE6798E3-5AA1-2B0F-C187-848FE5FAD8F4}"/>
              </a:ext>
            </a:extLst>
          </p:cNvPr>
          <p:cNvSpPr txBox="1">
            <a:spLocks/>
          </p:cNvSpPr>
          <p:nvPr/>
        </p:nvSpPr>
        <p:spPr>
          <a:xfrm>
            <a:off x="6455229" y="2852154"/>
            <a:ext cx="1611086"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129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137067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8721492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417611244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Most</a:t>
            </a:r>
            <a:r>
              <a:rPr lang="en-GB" sz="4000" dirty="0">
                <a:solidFill>
                  <a:srgbClr val="000000"/>
                </a:solidFill>
                <a:effectLst/>
                <a:latin typeface="Twinkl Cursive Looped" panose="02000000000000000000" pitchFamily="2" charset="0"/>
                <a:ea typeface="Times New Roman" panose="02020603050405020304" pitchFamily="18" charset="0"/>
              </a:rPr>
              <a:t> children learn about the North and South poles.  They learn that scientists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sure</a:t>
            </a:r>
            <a:r>
              <a:rPr lang="en-GB" sz="4000" dirty="0">
                <a:solidFill>
                  <a:srgbClr val="000000"/>
                </a:solidFill>
                <a:effectLst/>
                <a:latin typeface="Twinkl Cursive Looped" panose="02000000000000000000" pitchFamily="2" charset="0"/>
                <a:ea typeface="Times New Roman" panose="02020603050405020304" pitchFamily="18" charset="0"/>
              </a:rPr>
              <a:t> that the massive ice sheets are melting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because</a:t>
            </a:r>
            <a:r>
              <a:rPr lang="en-GB" sz="4000" dirty="0">
                <a:solidFill>
                  <a:srgbClr val="000000"/>
                </a:solidFill>
                <a:effectLst/>
                <a:latin typeface="Twinkl Cursive Looped" panose="02000000000000000000" pitchFamily="2" charset="0"/>
                <a:ea typeface="Times New Roman" panose="02020603050405020304" pitchFamily="18" charset="0"/>
              </a:rPr>
              <a:t> of global warming.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saddest</a:t>
            </a:r>
            <a:r>
              <a:rPr lang="en-GB" sz="4000" dirty="0">
                <a:solidFill>
                  <a:srgbClr val="000000"/>
                </a:solidFill>
                <a:effectLst/>
                <a:latin typeface="Twinkl Cursive Looped" panose="02000000000000000000" pitchFamily="2" charset="0"/>
                <a:ea typeface="Times New Roman" panose="02020603050405020304" pitchFamily="18" charset="0"/>
              </a:rPr>
              <a:t> thing is that not everyone believes this.  World Leaders have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cried</a:t>
            </a:r>
            <a:r>
              <a:rPr lang="en-GB" sz="4000" dirty="0">
                <a:solidFill>
                  <a:srgbClr val="000000"/>
                </a:solidFill>
                <a:effectLst/>
                <a:latin typeface="Twinkl Cursive Looped" panose="02000000000000000000" pitchFamily="2" charset="0"/>
                <a:ea typeface="Times New Roman" panose="02020603050405020304" pitchFamily="18" charset="0"/>
              </a:rPr>
              <a:t> out to people to recognise climate change and how people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happiest</a:t>
            </a:r>
            <a:r>
              <a:rPr lang="en-GB" sz="4000" dirty="0">
                <a:solidFill>
                  <a:srgbClr val="000000"/>
                </a:solidFill>
                <a:effectLst/>
                <a:latin typeface="Twinkl Cursive Looped" panose="02000000000000000000" pitchFamily="2" charset="0"/>
                <a:ea typeface="Times New Roman" panose="02020603050405020304" pitchFamily="18" charset="0"/>
              </a:rPr>
              <a:t> if they begin to help the planet.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Babies</a:t>
            </a:r>
            <a:r>
              <a:rPr lang="en-GB" sz="4000" dirty="0">
                <a:solidFill>
                  <a:srgbClr val="000000"/>
                </a:solidFill>
                <a:effectLst/>
                <a:latin typeface="Twinkl Cursive Looped" panose="02000000000000000000" pitchFamily="2" charset="0"/>
                <a:ea typeface="Times New Roman" panose="02020603050405020304" pitchFamily="18" charset="0"/>
              </a:rPr>
              <a:t>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12816701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9934779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Babies deserve to grow up in a healthy world.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87140926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little</a:t>
            </a:r>
          </a:p>
        </p:txBody>
      </p:sp>
      <p:sp>
        <p:nvSpPr>
          <p:cNvPr id="3" name="Rectangle 2">
            <a:extLst>
              <a:ext uri="{FF2B5EF4-FFF2-40B4-BE49-F238E27FC236}">
                <a16:creationId xmlns:a16="http://schemas.microsoft.com/office/drawing/2014/main" id="{162CC6E8-06E9-4F6E-A75B-C2FED721CE28}"/>
              </a:ext>
            </a:extLst>
          </p:cNvPr>
          <p:cNvSpPr/>
          <p:nvPr/>
        </p:nvSpPr>
        <p:spPr>
          <a:xfrm>
            <a:off x="6286502"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900+ Small Size Clip Art | Royalty Free - GoGraph">
            <a:extLst>
              <a:ext uri="{FF2B5EF4-FFF2-40B4-BE49-F238E27FC236}">
                <a16:creationId xmlns:a16="http://schemas.microsoft.com/office/drawing/2014/main" id="{F7CB47E1-BE80-4D33-E2DE-968B00EBA8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525"/>
          <a:stretch/>
        </p:blipFill>
        <p:spPr bwMode="auto">
          <a:xfrm>
            <a:off x="831850" y="714375"/>
            <a:ext cx="2581275" cy="1620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532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537841-2224-F46F-F0E4-3B04041A22D1}"/>
              </a:ext>
            </a:extLst>
          </p:cNvPr>
          <p:cNvPicPr>
            <a:picLocks noChangeAspect="1"/>
          </p:cNvPicPr>
          <p:nvPr/>
        </p:nvPicPr>
        <p:blipFill rotWithShape="1">
          <a:blip r:embed="rId2"/>
          <a:srcRect l="15536" t="12125" r="14822" b="9265"/>
          <a:stretch/>
        </p:blipFill>
        <p:spPr>
          <a:xfrm>
            <a:off x="538843" y="-1885"/>
            <a:ext cx="10809514" cy="6859885"/>
          </a:xfrm>
          <a:prstGeom prst="rect">
            <a:avLst/>
          </a:prstGeom>
        </p:spPr>
      </p:pic>
    </p:spTree>
    <p:extLst>
      <p:ext uri="{BB962C8B-B14F-4D97-AF65-F5344CB8AC3E}">
        <p14:creationId xmlns:p14="http://schemas.microsoft.com/office/powerpoint/2010/main" val="361293378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because</a:t>
            </a:r>
          </a:p>
        </p:txBody>
      </p:sp>
    </p:spTree>
    <p:extLst>
      <p:ext uri="{BB962C8B-B14F-4D97-AF65-F5344CB8AC3E}">
        <p14:creationId xmlns:p14="http://schemas.microsoft.com/office/powerpoint/2010/main" val="386686443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children</a:t>
            </a:r>
          </a:p>
        </p:txBody>
      </p:sp>
    </p:spTree>
    <p:extLst>
      <p:ext uri="{BB962C8B-B14F-4D97-AF65-F5344CB8AC3E}">
        <p14:creationId xmlns:p14="http://schemas.microsoft.com/office/powerpoint/2010/main" val="322118707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table</a:t>
            </a:r>
          </a:p>
        </p:txBody>
      </p:sp>
    </p:spTree>
    <p:extLst>
      <p:ext uri="{BB962C8B-B14F-4D97-AF65-F5344CB8AC3E}">
        <p14:creationId xmlns:p14="http://schemas.microsoft.com/office/powerpoint/2010/main" val="291688408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apple</a:t>
            </a:r>
          </a:p>
        </p:txBody>
      </p:sp>
    </p:spTree>
    <p:extLst>
      <p:ext uri="{BB962C8B-B14F-4D97-AF65-F5344CB8AC3E}">
        <p14:creationId xmlns:p14="http://schemas.microsoft.com/office/powerpoint/2010/main" val="161217968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bottle</a:t>
            </a:r>
          </a:p>
        </p:txBody>
      </p:sp>
    </p:spTree>
    <p:extLst>
      <p:ext uri="{BB962C8B-B14F-4D97-AF65-F5344CB8AC3E}">
        <p14:creationId xmlns:p14="http://schemas.microsoft.com/office/powerpoint/2010/main" val="421385825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little</a:t>
            </a:r>
          </a:p>
        </p:txBody>
      </p:sp>
    </p:spTree>
    <p:extLst>
      <p:ext uri="{BB962C8B-B14F-4D97-AF65-F5344CB8AC3E}">
        <p14:creationId xmlns:p14="http://schemas.microsoft.com/office/powerpoint/2010/main" val="411866983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middle</a:t>
            </a:r>
          </a:p>
        </p:txBody>
      </p:sp>
    </p:spTree>
    <p:extLst>
      <p:ext uri="{BB962C8B-B14F-4D97-AF65-F5344CB8AC3E}">
        <p14:creationId xmlns:p14="http://schemas.microsoft.com/office/powerpoint/2010/main" val="2242183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wobble</a:t>
            </a:r>
          </a:p>
        </p:txBody>
      </p:sp>
    </p:spTree>
    <p:extLst>
      <p:ext uri="{BB962C8B-B14F-4D97-AF65-F5344CB8AC3E}">
        <p14:creationId xmlns:p14="http://schemas.microsoft.com/office/powerpoint/2010/main" val="68097805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multiple</a:t>
            </a:r>
          </a:p>
        </p:txBody>
      </p:sp>
    </p:spTree>
    <p:extLst>
      <p:ext uri="{BB962C8B-B14F-4D97-AF65-F5344CB8AC3E}">
        <p14:creationId xmlns:p14="http://schemas.microsoft.com/office/powerpoint/2010/main" val="406454785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dazzle</a:t>
            </a:r>
          </a:p>
        </p:txBody>
      </p:sp>
    </p:spTree>
    <p:extLst>
      <p:ext uri="{BB962C8B-B14F-4D97-AF65-F5344CB8AC3E}">
        <p14:creationId xmlns:p14="http://schemas.microsoft.com/office/powerpoint/2010/main" val="606007093"/>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camel</a:t>
            </a:r>
          </a:p>
        </p:txBody>
      </p:sp>
    </p:spTree>
    <p:extLst>
      <p:ext uri="{BB962C8B-B14F-4D97-AF65-F5344CB8AC3E}">
        <p14:creationId xmlns:p14="http://schemas.microsoft.com/office/powerpoint/2010/main" val="304526770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tunnel</a:t>
            </a:r>
          </a:p>
        </p:txBody>
      </p:sp>
    </p:spTree>
    <p:extLst>
      <p:ext uri="{BB962C8B-B14F-4D97-AF65-F5344CB8AC3E}">
        <p14:creationId xmlns:p14="http://schemas.microsoft.com/office/powerpoint/2010/main" val="382858346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squirrel</a:t>
            </a:r>
          </a:p>
        </p:txBody>
      </p:sp>
    </p:spTree>
    <p:extLst>
      <p:ext uri="{BB962C8B-B14F-4D97-AF65-F5344CB8AC3E}">
        <p14:creationId xmlns:p14="http://schemas.microsoft.com/office/powerpoint/2010/main" val="297431195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travel</a:t>
            </a:r>
          </a:p>
        </p:txBody>
      </p:sp>
    </p:spTree>
    <p:extLst>
      <p:ext uri="{BB962C8B-B14F-4D97-AF65-F5344CB8AC3E}">
        <p14:creationId xmlns:p14="http://schemas.microsoft.com/office/powerpoint/2010/main" val="393137614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towel</a:t>
            </a:r>
          </a:p>
        </p:txBody>
      </p:sp>
    </p:spTree>
    <p:extLst>
      <p:ext uri="{BB962C8B-B14F-4D97-AF65-F5344CB8AC3E}">
        <p14:creationId xmlns:p14="http://schemas.microsoft.com/office/powerpoint/2010/main" val="244460634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tinsel</a:t>
            </a:r>
          </a:p>
        </p:txBody>
      </p:sp>
    </p:spTree>
    <p:extLst>
      <p:ext uri="{BB962C8B-B14F-4D97-AF65-F5344CB8AC3E}">
        <p14:creationId xmlns:p14="http://schemas.microsoft.com/office/powerpoint/2010/main" val="132452877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bagel</a:t>
            </a:r>
          </a:p>
        </p:txBody>
      </p:sp>
    </p:spTree>
    <p:extLst>
      <p:ext uri="{BB962C8B-B14F-4D97-AF65-F5344CB8AC3E}">
        <p14:creationId xmlns:p14="http://schemas.microsoft.com/office/powerpoint/2010/main" val="1969759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1</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ies</a:t>
            </a:r>
            <a:endParaRPr lang="en-GB" dirty="0">
              <a:latin typeface="Twinkl Cursive Looped" panose="02000000000000000000" pitchFamily="2" charset="0"/>
            </a:endParaRPr>
          </a:p>
        </p:txBody>
      </p:sp>
    </p:spTree>
    <p:extLst>
      <p:ext uri="{BB962C8B-B14F-4D97-AF65-F5344CB8AC3E}">
        <p14:creationId xmlns:p14="http://schemas.microsoft.com/office/powerpoint/2010/main" val="337575136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vowel</a:t>
            </a:r>
          </a:p>
        </p:txBody>
      </p:sp>
    </p:spTree>
    <p:extLst>
      <p:ext uri="{BB962C8B-B14F-4D97-AF65-F5344CB8AC3E}">
        <p14:creationId xmlns:p14="http://schemas.microsoft.com/office/powerpoint/2010/main" val="118138703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copier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cried</a:t>
            </a:r>
          </a:p>
        </p:txBody>
      </p:sp>
    </p:spTree>
    <p:extLst>
      <p:ext uri="{BB962C8B-B14F-4D97-AF65-F5344CB8AC3E}">
        <p14:creationId xmlns:p14="http://schemas.microsoft.com/office/powerpoint/2010/main" val="80578285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patted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humming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ies</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a noun or verb ends in 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change the y to an </a:t>
            </a:r>
            <a:r>
              <a:rPr lang="en-GB" i="1" dirty="0" err="1">
                <a:latin typeface="Twinkl Cursive Looped" panose="02000000000000000000" pitchFamily="2" charset="0"/>
              </a:rPr>
              <a:t>i</a:t>
            </a:r>
            <a:br>
              <a:rPr lang="en-GB" i="1" dirty="0">
                <a:latin typeface="Twinkl Cursive Looped" panose="02000000000000000000" pitchFamily="2" charset="0"/>
              </a:rPr>
            </a:br>
            <a:r>
              <a:rPr lang="en-GB" i="1" dirty="0">
                <a:latin typeface="Twinkl Cursive Looped" panose="02000000000000000000" pitchFamily="2" charset="0"/>
              </a:rPr>
              <a:t>and add es</a:t>
            </a:r>
          </a:p>
        </p:txBody>
      </p:sp>
    </p:spTree>
    <p:extLst>
      <p:ext uri="{BB962C8B-B14F-4D97-AF65-F5344CB8AC3E}">
        <p14:creationId xmlns:p14="http://schemas.microsoft.com/office/powerpoint/2010/main" val="208395676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saddest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table bagel because children most sure flies cried saddest hiker</a:t>
            </a:r>
          </a:p>
        </p:txBody>
      </p:sp>
    </p:spTree>
    <p:extLst>
      <p:ext uri="{BB962C8B-B14F-4D97-AF65-F5344CB8AC3E}">
        <p14:creationId xmlns:p14="http://schemas.microsoft.com/office/powerpoint/2010/main" val="388699187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268354"/>
            <a:ext cx="10515600" cy="1481650"/>
          </a:xfrm>
        </p:spPr>
        <p:txBody>
          <a:bodyPr>
            <a:normAutofit fontScale="90000"/>
          </a:bodyPr>
          <a:lstStyle/>
          <a:p>
            <a:pPr algn="ctr"/>
            <a:r>
              <a:rPr lang="en-GB" dirty="0">
                <a:latin typeface="Twinkl Cursive Looped" panose="02000000000000000000" pitchFamily="2" charset="0"/>
              </a:rPr>
              <a:t>Noun ending in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es</a:t>
            </a:r>
          </a:p>
        </p:txBody>
      </p:sp>
      <p:sp>
        <p:nvSpPr>
          <p:cNvPr id="3" name="Title 1">
            <a:extLst>
              <a:ext uri="{FF2B5EF4-FFF2-40B4-BE49-F238E27FC236}">
                <a16:creationId xmlns:a16="http://schemas.microsoft.com/office/drawing/2014/main" id="{53E17BA1-34AA-F46E-1C74-9476B42FCE63}"/>
              </a:ext>
            </a:extLst>
          </p:cNvPr>
          <p:cNvSpPr txBox="1">
            <a:spLocks/>
          </p:cNvSpPr>
          <p:nvPr/>
        </p:nvSpPr>
        <p:spPr>
          <a:xfrm>
            <a:off x="1006929" y="375574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ending in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es</a:t>
            </a:r>
          </a:p>
        </p:txBody>
      </p:sp>
    </p:spTree>
    <p:extLst>
      <p:ext uri="{BB962C8B-B14F-4D97-AF65-F5344CB8AC3E}">
        <p14:creationId xmlns:p14="http://schemas.microsoft.com/office/powerpoint/2010/main" val="1511516154"/>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63386" y="2274838"/>
            <a:ext cx="10842171" cy="1938992"/>
          </a:xfrm>
          <a:prstGeom prst="rect">
            <a:avLst/>
          </a:prstGeom>
          <a:noFill/>
        </p:spPr>
        <p:txBody>
          <a:bodyPr wrap="square" rtlCol="0">
            <a:spAutoFit/>
          </a:bodyPr>
          <a:lstStyle/>
          <a:p>
            <a:r>
              <a:rPr lang="en-GB" sz="4800" dirty="0">
                <a:latin typeface="Twinkl Cursive Looped" panose="02000000000000000000" pitchFamily="2" charset="0"/>
              </a:rPr>
              <a:t>Children love spelling quizzes the most.</a:t>
            </a:r>
          </a:p>
          <a:p>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8728" y="4070981"/>
            <a:ext cx="11800115" cy="1877437"/>
          </a:xfrm>
          <a:prstGeom prst="rect">
            <a:avLst/>
          </a:prstGeom>
          <a:noFill/>
        </p:spPr>
        <p:txBody>
          <a:bodyPr wrap="square" rtlCol="0">
            <a:spAutoFit/>
          </a:bodyPr>
          <a:lstStyle/>
          <a:p>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 </a:t>
            </a:r>
            <a:r>
              <a:rPr lang="en-GB" sz="4400" dirty="0">
                <a:solidFill>
                  <a:srgbClr val="7030A0"/>
                </a:solidFill>
                <a:latin typeface="Twinkl Cursive Looped" panose="02000000000000000000" pitchFamily="2" charset="0"/>
              </a:rPr>
              <a:t>adjective</a:t>
            </a:r>
            <a:r>
              <a:rPr lang="en-GB" sz="4400" dirty="0">
                <a:latin typeface="Twinkl Cursive Looped" panose="02000000000000000000" pitchFamily="2" charset="0"/>
              </a:rPr>
              <a:t> </a:t>
            </a:r>
            <a:r>
              <a:rPr lang="en-GB" sz="4400" dirty="0">
                <a:solidFill>
                  <a:srgbClr val="FF0000"/>
                </a:solidFill>
                <a:latin typeface="Twinkl Cursive Looped" panose="02000000000000000000" pitchFamily="2" charset="0"/>
              </a:rPr>
              <a:t>noun </a:t>
            </a:r>
            <a:r>
              <a:rPr lang="en-GB" sz="4400" dirty="0">
                <a:solidFill>
                  <a:schemeClr val="bg1">
                    <a:lumMod val="7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a:t>
            </a:r>
            <a:r>
              <a:rPr lang="en-GB" sz="4400" dirty="0">
                <a:solidFill>
                  <a:srgbClr val="00B050"/>
                </a:solidFill>
                <a:latin typeface="Twinkl Cursive Looped" panose="02000000000000000000" pitchFamily="2" charset="0"/>
              </a:rPr>
              <a:t>adverb</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latin typeface="Twinkl Cursive Looped" panose="02000000000000000000" pitchFamily="2" charset="0"/>
              </a:rPr>
              <a:t>Children love spelling quizzes the most.</a:t>
            </a:r>
          </a:p>
          <a:p>
            <a:endParaRPr lang="en-GB" sz="7200" dirty="0"/>
          </a:p>
        </p:txBody>
      </p:sp>
    </p:spTree>
    <p:extLst>
      <p:ext uri="{BB962C8B-B14F-4D97-AF65-F5344CB8AC3E}">
        <p14:creationId xmlns:p14="http://schemas.microsoft.com/office/powerpoint/2010/main" val="262584325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8728" y="4070981"/>
            <a:ext cx="11800115" cy="1877437"/>
          </a:xfrm>
          <a:prstGeom prst="rect">
            <a:avLst/>
          </a:prstGeom>
          <a:noFill/>
        </p:spPr>
        <p:txBody>
          <a:bodyPr wrap="square" rtlCol="0">
            <a:spAutoFit/>
          </a:bodyPr>
          <a:lstStyle/>
          <a:p>
            <a:r>
              <a:rPr lang="en-GB" sz="4400" dirty="0">
                <a:solidFill>
                  <a:srgbClr val="FF0000"/>
                </a:solidFill>
                <a:highlight>
                  <a:srgbClr val="FFFF00"/>
                </a:highlight>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 </a:t>
            </a:r>
            <a:r>
              <a:rPr lang="en-GB" sz="4400" dirty="0">
                <a:solidFill>
                  <a:srgbClr val="7030A0"/>
                </a:solidFill>
                <a:latin typeface="Twinkl Cursive Looped" panose="02000000000000000000" pitchFamily="2" charset="0"/>
              </a:rPr>
              <a:t>adjective</a:t>
            </a:r>
            <a:r>
              <a:rPr lang="en-GB" sz="4400" dirty="0">
                <a:latin typeface="Twinkl Cursive Looped" panose="02000000000000000000" pitchFamily="2" charset="0"/>
              </a:rPr>
              <a:t> </a:t>
            </a:r>
            <a:r>
              <a:rPr lang="en-GB" sz="4400" dirty="0">
                <a:solidFill>
                  <a:srgbClr val="FF0000"/>
                </a:solidFill>
                <a:latin typeface="Twinkl Cursive Looped" panose="02000000000000000000" pitchFamily="2" charset="0"/>
              </a:rPr>
              <a:t>noun </a:t>
            </a:r>
            <a:r>
              <a:rPr lang="en-GB" sz="4400" dirty="0">
                <a:solidFill>
                  <a:schemeClr val="bg1">
                    <a:lumMod val="7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a:t>
            </a:r>
            <a:r>
              <a:rPr lang="en-GB" sz="4400" dirty="0">
                <a:solidFill>
                  <a:srgbClr val="00B050"/>
                </a:solidFill>
                <a:latin typeface="Twinkl Cursive Looped" panose="02000000000000000000" pitchFamily="2" charset="0"/>
              </a:rPr>
              <a:t>adverb</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highlight>
                  <a:srgbClr val="FFFF00"/>
                </a:highlight>
                <a:latin typeface="Twinkl Cursive Looped" panose="02000000000000000000" pitchFamily="2" charset="0"/>
              </a:rPr>
              <a:t>Children</a:t>
            </a:r>
            <a:r>
              <a:rPr lang="en-GB" sz="4800" dirty="0">
                <a:latin typeface="Twinkl Cursive Looped" panose="02000000000000000000" pitchFamily="2" charset="0"/>
              </a:rPr>
              <a:t> love spelling quizzes the most.</a:t>
            </a:r>
          </a:p>
          <a:p>
            <a:endParaRPr lang="en-GB" sz="7200" dirty="0"/>
          </a:p>
        </p:txBody>
      </p:sp>
    </p:spTree>
    <p:extLst>
      <p:ext uri="{BB962C8B-B14F-4D97-AF65-F5344CB8AC3E}">
        <p14:creationId xmlns:p14="http://schemas.microsoft.com/office/powerpoint/2010/main" val="59736884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323987"/>
          </a:xfrm>
          <a:prstGeom prst="rect">
            <a:avLst/>
          </a:prstGeom>
          <a:noFill/>
        </p:spPr>
        <p:txBody>
          <a:bodyPr wrap="square" rtlCol="0">
            <a:spAutoFit/>
          </a:bodyPr>
          <a:lstStyle/>
          <a:p>
            <a:r>
              <a:rPr lang="en-GB" sz="6600" dirty="0">
                <a:latin typeface="Twinkl Cursive Looped" panose="02000000000000000000" pitchFamily="2" charset="0"/>
              </a:rPr>
              <a:t>The runner was sure he won.</a:t>
            </a:r>
          </a:p>
          <a:p>
            <a:endParaRPr lang="en-GB" sz="72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893100"/>
          </a:xfrm>
          <a:prstGeom prst="rect">
            <a:avLst/>
          </a:prstGeom>
          <a:noFill/>
        </p:spPr>
        <p:txBody>
          <a:bodyPr wrap="square" rtlCol="0">
            <a:spAutoFit/>
          </a:bodyPr>
          <a:lstStyle/>
          <a:p>
            <a:r>
              <a:rPr lang="en-GB" sz="6600" dirty="0">
                <a:latin typeface="Twinkl Cursive Looped" panose="02000000000000000000" pitchFamily="2" charset="0"/>
              </a:rPr>
              <a:t>The runner was sure he won.</a:t>
            </a:r>
          </a:p>
          <a:p>
            <a:r>
              <a:rPr lang="en-GB" sz="4400" dirty="0">
                <a:solidFill>
                  <a:schemeClr val="tx1">
                    <a:lumMod val="65000"/>
                    <a:lumOff val="3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a:t>
            </a:r>
            <a:r>
              <a:rPr lang="en-GB" sz="4400" dirty="0">
                <a:latin typeface="Twinkl Cursive Looped" panose="02000000000000000000" pitchFamily="2" charset="0"/>
              </a:rPr>
              <a:t> </a:t>
            </a:r>
            <a:r>
              <a:rPr lang="en-GB" sz="4400" dirty="0">
                <a:solidFill>
                  <a:schemeClr val="tx1">
                    <a:lumMod val="65000"/>
                    <a:lumOff val="35000"/>
                  </a:schemeClr>
                </a:solidFill>
                <a:latin typeface="Twinkl Cursive Looped" panose="02000000000000000000" pitchFamily="2" charset="0"/>
              </a:rPr>
              <a:t>determiner</a:t>
            </a:r>
            <a:r>
              <a:rPr lang="en-GB" sz="4400" dirty="0">
                <a:latin typeface="Twinkl Cursive Looped" panose="02000000000000000000" pitchFamily="2" charset="0"/>
              </a:rPr>
              <a:t> </a:t>
            </a:r>
            <a:r>
              <a:rPr lang="en-GB" sz="4400" dirty="0">
                <a:solidFill>
                  <a:schemeClr val="accent2">
                    <a:lumMod val="40000"/>
                    <a:lumOff val="60000"/>
                  </a:schemeClr>
                </a:solidFill>
                <a:latin typeface="Twinkl Cursive Looped" panose="02000000000000000000" pitchFamily="2" charset="0"/>
              </a:rPr>
              <a:t>pronoun</a:t>
            </a:r>
            <a:r>
              <a:rPr lang="en-GB" sz="4400" dirty="0">
                <a:solidFill>
                  <a:srgbClr val="FF0000"/>
                </a:solidFill>
                <a:latin typeface="Twinkl Cursive Looped" panose="02000000000000000000" pitchFamily="2" charset="0"/>
              </a:rPr>
              <a:t> </a:t>
            </a:r>
            <a:r>
              <a:rPr lang="en-GB" sz="4400" dirty="0">
                <a:solidFill>
                  <a:schemeClr val="accent1"/>
                </a:solidFill>
                <a:latin typeface="Twinkl Cursive Looped" panose="02000000000000000000" pitchFamily="2" charset="0"/>
              </a:rPr>
              <a:t>verb</a:t>
            </a:r>
          </a:p>
          <a:p>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14300" y="2044005"/>
            <a:ext cx="12192000" cy="2769989"/>
          </a:xfrm>
          <a:prstGeom prst="rect">
            <a:avLst/>
          </a:prstGeom>
          <a:noFill/>
        </p:spPr>
        <p:txBody>
          <a:bodyPr wrap="square" rtlCol="0">
            <a:spAutoFit/>
          </a:bodyPr>
          <a:lstStyle/>
          <a:p>
            <a:r>
              <a:rPr lang="en-GB" sz="6600" dirty="0">
                <a:latin typeface="Twinkl Cursive Looped" panose="02000000000000000000" pitchFamily="2" charset="0"/>
              </a:rPr>
              <a:t>The runner was </a:t>
            </a:r>
            <a:r>
              <a:rPr lang="en-GB" sz="6600" dirty="0">
                <a:highlight>
                  <a:srgbClr val="FFFF00"/>
                </a:highlight>
                <a:latin typeface="Twinkl Cursive Looped" panose="02000000000000000000" pitchFamily="2" charset="0"/>
              </a:rPr>
              <a:t>sure</a:t>
            </a:r>
            <a:r>
              <a:rPr lang="en-GB" sz="6600" dirty="0">
                <a:latin typeface="Twinkl Cursive Looped" panose="02000000000000000000" pitchFamily="2" charset="0"/>
              </a:rPr>
              <a:t> he won.</a:t>
            </a:r>
          </a:p>
          <a:p>
            <a:r>
              <a:rPr lang="en-GB" sz="3600" dirty="0">
                <a:solidFill>
                  <a:schemeClr val="tx1">
                    <a:lumMod val="65000"/>
                    <a:lumOff val="35000"/>
                  </a:schemeClr>
                </a:solidFill>
                <a:latin typeface="Twinkl Cursive Looped" panose="02000000000000000000" pitchFamily="2" charset="0"/>
              </a:rPr>
              <a:t>determiner</a:t>
            </a:r>
            <a:r>
              <a:rPr lang="en-GB" sz="3600" dirty="0">
                <a:solidFill>
                  <a:srgbClr val="FF0000"/>
                </a:solidFill>
                <a:latin typeface="Twinkl Cursive Looped" panose="02000000000000000000" pitchFamily="2" charset="0"/>
              </a:rPr>
              <a:t> noun</a:t>
            </a:r>
            <a:r>
              <a:rPr lang="en-GB" sz="3600" dirty="0">
                <a:latin typeface="Twinkl Cursive Looped" panose="02000000000000000000" pitchFamily="2" charset="0"/>
              </a:rPr>
              <a:t> </a:t>
            </a:r>
            <a:r>
              <a:rPr lang="en-GB" sz="3600" dirty="0">
                <a:solidFill>
                  <a:srgbClr val="0070C0"/>
                </a:solidFill>
                <a:latin typeface="Twinkl Cursive Looped" panose="02000000000000000000" pitchFamily="2" charset="0"/>
              </a:rPr>
              <a:t>verb  </a:t>
            </a:r>
            <a:r>
              <a:rPr lang="en-GB" sz="3600" dirty="0">
                <a:solidFill>
                  <a:srgbClr val="00B050"/>
                </a:solidFill>
                <a:highlight>
                  <a:srgbClr val="FFFF00"/>
                </a:highlight>
                <a:latin typeface="Twinkl Cursive Looped" panose="02000000000000000000" pitchFamily="2" charset="0"/>
              </a:rPr>
              <a:t>adverb</a:t>
            </a:r>
            <a:r>
              <a:rPr lang="en-GB" sz="3600" dirty="0">
                <a:solidFill>
                  <a:srgbClr val="0070C0"/>
                </a:solidFill>
                <a:latin typeface="Twinkl Cursive Looped" panose="02000000000000000000" pitchFamily="2" charset="0"/>
              </a:rPr>
              <a:t> </a:t>
            </a:r>
            <a:r>
              <a:rPr lang="en-GB" sz="3600" dirty="0">
                <a:solidFill>
                  <a:schemeClr val="tx1">
                    <a:lumMod val="65000"/>
                    <a:lumOff val="35000"/>
                  </a:schemeClr>
                </a:solidFill>
                <a:latin typeface="Twinkl Cursive Looped" panose="02000000000000000000" pitchFamily="2" charset="0"/>
              </a:rPr>
              <a:t>determiner</a:t>
            </a:r>
            <a:r>
              <a:rPr lang="en-GB" sz="3600" dirty="0">
                <a:latin typeface="Twinkl Cursive Looped" panose="02000000000000000000" pitchFamily="2" charset="0"/>
              </a:rPr>
              <a:t> </a:t>
            </a:r>
            <a:r>
              <a:rPr lang="en-GB" sz="3600" dirty="0">
                <a:solidFill>
                  <a:schemeClr val="accent2">
                    <a:lumMod val="40000"/>
                    <a:lumOff val="60000"/>
                  </a:schemeClr>
                </a:solidFill>
                <a:latin typeface="Twinkl Cursive Looped" panose="02000000000000000000" pitchFamily="2" charset="0"/>
              </a:rPr>
              <a:t>pronoun</a:t>
            </a:r>
            <a:r>
              <a:rPr lang="en-GB" sz="3600" dirty="0">
                <a:solidFill>
                  <a:srgbClr val="FF0000"/>
                </a:solidFill>
                <a:latin typeface="Twinkl Cursive Looped" panose="02000000000000000000" pitchFamily="2" charset="0"/>
              </a:rPr>
              <a:t> </a:t>
            </a:r>
            <a:r>
              <a:rPr lang="en-GB" sz="3600" dirty="0">
                <a:solidFill>
                  <a:schemeClr val="accent1"/>
                </a:solidFill>
                <a:latin typeface="Twinkl Cursive Looped" panose="02000000000000000000" pitchFamily="2" charset="0"/>
              </a:rPr>
              <a:t>verb</a:t>
            </a:r>
          </a:p>
          <a:p>
            <a:endParaRPr lang="en-GB" sz="7200" dirty="0"/>
          </a:p>
        </p:txBody>
      </p:sp>
    </p:spTree>
    <p:extLst>
      <p:ext uri="{BB962C8B-B14F-4D97-AF65-F5344CB8AC3E}">
        <p14:creationId xmlns:p14="http://schemas.microsoft.com/office/powerpoint/2010/main" val="3451273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3416320"/>
          </a:xfrm>
          <a:prstGeom prst="rect">
            <a:avLst/>
          </a:prstGeom>
          <a:noFill/>
        </p:spPr>
        <p:txBody>
          <a:bodyPr wrap="square" rtlCol="0">
            <a:spAutoFit/>
          </a:bodyPr>
          <a:lstStyle/>
          <a:p>
            <a:r>
              <a:rPr lang="en-GB" b="1" dirty="0">
                <a:solidFill>
                  <a:srgbClr val="83001D"/>
                </a:solidFill>
                <a:effectLst/>
                <a:hlinkClick r:id="rId3" tooltip="Origin and meaning of sure"/>
              </a:rPr>
              <a:t>sure (adj.)</a:t>
            </a:r>
            <a:endParaRPr lang="en-GB" dirty="0">
              <a:effectLst/>
            </a:endParaRPr>
          </a:p>
          <a:p>
            <a:r>
              <a:rPr lang="en-GB" dirty="0">
                <a:effectLst/>
              </a:rPr>
              <a:t>early 13c., "safe against attack, secure," later "firm, reliable" (c. 1300); "mentally certain, confident" (mid-14c.); "firm, strong, resolute" (c. 1400), from Old French </a:t>
            </a:r>
            <a:r>
              <a:rPr lang="en-GB" i="1" dirty="0" err="1">
                <a:effectLst/>
              </a:rPr>
              <a:t>seur</a:t>
            </a:r>
            <a:r>
              <a:rPr lang="en-GB" dirty="0">
                <a:effectLst/>
              </a:rPr>
              <a:t>, </a:t>
            </a:r>
            <a:r>
              <a:rPr lang="en-GB" i="1" dirty="0">
                <a:effectLst/>
              </a:rPr>
              <a:t>sur</a:t>
            </a:r>
            <a:r>
              <a:rPr lang="en-GB" dirty="0">
                <a:effectLst/>
              </a:rPr>
              <a:t> "safe, secure; undoubted, dependable, trustworthy" (12c.), from Latin </a:t>
            </a:r>
            <a:r>
              <a:rPr lang="en-GB" i="1" dirty="0" err="1">
                <a:effectLst/>
              </a:rPr>
              <a:t>securus</a:t>
            </a:r>
            <a:r>
              <a:rPr lang="en-GB" dirty="0">
                <a:effectLst/>
              </a:rPr>
              <a:t> "free from care, untroubled, heedless, safe" (see </a:t>
            </a:r>
            <a:r>
              <a:rPr lang="en-GB" b="1" dirty="0">
                <a:solidFill>
                  <a:srgbClr val="83001D"/>
                </a:solidFill>
                <a:effectLst/>
                <a:hlinkClick r:id="rId4" tooltip="Etymology, meaning and definition of secure "/>
              </a:rPr>
              <a:t>secure</a:t>
            </a:r>
            <a:r>
              <a:rPr lang="en-GB" dirty="0">
                <a:effectLst/>
              </a:rPr>
              <a:t> (adj.)). Pronunciation development is that of </a:t>
            </a:r>
            <a:r>
              <a:rPr lang="en-GB" b="1" dirty="0">
                <a:solidFill>
                  <a:srgbClr val="83001D"/>
                </a:solidFill>
                <a:effectLst/>
                <a:hlinkClick r:id="rId5" tooltip="Etymology, meaning and definition of sugar "/>
              </a:rPr>
              <a:t>sugar</a:t>
            </a:r>
            <a:r>
              <a:rPr lang="en-GB" dirty="0">
                <a:effectLst/>
              </a:rPr>
              <a:t> (n.).</a:t>
            </a:r>
            <a:br>
              <a:rPr lang="en-GB" dirty="0">
                <a:effectLst/>
              </a:rPr>
            </a:br>
            <a:br>
              <a:rPr lang="en-GB" dirty="0">
                <a:effectLst/>
              </a:rPr>
            </a:br>
            <a:r>
              <a:rPr lang="en-GB" dirty="0">
                <a:effectLst/>
              </a:rPr>
              <a:t>As an affirmative meaning "yes, certainly" it dates from 1803, from Middle English meanings "firmly established; having no doubt," and phrases like </a:t>
            </a:r>
            <a:r>
              <a:rPr lang="en-GB" i="1" dirty="0">
                <a:effectLst/>
              </a:rPr>
              <a:t>to be sure</a:t>
            </a:r>
            <a:r>
              <a:rPr lang="en-GB" dirty="0">
                <a:effectLst/>
              </a:rPr>
              <a:t> (1650s), </a:t>
            </a:r>
            <a:r>
              <a:rPr lang="en-GB" i="1" dirty="0">
                <a:effectLst/>
              </a:rPr>
              <a:t>sure enough</a:t>
            </a:r>
            <a:r>
              <a:rPr lang="en-GB" dirty="0">
                <a:effectLst/>
              </a:rPr>
              <a:t> (1540s), and </a:t>
            </a:r>
            <a:r>
              <a:rPr lang="en-GB" i="1" dirty="0">
                <a:effectLst/>
              </a:rPr>
              <a:t>for sure</a:t>
            </a:r>
            <a:r>
              <a:rPr lang="en-GB" dirty="0">
                <a:effectLst/>
              </a:rPr>
              <a:t> (1580s). The use as an adverb meaning "assuredly" goes back to early 14c. </a:t>
            </a:r>
            <a:r>
              <a:rPr lang="en-GB" i="1" dirty="0">
                <a:effectLst/>
              </a:rPr>
              <a:t>Sure-footed</a:t>
            </a:r>
            <a:r>
              <a:rPr lang="en-GB" dirty="0">
                <a:effectLst/>
              </a:rPr>
              <a:t> is from 1630s, literal and figurative; </a:t>
            </a:r>
            <a:r>
              <a:rPr lang="en-GB" i="1" dirty="0">
                <a:effectLst/>
              </a:rPr>
              <a:t>sure thing</a:t>
            </a:r>
            <a:r>
              <a:rPr lang="en-GB" dirty="0">
                <a:effectLst/>
              </a:rPr>
              <a:t> dates from 1836. In 16c.-17c., </a:t>
            </a:r>
            <a:r>
              <a:rPr lang="en-GB" i="1" dirty="0" err="1">
                <a:effectLst/>
              </a:rPr>
              <a:t>Suresby</a:t>
            </a:r>
            <a:r>
              <a:rPr lang="en-GB" dirty="0">
                <a:effectLst/>
              </a:rPr>
              <a:t> was an appellation for a person to be depended upon (see </a:t>
            </a:r>
            <a:r>
              <a:rPr lang="en-GB" b="1" dirty="0">
                <a:solidFill>
                  <a:srgbClr val="83001D"/>
                </a:solidFill>
                <a:effectLst/>
                <a:hlinkClick r:id="rId6" tooltip="Etymology, meaning and definition of rudesby "/>
              </a:rPr>
              <a:t>rudesby</a:t>
            </a:r>
            <a:r>
              <a:rPr lang="en-GB" dirty="0">
                <a:effectLst/>
              </a:rPr>
              <a:t>).</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544009"/>
            <a:ext cx="11740242" cy="4247317"/>
          </a:xfrm>
          <a:prstGeom prst="rect">
            <a:avLst/>
          </a:prstGeom>
          <a:noFill/>
        </p:spPr>
        <p:txBody>
          <a:bodyPr wrap="square" rtlCol="0">
            <a:spAutoFit/>
          </a:bodyPr>
          <a:lstStyle/>
          <a:p>
            <a:pPr algn="l"/>
            <a:r>
              <a:rPr lang="en-GB" b="1" i="0" dirty="0">
                <a:solidFill>
                  <a:srgbClr val="83001D"/>
                </a:solidFill>
                <a:effectLst/>
                <a:latin typeface="Georgia" panose="02040502050405020303" pitchFamily="18" charset="0"/>
                <a:hlinkClick r:id="rId3" tooltip="Origin and meaning of most"/>
              </a:rPr>
              <a:t>most (adj.)</a:t>
            </a:r>
            <a:endParaRPr lang="en-GB" b="0" i="0" dirty="0">
              <a:effectLst/>
              <a:latin typeface="Georgia" panose="02040502050405020303" pitchFamily="18" charset="0"/>
            </a:endParaRPr>
          </a:p>
          <a:p>
            <a:pPr algn="l"/>
            <a:r>
              <a:rPr lang="en-GB" b="0" i="0" dirty="0">
                <a:effectLst/>
                <a:latin typeface="Georgia" panose="02040502050405020303" pitchFamily="18" charset="0"/>
              </a:rPr>
              <a:t>Old English </a:t>
            </a:r>
            <a:r>
              <a:rPr lang="en-GB" b="0" i="1" dirty="0">
                <a:effectLst/>
                <a:latin typeface="Georgia" panose="02040502050405020303" pitchFamily="18" charset="0"/>
              </a:rPr>
              <a:t>mast</a:t>
            </a:r>
            <a:r>
              <a:rPr lang="en-GB" b="0" i="0" dirty="0">
                <a:effectLst/>
                <a:latin typeface="Georgia" panose="02040502050405020303" pitchFamily="18" charset="0"/>
              </a:rPr>
              <a:t> "greatest in number, amount, or extent; largest," earlier </a:t>
            </a:r>
            <a:r>
              <a:rPr lang="en-GB" b="0" i="1" dirty="0" err="1">
                <a:effectLst/>
                <a:latin typeface="Georgia" panose="02040502050405020303" pitchFamily="18" charset="0"/>
              </a:rPr>
              <a:t>mæst</a:t>
            </a:r>
            <a:r>
              <a:rPr lang="en-GB" b="0" i="0" dirty="0">
                <a:effectLst/>
                <a:latin typeface="Georgia" panose="02040502050405020303" pitchFamily="18" charset="0"/>
              </a:rPr>
              <a:t>, from Proto-Germanic </a:t>
            </a:r>
            <a:r>
              <a:rPr lang="en-GB" b="0" i="1" dirty="0">
                <a:effectLst/>
                <a:latin typeface="Georgia" panose="02040502050405020303" pitchFamily="18" charset="0"/>
              </a:rPr>
              <a:t>*</a:t>
            </a:r>
            <a:r>
              <a:rPr lang="en-GB" b="0" i="1" dirty="0" err="1">
                <a:effectLst/>
                <a:latin typeface="Georgia" panose="02040502050405020303" pitchFamily="18" charset="0"/>
              </a:rPr>
              <a:t>maistaz</a:t>
            </a:r>
            <a:r>
              <a:rPr lang="en-GB" b="0" i="0" dirty="0">
                <a:effectLst/>
                <a:latin typeface="Georgia" panose="02040502050405020303" pitchFamily="18" charset="0"/>
              </a:rPr>
              <a:t> (source also of Old Saxon </a:t>
            </a:r>
            <a:r>
              <a:rPr lang="en-GB" b="0" i="1" dirty="0" err="1">
                <a:effectLst/>
                <a:latin typeface="Georgia" panose="02040502050405020303" pitchFamily="18" charset="0"/>
              </a:rPr>
              <a:t>mest</a:t>
            </a:r>
            <a:r>
              <a:rPr lang="en-GB" b="0" i="0" dirty="0">
                <a:effectLst/>
                <a:latin typeface="Georgia" panose="02040502050405020303" pitchFamily="18" charset="0"/>
              </a:rPr>
              <a:t>, Old Frisian </a:t>
            </a:r>
            <a:r>
              <a:rPr lang="en-GB" b="0" i="1" dirty="0">
                <a:effectLst/>
                <a:latin typeface="Georgia" panose="02040502050405020303" pitchFamily="18" charset="0"/>
              </a:rPr>
              <a:t>mast</a:t>
            </a:r>
            <a:r>
              <a:rPr lang="en-GB" b="0" i="0" dirty="0">
                <a:effectLst/>
                <a:latin typeface="Georgia" panose="02040502050405020303" pitchFamily="18" charset="0"/>
              </a:rPr>
              <a:t>, Old Norse </a:t>
            </a:r>
            <a:r>
              <a:rPr lang="en-GB" b="0" i="1" dirty="0" err="1">
                <a:effectLst/>
                <a:latin typeface="Georgia" panose="02040502050405020303" pitchFamily="18" charset="0"/>
              </a:rPr>
              <a:t>mestr</a:t>
            </a:r>
            <a:r>
              <a:rPr lang="en-GB" b="0" i="0" dirty="0">
                <a:effectLst/>
                <a:latin typeface="Georgia" panose="02040502050405020303" pitchFamily="18" charset="0"/>
              </a:rPr>
              <a:t>, Dutch </a:t>
            </a:r>
            <a:r>
              <a:rPr lang="en-GB" b="0" i="1" dirty="0" err="1">
                <a:effectLst/>
                <a:latin typeface="Georgia" panose="02040502050405020303" pitchFamily="18" charset="0"/>
              </a:rPr>
              <a:t>meest</a:t>
            </a:r>
            <a:r>
              <a:rPr lang="en-GB" b="0" i="0" dirty="0">
                <a:effectLst/>
                <a:latin typeface="Georgia" panose="02040502050405020303" pitchFamily="18" charset="0"/>
              </a:rPr>
              <a:t>, German </a:t>
            </a:r>
            <a:r>
              <a:rPr lang="en-GB" b="0" i="1" dirty="0" err="1">
                <a:effectLst/>
                <a:latin typeface="Georgia" panose="02040502050405020303" pitchFamily="18" charset="0"/>
              </a:rPr>
              <a:t>meist</a:t>
            </a:r>
            <a:r>
              <a:rPr lang="en-GB" b="0" i="0" dirty="0">
                <a:effectLst/>
                <a:latin typeface="Georgia" panose="02040502050405020303" pitchFamily="18" charset="0"/>
              </a:rPr>
              <a:t>, Gothic </a:t>
            </a:r>
            <a:r>
              <a:rPr lang="en-GB" b="0" i="1" dirty="0" err="1">
                <a:effectLst/>
                <a:latin typeface="Georgia" panose="02040502050405020303" pitchFamily="18" charset="0"/>
              </a:rPr>
              <a:t>maists</a:t>
            </a:r>
            <a:r>
              <a:rPr lang="en-GB" b="0" i="0" dirty="0">
                <a:effectLst/>
                <a:latin typeface="Georgia" panose="02040502050405020303" pitchFamily="18" charset="0"/>
              </a:rPr>
              <a:t> "most"), superlative form of Proto-Germanic </a:t>
            </a:r>
            <a:r>
              <a:rPr lang="en-GB" b="0" i="1" dirty="0">
                <a:effectLst/>
                <a:latin typeface="Georgia" panose="02040502050405020303" pitchFamily="18" charset="0"/>
              </a:rPr>
              <a:t>*</a:t>
            </a:r>
            <a:r>
              <a:rPr lang="en-GB" b="0" i="1" dirty="0" err="1">
                <a:effectLst/>
                <a:latin typeface="Georgia" panose="02040502050405020303" pitchFamily="18" charset="0"/>
              </a:rPr>
              <a:t>maiz</a:t>
            </a:r>
            <a:r>
              <a:rPr lang="en-GB" b="0" i="0" dirty="0">
                <a:effectLst/>
                <a:latin typeface="Georgia" panose="02040502050405020303" pitchFamily="18" charset="0"/>
              </a:rPr>
              <a:t>, root of Old English </a:t>
            </a:r>
            <a:r>
              <a:rPr lang="en-GB" b="0" i="1" dirty="0">
                <a:effectLst/>
                <a:latin typeface="Georgia" panose="02040502050405020303" pitchFamily="18" charset="0"/>
              </a:rPr>
              <a:t>ma, mara</a:t>
            </a:r>
            <a:r>
              <a:rPr lang="en-GB" b="0" i="0" dirty="0">
                <a:effectLst/>
                <a:latin typeface="Georgia" panose="02040502050405020303" pitchFamily="18" charset="0"/>
              </a:rPr>
              <a:t> (see </a:t>
            </a:r>
            <a:r>
              <a:rPr lang="en-GB" b="1" i="0" dirty="0">
                <a:solidFill>
                  <a:srgbClr val="83001D"/>
                </a:solidFill>
                <a:effectLst/>
                <a:latin typeface="Georgia" panose="02040502050405020303" pitchFamily="18" charset="0"/>
                <a:hlinkClick r:id="rId4" tooltip="Etymology, meaning and definition of more "/>
              </a:rPr>
              <a:t>more</a:t>
            </a:r>
            <a:r>
              <a:rPr lang="en-GB" b="0" i="0" dirty="0">
                <a:effectLst/>
                <a:latin typeface="Georgia" panose="02040502050405020303" pitchFamily="18" charset="0"/>
              </a:rPr>
              <a:t>). Used in Old English as superlative of </a:t>
            </a:r>
            <a:r>
              <a:rPr lang="en-GB" b="0" i="1" dirty="0" err="1">
                <a:effectLst/>
                <a:latin typeface="Georgia" panose="02040502050405020303" pitchFamily="18" charset="0"/>
              </a:rPr>
              <a:t>micel</a:t>
            </a:r>
            <a:r>
              <a:rPr lang="en-GB" b="0" i="0" dirty="0">
                <a:effectLst/>
                <a:latin typeface="Georgia" panose="02040502050405020303" pitchFamily="18" charset="0"/>
              </a:rPr>
              <a:t> "great, large" (see </a:t>
            </a:r>
            <a:r>
              <a:rPr lang="en-GB" b="1" i="0" dirty="0">
                <a:solidFill>
                  <a:srgbClr val="83001D"/>
                </a:solidFill>
                <a:effectLst/>
                <a:latin typeface="Georgia" panose="02040502050405020303" pitchFamily="18" charset="0"/>
                <a:hlinkClick r:id="rId5" tooltip="Etymology, meaning and definition of mickle "/>
              </a:rPr>
              <a:t>mickle</a:t>
            </a:r>
            <a:r>
              <a:rPr lang="en-GB" b="0" i="0" dirty="0">
                <a:effectLst/>
                <a:latin typeface="Georgia" panose="02040502050405020303" pitchFamily="18" charset="0"/>
              </a:rPr>
              <a:t>), hence, in later use, superlative of </a:t>
            </a:r>
            <a:r>
              <a:rPr lang="en-GB" b="1" i="0" dirty="0">
                <a:solidFill>
                  <a:srgbClr val="83001D"/>
                </a:solidFill>
                <a:effectLst/>
                <a:latin typeface="Georgia" panose="02040502050405020303" pitchFamily="18" charset="0"/>
                <a:hlinkClick r:id="rId6" tooltip="Etymology, meaning and definition of much "/>
              </a:rPr>
              <a:t>much</a:t>
            </a:r>
            <a:r>
              <a:rPr lang="en-GB" b="0" i="0" dirty="0">
                <a:effectLst/>
                <a:latin typeface="Georgia" panose="02040502050405020303" pitchFamily="18" charset="0"/>
              </a:rPr>
              <a:t>. The vowel has been influenced by </a:t>
            </a:r>
            <a:r>
              <a:rPr lang="en-GB" b="0" i="1" dirty="0">
                <a:effectLst/>
                <a:latin typeface="Georgia" panose="02040502050405020303" pitchFamily="18" charset="0"/>
              </a:rPr>
              <a:t>more</a:t>
            </a:r>
            <a:r>
              <a:rPr lang="en-GB" b="0" i="0" dirty="0">
                <a:effectLst/>
                <a:latin typeface="Georgia" panose="02040502050405020303" pitchFamily="18" charset="0"/>
              </a:rPr>
              <a:t>.</a:t>
            </a:r>
          </a:p>
          <a:p>
            <a:pPr algn="l"/>
            <a:r>
              <a:rPr lang="en-GB" b="0" i="0" dirty="0">
                <a:effectLst/>
                <a:latin typeface="Georgia" panose="02040502050405020303" pitchFamily="18" charset="0"/>
              </a:rPr>
              <a:t>Original sense of "greatest" survives in phrase </a:t>
            </a:r>
            <a:r>
              <a:rPr lang="en-GB" b="1" i="1" dirty="0">
                <a:effectLst/>
                <a:latin typeface="Georgia" panose="02040502050405020303" pitchFamily="18" charset="0"/>
              </a:rPr>
              <a:t>for the most part</a:t>
            </a:r>
            <a:r>
              <a:rPr lang="en-GB" b="0" i="0" dirty="0">
                <a:effectLst/>
                <a:latin typeface="Georgia" panose="02040502050405020303" pitchFamily="18" charset="0"/>
              </a:rPr>
              <a:t> (mid-14c.; late Old English had </a:t>
            </a:r>
            <a:r>
              <a:rPr lang="en-GB" b="0" i="1" dirty="0" err="1">
                <a:effectLst/>
                <a:latin typeface="Georgia" panose="02040502050405020303" pitchFamily="18" charset="0"/>
              </a:rPr>
              <a:t>þa</a:t>
            </a:r>
            <a:r>
              <a:rPr lang="en-GB" b="0" i="1" dirty="0">
                <a:effectLst/>
                <a:latin typeface="Georgia" panose="02040502050405020303" pitchFamily="18" charset="0"/>
              </a:rPr>
              <a:t> </a:t>
            </a:r>
            <a:r>
              <a:rPr lang="en-GB" b="0" i="1" dirty="0" err="1">
                <a:effectLst/>
                <a:latin typeface="Georgia" panose="02040502050405020303" pitchFamily="18" charset="0"/>
              </a:rPr>
              <a:t>mæste</a:t>
            </a:r>
            <a:r>
              <a:rPr lang="en-GB" b="0" i="1" dirty="0">
                <a:effectLst/>
                <a:latin typeface="Georgia" panose="02040502050405020303" pitchFamily="18" charset="0"/>
              </a:rPr>
              <a:t> </a:t>
            </a:r>
            <a:r>
              <a:rPr lang="en-GB" b="0" i="1" dirty="0" err="1">
                <a:effectLst/>
                <a:latin typeface="Georgia" panose="02040502050405020303" pitchFamily="18" charset="0"/>
              </a:rPr>
              <a:t>dæl</a:t>
            </a:r>
            <a:r>
              <a:rPr lang="en-GB" b="0" i="0" dirty="0">
                <a:effectLst/>
                <a:latin typeface="Georgia" panose="02040502050405020303" pitchFamily="18" charset="0"/>
              </a:rPr>
              <a:t>). Slang </a:t>
            </a:r>
            <a:r>
              <a:rPr lang="en-GB" b="1" i="1" dirty="0">
                <a:effectLst/>
                <a:latin typeface="Georgia" panose="02040502050405020303" pitchFamily="18" charset="0"/>
              </a:rPr>
              <a:t>the most</a:t>
            </a:r>
            <a:r>
              <a:rPr lang="en-GB" b="0" i="0" dirty="0">
                <a:effectLst/>
                <a:latin typeface="Georgia" panose="02040502050405020303" pitchFamily="18" charset="0"/>
              </a:rPr>
              <a:t> meaning "the best, extremely good" is attested from 1953. Also used as an adverb in Old English and in late Old English as a noun, "the greatest or greater number." The sense of "greatest value or advantage" in the phrase </a:t>
            </a:r>
            <a:r>
              <a:rPr lang="en-GB" b="1" i="1" dirty="0">
                <a:effectLst/>
                <a:latin typeface="Georgia" panose="02040502050405020303" pitchFamily="18" charset="0"/>
              </a:rPr>
              <a:t>make the most of</a:t>
            </a:r>
            <a:r>
              <a:rPr lang="en-GB" b="0" i="0" dirty="0">
                <a:effectLst/>
                <a:latin typeface="Georgia" panose="02040502050405020303" pitchFamily="18" charset="0"/>
              </a:rPr>
              <a:t> (something) is by 1520s. Related: </a:t>
            </a:r>
            <a:r>
              <a:rPr lang="en-GB" b="0" i="1" dirty="0">
                <a:effectLst/>
                <a:latin typeface="Georgia" panose="02040502050405020303" pitchFamily="18" charset="0"/>
              </a:rPr>
              <a:t>Mostly</a:t>
            </a:r>
            <a:r>
              <a:rPr lang="en-GB" b="0" i="0" dirty="0">
                <a:effectLst/>
                <a:latin typeface="Georgia" panose="02040502050405020303" pitchFamily="18" charset="0"/>
              </a:rPr>
              <a:t>.</a:t>
            </a:r>
          </a:p>
          <a:p>
            <a:pPr algn="l"/>
            <a:r>
              <a:rPr lang="en-GB" b="0" i="0" dirty="0">
                <a:effectLst/>
                <a:latin typeface="Georgia" panose="02040502050405020303" pitchFamily="18" charset="0"/>
              </a:rPr>
              <a:t>Double superlative </a:t>
            </a:r>
            <a:r>
              <a:rPr lang="en-GB" b="1" i="1" dirty="0" err="1">
                <a:effectLst/>
                <a:latin typeface="Georgia" panose="02040502050405020303" pitchFamily="18" charset="0"/>
              </a:rPr>
              <a:t>mostest</a:t>
            </a:r>
            <a:r>
              <a:rPr lang="en-GB" b="0" i="0" dirty="0">
                <a:effectLst/>
                <a:latin typeface="Georgia" panose="02040502050405020303" pitchFamily="18" charset="0"/>
              </a:rPr>
              <a:t> "greatest amount or degree" is by 1849 in U.S. Southern and African-American vernacular. The formula for victory in battle attributed to famously unschooled Confederate Lt. Gen. Nathan Bedford Forrest is first attested (1886) as </a:t>
            </a:r>
            <a:r>
              <a:rPr lang="en-GB" b="0" i="1" dirty="0">
                <a:effectLst/>
                <a:latin typeface="Georgia" panose="02040502050405020303" pitchFamily="18" charset="0"/>
              </a:rPr>
              <a:t>Git thar the fastest with the </a:t>
            </a:r>
            <a:r>
              <a:rPr lang="en-GB" b="0" i="1" dirty="0" err="1">
                <a:effectLst/>
                <a:latin typeface="Georgia" panose="02040502050405020303" pitchFamily="18" charset="0"/>
              </a:rPr>
              <a:t>mostest</a:t>
            </a:r>
            <a:r>
              <a:rPr lang="en-GB" b="0" i="1" dirty="0">
                <a:effectLst/>
                <a:latin typeface="Georgia" panose="02040502050405020303" pitchFamily="18" charset="0"/>
              </a:rPr>
              <a:t> men</a:t>
            </a:r>
            <a:r>
              <a:rPr lang="en-GB" b="0" i="0" dirty="0">
                <a:effectLst/>
                <a:latin typeface="Georgia" panose="02040502050405020303" pitchFamily="18" charset="0"/>
              </a:rPr>
              <a:t>.</a:t>
            </a:r>
          </a:p>
          <a:p>
            <a:pPr algn="l"/>
            <a:r>
              <a:rPr lang="en-GB" b="0" i="0" dirty="0">
                <a:effectLst/>
                <a:latin typeface="Georgia" panose="02040502050405020303" pitchFamily="18" charset="0"/>
              </a:rPr>
              <a:t>From 15c.-17c. English also had </a:t>
            </a:r>
            <a:r>
              <a:rPr lang="en-GB" b="0" i="1" dirty="0" err="1">
                <a:effectLst/>
                <a:latin typeface="Georgia" panose="02040502050405020303" pitchFamily="18" charset="0"/>
              </a:rPr>
              <a:t>mostwhat</a:t>
            </a:r>
            <a:r>
              <a:rPr lang="en-GB" b="0" i="0" dirty="0">
                <a:effectLst/>
                <a:latin typeface="Georgia" panose="02040502050405020303" pitchFamily="18" charset="0"/>
              </a:rPr>
              <a:t> "for the most part," </a:t>
            </a:r>
            <a:r>
              <a:rPr lang="en-GB" b="0" i="1" dirty="0" err="1">
                <a:effectLst/>
                <a:latin typeface="Georgia" panose="02040502050405020303" pitchFamily="18" charset="0"/>
              </a:rPr>
              <a:t>mostwhen</a:t>
            </a:r>
            <a:r>
              <a:rPr lang="en-GB" b="0" i="0" dirty="0">
                <a:effectLst/>
                <a:latin typeface="Georgia" panose="02040502050405020303" pitchFamily="18" charset="0"/>
              </a:rPr>
              <a:t> "on most occasions," </a:t>
            </a:r>
            <a:r>
              <a:rPr lang="en-GB" b="0" i="1" dirty="0" err="1">
                <a:effectLst/>
                <a:latin typeface="Georgia" panose="02040502050405020303" pitchFamily="18" charset="0"/>
              </a:rPr>
              <a:t>mostwhere</a:t>
            </a:r>
            <a:r>
              <a:rPr lang="en-GB" b="0" i="0" dirty="0">
                <a:effectLst/>
                <a:latin typeface="Georgia" panose="02040502050405020303" pitchFamily="18" charset="0"/>
              </a:rPr>
              <a:t> "in most places."</a:t>
            </a:r>
          </a:p>
        </p:txBody>
      </p:sp>
    </p:spTree>
    <p:extLst>
      <p:ext uri="{BB962C8B-B14F-4D97-AF65-F5344CB8AC3E}">
        <p14:creationId xmlns:p14="http://schemas.microsoft.com/office/powerpoint/2010/main" val="812214958"/>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words linked to sure and most?</a:t>
            </a:r>
          </a:p>
        </p:txBody>
      </p:sp>
    </p:spTree>
    <p:extLst>
      <p:ext uri="{BB962C8B-B14F-4D97-AF65-F5344CB8AC3E}">
        <p14:creationId xmlns:p14="http://schemas.microsoft.com/office/powerpoint/2010/main" val="4027390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ies</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816977"/>
          </a:xfrm>
          <a:prstGeom prst="rect">
            <a:avLst/>
          </a:prstGeom>
          <a:noFill/>
        </p:spPr>
        <p:txBody>
          <a:bodyPr wrap="square" rtlCol="0">
            <a:spAutoFit/>
          </a:bodyPr>
          <a:lstStyle/>
          <a:p>
            <a:r>
              <a:rPr lang="en-GB" sz="7200" dirty="0">
                <a:latin typeface="Twinkl Cursive Looped" panose="02000000000000000000" pitchFamily="2" charset="0"/>
              </a:rPr>
              <a:t>Words linked to sure…</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Ensure</a:t>
            </a:r>
          </a:p>
          <a:p>
            <a:pPr algn="l">
              <a:buFont typeface="Arial" panose="020B0604020202020204" pitchFamily="34" charset="0"/>
              <a:buChar char="•"/>
            </a:pPr>
            <a:r>
              <a:rPr lang="en-GB" sz="6000" dirty="0">
                <a:solidFill>
                  <a:srgbClr val="202124"/>
                </a:solidFill>
                <a:latin typeface="Twinkl Cursive Looped" panose="02000000000000000000" pitchFamily="2" charset="0"/>
              </a:rPr>
              <a:t>Insure</a:t>
            </a:r>
          </a:p>
          <a:p>
            <a:pPr algn="l">
              <a:buFont typeface="Arial" panose="020B0604020202020204" pitchFamily="34" charset="0"/>
              <a:buChar char="•"/>
            </a:pPr>
            <a:r>
              <a:rPr lang="en-GB" sz="6000" dirty="0">
                <a:solidFill>
                  <a:srgbClr val="202124"/>
                </a:solidFill>
                <a:latin typeface="Twinkl Cursive Looped" panose="02000000000000000000" pitchFamily="2" charset="0"/>
              </a:rPr>
              <a:t>Secure</a:t>
            </a:r>
          </a:p>
          <a:p>
            <a:pPr algn="l">
              <a:buFont typeface="Arial" panose="020B0604020202020204" pitchFamily="34" charset="0"/>
              <a:buChar char="•"/>
            </a:pPr>
            <a:r>
              <a:rPr lang="en-GB" sz="6000" dirty="0">
                <a:solidFill>
                  <a:srgbClr val="202124"/>
                </a:solidFill>
                <a:latin typeface="Twinkl Cursive Looped" panose="02000000000000000000" pitchFamily="2" charset="0"/>
              </a:rPr>
              <a:t>Unsure</a:t>
            </a:r>
          </a:p>
          <a:p>
            <a:pPr algn="l">
              <a:buFont typeface="Arial" panose="020B0604020202020204" pitchFamily="34" charset="0"/>
              <a:buChar char="•"/>
            </a:pPr>
            <a:r>
              <a:rPr lang="en-GB" sz="6000" dirty="0">
                <a:solidFill>
                  <a:srgbClr val="202124"/>
                </a:solidFill>
                <a:latin typeface="Twinkl Cursive Looped" panose="02000000000000000000" pitchFamily="2" charset="0"/>
              </a:rPr>
              <a:t>Surely </a:t>
            </a:r>
            <a:endParaRPr lang="en-GB" sz="60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6924973"/>
          </a:xfrm>
          <a:prstGeom prst="rect">
            <a:avLst/>
          </a:prstGeom>
          <a:noFill/>
        </p:spPr>
        <p:txBody>
          <a:bodyPr wrap="square" rtlCol="0">
            <a:spAutoFit/>
          </a:bodyPr>
          <a:lstStyle/>
          <a:p>
            <a:r>
              <a:rPr lang="en-GB" sz="7200" dirty="0">
                <a:latin typeface="Twinkl Cursive Looped" panose="02000000000000000000" pitchFamily="2" charset="0"/>
              </a:rPr>
              <a:t>Words linked to most…</a:t>
            </a:r>
          </a:p>
          <a:p>
            <a:pPr algn="l">
              <a:buFont typeface="Arial" panose="020B0604020202020204" pitchFamily="34" charset="0"/>
              <a:buChar char="•"/>
            </a:pPr>
            <a:r>
              <a:rPr lang="en-GB" sz="6000" dirty="0">
                <a:solidFill>
                  <a:srgbClr val="202124"/>
                </a:solidFill>
                <a:latin typeface="Twinkl Cursive Looped" panose="02000000000000000000" pitchFamily="2" charset="0"/>
              </a:rPr>
              <a:t>Bottom-most</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Uppermost</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Western</a:t>
            </a:r>
            <a:r>
              <a:rPr lang="en-GB" sz="6000" dirty="0">
                <a:solidFill>
                  <a:srgbClr val="202124"/>
                </a:solidFill>
                <a:latin typeface="Twinkl Cursive Looped" panose="02000000000000000000" pitchFamily="2" charset="0"/>
              </a:rPr>
              <a:t>most</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Southernmost </a:t>
            </a:r>
          </a:p>
          <a:p>
            <a:pPr algn="l">
              <a:buFont typeface="Arial" panose="020B0604020202020204" pitchFamily="34" charset="0"/>
              <a:buChar char="•"/>
            </a:pPr>
            <a:r>
              <a:rPr lang="en-GB" sz="6000" dirty="0">
                <a:solidFill>
                  <a:srgbClr val="202124"/>
                </a:solidFill>
                <a:latin typeface="Twinkl Cursive Looped" panose="02000000000000000000" pitchFamily="2" charset="0"/>
              </a:rPr>
              <a:t>Lowermost </a:t>
            </a:r>
            <a:endParaRPr lang="en-GB" sz="60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4028016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flies</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882368" y="3698304"/>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Fly Clipart &amp; Fly Clip Art Images - HDClipartAll">
            <a:extLst>
              <a:ext uri="{FF2B5EF4-FFF2-40B4-BE49-F238E27FC236}">
                <a16:creationId xmlns:a16="http://schemas.microsoft.com/office/drawing/2014/main" id="{B940D3F9-0F26-71A1-8BAC-56BC483D01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875" y="313133"/>
            <a:ext cx="1990725" cy="229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tries</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49687"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Trying Cliparts, Download Free Trying Cliparts png images, Free  ClipArts on Clipart Library">
            <a:extLst>
              <a:ext uri="{FF2B5EF4-FFF2-40B4-BE49-F238E27FC236}">
                <a16:creationId xmlns:a16="http://schemas.microsoft.com/office/drawing/2014/main" id="{6E6D9AF8-1173-1E14-0082-9656853E85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0" y="445868"/>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83484" y="3624943"/>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8118"/>
            <a:ext cx="10515600" cy="1481650"/>
          </a:xfrm>
        </p:spPr>
        <p:txBody>
          <a:bodyPr>
            <a:normAutofit fontScale="90000"/>
          </a:bodyPr>
          <a:lstStyle/>
          <a:p>
            <a:pPr algn="ctr"/>
            <a:r>
              <a:rPr lang="en-GB" dirty="0">
                <a:latin typeface="Twinkl Cursive Looped" panose="02000000000000000000" pitchFamily="2" charset="0"/>
              </a:rPr>
              <a:t>flies</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7170" name="Picture 2" descr="Flies Clip Art - Flies Image">
            <a:extLst>
              <a:ext uri="{FF2B5EF4-FFF2-40B4-BE49-F238E27FC236}">
                <a16:creationId xmlns:a16="http://schemas.microsoft.com/office/drawing/2014/main" id="{8F4D5FC8-7E06-970A-3C77-43E6545ED0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757" y="481693"/>
            <a:ext cx="2667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7C94940-C41F-1172-E30E-B39D0EBBA2B5}"/>
              </a:ext>
            </a:extLst>
          </p:cNvPr>
          <p:cNvSpPr txBox="1"/>
          <p:nvPr/>
        </p:nvSpPr>
        <p:spPr>
          <a:xfrm>
            <a:off x="870857" y="2011527"/>
            <a:ext cx="914400" cy="369332"/>
          </a:xfrm>
          <a:prstGeom prst="rect">
            <a:avLst/>
          </a:prstGeom>
          <a:noFill/>
        </p:spPr>
        <p:txBody>
          <a:bodyPr wrap="square" rtlCol="0">
            <a:spAutoFit/>
          </a:bodyPr>
          <a:lstStyle/>
          <a:p>
            <a:r>
              <a:rPr lang="en-GB" dirty="0">
                <a:latin typeface="Twinkl Cursive Looped" panose="02000000000000000000" pitchFamily="2" charset="0"/>
              </a:rPr>
              <a:t>noun</a:t>
            </a: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verb</a:t>
            </a:r>
          </a:p>
        </p:txBody>
      </p:sp>
      <p:pic>
        <p:nvPicPr>
          <p:cNvPr id="7172" name="Picture 4" descr="Fly Clipart &amp; Fly Clip Art Images - HDClipartAll">
            <a:extLst>
              <a:ext uri="{FF2B5EF4-FFF2-40B4-BE49-F238E27FC236}">
                <a16:creationId xmlns:a16="http://schemas.microsoft.com/office/drawing/2014/main" id="{3BC474BA-7B3F-FA76-CE42-0336D57124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49518" y="509075"/>
            <a:ext cx="1990725" cy="2295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84E8E6F-1BE7-0AC6-2736-B2C73B5122B1}"/>
              </a:ext>
            </a:extLst>
          </p:cNvPr>
          <p:cNvSpPr txBox="1"/>
          <p:nvPr/>
        </p:nvSpPr>
        <p:spPr>
          <a:xfrm>
            <a:off x="2649654" y="2705351"/>
            <a:ext cx="7099864" cy="1569660"/>
          </a:xfrm>
          <a:prstGeom prst="rect">
            <a:avLst/>
          </a:prstGeom>
          <a:noFill/>
        </p:spPr>
        <p:txBody>
          <a:bodyPr wrap="square">
            <a:spAutoFit/>
          </a:bodyPr>
          <a:lstStyle/>
          <a:p>
            <a:r>
              <a:rPr lang="en-GB" sz="6000" dirty="0">
                <a:latin typeface="Twinkl Cursive Looped" panose="02000000000000000000" pitchFamily="2" charset="0"/>
              </a:rPr>
              <a:t>fl</a:t>
            </a:r>
            <a:r>
              <a:rPr lang="en-GB" sz="6000" dirty="0">
                <a:highlight>
                  <a:srgbClr val="FFFF00"/>
                </a:highlight>
                <a:latin typeface="Twinkl Cursive Looped" panose="02000000000000000000" pitchFamily="2" charset="0"/>
              </a:rPr>
              <a:t>y</a:t>
            </a:r>
            <a:r>
              <a:rPr lang="en-GB" sz="6000" dirty="0">
                <a:latin typeface="Twinkl Cursive Looped" panose="02000000000000000000" pitchFamily="2" charset="0"/>
              </a:rPr>
              <a:t> -&gt;</a:t>
            </a:r>
            <a:r>
              <a:rPr lang="en-GB" sz="6000" dirty="0" err="1">
                <a:highlight>
                  <a:srgbClr val="FFFF00"/>
                </a:highlight>
                <a:latin typeface="Twinkl Cursive Looped" panose="02000000000000000000" pitchFamily="2" charset="0"/>
              </a:rPr>
              <a:t>i</a:t>
            </a:r>
            <a:r>
              <a:rPr lang="en-GB" sz="6000" dirty="0">
                <a:latin typeface="Twinkl Cursive Looped" panose="02000000000000000000" pitchFamily="2" charset="0"/>
              </a:rPr>
              <a:t> + es = flies</a:t>
            </a:r>
            <a:br>
              <a:rPr lang="en-GB" dirty="0">
                <a:latin typeface="Twinkl Cursive Looped" panose="02000000000000000000" pitchFamily="2" charset="0"/>
              </a:rPr>
            </a:br>
            <a:br>
              <a:rPr lang="en-GB" dirty="0">
                <a:latin typeface="Twinkl Cursive Looped" panose="02000000000000000000" pitchFamily="2" charset="0"/>
              </a:rPr>
            </a:br>
            <a:endParaRPr lang="en-GB" dirty="0"/>
          </a:p>
        </p:txBody>
      </p:sp>
      <p:sp>
        <p:nvSpPr>
          <p:cNvPr id="8" name="TextBox 7">
            <a:extLst>
              <a:ext uri="{FF2B5EF4-FFF2-40B4-BE49-F238E27FC236}">
                <a16:creationId xmlns:a16="http://schemas.microsoft.com/office/drawing/2014/main" id="{F5C04886-A3D8-5661-B674-235A2BB5D691}"/>
              </a:ext>
            </a:extLst>
          </p:cNvPr>
          <p:cNvSpPr txBox="1"/>
          <p:nvPr/>
        </p:nvSpPr>
        <p:spPr>
          <a:xfrm>
            <a:off x="856569" y="4320890"/>
            <a:ext cx="10293123" cy="1938992"/>
          </a:xfrm>
          <a:prstGeom prst="rect">
            <a:avLst/>
          </a:prstGeom>
          <a:noFill/>
        </p:spPr>
        <p:txBody>
          <a:bodyPr wrap="square">
            <a:spAutoFit/>
          </a:bodyPr>
          <a:lstStyle/>
          <a:p>
            <a:r>
              <a:rPr lang="en-GB" sz="4000" dirty="0">
                <a:latin typeface="Twinkl Cursive Looped" panose="02000000000000000000" pitchFamily="2" charset="0"/>
              </a:rPr>
              <a:t>Definition</a:t>
            </a:r>
            <a:br>
              <a:rPr lang="en-GB" sz="4000" dirty="0">
                <a:latin typeface="Twinkl Cursive Looped" panose="02000000000000000000" pitchFamily="2" charset="0"/>
              </a:rPr>
            </a:br>
            <a:r>
              <a:rPr lang="en-GB" sz="4000" dirty="0">
                <a:latin typeface="Twinkl Cursive Looped" panose="02000000000000000000" pitchFamily="2" charset="0"/>
              </a:rPr>
              <a:t>noun – more than one fly </a:t>
            </a:r>
            <a:br>
              <a:rPr lang="en-GB" sz="4000" dirty="0">
                <a:latin typeface="Twinkl Cursive Looped" panose="02000000000000000000" pitchFamily="2" charset="0"/>
              </a:rPr>
            </a:br>
            <a:r>
              <a:rPr lang="en-GB" sz="4000" dirty="0">
                <a:latin typeface="Twinkl Cursive Looped" panose="02000000000000000000" pitchFamily="2" charset="0"/>
              </a:rPr>
              <a:t>verb – moves through the air</a:t>
            </a:r>
            <a:endParaRPr lang="en-GB" sz="4000" dirty="0"/>
          </a:p>
        </p:txBody>
      </p:sp>
    </p:spTree>
    <p:extLst>
      <p:ext uri="{BB962C8B-B14F-4D97-AF65-F5344CB8AC3E}">
        <p14:creationId xmlns:p14="http://schemas.microsoft.com/office/powerpoint/2010/main" val="9271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5"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8118"/>
            <a:ext cx="10515600" cy="1481650"/>
          </a:xfrm>
        </p:spPr>
        <p:txBody>
          <a:bodyPr>
            <a:normAutofit fontScale="90000"/>
          </a:bodyPr>
          <a:lstStyle/>
          <a:p>
            <a:pPr algn="ctr"/>
            <a:r>
              <a:rPr lang="en-GB" dirty="0">
                <a:latin typeface="Twinkl Cursive Looped" panose="02000000000000000000" pitchFamily="2" charset="0"/>
              </a:rPr>
              <a:t>tries</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870857" y="2011527"/>
            <a:ext cx="914400" cy="369332"/>
          </a:xfrm>
          <a:prstGeom prst="rect">
            <a:avLst/>
          </a:prstGeom>
          <a:noFill/>
        </p:spPr>
        <p:txBody>
          <a:bodyPr wrap="square" rtlCol="0">
            <a:spAutoFit/>
          </a:bodyPr>
          <a:lstStyle/>
          <a:p>
            <a:r>
              <a:rPr lang="en-GB" dirty="0">
                <a:latin typeface="Twinkl Cursive Looped" panose="02000000000000000000" pitchFamily="2" charset="0"/>
              </a:rPr>
              <a:t>noun</a:t>
            </a: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verb</a:t>
            </a:r>
          </a:p>
        </p:txBody>
      </p:sp>
      <p:sp>
        <p:nvSpPr>
          <p:cNvPr id="5" name="TextBox 4">
            <a:extLst>
              <a:ext uri="{FF2B5EF4-FFF2-40B4-BE49-F238E27FC236}">
                <a16:creationId xmlns:a16="http://schemas.microsoft.com/office/drawing/2014/main" id="{584E8E6F-1BE7-0AC6-2736-B2C73B5122B1}"/>
              </a:ext>
            </a:extLst>
          </p:cNvPr>
          <p:cNvSpPr txBox="1"/>
          <p:nvPr/>
        </p:nvSpPr>
        <p:spPr>
          <a:xfrm>
            <a:off x="2649654" y="2705351"/>
            <a:ext cx="7099864" cy="1569660"/>
          </a:xfrm>
          <a:prstGeom prst="rect">
            <a:avLst/>
          </a:prstGeom>
          <a:noFill/>
        </p:spPr>
        <p:txBody>
          <a:bodyPr wrap="square">
            <a:spAutoFit/>
          </a:bodyPr>
          <a:lstStyle/>
          <a:p>
            <a:r>
              <a:rPr lang="en-GB" sz="6000" dirty="0">
                <a:highlight>
                  <a:srgbClr val="FFFF00"/>
                </a:highlight>
                <a:latin typeface="Twinkl Cursive Looped" panose="02000000000000000000" pitchFamily="2" charset="0"/>
              </a:rPr>
              <a:t>try</a:t>
            </a:r>
            <a:r>
              <a:rPr lang="en-GB" sz="6000" dirty="0">
                <a:latin typeface="Twinkl Cursive Looped" panose="02000000000000000000" pitchFamily="2" charset="0"/>
              </a:rPr>
              <a:t> -&gt;</a:t>
            </a:r>
            <a:r>
              <a:rPr lang="en-GB" sz="6000" dirty="0" err="1">
                <a:highlight>
                  <a:srgbClr val="FFFF00"/>
                </a:highlight>
                <a:latin typeface="Twinkl Cursive Looped" panose="02000000000000000000" pitchFamily="2" charset="0"/>
              </a:rPr>
              <a:t>i</a:t>
            </a:r>
            <a:r>
              <a:rPr lang="en-GB" sz="6000" dirty="0">
                <a:latin typeface="Twinkl Cursive Looped" panose="02000000000000000000" pitchFamily="2" charset="0"/>
              </a:rPr>
              <a:t> + es = tries</a:t>
            </a:r>
            <a:br>
              <a:rPr lang="en-GB" dirty="0">
                <a:latin typeface="Twinkl Cursive Looped" panose="02000000000000000000" pitchFamily="2" charset="0"/>
              </a:rPr>
            </a:br>
            <a:br>
              <a:rPr lang="en-GB" dirty="0">
                <a:latin typeface="Twinkl Cursive Looped" panose="02000000000000000000" pitchFamily="2" charset="0"/>
              </a:rPr>
            </a:br>
            <a:endParaRPr lang="en-GB" dirty="0"/>
          </a:p>
        </p:txBody>
      </p:sp>
      <p:sp>
        <p:nvSpPr>
          <p:cNvPr id="8" name="TextBox 7">
            <a:extLst>
              <a:ext uri="{FF2B5EF4-FFF2-40B4-BE49-F238E27FC236}">
                <a16:creationId xmlns:a16="http://schemas.microsoft.com/office/drawing/2014/main" id="{F5C04886-A3D8-5661-B674-235A2BB5D691}"/>
              </a:ext>
            </a:extLst>
          </p:cNvPr>
          <p:cNvSpPr txBox="1"/>
          <p:nvPr/>
        </p:nvSpPr>
        <p:spPr>
          <a:xfrm>
            <a:off x="856569" y="4320890"/>
            <a:ext cx="10293123" cy="1938992"/>
          </a:xfrm>
          <a:prstGeom prst="rect">
            <a:avLst/>
          </a:prstGeom>
          <a:noFill/>
        </p:spPr>
        <p:txBody>
          <a:bodyPr wrap="square">
            <a:spAutoFit/>
          </a:bodyPr>
          <a:lstStyle/>
          <a:p>
            <a:r>
              <a:rPr lang="en-GB" sz="4000" dirty="0">
                <a:latin typeface="Twinkl Cursive Looped" panose="02000000000000000000" pitchFamily="2" charset="0"/>
              </a:rPr>
              <a:t>Definition</a:t>
            </a:r>
            <a:br>
              <a:rPr lang="en-GB" sz="4000" dirty="0">
                <a:latin typeface="Twinkl Cursive Looped" panose="02000000000000000000" pitchFamily="2" charset="0"/>
              </a:rPr>
            </a:br>
            <a:r>
              <a:rPr lang="en-GB" sz="4000" dirty="0">
                <a:latin typeface="Twinkl Cursive Looped" panose="02000000000000000000" pitchFamily="2" charset="0"/>
              </a:rPr>
              <a:t>Noun - a score in rugby</a:t>
            </a:r>
            <a:br>
              <a:rPr lang="en-GB" sz="4000" dirty="0">
                <a:latin typeface="Twinkl Cursive Looped" panose="02000000000000000000" pitchFamily="2" charset="0"/>
              </a:rPr>
            </a:br>
            <a:r>
              <a:rPr lang="en-GB" sz="4000" dirty="0">
                <a:latin typeface="Twinkl Cursive Looped" panose="02000000000000000000" pitchFamily="2" charset="0"/>
              </a:rPr>
              <a:t>verb – making an effort</a:t>
            </a:r>
            <a:endParaRPr lang="en-GB" sz="4000" dirty="0"/>
          </a:p>
        </p:txBody>
      </p:sp>
      <p:pic>
        <p:nvPicPr>
          <p:cNvPr id="4" name="Picture 4" descr="Illustration Of A Female Rugby Player Scoring A Goal Royalty Free SVG,  Cliparts, Vectors, And Stock Illustration. Image 31123267.">
            <a:extLst>
              <a:ext uri="{FF2B5EF4-FFF2-40B4-BE49-F238E27FC236}">
                <a16:creationId xmlns:a16="http://schemas.microsoft.com/office/drawing/2014/main" id="{8D536B22-B86F-0FE3-78A5-AFDB22E69C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957" y="68427"/>
            <a:ext cx="2362200" cy="19431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Free Trying Cliparts, Download Free Trying Cliparts png images, Free  ClipArts on Clipart Library">
            <a:extLst>
              <a:ext uri="{FF2B5EF4-FFF2-40B4-BE49-F238E27FC236}">
                <a16:creationId xmlns:a16="http://schemas.microsoft.com/office/drawing/2014/main" id="{26A811D3-EF1D-B25F-07B7-CE93959977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77362" y="396882"/>
            <a:ext cx="22479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84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5"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8118"/>
            <a:ext cx="10515600" cy="1481650"/>
          </a:xfrm>
        </p:spPr>
        <p:txBody>
          <a:bodyPr>
            <a:normAutofit fontScale="90000"/>
          </a:bodyPr>
          <a:lstStyle/>
          <a:p>
            <a:pPr algn="ctr"/>
            <a:r>
              <a:rPr lang="en-GB" dirty="0">
                <a:latin typeface="Twinkl Cursive Looped" panose="02000000000000000000" pitchFamily="2" charset="0"/>
              </a:rPr>
              <a:t>babies</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3" name="TextBox 2">
            <a:extLst>
              <a:ext uri="{FF2B5EF4-FFF2-40B4-BE49-F238E27FC236}">
                <a16:creationId xmlns:a16="http://schemas.microsoft.com/office/drawing/2014/main" id="{E7C94940-C41F-1172-E30E-B39D0EBBA2B5}"/>
              </a:ext>
            </a:extLst>
          </p:cNvPr>
          <p:cNvSpPr txBox="1"/>
          <p:nvPr/>
        </p:nvSpPr>
        <p:spPr>
          <a:xfrm>
            <a:off x="870857" y="2011527"/>
            <a:ext cx="914400" cy="369332"/>
          </a:xfrm>
          <a:prstGeom prst="rect">
            <a:avLst/>
          </a:prstGeom>
          <a:noFill/>
        </p:spPr>
        <p:txBody>
          <a:bodyPr wrap="square" rtlCol="0">
            <a:spAutoFit/>
          </a:bodyPr>
          <a:lstStyle/>
          <a:p>
            <a:r>
              <a:rPr lang="en-GB" dirty="0">
                <a:latin typeface="Twinkl Cursive Looped" panose="02000000000000000000" pitchFamily="2" charset="0"/>
              </a:rPr>
              <a:t>noun</a:t>
            </a: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verb</a:t>
            </a:r>
          </a:p>
        </p:txBody>
      </p:sp>
      <p:sp>
        <p:nvSpPr>
          <p:cNvPr id="5" name="TextBox 4">
            <a:extLst>
              <a:ext uri="{FF2B5EF4-FFF2-40B4-BE49-F238E27FC236}">
                <a16:creationId xmlns:a16="http://schemas.microsoft.com/office/drawing/2014/main" id="{584E8E6F-1BE7-0AC6-2736-B2C73B5122B1}"/>
              </a:ext>
            </a:extLst>
          </p:cNvPr>
          <p:cNvSpPr txBox="1"/>
          <p:nvPr/>
        </p:nvSpPr>
        <p:spPr>
          <a:xfrm>
            <a:off x="1785257" y="2705351"/>
            <a:ext cx="7964261" cy="1569660"/>
          </a:xfrm>
          <a:prstGeom prst="rect">
            <a:avLst/>
          </a:prstGeom>
          <a:noFill/>
        </p:spPr>
        <p:txBody>
          <a:bodyPr wrap="square">
            <a:spAutoFit/>
          </a:bodyPr>
          <a:lstStyle/>
          <a:p>
            <a:r>
              <a:rPr lang="en-GB" sz="6000" dirty="0">
                <a:highlight>
                  <a:srgbClr val="FFFF00"/>
                </a:highlight>
                <a:latin typeface="Twinkl Cursive Looped" panose="02000000000000000000" pitchFamily="2" charset="0"/>
              </a:rPr>
              <a:t>baby</a:t>
            </a:r>
            <a:r>
              <a:rPr lang="en-GB" sz="6000" dirty="0">
                <a:latin typeface="Twinkl Cursive Looped" panose="02000000000000000000" pitchFamily="2" charset="0"/>
              </a:rPr>
              <a:t> -&gt;</a:t>
            </a:r>
            <a:r>
              <a:rPr lang="en-GB" sz="6000" dirty="0" err="1">
                <a:highlight>
                  <a:srgbClr val="FFFF00"/>
                </a:highlight>
                <a:latin typeface="Twinkl Cursive Looped" panose="02000000000000000000" pitchFamily="2" charset="0"/>
              </a:rPr>
              <a:t>i</a:t>
            </a:r>
            <a:r>
              <a:rPr lang="en-GB" sz="6000" dirty="0">
                <a:latin typeface="Twinkl Cursive Looped" panose="02000000000000000000" pitchFamily="2" charset="0"/>
              </a:rPr>
              <a:t> + es = babies</a:t>
            </a:r>
            <a:br>
              <a:rPr lang="en-GB" dirty="0">
                <a:latin typeface="Twinkl Cursive Looped" panose="02000000000000000000" pitchFamily="2" charset="0"/>
              </a:rPr>
            </a:br>
            <a:br>
              <a:rPr lang="en-GB" dirty="0">
                <a:latin typeface="Twinkl Cursive Looped" panose="02000000000000000000" pitchFamily="2" charset="0"/>
              </a:rPr>
            </a:br>
            <a:endParaRPr lang="en-GB" dirty="0"/>
          </a:p>
        </p:txBody>
      </p:sp>
      <p:sp>
        <p:nvSpPr>
          <p:cNvPr id="8" name="TextBox 7">
            <a:extLst>
              <a:ext uri="{FF2B5EF4-FFF2-40B4-BE49-F238E27FC236}">
                <a16:creationId xmlns:a16="http://schemas.microsoft.com/office/drawing/2014/main" id="{F5C04886-A3D8-5661-B674-235A2BB5D691}"/>
              </a:ext>
            </a:extLst>
          </p:cNvPr>
          <p:cNvSpPr txBox="1"/>
          <p:nvPr/>
        </p:nvSpPr>
        <p:spPr>
          <a:xfrm>
            <a:off x="856569" y="4320890"/>
            <a:ext cx="10293123" cy="1938992"/>
          </a:xfrm>
          <a:prstGeom prst="rect">
            <a:avLst/>
          </a:prstGeom>
          <a:noFill/>
        </p:spPr>
        <p:txBody>
          <a:bodyPr wrap="square">
            <a:spAutoFit/>
          </a:bodyPr>
          <a:lstStyle/>
          <a:p>
            <a:r>
              <a:rPr lang="en-GB" sz="4000" dirty="0">
                <a:latin typeface="Twinkl Cursive Looped" panose="02000000000000000000" pitchFamily="2" charset="0"/>
              </a:rPr>
              <a:t>Definition</a:t>
            </a:r>
            <a:br>
              <a:rPr lang="en-GB" sz="4000" dirty="0">
                <a:latin typeface="Twinkl Cursive Looped" panose="02000000000000000000" pitchFamily="2" charset="0"/>
              </a:rPr>
            </a:br>
            <a:r>
              <a:rPr lang="en-GB" sz="4000" dirty="0">
                <a:latin typeface="Twinkl Cursive Looped" panose="02000000000000000000" pitchFamily="2" charset="0"/>
              </a:rPr>
              <a:t>noun – more than one baby</a:t>
            </a:r>
            <a:br>
              <a:rPr lang="en-GB" sz="4000" dirty="0">
                <a:latin typeface="Twinkl Cursive Looped" panose="02000000000000000000" pitchFamily="2" charset="0"/>
              </a:rPr>
            </a:br>
            <a:r>
              <a:rPr lang="en-GB" sz="4000" dirty="0">
                <a:latin typeface="Twinkl Cursive Looped" panose="02000000000000000000" pitchFamily="2" charset="0"/>
              </a:rPr>
              <a:t>verb – treating someone like a baby</a:t>
            </a:r>
            <a:endParaRPr lang="en-GB" sz="4000" dirty="0"/>
          </a:p>
        </p:txBody>
      </p:sp>
      <p:pic>
        <p:nvPicPr>
          <p:cNvPr id="9" name="Picture 2" descr="2,519 Diverse Babies Illustrations &amp; Clip Art - iStock">
            <a:extLst>
              <a:ext uri="{FF2B5EF4-FFF2-40B4-BE49-F238E27FC236}">
                <a16:creationId xmlns:a16="http://schemas.microsoft.com/office/drawing/2014/main" id="{EF584440-6294-941B-74E6-B9963EA9FE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94" y="53068"/>
            <a:ext cx="1996849" cy="199684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Adult Character Like a Baby. Stock Illustration - Illustration of bottle,  adult: 39236951">
            <a:extLst>
              <a:ext uri="{FF2B5EF4-FFF2-40B4-BE49-F238E27FC236}">
                <a16:creationId xmlns:a16="http://schemas.microsoft.com/office/drawing/2014/main" id="{22F5653E-9F95-10AD-6071-BBA97478980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2609"/>
          <a:stretch/>
        </p:blipFill>
        <p:spPr bwMode="auto">
          <a:xfrm>
            <a:off x="9868447" y="283598"/>
            <a:ext cx="2067059" cy="1733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94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5"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E6E800-997A-F351-E222-76387F2E1708}"/>
              </a:ext>
            </a:extLst>
          </p:cNvPr>
          <p:cNvSpPr txBox="1"/>
          <p:nvPr/>
        </p:nvSpPr>
        <p:spPr>
          <a:xfrm>
            <a:off x="6096000" y="1243791"/>
            <a:ext cx="6098720" cy="646331"/>
          </a:xfrm>
          <a:prstGeom prst="rect">
            <a:avLst/>
          </a:prstGeom>
          <a:noFill/>
        </p:spPr>
        <p:txBody>
          <a:bodyPr wrap="square">
            <a:spAutoFit/>
          </a:bodyPr>
          <a:lstStyle/>
          <a:p>
            <a:r>
              <a:rPr lang="en-GB" dirty="0"/>
              <a:t>The –le spelling is the most common spelling for this sound at the end of words.</a:t>
            </a:r>
          </a:p>
        </p:txBody>
      </p:sp>
      <p:sp>
        <p:nvSpPr>
          <p:cNvPr id="6" name="TextBox 5">
            <a:extLst>
              <a:ext uri="{FF2B5EF4-FFF2-40B4-BE49-F238E27FC236}">
                <a16:creationId xmlns:a16="http://schemas.microsoft.com/office/drawing/2014/main" id="{6901029A-9598-E896-D897-5EEA56C4E623}"/>
              </a:ext>
            </a:extLst>
          </p:cNvPr>
          <p:cNvSpPr txBox="1"/>
          <p:nvPr/>
        </p:nvSpPr>
        <p:spPr>
          <a:xfrm>
            <a:off x="387805" y="320461"/>
            <a:ext cx="6098720" cy="646331"/>
          </a:xfrm>
          <a:prstGeom prst="rect">
            <a:avLst/>
          </a:prstGeom>
          <a:noFill/>
        </p:spPr>
        <p:txBody>
          <a:bodyPr wrap="square">
            <a:spAutoFit/>
          </a:bodyPr>
          <a:lstStyle/>
          <a:p>
            <a:r>
              <a:rPr lang="en-GB" dirty="0"/>
              <a:t>The –</a:t>
            </a:r>
            <a:r>
              <a:rPr lang="en-GB" dirty="0" err="1"/>
              <a:t>el</a:t>
            </a:r>
            <a:r>
              <a:rPr lang="en-GB" dirty="0"/>
              <a:t> spelling is much less common than –le. The –</a:t>
            </a:r>
            <a:r>
              <a:rPr lang="en-GB" dirty="0" err="1"/>
              <a:t>el</a:t>
            </a:r>
            <a:r>
              <a:rPr lang="en-GB" dirty="0"/>
              <a:t> spelling is used after m, n, r, s, v, w and more often than not after s.</a:t>
            </a:r>
          </a:p>
        </p:txBody>
      </p:sp>
      <p:sp>
        <p:nvSpPr>
          <p:cNvPr id="8" name="TextBox 7">
            <a:extLst>
              <a:ext uri="{FF2B5EF4-FFF2-40B4-BE49-F238E27FC236}">
                <a16:creationId xmlns:a16="http://schemas.microsoft.com/office/drawing/2014/main" id="{68171C71-1725-8B64-958E-6D0335F39766}"/>
              </a:ext>
            </a:extLst>
          </p:cNvPr>
          <p:cNvSpPr txBox="1"/>
          <p:nvPr/>
        </p:nvSpPr>
        <p:spPr>
          <a:xfrm>
            <a:off x="662669" y="2477006"/>
            <a:ext cx="6098720" cy="923330"/>
          </a:xfrm>
          <a:prstGeom prst="rect">
            <a:avLst/>
          </a:prstGeom>
          <a:noFill/>
        </p:spPr>
        <p:txBody>
          <a:bodyPr wrap="square">
            <a:spAutoFit/>
          </a:bodyPr>
          <a:lstStyle/>
          <a:p>
            <a:r>
              <a:rPr lang="en-GB" dirty="0"/>
              <a:t>The –e at the end of the root word is dropped before –</a:t>
            </a:r>
            <a:r>
              <a:rPr lang="en-GB" dirty="0" err="1"/>
              <a:t>ing</a:t>
            </a:r>
            <a:r>
              <a:rPr lang="en-GB" dirty="0"/>
              <a:t>, –ed, –er, –</a:t>
            </a:r>
            <a:r>
              <a:rPr lang="en-GB" dirty="0" err="1"/>
              <a:t>est</a:t>
            </a:r>
            <a:r>
              <a:rPr lang="en-GB" dirty="0"/>
              <a:t>, –y or any other suffix beginning with a vowel letter is added. Exception: being</a:t>
            </a:r>
          </a:p>
        </p:txBody>
      </p:sp>
      <p:sp>
        <p:nvSpPr>
          <p:cNvPr id="11" name="TextBox 10">
            <a:extLst>
              <a:ext uri="{FF2B5EF4-FFF2-40B4-BE49-F238E27FC236}">
                <a16:creationId xmlns:a16="http://schemas.microsoft.com/office/drawing/2014/main" id="{A3288232-A83C-F785-EE16-76C7E1292BB1}"/>
              </a:ext>
            </a:extLst>
          </p:cNvPr>
          <p:cNvSpPr txBox="1"/>
          <p:nvPr/>
        </p:nvSpPr>
        <p:spPr>
          <a:xfrm>
            <a:off x="5972176" y="3400336"/>
            <a:ext cx="6098720" cy="923330"/>
          </a:xfrm>
          <a:prstGeom prst="rect">
            <a:avLst/>
          </a:prstGeom>
          <a:noFill/>
        </p:spPr>
        <p:txBody>
          <a:bodyPr wrap="square">
            <a:spAutoFit/>
          </a:bodyPr>
          <a:lstStyle/>
          <a:p>
            <a:r>
              <a:rPr lang="en-GB" dirty="0"/>
              <a:t>The y is changed to </a:t>
            </a:r>
            <a:r>
              <a:rPr lang="en-GB" dirty="0" err="1"/>
              <a:t>i</a:t>
            </a:r>
            <a:r>
              <a:rPr lang="en-GB" dirty="0"/>
              <a:t> before –ed, –er and –</a:t>
            </a:r>
            <a:r>
              <a:rPr lang="en-GB" dirty="0" err="1"/>
              <a:t>est</a:t>
            </a:r>
            <a:r>
              <a:rPr lang="en-GB" dirty="0"/>
              <a:t> are added, but not before – </a:t>
            </a:r>
            <a:r>
              <a:rPr lang="en-GB" dirty="0" err="1"/>
              <a:t>ing</a:t>
            </a:r>
            <a:r>
              <a:rPr lang="en-GB" dirty="0"/>
              <a:t> as this would result in ii. The only ordinary words with ii are skiing and taxiing. </a:t>
            </a:r>
          </a:p>
        </p:txBody>
      </p:sp>
      <p:sp>
        <p:nvSpPr>
          <p:cNvPr id="12" name="TextBox 11">
            <a:extLst>
              <a:ext uri="{FF2B5EF4-FFF2-40B4-BE49-F238E27FC236}">
                <a16:creationId xmlns:a16="http://schemas.microsoft.com/office/drawing/2014/main" id="{9DD3F497-AED8-264B-B001-B3576B2EBF00}"/>
              </a:ext>
            </a:extLst>
          </p:cNvPr>
          <p:cNvSpPr txBox="1"/>
          <p:nvPr/>
        </p:nvSpPr>
        <p:spPr>
          <a:xfrm>
            <a:off x="779689" y="4323666"/>
            <a:ext cx="6098720" cy="369332"/>
          </a:xfrm>
          <a:prstGeom prst="rect">
            <a:avLst/>
          </a:prstGeom>
          <a:noFill/>
        </p:spPr>
        <p:txBody>
          <a:bodyPr wrap="square">
            <a:spAutoFit/>
          </a:bodyPr>
          <a:lstStyle/>
          <a:p>
            <a:r>
              <a:rPr lang="en-GB" dirty="0"/>
              <a:t>The y is changed to </a:t>
            </a:r>
            <a:r>
              <a:rPr lang="en-GB" dirty="0" err="1"/>
              <a:t>i</a:t>
            </a:r>
            <a:r>
              <a:rPr lang="en-GB" dirty="0"/>
              <a:t> before –es is added.</a:t>
            </a:r>
          </a:p>
        </p:txBody>
      </p:sp>
      <p:sp>
        <p:nvSpPr>
          <p:cNvPr id="14" name="TextBox 13">
            <a:extLst>
              <a:ext uri="{FF2B5EF4-FFF2-40B4-BE49-F238E27FC236}">
                <a16:creationId xmlns:a16="http://schemas.microsoft.com/office/drawing/2014/main" id="{DBF96032-9AB2-8A8B-F01F-2F37B8756D0B}"/>
              </a:ext>
            </a:extLst>
          </p:cNvPr>
          <p:cNvSpPr txBox="1"/>
          <p:nvPr/>
        </p:nvSpPr>
        <p:spPr>
          <a:xfrm>
            <a:off x="5612947" y="5246996"/>
            <a:ext cx="6098720" cy="1200329"/>
          </a:xfrm>
          <a:prstGeom prst="rect">
            <a:avLst/>
          </a:prstGeom>
          <a:noFill/>
        </p:spPr>
        <p:txBody>
          <a:bodyPr wrap="square">
            <a:spAutoFit/>
          </a:bodyPr>
          <a:lstStyle/>
          <a:p>
            <a:r>
              <a:rPr lang="en-GB" dirty="0"/>
              <a:t>The last consonant letter of the root word is doubled to keep the /æ/, /ɛ/, /ɪ ɒ /, / / and /ʌ/ sound (i.e. to keep the vowel ‘short’). Exception: The letter ‘x’ is never doubled: mixing, mixed, boxer, sixes.</a:t>
            </a:r>
          </a:p>
        </p:txBody>
      </p:sp>
    </p:spTree>
    <p:extLst>
      <p:ext uri="{BB962C8B-B14F-4D97-AF65-F5344CB8AC3E}">
        <p14:creationId xmlns:p14="http://schemas.microsoft.com/office/powerpoint/2010/main" val="735258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 bird flies across the sky</a:t>
            </a:r>
            <a:r>
              <a:rPr lang="en-GB" dirty="0"/>
              <a:t>.</a:t>
            </a:r>
            <a:endParaRPr lang="en-GB" i="1" dirty="0"/>
          </a:p>
        </p:txBody>
      </p:sp>
      <p:sp>
        <p:nvSpPr>
          <p:cNvPr id="3" name="Title 1">
            <a:extLst>
              <a:ext uri="{FF2B5EF4-FFF2-40B4-BE49-F238E27FC236}">
                <a16:creationId xmlns:a16="http://schemas.microsoft.com/office/drawing/2014/main" id="{9713CB21-1344-FC21-188B-CA33D4788AE4}"/>
              </a:ext>
            </a:extLst>
          </p:cNvPr>
          <p:cNvSpPr txBox="1">
            <a:spLocks/>
          </p:cNvSpPr>
          <p:nvPr/>
        </p:nvSpPr>
        <p:spPr>
          <a:xfrm>
            <a:off x="3951514" y="3592979"/>
            <a:ext cx="1551214"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5029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Everyone tries hard at school.</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31AACC9-1D52-36AB-7872-EFE0A9ECDE73}"/>
              </a:ext>
            </a:extLst>
          </p:cNvPr>
          <p:cNvSpPr txBox="1">
            <a:spLocks/>
          </p:cNvSpPr>
          <p:nvPr/>
        </p:nvSpPr>
        <p:spPr>
          <a:xfrm>
            <a:off x="4294416" y="3592979"/>
            <a:ext cx="1665514"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9073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babies were crying loudly for their food.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1E8D8E9A-2050-8B3E-5A50-8F110C47080D}"/>
              </a:ext>
            </a:extLst>
          </p:cNvPr>
          <p:cNvSpPr txBox="1">
            <a:spLocks/>
          </p:cNvSpPr>
          <p:nvPr/>
        </p:nvSpPr>
        <p:spPr>
          <a:xfrm>
            <a:off x="2351314" y="2852154"/>
            <a:ext cx="2041072"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89493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most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338" name="Picture 2" descr="Download More Clip Art - More And Less Clipart PNG Image with No Background  - PNGkey.com">
            <a:extLst>
              <a:ext uri="{FF2B5EF4-FFF2-40B4-BE49-F238E27FC236}">
                <a16:creationId xmlns:a16="http://schemas.microsoft.com/office/drawing/2014/main" id="{ED2F2AC5-FD38-5463-2FBB-AE14566AB1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610961"/>
            <a:ext cx="2828925"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960C9F2-6D8B-3E63-89C7-E19901350DC1}"/>
              </a:ext>
            </a:extLst>
          </p:cNvPr>
          <p:cNvSpPr txBox="1"/>
          <p:nvPr/>
        </p:nvSpPr>
        <p:spPr>
          <a:xfrm>
            <a:off x="632052" y="4751369"/>
            <a:ext cx="10890250" cy="1323439"/>
          </a:xfrm>
          <a:prstGeom prst="rect">
            <a:avLst/>
          </a:prstGeom>
          <a:noFill/>
        </p:spPr>
        <p:txBody>
          <a:bodyPr wrap="square">
            <a:spAutoFit/>
          </a:bodyPr>
          <a:lstStyle/>
          <a:p>
            <a:r>
              <a:rPr lang="en-GB" sz="4000" dirty="0">
                <a:latin typeface="Twinkl Cursive Looped" panose="02000000000000000000" pitchFamily="2" charset="0"/>
              </a:rPr>
              <a:t>Definition - greatest in amount, quantity, or degree</a:t>
            </a:r>
          </a:p>
        </p:txBody>
      </p:sp>
      <p:sp>
        <p:nvSpPr>
          <p:cNvPr id="5" name="TextBox 4">
            <a:extLst>
              <a:ext uri="{FF2B5EF4-FFF2-40B4-BE49-F238E27FC236}">
                <a16:creationId xmlns:a16="http://schemas.microsoft.com/office/drawing/2014/main" id="{FBE45249-8ACE-7F8C-D766-AD2E84026BDC}"/>
              </a:ext>
            </a:extLst>
          </p:cNvPr>
          <p:cNvSpPr txBox="1"/>
          <p:nvPr/>
        </p:nvSpPr>
        <p:spPr>
          <a:xfrm>
            <a:off x="980395" y="2891931"/>
            <a:ext cx="10890250" cy="707886"/>
          </a:xfrm>
          <a:prstGeom prst="rect">
            <a:avLst/>
          </a:prstGeom>
          <a:noFill/>
        </p:spPr>
        <p:txBody>
          <a:bodyPr wrap="square">
            <a:spAutoFit/>
          </a:bodyPr>
          <a:lstStyle/>
          <a:p>
            <a:pPr algn="ctr"/>
            <a:r>
              <a:rPr lang="en-GB" sz="4000" dirty="0">
                <a:latin typeface="Twinkl Cursive Looped" panose="02000000000000000000" pitchFamily="2" charset="0"/>
              </a:rPr>
              <a:t>DETERMINER</a:t>
            </a:r>
          </a:p>
        </p:txBody>
      </p:sp>
    </p:spTree>
    <p:extLst>
      <p:ext uri="{BB962C8B-B14F-4D97-AF65-F5344CB8AC3E}">
        <p14:creationId xmlns:p14="http://schemas.microsoft.com/office/powerpoint/2010/main" val="159421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3080825"/>
            <a:ext cx="12306300" cy="1481650"/>
          </a:xfrm>
        </p:spPr>
        <p:txBody>
          <a:bodyPr>
            <a:normAutofit fontScale="90000"/>
          </a:bodyPr>
          <a:lstStyle/>
          <a:p>
            <a:pPr algn="ctr"/>
            <a:br>
              <a:rPr lang="en-GB" dirty="0"/>
            </a:br>
            <a:r>
              <a:rPr lang="en-GB" dirty="0">
                <a:latin typeface="Twinkl Cursive Looped" panose="02000000000000000000" pitchFamily="2" charset="0"/>
              </a:rPr>
              <a:t>Children love spelling quizzes the   most.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9EEC1FE0-ADE6-F2B5-4F32-60B5058D2AED}"/>
              </a:ext>
            </a:extLst>
          </p:cNvPr>
          <p:cNvSpPr txBox="1">
            <a:spLocks/>
          </p:cNvSpPr>
          <p:nvPr/>
        </p:nvSpPr>
        <p:spPr>
          <a:xfrm>
            <a:off x="5197928" y="3592979"/>
            <a:ext cx="1681843"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93559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66738" y="484582"/>
            <a:ext cx="10515600" cy="1481650"/>
          </a:xfrm>
        </p:spPr>
        <p:txBody>
          <a:bodyPr>
            <a:normAutofit/>
          </a:bodyPr>
          <a:lstStyle/>
          <a:p>
            <a:pPr algn="ctr"/>
            <a:r>
              <a:rPr lang="en-GB" dirty="0">
                <a:latin typeface="Twinkl Cursive Looped" panose="02000000000000000000" pitchFamily="2" charset="0"/>
              </a:rPr>
              <a:t>sure</a:t>
            </a:r>
            <a:endParaRPr lang="en-GB" i="1" dirty="0"/>
          </a:p>
        </p:txBody>
      </p:sp>
      <p:pic>
        <p:nvPicPr>
          <p:cNvPr id="15362" name="Picture 2" descr="5,913 Sure Stock Illustrations, Cliparts and Royalty Free Sure Vectors">
            <a:extLst>
              <a:ext uri="{FF2B5EF4-FFF2-40B4-BE49-F238E27FC236}">
                <a16:creationId xmlns:a16="http://schemas.microsoft.com/office/drawing/2014/main" id="{673EC751-62A8-EE8A-BCCE-DC68134CA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B94F49B-A63F-C09F-59E1-C19BAE724634}"/>
              </a:ext>
            </a:extLst>
          </p:cNvPr>
          <p:cNvSpPr txBox="1"/>
          <p:nvPr/>
        </p:nvSpPr>
        <p:spPr>
          <a:xfrm>
            <a:off x="681717" y="5056805"/>
            <a:ext cx="10944225" cy="1446550"/>
          </a:xfrm>
          <a:prstGeom prst="rect">
            <a:avLst/>
          </a:prstGeom>
          <a:noFill/>
        </p:spPr>
        <p:txBody>
          <a:bodyPr wrap="square">
            <a:spAutoFit/>
          </a:bodyPr>
          <a:lstStyle/>
          <a:p>
            <a:r>
              <a:rPr lang="en-GB" sz="4400" b="0" i="0" dirty="0">
                <a:solidFill>
                  <a:srgbClr val="111111"/>
                </a:solidFill>
                <a:effectLst/>
                <a:latin typeface="Twinkl Cursive Looped" panose="02000000000000000000" pitchFamily="2" charset="0"/>
              </a:rPr>
              <a:t>Definition - completely confident that one is right</a:t>
            </a:r>
            <a:endParaRPr lang="en-GB" sz="4400" dirty="0">
              <a:latin typeface="Twinkl Cursive Looped" panose="02000000000000000000" pitchFamily="2" charset="0"/>
            </a:endParaRPr>
          </a:p>
        </p:txBody>
      </p:sp>
      <p:sp>
        <p:nvSpPr>
          <p:cNvPr id="5" name="Title 1">
            <a:extLst>
              <a:ext uri="{FF2B5EF4-FFF2-40B4-BE49-F238E27FC236}">
                <a16:creationId xmlns:a16="http://schemas.microsoft.com/office/drawing/2014/main" id="{F231B096-4B6D-8B24-D4E0-81576E406B42}"/>
              </a:ext>
            </a:extLst>
          </p:cNvPr>
          <p:cNvSpPr txBox="1">
            <a:spLocks/>
          </p:cNvSpPr>
          <p:nvPr/>
        </p:nvSpPr>
        <p:spPr>
          <a:xfrm>
            <a:off x="681717" y="243663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a:t>
            </a:r>
            <a:endParaRPr lang="en-GB" i="1" dirty="0"/>
          </a:p>
        </p:txBody>
      </p:sp>
    </p:spTree>
    <p:extLst>
      <p:ext uri="{BB962C8B-B14F-4D97-AF65-F5344CB8AC3E}">
        <p14:creationId xmlns:p14="http://schemas.microsoft.com/office/powerpoint/2010/main" val="2238747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runner was sure he won.</a:t>
            </a:r>
            <a:br>
              <a:rPr lang="en-GB" dirty="0"/>
            </a:br>
            <a:endParaRPr lang="en-GB" i="1" dirty="0"/>
          </a:p>
        </p:txBody>
      </p:sp>
      <p:sp>
        <p:nvSpPr>
          <p:cNvPr id="3" name="Title 1">
            <a:extLst>
              <a:ext uri="{FF2B5EF4-FFF2-40B4-BE49-F238E27FC236}">
                <a16:creationId xmlns:a16="http://schemas.microsoft.com/office/drawing/2014/main" id="{AE6798E3-5AA1-2B0F-C187-848FE5FAD8F4}"/>
              </a:ext>
            </a:extLst>
          </p:cNvPr>
          <p:cNvSpPr txBox="1">
            <a:spLocks/>
          </p:cNvSpPr>
          <p:nvPr/>
        </p:nvSpPr>
        <p:spPr>
          <a:xfrm>
            <a:off x="6455229" y="2852154"/>
            <a:ext cx="1611086"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666642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537841-2224-F46F-F0E4-3B04041A22D1}"/>
              </a:ext>
            </a:extLst>
          </p:cNvPr>
          <p:cNvPicPr>
            <a:picLocks noChangeAspect="1"/>
          </p:cNvPicPr>
          <p:nvPr/>
        </p:nvPicPr>
        <p:blipFill rotWithShape="1">
          <a:blip r:embed="rId2"/>
          <a:srcRect l="15536" t="12125" r="14822" b="9265"/>
          <a:stretch/>
        </p:blipFill>
        <p:spPr>
          <a:xfrm>
            <a:off x="538843" y="-1885"/>
            <a:ext cx="10809514" cy="6859885"/>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433500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Most</a:t>
            </a:r>
            <a:r>
              <a:rPr lang="en-GB" sz="4000" dirty="0">
                <a:solidFill>
                  <a:srgbClr val="000000"/>
                </a:solidFill>
                <a:effectLst/>
                <a:latin typeface="Twinkl Cursive Looped" panose="02000000000000000000" pitchFamily="2" charset="0"/>
                <a:ea typeface="Times New Roman" panose="02020603050405020304" pitchFamily="18" charset="0"/>
              </a:rPr>
              <a:t> children learn about the North and South poles.  They learn that scientists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sure</a:t>
            </a:r>
            <a:r>
              <a:rPr lang="en-GB" sz="4000" dirty="0">
                <a:solidFill>
                  <a:srgbClr val="000000"/>
                </a:solidFill>
                <a:effectLst/>
                <a:latin typeface="Twinkl Cursive Looped" panose="02000000000000000000" pitchFamily="2" charset="0"/>
                <a:ea typeface="Times New Roman" panose="02020603050405020304" pitchFamily="18" charset="0"/>
              </a:rPr>
              <a:t> that the massive ice sheets are melting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because</a:t>
            </a:r>
            <a:r>
              <a:rPr lang="en-GB" sz="4000" dirty="0">
                <a:solidFill>
                  <a:srgbClr val="000000"/>
                </a:solidFill>
                <a:effectLst/>
                <a:latin typeface="Twinkl Cursive Looped" panose="02000000000000000000" pitchFamily="2" charset="0"/>
                <a:ea typeface="Times New Roman" panose="02020603050405020304" pitchFamily="18" charset="0"/>
              </a:rPr>
              <a:t> of global warming.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saddest</a:t>
            </a:r>
            <a:r>
              <a:rPr lang="en-GB" sz="4000" dirty="0">
                <a:solidFill>
                  <a:srgbClr val="000000"/>
                </a:solidFill>
                <a:effectLst/>
                <a:latin typeface="Twinkl Cursive Looped" panose="02000000000000000000" pitchFamily="2" charset="0"/>
                <a:ea typeface="Times New Roman" panose="02020603050405020304" pitchFamily="18" charset="0"/>
              </a:rPr>
              <a:t> thing is that not everyone believes this.  World Leaders have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cried</a:t>
            </a:r>
            <a:r>
              <a:rPr lang="en-GB" sz="4000" dirty="0">
                <a:solidFill>
                  <a:srgbClr val="000000"/>
                </a:solidFill>
                <a:effectLst/>
                <a:latin typeface="Twinkl Cursive Looped" panose="02000000000000000000" pitchFamily="2" charset="0"/>
                <a:ea typeface="Times New Roman" panose="02020603050405020304" pitchFamily="18" charset="0"/>
              </a:rPr>
              <a:t> out to people to recognise climate change and how people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happiest</a:t>
            </a:r>
            <a:r>
              <a:rPr lang="en-GB" sz="4000" dirty="0">
                <a:solidFill>
                  <a:srgbClr val="000000"/>
                </a:solidFill>
                <a:effectLst/>
                <a:latin typeface="Twinkl Cursive Looped" panose="02000000000000000000" pitchFamily="2" charset="0"/>
                <a:ea typeface="Times New Roman" panose="02020603050405020304" pitchFamily="18" charset="0"/>
              </a:rPr>
              <a:t> if they begin to help the planet.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Babies</a:t>
            </a:r>
            <a:r>
              <a:rPr lang="en-GB" sz="4000" dirty="0">
                <a:solidFill>
                  <a:srgbClr val="000000"/>
                </a:solidFill>
                <a:effectLst/>
                <a:latin typeface="Twinkl Cursive Looped" panose="02000000000000000000" pitchFamily="2" charset="0"/>
                <a:ea typeface="Times New Roman" panose="02020603050405020304" pitchFamily="18" charset="0"/>
              </a:rPr>
              <a:t>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9962788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537841-2224-F46F-F0E4-3B04041A22D1}"/>
              </a:ext>
            </a:extLst>
          </p:cNvPr>
          <p:cNvPicPr>
            <a:picLocks noChangeAspect="1"/>
          </p:cNvPicPr>
          <p:nvPr/>
        </p:nvPicPr>
        <p:blipFill rotWithShape="1">
          <a:blip r:embed="rId2"/>
          <a:srcRect l="15536" t="12125" r="14822" b="9265"/>
          <a:stretch/>
        </p:blipFill>
        <p:spPr>
          <a:xfrm>
            <a:off x="538843" y="-1885"/>
            <a:ext cx="10809514" cy="6859885"/>
          </a:xfrm>
          <a:prstGeom prst="rect">
            <a:avLst/>
          </a:prstGeom>
        </p:spPr>
      </p:pic>
    </p:spTree>
    <p:extLst>
      <p:ext uri="{BB962C8B-B14F-4D97-AF65-F5344CB8AC3E}">
        <p14:creationId xmlns:p14="http://schemas.microsoft.com/office/powerpoint/2010/main" val="200179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8265225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293413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because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026" name="Picture 2" descr="question clipart - Clip Art Library">
            <a:extLst>
              <a:ext uri="{FF2B5EF4-FFF2-40B4-BE49-F238E27FC236}">
                <a16:creationId xmlns:a16="http://schemas.microsoft.com/office/drawing/2014/main" id="{6E0BE8C7-87AA-F638-5DFB-5CB965A26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066" y="257856"/>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giving a reason </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CONJUNCTION</a:t>
            </a:r>
          </a:p>
        </p:txBody>
      </p:sp>
    </p:spTree>
    <p:extLst>
      <p:ext uri="{BB962C8B-B14F-4D97-AF65-F5344CB8AC3E}">
        <p14:creationId xmlns:p14="http://schemas.microsoft.com/office/powerpoint/2010/main" val="53119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871456-2C0A-F88C-25A6-9017216AD6E6}"/>
              </a:ext>
            </a:extLst>
          </p:cNvPr>
          <p:cNvSpPr txBox="1"/>
          <p:nvPr/>
        </p:nvSpPr>
        <p:spPr>
          <a:xfrm>
            <a:off x="653142" y="3244334"/>
            <a:ext cx="10842171" cy="193899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I am hungry </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n-ea"/>
                <a:cs typeface="+mn-cs"/>
              </a:rPr>
              <a:t>because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I missed breakfast. </a:t>
            </a:r>
            <a:endParaRPr kumimoji="0" lang="en-GB" sz="6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itle 1">
            <a:extLst>
              <a:ext uri="{FF2B5EF4-FFF2-40B4-BE49-F238E27FC236}">
                <a16:creationId xmlns:a16="http://schemas.microsoft.com/office/drawing/2014/main" id="{F8F917EE-E76B-2809-17CB-ECC3F96ADE29}"/>
              </a:ext>
            </a:extLst>
          </p:cNvPr>
          <p:cNvSpPr txBox="1">
            <a:spLocks/>
          </p:cNvSpPr>
          <p:nvPr/>
        </p:nvSpPr>
        <p:spPr>
          <a:xfrm>
            <a:off x="5143500" y="3244335"/>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65205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5066355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children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young people</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p>
        </p:txBody>
      </p:sp>
      <p:pic>
        <p:nvPicPr>
          <p:cNvPr id="3" name="Picture 2" descr="Free Child Clipart, Download Free Child Clipart png images, Free ClipArts  on Clipart Library">
            <a:extLst>
              <a:ext uri="{FF2B5EF4-FFF2-40B4-BE49-F238E27FC236}">
                <a16:creationId xmlns:a16="http://schemas.microsoft.com/office/drawing/2014/main" id="{F7287AC9-F971-C0FC-EC75-0A8B044D4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107" y="625928"/>
            <a:ext cx="35433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682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Children</a:t>
            </a:r>
            <a:r>
              <a:rPr lang="en-GB" dirty="0">
                <a:latin typeface="Twinkl Cursive Looped" panose="02000000000000000000" pitchFamily="2" charset="0"/>
              </a:rPr>
              <a:t> enjoy spelling sessions.  </a:t>
            </a:r>
          </a:p>
        </p:txBody>
      </p:sp>
      <p:sp>
        <p:nvSpPr>
          <p:cNvPr id="3" name="Title 1">
            <a:extLst>
              <a:ext uri="{FF2B5EF4-FFF2-40B4-BE49-F238E27FC236}">
                <a16:creationId xmlns:a16="http://schemas.microsoft.com/office/drawing/2014/main" id="{5FDD4F99-8FA8-32A8-4554-9C760032C85A}"/>
              </a:ext>
            </a:extLst>
          </p:cNvPr>
          <p:cNvSpPr txBox="1">
            <a:spLocks/>
          </p:cNvSpPr>
          <p:nvPr/>
        </p:nvSpPr>
        <p:spPr>
          <a:xfrm>
            <a:off x="1094014" y="3642729"/>
            <a:ext cx="2808514"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________</a:t>
            </a:r>
            <a:endParaRPr kumimoji="0" lang="en-GB" sz="6000" b="0" i="1"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35568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-le</a:t>
            </a:r>
          </a:p>
        </p:txBody>
      </p:sp>
    </p:spTree>
    <p:extLst>
      <p:ext uri="{BB962C8B-B14F-4D97-AF65-F5344CB8AC3E}">
        <p14:creationId xmlns:p14="http://schemas.microsoft.com/office/powerpoint/2010/main" val="30790071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a:t>
            </a:r>
          </a:p>
        </p:txBody>
      </p:sp>
    </p:spTree>
    <p:extLst>
      <p:ext uri="{BB962C8B-B14F-4D97-AF65-F5344CB8AC3E}">
        <p14:creationId xmlns:p14="http://schemas.microsoft.com/office/powerpoint/2010/main" val="14885188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-le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suffix to use</a:t>
            </a:r>
          </a:p>
        </p:txBody>
      </p:sp>
    </p:spTree>
    <p:extLst>
      <p:ext uri="{BB962C8B-B14F-4D97-AF65-F5344CB8AC3E}">
        <p14:creationId xmlns:p14="http://schemas.microsoft.com/office/powerpoint/2010/main" val="15886636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middle</a:t>
            </a:r>
          </a:p>
        </p:txBody>
      </p:sp>
      <p:sp>
        <p:nvSpPr>
          <p:cNvPr id="3" name="Rectangle 2">
            <a:extLst>
              <a:ext uri="{FF2B5EF4-FFF2-40B4-BE49-F238E27FC236}">
                <a16:creationId xmlns:a16="http://schemas.microsoft.com/office/drawing/2014/main" id="{13BB5EC0-7A96-4D29-A835-6FAE896C31A4}"/>
              </a:ext>
            </a:extLst>
          </p:cNvPr>
          <p:cNvSpPr/>
          <p:nvPr/>
        </p:nvSpPr>
        <p:spPr>
          <a:xfrm>
            <a:off x="6972299"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Middle Picture for Classroom / Therapy Use - Great Middle Clipart">
            <a:extLst>
              <a:ext uri="{FF2B5EF4-FFF2-40B4-BE49-F238E27FC236}">
                <a16:creationId xmlns:a16="http://schemas.microsoft.com/office/drawing/2014/main" id="{D6224A9C-C5EF-17A9-7749-B91C4F53B6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310"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9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wobble</a:t>
            </a:r>
          </a:p>
        </p:txBody>
      </p:sp>
      <p:sp>
        <p:nvSpPr>
          <p:cNvPr id="3" name="Rectangle 2">
            <a:extLst>
              <a:ext uri="{FF2B5EF4-FFF2-40B4-BE49-F238E27FC236}">
                <a16:creationId xmlns:a16="http://schemas.microsoft.com/office/drawing/2014/main" id="{0366E0B6-702E-4814-82C6-08CA2D13F3C9}"/>
              </a:ext>
            </a:extLst>
          </p:cNvPr>
          <p:cNvSpPr/>
          <p:nvPr/>
        </p:nvSpPr>
        <p:spPr>
          <a:xfrm>
            <a:off x="6743702" y="3641271"/>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Wobble Vector Art Stock Images | Depositphotos">
            <a:extLst>
              <a:ext uri="{FF2B5EF4-FFF2-40B4-BE49-F238E27FC236}">
                <a16:creationId xmlns:a16="http://schemas.microsoft.com/office/drawing/2014/main" id="{3F635846-7E6C-E9EE-7B54-B085FC831E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457" y="491899"/>
            <a:ext cx="1981200" cy="231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397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multiple</a:t>
            </a:r>
          </a:p>
        </p:txBody>
      </p:sp>
      <p:sp>
        <p:nvSpPr>
          <p:cNvPr id="3" name="Rectangle 2">
            <a:extLst>
              <a:ext uri="{FF2B5EF4-FFF2-40B4-BE49-F238E27FC236}">
                <a16:creationId xmlns:a16="http://schemas.microsoft.com/office/drawing/2014/main" id="{4BCBA2DA-E95C-434C-BE81-320E182AE5EF}"/>
              </a:ext>
            </a:extLst>
          </p:cNvPr>
          <p:cNvSpPr/>
          <p:nvPr/>
        </p:nvSpPr>
        <p:spPr>
          <a:xfrm>
            <a:off x="6890658"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Multiple Bear Clip Art at Clker.com - vector clip art online, royalty free  &amp; public domain">
            <a:extLst>
              <a:ext uri="{FF2B5EF4-FFF2-40B4-BE49-F238E27FC236}">
                <a16:creationId xmlns:a16="http://schemas.microsoft.com/office/drawing/2014/main" id="{2E83A445-CDA4-38B7-EB18-82BB55707A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27" y="69532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631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dazzle</a:t>
            </a:r>
          </a:p>
        </p:txBody>
      </p:sp>
      <p:sp>
        <p:nvSpPr>
          <p:cNvPr id="3" name="Rectangle 2">
            <a:extLst>
              <a:ext uri="{FF2B5EF4-FFF2-40B4-BE49-F238E27FC236}">
                <a16:creationId xmlns:a16="http://schemas.microsoft.com/office/drawing/2014/main" id="{162CC6E8-06E9-4F6E-A75B-C2FED721CE28}"/>
              </a:ext>
            </a:extLst>
          </p:cNvPr>
          <p:cNvSpPr/>
          <p:nvPr/>
        </p:nvSpPr>
        <p:spPr>
          <a:xfrm>
            <a:off x="6596745" y="3657600"/>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5538" name="Picture 2" descr="900+ Dazzle Clip Art | Royalty Free - GoGraph">
            <a:extLst>
              <a:ext uri="{FF2B5EF4-FFF2-40B4-BE49-F238E27FC236}">
                <a16:creationId xmlns:a16="http://schemas.microsoft.com/office/drawing/2014/main" id="{E513ECB1-5D2A-5B01-69F0-68550AAD042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439"/>
          <a:stretch/>
        </p:blipFill>
        <p:spPr bwMode="auto">
          <a:xfrm>
            <a:off x="810077" y="508227"/>
            <a:ext cx="1714500" cy="1663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199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021888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suffixes </a:t>
            </a:r>
            <a:br>
              <a:rPr lang="en-GB" dirty="0">
                <a:latin typeface="Twinkl Cursive Looped" panose="02000000000000000000" pitchFamily="2" charset="0"/>
              </a:rPr>
            </a:br>
            <a:r>
              <a:rPr lang="en-GB" dirty="0">
                <a:latin typeface="Twinkl Cursive Looped" panose="02000000000000000000" pitchFamily="2" charset="0"/>
              </a:rPr>
              <a:t>-ed   -er  -</a:t>
            </a:r>
            <a:r>
              <a:rPr lang="en-GB" dirty="0" err="1">
                <a:latin typeface="Twinkl Cursive Looped" panose="02000000000000000000" pitchFamily="2" charset="0"/>
              </a:rPr>
              <a:t>est</a:t>
            </a:r>
            <a:r>
              <a:rPr lang="en-GB" dirty="0">
                <a:latin typeface="Twinkl Cursive Looped" panose="02000000000000000000" pitchFamily="2" charset="0"/>
              </a:rPr>
              <a:t> </a:t>
            </a:r>
          </a:p>
        </p:txBody>
      </p:sp>
    </p:spTree>
    <p:extLst>
      <p:ext uri="{BB962C8B-B14F-4D97-AF65-F5344CB8AC3E}">
        <p14:creationId xmlns:p14="http://schemas.microsoft.com/office/powerpoint/2010/main" val="38331594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a:t>
            </a:r>
          </a:p>
        </p:txBody>
      </p:sp>
    </p:spTree>
    <p:extLst>
      <p:ext uri="{BB962C8B-B14F-4D97-AF65-F5344CB8AC3E}">
        <p14:creationId xmlns:p14="http://schemas.microsoft.com/office/powerpoint/2010/main" val="29800425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a:t>
            </a:r>
          </a:p>
        </p:txBody>
      </p:sp>
    </p:spTree>
    <p:extLst>
      <p:ext uri="{BB962C8B-B14F-4D97-AF65-F5344CB8AC3E}">
        <p14:creationId xmlns:p14="http://schemas.microsoft.com/office/powerpoint/2010/main" val="13652746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39523572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if the word ends consonant y</a:t>
            </a:r>
            <a:br>
              <a:rPr lang="en-GB" dirty="0">
                <a:latin typeface="Twinkl Cursive Looped" panose="02000000000000000000" pitchFamily="2" charset="0"/>
              </a:rPr>
            </a:br>
            <a:r>
              <a:rPr lang="en-GB" dirty="0">
                <a:latin typeface="Twinkl Cursive Looped" panose="02000000000000000000" pitchFamily="2" charset="0"/>
              </a:rPr>
              <a:t> </a:t>
            </a:r>
            <a:r>
              <a:rPr lang="en-GB" i="1" dirty="0">
                <a:latin typeface="Twinkl Cursive Looped" panose="02000000000000000000" pitchFamily="2" charset="0"/>
              </a:rPr>
              <a:t>change the y to an </a:t>
            </a:r>
            <a:r>
              <a:rPr lang="en-GB" i="1" dirty="0" err="1">
                <a:latin typeface="Twinkl Cursive Looped" panose="02000000000000000000" pitchFamily="2" charset="0"/>
              </a:rPr>
              <a:t>i</a:t>
            </a:r>
            <a:br>
              <a:rPr lang="en-GB" i="1" dirty="0">
                <a:latin typeface="Twinkl Cursive Looped" panose="02000000000000000000" pitchFamily="2" charset="0"/>
              </a:rPr>
            </a:br>
            <a:r>
              <a:rPr lang="en-GB" i="1" dirty="0">
                <a:latin typeface="Twinkl Cursive Looped" panose="02000000000000000000" pitchFamily="2" charset="0"/>
              </a:rPr>
              <a:t>and add suffix</a:t>
            </a:r>
          </a:p>
        </p:txBody>
      </p:sp>
    </p:spTree>
    <p:extLst>
      <p:ext uri="{BB962C8B-B14F-4D97-AF65-F5344CB8AC3E}">
        <p14:creationId xmlns:p14="http://schemas.microsoft.com/office/powerpoint/2010/main" val="3786381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98883"/>
            <a:ext cx="10515600" cy="1481650"/>
          </a:xfrm>
        </p:spPr>
        <p:txBody>
          <a:bodyPr>
            <a:normAutofit fontScale="90000"/>
          </a:bodyPr>
          <a:lstStyle/>
          <a:p>
            <a:pPr algn="ctr"/>
            <a:r>
              <a:rPr lang="en-GB" dirty="0">
                <a:latin typeface="Twinkl Cursive Looped" panose="02000000000000000000" pitchFamily="2" charset="0"/>
              </a:rPr>
              <a:t>word ending in consonant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ed</a:t>
            </a:r>
          </a:p>
        </p:txBody>
      </p:sp>
      <p:sp>
        <p:nvSpPr>
          <p:cNvPr id="3" name="Title 1">
            <a:extLst>
              <a:ext uri="{FF2B5EF4-FFF2-40B4-BE49-F238E27FC236}">
                <a16:creationId xmlns:a16="http://schemas.microsoft.com/office/drawing/2014/main" id="{53E17BA1-34AA-F46E-1C74-9476B42FCE63}"/>
              </a:ext>
            </a:extLst>
          </p:cNvPr>
          <p:cNvSpPr txBox="1">
            <a:spLocks/>
          </p:cNvSpPr>
          <p:nvPr/>
        </p:nvSpPr>
        <p:spPr>
          <a:xfrm>
            <a:off x="1072243" y="2688175"/>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ending in consonant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er</a:t>
            </a:r>
          </a:p>
        </p:txBody>
      </p:sp>
      <p:sp>
        <p:nvSpPr>
          <p:cNvPr id="4" name="Title 1">
            <a:extLst>
              <a:ext uri="{FF2B5EF4-FFF2-40B4-BE49-F238E27FC236}">
                <a16:creationId xmlns:a16="http://schemas.microsoft.com/office/drawing/2014/main" id="{693F5AEB-979D-79AB-091C-60A7CF92A282}"/>
              </a:ext>
            </a:extLst>
          </p:cNvPr>
          <p:cNvSpPr txBox="1">
            <a:spLocks/>
          </p:cNvSpPr>
          <p:nvPr/>
        </p:nvSpPr>
        <p:spPr>
          <a:xfrm>
            <a:off x="925286" y="4636718"/>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word ending in consonant y – change y to an </a:t>
            </a:r>
            <a:r>
              <a:rPr lang="en-GB" dirty="0" err="1">
                <a:latin typeface="Twinkl Cursive Looped" panose="02000000000000000000" pitchFamily="2" charset="0"/>
              </a:rPr>
              <a:t>i</a:t>
            </a:r>
            <a:r>
              <a:rPr lang="en-GB" dirty="0">
                <a:latin typeface="Twinkl Cursive Looped" panose="02000000000000000000" pitchFamily="2" charset="0"/>
              </a:rPr>
              <a:t> and add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Tree>
    <p:extLst>
      <p:ext uri="{BB962C8B-B14F-4D97-AF65-F5344CB8AC3E}">
        <p14:creationId xmlns:p14="http://schemas.microsoft.com/office/powerpoint/2010/main" val="26230171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726188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copier</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967B16CC-C4EA-2A60-72D9-AC9CAEDAEFBF}"/>
              </a:ext>
            </a:extLst>
          </p:cNvPr>
          <p:cNvSpPr/>
          <p:nvPr/>
        </p:nvSpPr>
        <p:spPr>
          <a:xfrm>
            <a:off x="6414112" y="2922814"/>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888 Copier Clipart Illustrations &amp; Clip Art - iStock">
            <a:extLst>
              <a:ext uri="{FF2B5EF4-FFF2-40B4-BE49-F238E27FC236}">
                <a16:creationId xmlns:a16="http://schemas.microsoft.com/office/drawing/2014/main" id="{9268B23A-C375-91B1-F8E9-6ACEFB5BE0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5"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79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cried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861959" y="3657600"/>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ad Face Psd78749 - Crying Faces Clip Art PNG Image | Transparent PNG Free  Download on SeekPNG">
            <a:extLst>
              <a:ext uri="{FF2B5EF4-FFF2-40B4-BE49-F238E27FC236}">
                <a16:creationId xmlns:a16="http://schemas.microsoft.com/office/drawing/2014/main" id="{F84FE042-2E2F-C13D-E09D-CC58B4C3A3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670" y="276225"/>
            <a:ext cx="20859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63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because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026" name="Picture 2" descr="question clipart - Clip Art Library">
            <a:extLst>
              <a:ext uri="{FF2B5EF4-FFF2-40B4-BE49-F238E27FC236}">
                <a16:creationId xmlns:a16="http://schemas.microsoft.com/office/drawing/2014/main" id="{6E0BE8C7-87AA-F638-5DFB-5CB965A26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066" y="257856"/>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giving a reason </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CONJUNCTION</a:t>
            </a:r>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happiest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26384" y="3641271"/>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2" descr="happiest clipart - Clip Art Library">
            <a:extLst>
              <a:ext uri="{FF2B5EF4-FFF2-40B4-BE49-F238E27FC236}">
                <a16:creationId xmlns:a16="http://schemas.microsoft.com/office/drawing/2014/main" id="{34B05285-E5B8-876B-1911-4139721FB1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42" y="526597"/>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451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517650" y="204615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co</a:t>
            </a:r>
            <a:r>
              <a:rPr lang="en-GB" dirty="0">
                <a:highlight>
                  <a:srgbClr val="00FF00"/>
                </a:highlight>
                <a:latin typeface="Twinkl Cursive Looped" panose="02000000000000000000" pitchFamily="2" charset="0"/>
              </a:rPr>
              <a:t>p</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-&gt;</a:t>
            </a:r>
            <a:r>
              <a:rPr lang="en-GB" dirty="0" err="1">
                <a:highlight>
                  <a:srgbClr val="FFFF00"/>
                </a:highlight>
                <a:latin typeface="Twinkl Cursive Looped" panose="02000000000000000000" pitchFamily="2" charset="0"/>
              </a:rPr>
              <a:t>i</a:t>
            </a:r>
            <a:r>
              <a:rPr lang="en-GB" dirty="0">
                <a:latin typeface="Twinkl Cursive Looped" panose="02000000000000000000" pitchFamily="2" charset="0"/>
              </a:rPr>
              <a:t> + er = copier</a:t>
            </a:r>
            <a:endParaRPr lang="en-GB" i="1" dirty="0">
              <a:latin typeface="Twinkl Cursive Looped" panose="02000000000000000000" pitchFamily="2" charset="0"/>
            </a:endParaRPr>
          </a:p>
        </p:txBody>
      </p:sp>
      <p:pic>
        <p:nvPicPr>
          <p:cNvPr id="66562" name="Picture 2" descr="888 Copier Clipart Illustrations &amp; Clip Art - iStock">
            <a:extLst>
              <a:ext uri="{FF2B5EF4-FFF2-40B4-BE49-F238E27FC236}">
                <a16:creationId xmlns:a16="http://schemas.microsoft.com/office/drawing/2014/main" id="{6E3379C6-CC93-7066-7ECB-80FC8E413B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5"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E54C1EA-F475-04DE-5B4A-F5898B14A9A2}"/>
              </a:ext>
            </a:extLst>
          </p:cNvPr>
          <p:cNvSpPr txBox="1"/>
          <p:nvPr/>
        </p:nvSpPr>
        <p:spPr>
          <a:xfrm>
            <a:off x="130628" y="5497677"/>
            <a:ext cx="11216821" cy="769441"/>
          </a:xfrm>
          <a:prstGeom prst="rect">
            <a:avLst/>
          </a:prstGeom>
          <a:noFill/>
        </p:spPr>
        <p:txBody>
          <a:bodyPr wrap="square">
            <a:spAutoFit/>
          </a:bodyPr>
          <a:lstStyle/>
          <a:p>
            <a:r>
              <a:rPr lang="en-GB" sz="4400" dirty="0">
                <a:latin typeface="Twinkl Cursive Looped" panose="02000000000000000000" pitchFamily="2" charset="0"/>
              </a:rPr>
              <a:t>Definition – a machine that makes copies</a:t>
            </a:r>
            <a:endParaRPr lang="en-GB" sz="4400" dirty="0"/>
          </a:p>
        </p:txBody>
      </p:sp>
      <p:sp>
        <p:nvSpPr>
          <p:cNvPr id="6" name="TextBox 5">
            <a:extLst>
              <a:ext uri="{FF2B5EF4-FFF2-40B4-BE49-F238E27FC236}">
                <a16:creationId xmlns:a16="http://schemas.microsoft.com/office/drawing/2014/main" id="{B2DC411F-93E7-A096-B30C-412F45B37638}"/>
              </a:ext>
            </a:extLst>
          </p:cNvPr>
          <p:cNvSpPr txBox="1"/>
          <p:nvPr/>
        </p:nvSpPr>
        <p:spPr>
          <a:xfrm>
            <a:off x="4514851" y="699073"/>
            <a:ext cx="6155870" cy="1446550"/>
          </a:xfrm>
          <a:prstGeom prst="rect">
            <a:avLst/>
          </a:prstGeom>
          <a:noFill/>
        </p:spPr>
        <p:txBody>
          <a:bodyPr wrap="square">
            <a:spAutoFit/>
          </a:bodyPr>
          <a:lstStyle/>
          <a:p>
            <a:r>
              <a:rPr lang="en-GB" sz="8800" dirty="0">
                <a:latin typeface="Twinkl Cursive Looped" panose="02000000000000000000" pitchFamily="2" charset="0"/>
              </a:rPr>
              <a:t>copier</a:t>
            </a:r>
            <a:endParaRPr lang="en-GB" sz="8800" dirty="0"/>
          </a:p>
        </p:txBody>
      </p:sp>
      <p:sp>
        <p:nvSpPr>
          <p:cNvPr id="8" name="TextBox 7">
            <a:extLst>
              <a:ext uri="{FF2B5EF4-FFF2-40B4-BE49-F238E27FC236}">
                <a16:creationId xmlns:a16="http://schemas.microsoft.com/office/drawing/2014/main" id="{801488E0-6C5F-DC2D-95CD-F6D92168D508}"/>
              </a:ext>
            </a:extLst>
          </p:cNvPr>
          <p:cNvSpPr txBox="1"/>
          <p:nvPr/>
        </p:nvSpPr>
        <p:spPr>
          <a:xfrm>
            <a:off x="4514851" y="4129850"/>
            <a:ext cx="6155870" cy="923330"/>
          </a:xfrm>
          <a:prstGeom prst="rect">
            <a:avLst/>
          </a:prstGeom>
          <a:noFill/>
        </p:spPr>
        <p:txBody>
          <a:bodyPr wrap="square">
            <a:spAutoFit/>
          </a:bodyPr>
          <a:lstStyle/>
          <a:p>
            <a:r>
              <a:rPr lang="en-GB" sz="5400" dirty="0">
                <a:latin typeface="Twinkl Cursive Looped" panose="02000000000000000000" pitchFamily="2" charset="0"/>
              </a:rPr>
              <a:t>NOUN</a:t>
            </a:r>
            <a:endParaRPr lang="en-GB" sz="5400" dirty="0"/>
          </a:p>
        </p:txBody>
      </p:sp>
    </p:spTree>
    <p:extLst>
      <p:ext uri="{BB962C8B-B14F-4D97-AF65-F5344CB8AC3E}">
        <p14:creationId xmlns:p14="http://schemas.microsoft.com/office/powerpoint/2010/main" val="388795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5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247858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a:t>
            </a:r>
            <a:r>
              <a:rPr lang="en-GB" dirty="0">
                <a:highlight>
                  <a:srgbClr val="00FF00"/>
                </a:highlight>
                <a:latin typeface="Twinkl Cursive Looped" panose="02000000000000000000" pitchFamily="2" charset="0"/>
              </a:rPr>
              <a:t>r</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-&gt;</a:t>
            </a:r>
            <a:r>
              <a:rPr lang="en-GB" dirty="0" err="1">
                <a:highlight>
                  <a:srgbClr val="FFFF00"/>
                </a:highlight>
                <a:latin typeface="Twinkl Cursive Looped" panose="02000000000000000000" pitchFamily="2" charset="0"/>
              </a:rPr>
              <a:t>i</a:t>
            </a:r>
            <a:r>
              <a:rPr lang="en-GB" dirty="0">
                <a:latin typeface="Twinkl Cursive Looped" panose="02000000000000000000" pitchFamily="2" charset="0"/>
              </a:rPr>
              <a:t> + ed = cried</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54274" name="Picture 2" descr="Sad Face Psd78749 - Crying Faces Clip Art PNG Image | Transparent PNG Free  Download on SeekPNG">
            <a:extLst>
              <a:ext uri="{FF2B5EF4-FFF2-40B4-BE49-F238E27FC236}">
                <a16:creationId xmlns:a16="http://schemas.microsoft.com/office/drawing/2014/main" id="{B5054565-78E1-87D3-1A7B-4D4F8604C5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670" y="276225"/>
            <a:ext cx="2085975" cy="21907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7379504-10DC-9829-A5C1-6E3266BD983E}"/>
              </a:ext>
            </a:extLst>
          </p:cNvPr>
          <p:cNvSpPr txBox="1"/>
          <p:nvPr/>
        </p:nvSpPr>
        <p:spPr>
          <a:xfrm>
            <a:off x="4682218" y="1002268"/>
            <a:ext cx="6098720" cy="1200329"/>
          </a:xfrm>
          <a:prstGeom prst="rect">
            <a:avLst/>
          </a:prstGeom>
          <a:noFill/>
        </p:spPr>
        <p:txBody>
          <a:bodyPr wrap="square">
            <a:spAutoFit/>
          </a:bodyPr>
          <a:lstStyle/>
          <a:p>
            <a:r>
              <a:rPr lang="en-GB" sz="7200" dirty="0">
                <a:latin typeface="Twinkl Cursive Looped" panose="02000000000000000000" pitchFamily="2" charset="0"/>
              </a:rPr>
              <a:t>cried</a:t>
            </a:r>
            <a:endParaRPr lang="en-GB" sz="7200" dirty="0"/>
          </a:p>
        </p:txBody>
      </p:sp>
      <p:sp>
        <p:nvSpPr>
          <p:cNvPr id="6" name="TextBox 5">
            <a:extLst>
              <a:ext uri="{FF2B5EF4-FFF2-40B4-BE49-F238E27FC236}">
                <a16:creationId xmlns:a16="http://schemas.microsoft.com/office/drawing/2014/main" id="{0E7F3BAD-2EBA-98C5-25BB-67233AF3CA07}"/>
              </a:ext>
            </a:extLst>
          </p:cNvPr>
          <p:cNvSpPr txBox="1"/>
          <p:nvPr/>
        </p:nvSpPr>
        <p:spPr>
          <a:xfrm>
            <a:off x="831849" y="5071371"/>
            <a:ext cx="9471479" cy="1107996"/>
          </a:xfrm>
          <a:prstGeom prst="rect">
            <a:avLst/>
          </a:prstGeom>
          <a:noFill/>
        </p:spPr>
        <p:txBody>
          <a:bodyPr wrap="square">
            <a:spAutoFit/>
          </a:bodyPr>
          <a:lstStyle/>
          <a:p>
            <a:r>
              <a:rPr lang="en-GB" sz="6600" dirty="0">
                <a:latin typeface="Twinkl Cursive Looped" panose="02000000000000000000" pitchFamily="2" charset="0"/>
              </a:rPr>
              <a:t>Definition – shed tear</a:t>
            </a:r>
            <a:endParaRPr lang="en-GB" sz="6600" dirty="0"/>
          </a:p>
        </p:txBody>
      </p:sp>
      <p:sp>
        <p:nvSpPr>
          <p:cNvPr id="8" name="TextBox 7">
            <a:extLst>
              <a:ext uri="{FF2B5EF4-FFF2-40B4-BE49-F238E27FC236}">
                <a16:creationId xmlns:a16="http://schemas.microsoft.com/office/drawing/2014/main" id="{A2EF5B6F-EE7E-3DAC-F8AA-E66668CBCF14}"/>
              </a:ext>
            </a:extLst>
          </p:cNvPr>
          <p:cNvSpPr txBox="1"/>
          <p:nvPr/>
        </p:nvSpPr>
        <p:spPr>
          <a:xfrm>
            <a:off x="5058227" y="3461050"/>
            <a:ext cx="2673351" cy="1107996"/>
          </a:xfrm>
          <a:prstGeom prst="rect">
            <a:avLst/>
          </a:prstGeom>
          <a:noFill/>
        </p:spPr>
        <p:txBody>
          <a:bodyPr wrap="square">
            <a:spAutoFit/>
          </a:bodyPr>
          <a:lstStyle/>
          <a:p>
            <a:r>
              <a:rPr lang="en-GB" sz="6600" dirty="0">
                <a:latin typeface="Twinkl Cursive Looped" panose="02000000000000000000" pitchFamily="2" charset="0"/>
              </a:rPr>
              <a:t>VERB</a:t>
            </a:r>
            <a:endParaRPr lang="en-GB" sz="6600" dirty="0"/>
          </a:p>
        </p:txBody>
      </p:sp>
    </p:spTree>
    <p:extLst>
      <p:ext uri="{BB962C8B-B14F-4D97-AF65-F5344CB8AC3E}">
        <p14:creationId xmlns:p14="http://schemas.microsoft.com/office/powerpoint/2010/main" val="41281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hap</a:t>
            </a:r>
            <a:r>
              <a:rPr lang="en-GB" dirty="0">
                <a:highlight>
                  <a:srgbClr val="00FF00"/>
                </a:highlight>
                <a:latin typeface="Twinkl Cursive Looped" panose="02000000000000000000" pitchFamily="2" charset="0"/>
              </a:rPr>
              <a:t>p</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-&gt;</a:t>
            </a:r>
            <a:r>
              <a:rPr lang="en-GB" dirty="0" err="1">
                <a:highlight>
                  <a:srgbClr val="FFFF00"/>
                </a:highlight>
                <a:latin typeface="Twinkl Cursive Looped" panose="02000000000000000000" pitchFamily="2" charset="0"/>
              </a:rPr>
              <a:t>i</a:t>
            </a:r>
            <a:r>
              <a:rPr lang="en-GB" dirty="0">
                <a:latin typeface="Twinkl Cursive Looped" panose="02000000000000000000" pitchFamily="2" charset="0"/>
              </a:rPr>
              <a:t> + </a:t>
            </a:r>
            <a:r>
              <a:rPr lang="en-GB" dirty="0" err="1">
                <a:latin typeface="Twinkl Cursive Looped" panose="02000000000000000000" pitchFamily="2" charset="0"/>
              </a:rPr>
              <a:t>est</a:t>
            </a:r>
            <a:r>
              <a:rPr lang="en-GB" dirty="0">
                <a:latin typeface="Twinkl Cursive Looped" panose="02000000000000000000" pitchFamily="2" charset="0"/>
              </a:rPr>
              <a:t> = happiest</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51202" name="Picture 2" descr="happiest clipart - Clip Art Library">
            <a:extLst>
              <a:ext uri="{FF2B5EF4-FFF2-40B4-BE49-F238E27FC236}">
                <a16:creationId xmlns:a16="http://schemas.microsoft.com/office/drawing/2014/main" id="{25F1E331-2AE6-B78E-B335-55F5882C7D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42" y="526597"/>
            <a:ext cx="2162175" cy="21145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372A4A2-60D3-BCDC-ADD9-9D1932E80F38}"/>
              </a:ext>
            </a:extLst>
          </p:cNvPr>
          <p:cNvSpPr txBox="1"/>
          <p:nvPr/>
        </p:nvSpPr>
        <p:spPr>
          <a:xfrm>
            <a:off x="3963761" y="795048"/>
            <a:ext cx="6098720" cy="1200329"/>
          </a:xfrm>
          <a:prstGeom prst="rect">
            <a:avLst/>
          </a:prstGeom>
          <a:noFill/>
        </p:spPr>
        <p:txBody>
          <a:bodyPr wrap="square">
            <a:spAutoFit/>
          </a:bodyPr>
          <a:lstStyle/>
          <a:p>
            <a:r>
              <a:rPr lang="en-GB" sz="7200" dirty="0">
                <a:latin typeface="Twinkl Cursive Looped" panose="02000000000000000000" pitchFamily="2" charset="0"/>
              </a:rPr>
              <a:t>happiest</a:t>
            </a:r>
            <a:endParaRPr lang="en-GB" sz="7200" dirty="0"/>
          </a:p>
        </p:txBody>
      </p:sp>
      <p:sp>
        <p:nvSpPr>
          <p:cNvPr id="6" name="TextBox 5">
            <a:extLst>
              <a:ext uri="{FF2B5EF4-FFF2-40B4-BE49-F238E27FC236}">
                <a16:creationId xmlns:a16="http://schemas.microsoft.com/office/drawing/2014/main" id="{6A9EA290-F8DB-97A4-22B3-A6D53286B6C7}"/>
              </a:ext>
            </a:extLst>
          </p:cNvPr>
          <p:cNvSpPr txBox="1"/>
          <p:nvPr/>
        </p:nvSpPr>
        <p:spPr>
          <a:xfrm>
            <a:off x="415925" y="5508954"/>
            <a:ext cx="11360150" cy="1107996"/>
          </a:xfrm>
          <a:prstGeom prst="rect">
            <a:avLst/>
          </a:prstGeom>
          <a:noFill/>
        </p:spPr>
        <p:txBody>
          <a:bodyPr wrap="square">
            <a:spAutoFit/>
          </a:bodyPr>
          <a:lstStyle/>
          <a:p>
            <a:r>
              <a:rPr lang="en-GB" sz="6600" dirty="0">
                <a:latin typeface="Twinkl Cursive Looped" panose="02000000000000000000" pitchFamily="2" charset="0"/>
              </a:rPr>
              <a:t>Definition – showing pleasure</a:t>
            </a:r>
            <a:endParaRPr lang="en-GB" sz="6600" dirty="0"/>
          </a:p>
        </p:txBody>
      </p:sp>
      <p:sp>
        <p:nvSpPr>
          <p:cNvPr id="7" name="TextBox 6">
            <a:extLst>
              <a:ext uri="{FF2B5EF4-FFF2-40B4-BE49-F238E27FC236}">
                <a16:creationId xmlns:a16="http://schemas.microsoft.com/office/drawing/2014/main" id="{31F2C0FE-E3E4-55D8-DD1C-9F6E800EBBA6}"/>
              </a:ext>
            </a:extLst>
          </p:cNvPr>
          <p:cNvSpPr txBox="1"/>
          <p:nvPr/>
        </p:nvSpPr>
        <p:spPr>
          <a:xfrm>
            <a:off x="4133171" y="4169980"/>
            <a:ext cx="4814887" cy="1107996"/>
          </a:xfrm>
          <a:prstGeom prst="rect">
            <a:avLst/>
          </a:prstGeom>
          <a:noFill/>
        </p:spPr>
        <p:txBody>
          <a:bodyPr wrap="square">
            <a:spAutoFit/>
          </a:bodyPr>
          <a:lstStyle/>
          <a:p>
            <a:r>
              <a:rPr lang="en-GB" sz="6600" dirty="0">
                <a:latin typeface="Twinkl Cursive Looped" panose="02000000000000000000" pitchFamily="2" charset="0"/>
              </a:rPr>
              <a:t>ADJECTIVE</a:t>
            </a:r>
            <a:endParaRPr lang="en-GB" sz="6600" dirty="0"/>
          </a:p>
        </p:txBody>
      </p:sp>
    </p:spTree>
    <p:extLst>
      <p:ext uri="{BB962C8B-B14F-4D97-AF65-F5344CB8AC3E}">
        <p14:creationId xmlns:p14="http://schemas.microsoft.com/office/powerpoint/2010/main" val="6570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copier machine is used in school</a:t>
            </a:r>
            <a:r>
              <a:rPr lang="en-GB" dirty="0"/>
              <a:t>.</a:t>
            </a:r>
            <a:endParaRPr lang="en-GB" i="1" dirty="0"/>
          </a:p>
        </p:txBody>
      </p:sp>
    </p:spTree>
    <p:extLst>
      <p:ext uri="{BB962C8B-B14F-4D97-AF65-F5344CB8AC3E}">
        <p14:creationId xmlns:p14="http://schemas.microsoft.com/office/powerpoint/2010/main" val="5200214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copier machine is used in school</a:t>
            </a:r>
            <a:r>
              <a:rPr lang="en-GB" dirty="0"/>
              <a:t>.</a:t>
            </a:r>
            <a:endParaRPr lang="en-GB" i="1" dirty="0"/>
          </a:p>
        </p:txBody>
      </p:sp>
      <p:sp>
        <p:nvSpPr>
          <p:cNvPr id="3" name="Title 1">
            <a:extLst>
              <a:ext uri="{FF2B5EF4-FFF2-40B4-BE49-F238E27FC236}">
                <a16:creationId xmlns:a16="http://schemas.microsoft.com/office/drawing/2014/main" id="{62881113-F7F7-5D27-C261-4CD71BE3BD0C}"/>
              </a:ext>
            </a:extLst>
          </p:cNvPr>
          <p:cNvSpPr txBox="1">
            <a:spLocks/>
          </p:cNvSpPr>
          <p:nvPr/>
        </p:nvSpPr>
        <p:spPr>
          <a:xfrm>
            <a:off x="2634342" y="2944252"/>
            <a:ext cx="1921329"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7227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man cried with happiness when he got married.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933976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man cried with happiness when he got married.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197B19AA-BC6D-5A31-2621-9EC93527EE5B}"/>
              </a:ext>
            </a:extLst>
          </p:cNvPr>
          <p:cNvSpPr txBox="1">
            <a:spLocks/>
          </p:cNvSpPr>
          <p:nvPr/>
        </p:nvSpPr>
        <p:spPr>
          <a:xfrm>
            <a:off x="4407807" y="2727565"/>
            <a:ext cx="1681843"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872160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the happiest day of their lives.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819065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the happiest day of their lives.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636832C8-AA41-DF0B-525D-1D7A1BCC53AC}"/>
              </a:ext>
            </a:extLst>
          </p:cNvPr>
          <p:cNvSpPr txBox="1">
            <a:spLocks/>
          </p:cNvSpPr>
          <p:nvPr/>
        </p:nvSpPr>
        <p:spPr>
          <a:xfrm>
            <a:off x="4544785" y="2852154"/>
            <a:ext cx="2852058"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1619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871456-2C0A-F88C-25A6-9017216AD6E6}"/>
              </a:ext>
            </a:extLst>
          </p:cNvPr>
          <p:cNvSpPr txBox="1"/>
          <p:nvPr/>
        </p:nvSpPr>
        <p:spPr>
          <a:xfrm>
            <a:off x="653142" y="3244334"/>
            <a:ext cx="10842171" cy="1938992"/>
          </a:xfrm>
          <a:prstGeom prst="rect">
            <a:avLst/>
          </a:prstGeom>
          <a:noFill/>
        </p:spPr>
        <p:txBody>
          <a:bodyPr wrap="square">
            <a:spAutoFit/>
          </a:bodyPr>
          <a:lstStyle/>
          <a:p>
            <a:r>
              <a:rPr lang="en-GB" sz="6000" dirty="0">
                <a:latin typeface="Twinkl Cursive Looped" panose="02000000000000000000" pitchFamily="2" charset="0"/>
              </a:rPr>
              <a:t>I am hungry </a:t>
            </a:r>
            <a:r>
              <a:rPr lang="en-GB" sz="6000" dirty="0">
                <a:highlight>
                  <a:srgbClr val="FFFF00"/>
                </a:highlight>
                <a:latin typeface="Twinkl Cursive Looped" panose="02000000000000000000" pitchFamily="2" charset="0"/>
              </a:rPr>
              <a:t>because</a:t>
            </a:r>
            <a:r>
              <a:rPr lang="en-GB" sz="6000" dirty="0">
                <a:latin typeface="Twinkl Cursive Looped" panose="02000000000000000000" pitchFamily="2" charset="0"/>
              </a:rPr>
              <a:t> I missed breakfast. </a:t>
            </a:r>
            <a:endParaRPr lang="en-GB" sz="6000" dirty="0"/>
          </a:p>
        </p:txBody>
      </p:sp>
      <p:sp>
        <p:nvSpPr>
          <p:cNvPr id="5" name="Title 1">
            <a:extLst>
              <a:ext uri="{FF2B5EF4-FFF2-40B4-BE49-F238E27FC236}">
                <a16:creationId xmlns:a16="http://schemas.microsoft.com/office/drawing/2014/main" id="{F8F917EE-E76B-2809-17CB-ECC3F96ADE29}"/>
              </a:ext>
            </a:extLst>
          </p:cNvPr>
          <p:cNvSpPr txBox="1">
            <a:spLocks/>
          </p:cNvSpPr>
          <p:nvPr/>
        </p:nvSpPr>
        <p:spPr>
          <a:xfrm>
            <a:off x="5143500" y="3244335"/>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947952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765722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most</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4338" name="Picture 2" descr="Download More Clip Art - More And Less Clipart PNG Image with No Background  - PNGkey.com">
            <a:extLst>
              <a:ext uri="{FF2B5EF4-FFF2-40B4-BE49-F238E27FC236}">
                <a16:creationId xmlns:a16="http://schemas.microsoft.com/office/drawing/2014/main" id="{ED2F2AC5-FD38-5463-2FBB-AE14566AB1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610961"/>
            <a:ext cx="2828925"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960C9F2-6D8B-3E63-89C7-E19901350DC1}"/>
              </a:ext>
            </a:extLst>
          </p:cNvPr>
          <p:cNvSpPr txBox="1"/>
          <p:nvPr/>
        </p:nvSpPr>
        <p:spPr>
          <a:xfrm>
            <a:off x="632052" y="4751369"/>
            <a:ext cx="10890250" cy="1323439"/>
          </a:xfrm>
          <a:prstGeom prst="rect">
            <a:avLst/>
          </a:prstGeom>
          <a:noFill/>
        </p:spPr>
        <p:txBody>
          <a:bodyPr wrap="square">
            <a:spAutoFit/>
          </a:bodyPr>
          <a:lstStyle/>
          <a:p>
            <a:r>
              <a:rPr lang="en-GB" sz="4000" dirty="0">
                <a:latin typeface="Twinkl Cursive Looped" panose="02000000000000000000" pitchFamily="2" charset="0"/>
              </a:rPr>
              <a:t>Definition - greatest in amount, quantity, or degree</a:t>
            </a:r>
          </a:p>
        </p:txBody>
      </p:sp>
      <p:sp>
        <p:nvSpPr>
          <p:cNvPr id="5" name="TextBox 4">
            <a:extLst>
              <a:ext uri="{FF2B5EF4-FFF2-40B4-BE49-F238E27FC236}">
                <a16:creationId xmlns:a16="http://schemas.microsoft.com/office/drawing/2014/main" id="{FBE45249-8ACE-7F8C-D766-AD2E84026BDC}"/>
              </a:ext>
            </a:extLst>
          </p:cNvPr>
          <p:cNvSpPr txBox="1"/>
          <p:nvPr/>
        </p:nvSpPr>
        <p:spPr>
          <a:xfrm>
            <a:off x="980395" y="2891931"/>
            <a:ext cx="10890250" cy="707886"/>
          </a:xfrm>
          <a:prstGeom prst="rect">
            <a:avLst/>
          </a:prstGeom>
          <a:noFill/>
        </p:spPr>
        <p:txBody>
          <a:bodyPr wrap="square">
            <a:spAutoFit/>
          </a:bodyPr>
          <a:lstStyle/>
          <a:p>
            <a:pPr algn="ctr"/>
            <a:r>
              <a:rPr lang="en-GB" sz="4000" dirty="0">
                <a:latin typeface="Twinkl Cursive Looped" panose="02000000000000000000" pitchFamily="2" charset="0"/>
              </a:rPr>
              <a:t>DETERMINER</a:t>
            </a:r>
          </a:p>
        </p:txBody>
      </p:sp>
    </p:spTree>
    <p:extLst>
      <p:ext uri="{BB962C8B-B14F-4D97-AF65-F5344CB8AC3E}">
        <p14:creationId xmlns:p14="http://schemas.microsoft.com/office/powerpoint/2010/main" val="260987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3080825"/>
            <a:ext cx="12306300" cy="1481650"/>
          </a:xfrm>
        </p:spPr>
        <p:txBody>
          <a:bodyPr>
            <a:normAutofit fontScale="90000"/>
          </a:bodyPr>
          <a:lstStyle/>
          <a:p>
            <a:pPr algn="ctr"/>
            <a:br>
              <a:rPr lang="en-GB" dirty="0"/>
            </a:br>
            <a:r>
              <a:rPr lang="en-GB" dirty="0">
                <a:latin typeface="Twinkl Cursive Looped" panose="02000000000000000000" pitchFamily="2" charset="0"/>
              </a:rPr>
              <a:t>Children love spelling quizzes the   most. </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9EEC1FE0-ADE6-F2B5-4F32-60B5058D2AED}"/>
              </a:ext>
            </a:extLst>
          </p:cNvPr>
          <p:cNvSpPr txBox="1">
            <a:spLocks/>
          </p:cNvSpPr>
          <p:nvPr/>
        </p:nvSpPr>
        <p:spPr>
          <a:xfrm>
            <a:off x="5197928" y="3592979"/>
            <a:ext cx="1681843"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00299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66738" y="484582"/>
            <a:ext cx="10515600" cy="1481650"/>
          </a:xfrm>
        </p:spPr>
        <p:txBody>
          <a:bodyPr>
            <a:normAutofit/>
          </a:bodyPr>
          <a:lstStyle/>
          <a:p>
            <a:pPr algn="ctr"/>
            <a:r>
              <a:rPr lang="en-GB" dirty="0">
                <a:latin typeface="Twinkl Cursive Looped" panose="02000000000000000000" pitchFamily="2" charset="0"/>
              </a:rPr>
              <a:t>sure</a:t>
            </a:r>
            <a:endParaRPr lang="en-GB" i="1" dirty="0"/>
          </a:p>
        </p:txBody>
      </p:sp>
      <p:pic>
        <p:nvPicPr>
          <p:cNvPr id="15362" name="Picture 2" descr="5,913 Sure Stock Illustrations, Cliparts and Royalty Free Sure Vectors">
            <a:extLst>
              <a:ext uri="{FF2B5EF4-FFF2-40B4-BE49-F238E27FC236}">
                <a16:creationId xmlns:a16="http://schemas.microsoft.com/office/drawing/2014/main" id="{673EC751-62A8-EE8A-BCCE-DC68134CA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B94F49B-A63F-C09F-59E1-C19BAE724634}"/>
              </a:ext>
            </a:extLst>
          </p:cNvPr>
          <p:cNvSpPr txBox="1"/>
          <p:nvPr/>
        </p:nvSpPr>
        <p:spPr>
          <a:xfrm>
            <a:off x="681717" y="5056805"/>
            <a:ext cx="10944225" cy="1446550"/>
          </a:xfrm>
          <a:prstGeom prst="rect">
            <a:avLst/>
          </a:prstGeom>
          <a:noFill/>
        </p:spPr>
        <p:txBody>
          <a:bodyPr wrap="square">
            <a:spAutoFit/>
          </a:bodyPr>
          <a:lstStyle/>
          <a:p>
            <a:r>
              <a:rPr lang="en-GB" sz="4400" b="0" i="0" dirty="0">
                <a:solidFill>
                  <a:srgbClr val="111111"/>
                </a:solidFill>
                <a:effectLst/>
                <a:latin typeface="Twinkl Cursive Looped" panose="02000000000000000000" pitchFamily="2" charset="0"/>
              </a:rPr>
              <a:t>Definition - completely confident that one is right</a:t>
            </a:r>
            <a:endParaRPr lang="en-GB" sz="4400" dirty="0">
              <a:latin typeface="Twinkl Cursive Looped" panose="02000000000000000000" pitchFamily="2" charset="0"/>
            </a:endParaRPr>
          </a:p>
        </p:txBody>
      </p:sp>
      <p:sp>
        <p:nvSpPr>
          <p:cNvPr id="5" name="Title 1">
            <a:extLst>
              <a:ext uri="{FF2B5EF4-FFF2-40B4-BE49-F238E27FC236}">
                <a16:creationId xmlns:a16="http://schemas.microsoft.com/office/drawing/2014/main" id="{F231B096-4B6D-8B24-D4E0-81576E406B42}"/>
              </a:ext>
            </a:extLst>
          </p:cNvPr>
          <p:cNvSpPr txBox="1">
            <a:spLocks/>
          </p:cNvSpPr>
          <p:nvPr/>
        </p:nvSpPr>
        <p:spPr>
          <a:xfrm>
            <a:off x="681717" y="243663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a:t>
            </a:r>
            <a:endParaRPr lang="en-GB" i="1" dirty="0"/>
          </a:p>
        </p:txBody>
      </p:sp>
    </p:spTree>
    <p:extLst>
      <p:ext uri="{BB962C8B-B14F-4D97-AF65-F5344CB8AC3E}">
        <p14:creationId xmlns:p14="http://schemas.microsoft.com/office/powerpoint/2010/main" val="2185100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The runner was sure he won.</a:t>
            </a:r>
            <a:br>
              <a:rPr lang="en-GB" dirty="0"/>
            </a:br>
            <a:endParaRPr lang="en-GB" i="1" dirty="0"/>
          </a:p>
        </p:txBody>
      </p:sp>
      <p:sp>
        <p:nvSpPr>
          <p:cNvPr id="3" name="Title 1">
            <a:extLst>
              <a:ext uri="{FF2B5EF4-FFF2-40B4-BE49-F238E27FC236}">
                <a16:creationId xmlns:a16="http://schemas.microsoft.com/office/drawing/2014/main" id="{AE6798E3-5AA1-2B0F-C187-848FE5FAD8F4}"/>
              </a:ext>
            </a:extLst>
          </p:cNvPr>
          <p:cNvSpPr txBox="1">
            <a:spLocks/>
          </p:cNvSpPr>
          <p:nvPr/>
        </p:nvSpPr>
        <p:spPr>
          <a:xfrm>
            <a:off x="6455229" y="2852154"/>
            <a:ext cx="1611086"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57777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69169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97198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9546459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Most</a:t>
            </a:r>
            <a:r>
              <a:rPr lang="en-GB" sz="4000" dirty="0">
                <a:solidFill>
                  <a:srgbClr val="000000"/>
                </a:solidFill>
                <a:effectLst/>
                <a:latin typeface="Twinkl Cursive Looped" panose="02000000000000000000" pitchFamily="2" charset="0"/>
                <a:ea typeface="Times New Roman" panose="02020603050405020304" pitchFamily="18" charset="0"/>
              </a:rPr>
              <a:t> children learn about the North and South poles.  They learn that scientists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sure</a:t>
            </a:r>
            <a:r>
              <a:rPr lang="en-GB" sz="4000" dirty="0">
                <a:solidFill>
                  <a:srgbClr val="000000"/>
                </a:solidFill>
                <a:effectLst/>
                <a:latin typeface="Twinkl Cursive Looped" panose="02000000000000000000" pitchFamily="2" charset="0"/>
                <a:ea typeface="Times New Roman" panose="02020603050405020304" pitchFamily="18" charset="0"/>
              </a:rPr>
              <a:t> that the massive ice sheets are melting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because</a:t>
            </a:r>
            <a:r>
              <a:rPr lang="en-GB" sz="4000" dirty="0">
                <a:solidFill>
                  <a:srgbClr val="000000"/>
                </a:solidFill>
                <a:effectLst/>
                <a:latin typeface="Twinkl Cursive Looped" panose="02000000000000000000" pitchFamily="2" charset="0"/>
                <a:ea typeface="Times New Roman" panose="02020603050405020304" pitchFamily="18" charset="0"/>
              </a:rPr>
              <a:t> of global warming.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saddest</a:t>
            </a:r>
            <a:r>
              <a:rPr lang="en-GB" sz="4000" dirty="0">
                <a:solidFill>
                  <a:srgbClr val="000000"/>
                </a:solidFill>
                <a:effectLst/>
                <a:latin typeface="Twinkl Cursive Looped" panose="02000000000000000000" pitchFamily="2" charset="0"/>
                <a:ea typeface="Times New Roman" panose="02020603050405020304" pitchFamily="18" charset="0"/>
              </a:rPr>
              <a:t> thing is that not everyone believes this.  World Leaders have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cried</a:t>
            </a:r>
            <a:r>
              <a:rPr lang="en-GB" sz="4000" dirty="0">
                <a:solidFill>
                  <a:srgbClr val="000000"/>
                </a:solidFill>
                <a:effectLst/>
                <a:latin typeface="Twinkl Cursive Looped" panose="02000000000000000000" pitchFamily="2" charset="0"/>
                <a:ea typeface="Times New Roman" panose="02020603050405020304" pitchFamily="18" charset="0"/>
              </a:rPr>
              <a:t> out to people to recognise climate change and how people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happiest</a:t>
            </a:r>
            <a:r>
              <a:rPr lang="en-GB" sz="4000" dirty="0">
                <a:solidFill>
                  <a:srgbClr val="000000"/>
                </a:solidFill>
                <a:effectLst/>
                <a:latin typeface="Twinkl Cursive Looped" panose="02000000000000000000" pitchFamily="2" charset="0"/>
                <a:ea typeface="Times New Roman" panose="02020603050405020304" pitchFamily="18" charset="0"/>
              </a:rPr>
              <a:t> if they begin to help the planet.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Babies</a:t>
            </a:r>
            <a:r>
              <a:rPr lang="en-GB" sz="4000" dirty="0">
                <a:solidFill>
                  <a:srgbClr val="000000"/>
                </a:solidFill>
                <a:effectLst/>
                <a:latin typeface="Twinkl Cursive Looped" panose="02000000000000000000" pitchFamily="2" charset="0"/>
                <a:ea typeface="Times New Roman" panose="02020603050405020304" pitchFamily="18" charset="0"/>
              </a:rPr>
              <a:t> deserve to grow up in a healthy world.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76225944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24863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learn that scientists are sure that the massive ice sheets are melting because of global warming.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9231182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40259213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537841-2224-F46F-F0E4-3B04041A22D1}"/>
              </a:ext>
            </a:extLst>
          </p:cNvPr>
          <p:cNvPicPr>
            <a:picLocks noChangeAspect="1"/>
          </p:cNvPicPr>
          <p:nvPr/>
        </p:nvPicPr>
        <p:blipFill rotWithShape="1">
          <a:blip r:embed="rId2"/>
          <a:srcRect l="15536" t="12125" r="14822" b="9265"/>
          <a:stretch/>
        </p:blipFill>
        <p:spPr>
          <a:xfrm>
            <a:off x="538843" y="-1885"/>
            <a:ext cx="10809514" cy="6859885"/>
          </a:xfrm>
          <a:prstGeom prst="rect">
            <a:avLst/>
          </a:prstGeom>
        </p:spPr>
      </p:pic>
    </p:spTree>
    <p:extLst>
      <p:ext uri="{BB962C8B-B14F-4D97-AF65-F5344CB8AC3E}">
        <p14:creationId xmlns:p14="http://schemas.microsoft.com/office/powerpoint/2010/main" val="8805335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02804882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2841199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because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026" name="Picture 2" descr="question clipart - Clip Art Library">
            <a:extLst>
              <a:ext uri="{FF2B5EF4-FFF2-40B4-BE49-F238E27FC236}">
                <a16:creationId xmlns:a16="http://schemas.microsoft.com/office/drawing/2014/main" id="{6E0BE8C7-87AA-F638-5DFB-5CB965A26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066" y="257856"/>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giving a reason </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CONJUNCTION</a:t>
            </a:r>
          </a:p>
        </p:txBody>
      </p:sp>
    </p:spTree>
    <p:extLst>
      <p:ext uri="{BB962C8B-B14F-4D97-AF65-F5344CB8AC3E}">
        <p14:creationId xmlns:p14="http://schemas.microsoft.com/office/powerpoint/2010/main" val="359582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871456-2C0A-F88C-25A6-9017216AD6E6}"/>
              </a:ext>
            </a:extLst>
          </p:cNvPr>
          <p:cNvSpPr txBox="1"/>
          <p:nvPr/>
        </p:nvSpPr>
        <p:spPr>
          <a:xfrm>
            <a:off x="653142" y="3244334"/>
            <a:ext cx="10842171" cy="1938992"/>
          </a:xfrm>
          <a:prstGeom prst="rect">
            <a:avLst/>
          </a:prstGeom>
          <a:noFill/>
        </p:spPr>
        <p:txBody>
          <a:bodyPr wrap="square">
            <a:spAutoFit/>
          </a:bodyPr>
          <a:lstStyle/>
          <a:p>
            <a:r>
              <a:rPr lang="en-GB" sz="6000" dirty="0">
                <a:latin typeface="Twinkl Cursive Looped" panose="02000000000000000000" pitchFamily="2" charset="0"/>
              </a:rPr>
              <a:t>I am hungry </a:t>
            </a:r>
            <a:r>
              <a:rPr lang="en-GB" sz="6000" dirty="0">
                <a:highlight>
                  <a:srgbClr val="FFFF00"/>
                </a:highlight>
                <a:latin typeface="Twinkl Cursive Looped" panose="02000000000000000000" pitchFamily="2" charset="0"/>
              </a:rPr>
              <a:t>because</a:t>
            </a:r>
            <a:r>
              <a:rPr lang="en-GB" sz="6000" dirty="0">
                <a:latin typeface="Twinkl Cursive Looped" panose="02000000000000000000" pitchFamily="2" charset="0"/>
              </a:rPr>
              <a:t> I missed breakfast. </a:t>
            </a:r>
            <a:endParaRPr lang="en-GB" sz="6000" dirty="0"/>
          </a:p>
        </p:txBody>
      </p:sp>
      <p:sp>
        <p:nvSpPr>
          <p:cNvPr id="5" name="Title 1">
            <a:extLst>
              <a:ext uri="{FF2B5EF4-FFF2-40B4-BE49-F238E27FC236}">
                <a16:creationId xmlns:a16="http://schemas.microsoft.com/office/drawing/2014/main" id="{F8F917EE-E76B-2809-17CB-ECC3F96ADE29}"/>
              </a:ext>
            </a:extLst>
          </p:cNvPr>
          <p:cNvSpPr txBox="1">
            <a:spLocks/>
          </p:cNvSpPr>
          <p:nvPr/>
        </p:nvSpPr>
        <p:spPr>
          <a:xfrm>
            <a:off x="5143500" y="3244335"/>
            <a:ext cx="2808514"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04525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670040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53243"/>
            <a:ext cx="10515600" cy="1481650"/>
          </a:xfrm>
        </p:spPr>
        <p:txBody>
          <a:bodyPr>
            <a:normAutofit fontScale="90000"/>
          </a:bodyPr>
          <a:lstStyle/>
          <a:p>
            <a:pPr algn="ctr"/>
            <a:r>
              <a:rPr lang="en-GB" dirty="0">
                <a:latin typeface="Twinkl Cursive Looped" panose="02000000000000000000" pitchFamily="2" charset="0"/>
              </a:rPr>
              <a:t>children  </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472778C4-20C4-03A0-0CBE-CDBE2A89D96F}"/>
              </a:ext>
            </a:extLst>
          </p:cNvPr>
          <p:cNvSpPr txBox="1"/>
          <p:nvPr/>
        </p:nvSpPr>
        <p:spPr>
          <a:xfrm>
            <a:off x="1050471" y="4566844"/>
            <a:ext cx="10515600" cy="1015663"/>
          </a:xfrm>
          <a:prstGeom prst="rect">
            <a:avLst/>
          </a:prstGeom>
          <a:noFill/>
        </p:spPr>
        <p:txBody>
          <a:bodyPr wrap="square">
            <a:spAutoFit/>
          </a:bodyPr>
          <a:lstStyle/>
          <a:p>
            <a:r>
              <a:rPr lang="en-GB" sz="6000" dirty="0">
                <a:latin typeface="Twinkl Cursive Looped" panose="02000000000000000000" pitchFamily="2" charset="0"/>
              </a:rPr>
              <a:t>Definition – young people</a:t>
            </a:r>
          </a:p>
        </p:txBody>
      </p:sp>
      <p:sp>
        <p:nvSpPr>
          <p:cNvPr id="8" name="TextBox 7">
            <a:extLst>
              <a:ext uri="{FF2B5EF4-FFF2-40B4-BE49-F238E27FC236}">
                <a16:creationId xmlns:a16="http://schemas.microsoft.com/office/drawing/2014/main" id="{7937B726-E3AE-054B-79D6-733678F02E7D}"/>
              </a:ext>
            </a:extLst>
          </p:cNvPr>
          <p:cNvSpPr txBox="1"/>
          <p:nvPr/>
        </p:nvSpPr>
        <p:spPr>
          <a:xfrm>
            <a:off x="2497591" y="5220091"/>
            <a:ext cx="609872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FC99D1E3-6778-AFF3-5A31-B0706DE17237}"/>
              </a:ext>
            </a:extLst>
          </p:cNvPr>
          <p:cNvSpPr txBox="1"/>
          <p:nvPr/>
        </p:nvSpPr>
        <p:spPr>
          <a:xfrm>
            <a:off x="838200" y="2565561"/>
            <a:ext cx="10515600" cy="1015663"/>
          </a:xfrm>
          <a:prstGeom prst="rect">
            <a:avLst/>
          </a:prstGeom>
          <a:noFill/>
        </p:spPr>
        <p:txBody>
          <a:bodyPr wrap="square">
            <a:spAutoFit/>
          </a:bodyPr>
          <a:lstStyle/>
          <a:p>
            <a:pPr algn="ctr"/>
            <a:r>
              <a:rPr lang="en-GB" sz="6000" dirty="0">
                <a:latin typeface="Twinkl Cursive Looped" panose="02000000000000000000" pitchFamily="2" charset="0"/>
              </a:rPr>
              <a:t>NOUN</a:t>
            </a:r>
          </a:p>
        </p:txBody>
      </p:sp>
      <p:pic>
        <p:nvPicPr>
          <p:cNvPr id="3" name="Picture 2" descr="Free Child Clipart, Download Free Child Clipart png images, Free ClipArts  on Clipart Library">
            <a:extLst>
              <a:ext uri="{FF2B5EF4-FFF2-40B4-BE49-F238E27FC236}">
                <a16:creationId xmlns:a16="http://schemas.microsoft.com/office/drawing/2014/main" id="{F7287AC9-F971-C0FC-EC75-0A8B044D4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107" y="625928"/>
            <a:ext cx="35433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97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1"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Children</a:t>
            </a:r>
            <a:r>
              <a:rPr lang="en-GB" dirty="0">
                <a:latin typeface="Twinkl Cursive Looped" panose="02000000000000000000" pitchFamily="2" charset="0"/>
              </a:rPr>
              <a:t> enjoy spelling sessions.  </a:t>
            </a:r>
          </a:p>
        </p:txBody>
      </p:sp>
      <p:sp>
        <p:nvSpPr>
          <p:cNvPr id="3" name="Title 1">
            <a:extLst>
              <a:ext uri="{FF2B5EF4-FFF2-40B4-BE49-F238E27FC236}">
                <a16:creationId xmlns:a16="http://schemas.microsoft.com/office/drawing/2014/main" id="{5FDD4F99-8FA8-32A8-4554-9C760032C85A}"/>
              </a:ext>
            </a:extLst>
          </p:cNvPr>
          <p:cNvSpPr txBox="1">
            <a:spLocks/>
          </p:cNvSpPr>
          <p:nvPr/>
        </p:nvSpPr>
        <p:spPr>
          <a:xfrm>
            <a:off x="1094014" y="3642729"/>
            <a:ext cx="2808514"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86528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3819</Words>
  <Application>Microsoft Office PowerPoint</Application>
  <PresentationFormat>Widescreen</PresentationFormat>
  <Paragraphs>509</Paragraphs>
  <Slides>231</Slides>
  <Notes>48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231</vt:i4>
      </vt:variant>
    </vt:vector>
  </HeadingPairs>
  <TitlesOfParts>
    <vt:vector size="237" baseType="lpstr">
      <vt:lpstr>Arial</vt:lpstr>
      <vt:lpstr>Calibri</vt:lpstr>
      <vt:lpstr>Calibri Light</vt:lpstr>
      <vt:lpstr>Georgia</vt:lpstr>
      <vt:lpstr>Twinkl Cursive Looped</vt:lpstr>
      <vt:lpstr>Office Theme</vt:lpstr>
      <vt:lpstr>Spelling Y3</vt:lpstr>
      <vt:lpstr>PowerPoint Presentation</vt:lpstr>
      <vt:lpstr>PowerPoint Presentation</vt:lpstr>
      <vt:lpstr>PowerPoint Presentation</vt:lpstr>
      <vt:lpstr>Let’s Revisit and Review…</vt:lpstr>
      <vt:lpstr>Do you remember this challenge word?</vt:lpstr>
      <vt:lpstr>because    </vt:lpstr>
      <vt:lpstr>PowerPoint Presentation</vt:lpstr>
      <vt:lpstr>Do you remember this challenge word?</vt:lpstr>
      <vt:lpstr>children    </vt:lpstr>
      <vt:lpstr>  Children enjoy spelling sessions.  </vt:lpstr>
      <vt:lpstr>The suffix -le</vt:lpstr>
      <vt:lpstr>-le  this is the most common  suffix to use</vt:lpstr>
      <vt:lpstr>-le</vt:lpstr>
      <vt:lpstr>apple</vt:lpstr>
      <vt:lpstr>table</vt:lpstr>
      <vt:lpstr>bottle</vt:lpstr>
      <vt:lpstr>little</vt:lpstr>
      <vt:lpstr>Let’s Teach and Practise</vt:lpstr>
      <vt:lpstr>The suffix  -ies</vt:lpstr>
      <vt:lpstr>-ies  if a noun or verb ends in y   change the y to an i and add es</vt:lpstr>
      <vt:lpstr>Noun ending in y – change y to an i and add es</vt:lpstr>
      <vt:lpstr>-ies</vt:lpstr>
      <vt:lpstr>flies</vt:lpstr>
      <vt:lpstr>tries n</vt:lpstr>
      <vt:lpstr>babies</vt:lpstr>
      <vt:lpstr>flies </vt:lpstr>
      <vt:lpstr>tries </vt:lpstr>
      <vt:lpstr>babies </vt:lpstr>
      <vt:lpstr>A bird flies across the sky.</vt:lpstr>
      <vt:lpstr>Everyone tries hard at school.</vt:lpstr>
      <vt:lpstr>The babies were crying loudly for their food.</vt:lpstr>
      <vt:lpstr>New CHALLENGE words.</vt:lpstr>
      <vt:lpstr>most   </vt:lpstr>
      <vt:lpstr> Children love spelling quizzes the   most. </vt:lpstr>
      <vt:lpstr>sure</vt:lpstr>
      <vt:lpstr> The runner was sure he won. </vt:lpstr>
      <vt:lpstr>Let’s Practise and Apply.</vt:lpstr>
      <vt:lpstr>Can you spot the spelling rule words and the challenge words?</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Write this sentence as I dictate it to you.</vt:lpstr>
      <vt:lpstr>Most children learn about the North and South poles. </vt:lpstr>
      <vt:lpstr>PowerPoint Presentation</vt:lpstr>
      <vt:lpstr>PowerPoint Presentation</vt:lpstr>
      <vt:lpstr>Let’s Revisit and Review…</vt:lpstr>
      <vt:lpstr>Do you remember this challenge word?</vt:lpstr>
      <vt:lpstr>because    </vt:lpstr>
      <vt:lpstr>PowerPoint Presentation</vt:lpstr>
      <vt:lpstr>Do you remember this challenge word?</vt:lpstr>
      <vt:lpstr>children    </vt:lpstr>
      <vt:lpstr>  Children enjoy spelling sessions.  </vt:lpstr>
      <vt:lpstr>The suffix -le</vt:lpstr>
      <vt:lpstr>-le</vt:lpstr>
      <vt:lpstr>-le  this is the most common  suffix to use</vt:lpstr>
      <vt:lpstr>middle</vt:lpstr>
      <vt:lpstr>wobble</vt:lpstr>
      <vt:lpstr>multiple</vt:lpstr>
      <vt:lpstr>dazzle</vt:lpstr>
      <vt:lpstr>Let’s Teach and Practise</vt:lpstr>
      <vt:lpstr>The suffixes  -ed   -er  -est </vt:lpstr>
      <vt:lpstr>-ed</vt:lpstr>
      <vt:lpstr>-er</vt:lpstr>
      <vt:lpstr>-est</vt:lpstr>
      <vt:lpstr>-ed   -er   -est   if the word ends consonant y  change the y to an i and add suffix</vt:lpstr>
      <vt:lpstr>word ending in consonant y – change y to an i and add ed</vt:lpstr>
      <vt:lpstr>er</vt:lpstr>
      <vt:lpstr>copier </vt:lpstr>
      <vt:lpstr>cried n</vt:lpstr>
      <vt:lpstr>happiest</vt:lpstr>
      <vt:lpstr> copy -&gt;i + er = copier</vt:lpstr>
      <vt:lpstr> cry -&gt;i + ed = cried </vt:lpstr>
      <vt:lpstr> happy -&gt;i + est = happiest </vt:lpstr>
      <vt:lpstr>A copier machine is used in school.</vt:lpstr>
      <vt:lpstr>A copier machine is used in school.</vt:lpstr>
      <vt:lpstr>The man cried with happiness when he got married.</vt:lpstr>
      <vt:lpstr>The man cried with happiness when he got married.</vt:lpstr>
      <vt:lpstr>It was the happiest day of their lives.</vt:lpstr>
      <vt:lpstr>It was the happiest day of their lives.</vt:lpstr>
      <vt:lpstr>New CHALLENGE words.</vt:lpstr>
      <vt:lpstr>most   </vt:lpstr>
      <vt:lpstr> Children love spelling quizzes the   most. </vt:lpstr>
      <vt:lpstr>sure</vt:lpstr>
      <vt:lpstr> The runner was sure he won. </vt:lpstr>
      <vt:lpstr>Let’s Practise and Apply.</vt:lpstr>
      <vt:lpstr>Can you spot the spelling rule words and the challenge words?</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Write this sentence as I dictate it to you.</vt:lpstr>
      <vt:lpstr>They learn that scientists are sure that the massive ice sheets are melting because of global warming. </vt:lpstr>
      <vt:lpstr>PowerPoint Presentation</vt:lpstr>
      <vt:lpstr>PowerPoint Presentation</vt:lpstr>
      <vt:lpstr>Let’s Revisit and Review…</vt:lpstr>
      <vt:lpstr>Do you remember this challenge word?</vt:lpstr>
      <vt:lpstr>because    </vt:lpstr>
      <vt:lpstr>PowerPoint Presentation</vt:lpstr>
      <vt:lpstr>Do you remember this challenge word?</vt:lpstr>
      <vt:lpstr>children    </vt:lpstr>
      <vt:lpstr>  Children enjoy spelling sessions.  </vt:lpstr>
      <vt:lpstr>The suffix -el</vt:lpstr>
      <vt:lpstr>-el</vt:lpstr>
      <vt:lpstr>-el   The –el spelling is much less common than –le.   The –el spelling is used after m, n, r, s, v, w and more often than not after s. </vt:lpstr>
      <vt:lpstr>camel </vt:lpstr>
      <vt:lpstr>tunnel</vt:lpstr>
      <vt:lpstr>squirrel</vt:lpstr>
      <vt:lpstr>travel</vt:lpstr>
      <vt:lpstr>Let’s Teach and Practise</vt:lpstr>
      <vt:lpstr>The suffixes   -ing   -ed  -er   -est</vt:lpstr>
      <vt:lpstr>-ing</vt:lpstr>
      <vt:lpstr>-ed</vt:lpstr>
      <vt:lpstr>-er</vt:lpstr>
      <vt:lpstr>-est</vt:lpstr>
      <vt:lpstr>  -ing  -ed  -er  -est  words ending in vowel consonant   double the consonant and add the suffix</vt:lpstr>
      <vt:lpstr>vowel + consonant = </vt:lpstr>
      <vt:lpstr>patted </vt:lpstr>
      <vt:lpstr>humming n</vt:lpstr>
      <vt:lpstr>saddest</vt:lpstr>
      <vt:lpstr> pat -&gt;t + ed = patted  </vt:lpstr>
      <vt:lpstr> hum -&gt;m + ing = humming  </vt:lpstr>
      <vt:lpstr> sad -&gt;d + est = saddest  </vt:lpstr>
      <vt:lpstr>I patted my pocket to find my pencil.</vt:lpstr>
      <vt:lpstr>The humming bird’s wings beat very quickly.</vt:lpstr>
      <vt:lpstr>It is the saddest time when we leave school. </vt:lpstr>
      <vt:lpstr>New CHALLENGE words.</vt:lpstr>
      <vt:lpstr>most   </vt:lpstr>
      <vt:lpstr> Children love spelling quizzes the   most. </vt:lpstr>
      <vt:lpstr>sure</vt:lpstr>
      <vt:lpstr> The runner was sure he won. </vt:lpstr>
      <vt:lpstr>Let’s Practise and Apply.</vt:lpstr>
      <vt:lpstr>Can you spot the spelling rule words and the challenge words?</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Write this sentence as I dictate it to you.</vt:lpstr>
      <vt:lpstr>World Leaders have cried out to people to recognise climate change and how people can be happiest if they begin to help the planet. </vt:lpstr>
      <vt:lpstr>PowerPoint Presentation</vt:lpstr>
      <vt:lpstr>PowerPoint Presentation</vt:lpstr>
      <vt:lpstr>Let’s Revisit and Review…</vt:lpstr>
      <vt:lpstr>Do you remember this challenge word?</vt:lpstr>
      <vt:lpstr>because    </vt:lpstr>
      <vt:lpstr>PowerPoint Presentation</vt:lpstr>
      <vt:lpstr>Do you remember this challenge word?</vt:lpstr>
      <vt:lpstr>children    </vt:lpstr>
      <vt:lpstr>  Children enjoy spelling sessions.  </vt:lpstr>
      <vt:lpstr>The suffix -el</vt:lpstr>
      <vt:lpstr>-el</vt:lpstr>
      <vt:lpstr>-el   The –el spelling is much less common than –le.   The –el spelling is used after m, n, r, s, v, w and more often than not after s. </vt:lpstr>
      <vt:lpstr>towel</vt:lpstr>
      <vt:lpstr>tinsel</vt:lpstr>
      <vt:lpstr>bagel</vt:lpstr>
      <vt:lpstr>vowel</vt:lpstr>
      <vt:lpstr>Let’s Teach and Practise</vt:lpstr>
      <vt:lpstr>The suffixes  -ing   -ed   -er   -est</vt:lpstr>
      <vt:lpstr>-ing</vt:lpstr>
      <vt:lpstr>-ed</vt:lpstr>
      <vt:lpstr>-er</vt:lpstr>
      <vt:lpstr>-est</vt:lpstr>
      <vt:lpstr>-ing   -ed   -er   -est  if the word ends in an e  remove the e and add the suffix</vt:lpstr>
      <vt:lpstr>Word ends in e – take off the e and add ing</vt:lpstr>
      <vt:lpstr>hiking</vt:lpstr>
      <vt:lpstr>hiked n</vt:lpstr>
      <vt:lpstr>hiker</vt:lpstr>
      <vt:lpstr> hike - e + ing = hiking  </vt:lpstr>
      <vt:lpstr> hike -e + ed = hiked  </vt:lpstr>
      <vt:lpstr> hike -e + er = hiker   </vt:lpstr>
      <vt:lpstr>The man was hiking up a hill.</vt:lpstr>
      <vt:lpstr>He hiked to the very top.</vt:lpstr>
      <vt:lpstr>The hiker was tired. </vt:lpstr>
      <vt:lpstr>New CHALLENGE words.</vt:lpstr>
      <vt:lpstr>most   </vt:lpstr>
      <vt:lpstr> Children love spelling quizzes the   most. </vt:lpstr>
      <vt:lpstr>sure</vt:lpstr>
      <vt:lpstr> The runner was sure he won. </vt:lpstr>
      <vt:lpstr>Let’s Practise and Apply.</vt:lpstr>
      <vt:lpstr>Can you spot the spelling rule words and the challenge words?</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Most children learn about the North and South poles.  They learn that scientists are sure that the massive ice sheets are melting because of global warming.  The saddest thing is that not everyone believes this.  World Leaders have cried out to people to recognise climate change and how people can be happiest if they begin to help the planet. Babies deserve to grow up in a healthy world. </vt:lpstr>
      <vt:lpstr>Write this sentence as I dictate it to you.</vt:lpstr>
      <vt:lpstr>Babies deserve to grow up in a healthy world. </vt:lpstr>
      <vt:lpstr>PowerPoint Presentation</vt:lpstr>
      <vt:lpstr>PowerPoint Presentation</vt:lpstr>
      <vt:lpstr>Old challenge words…</vt:lpstr>
      <vt:lpstr>because</vt:lpstr>
      <vt:lpstr>children</vt:lpstr>
      <vt:lpstr>Old spelling rule words…</vt:lpstr>
      <vt:lpstr>table</vt:lpstr>
      <vt:lpstr>apple</vt:lpstr>
      <vt:lpstr>bottle</vt:lpstr>
      <vt:lpstr>little</vt:lpstr>
      <vt:lpstr>middle</vt:lpstr>
      <vt:lpstr>wobble</vt:lpstr>
      <vt:lpstr>multiple</vt:lpstr>
      <vt:lpstr>dazzle</vt:lpstr>
      <vt:lpstr>camel</vt:lpstr>
      <vt:lpstr>tunnel</vt:lpstr>
      <vt:lpstr>squirrel</vt:lpstr>
      <vt:lpstr>travel</vt:lpstr>
      <vt:lpstr>towel</vt:lpstr>
      <vt:lpstr>tinsel</vt:lpstr>
      <vt:lpstr>bagel</vt:lpstr>
      <vt:lpstr>vowel</vt:lpstr>
      <vt:lpstr>New spelling rule words…</vt:lpstr>
      <vt:lpstr>flies</vt:lpstr>
      <vt:lpstr>tries</vt:lpstr>
      <vt:lpstr>babies</vt:lpstr>
      <vt:lpstr>copier</vt:lpstr>
      <vt:lpstr>cried</vt:lpstr>
      <vt:lpstr>happiest</vt:lpstr>
      <vt:lpstr>patted</vt:lpstr>
      <vt:lpstr>humming</vt:lpstr>
      <vt:lpstr>saddest</vt:lpstr>
      <vt:lpstr>hiking</vt:lpstr>
      <vt:lpstr>hiked</vt:lpstr>
      <vt:lpstr>hiker</vt:lpstr>
      <vt:lpstr>New challenge words…</vt:lpstr>
      <vt:lpstr>most</vt:lpstr>
      <vt:lpstr>sure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4</cp:revision>
  <cp:lastPrinted>2022-05-27T07:40:55Z</cp:lastPrinted>
  <dcterms:created xsi:type="dcterms:W3CDTF">2022-03-23T13:56:57Z</dcterms:created>
  <dcterms:modified xsi:type="dcterms:W3CDTF">2023-05-04T07:03:49Z</dcterms:modified>
</cp:coreProperties>
</file>