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8"/>
  </p:notesMasterIdLst>
  <p:sldIdLst>
    <p:sldId id="256" r:id="rId2"/>
    <p:sldId id="322" r:id="rId3"/>
    <p:sldId id="604" r:id="rId4"/>
    <p:sldId id="258" r:id="rId5"/>
    <p:sldId id="333" r:id="rId6"/>
    <p:sldId id="334" r:id="rId7"/>
    <p:sldId id="336" r:id="rId8"/>
    <p:sldId id="335" r:id="rId9"/>
    <p:sldId id="337" r:id="rId10"/>
    <p:sldId id="339" r:id="rId11"/>
    <p:sldId id="340" r:id="rId12"/>
    <p:sldId id="259" r:id="rId13"/>
    <p:sldId id="260" r:id="rId14"/>
    <p:sldId id="261" r:id="rId15"/>
    <p:sldId id="896" r:id="rId16"/>
    <p:sldId id="897" r:id="rId17"/>
    <p:sldId id="898" r:id="rId18"/>
    <p:sldId id="899" r:id="rId19"/>
    <p:sldId id="267" r:id="rId20"/>
    <p:sldId id="605" r:id="rId21"/>
    <p:sldId id="606" r:id="rId22"/>
    <p:sldId id="607" r:id="rId23"/>
    <p:sldId id="282" r:id="rId24"/>
    <p:sldId id="285" r:id="rId25"/>
    <p:sldId id="284" r:id="rId26"/>
    <p:sldId id="614" r:id="rId27"/>
    <p:sldId id="901" r:id="rId28"/>
    <p:sldId id="903" r:id="rId29"/>
    <p:sldId id="294" r:id="rId30"/>
    <p:sldId id="297" r:id="rId31"/>
    <p:sldId id="300" r:id="rId32"/>
    <p:sldId id="303" r:id="rId33"/>
    <p:sldId id="911" r:id="rId34"/>
    <p:sldId id="307" r:id="rId35"/>
    <p:sldId id="914" r:id="rId36"/>
    <p:sldId id="314" r:id="rId37"/>
    <p:sldId id="304" r:id="rId38"/>
    <p:sldId id="318" r:id="rId39"/>
    <p:sldId id="316" r:id="rId40"/>
    <p:sldId id="916" r:id="rId41"/>
    <p:sldId id="331" r:id="rId42"/>
    <p:sldId id="332" r:id="rId43"/>
    <p:sldId id="323" r:id="rId44"/>
    <p:sldId id="919" r:id="rId45"/>
    <p:sldId id="920" r:id="rId46"/>
    <p:sldId id="921" r:id="rId47"/>
    <p:sldId id="1163" r:id="rId48"/>
    <p:sldId id="1164" r:id="rId49"/>
    <p:sldId id="1165" r:id="rId50"/>
    <p:sldId id="1166" r:id="rId51"/>
    <p:sldId id="1167" r:id="rId52"/>
    <p:sldId id="929" r:id="rId53"/>
    <p:sldId id="930" r:id="rId54"/>
    <p:sldId id="931" r:id="rId55"/>
    <p:sldId id="934" r:id="rId56"/>
    <p:sldId id="937" r:id="rId57"/>
    <p:sldId id="940" r:id="rId58"/>
    <p:sldId id="943" r:id="rId59"/>
    <p:sldId id="944" r:id="rId60"/>
    <p:sldId id="945" r:id="rId61"/>
    <p:sldId id="946" r:id="rId62"/>
    <p:sldId id="947" r:id="rId63"/>
    <p:sldId id="949" r:id="rId64"/>
    <p:sldId id="951" r:id="rId65"/>
    <p:sldId id="953" r:id="rId66"/>
    <p:sldId id="955" r:id="rId67"/>
    <p:sldId id="958" r:id="rId68"/>
    <p:sldId id="961" r:id="rId69"/>
    <p:sldId id="963" r:id="rId70"/>
    <p:sldId id="966" r:id="rId71"/>
    <p:sldId id="969" r:id="rId72"/>
    <p:sldId id="972" r:id="rId73"/>
    <p:sldId id="1178" r:id="rId74"/>
    <p:sldId id="1179" r:id="rId75"/>
    <p:sldId id="1180" r:id="rId76"/>
    <p:sldId id="1181" r:id="rId77"/>
    <p:sldId id="985" r:id="rId78"/>
    <p:sldId id="986" r:id="rId79"/>
    <p:sldId id="987" r:id="rId80"/>
    <p:sldId id="988" r:id="rId81"/>
    <p:sldId id="989" r:id="rId82"/>
    <p:sldId id="990" r:id="rId83"/>
    <p:sldId id="917" r:id="rId84"/>
    <p:sldId id="991" r:id="rId85"/>
    <p:sldId id="992" r:id="rId86"/>
    <p:sldId id="993" r:id="rId87"/>
    <p:sldId id="1168" r:id="rId88"/>
    <p:sldId id="1169" r:id="rId89"/>
    <p:sldId id="1170" r:id="rId90"/>
    <p:sldId id="1171" r:id="rId91"/>
    <p:sldId id="1172" r:id="rId92"/>
    <p:sldId id="1001" r:id="rId93"/>
    <p:sldId id="1002" r:id="rId94"/>
    <p:sldId id="1003" r:id="rId95"/>
    <p:sldId id="1006" r:id="rId96"/>
    <p:sldId id="1009" r:id="rId97"/>
    <p:sldId id="1012" r:id="rId98"/>
    <p:sldId id="1015" r:id="rId99"/>
    <p:sldId id="1016" r:id="rId100"/>
    <p:sldId id="1017" r:id="rId101"/>
    <p:sldId id="1018" r:id="rId102"/>
    <p:sldId id="1019" r:id="rId103"/>
    <p:sldId id="1021" r:id="rId104"/>
    <p:sldId id="1143" r:id="rId105"/>
    <p:sldId id="1023" r:id="rId106"/>
    <p:sldId id="1025" r:id="rId107"/>
    <p:sldId id="1027" r:id="rId108"/>
    <p:sldId id="1028" r:id="rId109"/>
    <p:sldId id="1030" r:id="rId110"/>
    <p:sldId id="1033" r:id="rId111"/>
    <p:sldId id="1144" r:id="rId112"/>
    <p:sldId id="1035" r:id="rId113"/>
    <p:sldId id="1038" r:id="rId114"/>
    <p:sldId id="1147" r:id="rId115"/>
    <p:sldId id="1152" r:id="rId116"/>
    <p:sldId id="1044" r:id="rId117"/>
    <p:sldId id="1182" r:id="rId118"/>
    <p:sldId id="1183" r:id="rId119"/>
    <p:sldId id="1184" r:id="rId120"/>
    <p:sldId id="1185" r:id="rId121"/>
    <p:sldId id="1057" r:id="rId122"/>
    <p:sldId id="1058" r:id="rId123"/>
    <p:sldId id="1059" r:id="rId124"/>
    <p:sldId id="1060" r:id="rId125"/>
    <p:sldId id="1061" r:id="rId126"/>
    <p:sldId id="1062" r:id="rId127"/>
    <p:sldId id="918" r:id="rId128"/>
    <p:sldId id="1063" r:id="rId129"/>
    <p:sldId id="1064" r:id="rId130"/>
    <p:sldId id="1065" r:id="rId131"/>
    <p:sldId id="1173" r:id="rId132"/>
    <p:sldId id="1174" r:id="rId133"/>
    <p:sldId id="1175" r:id="rId134"/>
    <p:sldId id="1176" r:id="rId135"/>
    <p:sldId id="1177" r:id="rId136"/>
    <p:sldId id="1073" r:id="rId137"/>
    <p:sldId id="1074" r:id="rId138"/>
    <p:sldId id="1075" r:id="rId139"/>
    <p:sldId id="1078" r:id="rId140"/>
    <p:sldId id="1081" r:id="rId141"/>
    <p:sldId id="1084" r:id="rId142"/>
    <p:sldId id="1155" r:id="rId143"/>
    <p:sldId id="1088" r:id="rId144"/>
    <p:sldId id="1089" r:id="rId145"/>
    <p:sldId id="1090" r:id="rId146"/>
    <p:sldId id="1091" r:id="rId147"/>
    <p:sldId id="1092" r:id="rId148"/>
    <p:sldId id="1093" r:id="rId149"/>
    <p:sldId id="1095" r:id="rId150"/>
    <p:sldId id="1099" r:id="rId151"/>
    <p:sldId id="1190" r:id="rId152"/>
    <p:sldId id="1107" r:id="rId153"/>
    <p:sldId id="1110" r:id="rId154"/>
    <p:sldId id="1116" r:id="rId155"/>
    <p:sldId id="1186" r:id="rId156"/>
    <p:sldId id="1187" r:id="rId157"/>
    <p:sldId id="1188" r:id="rId158"/>
    <p:sldId id="1189" r:id="rId159"/>
    <p:sldId id="1129" r:id="rId160"/>
    <p:sldId id="1130" r:id="rId161"/>
    <p:sldId id="1131" r:id="rId162"/>
    <p:sldId id="1132" r:id="rId163"/>
    <p:sldId id="1133" r:id="rId164"/>
    <p:sldId id="1134" r:id="rId165"/>
    <p:sldId id="328" r:id="rId166"/>
    <p:sldId id="1160" r:id="rId167"/>
    <p:sldId id="595" r:id="rId168"/>
    <p:sldId id="551" r:id="rId169"/>
    <p:sldId id="552" r:id="rId170"/>
    <p:sldId id="596" r:id="rId171"/>
    <p:sldId id="553" r:id="rId172"/>
    <p:sldId id="554" r:id="rId173"/>
    <p:sldId id="555" r:id="rId174"/>
    <p:sldId id="556" r:id="rId175"/>
    <p:sldId id="562" r:id="rId176"/>
    <p:sldId id="563" r:id="rId177"/>
    <p:sldId id="564" r:id="rId178"/>
    <p:sldId id="565" r:id="rId179"/>
    <p:sldId id="569" r:id="rId180"/>
    <p:sldId id="570" r:id="rId181"/>
    <p:sldId id="571" r:id="rId182"/>
    <p:sldId id="572" r:id="rId183"/>
    <p:sldId id="576" r:id="rId184"/>
    <p:sldId id="577" r:id="rId185"/>
    <p:sldId id="578" r:id="rId186"/>
    <p:sldId id="579" r:id="rId187"/>
    <p:sldId id="594" r:id="rId188"/>
    <p:sldId id="557" r:id="rId189"/>
    <p:sldId id="558" r:id="rId190"/>
    <p:sldId id="559" r:id="rId191"/>
    <p:sldId id="566" r:id="rId192"/>
    <p:sldId id="567" r:id="rId193"/>
    <p:sldId id="568" r:id="rId194"/>
    <p:sldId id="573" r:id="rId195"/>
    <p:sldId id="574" r:id="rId196"/>
    <p:sldId id="575" r:id="rId197"/>
    <p:sldId id="580" r:id="rId198"/>
    <p:sldId id="581" r:id="rId199"/>
    <p:sldId id="582" r:id="rId200"/>
    <p:sldId id="560" r:id="rId201"/>
    <p:sldId id="593" r:id="rId202"/>
    <p:sldId id="561" r:id="rId203"/>
    <p:sldId id="550" r:id="rId204"/>
    <p:sldId id="597" r:id="rId205"/>
    <p:sldId id="583" r:id="rId206"/>
    <p:sldId id="584" r:id="rId207"/>
    <p:sldId id="1161" r:id="rId208"/>
    <p:sldId id="894" r:id="rId209"/>
    <p:sldId id="586" r:id="rId210"/>
    <p:sldId id="587" r:id="rId211"/>
    <p:sldId id="1162" r:id="rId212"/>
    <p:sldId id="590" r:id="rId213"/>
    <p:sldId id="591" r:id="rId214"/>
    <p:sldId id="592" r:id="rId215"/>
    <p:sldId id="598" r:id="rId216"/>
    <p:sldId id="602" r:id="rId217"/>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EDF6DD-61AF-456F-B8D2-C62151E09970}" v="215" dt="2023-05-04T07:56:56.1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notesMaster" Target="notesMasters/notesMaster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presProps" Target="presProps.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theme" Target="theme/theme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tableStyles" Target="tableStyle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microsoft.com/office/2016/11/relationships/changesInfo" Target="changesInfos/changesInfo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microsoft.com/office/2015/10/relationships/revisionInfo" Target="revisionInfo.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60EDF6DD-61AF-456F-B8D2-C62151E09970}"/>
    <pc:docChg chg="undo custSel addSld delSld modSld sldOrd">
      <pc:chgData name="Kelly Stokes" userId="3e5c5154-569e-4d81-aa91-4f91841cdfa9" providerId="ADAL" clId="{60EDF6DD-61AF-456F-B8D2-C62151E09970}" dt="2023-05-04T07:56:58.405" v="1169" actId="1076"/>
      <pc:docMkLst>
        <pc:docMk/>
      </pc:docMkLst>
      <pc:sldChg chg="del">
        <pc:chgData name="Kelly Stokes" userId="3e5c5154-569e-4d81-aa91-4f91841cdfa9" providerId="ADAL" clId="{60EDF6DD-61AF-456F-B8D2-C62151E09970}" dt="2023-05-04T07:17:47.521" v="119" actId="2696"/>
        <pc:sldMkLst>
          <pc:docMk/>
          <pc:sldMk cId="3375546017" sldId="262"/>
        </pc:sldMkLst>
      </pc:sldChg>
      <pc:sldChg chg="del">
        <pc:chgData name="Kelly Stokes" userId="3e5c5154-569e-4d81-aa91-4f91841cdfa9" providerId="ADAL" clId="{60EDF6DD-61AF-456F-B8D2-C62151E09970}" dt="2023-05-04T07:17:47.521" v="119" actId="2696"/>
        <pc:sldMkLst>
          <pc:docMk/>
          <pc:sldMk cId="1960023406" sldId="263"/>
        </pc:sldMkLst>
      </pc:sldChg>
      <pc:sldChg chg="del">
        <pc:chgData name="Kelly Stokes" userId="3e5c5154-569e-4d81-aa91-4f91841cdfa9" providerId="ADAL" clId="{60EDF6DD-61AF-456F-B8D2-C62151E09970}" dt="2023-05-04T07:17:47.521" v="119" actId="2696"/>
        <pc:sldMkLst>
          <pc:docMk/>
          <pc:sldMk cId="2117913674" sldId="264"/>
        </pc:sldMkLst>
      </pc:sldChg>
      <pc:sldChg chg="del">
        <pc:chgData name="Kelly Stokes" userId="3e5c5154-569e-4d81-aa91-4f91841cdfa9" providerId="ADAL" clId="{60EDF6DD-61AF-456F-B8D2-C62151E09970}" dt="2023-05-04T07:17:47.521" v="119" actId="2696"/>
        <pc:sldMkLst>
          <pc:docMk/>
          <pc:sldMk cId="473809406" sldId="265"/>
        </pc:sldMkLst>
      </pc:sldChg>
      <pc:sldChg chg="del">
        <pc:chgData name="Kelly Stokes" userId="3e5c5154-569e-4d81-aa91-4f91841cdfa9" providerId="ADAL" clId="{60EDF6DD-61AF-456F-B8D2-C62151E09970}" dt="2023-05-04T07:18:39.994" v="132" actId="2696"/>
        <pc:sldMkLst>
          <pc:docMk/>
          <pc:sldMk cId="3929632485" sldId="271"/>
        </pc:sldMkLst>
      </pc:sldChg>
      <pc:sldChg chg="del">
        <pc:chgData name="Kelly Stokes" userId="3e5c5154-569e-4d81-aa91-4f91841cdfa9" providerId="ADAL" clId="{60EDF6DD-61AF-456F-B8D2-C62151E09970}" dt="2023-05-04T07:18:39.994" v="132" actId="2696"/>
        <pc:sldMkLst>
          <pc:docMk/>
          <pc:sldMk cId="2556728928" sldId="272"/>
        </pc:sldMkLst>
      </pc:sldChg>
      <pc:sldChg chg="del">
        <pc:chgData name="Kelly Stokes" userId="3e5c5154-569e-4d81-aa91-4f91841cdfa9" providerId="ADAL" clId="{60EDF6DD-61AF-456F-B8D2-C62151E09970}" dt="2023-05-04T07:18:39.994" v="132" actId="2696"/>
        <pc:sldMkLst>
          <pc:docMk/>
          <pc:sldMk cId="4028067212" sldId="273"/>
        </pc:sldMkLst>
      </pc:sldChg>
      <pc:sldChg chg="del">
        <pc:chgData name="Kelly Stokes" userId="3e5c5154-569e-4d81-aa91-4f91841cdfa9" providerId="ADAL" clId="{60EDF6DD-61AF-456F-B8D2-C62151E09970}" dt="2023-05-04T07:18:39.994" v="132" actId="2696"/>
        <pc:sldMkLst>
          <pc:docMk/>
          <pc:sldMk cId="937917672" sldId="274"/>
        </pc:sldMkLst>
      </pc:sldChg>
      <pc:sldChg chg="del">
        <pc:chgData name="Kelly Stokes" userId="3e5c5154-569e-4d81-aa91-4f91841cdfa9" providerId="ADAL" clId="{60EDF6DD-61AF-456F-B8D2-C62151E09970}" dt="2023-05-04T07:17:47.521" v="119" actId="2696"/>
        <pc:sldMkLst>
          <pc:docMk/>
          <pc:sldMk cId="602354299" sldId="278"/>
        </pc:sldMkLst>
      </pc:sldChg>
      <pc:sldChg chg="del">
        <pc:chgData name="Kelly Stokes" userId="3e5c5154-569e-4d81-aa91-4f91841cdfa9" providerId="ADAL" clId="{60EDF6DD-61AF-456F-B8D2-C62151E09970}" dt="2023-05-04T07:17:47.521" v="119" actId="2696"/>
        <pc:sldMkLst>
          <pc:docMk/>
          <pc:sldMk cId="1359830562" sldId="279"/>
        </pc:sldMkLst>
      </pc:sldChg>
      <pc:sldChg chg="del">
        <pc:chgData name="Kelly Stokes" userId="3e5c5154-569e-4d81-aa91-4f91841cdfa9" providerId="ADAL" clId="{60EDF6DD-61AF-456F-B8D2-C62151E09970}" dt="2023-05-04T07:17:47.521" v="119" actId="2696"/>
        <pc:sldMkLst>
          <pc:docMk/>
          <pc:sldMk cId="558073140" sldId="280"/>
        </pc:sldMkLst>
      </pc:sldChg>
      <pc:sldChg chg="del">
        <pc:chgData name="Kelly Stokes" userId="3e5c5154-569e-4d81-aa91-4f91841cdfa9" providerId="ADAL" clId="{60EDF6DD-61AF-456F-B8D2-C62151E09970}" dt="2023-05-04T07:17:47.521" v="119" actId="2696"/>
        <pc:sldMkLst>
          <pc:docMk/>
          <pc:sldMk cId="3202660458" sldId="281"/>
        </pc:sldMkLst>
      </pc:sldChg>
      <pc:sldChg chg="addSp modSp">
        <pc:chgData name="Kelly Stokes" userId="3e5c5154-569e-4d81-aa91-4f91841cdfa9" providerId="ADAL" clId="{60EDF6DD-61AF-456F-B8D2-C62151E09970}" dt="2023-05-04T07:19:00.816" v="134"/>
        <pc:sldMkLst>
          <pc:docMk/>
          <pc:sldMk cId="1811321050" sldId="282"/>
        </pc:sldMkLst>
        <pc:picChg chg="add mod">
          <ac:chgData name="Kelly Stokes" userId="3e5c5154-569e-4d81-aa91-4f91841cdfa9" providerId="ADAL" clId="{60EDF6DD-61AF-456F-B8D2-C62151E09970}" dt="2023-05-04T07:19:00.816" v="134"/>
          <ac:picMkLst>
            <pc:docMk/>
            <pc:sldMk cId="1811321050" sldId="282"/>
            <ac:picMk id="4" creationId="{3138CC57-E397-7B25-A12B-0E55D19FB903}"/>
          </ac:picMkLst>
        </pc:picChg>
      </pc:sldChg>
      <pc:sldChg chg="addSp modSp modAnim">
        <pc:chgData name="Kelly Stokes" userId="3e5c5154-569e-4d81-aa91-4f91841cdfa9" providerId="ADAL" clId="{60EDF6DD-61AF-456F-B8D2-C62151E09970}" dt="2023-05-04T07:19:38.674" v="142"/>
        <pc:sldMkLst>
          <pc:docMk/>
          <pc:sldMk cId="2974002518" sldId="284"/>
        </pc:sldMkLst>
        <pc:picChg chg="add mod">
          <ac:chgData name="Kelly Stokes" userId="3e5c5154-569e-4d81-aa91-4f91841cdfa9" providerId="ADAL" clId="{60EDF6DD-61AF-456F-B8D2-C62151E09970}" dt="2023-05-04T07:19:20.986" v="136"/>
          <ac:picMkLst>
            <pc:docMk/>
            <pc:sldMk cId="2974002518" sldId="284"/>
            <ac:picMk id="4" creationId="{D7292687-7553-3A7C-A176-685D00BBBC3D}"/>
          </ac:picMkLst>
        </pc:picChg>
      </pc:sldChg>
      <pc:sldChg chg="addSp modSp modAnim">
        <pc:chgData name="Kelly Stokes" userId="3e5c5154-569e-4d81-aa91-4f91841cdfa9" providerId="ADAL" clId="{60EDF6DD-61AF-456F-B8D2-C62151E09970}" dt="2023-05-04T07:19:30.325" v="139"/>
        <pc:sldMkLst>
          <pc:docMk/>
          <pc:sldMk cId="1000523104" sldId="285"/>
        </pc:sldMkLst>
        <pc:picChg chg="add mod">
          <ac:chgData name="Kelly Stokes" userId="3e5c5154-569e-4d81-aa91-4f91841cdfa9" providerId="ADAL" clId="{60EDF6DD-61AF-456F-B8D2-C62151E09970}" dt="2023-05-04T07:18:51.137" v="133"/>
          <ac:picMkLst>
            <pc:docMk/>
            <pc:sldMk cId="1000523104" sldId="285"/>
            <ac:picMk id="4" creationId="{B8E7FC67-AC29-4F93-63EF-FE93985A2924}"/>
          </ac:picMkLst>
        </pc:picChg>
      </pc:sldChg>
      <pc:sldChg chg="addSp modSp mod modAnim">
        <pc:chgData name="Kelly Stokes" userId="3e5c5154-569e-4d81-aa91-4f91841cdfa9" providerId="ADAL" clId="{60EDF6DD-61AF-456F-B8D2-C62151E09970}" dt="2023-05-04T07:28:22.116" v="413" actId="1076"/>
        <pc:sldMkLst>
          <pc:docMk/>
          <pc:sldMk cId="1645874759" sldId="294"/>
        </pc:sldMkLst>
        <pc:spChg chg="add mod">
          <ac:chgData name="Kelly Stokes" userId="3e5c5154-569e-4d81-aa91-4f91841cdfa9" providerId="ADAL" clId="{60EDF6DD-61AF-456F-B8D2-C62151E09970}" dt="2023-05-04T07:28:22.116" v="413" actId="1076"/>
          <ac:spMkLst>
            <pc:docMk/>
            <pc:sldMk cId="1645874759" sldId="294"/>
            <ac:spMk id="3" creationId="{7BED0753-8A1C-86F2-C070-5465F75FF68D}"/>
          </ac:spMkLst>
        </pc:spChg>
      </pc:sldChg>
      <pc:sldChg chg="addSp modSp mod modAnim">
        <pc:chgData name="Kelly Stokes" userId="3e5c5154-569e-4d81-aa91-4f91841cdfa9" providerId="ADAL" clId="{60EDF6DD-61AF-456F-B8D2-C62151E09970}" dt="2023-05-04T07:28:28.485" v="415" actId="1076"/>
        <pc:sldMkLst>
          <pc:docMk/>
          <pc:sldMk cId="3129123376" sldId="297"/>
        </pc:sldMkLst>
        <pc:spChg chg="add mod">
          <ac:chgData name="Kelly Stokes" userId="3e5c5154-569e-4d81-aa91-4f91841cdfa9" providerId="ADAL" clId="{60EDF6DD-61AF-456F-B8D2-C62151E09970}" dt="2023-05-04T07:28:28.485" v="415" actId="1076"/>
          <ac:spMkLst>
            <pc:docMk/>
            <pc:sldMk cId="3129123376" sldId="297"/>
            <ac:spMk id="3" creationId="{AD0B1DCA-4119-39A5-6464-A6E7BD868870}"/>
          </ac:spMkLst>
        </pc:spChg>
      </pc:sldChg>
      <pc:sldChg chg="addSp modSp mod modAnim">
        <pc:chgData name="Kelly Stokes" userId="3e5c5154-569e-4d81-aa91-4f91841cdfa9" providerId="ADAL" clId="{60EDF6DD-61AF-456F-B8D2-C62151E09970}" dt="2023-05-04T07:28:41.173" v="423" actId="27636"/>
        <pc:sldMkLst>
          <pc:docMk/>
          <pc:sldMk cId="547390631" sldId="300"/>
        </pc:sldMkLst>
        <pc:spChg chg="add mod">
          <ac:chgData name="Kelly Stokes" userId="3e5c5154-569e-4d81-aa91-4f91841cdfa9" providerId="ADAL" clId="{60EDF6DD-61AF-456F-B8D2-C62151E09970}" dt="2023-05-04T07:28:41.173" v="423" actId="27636"/>
          <ac:spMkLst>
            <pc:docMk/>
            <pc:sldMk cId="547390631" sldId="300"/>
            <ac:spMk id="3" creationId="{7EC9D064-ADBD-3420-7D48-9967FEB466E8}"/>
          </ac:spMkLst>
        </pc:spChg>
      </pc:sldChg>
      <pc:sldChg chg="del">
        <pc:chgData name="Kelly Stokes" userId="3e5c5154-569e-4d81-aa91-4f91841cdfa9" providerId="ADAL" clId="{60EDF6DD-61AF-456F-B8D2-C62151E09970}" dt="2023-05-04T07:28:55.003" v="424" actId="2696"/>
        <pc:sldMkLst>
          <pc:docMk/>
          <pc:sldMk cId="1389999566" sldId="306"/>
        </pc:sldMkLst>
      </pc:sldChg>
      <pc:sldChg chg="addSp modSp mod modAnim">
        <pc:chgData name="Kelly Stokes" userId="3e5c5154-569e-4d81-aa91-4f91841cdfa9" providerId="ADAL" clId="{60EDF6DD-61AF-456F-B8D2-C62151E09970}" dt="2023-05-04T07:31:10.903" v="500" actId="1076"/>
        <pc:sldMkLst>
          <pc:docMk/>
          <pc:sldMk cId="1965264669" sldId="307"/>
        </pc:sldMkLst>
        <pc:spChg chg="mod">
          <ac:chgData name="Kelly Stokes" userId="3e5c5154-569e-4d81-aa91-4f91841cdfa9" providerId="ADAL" clId="{60EDF6DD-61AF-456F-B8D2-C62151E09970}" dt="2023-05-04T07:30:40.495" v="492" actId="20577"/>
          <ac:spMkLst>
            <pc:docMk/>
            <pc:sldMk cId="1965264669" sldId="307"/>
            <ac:spMk id="2" creationId="{52DA34BA-82FC-47C5-BCE1-BB65E08B92A1}"/>
          </ac:spMkLst>
        </pc:spChg>
        <pc:spChg chg="add mod">
          <ac:chgData name="Kelly Stokes" userId="3e5c5154-569e-4d81-aa91-4f91841cdfa9" providerId="ADAL" clId="{60EDF6DD-61AF-456F-B8D2-C62151E09970}" dt="2023-05-04T07:31:10.903" v="500" actId="1076"/>
          <ac:spMkLst>
            <pc:docMk/>
            <pc:sldMk cId="1965264669" sldId="307"/>
            <ac:spMk id="3" creationId="{A3AEC175-2AF6-0EE3-DBA1-49EB4744D1D9}"/>
          </ac:spMkLst>
        </pc:spChg>
      </pc:sldChg>
      <pc:sldChg chg="del">
        <pc:chgData name="Kelly Stokes" userId="3e5c5154-569e-4d81-aa91-4f91841cdfa9" providerId="ADAL" clId="{60EDF6DD-61AF-456F-B8D2-C62151E09970}" dt="2023-05-04T07:31:19.012" v="501" actId="2696"/>
        <pc:sldMkLst>
          <pc:docMk/>
          <pc:sldMk cId="2558544395" sldId="309"/>
        </pc:sldMkLst>
      </pc:sldChg>
      <pc:sldChg chg="del">
        <pc:chgData name="Kelly Stokes" userId="3e5c5154-569e-4d81-aa91-4f91841cdfa9" providerId="ADAL" clId="{60EDF6DD-61AF-456F-B8D2-C62151E09970}" dt="2023-05-04T07:31:19.012" v="501" actId="2696"/>
        <pc:sldMkLst>
          <pc:docMk/>
          <pc:sldMk cId="3014948232" sldId="310"/>
        </pc:sldMkLst>
      </pc:sldChg>
      <pc:sldChg chg="del">
        <pc:chgData name="Kelly Stokes" userId="3e5c5154-569e-4d81-aa91-4f91841cdfa9" providerId="ADAL" clId="{60EDF6DD-61AF-456F-B8D2-C62151E09970}" dt="2023-05-04T07:30:50.841" v="493" actId="2696"/>
        <pc:sldMkLst>
          <pc:docMk/>
          <pc:sldMk cId="1935590451" sldId="312"/>
        </pc:sldMkLst>
      </pc:sldChg>
      <pc:sldChg chg="addSp modSp mod modAnim">
        <pc:chgData name="Kelly Stokes" userId="3e5c5154-569e-4d81-aa91-4f91841cdfa9" providerId="ADAL" clId="{60EDF6DD-61AF-456F-B8D2-C62151E09970}" dt="2023-05-04T07:32:58.456" v="575" actId="27636"/>
        <pc:sldMkLst>
          <pc:docMk/>
          <pc:sldMk cId="1682815594" sldId="314"/>
        </pc:sldMkLst>
        <pc:spChg chg="add mod">
          <ac:chgData name="Kelly Stokes" userId="3e5c5154-569e-4d81-aa91-4f91841cdfa9" providerId="ADAL" clId="{60EDF6DD-61AF-456F-B8D2-C62151E09970}" dt="2023-05-04T07:32:58.456" v="575" actId="27636"/>
          <ac:spMkLst>
            <pc:docMk/>
            <pc:sldMk cId="1682815594" sldId="314"/>
            <ac:spMk id="3" creationId="{26E60425-488C-89D6-6990-AA2876225777}"/>
          </ac:spMkLst>
        </pc:spChg>
      </pc:sldChg>
      <pc:sldChg chg="del">
        <pc:chgData name="Kelly Stokes" userId="3e5c5154-569e-4d81-aa91-4f91841cdfa9" providerId="ADAL" clId="{60EDF6DD-61AF-456F-B8D2-C62151E09970}" dt="2023-05-04T07:33:09.143" v="576" actId="2696"/>
        <pc:sldMkLst>
          <pc:docMk/>
          <pc:sldMk cId="3666642676" sldId="315"/>
        </pc:sldMkLst>
      </pc:sldChg>
      <pc:sldChg chg="addSp delSp modSp mod modAnim">
        <pc:chgData name="Kelly Stokes" userId="3e5c5154-569e-4d81-aa91-4f91841cdfa9" providerId="ADAL" clId="{60EDF6DD-61AF-456F-B8D2-C62151E09970}" dt="2023-05-04T07:14:41.544" v="55" actId="27636"/>
        <pc:sldMkLst>
          <pc:docMk/>
          <pc:sldMk cId="153914121" sldId="335"/>
        </pc:sldMkLst>
        <pc:spChg chg="mod">
          <ac:chgData name="Kelly Stokes" userId="3e5c5154-569e-4d81-aa91-4f91841cdfa9" providerId="ADAL" clId="{60EDF6DD-61AF-456F-B8D2-C62151E09970}" dt="2023-05-04T07:14:06.620" v="49" actId="13926"/>
          <ac:spMkLst>
            <pc:docMk/>
            <pc:sldMk cId="153914121" sldId="335"/>
            <ac:spMk id="2" creationId="{52DA34BA-82FC-47C5-BCE1-BB65E08B92A1}"/>
          </ac:spMkLst>
        </pc:spChg>
        <pc:spChg chg="add mod">
          <ac:chgData name="Kelly Stokes" userId="3e5c5154-569e-4d81-aa91-4f91841cdfa9" providerId="ADAL" clId="{60EDF6DD-61AF-456F-B8D2-C62151E09970}" dt="2023-05-04T07:14:41.544" v="55" actId="27636"/>
          <ac:spMkLst>
            <pc:docMk/>
            <pc:sldMk cId="153914121" sldId="335"/>
            <ac:spMk id="4" creationId="{0FBD778E-F846-CCC3-92D0-176E7867452F}"/>
          </ac:spMkLst>
        </pc:spChg>
        <pc:picChg chg="del">
          <ac:chgData name="Kelly Stokes" userId="3e5c5154-569e-4d81-aa91-4f91841cdfa9" providerId="ADAL" clId="{60EDF6DD-61AF-456F-B8D2-C62151E09970}" dt="2023-05-04T07:13:57.331" v="47" actId="478"/>
          <ac:picMkLst>
            <pc:docMk/>
            <pc:sldMk cId="153914121" sldId="335"/>
            <ac:picMk id="3" creationId="{A7B8C291-D47E-423D-9F74-7BB007C151F8}"/>
          </ac:picMkLst>
        </pc:picChg>
      </pc:sldChg>
      <pc:sldChg chg="addSp modSp mod modAnim">
        <pc:chgData name="Kelly Stokes" userId="3e5c5154-569e-4d81-aa91-4f91841cdfa9" providerId="ADAL" clId="{60EDF6DD-61AF-456F-B8D2-C62151E09970}" dt="2023-05-04T07:13:53.289" v="45"/>
        <pc:sldMkLst>
          <pc:docMk/>
          <pc:sldMk cId="1617130601" sldId="336"/>
        </pc:sldMkLst>
        <pc:spChg chg="mod">
          <ac:chgData name="Kelly Stokes" userId="3e5c5154-569e-4d81-aa91-4f91841cdfa9" providerId="ADAL" clId="{60EDF6DD-61AF-456F-B8D2-C62151E09970}" dt="2023-05-04T07:13:42.718" v="41" actId="1076"/>
          <ac:spMkLst>
            <pc:docMk/>
            <pc:sldMk cId="1617130601" sldId="336"/>
            <ac:spMk id="2" creationId="{52DA34BA-82FC-47C5-BCE1-BB65E08B92A1}"/>
          </ac:spMkLst>
        </pc:spChg>
        <pc:spChg chg="add mod">
          <ac:chgData name="Kelly Stokes" userId="3e5c5154-569e-4d81-aa91-4f91841cdfa9" providerId="ADAL" clId="{60EDF6DD-61AF-456F-B8D2-C62151E09970}" dt="2023-05-04T07:13:15.567" v="15" actId="14100"/>
          <ac:spMkLst>
            <pc:docMk/>
            <pc:sldMk cId="1617130601" sldId="336"/>
            <ac:spMk id="5" creationId="{84F4355E-F814-E857-A9BF-06CEDCF7A45D}"/>
          </ac:spMkLst>
        </pc:spChg>
        <pc:spChg chg="add mod">
          <ac:chgData name="Kelly Stokes" userId="3e5c5154-569e-4d81-aa91-4f91841cdfa9" providerId="ADAL" clId="{60EDF6DD-61AF-456F-B8D2-C62151E09970}" dt="2023-05-04T07:13:35.998" v="32" actId="1076"/>
          <ac:spMkLst>
            <pc:docMk/>
            <pc:sldMk cId="1617130601" sldId="336"/>
            <ac:spMk id="6" creationId="{970C7F1B-1D8E-BA85-1A48-FEBE5AEAD36A}"/>
          </ac:spMkLst>
        </pc:spChg>
        <pc:picChg chg="add mod">
          <ac:chgData name="Kelly Stokes" userId="3e5c5154-569e-4d81-aa91-4f91841cdfa9" providerId="ADAL" clId="{60EDF6DD-61AF-456F-B8D2-C62151E09970}" dt="2023-05-04T07:13:04.287" v="0"/>
          <ac:picMkLst>
            <pc:docMk/>
            <pc:sldMk cId="1617130601" sldId="336"/>
            <ac:picMk id="3" creationId="{6C2FFED7-5B2E-1248-2481-DAAB7759FC0F}"/>
          </ac:picMkLst>
        </pc:picChg>
      </pc:sldChg>
      <pc:sldChg chg="del">
        <pc:chgData name="Kelly Stokes" userId="3e5c5154-569e-4d81-aa91-4f91841cdfa9" providerId="ADAL" clId="{60EDF6DD-61AF-456F-B8D2-C62151E09970}" dt="2023-05-04T07:14:50.593" v="56" actId="2696"/>
        <pc:sldMkLst>
          <pc:docMk/>
          <pc:sldMk cId="1406271744" sldId="338"/>
        </pc:sldMkLst>
      </pc:sldChg>
      <pc:sldChg chg="addSp modSp mod modAnim">
        <pc:chgData name="Kelly Stokes" userId="3e5c5154-569e-4d81-aa91-4f91841cdfa9" providerId="ADAL" clId="{60EDF6DD-61AF-456F-B8D2-C62151E09970}" dt="2023-05-04T07:15:47.033" v="105"/>
        <pc:sldMkLst>
          <pc:docMk/>
          <pc:sldMk cId="673813282" sldId="339"/>
        </pc:sldMkLst>
        <pc:spChg chg="mod">
          <ac:chgData name="Kelly Stokes" userId="3e5c5154-569e-4d81-aa91-4f91841cdfa9" providerId="ADAL" clId="{60EDF6DD-61AF-456F-B8D2-C62151E09970}" dt="2023-05-04T07:15:24.915" v="97" actId="1076"/>
          <ac:spMkLst>
            <pc:docMk/>
            <pc:sldMk cId="673813282" sldId="339"/>
            <ac:spMk id="2" creationId="{52DA34BA-82FC-47C5-BCE1-BB65E08B92A1}"/>
          </ac:spMkLst>
        </pc:spChg>
        <pc:spChg chg="add mod">
          <ac:chgData name="Kelly Stokes" userId="3e5c5154-569e-4d81-aa91-4f91841cdfa9" providerId="ADAL" clId="{60EDF6DD-61AF-456F-B8D2-C62151E09970}" dt="2023-05-04T07:15:04.417" v="76" actId="403"/>
          <ac:spMkLst>
            <pc:docMk/>
            <pc:sldMk cId="673813282" sldId="339"/>
            <ac:spMk id="5" creationId="{AF31B5FE-B30D-B5BE-3A31-529EBC3FDECA}"/>
          </ac:spMkLst>
        </pc:spChg>
        <pc:spChg chg="add mod">
          <ac:chgData name="Kelly Stokes" userId="3e5c5154-569e-4d81-aa91-4f91841cdfa9" providerId="ADAL" clId="{60EDF6DD-61AF-456F-B8D2-C62151E09970}" dt="2023-05-04T07:15:33.657" v="101" actId="404"/>
          <ac:spMkLst>
            <pc:docMk/>
            <pc:sldMk cId="673813282" sldId="339"/>
            <ac:spMk id="6" creationId="{2D6777ED-1316-CF35-9DD8-752C6D52936B}"/>
          </ac:spMkLst>
        </pc:spChg>
        <pc:picChg chg="add mod">
          <ac:chgData name="Kelly Stokes" userId="3e5c5154-569e-4d81-aa91-4f91841cdfa9" providerId="ADAL" clId="{60EDF6DD-61AF-456F-B8D2-C62151E09970}" dt="2023-05-04T07:14:55.975" v="58"/>
          <ac:picMkLst>
            <pc:docMk/>
            <pc:sldMk cId="673813282" sldId="339"/>
            <ac:picMk id="3" creationId="{47FA2379-1B17-896F-BEFE-F8F956ACB1CB}"/>
          </ac:picMkLst>
        </pc:picChg>
      </pc:sldChg>
      <pc:sldChg chg="addSp delSp modSp mod modAnim">
        <pc:chgData name="Kelly Stokes" userId="3e5c5154-569e-4d81-aa91-4f91841cdfa9" providerId="ADAL" clId="{60EDF6DD-61AF-456F-B8D2-C62151E09970}" dt="2023-05-04T07:16:07.634" v="113" actId="27636"/>
        <pc:sldMkLst>
          <pc:docMk/>
          <pc:sldMk cId="3809071896" sldId="340"/>
        </pc:sldMkLst>
        <pc:spChg chg="mod">
          <ac:chgData name="Kelly Stokes" userId="3e5c5154-569e-4d81-aa91-4f91841cdfa9" providerId="ADAL" clId="{60EDF6DD-61AF-456F-B8D2-C62151E09970}" dt="2023-05-04T07:15:59.697" v="107" actId="13926"/>
          <ac:spMkLst>
            <pc:docMk/>
            <pc:sldMk cId="3809071896" sldId="340"/>
            <ac:spMk id="2" creationId="{52DA34BA-82FC-47C5-BCE1-BB65E08B92A1}"/>
          </ac:spMkLst>
        </pc:spChg>
        <pc:spChg chg="add mod">
          <ac:chgData name="Kelly Stokes" userId="3e5c5154-569e-4d81-aa91-4f91841cdfa9" providerId="ADAL" clId="{60EDF6DD-61AF-456F-B8D2-C62151E09970}" dt="2023-05-04T07:16:07.634" v="113" actId="27636"/>
          <ac:spMkLst>
            <pc:docMk/>
            <pc:sldMk cId="3809071896" sldId="340"/>
            <ac:spMk id="4" creationId="{5B6D344F-507E-A826-5E01-C14F339D023D}"/>
          </ac:spMkLst>
        </pc:spChg>
        <pc:picChg chg="del">
          <ac:chgData name="Kelly Stokes" userId="3e5c5154-569e-4d81-aa91-4f91841cdfa9" providerId="ADAL" clId="{60EDF6DD-61AF-456F-B8D2-C62151E09970}" dt="2023-05-04T07:14:53.550" v="57" actId="21"/>
          <ac:picMkLst>
            <pc:docMk/>
            <pc:sldMk cId="3809071896" sldId="340"/>
            <ac:picMk id="3" creationId="{9A63E15B-93E9-1692-7E35-BF86D1910D90}"/>
          </ac:picMkLst>
        </pc:picChg>
      </pc:sldChg>
      <pc:sldChg chg="addSp modSp mod modAnim">
        <pc:chgData name="Kelly Stokes" userId="3e5c5154-569e-4d81-aa91-4f91841cdfa9" providerId="ADAL" clId="{60EDF6DD-61AF-456F-B8D2-C62151E09970}" dt="2023-05-04T07:23:00.559" v="232"/>
        <pc:sldMkLst>
          <pc:docMk/>
          <pc:sldMk cId="2025548147" sldId="614"/>
        </pc:sldMkLst>
        <pc:spChg chg="mod">
          <ac:chgData name="Kelly Stokes" userId="3e5c5154-569e-4d81-aa91-4f91841cdfa9" providerId="ADAL" clId="{60EDF6DD-61AF-456F-B8D2-C62151E09970}" dt="2023-05-04T07:22:17.820" v="211" actId="20577"/>
          <ac:spMkLst>
            <pc:docMk/>
            <pc:sldMk cId="2025548147" sldId="614"/>
            <ac:spMk id="2" creationId="{52DA34BA-82FC-47C5-BCE1-BB65E08B92A1}"/>
          </ac:spMkLst>
        </pc:spChg>
        <pc:spChg chg="add mod">
          <ac:chgData name="Kelly Stokes" userId="3e5c5154-569e-4d81-aa91-4f91841cdfa9" providerId="ADAL" clId="{60EDF6DD-61AF-456F-B8D2-C62151E09970}" dt="2023-05-04T07:20:00.075" v="161" actId="1076"/>
          <ac:spMkLst>
            <pc:docMk/>
            <pc:sldMk cId="2025548147" sldId="614"/>
            <ac:spMk id="5" creationId="{9CC3B6E3-7789-AE5D-CCDB-B0EF895C5B48}"/>
          </ac:spMkLst>
        </pc:spChg>
        <pc:spChg chg="add mod">
          <ac:chgData name="Kelly Stokes" userId="3e5c5154-569e-4d81-aa91-4f91841cdfa9" providerId="ADAL" clId="{60EDF6DD-61AF-456F-B8D2-C62151E09970}" dt="2023-05-04T07:20:31.295" v="172" actId="1076"/>
          <ac:spMkLst>
            <pc:docMk/>
            <pc:sldMk cId="2025548147" sldId="614"/>
            <ac:spMk id="7" creationId="{70A15F60-D2DE-9FE1-048E-742835D037CA}"/>
          </ac:spMkLst>
        </pc:spChg>
        <pc:spChg chg="add mod">
          <ac:chgData name="Kelly Stokes" userId="3e5c5154-569e-4d81-aa91-4f91841cdfa9" providerId="ADAL" clId="{60EDF6DD-61AF-456F-B8D2-C62151E09970}" dt="2023-05-04T07:22:29.412" v="221" actId="20577"/>
          <ac:spMkLst>
            <pc:docMk/>
            <pc:sldMk cId="2025548147" sldId="614"/>
            <ac:spMk id="8" creationId="{C50D4047-5558-5948-0A26-A9E13E2F6D69}"/>
          </ac:spMkLst>
        </pc:spChg>
      </pc:sldChg>
      <pc:sldChg chg="addSp modSp del">
        <pc:chgData name="Kelly Stokes" userId="3e5c5154-569e-4d81-aa91-4f91841cdfa9" providerId="ADAL" clId="{60EDF6DD-61AF-456F-B8D2-C62151E09970}" dt="2023-05-04T07:23:32.333" v="234" actId="2696"/>
        <pc:sldMkLst>
          <pc:docMk/>
          <pc:sldMk cId="4125181694" sldId="615"/>
        </pc:sldMkLst>
        <pc:picChg chg="add mod">
          <ac:chgData name="Kelly Stokes" userId="3e5c5154-569e-4d81-aa91-4f91841cdfa9" providerId="ADAL" clId="{60EDF6DD-61AF-456F-B8D2-C62151E09970}" dt="2023-05-04T07:19:12.203" v="135"/>
          <ac:picMkLst>
            <pc:docMk/>
            <pc:sldMk cId="4125181694" sldId="615"/>
            <ac:picMk id="3" creationId="{10FA6F4C-4E13-9F6A-3283-EACE1A295951}"/>
          </ac:picMkLst>
        </pc:picChg>
      </pc:sldChg>
      <pc:sldChg chg="delSp del">
        <pc:chgData name="Kelly Stokes" userId="3e5c5154-569e-4d81-aa91-4f91841cdfa9" providerId="ADAL" clId="{60EDF6DD-61AF-456F-B8D2-C62151E09970}" dt="2023-05-04T07:23:49.721" v="238" actId="2696"/>
        <pc:sldMkLst>
          <pc:docMk/>
          <pc:sldMk cId="2424799599" sldId="616"/>
        </pc:sldMkLst>
        <pc:picChg chg="del">
          <ac:chgData name="Kelly Stokes" userId="3e5c5154-569e-4d81-aa91-4f91841cdfa9" providerId="ADAL" clId="{60EDF6DD-61AF-456F-B8D2-C62151E09970}" dt="2023-05-04T07:23:43.319" v="235" actId="21"/>
          <ac:picMkLst>
            <pc:docMk/>
            <pc:sldMk cId="2424799599" sldId="616"/>
            <ac:picMk id="4" creationId="{5D4176D4-B351-CA73-2C47-D27BE0987C1E}"/>
          </ac:picMkLst>
        </pc:picChg>
      </pc:sldChg>
      <pc:sldChg chg="del">
        <pc:chgData name="Kelly Stokes" userId="3e5c5154-569e-4d81-aa91-4f91841cdfa9" providerId="ADAL" clId="{60EDF6DD-61AF-456F-B8D2-C62151E09970}" dt="2023-05-04T07:25:42.709" v="308" actId="2696"/>
        <pc:sldMkLst>
          <pc:docMk/>
          <pc:sldMk cId="4509097" sldId="618"/>
        </pc:sldMkLst>
      </pc:sldChg>
      <pc:sldChg chg="modAnim">
        <pc:chgData name="Kelly Stokes" userId="3e5c5154-569e-4d81-aa91-4f91841cdfa9" providerId="ADAL" clId="{60EDF6DD-61AF-456F-B8D2-C62151E09970}" dt="2023-05-04T07:17:56.620" v="122"/>
        <pc:sldMkLst>
          <pc:docMk/>
          <pc:sldMk cId="2494821711" sldId="896"/>
        </pc:sldMkLst>
      </pc:sldChg>
      <pc:sldChg chg="modAnim">
        <pc:chgData name="Kelly Stokes" userId="3e5c5154-569e-4d81-aa91-4f91841cdfa9" providerId="ADAL" clId="{60EDF6DD-61AF-456F-B8D2-C62151E09970}" dt="2023-05-04T07:18:03.643" v="125"/>
        <pc:sldMkLst>
          <pc:docMk/>
          <pc:sldMk cId="3157560575" sldId="897"/>
        </pc:sldMkLst>
      </pc:sldChg>
      <pc:sldChg chg="modAnim">
        <pc:chgData name="Kelly Stokes" userId="3e5c5154-569e-4d81-aa91-4f91841cdfa9" providerId="ADAL" clId="{60EDF6DD-61AF-456F-B8D2-C62151E09970}" dt="2023-05-04T07:18:10.793" v="128"/>
        <pc:sldMkLst>
          <pc:docMk/>
          <pc:sldMk cId="780869155" sldId="898"/>
        </pc:sldMkLst>
      </pc:sldChg>
      <pc:sldChg chg="modAnim">
        <pc:chgData name="Kelly Stokes" userId="3e5c5154-569e-4d81-aa91-4f91841cdfa9" providerId="ADAL" clId="{60EDF6DD-61AF-456F-B8D2-C62151E09970}" dt="2023-05-04T07:18:18.513" v="131"/>
        <pc:sldMkLst>
          <pc:docMk/>
          <pc:sldMk cId="2922944164" sldId="899"/>
        </pc:sldMkLst>
      </pc:sldChg>
      <pc:sldChg chg="modSp del mod">
        <pc:chgData name="Kelly Stokes" userId="3e5c5154-569e-4d81-aa91-4f91841cdfa9" providerId="ADAL" clId="{60EDF6DD-61AF-456F-B8D2-C62151E09970}" dt="2023-05-04T07:23:26.213" v="233" actId="2696"/>
        <pc:sldMkLst>
          <pc:docMk/>
          <pc:sldMk cId="1422781158" sldId="900"/>
        </pc:sldMkLst>
        <pc:spChg chg="mod">
          <ac:chgData name="Kelly Stokes" userId="3e5c5154-569e-4d81-aa91-4f91841cdfa9" providerId="ADAL" clId="{60EDF6DD-61AF-456F-B8D2-C62151E09970}" dt="2023-05-04T07:22:44.374" v="227" actId="20577"/>
          <ac:spMkLst>
            <pc:docMk/>
            <pc:sldMk cId="1422781158" sldId="900"/>
            <ac:spMk id="2" creationId="{52DA34BA-82FC-47C5-BCE1-BB65E08B92A1}"/>
          </ac:spMkLst>
        </pc:spChg>
      </pc:sldChg>
      <pc:sldChg chg="addSp modSp mod modAnim">
        <pc:chgData name="Kelly Stokes" userId="3e5c5154-569e-4d81-aa91-4f91841cdfa9" providerId="ADAL" clId="{60EDF6DD-61AF-456F-B8D2-C62151E09970}" dt="2023-05-04T07:25:34.343" v="307"/>
        <pc:sldMkLst>
          <pc:docMk/>
          <pc:sldMk cId="1635735989" sldId="901"/>
        </pc:sldMkLst>
        <pc:spChg chg="mod">
          <ac:chgData name="Kelly Stokes" userId="3e5c5154-569e-4d81-aa91-4f91841cdfa9" providerId="ADAL" clId="{60EDF6DD-61AF-456F-B8D2-C62151E09970}" dt="2023-05-04T07:24:58.334" v="288" actId="1076"/>
          <ac:spMkLst>
            <pc:docMk/>
            <pc:sldMk cId="1635735989" sldId="901"/>
            <ac:spMk id="2" creationId="{52DA34BA-82FC-47C5-BCE1-BB65E08B92A1}"/>
          </ac:spMkLst>
        </pc:spChg>
        <pc:spChg chg="add mod">
          <ac:chgData name="Kelly Stokes" userId="3e5c5154-569e-4d81-aa91-4f91841cdfa9" providerId="ADAL" clId="{60EDF6DD-61AF-456F-B8D2-C62151E09970}" dt="2023-05-04T07:24:02.378" v="256" actId="1076"/>
          <ac:spMkLst>
            <pc:docMk/>
            <pc:sldMk cId="1635735989" sldId="901"/>
            <ac:spMk id="5" creationId="{F59FC789-7D08-04E3-2564-BE366117B5E7}"/>
          </ac:spMkLst>
        </pc:spChg>
        <pc:spChg chg="add mod">
          <ac:chgData name="Kelly Stokes" userId="3e5c5154-569e-4d81-aa91-4f91841cdfa9" providerId="ADAL" clId="{60EDF6DD-61AF-456F-B8D2-C62151E09970}" dt="2023-05-04T07:25:17.414" v="301" actId="1076"/>
          <ac:spMkLst>
            <pc:docMk/>
            <pc:sldMk cId="1635735989" sldId="901"/>
            <ac:spMk id="7" creationId="{11599231-4F2D-810B-A60E-CF0DA2EF0027}"/>
          </ac:spMkLst>
        </pc:spChg>
        <pc:spChg chg="add mod">
          <ac:chgData name="Kelly Stokes" userId="3e5c5154-569e-4d81-aa91-4f91841cdfa9" providerId="ADAL" clId="{60EDF6DD-61AF-456F-B8D2-C62151E09970}" dt="2023-05-04T07:25:19.734" v="302" actId="1076"/>
          <ac:spMkLst>
            <pc:docMk/>
            <pc:sldMk cId="1635735989" sldId="901"/>
            <ac:spMk id="8" creationId="{6794201E-5420-1121-4B21-E7388120913E}"/>
          </ac:spMkLst>
        </pc:spChg>
        <pc:picChg chg="add mod">
          <ac:chgData name="Kelly Stokes" userId="3e5c5154-569e-4d81-aa91-4f91841cdfa9" providerId="ADAL" clId="{60EDF6DD-61AF-456F-B8D2-C62151E09970}" dt="2023-05-04T07:23:47.009" v="237" actId="1076"/>
          <ac:picMkLst>
            <pc:docMk/>
            <pc:sldMk cId="1635735989" sldId="901"/>
            <ac:picMk id="3" creationId="{7B054B54-6924-6AB2-5D64-38E821D75D26}"/>
          </ac:picMkLst>
        </pc:picChg>
      </pc:sldChg>
      <pc:sldChg chg="addSp modSp mod modAnim">
        <pc:chgData name="Kelly Stokes" userId="3e5c5154-569e-4d81-aa91-4f91841cdfa9" providerId="ADAL" clId="{60EDF6DD-61AF-456F-B8D2-C62151E09970}" dt="2023-05-04T07:27:32.318" v="409"/>
        <pc:sldMkLst>
          <pc:docMk/>
          <pc:sldMk cId="1078186412" sldId="903"/>
        </pc:sldMkLst>
        <pc:spChg chg="mod">
          <ac:chgData name="Kelly Stokes" userId="3e5c5154-569e-4d81-aa91-4f91841cdfa9" providerId="ADAL" clId="{60EDF6DD-61AF-456F-B8D2-C62151E09970}" dt="2023-05-04T07:26:24.169" v="328" actId="1076"/>
          <ac:spMkLst>
            <pc:docMk/>
            <pc:sldMk cId="1078186412" sldId="903"/>
            <ac:spMk id="2" creationId="{52DA34BA-82FC-47C5-BCE1-BB65E08B92A1}"/>
          </ac:spMkLst>
        </pc:spChg>
        <pc:spChg chg="add mod">
          <ac:chgData name="Kelly Stokes" userId="3e5c5154-569e-4d81-aa91-4f91841cdfa9" providerId="ADAL" clId="{60EDF6DD-61AF-456F-B8D2-C62151E09970}" dt="2023-05-04T07:26:30.720" v="336" actId="1076"/>
          <ac:spMkLst>
            <pc:docMk/>
            <pc:sldMk cId="1078186412" sldId="903"/>
            <ac:spMk id="4" creationId="{B3AD1134-0D34-1FB2-B002-7B05D87C1D7E}"/>
          </ac:spMkLst>
        </pc:spChg>
        <pc:spChg chg="add mod">
          <ac:chgData name="Kelly Stokes" userId="3e5c5154-569e-4d81-aa91-4f91841cdfa9" providerId="ADAL" clId="{60EDF6DD-61AF-456F-B8D2-C62151E09970}" dt="2023-05-04T07:27:07.758" v="392" actId="1076"/>
          <ac:spMkLst>
            <pc:docMk/>
            <pc:sldMk cId="1078186412" sldId="903"/>
            <ac:spMk id="6" creationId="{C4CA9870-BD19-3D89-F9DD-FFD925AAC68D}"/>
          </ac:spMkLst>
        </pc:spChg>
        <pc:spChg chg="add mod">
          <ac:chgData name="Kelly Stokes" userId="3e5c5154-569e-4d81-aa91-4f91841cdfa9" providerId="ADAL" clId="{60EDF6DD-61AF-456F-B8D2-C62151E09970}" dt="2023-05-04T07:27:13.676" v="404" actId="20577"/>
          <ac:spMkLst>
            <pc:docMk/>
            <pc:sldMk cId="1078186412" sldId="903"/>
            <ac:spMk id="7" creationId="{11F1F7B4-B049-10B3-74AC-592E47695961}"/>
          </ac:spMkLst>
        </pc:spChg>
      </pc:sldChg>
      <pc:sldChg chg="modSp del mod">
        <pc:chgData name="Kelly Stokes" userId="3e5c5154-569e-4d81-aa91-4f91841cdfa9" providerId="ADAL" clId="{60EDF6DD-61AF-456F-B8D2-C62151E09970}" dt="2023-05-04T07:27:35.068" v="410" actId="2696"/>
        <pc:sldMkLst>
          <pc:docMk/>
          <pc:sldMk cId="1029026095" sldId="904"/>
        </pc:sldMkLst>
        <pc:spChg chg="mod">
          <ac:chgData name="Kelly Stokes" userId="3e5c5154-569e-4d81-aa91-4f91841cdfa9" providerId="ADAL" clId="{60EDF6DD-61AF-456F-B8D2-C62151E09970}" dt="2023-05-04T07:25:49.871" v="309" actId="21"/>
          <ac:spMkLst>
            <pc:docMk/>
            <pc:sldMk cId="1029026095" sldId="904"/>
            <ac:spMk id="2" creationId="{52DA34BA-82FC-47C5-BCE1-BB65E08B92A1}"/>
          </ac:spMkLst>
        </pc:spChg>
      </pc:sldChg>
      <pc:sldChg chg="del">
        <pc:chgData name="Kelly Stokes" userId="3e5c5154-569e-4d81-aa91-4f91841cdfa9" providerId="ADAL" clId="{60EDF6DD-61AF-456F-B8D2-C62151E09970}" dt="2023-05-04T07:27:50.942" v="411" actId="2696"/>
        <pc:sldMkLst>
          <pc:docMk/>
          <pc:sldMk cId="3691626602" sldId="905"/>
        </pc:sldMkLst>
      </pc:sldChg>
      <pc:sldChg chg="del">
        <pc:chgData name="Kelly Stokes" userId="3e5c5154-569e-4d81-aa91-4f91841cdfa9" providerId="ADAL" clId="{60EDF6DD-61AF-456F-B8D2-C62151E09970}" dt="2023-05-04T07:27:50.942" v="411" actId="2696"/>
        <pc:sldMkLst>
          <pc:docMk/>
          <pc:sldMk cId="2119959680" sldId="906"/>
        </pc:sldMkLst>
      </pc:sldChg>
      <pc:sldChg chg="del">
        <pc:chgData name="Kelly Stokes" userId="3e5c5154-569e-4d81-aa91-4f91841cdfa9" providerId="ADAL" clId="{60EDF6DD-61AF-456F-B8D2-C62151E09970}" dt="2023-05-04T07:27:50.942" v="411" actId="2696"/>
        <pc:sldMkLst>
          <pc:docMk/>
          <pc:sldMk cId="3490339367" sldId="907"/>
        </pc:sldMkLst>
      </pc:sldChg>
      <pc:sldChg chg="del">
        <pc:chgData name="Kelly Stokes" userId="3e5c5154-569e-4d81-aa91-4f91841cdfa9" providerId="ADAL" clId="{60EDF6DD-61AF-456F-B8D2-C62151E09970}" dt="2023-05-04T07:27:50.942" v="411" actId="2696"/>
        <pc:sldMkLst>
          <pc:docMk/>
          <pc:sldMk cId="196300476" sldId="908"/>
        </pc:sldMkLst>
      </pc:sldChg>
      <pc:sldChg chg="del">
        <pc:chgData name="Kelly Stokes" userId="3e5c5154-569e-4d81-aa91-4f91841cdfa9" providerId="ADAL" clId="{60EDF6DD-61AF-456F-B8D2-C62151E09970}" dt="2023-05-04T07:27:50.942" v="411" actId="2696"/>
        <pc:sldMkLst>
          <pc:docMk/>
          <pc:sldMk cId="517586752" sldId="909"/>
        </pc:sldMkLst>
      </pc:sldChg>
      <pc:sldChg chg="del">
        <pc:chgData name="Kelly Stokes" userId="3e5c5154-569e-4d81-aa91-4f91841cdfa9" providerId="ADAL" clId="{60EDF6DD-61AF-456F-B8D2-C62151E09970}" dt="2023-05-04T07:27:50.942" v="411" actId="2696"/>
        <pc:sldMkLst>
          <pc:docMk/>
          <pc:sldMk cId="2684826010" sldId="910"/>
        </pc:sldMkLst>
      </pc:sldChg>
      <pc:sldChg chg="addSp modSp mod ord modAnim">
        <pc:chgData name="Kelly Stokes" userId="3e5c5154-569e-4d81-aa91-4f91841cdfa9" providerId="ADAL" clId="{60EDF6DD-61AF-456F-B8D2-C62151E09970}" dt="2023-05-04T07:30:35.239" v="491"/>
        <pc:sldMkLst>
          <pc:docMk/>
          <pc:sldMk cId="433173975" sldId="911"/>
        </pc:sldMkLst>
        <pc:spChg chg="mod">
          <ac:chgData name="Kelly Stokes" userId="3e5c5154-569e-4d81-aa91-4f91841cdfa9" providerId="ADAL" clId="{60EDF6DD-61AF-456F-B8D2-C62151E09970}" dt="2023-05-04T07:30:12.574" v="471"/>
          <ac:spMkLst>
            <pc:docMk/>
            <pc:sldMk cId="433173975" sldId="911"/>
            <ac:spMk id="2" creationId="{52DA34BA-82FC-47C5-BCE1-BB65E08B92A1}"/>
          </ac:spMkLst>
        </pc:spChg>
        <pc:spChg chg="add mod">
          <ac:chgData name="Kelly Stokes" userId="3e5c5154-569e-4d81-aa91-4f91841cdfa9" providerId="ADAL" clId="{60EDF6DD-61AF-456F-B8D2-C62151E09970}" dt="2023-05-04T07:29:39.879" v="464" actId="1076"/>
          <ac:spMkLst>
            <pc:docMk/>
            <pc:sldMk cId="433173975" sldId="911"/>
            <ac:spMk id="4" creationId="{285E0021-0840-C2B4-F943-29EF974334B3}"/>
          </ac:spMkLst>
        </pc:spChg>
        <pc:spChg chg="add mod">
          <ac:chgData name="Kelly Stokes" userId="3e5c5154-569e-4d81-aa91-4f91841cdfa9" providerId="ADAL" clId="{60EDF6DD-61AF-456F-B8D2-C62151E09970}" dt="2023-05-04T07:30:24.558" v="487" actId="1076"/>
          <ac:spMkLst>
            <pc:docMk/>
            <pc:sldMk cId="433173975" sldId="911"/>
            <ac:spMk id="5" creationId="{930C4081-C77D-ED9F-B669-E80E7B146F07}"/>
          </ac:spMkLst>
        </pc:spChg>
      </pc:sldChg>
      <pc:sldChg chg="del">
        <pc:chgData name="Kelly Stokes" userId="3e5c5154-569e-4d81-aa91-4f91841cdfa9" providerId="ADAL" clId="{60EDF6DD-61AF-456F-B8D2-C62151E09970}" dt="2023-05-04T07:30:50.841" v="493" actId="2696"/>
        <pc:sldMkLst>
          <pc:docMk/>
          <pc:sldMk cId="978072733" sldId="912"/>
        </pc:sldMkLst>
      </pc:sldChg>
      <pc:sldChg chg="del">
        <pc:chgData name="Kelly Stokes" userId="3e5c5154-569e-4d81-aa91-4f91841cdfa9" providerId="ADAL" clId="{60EDF6DD-61AF-456F-B8D2-C62151E09970}" dt="2023-05-04T07:30:53.341" v="494" actId="2696"/>
        <pc:sldMkLst>
          <pc:docMk/>
          <pc:sldMk cId="3461833091" sldId="913"/>
        </pc:sldMkLst>
      </pc:sldChg>
      <pc:sldChg chg="addSp modSp mod modAnim">
        <pc:chgData name="Kelly Stokes" userId="3e5c5154-569e-4d81-aa91-4f91841cdfa9" providerId="ADAL" clId="{60EDF6DD-61AF-456F-B8D2-C62151E09970}" dt="2023-05-04T07:32:40.443" v="564"/>
        <pc:sldMkLst>
          <pc:docMk/>
          <pc:sldMk cId="3654723117" sldId="914"/>
        </pc:sldMkLst>
        <pc:spChg chg="mod">
          <ac:chgData name="Kelly Stokes" userId="3e5c5154-569e-4d81-aa91-4f91841cdfa9" providerId="ADAL" clId="{60EDF6DD-61AF-456F-B8D2-C62151E09970}" dt="2023-05-04T07:32:09.652" v="536" actId="1076"/>
          <ac:spMkLst>
            <pc:docMk/>
            <pc:sldMk cId="3654723117" sldId="914"/>
            <ac:spMk id="2" creationId="{52DA34BA-82FC-47C5-BCE1-BB65E08B92A1}"/>
          </ac:spMkLst>
        </pc:spChg>
        <pc:spChg chg="add mod">
          <ac:chgData name="Kelly Stokes" userId="3e5c5154-569e-4d81-aa91-4f91841cdfa9" providerId="ADAL" clId="{60EDF6DD-61AF-456F-B8D2-C62151E09970}" dt="2023-05-04T07:32:06.703" v="535" actId="6549"/>
          <ac:spMkLst>
            <pc:docMk/>
            <pc:sldMk cId="3654723117" sldId="914"/>
            <ac:spMk id="4" creationId="{EE177474-7639-96CF-5FB3-6ADA9D196EB3}"/>
          </ac:spMkLst>
        </pc:spChg>
        <pc:spChg chg="add mod">
          <ac:chgData name="Kelly Stokes" userId="3e5c5154-569e-4d81-aa91-4f91841cdfa9" providerId="ADAL" clId="{60EDF6DD-61AF-456F-B8D2-C62151E09970}" dt="2023-05-04T07:32:28.253" v="560" actId="1076"/>
          <ac:spMkLst>
            <pc:docMk/>
            <pc:sldMk cId="3654723117" sldId="914"/>
            <ac:spMk id="6" creationId="{68E72828-F5C3-4EA0-F1A2-4E06C09032CB}"/>
          </ac:spMkLst>
        </pc:spChg>
      </pc:sldChg>
      <pc:sldChg chg="del">
        <pc:chgData name="Kelly Stokes" userId="3e5c5154-569e-4d81-aa91-4f91841cdfa9" providerId="ADAL" clId="{60EDF6DD-61AF-456F-B8D2-C62151E09970}" dt="2023-05-04T07:33:09.143" v="576" actId="2696"/>
        <pc:sldMkLst>
          <pc:docMk/>
          <pc:sldMk cId="2935080973" sldId="915"/>
        </pc:sldMkLst>
      </pc:sldChg>
      <pc:sldChg chg="del">
        <pc:chgData name="Kelly Stokes" userId="3e5c5154-569e-4d81-aa91-4f91841cdfa9" providerId="ADAL" clId="{60EDF6DD-61AF-456F-B8D2-C62151E09970}" dt="2023-05-04T07:16:39.333" v="116" actId="2696"/>
        <pc:sldMkLst>
          <pc:docMk/>
          <pc:sldMk cId="2587473799" sldId="922"/>
        </pc:sldMkLst>
      </pc:sldChg>
      <pc:sldChg chg="del">
        <pc:chgData name="Kelly Stokes" userId="3e5c5154-569e-4d81-aa91-4f91841cdfa9" providerId="ADAL" clId="{60EDF6DD-61AF-456F-B8D2-C62151E09970}" dt="2023-05-04T07:16:39.333" v="116" actId="2696"/>
        <pc:sldMkLst>
          <pc:docMk/>
          <pc:sldMk cId="417128394" sldId="923"/>
        </pc:sldMkLst>
      </pc:sldChg>
      <pc:sldChg chg="del">
        <pc:chgData name="Kelly Stokes" userId="3e5c5154-569e-4d81-aa91-4f91841cdfa9" providerId="ADAL" clId="{60EDF6DD-61AF-456F-B8D2-C62151E09970}" dt="2023-05-04T07:16:39.333" v="116" actId="2696"/>
        <pc:sldMkLst>
          <pc:docMk/>
          <pc:sldMk cId="1097709584" sldId="924"/>
        </pc:sldMkLst>
      </pc:sldChg>
      <pc:sldChg chg="del">
        <pc:chgData name="Kelly Stokes" userId="3e5c5154-569e-4d81-aa91-4f91841cdfa9" providerId="ADAL" clId="{60EDF6DD-61AF-456F-B8D2-C62151E09970}" dt="2023-05-04T07:16:39.333" v="116" actId="2696"/>
        <pc:sldMkLst>
          <pc:docMk/>
          <pc:sldMk cId="3491814541" sldId="925"/>
        </pc:sldMkLst>
      </pc:sldChg>
      <pc:sldChg chg="del">
        <pc:chgData name="Kelly Stokes" userId="3e5c5154-569e-4d81-aa91-4f91841cdfa9" providerId="ADAL" clId="{60EDF6DD-61AF-456F-B8D2-C62151E09970}" dt="2023-05-04T07:16:39.333" v="116" actId="2696"/>
        <pc:sldMkLst>
          <pc:docMk/>
          <pc:sldMk cId="1106467469" sldId="926"/>
        </pc:sldMkLst>
      </pc:sldChg>
      <pc:sldChg chg="del">
        <pc:chgData name="Kelly Stokes" userId="3e5c5154-569e-4d81-aa91-4f91841cdfa9" providerId="ADAL" clId="{60EDF6DD-61AF-456F-B8D2-C62151E09970}" dt="2023-05-04T07:16:39.333" v="116" actId="2696"/>
        <pc:sldMkLst>
          <pc:docMk/>
          <pc:sldMk cId="1004606070" sldId="927"/>
        </pc:sldMkLst>
      </pc:sldChg>
      <pc:sldChg chg="del">
        <pc:chgData name="Kelly Stokes" userId="3e5c5154-569e-4d81-aa91-4f91841cdfa9" providerId="ADAL" clId="{60EDF6DD-61AF-456F-B8D2-C62151E09970}" dt="2023-05-04T07:16:39.333" v="116" actId="2696"/>
        <pc:sldMkLst>
          <pc:docMk/>
          <pc:sldMk cId="604857314" sldId="928"/>
        </pc:sldMkLst>
      </pc:sldChg>
      <pc:sldChg chg="del">
        <pc:chgData name="Kelly Stokes" userId="3e5c5154-569e-4d81-aa91-4f91841cdfa9" providerId="ADAL" clId="{60EDF6DD-61AF-456F-B8D2-C62151E09970}" dt="2023-05-04T07:38:02.448" v="580" actId="2696"/>
        <pc:sldMkLst>
          <pc:docMk/>
          <pc:sldMk cId="295224807" sldId="932"/>
        </pc:sldMkLst>
      </pc:sldChg>
      <pc:sldChg chg="del">
        <pc:chgData name="Kelly Stokes" userId="3e5c5154-569e-4d81-aa91-4f91841cdfa9" providerId="ADAL" clId="{60EDF6DD-61AF-456F-B8D2-C62151E09970}" dt="2023-05-04T07:38:02.448" v="580" actId="2696"/>
        <pc:sldMkLst>
          <pc:docMk/>
          <pc:sldMk cId="2966184072" sldId="933"/>
        </pc:sldMkLst>
      </pc:sldChg>
      <pc:sldChg chg="modAnim">
        <pc:chgData name="Kelly Stokes" userId="3e5c5154-569e-4d81-aa91-4f91841cdfa9" providerId="ADAL" clId="{60EDF6DD-61AF-456F-B8D2-C62151E09970}" dt="2023-05-04T07:38:30.793" v="586"/>
        <pc:sldMkLst>
          <pc:docMk/>
          <pc:sldMk cId="3600016189" sldId="934"/>
        </pc:sldMkLst>
      </pc:sldChg>
      <pc:sldChg chg="del">
        <pc:chgData name="Kelly Stokes" userId="3e5c5154-569e-4d81-aa91-4f91841cdfa9" providerId="ADAL" clId="{60EDF6DD-61AF-456F-B8D2-C62151E09970}" dt="2023-05-04T07:38:09.639" v="581" actId="2696"/>
        <pc:sldMkLst>
          <pc:docMk/>
          <pc:sldMk cId="2019245327" sldId="935"/>
        </pc:sldMkLst>
      </pc:sldChg>
      <pc:sldChg chg="del">
        <pc:chgData name="Kelly Stokes" userId="3e5c5154-569e-4d81-aa91-4f91841cdfa9" providerId="ADAL" clId="{60EDF6DD-61AF-456F-B8D2-C62151E09970}" dt="2023-05-04T07:38:09.639" v="581" actId="2696"/>
        <pc:sldMkLst>
          <pc:docMk/>
          <pc:sldMk cId="731795583" sldId="936"/>
        </pc:sldMkLst>
      </pc:sldChg>
      <pc:sldChg chg="modAnim">
        <pc:chgData name="Kelly Stokes" userId="3e5c5154-569e-4d81-aa91-4f91841cdfa9" providerId="ADAL" clId="{60EDF6DD-61AF-456F-B8D2-C62151E09970}" dt="2023-05-04T07:38:38.584" v="589"/>
        <pc:sldMkLst>
          <pc:docMk/>
          <pc:sldMk cId="3074808381" sldId="937"/>
        </pc:sldMkLst>
      </pc:sldChg>
      <pc:sldChg chg="del">
        <pc:chgData name="Kelly Stokes" userId="3e5c5154-569e-4d81-aa91-4f91841cdfa9" providerId="ADAL" clId="{60EDF6DD-61AF-456F-B8D2-C62151E09970}" dt="2023-05-04T07:38:15.930" v="582" actId="2696"/>
        <pc:sldMkLst>
          <pc:docMk/>
          <pc:sldMk cId="2874204782" sldId="938"/>
        </pc:sldMkLst>
      </pc:sldChg>
      <pc:sldChg chg="del">
        <pc:chgData name="Kelly Stokes" userId="3e5c5154-569e-4d81-aa91-4f91841cdfa9" providerId="ADAL" clId="{60EDF6DD-61AF-456F-B8D2-C62151E09970}" dt="2023-05-04T07:38:15.930" v="582" actId="2696"/>
        <pc:sldMkLst>
          <pc:docMk/>
          <pc:sldMk cId="559795966" sldId="939"/>
        </pc:sldMkLst>
      </pc:sldChg>
      <pc:sldChg chg="modAnim">
        <pc:chgData name="Kelly Stokes" userId="3e5c5154-569e-4d81-aa91-4f91841cdfa9" providerId="ADAL" clId="{60EDF6DD-61AF-456F-B8D2-C62151E09970}" dt="2023-05-04T07:38:45.907" v="592"/>
        <pc:sldMkLst>
          <pc:docMk/>
          <pc:sldMk cId="2636033972" sldId="940"/>
        </pc:sldMkLst>
      </pc:sldChg>
      <pc:sldChg chg="del">
        <pc:chgData name="Kelly Stokes" userId="3e5c5154-569e-4d81-aa91-4f91841cdfa9" providerId="ADAL" clId="{60EDF6DD-61AF-456F-B8D2-C62151E09970}" dt="2023-05-04T07:38:22.429" v="583" actId="2696"/>
        <pc:sldMkLst>
          <pc:docMk/>
          <pc:sldMk cId="1766990896" sldId="941"/>
        </pc:sldMkLst>
      </pc:sldChg>
      <pc:sldChg chg="del">
        <pc:chgData name="Kelly Stokes" userId="3e5c5154-569e-4d81-aa91-4f91841cdfa9" providerId="ADAL" clId="{60EDF6DD-61AF-456F-B8D2-C62151E09970}" dt="2023-05-04T07:38:22.429" v="583" actId="2696"/>
        <pc:sldMkLst>
          <pc:docMk/>
          <pc:sldMk cId="905148719" sldId="942"/>
        </pc:sldMkLst>
      </pc:sldChg>
      <pc:sldChg chg="modAnim">
        <pc:chgData name="Kelly Stokes" userId="3e5c5154-569e-4d81-aa91-4f91841cdfa9" providerId="ADAL" clId="{60EDF6DD-61AF-456F-B8D2-C62151E09970}" dt="2023-05-04T07:38:53.427" v="595"/>
        <pc:sldMkLst>
          <pc:docMk/>
          <pc:sldMk cId="1076521221" sldId="943"/>
        </pc:sldMkLst>
      </pc:sldChg>
      <pc:sldChg chg="del">
        <pc:chgData name="Kelly Stokes" userId="3e5c5154-569e-4d81-aa91-4f91841cdfa9" providerId="ADAL" clId="{60EDF6DD-61AF-456F-B8D2-C62151E09970}" dt="2023-05-04T07:41:43.625" v="628" actId="2696"/>
        <pc:sldMkLst>
          <pc:docMk/>
          <pc:sldMk cId="1441744216" sldId="948"/>
        </pc:sldMkLst>
      </pc:sldChg>
      <pc:sldChg chg="modAnim">
        <pc:chgData name="Kelly Stokes" userId="3e5c5154-569e-4d81-aa91-4f91841cdfa9" providerId="ADAL" clId="{60EDF6DD-61AF-456F-B8D2-C62151E09970}" dt="2023-05-04T07:41:58.312" v="632"/>
        <pc:sldMkLst>
          <pc:docMk/>
          <pc:sldMk cId="3664283954" sldId="949"/>
        </pc:sldMkLst>
      </pc:sldChg>
      <pc:sldChg chg="del">
        <pc:chgData name="Kelly Stokes" userId="3e5c5154-569e-4d81-aa91-4f91841cdfa9" providerId="ADAL" clId="{60EDF6DD-61AF-456F-B8D2-C62151E09970}" dt="2023-05-04T07:41:48.155" v="629" actId="2696"/>
        <pc:sldMkLst>
          <pc:docMk/>
          <pc:sldMk cId="3653857552" sldId="950"/>
        </pc:sldMkLst>
      </pc:sldChg>
      <pc:sldChg chg="modAnim">
        <pc:chgData name="Kelly Stokes" userId="3e5c5154-569e-4d81-aa91-4f91841cdfa9" providerId="ADAL" clId="{60EDF6DD-61AF-456F-B8D2-C62151E09970}" dt="2023-05-04T07:42:03.940" v="634"/>
        <pc:sldMkLst>
          <pc:docMk/>
          <pc:sldMk cId="3764474803" sldId="951"/>
        </pc:sldMkLst>
      </pc:sldChg>
      <pc:sldChg chg="del">
        <pc:chgData name="Kelly Stokes" userId="3e5c5154-569e-4d81-aa91-4f91841cdfa9" providerId="ADAL" clId="{60EDF6DD-61AF-456F-B8D2-C62151E09970}" dt="2023-05-04T07:41:51.856" v="630" actId="2696"/>
        <pc:sldMkLst>
          <pc:docMk/>
          <pc:sldMk cId="503653770" sldId="952"/>
        </pc:sldMkLst>
      </pc:sldChg>
      <pc:sldChg chg="modAnim">
        <pc:chgData name="Kelly Stokes" userId="3e5c5154-569e-4d81-aa91-4f91841cdfa9" providerId="ADAL" clId="{60EDF6DD-61AF-456F-B8D2-C62151E09970}" dt="2023-05-04T07:42:10.049" v="636"/>
        <pc:sldMkLst>
          <pc:docMk/>
          <pc:sldMk cId="907027120" sldId="953"/>
        </pc:sldMkLst>
      </pc:sldChg>
      <pc:sldChg chg="del">
        <pc:chgData name="Kelly Stokes" userId="3e5c5154-569e-4d81-aa91-4f91841cdfa9" providerId="ADAL" clId="{60EDF6DD-61AF-456F-B8D2-C62151E09970}" dt="2023-05-04T07:42:15.899" v="637" actId="2696"/>
        <pc:sldMkLst>
          <pc:docMk/>
          <pc:sldMk cId="2868735150" sldId="954"/>
        </pc:sldMkLst>
      </pc:sldChg>
      <pc:sldChg chg="addSp modSp mod modAnim">
        <pc:chgData name="Kelly Stokes" userId="3e5c5154-569e-4d81-aa91-4f91841cdfa9" providerId="ADAL" clId="{60EDF6DD-61AF-456F-B8D2-C62151E09970}" dt="2023-05-04T07:43:26.679" v="698"/>
        <pc:sldMkLst>
          <pc:docMk/>
          <pc:sldMk cId="1120418898" sldId="955"/>
        </pc:sldMkLst>
        <pc:spChg chg="mod">
          <ac:chgData name="Kelly Stokes" userId="3e5c5154-569e-4d81-aa91-4f91841cdfa9" providerId="ADAL" clId="{60EDF6DD-61AF-456F-B8D2-C62151E09970}" dt="2023-05-04T07:43:00.818" v="672"/>
          <ac:spMkLst>
            <pc:docMk/>
            <pc:sldMk cId="1120418898" sldId="955"/>
            <ac:spMk id="2" creationId="{52DA34BA-82FC-47C5-BCE1-BB65E08B92A1}"/>
          </ac:spMkLst>
        </pc:spChg>
        <pc:spChg chg="add mod">
          <ac:chgData name="Kelly Stokes" userId="3e5c5154-569e-4d81-aa91-4f91841cdfa9" providerId="ADAL" clId="{60EDF6DD-61AF-456F-B8D2-C62151E09970}" dt="2023-05-04T07:42:31.619" v="655" actId="403"/>
          <ac:spMkLst>
            <pc:docMk/>
            <pc:sldMk cId="1120418898" sldId="955"/>
            <ac:spMk id="4" creationId="{0629E7EE-B225-4D67-EF6C-7A35E9E2CFFE}"/>
          </ac:spMkLst>
        </pc:spChg>
        <pc:spChg chg="add mod">
          <ac:chgData name="Kelly Stokes" userId="3e5c5154-569e-4d81-aa91-4f91841cdfa9" providerId="ADAL" clId="{60EDF6DD-61AF-456F-B8D2-C62151E09970}" dt="2023-05-04T07:43:15.539" v="694" actId="1076"/>
          <ac:spMkLst>
            <pc:docMk/>
            <pc:sldMk cId="1120418898" sldId="955"/>
            <ac:spMk id="5" creationId="{8FDB1441-6367-2E9E-7B7E-6374D0EEB1FD}"/>
          </ac:spMkLst>
        </pc:spChg>
      </pc:sldChg>
      <pc:sldChg chg="del">
        <pc:chgData name="Kelly Stokes" userId="3e5c5154-569e-4d81-aa91-4f91841cdfa9" providerId="ADAL" clId="{60EDF6DD-61AF-456F-B8D2-C62151E09970}" dt="2023-05-04T07:43:30.772" v="699" actId="2696"/>
        <pc:sldMkLst>
          <pc:docMk/>
          <pc:sldMk cId="2731966126" sldId="957"/>
        </pc:sldMkLst>
      </pc:sldChg>
      <pc:sldChg chg="addSp modSp mod modAnim">
        <pc:chgData name="Kelly Stokes" userId="3e5c5154-569e-4d81-aa91-4f91841cdfa9" providerId="ADAL" clId="{60EDF6DD-61AF-456F-B8D2-C62151E09970}" dt="2023-05-04T07:44:41.370" v="764"/>
        <pc:sldMkLst>
          <pc:docMk/>
          <pc:sldMk cId="3045716790" sldId="958"/>
        </pc:sldMkLst>
        <pc:spChg chg="mod">
          <ac:chgData name="Kelly Stokes" userId="3e5c5154-569e-4d81-aa91-4f91841cdfa9" providerId="ADAL" clId="{60EDF6DD-61AF-456F-B8D2-C62151E09970}" dt="2023-05-04T07:44:21.401" v="752" actId="14100"/>
          <ac:spMkLst>
            <pc:docMk/>
            <pc:sldMk cId="3045716790" sldId="958"/>
            <ac:spMk id="2" creationId="{52DA34BA-82FC-47C5-BCE1-BB65E08B92A1}"/>
          </ac:spMkLst>
        </pc:spChg>
        <pc:spChg chg="add mod">
          <ac:chgData name="Kelly Stokes" userId="3e5c5154-569e-4d81-aa91-4f91841cdfa9" providerId="ADAL" clId="{60EDF6DD-61AF-456F-B8D2-C62151E09970}" dt="2023-05-04T07:44:28.775" v="759" actId="1076"/>
          <ac:spMkLst>
            <pc:docMk/>
            <pc:sldMk cId="3045716790" sldId="958"/>
            <ac:spMk id="4" creationId="{7490AAFB-1CB4-9D0F-10F7-27A8919D86A7}"/>
          </ac:spMkLst>
        </pc:spChg>
        <pc:spChg chg="add mod">
          <ac:chgData name="Kelly Stokes" userId="3e5c5154-569e-4d81-aa91-4f91841cdfa9" providerId="ADAL" clId="{60EDF6DD-61AF-456F-B8D2-C62151E09970}" dt="2023-05-04T07:44:31.502" v="760" actId="1076"/>
          <ac:spMkLst>
            <pc:docMk/>
            <pc:sldMk cId="3045716790" sldId="958"/>
            <ac:spMk id="5" creationId="{6FC7E643-500D-4AEE-80D2-38C9EFD7CEFA}"/>
          </ac:spMkLst>
        </pc:spChg>
      </pc:sldChg>
      <pc:sldChg chg="del">
        <pc:chgData name="Kelly Stokes" userId="3e5c5154-569e-4d81-aa91-4f91841cdfa9" providerId="ADAL" clId="{60EDF6DD-61AF-456F-B8D2-C62151E09970}" dt="2023-05-04T07:44:46.270" v="765" actId="2696"/>
        <pc:sldMkLst>
          <pc:docMk/>
          <pc:sldMk cId="3673323038" sldId="960"/>
        </pc:sldMkLst>
      </pc:sldChg>
      <pc:sldChg chg="addSp modSp mod modAnim">
        <pc:chgData name="Kelly Stokes" userId="3e5c5154-569e-4d81-aa91-4f91841cdfa9" providerId="ADAL" clId="{60EDF6DD-61AF-456F-B8D2-C62151E09970}" dt="2023-05-04T07:46:02.182" v="821"/>
        <pc:sldMkLst>
          <pc:docMk/>
          <pc:sldMk cId="3085521623" sldId="961"/>
        </pc:sldMkLst>
        <pc:spChg chg="mod">
          <ac:chgData name="Kelly Stokes" userId="3e5c5154-569e-4d81-aa91-4f91841cdfa9" providerId="ADAL" clId="{60EDF6DD-61AF-456F-B8D2-C62151E09970}" dt="2023-05-04T07:45:51.803" v="817" actId="14100"/>
          <ac:spMkLst>
            <pc:docMk/>
            <pc:sldMk cId="3085521623" sldId="961"/>
            <ac:spMk id="2" creationId="{52DA34BA-82FC-47C5-BCE1-BB65E08B92A1}"/>
          </ac:spMkLst>
        </pc:spChg>
        <pc:spChg chg="add mod">
          <ac:chgData name="Kelly Stokes" userId="3e5c5154-569e-4d81-aa91-4f91841cdfa9" providerId="ADAL" clId="{60EDF6DD-61AF-456F-B8D2-C62151E09970}" dt="2023-05-04T07:45:03.304" v="786" actId="1076"/>
          <ac:spMkLst>
            <pc:docMk/>
            <pc:sldMk cId="3085521623" sldId="961"/>
            <ac:spMk id="4" creationId="{97520348-1118-9D02-F05E-D5F558680F58}"/>
          </ac:spMkLst>
        </pc:spChg>
        <pc:spChg chg="add mod">
          <ac:chgData name="Kelly Stokes" userId="3e5c5154-569e-4d81-aa91-4f91841cdfa9" providerId="ADAL" clId="{60EDF6DD-61AF-456F-B8D2-C62151E09970}" dt="2023-05-04T07:45:29.747" v="813" actId="1076"/>
          <ac:spMkLst>
            <pc:docMk/>
            <pc:sldMk cId="3085521623" sldId="961"/>
            <ac:spMk id="5" creationId="{9C4FF503-AD37-B522-ED9A-792C05C3B82B}"/>
          </ac:spMkLst>
        </pc:spChg>
      </pc:sldChg>
      <pc:sldChg chg="addSp modSp mod modAnim">
        <pc:chgData name="Kelly Stokes" userId="3e5c5154-569e-4d81-aa91-4f91841cdfa9" providerId="ADAL" clId="{60EDF6DD-61AF-456F-B8D2-C62151E09970}" dt="2023-05-04T07:47:00.915" v="830" actId="27636"/>
        <pc:sldMkLst>
          <pc:docMk/>
          <pc:sldMk cId="3488182158" sldId="963"/>
        </pc:sldMkLst>
        <pc:spChg chg="add mod">
          <ac:chgData name="Kelly Stokes" userId="3e5c5154-569e-4d81-aa91-4f91841cdfa9" providerId="ADAL" clId="{60EDF6DD-61AF-456F-B8D2-C62151E09970}" dt="2023-05-04T07:47:00.915" v="830" actId="27636"/>
          <ac:spMkLst>
            <pc:docMk/>
            <pc:sldMk cId="3488182158" sldId="963"/>
            <ac:spMk id="3" creationId="{7D311DD9-7D63-57F5-E061-0CA738CF9771}"/>
          </ac:spMkLst>
        </pc:spChg>
      </pc:sldChg>
      <pc:sldChg chg="addSp modSp mod modAnim">
        <pc:chgData name="Kelly Stokes" userId="3e5c5154-569e-4d81-aa91-4f91841cdfa9" providerId="ADAL" clId="{60EDF6DD-61AF-456F-B8D2-C62151E09970}" dt="2023-05-04T07:47:10.679" v="836" actId="27636"/>
        <pc:sldMkLst>
          <pc:docMk/>
          <pc:sldMk cId="3578160399" sldId="966"/>
        </pc:sldMkLst>
        <pc:spChg chg="add mod">
          <ac:chgData name="Kelly Stokes" userId="3e5c5154-569e-4d81-aa91-4f91841cdfa9" providerId="ADAL" clId="{60EDF6DD-61AF-456F-B8D2-C62151E09970}" dt="2023-05-04T07:47:10.679" v="836" actId="27636"/>
          <ac:spMkLst>
            <pc:docMk/>
            <pc:sldMk cId="3578160399" sldId="966"/>
            <ac:spMk id="3" creationId="{0F5BCCB0-679B-630E-9840-03D917BB02AC}"/>
          </ac:spMkLst>
        </pc:spChg>
      </pc:sldChg>
      <pc:sldChg chg="addSp modSp mod modAnim">
        <pc:chgData name="Kelly Stokes" userId="3e5c5154-569e-4d81-aa91-4f91841cdfa9" providerId="ADAL" clId="{60EDF6DD-61AF-456F-B8D2-C62151E09970}" dt="2023-05-04T07:47:18.209" v="842" actId="27636"/>
        <pc:sldMkLst>
          <pc:docMk/>
          <pc:sldMk cId="633047545" sldId="969"/>
        </pc:sldMkLst>
        <pc:spChg chg="add mod">
          <ac:chgData name="Kelly Stokes" userId="3e5c5154-569e-4d81-aa91-4f91841cdfa9" providerId="ADAL" clId="{60EDF6DD-61AF-456F-B8D2-C62151E09970}" dt="2023-05-04T07:47:18.209" v="842" actId="27636"/>
          <ac:spMkLst>
            <pc:docMk/>
            <pc:sldMk cId="633047545" sldId="969"/>
            <ac:spMk id="3" creationId="{D4F43ECB-7427-8D81-A09C-F0F8285BC8A9}"/>
          </ac:spMkLst>
        </pc:spChg>
      </pc:sldChg>
      <pc:sldChg chg="del">
        <pc:chgData name="Kelly Stokes" userId="3e5c5154-569e-4d81-aa91-4f91841cdfa9" providerId="ADAL" clId="{60EDF6DD-61AF-456F-B8D2-C62151E09970}" dt="2023-05-04T07:33:58.227" v="577" actId="2696"/>
        <pc:sldMkLst>
          <pc:docMk/>
          <pc:sldMk cId="3345565329" sldId="973"/>
        </pc:sldMkLst>
      </pc:sldChg>
      <pc:sldChg chg="del">
        <pc:chgData name="Kelly Stokes" userId="3e5c5154-569e-4d81-aa91-4f91841cdfa9" providerId="ADAL" clId="{60EDF6DD-61AF-456F-B8D2-C62151E09970}" dt="2023-05-04T07:33:58.227" v="577" actId="2696"/>
        <pc:sldMkLst>
          <pc:docMk/>
          <pc:sldMk cId="175213819" sldId="974"/>
        </pc:sldMkLst>
      </pc:sldChg>
      <pc:sldChg chg="del">
        <pc:chgData name="Kelly Stokes" userId="3e5c5154-569e-4d81-aa91-4f91841cdfa9" providerId="ADAL" clId="{60EDF6DD-61AF-456F-B8D2-C62151E09970}" dt="2023-05-04T07:33:58.227" v="577" actId="2696"/>
        <pc:sldMkLst>
          <pc:docMk/>
          <pc:sldMk cId="1971133262" sldId="975"/>
        </pc:sldMkLst>
      </pc:sldChg>
      <pc:sldChg chg="del">
        <pc:chgData name="Kelly Stokes" userId="3e5c5154-569e-4d81-aa91-4f91841cdfa9" providerId="ADAL" clId="{60EDF6DD-61AF-456F-B8D2-C62151E09970}" dt="2023-05-04T07:33:58.227" v="577" actId="2696"/>
        <pc:sldMkLst>
          <pc:docMk/>
          <pc:sldMk cId="2449227933" sldId="976"/>
        </pc:sldMkLst>
      </pc:sldChg>
      <pc:sldChg chg="del">
        <pc:chgData name="Kelly Stokes" userId="3e5c5154-569e-4d81-aa91-4f91841cdfa9" providerId="ADAL" clId="{60EDF6DD-61AF-456F-B8D2-C62151E09970}" dt="2023-05-04T07:33:58.227" v="577" actId="2696"/>
        <pc:sldMkLst>
          <pc:docMk/>
          <pc:sldMk cId="422159917" sldId="977"/>
        </pc:sldMkLst>
      </pc:sldChg>
      <pc:sldChg chg="del">
        <pc:chgData name="Kelly Stokes" userId="3e5c5154-569e-4d81-aa91-4f91841cdfa9" providerId="ADAL" clId="{60EDF6DD-61AF-456F-B8D2-C62151E09970}" dt="2023-05-04T07:33:58.227" v="577" actId="2696"/>
        <pc:sldMkLst>
          <pc:docMk/>
          <pc:sldMk cId="4184224474" sldId="978"/>
        </pc:sldMkLst>
      </pc:sldChg>
      <pc:sldChg chg="del">
        <pc:chgData name="Kelly Stokes" userId="3e5c5154-569e-4d81-aa91-4f91841cdfa9" providerId="ADAL" clId="{60EDF6DD-61AF-456F-B8D2-C62151E09970}" dt="2023-05-04T07:33:58.227" v="577" actId="2696"/>
        <pc:sldMkLst>
          <pc:docMk/>
          <pc:sldMk cId="695346226" sldId="979"/>
        </pc:sldMkLst>
      </pc:sldChg>
      <pc:sldChg chg="del">
        <pc:chgData name="Kelly Stokes" userId="3e5c5154-569e-4d81-aa91-4f91841cdfa9" providerId="ADAL" clId="{60EDF6DD-61AF-456F-B8D2-C62151E09970}" dt="2023-05-04T07:33:58.227" v="577" actId="2696"/>
        <pc:sldMkLst>
          <pc:docMk/>
          <pc:sldMk cId="2800150071" sldId="980"/>
        </pc:sldMkLst>
      </pc:sldChg>
      <pc:sldChg chg="del">
        <pc:chgData name="Kelly Stokes" userId="3e5c5154-569e-4d81-aa91-4f91841cdfa9" providerId="ADAL" clId="{60EDF6DD-61AF-456F-B8D2-C62151E09970}" dt="2023-05-04T07:33:58.227" v="577" actId="2696"/>
        <pc:sldMkLst>
          <pc:docMk/>
          <pc:sldMk cId="4232941217" sldId="981"/>
        </pc:sldMkLst>
      </pc:sldChg>
      <pc:sldChg chg="del">
        <pc:chgData name="Kelly Stokes" userId="3e5c5154-569e-4d81-aa91-4f91841cdfa9" providerId="ADAL" clId="{60EDF6DD-61AF-456F-B8D2-C62151E09970}" dt="2023-05-04T07:33:58.227" v="577" actId="2696"/>
        <pc:sldMkLst>
          <pc:docMk/>
          <pc:sldMk cId="1599217841" sldId="982"/>
        </pc:sldMkLst>
      </pc:sldChg>
      <pc:sldChg chg="del">
        <pc:chgData name="Kelly Stokes" userId="3e5c5154-569e-4d81-aa91-4f91841cdfa9" providerId="ADAL" clId="{60EDF6DD-61AF-456F-B8D2-C62151E09970}" dt="2023-05-04T07:33:58.227" v="577" actId="2696"/>
        <pc:sldMkLst>
          <pc:docMk/>
          <pc:sldMk cId="2409922573" sldId="983"/>
        </pc:sldMkLst>
      </pc:sldChg>
      <pc:sldChg chg="del">
        <pc:chgData name="Kelly Stokes" userId="3e5c5154-569e-4d81-aa91-4f91841cdfa9" providerId="ADAL" clId="{60EDF6DD-61AF-456F-B8D2-C62151E09970}" dt="2023-05-04T07:33:58.227" v="577" actId="2696"/>
        <pc:sldMkLst>
          <pc:docMk/>
          <pc:sldMk cId="2222746115" sldId="984"/>
        </pc:sldMkLst>
      </pc:sldChg>
      <pc:sldChg chg="del">
        <pc:chgData name="Kelly Stokes" userId="3e5c5154-569e-4d81-aa91-4f91841cdfa9" providerId="ADAL" clId="{60EDF6DD-61AF-456F-B8D2-C62151E09970}" dt="2023-05-04T07:16:58.696" v="117" actId="2696"/>
        <pc:sldMkLst>
          <pc:docMk/>
          <pc:sldMk cId="782319460" sldId="994"/>
        </pc:sldMkLst>
      </pc:sldChg>
      <pc:sldChg chg="del">
        <pc:chgData name="Kelly Stokes" userId="3e5c5154-569e-4d81-aa91-4f91841cdfa9" providerId="ADAL" clId="{60EDF6DD-61AF-456F-B8D2-C62151E09970}" dt="2023-05-04T07:16:58.696" v="117" actId="2696"/>
        <pc:sldMkLst>
          <pc:docMk/>
          <pc:sldMk cId="1253199260" sldId="995"/>
        </pc:sldMkLst>
      </pc:sldChg>
      <pc:sldChg chg="del">
        <pc:chgData name="Kelly Stokes" userId="3e5c5154-569e-4d81-aa91-4f91841cdfa9" providerId="ADAL" clId="{60EDF6DD-61AF-456F-B8D2-C62151E09970}" dt="2023-05-04T07:16:58.696" v="117" actId="2696"/>
        <pc:sldMkLst>
          <pc:docMk/>
          <pc:sldMk cId="266018335" sldId="996"/>
        </pc:sldMkLst>
      </pc:sldChg>
      <pc:sldChg chg="del">
        <pc:chgData name="Kelly Stokes" userId="3e5c5154-569e-4d81-aa91-4f91841cdfa9" providerId="ADAL" clId="{60EDF6DD-61AF-456F-B8D2-C62151E09970}" dt="2023-05-04T07:16:58.696" v="117" actId="2696"/>
        <pc:sldMkLst>
          <pc:docMk/>
          <pc:sldMk cId="2804560449" sldId="997"/>
        </pc:sldMkLst>
      </pc:sldChg>
      <pc:sldChg chg="del">
        <pc:chgData name="Kelly Stokes" userId="3e5c5154-569e-4d81-aa91-4f91841cdfa9" providerId="ADAL" clId="{60EDF6DD-61AF-456F-B8D2-C62151E09970}" dt="2023-05-04T07:16:58.696" v="117" actId="2696"/>
        <pc:sldMkLst>
          <pc:docMk/>
          <pc:sldMk cId="3277442249" sldId="998"/>
        </pc:sldMkLst>
      </pc:sldChg>
      <pc:sldChg chg="del">
        <pc:chgData name="Kelly Stokes" userId="3e5c5154-569e-4d81-aa91-4f91841cdfa9" providerId="ADAL" clId="{60EDF6DD-61AF-456F-B8D2-C62151E09970}" dt="2023-05-04T07:16:58.696" v="117" actId="2696"/>
        <pc:sldMkLst>
          <pc:docMk/>
          <pc:sldMk cId="696135940" sldId="999"/>
        </pc:sldMkLst>
      </pc:sldChg>
      <pc:sldChg chg="del">
        <pc:chgData name="Kelly Stokes" userId="3e5c5154-569e-4d81-aa91-4f91841cdfa9" providerId="ADAL" clId="{60EDF6DD-61AF-456F-B8D2-C62151E09970}" dt="2023-05-04T07:16:58.696" v="117" actId="2696"/>
        <pc:sldMkLst>
          <pc:docMk/>
          <pc:sldMk cId="2006899537" sldId="1000"/>
        </pc:sldMkLst>
      </pc:sldChg>
      <pc:sldChg chg="del">
        <pc:chgData name="Kelly Stokes" userId="3e5c5154-569e-4d81-aa91-4f91841cdfa9" providerId="ADAL" clId="{60EDF6DD-61AF-456F-B8D2-C62151E09970}" dt="2023-05-04T07:39:05.401" v="596" actId="2696"/>
        <pc:sldMkLst>
          <pc:docMk/>
          <pc:sldMk cId="1518584072" sldId="1004"/>
        </pc:sldMkLst>
      </pc:sldChg>
      <pc:sldChg chg="del">
        <pc:chgData name="Kelly Stokes" userId="3e5c5154-569e-4d81-aa91-4f91841cdfa9" providerId="ADAL" clId="{60EDF6DD-61AF-456F-B8D2-C62151E09970}" dt="2023-05-04T07:39:05.401" v="596" actId="2696"/>
        <pc:sldMkLst>
          <pc:docMk/>
          <pc:sldMk cId="415789517" sldId="1005"/>
        </pc:sldMkLst>
      </pc:sldChg>
      <pc:sldChg chg="modAnim">
        <pc:chgData name="Kelly Stokes" userId="3e5c5154-569e-4d81-aa91-4f91841cdfa9" providerId="ADAL" clId="{60EDF6DD-61AF-456F-B8D2-C62151E09970}" dt="2023-05-04T07:40:49.695" v="618"/>
        <pc:sldMkLst>
          <pc:docMk/>
          <pc:sldMk cId="1995466324" sldId="1006"/>
        </pc:sldMkLst>
      </pc:sldChg>
      <pc:sldChg chg="del">
        <pc:chgData name="Kelly Stokes" userId="3e5c5154-569e-4d81-aa91-4f91841cdfa9" providerId="ADAL" clId="{60EDF6DD-61AF-456F-B8D2-C62151E09970}" dt="2023-05-04T07:39:11.739" v="597" actId="2696"/>
        <pc:sldMkLst>
          <pc:docMk/>
          <pc:sldMk cId="1037324848" sldId="1007"/>
        </pc:sldMkLst>
      </pc:sldChg>
      <pc:sldChg chg="del">
        <pc:chgData name="Kelly Stokes" userId="3e5c5154-569e-4d81-aa91-4f91841cdfa9" providerId="ADAL" clId="{60EDF6DD-61AF-456F-B8D2-C62151E09970}" dt="2023-05-04T07:39:11.739" v="597" actId="2696"/>
        <pc:sldMkLst>
          <pc:docMk/>
          <pc:sldMk cId="2327796102" sldId="1008"/>
        </pc:sldMkLst>
      </pc:sldChg>
      <pc:sldChg chg="modAnim">
        <pc:chgData name="Kelly Stokes" userId="3e5c5154-569e-4d81-aa91-4f91841cdfa9" providerId="ADAL" clId="{60EDF6DD-61AF-456F-B8D2-C62151E09970}" dt="2023-05-04T07:40:57.602" v="621"/>
        <pc:sldMkLst>
          <pc:docMk/>
          <pc:sldMk cId="2685980836" sldId="1009"/>
        </pc:sldMkLst>
      </pc:sldChg>
      <pc:sldChg chg="del">
        <pc:chgData name="Kelly Stokes" userId="3e5c5154-569e-4d81-aa91-4f91841cdfa9" providerId="ADAL" clId="{60EDF6DD-61AF-456F-B8D2-C62151E09970}" dt="2023-05-04T07:39:18.035" v="598" actId="2696"/>
        <pc:sldMkLst>
          <pc:docMk/>
          <pc:sldMk cId="2230331085" sldId="1010"/>
        </pc:sldMkLst>
      </pc:sldChg>
      <pc:sldChg chg="del">
        <pc:chgData name="Kelly Stokes" userId="3e5c5154-569e-4d81-aa91-4f91841cdfa9" providerId="ADAL" clId="{60EDF6DD-61AF-456F-B8D2-C62151E09970}" dt="2023-05-04T07:39:18.035" v="598" actId="2696"/>
        <pc:sldMkLst>
          <pc:docMk/>
          <pc:sldMk cId="1599534353" sldId="1011"/>
        </pc:sldMkLst>
      </pc:sldChg>
      <pc:sldChg chg="modAnim">
        <pc:chgData name="Kelly Stokes" userId="3e5c5154-569e-4d81-aa91-4f91841cdfa9" providerId="ADAL" clId="{60EDF6DD-61AF-456F-B8D2-C62151E09970}" dt="2023-05-04T07:41:06.300" v="624"/>
        <pc:sldMkLst>
          <pc:docMk/>
          <pc:sldMk cId="2240253672" sldId="1012"/>
        </pc:sldMkLst>
      </pc:sldChg>
      <pc:sldChg chg="del">
        <pc:chgData name="Kelly Stokes" userId="3e5c5154-569e-4d81-aa91-4f91841cdfa9" providerId="ADAL" clId="{60EDF6DD-61AF-456F-B8D2-C62151E09970}" dt="2023-05-04T07:39:23.710" v="599" actId="2696"/>
        <pc:sldMkLst>
          <pc:docMk/>
          <pc:sldMk cId="3267845360" sldId="1013"/>
        </pc:sldMkLst>
      </pc:sldChg>
      <pc:sldChg chg="del">
        <pc:chgData name="Kelly Stokes" userId="3e5c5154-569e-4d81-aa91-4f91841cdfa9" providerId="ADAL" clId="{60EDF6DD-61AF-456F-B8D2-C62151E09970}" dt="2023-05-04T07:39:23.710" v="599" actId="2696"/>
        <pc:sldMkLst>
          <pc:docMk/>
          <pc:sldMk cId="404071017" sldId="1014"/>
        </pc:sldMkLst>
      </pc:sldChg>
      <pc:sldChg chg="modAnim">
        <pc:chgData name="Kelly Stokes" userId="3e5c5154-569e-4d81-aa91-4f91841cdfa9" providerId="ADAL" clId="{60EDF6DD-61AF-456F-B8D2-C62151E09970}" dt="2023-05-04T07:41:14.987" v="627"/>
        <pc:sldMkLst>
          <pc:docMk/>
          <pc:sldMk cId="3385996836" sldId="1015"/>
        </pc:sldMkLst>
      </pc:sldChg>
      <pc:sldChg chg="del">
        <pc:chgData name="Kelly Stokes" userId="3e5c5154-569e-4d81-aa91-4f91841cdfa9" providerId="ADAL" clId="{60EDF6DD-61AF-456F-B8D2-C62151E09970}" dt="2023-05-04T07:47:33.848" v="843" actId="2696"/>
        <pc:sldMkLst>
          <pc:docMk/>
          <pc:sldMk cId="2081611180" sldId="1020"/>
        </pc:sldMkLst>
      </pc:sldChg>
      <pc:sldChg chg="modAnim">
        <pc:chgData name="Kelly Stokes" userId="3e5c5154-569e-4d81-aa91-4f91841cdfa9" providerId="ADAL" clId="{60EDF6DD-61AF-456F-B8D2-C62151E09970}" dt="2023-05-04T07:47:53.595" v="848"/>
        <pc:sldMkLst>
          <pc:docMk/>
          <pc:sldMk cId="3872733581" sldId="1021"/>
        </pc:sldMkLst>
      </pc:sldChg>
      <pc:sldChg chg="del">
        <pc:chgData name="Kelly Stokes" userId="3e5c5154-569e-4d81-aa91-4f91841cdfa9" providerId="ADAL" clId="{60EDF6DD-61AF-456F-B8D2-C62151E09970}" dt="2023-05-04T07:47:43.386" v="845" actId="2696"/>
        <pc:sldMkLst>
          <pc:docMk/>
          <pc:sldMk cId="3621088847" sldId="1022"/>
        </pc:sldMkLst>
      </pc:sldChg>
      <pc:sldChg chg="modAnim">
        <pc:chgData name="Kelly Stokes" userId="3e5c5154-569e-4d81-aa91-4f91841cdfa9" providerId="ADAL" clId="{60EDF6DD-61AF-456F-B8D2-C62151E09970}" dt="2023-05-04T07:48:04.853" v="852"/>
        <pc:sldMkLst>
          <pc:docMk/>
          <pc:sldMk cId="419142269" sldId="1023"/>
        </pc:sldMkLst>
      </pc:sldChg>
      <pc:sldChg chg="del">
        <pc:chgData name="Kelly Stokes" userId="3e5c5154-569e-4d81-aa91-4f91841cdfa9" providerId="ADAL" clId="{60EDF6DD-61AF-456F-B8D2-C62151E09970}" dt="2023-05-04T07:47:47.853" v="846" actId="2696"/>
        <pc:sldMkLst>
          <pc:docMk/>
          <pc:sldMk cId="1002702723" sldId="1024"/>
        </pc:sldMkLst>
      </pc:sldChg>
      <pc:sldChg chg="modAnim">
        <pc:chgData name="Kelly Stokes" userId="3e5c5154-569e-4d81-aa91-4f91841cdfa9" providerId="ADAL" clId="{60EDF6DD-61AF-456F-B8D2-C62151E09970}" dt="2023-05-04T07:48:10.117" v="854"/>
        <pc:sldMkLst>
          <pc:docMk/>
          <pc:sldMk cId="3288972327" sldId="1025"/>
        </pc:sldMkLst>
      </pc:sldChg>
      <pc:sldChg chg="del">
        <pc:chgData name="Kelly Stokes" userId="3e5c5154-569e-4d81-aa91-4f91841cdfa9" providerId="ADAL" clId="{60EDF6DD-61AF-456F-B8D2-C62151E09970}" dt="2023-05-04T07:48:15.433" v="855" actId="2696"/>
        <pc:sldMkLst>
          <pc:docMk/>
          <pc:sldMk cId="1912361313" sldId="1026"/>
        </pc:sldMkLst>
      </pc:sldChg>
      <pc:sldChg chg="addSp modSp mod modAnim">
        <pc:chgData name="Kelly Stokes" userId="3e5c5154-569e-4d81-aa91-4f91841cdfa9" providerId="ADAL" clId="{60EDF6DD-61AF-456F-B8D2-C62151E09970}" dt="2023-05-04T07:49:22.048" v="900"/>
        <pc:sldMkLst>
          <pc:docMk/>
          <pc:sldMk cId="3313193749" sldId="1027"/>
        </pc:sldMkLst>
        <pc:spChg chg="mod">
          <ac:chgData name="Kelly Stokes" userId="3e5c5154-569e-4d81-aa91-4f91841cdfa9" providerId="ADAL" clId="{60EDF6DD-61AF-456F-B8D2-C62151E09970}" dt="2023-05-04T07:49:11.093" v="896" actId="1076"/>
          <ac:spMkLst>
            <pc:docMk/>
            <pc:sldMk cId="3313193749" sldId="1027"/>
            <ac:spMk id="2" creationId="{52DA34BA-82FC-47C5-BCE1-BB65E08B92A1}"/>
          </ac:spMkLst>
        </pc:spChg>
        <pc:spChg chg="add mod">
          <ac:chgData name="Kelly Stokes" userId="3e5c5154-569e-4d81-aa91-4f91841cdfa9" providerId="ADAL" clId="{60EDF6DD-61AF-456F-B8D2-C62151E09970}" dt="2023-05-04T07:48:24.377" v="871" actId="403"/>
          <ac:spMkLst>
            <pc:docMk/>
            <pc:sldMk cId="3313193749" sldId="1027"/>
            <ac:spMk id="4" creationId="{BDBEAFBB-BF2A-D458-3994-52E3FF3DCC46}"/>
          </ac:spMkLst>
        </pc:spChg>
        <pc:spChg chg="add mod">
          <ac:chgData name="Kelly Stokes" userId="3e5c5154-569e-4d81-aa91-4f91841cdfa9" providerId="ADAL" clId="{60EDF6DD-61AF-456F-B8D2-C62151E09970}" dt="2023-05-04T07:48:45.753" v="892" actId="1076"/>
          <ac:spMkLst>
            <pc:docMk/>
            <pc:sldMk cId="3313193749" sldId="1027"/>
            <ac:spMk id="5" creationId="{965FADFC-D3C1-A54B-13DF-621B874BCC31}"/>
          </ac:spMkLst>
        </pc:spChg>
      </pc:sldChg>
      <pc:sldChg chg="del">
        <pc:chgData name="Kelly Stokes" userId="3e5c5154-569e-4d81-aa91-4f91841cdfa9" providerId="ADAL" clId="{60EDF6DD-61AF-456F-B8D2-C62151E09970}" dt="2023-05-04T07:49:43.011" v="901" actId="2696"/>
        <pc:sldMkLst>
          <pc:docMk/>
          <pc:sldMk cId="1696997931" sldId="1029"/>
        </pc:sldMkLst>
      </pc:sldChg>
      <pc:sldChg chg="addSp modSp mod modAnim">
        <pc:chgData name="Kelly Stokes" userId="3e5c5154-569e-4d81-aa91-4f91841cdfa9" providerId="ADAL" clId="{60EDF6DD-61AF-456F-B8D2-C62151E09970}" dt="2023-05-04T07:50:48.566" v="955"/>
        <pc:sldMkLst>
          <pc:docMk/>
          <pc:sldMk cId="1093127066" sldId="1030"/>
        </pc:sldMkLst>
        <pc:spChg chg="mod">
          <ac:chgData name="Kelly Stokes" userId="3e5c5154-569e-4d81-aa91-4f91841cdfa9" providerId="ADAL" clId="{60EDF6DD-61AF-456F-B8D2-C62151E09970}" dt="2023-05-04T07:50:34.763" v="951" actId="1076"/>
          <ac:spMkLst>
            <pc:docMk/>
            <pc:sldMk cId="1093127066" sldId="1030"/>
            <ac:spMk id="2" creationId="{52DA34BA-82FC-47C5-BCE1-BB65E08B92A1}"/>
          </ac:spMkLst>
        </pc:spChg>
        <pc:spChg chg="add mod">
          <ac:chgData name="Kelly Stokes" userId="3e5c5154-569e-4d81-aa91-4f91841cdfa9" providerId="ADAL" clId="{60EDF6DD-61AF-456F-B8D2-C62151E09970}" dt="2023-05-04T07:49:50.936" v="918" actId="403"/>
          <ac:spMkLst>
            <pc:docMk/>
            <pc:sldMk cId="1093127066" sldId="1030"/>
            <ac:spMk id="4" creationId="{81E12C75-20D0-B1D3-AC1F-64F808FA364C}"/>
          </ac:spMkLst>
        </pc:spChg>
        <pc:spChg chg="add mod">
          <ac:chgData name="Kelly Stokes" userId="3e5c5154-569e-4d81-aa91-4f91841cdfa9" providerId="ADAL" clId="{60EDF6DD-61AF-456F-B8D2-C62151E09970}" dt="2023-05-04T07:50:04.890" v="929" actId="1076"/>
          <ac:spMkLst>
            <pc:docMk/>
            <pc:sldMk cId="1093127066" sldId="1030"/>
            <ac:spMk id="5" creationId="{665F4E3B-4D68-4E09-2B66-21C5A19F7356}"/>
          </ac:spMkLst>
        </pc:spChg>
      </pc:sldChg>
      <pc:sldChg chg="del">
        <pc:chgData name="Kelly Stokes" userId="3e5c5154-569e-4d81-aa91-4f91841cdfa9" providerId="ADAL" clId="{60EDF6DD-61AF-456F-B8D2-C62151E09970}" dt="2023-05-04T07:50:54.710" v="956" actId="2696"/>
        <pc:sldMkLst>
          <pc:docMk/>
          <pc:sldMk cId="466496752" sldId="1032"/>
        </pc:sldMkLst>
      </pc:sldChg>
      <pc:sldChg chg="addSp modSp mod modAnim">
        <pc:chgData name="Kelly Stokes" userId="3e5c5154-569e-4d81-aa91-4f91841cdfa9" providerId="ADAL" clId="{60EDF6DD-61AF-456F-B8D2-C62151E09970}" dt="2023-05-04T07:52:00.732" v="1008"/>
        <pc:sldMkLst>
          <pc:docMk/>
          <pc:sldMk cId="3042350460" sldId="1033"/>
        </pc:sldMkLst>
        <pc:spChg chg="mod">
          <ac:chgData name="Kelly Stokes" userId="3e5c5154-569e-4d81-aa91-4f91841cdfa9" providerId="ADAL" clId="{60EDF6DD-61AF-456F-B8D2-C62151E09970}" dt="2023-05-04T07:51:42.453" v="994" actId="1076"/>
          <ac:spMkLst>
            <pc:docMk/>
            <pc:sldMk cId="3042350460" sldId="1033"/>
            <ac:spMk id="2" creationId="{52DA34BA-82FC-47C5-BCE1-BB65E08B92A1}"/>
          </ac:spMkLst>
        </pc:spChg>
        <pc:spChg chg="add mod">
          <ac:chgData name="Kelly Stokes" userId="3e5c5154-569e-4d81-aa91-4f91841cdfa9" providerId="ADAL" clId="{60EDF6DD-61AF-456F-B8D2-C62151E09970}" dt="2023-05-04T07:51:13.948" v="976" actId="1076"/>
          <ac:spMkLst>
            <pc:docMk/>
            <pc:sldMk cId="3042350460" sldId="1033"/>
            <ac:spMk id="4" creationId="{2B8A6E00-D08B-785E-239E-E0C3EF1DB593}"/>
          </ac:spMkLst>
        </pc:spChg>
        <pc:spChg chg="add mod">
          <ac:chgData name="Kelly Stokes" userId="3e5c5154-569e-4d81-aa91-4f91841cdfa9" providerId="ADAL" clId="{60EDF6DD-61AF-456F-B8D2-C62151E09970}" dt="2023-05-04T07:51:51.080" v="1004" actId="1076"/>
          <ac:spMkLst>
            <pc:docMk/>
            <pc:sldMk cId="3042350460" sldId="1033"/>
            <ac:spMk id="5" creationId="{B39AB19C-1DC7-6C49-476B-010EF822D81B}"/>
          </ac:spMkLst>
        </pc:spChg>
      </pc:sldChg>
      <pc:sldChg chg="addSp modSp mod modAnim">
        <pc:chgData name="Kelly Stokes" userId="3e5c5154-569e-4d81-aa91-4f91841cdfa9" providerId="ADAL" clId="{60EDF6DD-61AF-456F-B8D2-C62151E09970}" dt="2023-05-04T07:53:45.505" v="1069" actId="27636"/>
        <pc:sldMkLst>
          <pc:docMk/>
          <pc:sldMk cId="278596788" sldId="1035"/>
        </pc:sldMkLst>
        <pc:spChg chg="add mod">
          <ac:chgData name="Kelly Stokes" userId="3e5c5154-569e-4d81-aa91-4f91841cdfa9" providerId="ADAL" clId="{60EDF6DD-61AF-456F-B8D2-C62151E09970}" dt="2023-05-04T07:53:45.505" v="1069" actId="27636"/>
          <ac:spMkLst>
            <pc:docMk/>
            <pc:sldMk cId="278596788" sldId="1035"/>
            <ac:spMk id="3" creationId="{A83A083B-2ED4-509D-0F49-2C8B08224587}"/>
          </ac:spMkLst>
        </pc:spChg>
      </pc:sldChg>
      <pc:sldChg chg="addSp modSp mod modAnim">
        <pc:chgData name="Kelly Stokes" userId="3e5c5154-569e-4d81-aa91-4f91841cdfa9" providerId="ADAL" clId="{60EDF6DD-61AF-456F-B8D2-C62151E09970}" dt="2023-05-04T07:53:54.611" v="1073" actId="27636"/>
        <pc:sldMkLst>
          <pc:docMk/>
          <pc:sldMk cId="3390893295" sldId="1038"/>
        </pc:sldMkLst>
        <pc:spChg chg="add mod">
          <ac:chgData name="Kelly Stokes" userId="3e5c5154-569e-4d81-aa91-4f91841cdfa9" providerId="ADAL" clId="{60EDF6DD-61AF-456F-B8D2-C62151E09970}" dt="2023-05-04T07:53:54.611" v="1073" actId="27636"/>
          <ac:spMkLst>
            <pc:docMk/>
            <pc:sldMk cId="3390893295" sldId="1038"/>
            <ac:spMk id="3" creationId="{4D6D9113-84CB-8CD8-1C58-9FE4B2505EE1}"/>
          </ac:spMkLst>
        </pc:spChg>
      </pc:sldChg>
      <pc:sldChg chg="del">
        <pc:chgData name="Kelly Stokes" userId="3e5c5154-569e-4d81-aa91-4f91841cdfa9" providerId="ADAL" clId="{60EDF6DD-61AF-456F-B8D2-C62151E09970}" dt="2023-05-04T07:34:18.342" v="578" actId="2696"/>
        <pc:sldMkLst>
          <pc:docMk/>
          <pc:sldMk cId="336979588" sldId="1045"/>
        </pc:sldMkLst>
      </pc:sldChg>
      <pc:sldChg chg="del">
        <pc:chgData name="Kelly Stokes" userId="3e5c5154-569e-4d81-aa91-4f91841cdfa9" providerId="ADAL" clId="{60EDF6DD-61AF-456F-B8D2-C62151E09970}" dt="2023-05-04T07:34:18.342" v="578" actId="2696"/>
        <pc:sldMkLst>
          <pc:docMk/>
          <pc:sldMk cId="3579701814" sldId="1046"/>
        </pc:sldMkLst>
      </pc:sldChg>
      <pc:sldChg chg="del">
        <pc:chgData name="Kelly Stokes" userId="3e5c5154-569e-4d81-aa91-4f91841cdfa9" providerId="ADAL" clId="{60EDF6DD-61AF-456F-B8D2-C62151E09970}" dt="2023-05-04T07:34:18.342" v="578" actId="2696"/>
        <pc:sldMkLst>
          <pc:docMk/>
          <pc:sldMk cId="346553357" sldId="1047"/>
        </pc:sldMkLst>
      </pc:sldChg>
      <pc:sldChg chg="del">
        <pc:chgData name="Kelly Stokes" userId="3e5c5154-569e-4d81-aa91-4f91841cdfa9" providerId="ADAL" clId="{60EDF6DD-61AF-456F-B8D2-C62151E09970}" dt="2023-05-04T07:34:18.342" v="578" actId="2696"/>
        <pc:sldMkLst>
          <pc:docMk/>
          <pc:sldMk cId="2991569651" sldId="1048"/>
        </pc:sldMkLst>
      </pc:sldChg>
      <pc:sldChg chg="del">
        <pc:chgData name="Kelly Stokes" userId="3e5c5154-569e-4d81-aa91-4f91841cdfa9" providerId="ADAL" clId="{60EDF6DD-61AF-456F-B8D2-C62151E09970}" dt="2023-05-04T07:34:18.342" v="578" actId="2696"/>
        <pc:sldMkLst>
          <pc:docMk/>
          <pc:sldMk cId="3755093662" sldId="1049"/>
        </pc:sldMkLst>
      </pc:sldChg>
      <pc:sldChg chg="del">
        <pc:chgData name="Kelly Stokes" userId="3e5c5154-569e-4d81-aa91-4f91841cdfa9" providerId="ADAL" clId="{60EDF6DD-61AF-456F-B8D2-C62151E09970}" dt="2023-05-04T07:34:18.342" v="578" actId="2696"/>
        <pc:sldMkLst>
          <pc:docMk/>
          <pc:sldMk cId="2000748708" sldId="1050"/>
        </pc:sldMkLst>
      </pc:sldChg>
      <pc:sldChg chg="del">
        <pc:chgData name="Kelly Stokes" userId="3e5c5154-569e-4d81-aa91-4f91841cdfa9" providerId="ADAL" clId="{60EDF6DD-61AF-456F-B8D2-C62151E09970}" dt="2023-05-04T07:34:18.342" v="578" actId="2696"/>
        <pc:sldMkLst>
          <pc:docMk/>
          <pc:sldMk cId="3967638665" sldId="1051"/>
        </pc:sldMkLst>
      </pc:sldChg>
      <pc:sldChg chg="del">
        <pc:chgData name="Kelly Stokes" userId="3e5c5154-569e-4d81-aa91-4f91841cdfa9" providerId="ADAL" clId="{60EDF6DD-61AF-456F-B8D2-C62151E09970}" dt="2023-05-04T07:34:18.342" v="578" actId="2696"/>
        <pc:sldMkLst>
          <pc:docMk/>
          <pc:sldMk cId="2104727178" sldId="1052"/>
        </pc:sldMkLst>
      </pc:sldChg>
      <pc:sldChg chg="del">
        <pc:chgData name="Kelly Stokes" userId="3e5c5154-569e-4d81-aa91-4f91841cdfa9" providerId="ADAL" clId="{60EDF6DD-61AF-456F-B8D2-C62151E09970}" dt="2023-05-04T07:34:18.342" v="578" actId="2696"/>
        <pc:sldMkLst>
          <pc:docMk/>
          <pc:sldMk cId="3751384280" sldId="1053"/>
        </pc:sldMkLst>
      </pc:sldChg>
      <pc:sldChg chg="del">
        <pc:chgData name="Kelly Stokes" userId="3e5c5154-569e-4d81-aa91-4f91841cdfa9" providerId="ADAL" clId="{60EDF6DD-61AF-456F-B8D2-C62151E09970}" dt="2023-05-04T07:34:18.342" v="578" actId="2696"/>
        <pc:sldMkLst>
          <pc:docMk/>
          <pc:sldMk cId="3181875278" sldId="1054"/>
        </pc:sldMkLst>
      </pc:sldChg>
      <pc:sldChg chg="del">
        <pc:chgData name="Kelly Stokes" userId="3e5c5154-569e-4d81-aa91-4f91841cdfa9" providerId="ADAL" clId="{60EDF6DD-61AF-456F-B8D2-C62151E09970}" dt="2023-05-04T07:34:18.342" v="578" actId="2696"/>
        <pc:sldMkLst>
          <pc:docMk/>
          <pc:sldMk cId="3850141929" sldId="1055"/>
        </pc:sldMkLst>
      </pc:sldChg>
      <pc:sldChg chg="del">
        <pc:chgData name="Kelly Stokes" userId="3e5c5154-569e-4d81-aa91-4f91841cdfa9" providerId="ADAL" clId="{60EDF6DD-61AF-456F-B8D2-C62151E09970}" dt="2023-05-04T07:34:18.342" v="578" actId="2696"/>
        <pc:sldMkLst>
          <pc:docMk/>
          <pc:sldMk cId="2055336887" sldId="1056"/>
        </pc:sldMkLst>
      </pc:sldChg>
      <pc:sldChg chg="del">
        <pc:chgData name="Kelly Stokes" userId="3e5c5154-569e-4d81-aa91-4f91841cdfa9" providerId="ADAL" clId="{60EDF6DD-61AF-456F-B8D2-C62151E09970}" dt="2023-05-04T07:17:18.544" v="118" actId="2696"/>
        <pc:sldMkLst>
          <pc:docMk/>
          <pc:sldMk cId="1247721708" sldId="1066"/>
        </pc:sldMkLst>
      </pc:sldChg>
      <pc:sldChg chg="del">
        <pc:chgData name="Kelly Stokes" userId="3e5c5154-569e-4d81-aa91-4f91841cdfa9" providerId="ADAL" clId="{60EDF6DD-61AF-456F-B8D2-C62151E09970}" dt="2023-05-04T07:17:18.544" v="118" actId="2696"/>
        <pc:sldMkLst>
          <pc:docMk/>
          <pc:sldMk cId="2298851822" sldId="1067"/>
        </pc:sldMkLst>
      </pc:sldChg>
      <pc:sldChg chg="del">
        <pc:chgData name="Kelly Stokes" userId="3e5c5154-569e-4d81-aa91-4f91841cdfa9" providerId="ADAL" clId="{60EDF6DD-61AF-456F-B8D2-C62151E09970}" dt="2023-05-04T07:17:18.544" v="118" actId="2696"/>
        <pc:sldMkLst>
          <pc:docMk/>
          <pc:sldMk cId="2163591851" sldId="1068"/>
        </pc:sldMkLst>
      </pc:sldChg>
      <pc:sldChg chg="del">
        <pc:chgData name="Kelly Stokes" userId="3e5c5154-569e-4d81-aa91-4f91841cdfa9" providerId="ADAL" clId="{60EDF6DD-61AF-456F-B8D2-C62151E09970}" dt="2023-05-04T07:17:18.544" v="118" actId="2696"/>
        <pc:sldMkLst>
          <pc:docMk/>
          <pc:sldMk cId="2317263873" sldId="1069"/>
        </pc:sldMkLst>
      </pc:sldChg>
      <pc:sldChg chg="del">
        <pc:chgData name="Kelly Stokes" userId="3e5c5154-569e-4d81-aa91-4f91841cdfa9" providerId="ADAL" clId="{60EDF6DD-61AF-456F-B8D2-C62151E09970}" dt="2023-05-04T07:17:18.544" v="118" actId="2696"/>
        <pc:sldMkLst>
          <pc:docMk/>
          <pc:sldMk cId="3231687246" sldId="1070"/>
        </pc:sldMkLst>
      </pc:sldChg>
      <pc:sldChg chg="del">
        <pc:chgData name="Kelly Stokes" userId="3e5c5154-569e-4d81-aa91-4f91841cdfa9" providerId="ADAL" clId="{60EDF6DD-61AF-456F-B8D2-C62151E09970}" dt="2023-05-04T07:17:18.544" v="118" actId="2696"/>
        <pc:sldMkLst>
          <pc:docMk/>
          <pc:sldMk cId="1300307435" sldId="1071"/>
        </pc:sldMkLst>
      </pc:sldChg>
      <pc:sldChg chg="del">
        <pc:chgData name="Kelly Stokes" userId="3e5c5154-569e-4d81-aa91-4f91841cdfa9" providerId="ADAL" clId="{60EDF6DD-61AF-456F-B8D2-C62151E09970}" dt="2023-05-04T07:17:18.544" v="118" actId="2696"/>
        <pc:sldMkLst>
          <pc:docMk/>
          <pc:sldMk cId="3285711483" sldId="1072"/>
        </pc:sldMkLst>
      </pc:sldChg>
      <pc:sldChg chg="del">
        <pc:chgData name="Kelly Stokes" userId="3e5c5154-569e-4d81-aa91-4f91841cdfa9" providerId="ADAL" clId="{60EDF6DD-61AF-456F-B8D2-C62151E09970}" dt="2023-05-04T07:39:39.514" v="600" actId="2696"/>
        <pc:sldMkLst>
          <pc:docMk/>
          <pc:sldMk cId="1797060870" sldId="1076"/>
        </pc:sldMkLst>
      </pc:sldChg>
      <pc:sldChg chg="del">
        <pc:chgData name="Kelly Stokes" userId="3e5c5154-569e-4d81-aa91-4f91841cdfa9" providerId="ADAL" clId="{60EDF6DD-61AF-456F-B8D2-C62151E09970}" dt="2023-05-04T07:39:39.514" v="600" actId="2696"/>
        <pc:sldMkLst>
          <pc:docMk/>
          <pc:sldMk cId="1899174947" sldId="1077"/>
        </pc:sldMkLst>
      </pc:sldChg>
      <pc:sldChg chg="modAnim">
        <pc:chgData name="Kelly Stokes" userId="3e5c5154-569e-4d81-aa91-4f91841cdfa9" providerId="ADAL" clId="{60EDF6DD-61AF-456F-B8D2-C62151E09970}" dt="2023-05-04T07:40:08.489" v="606"/>
        <pc:sldMkLst>
          <pc:docMk/>
          <pc:sldMk cId="4262297322" sldId="1078"/>
        </pc:sldMkLst>
      </pc:sldChg>
      <pc:sldChg chg="del">
        <pc:chgData name="Kelly Stokes" userId="3e5c5154-569e-4d81-aa91-4f91841cdfa9" providerId="ADAL" clId="{60EDF6DD-61AF-456F-B8D2-C62151E09970}" dt="2023-05-04T07:39:44.574" v="601" actId="2696"/>
        <pc:sldMkLst>
          <pc:docMk/>
          <pc:sldMk cId="863434481" sldId="1079"/>
        </pc:sldMkLst>
      </pc:sldChg>
      <pc:sldChg chg="del">
        <pc:chgData name="Kelly Stokes" userId="3e5c5154-569e-4d81-aa91-4f91841cdfa9" providerId="ADAL" clId="{60EDF6DD-61AF-456F-B8D2-C62151E09970}" dt="2023-05-04T07:39:44.574" v="601" actId="2696"/>
        <pc:sldMkLst>
          <pc:docMk/>
          <pc:sldMk cId="2721734982" sldId="1080"/>
        </pc:sldMkLst>
      </pc:sldChg>
      <pc:sldChg chg="modAnim">
        <pc:chgData name="Kelly Stokes" userId="3e5c5154-569e-4d81-aa91-4f91841cdfa9" providerId="ADAL" clId="{60EDF6DD-61AF-456F-B8D2-C62151E09970}" dt="2023-05-04T07:40:16.526" v="609"/>
        <pc:sldMkLst>
          <pc:docMk/>
          <pc:sldMk cId="663800862" sldId="1081"/>
        </pc:sldMkLst>
      </pc:sldChg>
      <pc:sldChg chg="del">
        <pc:chgData name="Kelly Stokes" userId="3e5c5154-569e-4d81-aa91-4f91841cdfa9" providerId="ADAL" clId="{60EDF6DD-61AF-456F-B8D2-C62151E09970}" dt="2023-05-04T07:39:49.108" v="602" actId="2696"/>
        <pc:sldMkLst>
          <pc:docMk/>
          <pc:sldMk cId="97967560" sldId="1082"/>
        </pc:sldMkLst>
      </pc:sldChg>
      <pc:sldChg chg="del">
        <pc:chgData name="Kelly Stokes" userId="3e5c5154-569e-4d81-aa91-4f91841cdfa9" providerId="ADAL" clId="{60EDF6DD-61AF-456F-B8D2-C62151E09970}" dt="2023-05-04T07:39:49.108" v="602" actId="2696"/>
        <pc:sldMkLst>
          <pc:docMk/>
          <pc:sldMk cId="1871763697" sldId="1083"/>
        </pc:sldMkLst>
      </pc:sldChg>
      <pc:sldChg chg="modAnim">
        <pc:chgData name="Kelly Stokes" userId="3e5c5154-569e-4d81-aa91-4f91841cdfa9" providerId="ADAL" clId="{60EDF6DD-61AF-456F-B8D2-C62151E09970}" dt="2023-05-04T07:40:23.850" v="612"/>
        <pc:sldMkLst>
          <pc:docMk/>
          <pc:sldMk cId="1318556058" sldId="1084"/>
        </pc:sldMkLst>
      </pc:sldChg>
      <pc:sldChg chg="del">
        <pc:chgData name="Kelly Stokes" userId="3e5c5154-569e-4d81-aa91-4f91841cdfa9" providerId="ADAL" clId="{60EDF6DD-61AF-456F-B8D2-C62151E09970}" dt="2023-05-04T07:39:53.331" v="603" actId="2696"/>
        <pc:sldMkLst>
          <pc:docMk/>
          <pc:sldMk cId="1906135692" sldId="1085"/>
        </pc:sldMkLst>
      </pc:sldChg>
      <pc:sldChg chg="del">
        <pc:chgData name="Kelly Stokes" userId="3e5c5154-569e-4d81-aa91-4f91841cdfa9" providerId="ADAL" clId="{60EDF6DD-61AF-456F-B8D2-C62151E09970}" dt="2023-05-04T07:39:53.331" v="603" actId="2696"/>
        <pc:sldMkLst>
          <pc:docMk/>
          <pc:sldMk cId="2664133363" sldId="1086"/>
        </pc:sldMkLst>
      </pc:sldChg>
      <pc:sldChg chg="del">
        <pc:chgData name="Kelly Stokes" userId="3e5c5154-569e-4d81-aa91-4f91841cdfa9" providerId="ADAL" clId="{60EDF6DD-61AF-456F-B8D2-C62151E09970}" dt="2023-05-04T07:54:24.001" v="1082" actId="2696"/>
        <pc:sldMkLst>
          <pc:docMk/>
          <pc:sldMk cId="4235571838" sldId="1094"/>
        </pc:sldMkLst>
      </pc:sldChg>
      <pc:sldChg chg="del">
        <pc:chgData name="Kelly Stokes" userId="3e5c5154-569e-4d81-aa91-4f91841cdfa9" providerId="ADAL" clId="{60EDF6DD-61AF-456F-B8D2-C62151E09970}" dt="2023-05-04T07:54:31.986" v="1083" actId="2696"/>
        <pc:sldMkLst>
          <pc:docMk/>
          <pc:sldMk cId="1327444693" sldId="1096"/>
        </pc:sldMkLst>
      </pc:sldChg>
      <pc:sldChg chg="addSp modSp mod modAnim">
        <pc:chgData name="Kelly Stokes" userId="3e5c5154-569e-4d81-aa91-4f91841cdfa9" providerId="ADAL" clId="{60EDF6DD-61AF-456F-B8D2-C62151E09970}" dt="2023-05-04T07:55:35.461" v="1145"/>
        <pc:sldMkLst>
          <pc:docMk/>
          <pc:sldMk cId="1856190686" sldId="1099"/>
        </pc:sldMkLst>
        <pc:spChg chg="mod">
          <ac:chgData name="Kelly Stokes" userId="3e5c5154-569e-4d81-aa91-4f91841cdfa9" providerId="ADAL" clId="{60EDF6DD-61AF-456F-B8D2-C62151E09970}" dt="2023-05-04T07:55:25.574" v="1141" actId="14100"/>
          <ac:spMkLst>
            <pc:docMk/>
            <pc:sldMk cId="1856190686" sldId="1099"/>
            <ac:spMk id="2" creationId="{52DA34BA-82FC-47C5-BCE1-BB65E08B92A1}"/>
          </ac:spMkLst>
        </pc:spChg>
        <pc:spChg chg="add mod">
          <ac:chgData name="Kelly Stokes" userId="3e5c5154-569e-4d81-aa91-4f91841cdfa9" providerId="ADAL" clId="{60EDF6DD-61AF-456F-B8D2-C62151E09970}" dt="2023-05-04T07:54:42.869" v="1100" actId="1076"/>
          <ac:spMkLst>
            <pc:docMk/>
            <pc:sldMk cId="1856190686" sldId="1099"/>
            <ac:spMk id="4" creationId="{05FAE5DA-2280-A564-3B3F-D290AF473EB5}"/>
          </ac:spMkLst>
        </pc:spChg>
        <pc:spChg chg="add mod">
          <ac:chgData name="Kelly Stokes" userId="3e5c5154-569e-4d81-aa91-4f91841cdfa9" providerId="ADAL" clId="{60EDF6DD-61AF-456F-B8D2-C62151E09970}" dt="2023-05-04T07:54:54.456" v="1111" actId="20577"/>
          <ac:spMkLst>
            <pc:docMk/>
            <pc:sldMk cId="1856190686" sldId="1099"/>
            <ac:spMk id="5" creationId="{457942C8-5DBF-94E3-FBC6-6A9C3358CDAB}"/>
          </ac:spMkLst>
        </pc:spChg>
      </pc:sldChg>
      <pc:sldChg chg="del">
        <pc:chgData name="Kelly Stokes" userId="3e5c5154-569e-4d81-aa91-4f91841cdfa9" providerId="ADAL" clId="{60EDF6DD-61AF-456F-B8D2-C62151E09970}" dt="2023-05-04T07:54:31.986" v="1083" actId="2696"/>
        <pc:sldMkLst>
          <pc:docMk/>
          <pc:sldMk cId="4223340763" sldId="1101"/>
        </pc:sldMkLst>
      </pc:sldChg>
      <pc:sldChg chg="delSp del">
        <pc:chgData name="Kelly Stokes" userId="3e5c5154-569e-4d81-aa91-4f91841cdfa9" providerId="ADAL" clId="{60EDF6DD-61AF-456F-B8D2-C62151E09970}" dt="2023-05-04T07:56:31.983" v="1164" actId="2696"/>
        <pc:sldMkLst>
          <pc:docMk/>
          <pc:sldMk cId="958655675" sldId="1102"/>
        </pc:sldMkLst>
        <pc:picChg chg="del">
          <ac:chgData name="Kelly Stokes" userId="3e5c5154-569e-4d81-aa91-4f91841cdfa9" providerId="ADAL" clId="{60EDF6DD-61AF-456F-B8D2-C62151E09970}" dt="2023-05-04T07:55:53.132" v="1148" actId="21"/>
          <ac:picMkLst>
            <pc:docMk/>
            <pc:sldMk cId="958655675" sldId="1102"/>
            <ac:picMk id="15362" creationId="{5723ECEF-BD00-883B-ED32-B592E47CE8E2}"/>
          </ac:picMkLst>
        </pc:picChg>
      </pc:sldChg>
      <pc:sldChg chg="del">
        <pc:chgData name="Kelly Stokes" userId="3e5c5154-569e-4d81-aa91-4f91841cdfa9" providerId="ADAL" clId="{60EDF6DD-61AF-456F-B8D2-C62151E09970}" dt="2023-05-04T07:55:40.300" v="1146" actId="2696"/>
        <pc:sldMkLst>
          <pc:docMk/>
          <pc:sldMk cId="1451458205" sldId="1104"/>
        </pc:sldMkLst>
      </pc:sldChg>
      <pc:sldChg chg="addSp modSp mod modAnim">
        <pc:chgData name="Kelly Stokes" userId="3e5c5154-569e-4d81-aa91-4f91841cdfa9" providerId="ADAL" clId="{60EDF6DD-61AF-456F-B8D2-C62151E09970}" dt="2023-05-04T07:56:58.405" v="1169" actId="1076"/>
        <pc:sldMkLst>
          <pc:docMk/>
          <pc:sldMk cId="2439822599" sldId="1107"/>
        </pc:sldMkLst>
        <pc:spChg chg="add mod">
          <ac:chgData name="Kelly Stokes" userId="3e5c5154-569e-4d81-aa91-4f91841cdfa9" providerId="ADAL" clId="{60EDF6DD-61AF-456F-B8D2-C62151E09970}" dt="2023-05-04T07:56:58.405" v="1169" actId="1076"/>
          <ac:spMkLst>
            <pc:docMk/>
            <pc:sldMk cId="2439822599" sldId="1107"/>
            <ac:spMk id="3" creationId="{5CD04E3C-8389-6451-F077-C4A5DE1F377C}"/>
          </ac:spMkLst>
        </pc:spChg>
      </pc:sldChg>
      <pc:sldChg chg="addSp modSp mod modAnim">
        <pc:chgData name="Kelly Stokes" userId="3e5c5154-569e-4d81-aa91-4f91841cdfa9" providerId="ADAL" clId="{60EDF6DD-61AF-456F-B8D2-C62151E09970}" dt="2023-05-04T07:56:51.568" v="1167" actId="1076"/>
        <pc:sldMkLst>
          <pc:docMk/>
          <pc:sldMk cId="652566140" sldId="1110"/>
        </pc:sldMkLst>
        <pc:spChg chg="add mod">
          <ac:chgData name="Kelly Stokes" userId="3e5c5154-569e-4d81-aa91-4f91841cdfa9" providerId="ADAL" clId="{60EDF6DD-61AF-456F-B8D2-C62151E09970}" dt="2023-05-04T07:56:51.568" v="1167" actId="1076"/>
          <ac:spMkLst>
            <pc:docMk/>
            <pc:sldMk cId="652566140" sldId="1110"/>
            <ac:spMk id="3" creationId="{0EC64B39-7AEF-E102-F5C9-7C96B5803949}"/>
          </ac:spMkLst>
        </pc:spChg>
      </pc:sldChg>
      <pc:sldChg chg="del">
        <pc:chgData name="Kelly Stokes" userId="3e5c5154-569e-4d81-aa91-4f91841cdfa9" providerId="ADAL" clId="{60EDF6DD-61AF-456F-B8D2-C62151E09970}" dt="2023-05-04T07:34:34.960" v="579" actId="2696"/>
        <pc:sldMkLst>
          <pc:docMk/>
          <pc:sldMk cId="2530780114" sldId="1117"/>
        </pc:sldMkLst>
      </pc:sldChg>
      <pc:sldChg chg="del">
        <pc:chgData name="Kelly Stokes" userId="3e5c5154-569e-4d81-aa91-4f91841cdfa9" providerId="ADAL" clId="{60EDF6DD-61AF-456F-B8D2-C62151E09970}" dt="2023-05-04T07:34:34.960" v="579" actId="2696"/>
        <pc:sldMkLst>
          <pc:docMk/>
          <pc:sldMk cId="4249233102" sldId="1118"/>
        </pc:sldMkLst>
      </pc:sldChg>
      <pc:sldChg chg="del">
        <pc:chgData name="Kelly Stokes" userId="3e5c5154-569e-4d81-aa91-4f91841cdfa9" providerId="ADAL" clId="{60EDF6DD-61AF-456F-B8D2-C62151E09970}" dt="2023-05-04T07:34:34.960" v="579" actId="2696"/>
        <pc:sldMkLst>
          <pc:docMk/>
          <pc:sldMk cId="3250838159" sldId="1119"/>
        </pc:sldMkLst>
      </pc:sldChg>
      <pc:sldChg chg="del">
        <pc:chgData name="Kelly Stokes" userId="3e5c5154-569e-4d81-aa91-4f91841cdfa9" providerId="ADAL" clId="{60EDF6DD-61AF-456F-B8D2-C62151E09970}" dt="2023-05-04T07:34:34.960" v="579" actId="2696"/>
        <pc:sldMkLst>
          <pc:docMk/>
          <pc:sldMk cId="2735549126" sldId="1120"/>
        </pc:sldMkLst>
      </pc:sldChg>
      <pc:sldChg chg="del">
        <pc:chgData name="Kelly Stokes" userId="3e5c5154-569e-4d81-aa91-4f91841cdfa9" providerId="ADAL" clId="{60EDF6DD-61AF-456F-B8D2-C62151E09970}" dt="2023-05-04T07:34:34.960" v="579" actId="2696"/>
        <pc:sldMkLst>
          <pc:docMk/>
          <pc:sldMk cId="2455543251" sldId="1121"/>
        </pc:sldMkLst>
      </pc:sldChg>
      <pc:sldChg chg="del">
        <pc:chgData name="Kelly Stokes" userId="3e5c5154-569e-4d81-aa91-4f91841cdfa9" providerId="ADAL" clId="{60EDF6DD-61AF-456F-B8D2-C62151E09970}" dt="2023-05-04T07:34:34.960" v="579" actId="2696"/>
        <pc:sldMkLst>
          <pc:docMk/>
          <pc:sldMk cId="2861714644" sldId="1122"/>
        </pc:sldMkLst>
      </pc:sldChg>
      <pc:sldChg chg="del">
        <pc:chgData name="Kelly Stokes" userId="3e5c5154-569e-4d81-aa91-4f91841cdfa9" providerId="ADAL" clId="{60EDF6DD-61AF-456F-B8D2-C62151E09970}" dt="2023-05-04T07:34:34.960" v="579" actId="2696"/>
        <pc:sldMkLst>
          <pc:docMk/>
          <pc:sldMk cId="3353545088" sldId="1123"/>
        </pc:sldMkLst>
      </pc:sldChg>
      <pc:sldChg chg="del">
        <pc:chgData name="Kelly Stokes" userId="3e5c5154-569e-4d81-aa91-4f91841cdfa9" providerId="ADAL" clId="{60EDF6DD-61AF-456F-B8D2-C62151E09970}" dt="2023-05-04T07:34:34.960" v="579" actId="2696"/>
        <pc:sldMkLst>
          <pc:docMk/>
          <pc:sldMk cId="32335045" sldId="1124"/>
        </pc:sldMkLst>
      </pc:sldChg>
      <pc:sldChg chg="del">
        <pc:chgData name="Kelly Stokes" userId="3e5c5154-569e-4d81-aa91-4f91841cdfa9" providerId="ADAL" clId="{60EDF6DD-61AF-456F-B8D2-C62151E09970}" dt="2023-05-04T07:34:34.960" v="579" actId="2696"/>
        <pc:sldMkLst>
          <pc:docMk/>
          <pc:sldMk cId="1367837976" sldId="1125"/>
        </pc:sldMkLst>
      </pc:sldChg>
      <pc:sldChg chg="del">
        <pc:chgData name="Kelly Stokes" userId="3e5c5154-569e-4d81-aa91-4f91841cdfa9" providerId="ADAL" clId="{60EDF6DD-61AF-456F-B8D2-C62151E09970}" dt="2023-05-04T07:34:34.960" v="579" actId="2696"/>
        <pc:sldMkLst>
          <pc:docMk/>
          <pc:sldMk cId="3999267599" sldId="1126"/>
        </pc:sldMkLst>
      </pc:sldChg>
      <pc:sldChg chg="del">
        <pc:chgData name="Kelly Stokes" userId="3e5c5154-569e-4d81-aa91-4f91841cdfa9" providerId="ADAL" clId="{60EDF6DD-61AF-456F-B8D2-C62151E09970}" dt="2023-05-04T07:34:34.960" v="579" actId="2696"/>
        <pc:sldMkLst>
          <pc:docMk/>
          <pc:sldMk cId="1610244731" sldId="1127"/>
        </pc:sldMkLst>
      </pc:sldChg>
      <pc:sldChg chg="del">
        <pc:chgData name="Kelly Stokes" userId="3e5c5154-569e-4d81-aa91-4f91841cdfa9" providerId="ADAL" clId="{60EDF6DD-61AF-456F-B8D2-C62151E09970}" dt="2023-05-04T07:34:34.960" v="579" actId="2696"/>
        <pc:sldMkLst>
          <pc:docMk/>
          <pc:sldMk cId="2180297840" sldId="1128"/>
        </pc:sldMkLst>
      </pc:sldChg>
      <pc:sldChg chg="del">
        <pc:chgData name="Kelly Stokes" userId="3e5c5154-569e-4d81-aa91-4f91841cdfa9" providerId="ADAL" clId="{60EDF6DD-61AF-456F-B8D2-C62151E09970}" dt="2023-05-04T07:46:19.191" v="822" actId="2696"/>
        <pc:sldMkLst>
          <pc:docMk/>
          <pc:sldMk cId="3367413415" sldId="1135"/>
        </pc:sldMkLst>
      </pc:sldChg>
      <pc:sldChg chg="del">
        <pc:chgData name="Kelly Stokes" userId="3e5c5154-569e-4d81-aa91-4f91841cdfa9" providerId="ADAL" clId="{60EDF6DD-61AF-456F-B8D2-C62151E09970}" dt="2023-05-04T07:46:19.191" v="822" actId="2696"/>
        <pc:sldMkLst>
          <pc:docMk/>
          <pc:sldMk cId="1483643442" sldId="1136"/>
        </pc:sldMkLst>
      </pc:sldChg>
      <pc:sldChg chg="del">
        <pc:chgData name="Kelly Stokes" userId="3e5c5154-569e-4d81-aa91-4f91841cdfa9" providerId="ADAL" clId="{60EDF6DD-61AF-456F-B8D2-C62151E09970}" dt="2023-05-04T07:46:19.191" v="822" actId="2696"/>
        <pc:sldMkLst>
          <pc:docMk/>
          <pc:sldMk cId="2162578512" sldId="1137"/>
        </pc:sldMkLst>
      </pc:sldChg>
      <pc:sldChg chg="del">
        <pc:chgData name="Kelly Stokes" userId="3e5c5154-569e-4d81-aa91-4f91841cdfa9" providerId="ADAL" clId="{60EDF6DD-61AF-456F-B8D2-C62151E09970}" dt="2023-05-04T07:46:19.191" v="822" actId="2696"/>
        <pc:sldMkLst>
          <pc:docMk/>
          <pc:sldMk cId="1521459828" sldId="1138"/>
        </pc:sldMkLst>
      </pc:sldChg>
      <pc:sldChg chg="del">
        <pc:chgData name="Kelly Stokes" userId="3e5c5154-569e-4d81-aa91-4f91841cdfa9" providerId="ADAL" clId="{60EDF6DD-61AF-456F-B8D2-C62151E09970}" dt="2023-05-04T07:46:19.191" v="822" actId="2696"/>
        <pc:sldMkLst>
          <pc:docMk/>
          <pc:sldMk cId="3133539030" sldId="1139"/>
        </pc:sldMkLst>
      </pc:sldChg>
      <pc:sldChg chg="del">
        <pc:chgData name="Kelly Stokes" userId="3e5c5154-569e-4d81-aa91-4f91841cdfa9" providerId="ADAL" clId="{60EDF6DD-61AF-456F-B8D2-C62151E09970}" dt="2023-05-04T07:46:19.191" v="822" actId="2696"/>
        <pc:sldMkLst>
          <pc:docMk/>
          <pc:sldMk cId="3997385088" sldId="1140"/>
        </pc:sldMkLst>
      </pc:sldChg>
      <pc:sldChg chg="del">
        <pc:chgData name="Kelly Stokes" userId="3e5c5154-569e-4d81-aa91-4f91841cdfa9" providerId="ADAL" clId="{60EDF6DD-61AF-456F-B8D2-C62151E09970}" dt="2023-05-04T07:50:59.271" v="957" actId="2696"/>
        <pc:sldMkLst>
          <pc:docMk/>
          <pc:sldMk cId="3350701192" sldId="1141"/>
        </pc:sldMkLst>
      </pc:sldChg>
      <pc:sldChg chg="del">
        <pc:chgData name="Kelly Stokes" userId="3e5c5154-569e-4d81-aa91-4f91841cdfa9" providerId="ADAL" clId="{60EDF6DD-61AF-456F-B8D2-C62151E09970}" dt="2023-05-04T07:47:39.334" v="844" actId="2696"/>
        <pc:sldMkLst>
          <pc:docMk/>
          <pc:sldMk cId="1430583794" sldId="1142"/>
        </pc:sldMkLst>
      </pc:sldChg>
      <pc:sldChg chg="modAnim">
        <pc:chgData name="Kelly Stokes" userId="3e5c5154-569e-4d81-aa91-4f91841cdfa9" providerId="ADAL" clId="{60EDF6DD-61AF-456F-B8D2-C62151E09970}" dt="2023-05-04T07:47:59.213" v="850"/>
        <pc:sldMkLst>
          <pc:docMk/>
          <pc:sldMk cId="1211601684" sldId="1143"/>
        </pc:sldMkLst>
      </pc:sldChg>
      <pc:sldChg chg="addSp modSp mod modAnim">
        <pc:chgData name="Kelly Stokes" userId="3e5c5154-569e-4d81-aa91-4f91841cdfa9" providerId="ADAL" clId="{60EDF6DD-61AF-456F-B8D2-C62151E09970}" dt="2023-05-04T07:53:10.942" v="1062"/>
        <pc:sldMkLst>
          <pc:docMk/>
          <pc:sldMk cId="2884022654" sldId="1144"/>
        </pc:sldMkLst>
        <pc:spChg chg="mod">
          <ac:chgData name="Kelly Stokes" userId="3e5c5154-569e-4d81-aa91-4f91841cdfa9" providerId="ADAL" clId="{60EDF6DD-61AF-456F-B8D2-C62151E09970}" dt="2023-05-04T07:52:53.758" v="1053" actId="20577"/>
          <ac:spMkLst>
            <pc:docMk/>
            <pc:sldMk cId="2884022654" sldId="1144"/>
            <ac:spMk id="2" creationId="{52DA34BA-82FC-47C5-BCE1-BB65E08B92A1}"/>
          </ac:spMkLst>
        </pc:spChg>
        <pc:spChg chg="add mod">
          <ac:chgData name="Kelly Stokes" userId="3e5c5154-569e-4d81-aa91-4f91841cdfa9" providerId="ADAL" clId="{60EDF6DD-61AF-456F-B8D2-C62151E09970}" dt="2023-05-04T07:52:12.669" v="1025" actId="403"/>
          <ac:spMkLst>
            <pc:docMk/>
            <pc:sldMk cId="2884022654" sldId="1144"/>
            <ac:spMk id="4" creationId="{C054396F-CA0A-C217-D7F0-E77255FEFF4E}"/>
          </ac:spMkLst>
        </pc:spChg>
        <pc:spChg chg="add mod">
          <ac:chgData name="Kelly Stokes" userId="3e5c5154-569e-4d81-aa91-4f91841cdfa9" providerId="ADAL" clId="{60EDF6DD-61AF-456F-B8D2-C62151E09970}" dt="2023-05-04T07:53:00.471" v="1058" actId="1076"/>
          <ac:spMkLst>
            <pc:docMk/>
            <pc:sldMk cId="2884022654" sldId="1144"/>
            <ac:spMk id="5" creationId="{0DEB3B5F-931E-E192-DF24-0F48B0F29450}"/>
          </ac:spMkLst>
        </pc:spChg>
      </pc:sldChg>
      <pc:sldChg chg="del">
        <pc:chgData name="Kelly Stokes" userId="3e5c5154-569e-4d81-aa91-4f91841cdfa9" providerId="ADAL" clId="{60EDF6DD-61AF-456F-B8D2-C62151E09970}" dt="2023-05-04T07:53:27.613" v="1063" actId="2696"/>
        <pc:sldMkLst>
          <pc:docMk/>
          <pc:sldMk cId="780177620" sldId="1145"/>
        </pc:sldMkLst>
      </pc:sldChg>
      <pc:sldChg chg="del">
        <pc:chgData name="Kelly Stokes" userId="3e5c5154-569e-4d81-aa91-4f91841cdfa9" providerId="ADAL" clId="{60EDF6DD-61AF-456F-B8D2-C62151E09970}" dt="2023-05-04T07:53:27.613" v="1063" actId="2696"/>
        <pc:sldMkLst>
          <pc:docMk/>
          <pc:sldMk cId="1936315546" sldId="1146"/>
        </pc:sldMkLst>
      </pc:sldChg>
      <pc:sldChg chg="addSp modSp mod modAnim">
        <pc:chgData name="Kelly Stokes" userId="3e5c5154-569e-4d81-aa91-4f91841cdfa9" providerId="ADAL" clId="{60EDF6DD-61AF-456F-B8D2-C62151E09970}" dt="2023-05-04T07:54:01.349" v="1077" actId="27636"/>
        <pc:sldMkLst>
          <pc:docMk/>
          <pc:sldMk cId="1511872107" sldId="1147"/>
        </pc:sldMkLst>
        <pc:spChg chg="add mod">
          <ac:chgData name="Kelly Stokes" userId="3e5c5154-569e-4d81-aa91-4f91841cdfa9" providerId="ADAL" clId="{60EDF6DD-61AF-456F-B8D2-C62151E09970}" dt="2023-05-04T07:54:01.349" v="1077" actId="27636"/>
          <ac:spMkLst>
            <pc:docMk/>
            <pc:sldMk cId="1511872107" sldId="1147"/>
            <ac:spMk id="3" creationId="{74D720F9-6696-9BAA-A332-C3F72C897D90}"/>
          </ac:spMkLst>
        </pc:spChg>
      </pc:sldChg>
      <pc:sldChg chg="del">
        <pc:chgData name="Kelly Stokes" userId="3e5c5154-569e-4d81-aa91-4f91841cdfa9" providerId="ADAL" clId="{60EDF6DD-61AF-456F-B8D2-C62151E09970}" dt="2023-05-04T07:53:27.613" v="1063" actId="2696"/>
        <pc:sldMkLst>
          <pc:docMk/>
          <pc:sldMk cId="3155527146" sldId="1148"/>
        </pc:sldMkLst>
      </pc:sldChg>
      <pc:sldChg chg="del">
        <pc:chgData name="Kelly Stokes" userId="3e5c5154-569e-4d81-aa91-4f91841cdfa9" providerId="ADAL" clId="{60EDF6DD-61AF-456F-B8D2-C62151E09970}" dt="2023-05-04T07:53:27.613" v="1063" actId="2696"/>
        <pc:sldMkLst>
          <pc:docMk/>
          <pc:sldMk cId="4174335750" sldId="1149"/>
        </pc:sldMkLst>
      </pc:sldChg>
      <pc:sldChg chg="del">
        <pc:chgData name="Kelly Stokes" userId="3e5c5154-569e-4d81-aa91-4f91841cdfa9" providerId="ADAL" clId="{60EDF6DD-61AF-456F-B8D2-C62151E09970}" dt="2023-05-04T07:53:27.613" v="1063" actId="2696"/>
        <pc:sldMkLst>
          <pc:docMk/>
          <pc:sldMk cId="3874350255" sldId="1150"/>
        </pc:sldMkLst>
      </pc:sldChg>
      <pc:sldChg chg="del">
        <pc:chgData name="Kelly Stokes" userId="3e5c5154-569e-4d81-aa91-4f91841cdfa9" providerId="ADAL" clId="{60EDF6DD-61AF-456F-B8D2-C62151E09970}" dt="2023-05-04T07:53:27.613" v="1063" actId="2696"/>
        <pc:sldMkLst>
          <pc:docMk/>
          <pc:sldMk cId="2967547622" sldId="1151"/>
        </pc:sldMkLst>
      </pc:sldChg>
      <pc:sldChg chg="addSp modSp mod modAnim">
        <pc:chgData name="Kelly Stokes" userId="3e5c5154-569e-4d81-aa91-4f91841cdfa9" providerId="ADAL" clId="{60EDF6DD-61AF-456F-B8D2-C62151E09970}" dt="2023-05-04T07:54:07.753" v="1081" actId="27636"/>
        <pc:sldMkLst>
          <pc:docMk/>
          <pc:sldMk cId="575915239" sldId="1152"/>
        </pc:sldMkLst>
        <pc:spChg chg="add mod">
          <ac:chgData name="Kelly Stokes" userId="3e5c5154-569e-4d81-aa91-4f91841cdfa9" providerId="ADAL" clId="{60EDF6DD-61AF-456F-B8D2-C62151E09970}" dt="2023-05-04T07:54:07.753" v="1081" actId="27636"/>
          <ac:spMkLst>
            <pc:docMk/>
            <pc:sldMk cId="575915239" sldId="1152"/>
            <ac:spMk id="3" creationId="{5DFE2BAC-BFD2-7769-A450-B33B51CD6C35}"/>
          </ac:spMkLst>
        </pc:spChg>
      </pc:sldChg>
      <pc:sldChg chg="del">
        <pc:chgData name="Kelly Stokes" userId="3e5c5154-569e-4d81-aa91-4f91841cdfa9" providerId="ADAL" clId="{60EDF6DD-61AF-456F-B8D2-C62151E09970}" dt="2023-05-04T07:53:27.613" v="1063" actId="2696"/>
        <pc:sldMkLst>
          <pc:docMk/>
          <pc:sldMk cId="2398539007" sldId="1153"/>
        </pc:sldMkLst>
      </pc:sldChg>
      <pc:sldChg chg="del">
        <pc:chgData name="Kelly Stokes" userId="3e5c5154-569e-4d81-aa91-4f91841cdfa9" providerId="ADAL" clId="{60EDF6DD-61AF-456F-B8D2-C62151E09970}" dt="2023-05-04T07:53:27.613" v="1063" actId="2696"/>
        <pc:sldMkLst>
          <pc:docMk/>
          <pc:sldMk cId="2812601784" sldId="1154"/>
        </pc:sldMkLst>
      </pc:sldChg>
      <pc:sldChg chg="modAnim">
        <pc:chgData name="Kelly Stokes" userId="3e5c5154-569e-4d81-aa91-4f91841cdfa9" providerId="ADAL" clId="{60EDF6DD-61AF-456F-B8D2-C62151E09970}" dt="2023-05-04T07:40:31.422" v="615"/>
        <pc:sldMkLst>
          <pc:docMk/>
          <pc:sldMk cId="133273500" sldId="1155"/>
        </pc:sldMkLst>
      </pc:sldChg>
      <pc:sldChg chg="del">
        <pc:chgData name="Kelly Stokes" userId="3e5c5154-569e-4d81-aa91-4f91841cdfa9" providerId="ADAL" clId="{60EDF6DD-61AF-456F-B8D2-C62151E09970}" dt="2023-05-04T07:56:40.493" v="1165" actId="2696"/>
        <pc:sldMkLst>
          <pc:docMk/>
          <pc:sldMk cId="3837462643" sldId="1156"/>
        </pc:sldMkLst>
      </pc:sldChg>
      <pc:sldChg chg="del">
        <pc:chgData name="Kelly Stokes" userId="3e5c5154-569e-4d81-aa91-4f91841cdfa9" providerId="ADAL" clId="{60EDF6DD-61AF-456F-B8D2-C62151E09970}" dt="2023-05-04T07:56:40.493" v="1165" actId="2696"/>
        <pc:sldMkLst>
          <pc:docMk/>
          <pc:sldMk cId="643934747" sldId="1157"/>
        </pc:sldMkLst>
      </pc:sldChg>
      <pc:sldChg chg="del">
        <pc:chgData name="Kelly Stokes" userId="3e5c5154-569e-4d81-aa91-4f91841cdfa9" providerId="ADAL" clId="{60EDF6DD-61AF-456F-B8D2-C62151E09970}" dt="2023-05-04T07:56:40.493" v="1165" actId="2696"/>
        <pc:sldMkLst>
          <pc:docMk/>
          <pc:sldMk cId="1189546262" sldId="1158"/>
        </pc:sldMkLst>
      </pc:sldChg>
      <pc:sldChg chg="del">
        <pc:chgData name="Kelly Stokes" userId="3e5c5154-569e-4d81-aa91-4f91841cdfa9" providerId="ADAL" clId="{60EDF6DD-61AF-456F-B8D2-C62151E09970}" dt="2023-05-04T07:56:40.493" v="1165" actId="2696"/>
        <pc:sldMkLst>
          <pc:docMk/>
          <pc:sldMk cId="2438762985" sldId="1159"/>
        </pc:sldMkLst>
      </pc:sldChg>
      <pc:sldChg chg="add del">
        <pc:chgData name="Kelly Stokes" userId="3e5c5154-569e-4d81-aa91-4f91841cdfa9" providerId="ADAL" clId="{60EDF6DD-61AF-456F-B8D2-C62151E09970}" dt="2023-05-04T07:16:37.062" v="115" actId="2890"/>
        <pc:sldMkLst>
          <pc:docMk/>
          <pc:sldMk cId="1911882197" sldId="1163"/>
        </pc:sldMkLst>
      </pc:sldChg>
      <pc:sldChg chg="add del replId">
        <pc:chgData name="Kelly Stokes" userId="3e5c5154-569e-4d81-aa91-4f91841cdfa9" providerId="ADAL" clId="{60EDF6DD-61AF-456F-B8D2-C62151E09970}" dt="2023-05-04T07:16:37.062" v="115" actId="2890"/>
        <pc:sldMkLst>
          <pc:docMk/>
          <pc:sldMk cId="3926539301" sldId="1164"/>
        </pc:sldMkLst>
      </pc:sldChg>
      <pc:sldChg chg="add del replId">
        <pc:chgData name="Kelly Stokes" userId="3e5c5154-569e-4d81-aa91-4f91841cdfa9" providerId="ADAL" clId="{60EDF6DD-61AF-456F-B8D2-C62151E09970}" dt="2023-05-04T07:16:37.062" v="115" actId="2890"/>
        <pc:sldMkLst>
          <pc:docMk/>
          <pc:sldMk cId="1470205029" sldId="1165"/>
        </pc:sldMkLst>
      </pc:sldChg>
      <pc:sldChg chg="add del replId">
        <pc:chgData name="Kelly Stokes" userId="3e5c5154-569e-4d81-aa91-4f91841cdfa9" providerId="ADAL" clId="{60EDF6DD-61AF-456F-B8D2-C62151E09970}" dt="2023-05-04T07:16:37.062" v="115" actId="2890"/>
        <pc:sldMkLst>
          <pc:docMk/>
          <pc:sldMk cId="1242833853" sldId="1166"/>
        </pc:sldMkLst>
      </pc:sldChg>
      <pc:sldChg chg="add del replId">
        <pc:chgData name="Kelly Stokes" userId="3e5c5154-569e-4d81-aa91-4f91841cdfa9" providerId="ADAL" clId="{60EDF6DD-61AF-456F-B8D2-C62151E09970}" dt="2023-05-04T07:16:37.062" v="115" actId="2890"/>
        <pc:sldMkLst>
          <pc:docMk/>
          <pc:sldMk cId="1459996638" sldId="1167"/>
        </pc:sldMkLst>
      </pc:sldChg>
      <pc:sldChg chg="add del replId">
        <pc:chgData name="Kelly Stokes" userId="3e5c5154-569e-4d81-aa91-4f91841cdfa9" providerId="ADAL" clId="{60EDF6DD-61AF-456F-B8D2-C62151E09970}" dt="2023-05-04T07:16:37.062" v="115" actId="2890"/>
        <pc:sldMkLst>
          <pc:docMk/>
          <pc:sldMk cId="3263761257" sldId="1168"/>
        </pc:sldMkLst>
      </pc:sldChg>
      <pc:sldChg chg="add del replId">
        <pc:chgData name="Kelly Stokes" userId="3e5c5154-569e-4d81-aa91-4f91841cdfa9" providerId="ADAL" clId="{60EDF6DD-61AF-456F-B8D2-C62151E09970}" dt="2023-05-04T07:16:37.062" v="115" actId="2890"/>
        <pc:sldMkLst>
          <pc:docMk/>
          <pc:sldMk cId="3645846098" sldId="1169"/>
        </pc:sldMkLst>
      </pc:sldChg>
      <pc:sldChg chg="addSp delSp modSp add modAnim">
        <pc:chgData name="Kelly Stokes" userId="3e5c5154-569e-4d81-aa91-4f91841cdfa9" providerId="ADAL" clId="{60EDF6DD-61AF-456F-B8D2-C62151E09970}" dt="2023-05-04T07:56:27.329" v="1163" actId="20577"/>
        <pc:sldMkLst>
          <pc:docMk/>
          <pc:sldMk cId="649433610" sldId="1190"/>
        </pc:sldMkLst>
        <pc:spChg chg="mod">
          <ac:chgData name="Kelly Stokes" userId="3e5c5154-569e-4d81-aa91-4f91841cdfa9" providerId="ADAL" clId="{60EDF6DD-61AF-456F-B8D2-C62151E09970}" dt="2023-05-04T07:56:21.109" v="1159" actId="20577"/>
          <ac:spMkLst>
            <pc:docMk/>
            <pc:sldMk cId="649433610" sldId="1190"/>
            <ac:spMk id="2" creationId="{52DA34BA-82FC-47C5-BCE1-BB65E08B92A1}"/>
          </ac:spMkLst>
        </pc:spChg>
        <pc:spChg chg="mod">
          <ac:chgData name="Kelly Stokes" userId="3e5c5154-569e-4d81-aa91-4f91841cdfa9" providerId="ADAL" clId="{60EDF6DD-61AF-456F-B8D2-C62151E09970}" dt="2023-05-04T07:56:00.558" v="1155" actId="20577"/>
          <ac:spMkLst>
            <pc:docMk/>
            <pc:sldMk cId="649433610" sldId="1190"/>
            <ac:spMk id="4" creationId="{05FAE5DA-2280-A564-3B3F-D290AF473EB5}"/>
          </ac:spMkLst>
        </pc:spChg>
        <pc:spChg chg="mod">
          <ac:chgData name="Kelly Stokes" userId="3e5c5154-569e-4d81-aa91-4f91841cdfa9" providerId="ADAL" clId="{60EDF6DD-61AF-456F-B8D2-C62151E09970}" dt="2023-05-04T07:56:27.329" v="1163" actId="20577"/>
          <ac:spMkLst>
            <pc:docMk/>
            <pc:sldMk cId="649433610" sldId="1190"/>
            <ac:spMk id="5" creationId="{457942C8-5DBF-94E3-FBC6-6A9C3358CDAB}"/>
          </ac:spMkLst>
        </pc:spChg>
        <pc:picChg chg="add mod">
          <ac:chgData name="Kelly Stokes" userId="3e5c5154-569e-4d81-aa91-4f91841cdfa9" providerId="ADAL" clId="{60EDF6DD-61AF-456F-B8D2-C62151E09970}" dt="2023-05-04T07:55:55.114" v="1150"/>
          <ac:picMkLst>
            <pc:docMk/>
            <pc:sldMk cId="649433610" sldId="1190"/>
            <ac:picMk id="3" creationId="{3111B9AB-C70F-CB83-010D-BB71FBAED2D6}"/>
          </ac:picMkLst>
        </pc:picChg>
        <pc:picChg chg="del">
          <ac:chgData name="Kelly Stokes" userId="3e5c5154-569e-4d81-aa91-4f91841cdfa9" providerId="ADAL" clId="{60EDF6DD-61AF-456F-B8D2-C62151E09970}" dt="2023-05-04T07:55:54.767" v="1149" actId="478"/>
          <ac:picMkLst>
            <pc:docMk/>
            <pc:sldMk cId="649433610" sldId="1190"/>
            <ac:picMk id="16386" creationId="{0800601E-0A66-EF21-2BBB-A1501CAC37D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04/05/2023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slides are the same as Y2 Summer 2 as this is a revisit and review half term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Bangladesh is quite a hot and fertile country.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43</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46</a:t>
            </a:fld>
            <a:endParaRPr lang="en-GB"/>
          </a:p>
        </p:txBody>
      </p:sp>
    </p:spTree>
    <p:extLst>
      <p:ext uri="{BB962C8B-B14F-4D97-AF65-F5344CB8AC3E}">
        <p14:creationId xmlns:p14="http://schemas.microsoft.com/office/powerpoint/2010/main" val="34499670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47</a:t>
            </a:fld>
            <a:endParaRPr lang="en-GB"/>
          </a:p>
        </p:txBody>
      </p:sp>
    </p:spTree>
    <p:extLst>
      <p:ext uri="{BB962C8B-B14F-4D97-AF65-F5344CB8AC3E}">
        <p14:creationId xmlns:p14="http://schemas.microsoft.com/office/powerpoint/2010/main" val="32397049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48</a:t>
            </a:fld>
            <a:endParaRPr lang="en-GB"/>
          </a:p>
        </p:txBody>
      </p:sp>
    </p:spTree>
    <p:extLst>
      <p:ext uri="{BB962C8B-B14F-4D97-AF65-F5344CB8AC3E}">
        <p14:creationId xmlns:p14="http://schemas.microsoft.com/office/powerpoint/2010/main" val="39752770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49</a:t>
            </a:fld>
            <a:endParaRPr lang="en-GB"/>
          </a:p>
        </p:txBody>
      </p:sp>
    </p:spTree>
    <p:extLst>
      <p:ext uri="{BB962C8B-B14F-4D97-AF65-F5344CB8AC3E}">
        <p14:creationId xmlns:p14="http://schemas.microsoft.com/office/powerpoint/2010/main" val="28443056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50</a:t>
            </a:fld>
            <a:endParaRPr lang="en-GB"/>
          </a:p>
        </p:txBody>
      </p:sp>
    </p:spTree>
    <p:extLst>
      <p:ext uri="{BB962C8B-B14F-4D97-AF65-F5344CB8AC3E}">
        <p14:creationId xmlns:p14="http://schemas.microsoft.com/office/powerpoint/2010/main" val="4493957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51</a:t>
            </a:fld>
            <a:endParaRPr lang="en-GB"/>
          </a:p>
        </p:txBody>
      </p:sp>
    </p:spTree>
    <p:extLst>
      <p:ext uri="{BB962C8B-B14F-4D97-AF65-F5344CB8AC3E}">
        <p14:creationId xmlns:p14="http://schemas.microsoft.com/office/powerpoint/2010/main" val="3835223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79</a:t>
            </a:fld>
            <a:endParaRPr lang="en-GB"/>
          </a:p>
        </p:txBody>
      </p:sp>
    </p:spTree>
    <p:extLst>
      <p:ext uri="{BB962C8B-B14F-4D97-AF65-F5344CB8AC3E}">
        <p14:creationId xmlns:p14="http://schemas.microsoft.com/office/powerpoint/2010/main" val="31474582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Every year it rains for around nine months.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81</a:t>
            </a:fld>
            <a:endParaRPr lang="en-GB"/>
          </a:p>
        </p:txBody>
      </p:sp>
    </p:spTree>
    <p:extLst>
      <p:ext uri="{BB962C8B-B14F-4D97-AF65-F5344CB8AC3E}">
        <p14:creationId xmlns:p14="http://schemas.microsoft.com/office/powerpoint/2010/main" val="1179423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with the </a:t>
            </a:r>
            <a:r>
              <a:rPr lang="en-GB" dirty="0" err="1"/>
              <a:t>el</a:t>
            </a:r>
            <a:r>
              <a:rPr lang="en-GB" dirty="0"/>
              <a:t> and le suffix and challenge words  – I say, we say, you say</a:t>
            </a:r>
          </a:p>
          <a:p>
            <a:r>
              <a:rPr lang="en-GB" dirty="0"/>
              <a:t>Ask children to write words only in their spelling book</a:t>
            </a:r>
          </a:p>
          <a:p>
            <a:endParaRPr lang="en-GB" dirty="0"/>
          </a:p>
          <a:p>
            <a:r>
              <a:rPr lang="en-GB" dirty="0"/>
              <a:t>Introduce the new spelling rule of suffix </a:t>
            </a:r>
            <a:r>
              <a:rPr lang="en-GB" dirty="0" err="1"/>
              <a:t>ies</a:t>
            </a:r>
            <a:r>
              <a:rPr lang="en-GB" dirty="0"/>
              <a:t> / ed / es / </a:t>
            </a:r>
            <a:r>
              <a:rPr lang="en-GB" dirty="0" err="1"/>
              <a:t>ing</a:t>
            </a:r>
            <a:r>
              <a:rPr lang="en-GB" dirty="0"/>
              <a:t> / er / </a:t>
            </a:r>
            <a:r>
              <a:rPr lang="en-GB" dirty="0" err="1"/>
              <a:t>est</a:t>
            </a:r>
            <a:endParaRPr lang="en-GB" dirty="0"/>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a:p>
            <a:r>
              <a:rPr lang="en-GB" dirty="0"/>
              <a:t> </a:t>
            </a:r>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83</a:t>
            </a:fld>
            <a:endParaRPr lang="en-GB"/>
          </a:p>
        </p:txBody>
      </p:sp>
    </p:spTree>
    <p:extLst>
      <p:ext uri="{BB962C8B-B14F-4D97-AF65-F5344CB8AC3E}">
        <p14:creationId xmlns:p14="http://schemas.microsoft.com/office/powerpoint/2010/main" val="29487316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86</a:t>
            </a:fld>
            <a:endParaRPr lang="en-GB"/>
          </a:p>
        </p:txBody>
      </p:sp>
    </p:spTree>
    <p:extLst>
      <p:ext uri="{BB962C8B-B14F-4D97-AF65-F5344CB8AC3E}">
        <p14:creationId xmlns:p14="http://schemas.microsoft.com/office/powerpoint/2010/main" val="31534956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87</a:t>
            </a:fld>
            <a:endParaRPr lang="en-GB"/>
          </a:p>
        </p:txBody>
      </p:sp>
    </p:spTree>
    <p:extLst>
      <p:ext uri="{BB962C8B-B14F-4D97-AF65-F5344CB8AC3E}">
        <p14:creationId xmlns:p14="http://schemas.microsoft.com/office/powerpoint/2010/main" val="28885206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88</a:t>
            </a:fld>
            <a:endParaRPr lang="en-GB"/>
          </a:p>
        </p:txBody>
      </p:sp>
    </p:spTree>
    <p:extLst>
      <p:ext uri="{BB962C8B-B14F-4D97-AF65-F5344CB8AC3E}">
        <p14:creationId xmlns:p14="http://schemas.microsoft.com/office/powerpoint/2010/main" val="3608969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89</a:t>
            </a:fld>
            <a:endParaRPr lang="en-GB"/>
          </a:p>
        </p:txBody>
      </p:sp>
    </p:spTree>
    <p:extLst>
      <p:ext uri="{BB962C8B-B14F-4D97-AF65-F5344CB8AC3E}">
        <p14:creationId xmlns:p14="http://schemas.microsoft.com/office/powerpoint/2010/main" val="8894227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90</a:t>
            </a:fld>
            <a:endParaRPr lang="en-GB"/>
          </a:p>
        </p:txBody>
      </p:sp>
    </p:spTree>
    <p:extLst>
      <p:ext uri="{BB962C8B-B14F-4D97-AF65-F5344CB8AC3E}">
        <p14:creationId xmlns:p14="http://schemas.microsoft.com/office/powerpoint/2010/main" val="21479181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91</a:t>
            </a:fld>
            <a:endParaRPr lang="en-GB"/>
          </a:p>
        </p:txBody>
      </p:sp>
    </p:spTree>
    <p:extLst>
      <p:ext uri="{BB962C8B-B14F-4D97-AF65-F5344CB8AC3E}">
        <p14:creationId xmlns:p14="http://schemas.microsoft.com/office/powerpoint/2010/main" val="26379498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Too much rain causes floods and these floods are getting more violent every year.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125</a:t>
            </a:fld>
            <a:endParaRPr lang="en-GB"/>
          </a:p>
        </p:txBody>
      </p:sp>
    </p:spTree>
    <p:extLst>
      <p:ext uri="{BB962C8B-B14F-4D97-AF65-F5344CB8AC3E}">
        <p14:creationId xmlns:p14="http://schemas.microsoft.com/office/powerpoint/2010/main" val="25756442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127</a:t>
            </a:fld>
            <a:endParaRPr lang="en-GB"/>
          </a:p>
        </p:txBody>
      </p:sp>
    </p:spTree>
    <p:extLst>
      <p:ext uri="{BB962C8B-B14F-4D97-AF65-F5344CB8AC3E}">
        <p14:creationId xmlns:p14="http://schemas.microsoft.com/office/powerpoint/2010/main" val="1058672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130</a:t>
            </a:fld>
            <a:endParaRPr lang="en-GB"/>
          </a:p>
        </p:txBody>
      </p:sp>
    </p:spTree>
    <p:extLst>
      <p:ext uri="{BB962C8B-B14F-4D97-AF65-F5344CB8AC3E}">
        <p14:creationId xmlns:p14="http://schemas.microsoft.com/office/powerpoint/2010/main" val="1626391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131</a:t>
            </a:fld>
            <a:endParaRPr lang="en-GB"/>
          </a:p>
        </p:txBody>
      </p:sp>
    </p:spTree>
    <p:extLst>
      <p:ext uri="{BB962C8B-B14F-4D97-AF65-F5344CB8AC3E}">
        <p14:creationId xmlns:p14="http://schemas.microsoft.com/office/powerpoint/2010/main" val="23216390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132</a:t>
            </a:fld>
            <a:endParaRPr lang="en-GB"/>
          </a:p>
        </p:txBody>
      </p:sp>
    </p:spTree>
    <p:extLst>
      <p:ext uri="{BB962C8B-B14F-4D97-AF65-F5344CB8AC3E}">
        <p14:creationId xmlns:p14="http://schemas.microsoft.com/office/powerpoint/2010/main" val="12488004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133</a:t>
            </a:fld>
            <a:endParaRPr lang="en-GB"/>
          </a:p>
        </p:txBody>
      </p:sp>
    </p:spTree>
    <p:extLst>
      <p:ext uri="{BB962C8B-B14F-4D97-AF65-F5344CB8AC3E}">
        <p14:creationId xmlns:p14="http://schemas.microsoft.com/office/powerpoint/2010/main" val="20954045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134</a:t>
            </a:fld>
            <a:endParaRPr lang="en-GB"/>
          </a:p>
        </p:txBody>
      </p:sp>
    </p:spTree>
    <p:extLst>
      <p:ext uri="{BB962C8B-B14F-4D97-AF65-F5344CB8AC3E}">
        <p14:creationId xmlns:p14="http://schemas.microsoft.com/office/powerpoint/2010/main" val="36281239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135</a:t>
            </a:fld>
            <a:endParaRPr lang="en-GB"/>
          </a:p>
        </p:txBody>
      </p:sp>
    </p:spTree>
    <p:extLst>
      <p:ext uri="{BB962C8B-B14F-4D97-AF65-F5344CB8AC3E}">
        <p14:creationId xmlns:p14="http://schemas.microsoft.com/office/powerpoint/2010/main" val="371850605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Floods wash away their homes and quite a few islands vanish under water.</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163</a:t>
            </a:fld>
            <a:endParaRPr lang="en-GB"/>
          </a:p>
        </p:txBody>
      </p:sp>
    </p:spTree>
    <p:extLst>
      <p:ext uri="{BB962C8B-B14F-4D97-AF65-F5344CB8AC3E}">
        <p14:creationId xmlns:p14="http://schemas.microsoft.com/office/powerpoint/2010/main" val="14676334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165</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168</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169</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animal final behind climb every everybody knight two quite their</a:t>
            </a:r>
          </a:p>
        </p:txBody>
      </p:sp>
      <p:sp>
        <p:nvSpPr>
          <p:cNvPr id="4" name="Slide Number Placeholder 3"/>
          <p:cNvSpPr>
            <a:spLocks noGrp="1"/>
          </p:cNvSpPr>
          <p:nvPr>
            <p:ph type="sldNum" sz="quarter" idx="5"/>
          </p:nvPr>
        </p:nvSpPr>
        <p:spPr/>
        <p:txBody>
          <a:bodyPr/>
          <a:lstStyle/>
          <a:p>
            <a:fld id="{A370640F-E73A-4148-92BA-D1C70A966614}" type="slidenum">
              <a:rPr lang="en-GB" smtClean="0"/>
              <a:t>203</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a:p>
        </p:txBody>
      </p:sp>
    </p:spTree>
    <p:extLst>
      <p:ext uri="{BB962C8B-B14F-4D97-AF65-F5344CB8AC3E}">
        <p14:creationId xmlns:p14="http://schemas.microsoft.com/office/powerpoint/2010/main" val="396723832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unhappy undress unable actual learn mishap mistreat misprint mislead mistrust </a:t>
            </a:r>
          </a:p>
        </p:txBody>
      </p:sp>
      <p:sp>
        <p:nvSpPr>
          <p:cNvPr id="4" name="Slide Number Placeholder 3"/>
          <p:cNvSpPr>
            <a:spLocks noGrp="1"/>
          </p:cNvSpPr>
          <p:nvPr>
            <p:ph type="sldNum" sz="quarter" idx="5"/>
          </p:nvPr>
        </p:nvSpPr>
        <p:spPr/>
        <p:txBody>
          <a:bodyPr/>
          <a:lstStyle/>
          <a:p>
            <a:fld id="{A370640F-E73A-4148-92BA-D1C70A966614}" type="slidenum">
              <a:rPr lang="en-GB" smtClean="0"/>
              <a:t>204</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205</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206</a:t>
            </a:fld>
            <a:endParaRPr lang="en-GB"/>
          </a:p>
        </p:txBody>
      </p:sp>
    </p:spTree>
    <p:extLst>
      <p:ext uri="{BB962C8B-B14F-4D97-AF65-F5344CB8AC3E}">
        <p14:creationId xmlns:p14="http://schemas.microsoft.com/office/powerpoint/2010/main" val="114963925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207</a:t>
            </a:fld>
            <a:endParaRPr lang="en-GB"/>
          </a:p>
        </p:txBody>
      </p:sp>
    </p:spTree>
    <p:extLst>
      <p:ext uri="{BB962C8B-B14F-4D97-AF65-F5344CB8AC3E}">
        <p14:creationId xmlns:p14="http://schemas.microsoft.com/office/powerpoint/2010/main" val="187201770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208</a:t>
            </a:fld>
            <a:endParaRPr lang="en-GB"/>
          </a:p>
        </p:txBody>
      </p:sp>
    </p:spTree>
    <p:extLst>
      <p:ext uri="{BB962C8B-B14F-4D97-AF65-F5344CB8AC3E}">
        <p14:creationId xmlns:p14="http://schemas.microsoft.com/office/powerpoint/2010/main" val="85910673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209</a:t>
            </a:fld>
            <a:endParaRPr lang="en-GB"/>
          </a:p>
        </p:txBody>
      </p:sp>
    </p:spTree>
    <p:extLst>
      <p:ext uri="{BB962C8B-B14F-4D97-AF65-F5344CB8AC3E}">
        <p14:creationId xmlns:p14="http://schemas.microsoft.com/office/powerpoint/2010/main" val="364085475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210</a:t>
            </a:fld>
            <a:endParaRPr lang="en-GB"/>
          </a:p>
        </p:txBody>
      </p:sp>
    </p:spTree>
    <p:extLst>
      <p:ext uri="{BB962C8B-B14F-4D97-AF65-F5344CB8AC3E}">
        <p14:creationId xmlns:p14="http://schemas.microsoft.com/office/powerpoint/2010/main" val="243061481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211</a:t>
            </a:fld>
            <a:endParaRPr lang="en-GB"/>
          </a:p>
        </p:txBody>
      </p:sp>
    </p:spTree>
    <p:extLst>
      <p:ext uri="{BB962C8B-B14F-4D97-AF65-F5344CB8AC3E}">
        <p14:creationId xmlns:p14="http://schemas.microsoft.com/office/powerpoint/2010/main" val="373108806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212</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213</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a:p>
        </p:txBody>
      </p:sp>
    </p:spTree>
    <p:extLst>
      <p:ext uri="{BB962C8B-B14F-4D97-AF65-F5344CB8AC3E}">
        <p14:creationId xmlns:p14="http://schemas.microsoft.com/office/powerpoint/2010/main" val="319765583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214</a:t>
            </a:fld>
            <a:endParaRPr lang="en-GB"/>
          </a:p>
        </p:txBody>
      </p:sp>
    </p:spTree>
    <p:extLst>
      <p:ext uri="{BB962C8B-B14F-4D97-AF65-F5344CB8AC3E}">
        <p14:creationId xmlns:p14="http://schemas.microsoft.com/office/powerpoint/2010/main" val="131258568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215</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216</a:t>
            </a:fld>
            <a:endParaRPr lang="en-GB"/>
          </a:p>
        </p:txBody>
      </p:sp>
    </p:spTree>
    <p:extLst>
      <p:ext uri="{BB962C8B-B14F-4D97-AF65-F5344CB8AC3E}">
        <p14:creationId xmlns:p14="http://schemas.microsoft.com/office/powerpoint/2010/main" val="10559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a:p>
        </p:txBody>
      </p:sp>
    </p:spTree>
    <p:extLst>
      <p:ext uri="{BB962C8B-B14F-4D97-AF65-F5344CB8AC3E}">
        <p14:creationId xmlns:p14="http://schemas.microsoft.com/office/powerpoint/2010/main" val="760914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a:t>
            </a:fld>
            <a:endParaRPr lang="en-GB"/>
          </a:p>
        </p:txBody>
      </p:sp>
    </p:spTree>
    <p:extLst>
      <p:ext uri="{BB962C8B-B14F-4D97-AF65-F5344CB8AC3E}">
        <p14:creationId xmlns:p14="http://schemas.microsoft.com/office/powerpoint/2010/main" val="19931936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a:t>
            </a:fld>
            <a:endParaRPr lang="en-GB"/>
          </a:p>
        </p:txBody>
      </p:sp>
    </p:spTree>
    <p:extLst>
      <p:ext uri="{BB962C8B-B14F-4D97-AF65-F5344CB8AC3E}">
        <p14:creationId xmlns:p14="http://schemas.microsoft.com/office/powerpoint/2010/main" val="725280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213.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Y3</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Autumn 1</a:t>
            </a:r>
          </a:p>
          <a:p>
            <a:r>
              <a:rPr lang="en-GB" dirty="0">
                <a:latin typeface="Twinkl Cursive Looped" panose="02000000000000000000" pitchFamily="2" charset="0"/>
              </a:rPr>
              <a:t>Week 2</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72622" y="5166623"/>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go up</a:t>
            </a:r>
          </a:p>
        </p:txBody>
      </p:sp>
      <p:pic>
        <p:nvPicPr>
          <p:cNvPr id="3" name="Picture 2" descr="Mountain Climbers, Mountain Vector, Hand, Avoid Big Picture PNG Transparent  Clipart Image and PSD File for Free Download | Mountain sketch, Mountain  climbers, Climbers">
            <a:extLst>
              <a:ext uri="{FF2B5EF4-FFF2-40B4-BE49-F238E27FC236}">
                <a16:creationId xmlns:a16="http://schemas.microsoft.com/office/drawing/2014/main" id="{47FA2379-1B17-896F-BEFE-F8F956ACB1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0" y="303439"/>
            <a:ext cx="2019300" cy="22669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AF31B5FE-B30D-B5BE-3A31-529EBC3FDECA}"/>
              </a:ext>
            </a:extLst>
          </p:cNvPr>
          <p:cNvSpPr txBox="1"/>
          <p:nvPr/>
        </p:nvSpPr>
        <p:spPr>
          <a:xfrm>
            <a:off x="3604533" y="729734"/>
            <a:ext cx="6098720" cy="1569660"/>
          </a:xfrm>
          <a:prstGeom prst="rect">
            <a:avLst/>
          </a:prstGeom>
          <a:noFill/>
        </p:spPr>
        <p:txBody>
          <a:bodyPr wrap="square">
            <a:spAutoFit/>
          </a:bodyPr>
          <a:lstStyle/>
          <a:p>
            <a:r>
              <a:rPr lang="en-GB" sz="9600" dirty="0">
                <a:latin typeface="Twinkl Cursive Looped" panose="02000000000000000000" pitchFamily="2" charset="0"/>
              </a:rPr>
              <a:t>climb</a:t>
            </a:r>
            <a:endParaRPr lang="en-GB" sz="9600" dirty="0"/>
          </a:p>
        </p:txBody>
      </p:sp>
      <p:sp>
        <p:nvSpPr>
          <p:cNvPr id="6" name="TextBox 5">
            <a:extLst>
              <a:ext uri="{FF2B5EF4-FFF2-40B4-BE49-F238E27FC236}">
                <a16:creationId xmlns:a16="http://schemas.microsoft.com/office/drawing/2014/main" id="{2D6777ED-1316-CF35-9DD8-752C6D52936B}"/>
              </a:ext>
            </a:extLst>
          </p:cNvPr>
          <p:cNvSpPr txBox="1"/>
          <p:nvPr/>
        </p:nvSpPr>
        <p:spPr>
          <a:xfrm>
            <a:off x="4127047" y="3325968"/>
            <a:ext cx="6098720" cy="1200329"/>
          </a:xfrm>
          <a:prstGeom prst="rect">
            <a:avLst/>
          </a:prstGeom>
          <a:noFill/>
        </p:spPr>
        <p:txBody>
          <a:bodyPr wrap="square">
            <a:spAutoFit/>
          </a:bodyPr>
          <a:lstStyle/>
          <a:p>
            <a:r>
              <a:rPr lang="en-GB" sz="7200" dirty="0">
                <a:latin typeface="Twinkl Cursive Looped" panose="02000000000000000000" pitchFamily="2" charset="0"/>
              </a:rPr>
              <a:t>VERB</a:t>
            </a:r>
            <a:endParaRPr lang="en-GB" sz="7200" dirty="0"/>
          </a:p>
        </p:txBody>
      </p:sp>
    </p:spTree>
    <p:extLst>
      <p:ext uri="{BB962C8B-B14F-4D97-AF65-F5344CB8AC3E}">
        <p14:creationId xmlns:p14="http://schemas.microsoft.com/office/powerpoint/2010/main" val="67381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Homophones and near homophones</a:t>
            </a:r>
          </a:p>
        </p:txBody>
      </p:sp>
    </p:spTree>
    <p:extLst>
      <p:ext uri="{BB962C8B-B14F-4D97-AF65-F5344CB8AC3E}">
        <p14:creationId xmlns:p14="http://schemas.microsoft.com/office/powerpoint/2010/main" val="38664510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highlight>
                  <a:srgbClr val="FFFF00"/>
                </a:highlight>
                <a:latin typeface="Twinkl Cursive Looped" panose="02000000000000000000" pitchFamily="2" charset="0"/>
              </a:rPr>
              <a:t>homo</a:t>
            </a:r>
            <a:r>
              <a:rPr lang="en-GB" dirty="0">
                <a:highlight>
                  <a:srgbClr val="00FF00"/>
                </a:highlight>
                <a:latin typeface="Twinkl Cursive Looped" panose="02000000000000000000" pitchFamily="2" charset="0"/>
              </a:rPr>
              <a:t>phones</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homo = same</a:t>
            </a:r>
            <a:br>
              <a:rPr lang="en-GB" dirty="0">
                <a:latin typeface="Twinkl Cursive Looped" panose="02000000000000000000" pitchFamily="2" charset="0"/>
              </a:rPr>
            </a:br>
            <a:r>
              <a:rPr lang="en-GB" dirty="0">
                <a:highlight>
                  <a:srgbClr val="00FF00"/>
                </a:highlight>
                <a:latin typeface="Twinkl Cursive Looped" panose="02000000000000000000" pitchFamily="2" charset="0"/>
              </a:rPr>
              <a:t>phone = sound</a:t>
            </a:r>
          </a:p>
        </p:txBody>
      </p:sp>
    </p:spTree>
    <p:extLst>
      <p:ext uri="{BB962C8B-B14F-4D97-AF65-F5344CB8AC3E}">
        <p14:creationId xmlns:p14="http://schemas.microsoft.com/office/powerpoint/2010/main" val="372117008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homophones</a:t>
            </a:r>
            <a:br>
              <a:rPr lang="en-GB" dirty="0">
                <a:latin typeface="Twinkl Cursive Looped" panose="02000000000000000000" pitchFamily="2" charset="0"/>
              </a:rPr>
            </a:br>
            <a:r>
              <a:rPr lang="en-GB" dirty="0">
                <a:latin typeface="Twinkl Cursive Looped" panose="02000000000000000000" pitchFamily="2" charset="0"/>
              </a:rPr>
              <a:t>words that sound the same </a:t>
            </a:r>
            <a:br>
              <a:rPr lang="en-GB" dirty="0">
                <a:latin typeface="Twinkl Cursive Looped" panose="02000000000000000000" pitchFamily="2" charset="0"/>
              </a:rPr>
            </a:br>
            <a:r>
              <a:rPr lang="en-GB" i="1" dirty="0">
                <a:latin typeface="Twinkl Cursive Looped" panose="02000000000000000000" pitchFamily="2" charset="0"/>
              </a:rPr>
              <a:t>but mean different things</a:t>
            </a:r>
          </a:p>
        </p:txBody>
      </p:sp>
    </p:spTree>
    <p:extLst>
      <p:ext uri="{BB962C8B-B14F-4D97-AF65-F5344CB8AC3E}">
        <p14:creationId xmlns:p14="http://schemas.microsoft.com/office/powerpoint/2010/main" val="181998593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knight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865914" y="3632990"/>
            <a:ext cx="571500"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72733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  night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865914" y="3632990"/>
            <a:ext cx="571500"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11601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here</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573486" y="3641272"/>
            <a:ext cx="1045028"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9142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hear</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5858942" y="3657600"/>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88972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5250" y="5298936"/>
            <a:ext cx="120015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(in the Middle Ages) a man who served his sovereign or lord as a mounted soldier in armour</a:t>
            </a:r>
            <a:endParaRPr lang="en-GB" i="1" dirty="0">
              <a:latin typeface="Twinkl Cursive Looped" panose="02000000000000000000" pitchFamily="2" charset="0"/>
            </a:endParaRPr>
          </a:p>
        </p:txBody>
      </p:sp>
      <p:pic>
        <p:nvPicPr>
          <p:cNvPr id="27650" name="Picture 2" descr="knight clipart - Clip Art Library">
            <a:extLst>
              <a:ext uri="{FF2B5EF4-FFF2-40B4-BE49-F238E27FC236}">
                <a16:creationId xmlns:a16="http://schemas.microsoft.com/office/drawing/2014/main" id="{DC29743B-7DFC-1D13-4CDC-BF6E884307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246" y="457200"/>
            <a:ext cx="2000250" cy="2286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DBEAFBB-BF2A-D458-3994-52E3FF3DCC46}"/>
              </a:ext>
            </a:extLst>
          </p:cNvPr>
          <p:cNvSpPr txBox="1"/>
          <p:nvPr/>
        </p:nvSpPr>
        <p:spPr>
          <a:xfrm>
            <a:off x="3506561" y="697076"/>
            <a:ext cx="6098720" cy="1323439"/>
          </a:xfrm>
          <a:prstGeom prst="rect">
            <a:avLst/>
          </a:prstGeom>
          <a:noFill/>
        </p:spPr>
        <p:txBody>
          <a:bodyPr wrap="square">
            <a:spAutoFit/>
          </a:bodyPr>
          <a:lstStyle/>
          <a:p>
            <a:r>
              <a:rPr lang="en-GB" sz="8000" dirty="0">
                <a:latin typeface="Twinkl Cursive Looped" panose="02000000000000000000" pitchFamily="2" charset="0"/>
              </a:rPr>
              <a:t>knight</a:t>
            </a:r>
            <a:endParaRPr lang="en-GB" sz="8000" dirty="0"/>
          </a:p>
        </p:txBody>
      </p:sp>
      <p:sp>
        <p:nvSpPr>
          <p:cNvPr id="5" name="TextBox 4">
            <a:extLst>
              <a:ext uri="{FF2B5EF4-FFF2-40B4-BE49-F238E27FC236}">
                <a16:creationId xmlns:a16="http://schemas.microsoft.com/office/drawing/2014/main" id="{965FADFC-D3C1-A54B-13DF-621B874BCC31}"/>
              </a:ext>
            </a:extLst>
          </p:cNvPr>
          <p:cNvSpPr txBox="1"/>
          <p:nvPr/>
        </p:nvSpPr>
        <p:spPr>
          <a:xfrm>
            <a:off x="3506561" y="2383570"/>
            <a:ext cx="6098720" cy="1323439"/>
          </a:xfrm>
          <a:prstGeom prst="rect">
            <a:avLst/>
          </a:prstGeom>
          <a:noFill/>
        </p:spPr>
        <p:txBody>
          <a:bodyPr wrap="square">
            <a:spAutoFit/>
          </a:bodyPr>
          <a:lstStyle/>
          <a:p>
            <a:r>
              <a:rPr lang="en-GB" sz="8000" dirty="0">
                <a:latin typeface="Twinkl Cursive Looped" panose="02000000000000000000" pitchFamily="2" charset="0"/>
              </a:rPr>
              <a:t>NOUN</a:t>
            </a:r>
            <a:endParaRPr lang="en-GB" sz="8000" dirty="0"/>
          </a:p>
        </p:txBody>
      </p:sp>
    </p:spTree>
    <p:extLst>
      <p:ext uri="{BB962C8B-B14F-4D97-AF65-F5344CB8AC3E}">
        <p14:creationId xmlns:p14="http://schemas.microsoft.com/office/powerpoint/2010/main" val="3313193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k is silent.  </a:t>
            </a:r>
            <a:br>
              <a:rPr lang="en-GB" dirty="0">
                <a:latin typeface="Twinkl Cursive Looped" panose="02000000000000000000" pitchFamily="2" charset="0"/>
              </a:rPr>
            </a:br>
            <a:r>
              <a:rPr lang="en-GB" dirty="0">
                <a:latin typeface="Twinkl Cursive Looped" panose="02000000000000000000" pitchFamily="2" charset="0"/>
              </a:rPr>
              <a:t>It used to be pronounced as it came from the German language.  It was hard to pronounce so people stopped saying it.</a:t>
            </a:r>
            <a:endParaRPr lang="en-GB" i="1" dirty="0">
              <a:highlight>
                <a:srgbClr val="FFFF00"/>
              </a:highlight>
              <a:latin typeface="Twinkl Cursive Looped" panose="02000000000000000000" pitchFamily="2" charset="0"/>
            </a:endParaRPr>
          </a:p>
        </p:txBody>
      </p:sp>
    </p:spTree>
    <p:extLst>
      <p:ext uri="{BB962C8B-B14F-4D97-AF65-F5344CB8AC3E}">
        <p14:creationId xmlns:p14="http://schemas.microsoft.com/office/powerpoint/2010/main" val="61112529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132" y="5007596"/>
            <a:ext cx="11637736"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the period from sunset to sunrise in each twenty-four hours </a:t>
            </a:r>
            <a:endParaRPr lang="en-GB" i="1" dirty="0">
              <a:latin typeface="Twinkl Cursive Looped" panose="02000000000000000000" pitchFamily="2" charset="0"/>
            </a:endParaRPr>
          </a:p>
        </p:txBody>
      </p:sp>
      <p:pic>
        <p:nvPicPr>
          <p:cNvPr id="26626" name="Picture 2" descr="Free Night Cliparts, Download Free Night Cliparts png images, Free ClipArts  on Clipart Library">
            <a:extLst>
              <a:ext uri="{FF2B5EF4-FFF2-40B4-BE49-F238E27FC236}">
                <a16:creationId xmlns:a16="http://schemas.microsoft.com/office/drawing/2014/main" id="{19FCA96B-2F4D-F050-D928-49E319AA7D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986" y="534760"/>
            <a:ext cx="2286000" cy="20002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1E12C75-20D0-B1D3-AC1F-64F808FA364C}"/>
              </a:ext>
            </a:extLst>
          </p:cNvPr>
          <p:cNvSpPr txBox="1"/>
          <p:nvPr/>
        </p:nvSpPr>
        <p:spPr>
          <a:xfrm>
            <a:off x="3751490" y="664420"/>
            <a:ext cx="6098720" cy="1446550"/>
          </a:xfrm>
          <a:prstGeom prst="rect">
            <a:avLst/>
          </a:prstGeom>
          <a:noFill/>
        </p:spPr>
        <p:txBody>
          <a:bodyPr wrap="square">
            <a:spAutoFit/>
          </a:bodyPr>
          <a:lstStyle/>
          <a:p>
            <a:r>
              <a:rPr lang="en-GB" sz="8800" dirty="0">
                <a:latin typeface="Twinkl Cursive Looped" panose="02000000000000000000" pitchFamily="2" charset="0"/>
              </a:rPr>
              <a:t>night</a:t>
            </a:r>
            <a:endParaRPr lang="en-GB" sz="8800" dirty="0"/>
          </a:p>
        </p:txBody>
      </p:sp>
      <p:sp>
        <p:nvSpPr>
          <p:cNvPr id="5" name="TextBox 4">
            <a:extLst>
              <a:ext uri="{FF2B5EF4-FFF2-40B4-BE49-F238E27FC236}">
                <a16:creationId xmlns:a16="http://schemas.microsoft.com/office/drawing/2014/main" id="{665F4E3B-4D68-4E09-2B66-21C5A19F7356}"/>
              </a:ext>
            </a:extLst>
          </p:cNvPr>
          <p:cNvSpPr txBox="1"/>
          <p:nvPr/>
        </p:nvSpPr>
        <p:spPr>
          <a:xfrm>
            <a:off x="4214133" y="2535010"/>
            <a:ext cx="6098720" cy="1015663"/>
          </a:xfrm>
          <a:prstGeom prst="rect">
            <a:avLst/>
          </a:prstGeom>
          <a:noFill/>
        </p:spPr>
        <p:txBody>
          <a:bodyPr wrap="square">
            <a:spAutoFit/>
          </a:bodyPr>
          <a:lstStyle/>
          <a:p>
            <a:r>
              <a:rPr lang="en-GB" sz="6000" dirty="0">
                <a:latin typeface="Twinkl Cursive Looped" panose="02000000000000000000" pitchFamily="2" charset="0"/>
              </a:rPr>
              <a:t>NOUN</a:t>
            </a:r>
            <a:endParaRPr lang="en-GB" sz="6000" dirty="0"/>
          </a:p>
        </p:txBody>
      </p:sp>
    </p:spTree>
    <p:extLst>
      <p:ext uri="{BB962C8B-B14F-4D97-AF65-F5344CB8AC3E}">
        <p14:creationId xmlns:p14="http://schemas.microsoft.com/office/powerpoint/2010/main" val="1093127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Many people climb mountains for enjoyment.  </a:t>
            </a:r>
          </a:p>
        </p:txBody>
      </p:sp>
      <p:sp>
        <p:nvSpPr>
          <p:cNvPr id="4" name="Title 1">
            <a:extLst>
              <a:ext uri="{FF2B5EF4-FFF2-40B4-BE49-F238E27FC236}">
                <a16:creationId xmlns:a16="http://schemas.microsoft.com/office/drawing/2014/main" id="{5B6D344F-507E-A826-5E01-C14F339D023D}"/>
              </a:ext>
            </a:extLst>
          </p:cNvPr>
          <p:cNvSpPr txBox="1">
            <a:spLocks/>
          </p:cNvSpPr>
          <p:nvPr/>
        </p:nvSpPr>
        <p:spPr>
          <a:xfrm>
            <a:off x="4995637" y="2852154"/>
            <a:ext cx="1780720"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809071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21808"/>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in, at, or to this place or position</a:t>
            </a:r>
            <a:endParaRPr lang="en-GB" i="1" dirty="0">
              <a:latin typeface="Twinkl Cursive Looped" panose="02000000000000000000" pitchFamily="2" charset="0"/>
            </a:endParaRPr>
          </a:p>
        </p:txBody>
      </p:sp>
      <p:pic>
        <p:nvPicPr>
          <p:cNvPr id="25602" name="Picture 2" descr="Here Sign Clip Art at Clker.com - vector clip art online, royalty free &amp;  public domain">
            <a:extLst>
              <a:ext uri="{FF2B5EF4-FFF2-40B4-BE49-F238E27FC236}">
                <a16:creationId xmlns:a16="http://schemas.microsoft.com/office/drawing/2014/main" id="{CBCE1A5A-0EDF-CE9D-E665-956889D1031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8655"/>
          <a:stretch/>
        </p:blipFill>
        <p:spPr bwMode="auto">
          <a:xfrm>
            <a:off x="443592" y="295615"/>
            <a:ext cx="1866900" cy="174647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B8A6E00-D08B-785E-239E-E0C3EF1DB593}"/>
              </a:ext>
            </a:extLst>
          </p:cNvPr>
          <p:cNvSpPr txBox="1"/>
          <p:nvPr/>
        </p:nvSpPr>
        <p:spPr>
          <a:xfrm>
            <a:off x="3242583" y="472432"/>
            <a:ext cx="6098720" cy="1569660"/>
          </a:xfrm>
          <a:prstGeom prst="rect">
            <a:avLst/>
          </a:prstGeom>
          <a:noFill/>
        </p:spPr>
        <p:txBody>
          <a:bodyPr wrap="square">
            <a:spAutoFit/>
          </a:bodyPr>
          <a:lstStyle/>
          <a:p>
            <a:r>
              <a:rPr lang="en-GB" sz="9600" dirty="0">
                <a:latin typeface="Twinkl Cursive Looped" panose="02000000000000000000" pitchFamily="2" charset="0"/>
              </a:rPr>
              <a:t>here</a:t>
            </a:r>
            <a:endParaRPr lang="en-GB" sz="9600" dirty="0"/>
          </a:p>
        </p:txBody>
      </p:sp>
      <p:sp>
        <p:nvSpPr>
          <p:cNvPr id="5" name="TextBox 4">
            <a:extLst>
              <a:ext uri="{FF2B5EF4-FFF2-40B4-BE49-F238E27FC236}">
                <a16:creationId xmlns:a16="http://schemas.microsoft.com/office/drawing/2014/main" id="{B39AB19C-1DC7-6C49-476B-010EF822D81B}"/>
              </a:ext>
            </a:extLst>
          </p:cNvPr>
          <p:cNvSpPr txBox="1"/>
          <p:nvPr/>
        </p:nvSpPr>
        <p:spPr>
          <a:xfrm>
            <a:off x="2921455" y="2331620"/>
            <a:ext cx="6098720" cy="1200329"/>
          </a:xfrm>
          <a:prstGeom prst="rect">
            <a:avLst/>
          </a:prstGeom>
          <a:noFill/>
        </p:spPr>
        <p:txBody>
          <a:bodyPr wrap="square">
            <a:spAutoFit/>
          </a:bodyPr>
          <a:lstStyle/>
          <a:p>
            <a:r>
              <a:rPr lang="en-GB" sz="7200" dirty="0">
                <a:latin typeface="Twinkl Cursive Looped" panose="02000000000000000000" pitchFamily="2" charset="0"/>
              </a:rPr>
              <a:t>ADVERB</a:t>
            </a:r>
            <a:endParaRPr lang="en-GB" sz="7200" dirty="0"/>
          </a:p>
        </p:txBody>
      </p:sp>
    </p:spTree>
    <p:extLst>
      <p:ext uri="{BB962C8B-B14F-4D97-AF65-F5344CB8AC3E}">
        <p14:creationId xmlns:p14="http://schemas.microsoft.com/office/powerpoint/2010/main" val="3042350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072910"/>
            <a:ext cx="12192000" cy="1481650"/>
          </a:xfrm>
        </p:spPr>
        <p:txBody>
          <a:bodyPr>
            <a:normAutofit fontScale="90000"/>
          </a:bodyPr>
          <a:lstStyle/>
          <a:p>
            <a:pPr algn="ctr"/>
            <a:r>
              <a:rPr lang="en-GB" dirty="0">
                <a:latin typeface="Twinkl Cursive Looped" panose="02000000000000000000" pitchFamily="2" charset="0"/>
              </a:rPr>
              <a:t>Definition - perceive with the ear the sound made</a:t>
            </a:r>
            <a:endParaRPr lang="en-GB" i="1" dirty="0">
              <a:latin typeface="Twinkl Cursive Looped" panose="02000000000000000000" pitchFamily="2" charset="0"/>
            </a:endParaRPr>
          </a:p>
        </p:txBody>
      </p:sp>
      <p:pic>
        <p:nvPicPr>
          <p:cNvPr id="46082" name="Picture 2" descr="Line Art,line,coloring Book,symbol,ear - Hear Black And White Clipart  Transparent Background, HD Png Download , Transparent Png Image - PNGitem">
            <a:extLst>
              <a:ext uri="{FF2B5EF4-FFF2-40B4-BE49-F238E27FC236}">
                <a16:creationId xmlns:a16="http://schemas.microsoft.com/office/drawing/2014/main" id="{0F4579DC-3425-DEAE-A943-AF46533BED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25" y="491898"/>
            <a:ext cx="2190750" cy="20859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054396F-CA0A-C217-D7F0-E77255FEFF4E}"/>
              </a:ext>
            </a:extLst>
          </p:cNvPr>
          <p:cNvSpPr txBox="1"/>
          <p:nvPr/>
        </p:nvSpPr>
        <p:spPr>
          <a:xfrm>
            <a:off x="3816804" y="893020"/>
            <a:ext cx="6098720" cy="1446550"/>
          </a:xfrm>
          <a:prstGeom prst="rect">
            <a:avLst/>
          </a:prstGeom>
          <a:noFill/>
        </p:spPr>
        <p:txBody>
          <a:bodyPr wrap="square">
            <a:spAutoFit/>
          </a:bodyPr>
          <a:lstStyle/>
          <a:p>
            <a:r>
              <a:rPr lang="en-GB" sz="8800" dirty="0">
                <a:latin typeface="Twinkl Cursive Looped" panose="02000000000000000000" pitchFamily="2" charset="0"/>
              </a:rPr>
              <a:t>h</a:t>
            </a:r>
            <a:r>
              <a:rPr lang="en-GB" sz="8800" dirty="0">
                <a:highlight>
                  <a:srgbClr val="FFFF00"/>
                </a:highlight>
                <a:latin typeface="Twinkl Cursive Looped" panose="02000000000000000000" pitchFamily="2" charset="0"/>
              </a:rPr>
              <a:t>ear</a:t>
            </a:r>
            <a:endParaRPr lang="en-GB" sz="8800" dirty="0"/>
          </a:p>
        </p:txBody>
      </p:sp>
      <p:sp>
        <p:nvSpPr>
          <p:cNvPr id="5" name="TextBox 4">
            <a:extLst>
              <a:ext uri="{FF2B5EF4-FFF2-40B4-BE49-F238E27FC236}">
                <a16:creationId xmlns:a16="http://schemas.microsoft.com/office/drawing/2014/main" id="{0DEB3B5F-931E-E192-DF24-0F48B0F29450}"/>
              </a:ext>
            </a:extLst>
          </p:cNvPr>
          <p:cNvSpPr txBox="1"/>
          <p:nvPr/>
        </p:nvSpPr>
        <p:spPr>
          <a:xfrm>
            <a:off x="3816804" y="2550632"/>
            <a:ext cx="6098720" cy="1446550"/>
          </a:xfrm>
          <a:prstGeom prst="rect">
            <a:avLst/>
          </a:prstGeom>
          <a:noFill/>
        </p:spPr>
        <p:txBody>
          <a:bodyPr wrap="square">
            <a:spAutoFit/>
          </a:bodyPr>
          <a:lstStyle/>
          <a:p>
            <a:r>
              <a:rPr lang="en-GB" sz="8800" dirty="0">
                <a:latin typeface="Twinkl Cursive Looped" panose="02000000000000000000" pitchFamily="2" charset="0"/>
              </a:rPr>
              <a:t>VERB</a:t>
            </a:r>
            <a:endParaRPr lang="en-GB" sz="8800" dirty="0"/>
          </a:p>
        </p:txBody>
      </p:sp>
    </p:spTree>
    <p:extLst>
      <p:ext uri="{BB962C8B-B14F-4D97-AF65-F5344CB8AC3E}">
        <p14:creationId xmlns:p14="http://schemas.microsoft.com/office/powerpoint/2010/main" val="2884022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60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battle took place between the knight and the king</a:t>
            </a:r>
            <a:r>
              <a:rPr lang="en-GB" dirty="0"/>
              <a:t>.</a:t>
            </a:r>
            <a:endParaRPr lang="en-GB" i="1" dirty="0"/>
          </a:p>
        </p:txBody>
      </p:sp>
      <p:sp>
        <p:nvSpPr>
          <p:cNvPr id="3" name="Title 1">
            <a:extLst>
              <a:ext uri="{FF2B5EF4-FFF2-40B4-BE49-F238E27FC236}">
                <a16:creationId xmlns:a16="http://schemas.microsoft.com/office/drawing/2014/main" id="{A83A083B-2ED4-509D-0F49-2C8B08224587}"/>
              </a:ext>
            </a:extLst>
          </p:cNvPr>
          <p:cNvSpPr txBox="1">
            <a:spLocks/>
          </p:cNvSpPr>
          <p:nvPr/>
        </p:nvSpPr>
        <p:spPr>
          <a:xfrm>
            <a:off x="2922814" y="3592979"/>
            <a:ext cx="2171700"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78596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moon was bright last night.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4D6D9113-84CB-8CD8-1C58-9FE4B2505EE1}"/>
              </a:ext>
            </a:extLst>
          </p:cNvPr>
          <p:cNvSpPr txBox="1">
            <a:spLocks/>
          </p:cNvSpPr>
          <p:nvPr/>
        </p:nvSpPr>
        <p:spPr>
          <a:xfrm>
            <a:off x="9078685" y="3592979"/>
            <a:ext cx="1763485"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390893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Here is the book you wanted to read.</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74D720F9-6696-9BAA-A332-C3F72C897D90}"/>
              </a:ext>
            </a:extLst>
          </p:cNvPr>
          <p:cNvSpPr txBox="1">
            <a:spLocks/>
          </p:cNvSpPr>
          <p:nvPr/>
        </p:nvSpPr>
        <p:spPr>
          <a:xfrm>
            <a:off x="1322614" y="2727565"/>
            <a:ext cx="1616528"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51187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 can hear the birds singing.</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5DFE2BAC-BFD2-7769-A450-B33B51CD6C35}"/>
              </a:ext>
            </a:extLst>
          </p:cNvPr>
          <p:cNvSpPr txBox="1">
            <a:spLocks/>
          </p:cNvSpPr>
          <p:nvPr/>
        </p:nvSpPr>
        <p:spPr>
          <a:xfrm>
            <a:off x="3314699" y="3429000"/>
            <a:ext cx="1616528"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57591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6877672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9806" y="5376350"/>
            <a:ext cx="12102194"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used before an amount to indicate how often something happens</a:t>
            </a:r>
            <a:endParaRPr lang="en-GB" i="1" dirty="0">
              <a:latin typeface="Twinkl Cursive Looped" panose="02000000000000000000" pitchFamily="2" charset="0"/>
            </a:endParaRPr>
          </a:p>
        </p:txBody>
      </p:sp>
      <p:pic>
        <p:nvPicPr>
          <p:cNvPr id="10242" name="Picture 2" descr="all clipart - Clip Art Library">
            <a:extLst>
              <a:ext uri="{FF2B5EF4-FFF2-40B4-BE49-F238E27FC236}">
                <a16:creationId xmlns:a16="http://schemas.microsoft.com/office/drawing/2014/main" id="{015BAD7B-B908-AEB4-4140-6680201C66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423863"/>
            <a:ext cx="2152650" cy="2124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85E0021-0840-C2B4-F943-29EF974334B3}"/>
              </a:ext>
            </a:extLst>
          </p:cNvPr>
          <p:cNvSpPr txBox="1"/>
          <p:nvPr/>
        </p:nvSpPr>
        <p:spPr>
          <a:xfrm>
            <a:off x="4257675" y="423863"/>
            <a:ext cx="6098720" cy="1323439"/>
          </a:xfrm>
          <a:prstGeom prst="rect">
            <a:avLst/>
          </a:prstGeom>
          <a:noFill/>
        </p:spPr>
        <p:txBody>
          <a:bodyPr wrap="square">
            <a:spAutoFit/>
          </a:bodyPr>
          <a:lstStyle/>
          <a:p>
            <a:r>
              <a:rPr lang="en-GB" sz="8000" dirty="0">
                <a:latin typeface="Twinkl Cursive Looped" panose="02000000000000000000" pitchFamily="2" charset="0"/>
              </a:rPr>
              <a:t>every</a:t>
            </a:r>
            <a:endParaRPr lang="en-GB" sz="8000" dirty="0"/>
          </a:p>
        </p:txBody>
      </p:sp>
      <p:sp>
        <p:nvSpPr>
          <p:cNvPr id="5" name="TextBox 4">
            <a:extLst>
              <a:ext uri="{FF2B5EF4-FFF2-40B4-BE49-F238E27FC236}">
                <a16:creationId xmlns:a16="http://schemas.microsoft.com/office/drawing/2014/main" id="{930C4081-C77D-ED9F-B669-E80E7B146F07}"/>
              </a:ext>
            </a:extLst>
          </p:cNvPr>
          <p:cNvSpPr txBox="1"/>
          <p:nvPr/>
        </p:nvSpPr>
        <p:spPr>
          <a:xfrm>
            <a:off x="3461657" y="2718294"/>
            <a:ext cx="6894738" cy="1015663"/>
          </a:xfrm>
          <a:prstGeom prst="rect">
            <a:avLst/>
          </a:prstGeom>
          <a:noFill/>
        </p:spPr>
        <p:txBody>
          <a:bodyPr wrap="square">
            <a:spAutoFit/>
          </a:bodyPr>
          <a:lstStyle/>
          <a:p>
            <a:r>
              <a:rPr lang="en-GB" sz="6000" dirty="0">
                <a:latin typeface="Twinkl Cursive Looped" panose="02000000000000000000" pitchFamily="2" charset="0"/>
              </a:rPr>
              <a:t>DETERMINER</a:t>
            </a:r>
            <a:endParaRPr lang="en-GB" sz="6000" dirty="0"/>
          </a:p>
        </p:txBody>
      </p:sp>
    </p:spTree>
    <p:extLst>
      <p:ext uri="{BB962C8B-B14F-4D97-AF65-F5344CB8AC3E}">
        <p14:creationId xmlns:p14="http://schemas.microsoft.com/office/powerpoint/2010/main" val="812650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Christmas happens every year.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3AEC175-2AF6-0EE3-DBA1-49EB4744D1D9}"/>
              </a:ext>
            </a:extLst>
          </p:cNvPr>
          <p:cNvSpPr txBox="1">
            <a:spLocks/>
          </p:cNvSpPr>
          <p:nvPr/>
        </p:nvSpPr>
        <p:spPr>
          <a:xfrm>
            <a:off x="7462157" y="3592979"/>
            <a:ext cx="1616528"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513510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0978" y="641065"/>
            <a:ext cx="10515600" cy="1481650"/>
          </a:xfrm>
        </p:spPr>
        <p:txBody>
          <a:bodyPr>
            <a:normAutofit fontScale="90000"/>
          </a:bodyPr>
          <a:lstStyle/>
          <a:p>
            <a:pPr algn="ctr"/>
            <a:r>
              <a:rPr lang="en-GB" dirty="0">
                <a:latin typeface="Twinkl Cursive Looped" panose="02000000000000000000" pitchFamily="2" charset="0"/>
              </a:rPr>
              <a:t>everybody</a:t>
            </a:r>
            <a:br>
              <a:rPr lang="en-GB" dirty="0">
                <a:latin typeface="Twinkl Cursive Looped" panose="02000000000000000000" pitchFamily="2" charset="0"/>
              </a:rPr>
            </a:br>
            <a:endParaRPr lang="en-GB" i="1" dirty="0"/>
          </a:p>
        </p:txBody>
      </p:sp>
      <p:pic>
        <p:nvPicPr>
          <p:cNvPr id="11266" name="Picture 2" descr="900+ Everyone Clip Art | Royalty Free - GoGraph">
            <a:extLst>
              <a:ext uri="{FF2B5EF4-FFF2-40B4-BE49-F238E27FC236}">
                <a16:creationId xmlns:a16="http://schemas.microsoft.com/office/drawing/2014/main" id="{8768BF12-09F7-845E-A8CC-87CE0A36836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694"/>
          <a:stretch/>
        </p:blipFill>
        <p:spPr bwMode="auto">
          <a:xfrm>
            <a:off x="525916" y="517753"/>
            <a:ext cx="2486025" cy="160496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E177474-7639-96CF-5FB3-6ADA9D196EB3}"/>
              </a:ext>
            </a:extLst>
          </p:cNvPr>
          <p:cNvSpPr txBox="1"/>
          <p:nvPr/>
        </p:nvSpPr>
        <p:spPr>
          <a:xfrm>
            <a:off x="831850" y="5335919"/>
            <a:ext cx="10515600" cy="769441"/>
          </a:xfrm>
          <a:prstGeom prst="rect">
            <a:avLst/>
          </a:prstGeom>
          <a:noFill/>
        </p:spPr>
        <p:txBody>
          <a:bodyPr wrap="square">
            <a:spAutoFit/>
          </a:bodyPr>
          <a:lstStyle/>
          <a:p>
            <a:r>
              <a:rPr lang="en-GB" sz="4400" dirty="0">
                <a:latin typeface="Twinkl Cursive Looped" panose="02000000000000000000" pitchFamily="2" charset="0"/>
              </a:rPr>
              <a:t>Definition -every person </a:t>
            </a:r>
            <a:endParaRPr lang="en-GB" sz="4400" dirty="0"/>
          </a:p>
        </p:txBody>
      </p:sp>
      <p:sp>
        <p:nvSpPr>
          <p:cNvPr id="6" name="TextBox 5">
            <a:extLst>
              <a:ext uri="{FF2B5EF4-FFF2-40B4-BE49-F238E27FC236}">
                <a16:creationId xmlns:a16="http://schemas.microsoft.com/office/drawing/2014/main" id="{68E72828-F5C3-4EA0-F1A2-4E06C09032CB}"/>
              </a:ext>
            </a:extLst>
          </p:cNvPr>
          <p:cNvSpPr txBox="1"/>
          <p:nvPr/>
        </p:nvSpPr>
        <p:spPr>
          <a:xfrm>
            <a:off x="4437290" y="2805987"/>
            <a:ext cx="6098720" cy="923330"/>
          </a:xfrm>
          <a:prstGeom prst="rect">
            <a:avLst/>
          </a:prstGeom>
          <a:noFill/>
        </p:spPr>
        <p:txBody>
          <a:bodyPr wrap="square">
            <a:spAutoFit/>
          </a:bodyPr>
          <a:lstStyle/>
          <a:p>
            <a:r>
              <a:rPr lang="en-GB" sz="5400" b="0" i="0" dirty="0">
                <a:solidFill>
                  <a:srgbClr val="111111"/>
                </a:solidFill>
                <a:effectLst/>
                <a:latin typeface="Roboto" panose="02000000000000000000" pitchFamily="2" charset="0"/>
              </a:rPr>
              <a:t>PRONOUN</a:t>
            </a:r>
            <a:endParaRPr lang="en-GB" sz="5400" dirty="0"/>
          </a:p>
        </p:txBody>
      </p:sp>
    </p:spTree>
    <p:extLst>
      <p:ext uri="{BB962C8B-B14F-4D97-AF65-F5344CB8AC3E}">
        <p14:creationId xmlns:p14="http://schemas.microsoft.com/office/powerpoint/2010/main" val="2773040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-al</a:t>
            </a:r>
          </a:p>
        </p:txBody>
      </p:sp>
    </p:spTree>
    <p:extLst>
      <p:ext uri="{BB962C8B-B14F-4D97-AF65-F5344CB8AC3E}">
        <p14:creationId xmlns:p14="http://schemas.microsoft.com/office/powerpoint/2010/main" val="413097243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Everybody laughed at the funny joke.</a:t>
            </a:r>
            <a:br>
              <a:rPr lang="en-GB" dirty="0"/>
            </a:br>
            <a:endParaRPr lang="en-GB" i="1" dirty="0"/>
          </a:p>
        </p:txBody>
      </p:sp>
      <p:sp>
        <p:nvSpPr>
          <p:cNvPr id="3" name="Title 1">
            <a:extLst>
              <a:ext uri="{FF2B5EF4-FFF2-40B4-BE49-F238E27FC236}">
                <a16:creationId xmlns:a16="http://schemas.microsoft.com/office/drawing/2014/main" id="{26E60425-488C-89D6-6990-AA2876225777}"/>
              </a:ext>
            </a:extLst>
          </p:cNvPr>
          <p:cNvSpPr txBox="1">
            <a:spLocks/>
          </p:cNvSpPr>
          <p:nvPr/>
        </p:nvSpPr>
        <p:spPr>
          <a:xfrm>
            <a:off x="1208314" y="2111329"/>
            <a:ext cx="3200399"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66653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189036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3329441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a:t>
            </a:r>
          </a:p>
        </p:txBody>
      </p:sp>
    </p:spTree>
    <p:extLst>
      <p:ext uri="{BB962C8B-B14F-4D97-AF65-F5344CB8AC3E}">
        <p14:creationId xmlns:p14="http://schemas.microsoft.com/office/powerpoint/2010/main" val="147776547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Bangladesh 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quite</a:t>
            </a:r>
            <a:r>
              <a:rPr lang="en-GB" sz="4000" dirty="0">
                <a:solidFill>
                  <a:srgbClr val="000000"/>
                </a:solidFill>
                <a:effectLst/>
                <a:latin typeface="Twinkl Cursive Looped" panose="02000000000000000000" pitchFamily="2" charset="0"/>
                <a:ea typeface="Times New Roman" panose="02020603050405020304" pitchFamily="18" charset="0"/>
              </a:rPr>
              <a:t> a hot and fertile country.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a:t>
            </a:r>
            <a:r>
              <a:rPr lang="en-GB" sz="4000" dirty="0">
                <a:solidFill>
                  <a:srgbClr val="000000"/>
                </a:solidFill>
                <a:effectLst/>
                <a:latin typeface="Twinkl Cursive Looped" panose="02000000000000000000" pitchFamily="2" charset="0"/>
                <a:ea typeface="Times New Roman" panose="02020603050405020304" pitchFamily="18" charset="0"/>
              </a:rPr>
              <a:t> year it rains for around nine months.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Too</a:t>
            </a:r>
            <a:r>
              <a:rPr lang="en-GB" sz="4000" dirty="0">
                <a:solidFill>
                  <a:srgbClr val="000000"/>
                </a:solidFill>
                <a:effectLst/>
                <a:latin typeface="Twinkl Cursive Looped" panose="02000000000000000000" pitchFamily="2" charset="0"/>
                <a:ea typeface="Times New Roman" panose="02020603050405020304" pitchFamily="18" charset="0"/>
              </a:rPr>
              <a:t> much rain causes floods and these floods are getting more violent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 </a:t>
            </a:r>
            <a:r>
              <a:rPr lang="en-GB" sz="4000" dirty="0">
                <a:solidFill>
                  <a:srgbClr val="000000"/>
                </a:solidFill>
                <a:effectLst/>
                <a:latin typeface="Twinkl Cursive Looped" panose="02000000000000000000" pitchFamily="2" charset="0"/>
                <a:ea typeface="Times New Roman" panose="02020603050405020304" pitchFamily="18" charset="0"/>
              </a:rPr>
              <a:t>year.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They’re</a:t>
            </a:r>
            <a:r>
              <a:rPr lang="en-GB" sz="4000" dirty="0">
                <a:solidFill>
                  <a:srgbClr val="000000"/>
                </a:solidFill>
                <a:effectLst/>
                <a:latin typeface="Twinkl Cursive Looped" panose="02000000000000000000" pitchFamily="2" charset="0"/>
                <a:ea typeface="Times New Roman" panose="02020603050405020304" pitchFamily="18" charset="0"/>
              </a:rPr>
              <a:t> especially dangerous for Bangladeshis who live on sandy islands.  Floods wash away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their</a:t>
            </a:r>
            <a:r>
              <a:rPr lang="en-GB" sz="4000" dirty="0">
                <a:solidFill>
                  <a:srgbClr val="000000"/>
                </a:solidFill>
                <a:effectLst/>
                <a:latin typeface="Twinkl Cursive Looped" panose="02000000000000000000" pitchFamily="2" charset="0"/>
                <a:ea typeface="Times New Roman" panose="02020603050405020304" pitchFamily="18" charset="0"/>
              </a:rPr>
              <a:t> homes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quite</a:t>
            </a:r>
            <a:r>
              <a:rPr lang="en-GB" sz="4000" dirty="0">
                <a:solidFill>
                  <a:srgbClr val="000000"/>
                </a:solidFill>
                <a:effectLst/>
                <a:latin typeface="Twinkl Cursive Looped" panose="02000000000000000000" pitchFamily="2" charset="0"/>
                <a:ea typeface="Times New Roman" panose="02020603050405020304" pitchFamily="18" charset="0"/>
              </a:rPr>
              <a:t> a few islands vanish under water.</a:t>
            </a:r>
          </a:p>
        </p:txBody>
      </p:sp>
    </p:spTree>
    <p:extLst>
      <p:ext uri="{BB962C8B-B14F-4D97-AF65-F5344CB8AC3E}">
        <p14:creationId xmlns:p14="http://schemas.microsoft.com/office/powerpoint/2010/main" val="24588739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3194232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Too much rain causes floods and these floods are getting more violent every year.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56972392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Autumn 2</a:t>
            </a:r>
          </a:p>
          <a:p>
            <a:r>
              <a:rPr lang="en-GB" sz="7200" dirty="0">
                <a:latin typeface="Twinkl Cursive Looped" panose="02000000000000000000" pitchFamily="2" charset="0"/>
              </a:rPr>
              <a:t>Week 2 - Thursday</a:t>
            </a:r>
          </a:p>
          <a:p>
            <a:endParaRPr lang="en-GB" sz="7200" dirty="0"/>
          </a:p>
        </p:txBody>
      </p:sp>
    </p:spTree>
    <p:extLst>
      <p:ext uri="{BB962C8B-B14F-4D97-AF65-F5344CB8AC3E}">
        <p14:creationId xmlns:p14="http://schemas.microsoft.com/office/powerpoint/2010/main" val="389198980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AF1CE9E-7603-A788-8C28-C7EE3B3B7BE4}"/>
              </a:ext>
            </a:extLst>
          </p:cNvPr>
          <p:cNvPicPr>
            <a:picLocks noChangeAspect="1"/>
          </p:cNvPicPr>
          <p:nvPr/>
        </p:nvPicPr>
        <p:blipFill rotWithShape="1">
          <a:blip r:embed="rId2"/>
          <a:srcRect l="16071" t="11648" r="14821" b="7837"/>
          <a:stretch/>
        </p:blipFill>
        <p:spPr>
          <a:xfrm>
            <a:off x="653143" y="0"/>
            <a:ext cx="10401300" cy="6813254"/>
          </a:xfrm>
          <a:prstGeom prst="rect">
            <a:avLst/>
          </a:prstGeom>
        </p:spPr>
      </p:pic>
    </p:spTree>
    <p:extLst>
      <p:ext uri="{BB962C8B-B14F-4D97-AF65-F5344CB8AC3E}">
        <p14:creationId xmlns:p14="http://schemas.microsoft.com/office/powerpoint/2010/main" val="396489596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986350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a:t>
            </a:r>
          </a:p>
        </p:txBody>
      </p:sp>
    </p:spTree>
    <p:extLst>
      <p:ext uri="{BB962C8B-B14F-4D97-AF65-F5344CB8AC3E}">
        <p14:creationId xmlns:p14="http://schemas.microsoft.com/office/powerpoint/2010/main" val="154055124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52262504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91899" y="364183"/>
            <a:ext cx="10515600" cy="1481650"/>
          </a:xfrm>
        </p:spPr>
        <p:txBody>
          <a:bodyPr>
            <a:normAutofit fontScale="90000"/>
          </a:bodyPr>
          <a:lstStyle/>
          <a:p>
            <a:pPr algn="ctr"/>
            <a:r>
              <a:rPr lang="en-GB" sz="10700" dirty="0">
                <a:latin typeface="Twinkl Cursive Looped" panose="02000000000000000000" pitchFamily="2" charset="0"/>
              </a:rPr>
              <a:t>behind</a:t>
            </a:r>
            <a:r>
              <a:rPr lang="en-GB" dirty="0">
                <a:latin typeface="Twinkl Cursive Looped" panose="02000000000000000000" pitchFamily="2" charset="0"/>
              </a:rPr>
              <a:t> </a:t>
            </a:r>
          </a:p>
        </p:txBody>
      </p:sp>
      <p:pic>
        <p:nvPicPr>
          <p:cNvPr id="3" name="Picture 2" descr="Bushes Dog Stock Illustrations – 384 Bushes Dog Stock Illustrations,  Vectors &amp; Clipart - Dreamstime">
            <a:extLst>
              <a:ext uri="{FF2B5EF4-FFF2-40B4-BE49-F238E27FC236}">
                <a16:creationId xmlns:a16="http://schemas.microsoft.com/office/drawing/2014/main" id="{6C2FFED7-5B2E-1248-2481-DAAB7759FC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899" y="528638"/>
            <a:ext cx="2390775" cy="19145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4F4355E-F814-E857-A9BF-06CEDCF7A45D}"/>
              </a:ext>
            </a:extLst>
          </p:cNvPr>
          <p:cNvSpPr txBox="1"/>
          <p:nvPr/>
        </p:nvSpPr>
        <p:spPr>
          <a:xfrm>
            <a:off x="831849" y="5200137"/>
            <a:ext cx="8736693" cy="1107996"/>
          </a:xfrm>
          <a:prstGeom prst="rect">
            <a:avLst/>
          </a:prstGeom>
          <a:noFill/>
        </p:spPr>
        <p:txBody>
          <a:bodyPr wrap="square">
            <a:spAutoFit/>
          </a:bodyPr>
          <a:lstStyle/>
          <a:p>
            <a:r>
              <a:rPr lang="en-GB" sz="6600" dirty="0">
                <a:latin typeface="Twinkl Cursive Looped" panose="02000000000000000000" pitchFamily="2" charset="0"/>
              </a:rPr>
              <a:t>Definition – hidden</a:t>
            </a:r>
            <a:endParaRPr lang="en-GB" sz="6600" dirty="0"/>
          </a:p>
        </p:txBody>
      </p:sp>
      <p:sp>
        <p:nvSpPr>
          <p:cNvPr id="6" name="TextBox 5">
            <a:extLst>
              <a:ext uri="{FF2B5EF4-FFF2-40B4-BE49-F238E27FC236}">
                <a16:creationId xmlns:a16="http://schemas.microsoft.com/office/drawing/2014/main" id="{970C7F1B-1D8E-BA85-1A48-FEBE5AEAD36A}"/>
              </a:ext>
            </a:extLst>
          </p:cNvPr>
          <p:cNvSpPr txBox="1"/>
          <p:nvPr/>
        </p:nvSpPr>
        <p:spPr>
          <a:xfrm>
            <a:off x="3662134" y="3044943"/>
            <a:ext cx="5563509" cy="1107996"/>
          </a:xfrm>
          <a:prstGeom prst="rect">
            <a:avLst/>
          </a:prstGeom>
          <a:noFill/>
        </p:spPr>
        <p:txBody>
          <a:bodyPr wrap="square">
            <a:spAutoFit/>
          </a:bodyPr>
          <a:lstStyle/>
          <a:p>
            <a:r>
              <a:rPr lang="en-GB" sz="6600" dirty="0">
                <a:latin typeface="Twinkl Cursive Looped" panose="02000000000000000000" pitchFamily="2" charset="0"/>
              </a:rPr>
              <a:t>PREPOSITION</a:t>
            </a:r>
            <a:endParaRPr lang="en-GB" sz="6600" dirty="0"/>
          </a:p>
        </p:txBody>
      </p:sp>
    </p:spTree>
    <p:extLst>
      <p:ext uri="{BB962C8B-B14F-4D97-AF65-F5344CB8AC3E}">
        <p14:creationId xmlns:p14="http://schemas.microsoft.com/office/powerpoint/2010/main" val="2262642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dog was behind the bush.  </a:t>
            </a:r>
          </a:p>
        </p:txBody>
      </p:sp>
      <p:sp>
        <p:nvSpPr>
          <p:cNvPr id="4" name="Title 1">
            <a:extLst>
              <a:ext uri="{FF2B5EF4-FFF2-40B4-BE49-F238E27FC236}">
                <a16:creationId xmlns:a16="http://schemas.microsoft.com/office/drawing/2014/main" id="{0FBD778E-F846-CCC3-92D0-176E7867452F}"/>
              </a:ext>
            </a:extLst>
          </p:cNvPr>
          <p:cNvSpPr txBox="1">
            <a:spLocks/>
          </p:cNvSpPr>
          <p:nvPr/>
        </p:nvSpPr>
        <p:spPr>
          <a:xfrm>
            <a:off x="5568045" y="3592979"/>
            <a:ext cx="2188026"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664699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92634320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72622" y="5166623"/>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go up</a:t>
            </a:r>
          </a:p>
        </p:txBody>
      </p:sp>
      <p:pic>
        <p:nvPicPr>
          <p:cNvPr id="3" name="Picture 2" descr="Mountain Climbers, Mountain Vector, Hand, Avoid Big Picture PNG Transparent  Clipart Image and PSD File for Free Download | Mountain sketch, Mountain  climbers, Climbers">
            <a:extLst>
              <a:ext uri="{FF2B5EF4-FFF2-40B4-BE49-F238E27FC236}">
                <a16:creationId xmlns:a16="http://schemas.microsoft.com/office/drawing/2014/main" id="{47FA2379-1B17-896F-BEFE-F8F956ACB1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0" y="303439"/>
            <a:ext cx="2019300" cy="22669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AF31B5FE-B30D-B5BE-3A31-529EBC3FDECA}"/>
              </a:ext>
            </a:extLst>
          </p:cNvPr>
          <p:cNvSpPr txBox="1"/>
          <p:nvPr/>
        </p:nvSpPr>
        <p:spPr>
          <a:xfrm>
            <a:off x="3604533" y="729734"/>
            <a:ext cx="6098720" cy="1569660"/>
          </a:xfrm>
          <a:prstGeom prst="rect">
            <a:avLst/>
          </a:prstGeom>
          <a:noFill/>
        </p:spPr>
        <p:txBody>
          <a:bodyPr wrap="square">
            <a:spAutoFit/>
          </a:bodyPr>
          <a:lstStyle/>
          <a:p>
            <a:r>
              <a:rPr lang="en-GB" sz="9600" dirty="0">
                <a:latin typeface="Twinkl Cursive Looped" panose="02000000000000000000" pitchFamily="2" charset="0"/>
              </a:rPr>
              <a:t>climb</a:t>
            </a:r>
            <a:endParaRPr lang="en-GB" sz="9600" dirty="0"/>
          </a:p>
        </p:txBody>
      </p:sp>
      <p:sp>
        <p:nvSpPr>
          <p:cNvPr id="6" name="TextBox 5">
            <a:extLst>
              <a:ext uri="{FF2B5EF4-FFF2-40B4-BE49-F238E27FC236}">
                <a16:creationId xmlns:a16="http://schemas.microsoft.com/office/drawing/2014/main" id="{2D6777ED-1316-CF35-9DD8-752C6D52936B}"/>
              </a:ext>
            </a:extLst>
          </p:cNvPr>
          <p:cNvSpPr txBox="1"/>
          <p:nvPr/>
        </p:nvSpPr>
        <p:spPr>
          <a:xfrm>
            <a:off x="4127047" y="3325968"/>
            <a:ext cx="6098720" cy="1200329"/>
          </a:xfrm>
          <a:prstGeom prst="rect">
            <a:avLst/>
          </a:prstGeom>
          <a:noFill/>
        </p:spPr>
        <p:txBody>
          <a:bodyPr wrap="square">
            <a:spAutoFit/>
          </a:bodyPr>
          <a:lstStyle/>
          <a:p>
            <a:r>
              <a:rPr lang="en-GB" sz="7200" dirty="0">
                <a:latin typeface="Twinkl Cursive Looped" panose="02000000000000000000" pitchFamily="2" charset="0"/>
              </a:rPr>
              <a:t>VERB</a:t>
            </a:r>
            <a:endParaRPr lang="en-GB" sz="7200" dirty="0"/>
          </a:p>
        </p:txBody>
      </p:sp>
    </p:spTree>
    <p:extLst>
      <p:ext uri="{BB962C8B-B14F-4D97-AF65-F5344CB8AC3E}">
        <p14:creationId xmlns:p14="http://schemas.microsoft.com/office/powerpoint/2010/main" val="975187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Many people climb mountains for enjoyment.  </a:t>
            </a:r>
          </a:p>
        </p:txBody>
      </p:sp>
      <p:sp>
        <p:nvSpPr>
          <p:cNvPr id="4" name="Title 1">
            <a:extLst>
              <a:ext uri="{FF2B5EF4-FFF2-40B4-BE49-F238E27FC236}">
                <a16:creationId xmlns:a16="http://schemas.microsoft.com/office/drawing/2014/main" id="{5B6D344F-507E-A826-5E01-C14F339D023D}"/>
              </a:ext>
            </a:extLst>
          </p:cNvPr>
          <p:cNvSpPr txBox="1">
            <a:spLocks/>
          </p:cNvSpPr>
          <p:nvPr/>
        </p:nvSpPr>
        <p:spPr>
          <a:xfrm>
            <a:off x="4995637" y="2852154"/>
            <a:ext cx="1780720"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4039299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-al</a:t>
            </a:r>
          </a:p>
        </p:txBody>
      </p:sp>
    </p:spTree>
    <p:extLst>
      <p:ext uri="{BB962C8B-B14F-4D97-AF65-F5344CB8AC3E}">
        <p14:creationId xmlns:p14="http://schemas.microsoft.com/office/powerpoint/2010/main" val="417260567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a:t>
            </a:r>
          </a:p>
        </p:txBody>
      </p:sp>
    </p:spTree>
    <p:extLst>
      <p:ext uri="{BB962C8B-B14F-4D97-AF65-F5344CB8AC3E}">
        <p14:creationId xmlns:p14="http://schemas.microsoft.com/office/powerpoint/2010/main" val="961565742"/>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-al </a:t>
            </a:r>
            <a:br>
              <a:rPr lang="en-GB" dirty="0">
                <a:latin typeface="Twinkl Cursive Looped" panose="02000000000000000000" pitchFamily="2" charset="0"/>
              </a:rPr>
            </a:br>
            <a:r>
              <a:rPr lang="en-GB" dirty="0">
                <a:latin typeface="Twinkl Cursive Looped" panose="02000000000000000000" pitchFamily="2" charset="0"/>
              </a:rPr>
              <a:t>Not many nouns end in –al, but</a:t>
            </a:r>
            <a:br>
              <a:rPr lang="en-GB" dirty="0">
                <a:latin typeface="Twinkl Cursive Looped" panose="02000000000000000000" pitchFamily="2" charset="0"/>
              </a:rPr>
            </a:br>
            <a:r>
              <a:rPr lang="en-GB" dirty="0">
                <a:latin typeface="Twinkl Cursive Looped" panose="02000000000000000000" pitchFamily="2" charset="0"/>
              </a:rPr>
              <a:t>many adjectives do.</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7378652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tidal</a:t>
            </a:r>
          </a:p>
        </p:txBody>
      </p:sp>
      <p:sp>
        <p:nvSpPr>
          <p:cNvPr id="3" name="Rectangle 2">
            <a:extLst>
              <a:ext uri="{FF2B5EF4-FFF2-40B4-BE49-F238E27FC236}">
                <a16:creationId xmlns:a16="http://schemas.microsoft.com/office/drawing/2014/main" id="{13BB5EC0-7A96-4D29-A835-6FAE896C31A4}"/>
              </a:ext>
            </a:extLst>
          </p:cNvPr>
          <p:cNvSpPr/>
          <p:nvPr/>
        </p:nvSpPr>
        <p:spPr>
          <a:xfrm>
            <a:off x="6531427"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482" name="Picture 2" descr="wave clipart - Clip Art Library">
            <a:extLst>
              <a:ext uri="{FF2B5EF4-FFF2-40B4-BE49-F238E27FC236}">
                <a16:creationId xmlns:a16="http://schemas.microsoft.com/office/drawing/2014/main" id="{ACAC32D9-C3BD-72C9-C37A-0A5E5A3D2A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71666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2297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-al </a:t>
            </a:r>
            <a:br>
              <a:rPr lang="en-GB" dirty="0">
                <a:latin typeface="Twinkl Cursive Looped" panose="02000000000000000000" pitchFamily="2" charset="0"/>
              </a:rPr>
            </a:br>
            <a:r>
              <a:rPr lang="en-GB" dirty="0">
                <a:latin typeface="Twinkl Cursive Looped" panose="02000000000000000000" pitchFamily="2" charset="0"/>
              </a:rPr>
              <a:t>Not many nouns end in –al, but</a:t>
            </a:r>
            <a:br>
              <a:rPr lang="en-GB" dirty="0">
                <a:latin typeface="Twinkl Cursive Looped" panose="02000000000000000000" pitchFamily="2" charset="0"/>
              </a:rPr>
            </a:br>
            <a:r>
              <a:rPr lang="en-GB" dirty="0">
                <a:latin typeface="Twinkl Cursive Looped" panose="02000000000000000000" pitchFamily="2" charset="0"/>
              </a:rPr>
              <a:t>many adjectives do.</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6354511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regal</a:t>
            </a:r>
          </a:p>
        </p:txBody>
      </p:sp>
      <p:sp>
        <p:nvSpPr>
          <p:cNvPr id="3" name="Rectangle 2">
            <a:extLst>
              <a:ext uri="{FF2B5EF4-FFF2-40B4-BE49-F238E27FC236}">
                <a16:creationId xmlns:a16="http://schemas.microsoft.com/office/drawing/2014/main" id="{0366E0B6-702E-4814-82C6-08CA2D13F3C9}"/>
              </a:ext>
            </a:extLst>
          </p:cNvPr>
          <p:cNvSpPr/>
          <p:nvPr/>
        </p:nvSpPr>
        <p:spPr>
          <a:xfrm>
            <a:off x="6384473" y="3673929"/>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458" name="Picture 2" descr="Regal Chair Png Silla De Club Penguin - Clip Art Library">
            <a:extLst>
              <a:ext uri="{FF2B5EF4-FFF2-40B4-BE49-F238E27FC236}">
                <a16:creationId xmlns:a16="http://schemas.microsoft.com/office/drawing/2014/main" id="{F2F38A50-97ED-A8CE-A0A5-966C4C05D4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9379" y="759279"/>
            <a:ext cx="1562100" cy="2914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3800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nasal</a:t>
            </a:r>
          </a:p>
        </p:txBody>
      </p:sp>
      <p:sp>
        <p:nvSpPr>
          <p:cNvPr id="3" name="Rectangle 2">
            <a:extLst>
              <a:ext uri="{FF2B5EF4-FFF2-40B4-BE49-F238E27FC236}">
                <a16:creationId xmlns:a16="http://schemas.microsoft.com/office/drawing/2014/main" id="{4BCBA2DA-E95C-434C-BE81-320E182AE5EF}"/>
              </a:ext>
            </a:extLst>
          </p:cNvPr>
          <p:cNvSpPr/>
          <p:nvPr/>
        </p:nvSpPr>
        <p:spPr>
          <a:xfrm>
            <a:off x="6400801"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434" name="Picture 2" descr="clip art of nose - Clip Art Library">
            <a:extLst>
              <a:ext uri="{FF2B5EF4-FFF2-40B4-BE49-F238E27FC236}">
                <a16:creationId xmlns:a16="http://schemas.microsoft.com/office/drawing/2014/main" id="{90DFBD41-F6C8-E2F7-84CD-3D8D70FC3B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4221" y="640216"/>
            <a:ext cx="2095500" cy="2181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8556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loyal</a:t>
            </a:r>
          </a:p>
        </p:txBody>
      </p:sp>
      <p:sp>
        <p:nvSpPr>
          <p:cNvPr id="3" name="Rectangle 2">
            <a:extLst>
              <a:ext uri="{FF2B5EF4-FFF2-40B4-BE49-F238E27FC236}">
                <a16:creationId xmlns:a16="http://schemas.microsoft.com/office/drawing/2014/main" id="{162CC6E8-06E9-4F6E-A75B-C2FED721CE28}"/>
              </a:ext>
            </a:extLst>
          </p:cNvPr>
          <p:cNvSpPr/>
          <p:nvPr/>
        </p:nvSpPr>
        <p:spPr>
          <a:xfrm>
            <a:off x="6335487" y="3706586"/>
            <a:ext cx="685798"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7106" name="Picture 2" descr="Loyal Friends Clipart Clip Art Images - Good Friends Clipart – Stunning  free transparent png clipart images free download">
            <a:extLst>
              <a:ext uri="{FF2B5EF4-FFF2-40B4-BE49-F238E27FC236}">
                <a16:creationId xmlns:a16="http://schemas.microsoft.com/office/drawing/2014/main" id="{57FEF79E-3956-8074-9B41-8182783BC9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211" y="647700"/>
            <a:ext cx="272415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273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71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03255571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Homophones and near homophones</a:t>
            </a:r>
          </a:p>
        </p:txBody>
      </p:sp>
    </p:spTree>
    <p:extLst>
      <p:ext uri="{BB962C8B-B14F-4D97-AF65-F5344CB8AC3E}">
        <p14:creationId xmlns:p14="http://schemas.microsoft.com/office/powerpoint/2010/main" val="23053035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highlight>
                  <a:srgbClr val="FFFF00"/>
                </a:highlight>
                <a:latin typeface="Twinkl Cursive Looped" panose="02000000000000000000" pitchFamily="2" charset="0"/>
              </a:rPr>
              <a:t>homo</a:t>
            </a:r>
            <a:r>
              <a:rPr lang="en-GB" dirty="0">
                <a:highlight>
                  <a:srgbClr val="00FF00"/>
                </a:highlight>
                <a:latin typeface="Twinkl Cursive Looped" panose="02000000000000000000" pitchFamily="2" charset="0"/>
              </a:rPr>
              <a:t>phones</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homo = same</a:t>
            </a:r>
            <a:br>
              <a:rPr lang="en-GB" dirty="0">
                <a:latin typeface="Twinkl Cursive Looped" panose="02000000000000000000" pitchFamily="2" charset="0"/>
              </a:rPr>
            </a:br>
            <a:r>
              <a:rPr lang="en-GB" dirty="0">
                <a:highlight>
                  <a:srgbClr val="00FF00"/>
                </a:highlight>
                <a:latin typeface="Twinkl Cursive Looped" panose="02000000000000000000" pitchFamily="2" charset="0"/>
              </a:rPr>
              <a:t>phone = sound</a:t>
            </a:r>
          </a:p>
        </p:txBody>
      </p:sp>
    </p:spTree>
    <p:extLst>
      <p:ext uri="{BB962C8B-B14F-4D97-AF65-F5344CB8AC3E}">
        <p14:creationId xmlns:p14="http://schemas.microsoft.com/office/powerpoint/2010/main" val="54289616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homophones</a:t>
            </a:r>
            <a:br>
              <a:rPr lang="en-GB" dirty="0">
                <a:latin typeface="Twinkl Cursive Looped" panose="02000000000000000000" pitchFamily="2" charset="0"/>
              </a:rPr>
            </a:br>
            <a:r>
              <a:rPr lang="en-GB" dirty="0">
                <a:latin typeface="Twinkl Cursive Looped" panose="02000000000000000000" pitchFamily="2" charset="0"/>
              </a:rPr>
              <a:t>words that sound the same </a:t>
            </a:r>
            <a:br>
              <a:rPr lang="en-GB" dirty="0">
                <a:latin typeface="Twinkl Cursive Looped" panose="02000000000000000000" pitchFamily="2" charset="0"/>
              </a:rPr>
            </a:br>
            <a:r>
              <a:rPr lang="en-GB" i="1" dirty="0">
                <a:latin typeface="Twinkl Cursive Looped" panose="02000000000000000000" pitchFamily="2" charset="0"/>
              </a:rPr>
              <a:t>but mean different things</a:t>
            </a:r>
          </a:p>
        </p:txBody>
      </p:sp>
    </p:spTree>
    <p:extLst>
      <p:ext uri="{BB962C8B-B14F-4D97-AF65-F5344CB8AC3E}">
        <p14:creationId xmlns:p14="http://schemas.microsoft.com/office/powerpoint/2010/main" val="249525186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Near homophones are words that sound very similar but are different.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45268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quiet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089650" y="3681976"/>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1440760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quite</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845629" y="3624943"/>
            <a:ext cx="1045028"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27325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metal</a:t>
            </a:r>
          </a:p>
        </p:txBody>
      </p:sp>
      <p:sp>
        <p:nvSpPr>
          <p:cNvPr id="3" name="Rectangle 2">
            <a:extLst>
              <a:ext uri="{FF2B5EF4-FFF2-40B4-BE49-F238E27FC236}">
                <a16:creationId xmlns:a16="http://schemas.microsoft.com/office/drawing/2014/main" id="{13BB5EC0-7A96-4D29-A835-6FAE896C31A4}"/>
              </a:ext>
            </a:extLst>
          </p:cNvPr>
          <p:cNvSpPr/>
          <p:nvPr/>
        </p:nvSpPr>
        <p:spPr>
          <a:xfrm>
            <a:off x="6743699" y="3545341"/>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10 things you didn't know about metal | Selmach™Machinery">
            <a:extLst>
              <a:ext uri="{FF2B5EF4-FFF2-40B4-BE49-F238E27FC236}">
                <a16:creationId xmlns:a16="http://schemas.microsoft.com/office/drawing/2014/main" id="{9AA74890-6566-EB0C-0140-646B0FBB16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42" y="320449"/>
            <a:ext cx="3027310" cy="2014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4821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95035" y="5040254"/>
            <a:ext cx="11839121"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making little or no noise  </a:t>
            </a:r>
            <a:endParaRPr lang="en-GB" i="1" dirty="0">
              <a:latin typeface="Twinkl Cursive Looped" panose="02000000000000000000" pitchFamily="2" charset="0"/>
            </a:endParaRPr>
          </a:p>
        </p:txBody>
      </p:sp>
      <p:pic>
        <p:nvPicPr>
          <p:cNvPr id="16386" name="Picture 2" descr="13+ Shh Clipart - Preview : Quiet Lips Clipar | HDClipartAll">
            <a:extLst>
              <a:ext uri="{FF2B5EF4-FFF2-40B4-BE49-F238E27FC236}">
                <a16:creationId xmlns:a16="http://schemas.microsoft.com/office/drawing/2014/main" id="{0800601E-0A66-EF21-2BBB-A1501CAC37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718" y="545646"/>
            <a:ext cx="1619250" cy="16192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5FAE5DA-2280-A564-3B3F-D290AF473EB5}"/>
              </a:ext>
            </a:extLst>
          </p:cNvPr>
          <p:cNvSpPr txBox="1"/>
          <p:nvPr/>
        </p:nvSpPr>
        <p:spPr>
          <a:xfrm>
            <a:off x="3735161" y="31832"/>
            <a:ext cx="6098720" cy="1323439"/>
          </a:xfrm>
          <a:prstGeom prst="rect">
            <a:avLst/>
          </a:prstGeom>
          <a:noFill/>
        </p:spPr>
        <p:txBody>
          <a:bodyPr wrap="square">
            <a:spAutoFit/>
          </a:bodyPr>
          <a:lstStyle/>
          <a:p>
            <a:r>
              <a:rPr lang="en-GB" sz="8000" dirty="0">
                <a:latin typeface="Twinkl Cursive Looped" panose="02000000000000000000" pitchFamily="2" charset="0"/>
              </a:rPr>
              <a:t>quiet</a:t>
            </a:r>
            <a:endParaRPr lang="en-GB" sz="8000" dirty="0"/>
          </a:p>
        </p:txBody>
      </p:sp>
      <p:sp>
        <p:nvSpPr>
          <p:cNvPr id="5" name="TextBox 4">
            <a:extLst>
              <a:ext uri="{FF2B5EF4-FFF2-40B4-BE49-F238E27FC236}">
                <a16:creationId xmlns:a16="http://schemas.microsoft.com/office/drawing/2014/main" id="{457942C8-5DBF-94E3-FBC6-6A9C3358CDAB}"/>
              </a:ext>
            </a:extLst>
          </p:cNvPr>
          <p:cNvSpPr txBox="1"/>
          <p:nvPr/>
        </p:nvSpPr>
        <p:spPr>
          <a:xfrm>
            <a:off x="3463018" y="2047898"/>
            <a:ext cx="6098720" cy="1323439"/>
          </a:xfrm>
          <a:prstGeom prst="rect">
            <a:avLst/>
          </a:prstGeom>
          <a:noFill/>
        </p:spPr>
        <p:txBody>
          <a:bodyPr wrap="square">
            <a:spAutoFit/>
          </a:bodyPr>
          <a:lstStyle/>
          <a:p>
            <a:r>
              <a:rPr lang="en-GB" sz="8000" dirty="0">
                <a:latin typeface="Twinkl Cursive Looped" panose="02000000000000000000" pitchFamily="2" charset="0"/>
              </a:rPr>
              <a:t>ADJECTIVE</a:t>
            </a:r>
            <a:endParaRPr lang="en-GB" sz="8000" dirty="0"/>
          </a:p>
        </p:txBody>
      </p:sp>
    </p:spTree>
    <p:extLst>
      <p:ext uri="{BB962C8B-B14F-4D97-AF65-F5344CB8AC3E}">
        <p14:creationId xmlns:p14="http://schemas.microsoft.com/office/powerpoint/2010/main" val="1856190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95035" y="5040254"/>
            <a:ext cx="11839121"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to the utmost or most absolute extent or degree; absolutely; completely</a:t>
            </a: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05FAE5DA-2280-A564-3B3F-D290AF473EB5}"/>
              </a:ext>
            </a:extLst>
          </p:cNvPr>
          <p:cNvSpPr txBox="1"/>
          <p:nvPr/>
        </p:nvSpPr>
        <p:spPr>
          <a:xfrm>
            <a:off x="3735161" y="31832"/>
            <a:ext cx="6098720" cy="1323439"/>
          </a:xfrm>
          <a:prstGeom prst="rect">
            <a:avLst/>
          </a:prstGeom>
          <a:noFill/>
        </p:spPr>
        <p:txBody>
          <a:bodyPr wrap="square">
            <a:spAutoFit/>
          </a:bodyPr>
          <a:lstStyle/>
          <a:p>
            <a:r>
              <a:rPr lang="en-GB" sz="8000" dirty="0">
                <a:latin typeface="Twinkl Cursive Looped" panose="02000000000000000000" pitchFamily="2" charset="0"/>
              </a:rPr>
              <a:t>quite</a:t>
            </a:r>
            <a:endParaRPr lang="en-GB" sz="8000" dirty="0"/>
          </a:p>
        </p:txBody>
      </p:sp>
      <p:sp>
        <p:nvSpPr>
          <p:cNvPr id="5" name="TextBox 4">
            <a:extLst>
              <a:ext uri="{FF2B5EF4-FFF2-40B4-BE49-F238E27FC236}">
                <a16:creationId xmlns:a16="http://schemas.microsoft.com/office/drawing/2014/main" id="{457942C8-5DBF-94E3-FBC6-6A9C3358CDAB}"/>
              </a:ext>
            </a:extLst>
          </p:cNvPr>
          <p:cNvSpPr txBox="1"/>
          <p:nvPr/>
        </p:nvSpPr>
        <p:spPr>
          <a:xfrm>
            <a:off x="3463018" y="2047898"/>
            <a:ext cx="6098720" cy="1323439"/>
          </a:xfrm>
          <a:prstGeom prst="rect">
            <a:avLst/>
          </a:prstGeom>
          <a:noFill/>
        </p:spPr>
        <p:txBody>
          <a:bodyPr wrap="square">
            <a:spAutoFit/>
          </a:bodyPr>
          <a:lstStyle/>
          <a:p>
            <a:r>
              <a:rPr lang="en-GB" sz="8000" dirty="0">
                <a:latin typeface="Twinkl Cursive Looped" panose="02000000000000000000" pitchFamily="2" charset="0"/>
              </a:rPr>
              <a:t>ADVERB</a:t>
            </a:r>
            <a:endParaRPr lang="en-GB" sz="8000" dirty="0"/>
          </a:p>
        </p:txBody>
      </p:sp>
      <p:pic>
        <p:nvPicPr>
          <p:cNvPr id="3" name="Picture 2" descr="Feed refusers - strategies and options - Reflux Infants Support Association  Inc">
            <a:extLst>
              <a:ext uri="{FF2B5EF4-FFF2-40B4-BE49-F238E27FC236}">
                <a16:creationId xmlns:a16="http://schemas.microsoft.com/office/drawing/2014/main" id="{3111B9AB-C70F-CB83-010D-BB71FBAED2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078" y="449717"/>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9433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It is quiet in the playground.</a:t>
            </a:r>
            <a:endParaRPr lang="en-GB" i="1" dirty="0"/>
          </a:p>
        </p:txBody>
      </p:sp>
      <p:sp>
        <p:nvSpPr>
          <p:cNvPr id="3" name="Title 1">
            <a:extLst>
              <a:ext uri="{FF2B5EF4-FFF2-40B4-BE49-F238E27FC236}">
                <a16:creationId xmlns:a16="http://schemas.microsoft.com/office/drawing/2014/main" id="{5CD04E3C-8389-6451-F077-C4A5DE1F377C}"/>
              </a:ext>
            </a:extLst>
          </p:cNvPr>
          <p:cNvSpPr txBox="1">
            <a:spLocks/>
          </p:cNvSpPr>
          <p:nvPr/>
        </p:nvSpPr>
        <p:spPr>
          <a:xfrm>
            <a:off x="2922814" y="3592979"/>
            <a:ext cx="1616528"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439822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 have had quite enough food for today.</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0EC64B39-7AEF-E102-F5C9-7C96B5803949}"/>
              </a:ext>
            </a:extLst>
          </p:cNvPr>
          <p:cNvSpPr txBox="1">
            <a:spLocks/>
          </p:cNvSpPr>
          <p:nvPr/>
        </p:nvSpPr>
        <p:spPr>
          <a:xfrm>
            <a:off x="4637314" y="2852154"/>
            <a:ext cx="1616528"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652566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0683040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9806" y="5376350"/>
            <a:ext cx="12102194"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used before an amount to indicate how often something happens</a:t>
            </a:r>
            <a:endParaRPr lang="en-GB" i="1" dirty="0">
              <a:latin typeface="Twinkl Cursive Looped" panose="02000000000000000000" pitchFamily="2" charset="0"/>
            </a:endParaRPr>
          </a:p>
        </p:txBody>
      </p:sp>
      <p:pic>
        <p:nvPicPr>
          <p:cNvPr id="10242" name="Picture 2" descr="all clipart - Clip Art Library">
            <a:extLst>
              <a:ext uri="{FF2B5EF4-FFF2-40B4-BE49-F238E27FC236}">
                <a16:creationId xmlns:a16="http://schemas.microsoft.com/office/drawing/2014/main" id="{015BAD7B-B908-AEB4-4140-6680201C66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423863"/>
            <a:ext cx="2152650" cy="2124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85E0021-0840-C2B4-F943-29EF974334B3}"/>
              </a:ext>
            </a:extLst>
          </p:cNvPr>
          <p:cNvSpPr txBox="1"/>
          <p:nvPr/>
        </p:nvSpPr>
        <p:spPr>
          <a:xfrm>
            <a:off x="4257675" y="423863"/>
            <a:ext cx="6098720" cy="1323439"/>
          </a:xfrm>
          <a:prstGeom prst="rect">
            <a:avLst/>
          </a:prstGeom>
          <a:noFill/>
        </p:spPr>
        <p:txBody>
          <a:bodyPr wrap="square">
            <a:spAutoFit/>
          </a:bodyPr>
          <a:lstStyle/>
          <a:p>
            <a:r>
              <a:rPr lang="en-GB" sz="8000" dirty="0">
                <a:latin typeface="Twinkl Cursive Looped" panose="02000000000000000000" pitchFamily="2" charset="0"/>
              </a:rPr>
              <a:t>every</a:t>
            </a:r>
            <a:endParaRPr lang="en-GB" sz="8000" dirty="0"/>
          </a:p>
        </p:txBody>
      </p:sp>
      <p:sp>
        <p:nvSpPr>
          <p:cNvPr id="5" name="TextBox 4">
            <a:extLst>
              <a:ext uri="{FF2B5EF4-FFF2-40B4-BE49-F238E27FC236}">
                <a16:creationId xmlns:a16="http://schemas.microsoft.com/office/drawing/2014/main" id="{930C4081-C77D-ED9F-B669-E80E7B146F07}"/>
              </a:ext>
            </a:extLst>
          </p:cNvPr>
          <p:cNvSpPr txBox="1"/>
          <p:nvPr/>
        </p:nvSpPr>
        <p:spPr>
          <a:xfrm>
            <a:off x="3461657" y="2718294"/>
            <a:ext cx="6894738" cy="1015663"/>
          </a:xfrm>
          <a:prstGeom prst="rect">
            <a:avLst/>
          </a:prstGeom>
          <a:noFill/>
        </p:spPr>
        <p:txBody>
          <a:bodyPr wrap="square">
            <a:spAutoFit/>
          </a:bodyPr>
          <a:lstStyle/>
          <a:p>
            <a:r>
              <a:rPr lang="en-GB" sz="6000" dirty="0">
                <a:latin typeface="Twinkl Cursive Looped" panose="02000000000000000000" pitchFamily="2" charset="0"/>
              </a:rPr>
              <a:t>DETERMINER</a:t>
            </a:r>
            <a:endParaRPr lang="en-GB" sz="6000" dirty="0"/>
          </a:p>
        </p:txBody>
      </p:sp>
    </p:spTree>
    <p:extLst>
      <p:ext uri="{BB962C8B-B14F-4D97-AF65-F5344CB8AC3E}">
        <p14:creationId xmlns:p14="http://schemas.microsoft.com/office/powerpoint/2010/main" val="241241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Christmas happens every year.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3AEC175-2AF6-0EE3-DBA1-49EB4744D1D9}"/>
              </a:ext>
            </a:extLst>
          </p:cNvPr>
          <p:cNvSpPr txBox="1">
            <a:spLocks/>
          </p:cNvSpPr>
          <p:nvPr/>
        </p:nvSpPr>
        <p:spPr>
          <a:xfrm>
            <a:off x="7462157" y="3592979"/>
            <a:ext cx="1616528"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751361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0978" y="641065"/>
            <a:ext cx="10515600" cy="1481650"/>
          </a:xfrm>
        </p:spPr>
        <p:txBody>
          <a:bodyPr>
            <a:normAutofit fontScale="90000"/>
          </a:bodyPr>
          <a:lstStyle/>
          <a:p>
            <a:pPr algn="ctr"/>
            <a:r>
              <a:rPr lang="en-GB" dirty="0">
                <a:latin typeface="Twinkl Cursive Looped" panose="02000000000000000000" pitchFamily="2" charset="0"/>
              </a:rPr>
              <a:t>everybody</a:t>
            </a:r>
            <a:br>
              <a:rPr lang="en-GB" dirty="0">
                <a:latin typeface="Twinkl Cursive Looped" panose="02000000000000000000" pitchFamily="2" charset="0"/>
              </a:rPr>
            </a:br>
            <a:endParaRPr lang="en-GB" i="1" dirty="0"/>
          </a:p>
        </p:txBody>
      </p:sp>
      <p:pic>
        <p:nvPicPr>
          <p:cNvPr id="11266" name="Picture 2" descr="900+ Everyone Clip Art | Royalty Free - GoGraph">
            <a:extLst>
              <a:ext uri="{FF2B5EF4-FFF2-40B4-BE49-F238E27FC236}">
                <a16:creationId xmlns:a16="http://schemas.microsoft.com/office/drawing/2014/main" id="{8768BF12-09F7-845E-A8CC-87CE0A36836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694"/>
          <a:stretch/>
        </p:blipFill>
        <p:spPr bwMode="auto">
          <a:xfrm>
            <a:off x="525916" y="517753"/>
            <a:ext cx="2486025" cy="160496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E177474-7639-96CF-5FB3-6ADA9D196EB3}"/>
              </a:ext>
            </a:extLst>
          </p:cNvPr>
          <p:cNvSpPr txBox="1"/>
          <p:nvPr/>
        </p:nvSpPr>
        <p:spPr>
          <a:xfrm>
            <a:off x="831850" y="5335919"/>
            <a:ext cx="10515600" cy="769441"/>
          </a:xfrm>
          <a:prstGeom prst="rect">
            <a:avLst/>
          </a:prstGeom>
          <a:noFill/>
        </p:spPr>
        <p:txBody>
          <a:bodyPr wrap="square">
            <a:spAutoFit/>
          </a:bodyPr>
          <a:lstStyle/>
          <a:p>
            <a:r>
              <a:rPr lang="en-GB" sz="4400" dirty="0">
                <a:latin typeface="Twinkl Cursive Looped" panose="02000000000000000000" pitchFamily="2" charset="0"/>
              </a:rPr>
              <a:t>Definition -every person </a:t>
            </a:r>
            <a:endParaRPr lang="en-GB" sz="4400" dirty="0"/>
          </a:p>
        </p:txBody>
      </p:sp>
      <p:sp>
        <p:nvSpPr>
          <p:cNvPr id="6" name="TextBox 5">
            <a:extLst>
              <a:ext uri="{FF2B5EF4-FFF2-40B4-BE49-F238E27FC236}">
                <a16:creationId xmlns:a16="http://schemas.microsoft.com/office/drawing/2014/main" id="{68E72828-F5C3-4EA0-F1A2-4E06C09032CB}"/>
              </a:ext>
            </a:extLst>
          </p:cNvPr>
          <p:cNvSpPr txBox="1"/>
          <p:nvPr/>
        </p:nvSpPr>
        <p:spPr>
          <a:xfrm>
            <a:off x="4437290" y="2805987"/>
            <a:ext cx="6098720" cy="923330"/>
          </a:xfrm>
          <a:prstGeom prst="rect">
            <a:avLst/>
          </a:prstGeom>
          <a:noFill/>
        </p:spPr>
        <p:txBody>
          <a:bodyPr wrap="square">
            <a:spAutoFit/>
          </a:bodyPr>
          <a:lstStyle/>
          <a:p>
            <a:r>
              <a:rPr lang="en-GB" sz="5400" b="0" i="0" dirty="0">
                <a:solidFill>
                  <a:srgbClr val="111111"/>
                </a:solidFill>
                <a:effectLst/>
                <a:latin typeface="Roboto" panose="02000000000000000000" pitchFamily="2" charset="0"/>
              </a:rPr>
              <a:t>PRONOUN</a:t>
            </a:r>
            <a:endParaRPr lang="en-GB" sz="5400" dirty="0"/>
          </a:p>
        </p:txBody>
      </p:sp>
    </p:spTree>
    <p:extLst>
      <p:ext uri="{BB962C8B-B14F-4D97-AF65-F5344CB8AC3E}">
        <p14:creationId xmlns:p14="http://schemas.microsoft.com/office/powerpoint/2010/main" val="3609343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Everybody laughed at the funny joke.</a:t>
            </a:r>
            <a:br>
              <a:rPr lang="en-GB" dirty="0"/>
            </a:br>
            <a:endParaRPr lang="en-GB" i="1" dirty="0"/>
          </a:p>
        </p:txBody>
      </p:sp>
      <p:sp>
        <p:nvSpPr>
          <p:cNvPr id="3" name="Title 1">
            <a:extLst>
              <a:ext uri="{FF2B5EF4-FFF2-40B4-BE49-F238E27FC236}">
                <a16:creationId xmlns:a16="http://schemas.microsoft.com/office/drawing/2014/main" id="{26E60425-488C-89D6-6990-AA2876225777}"/>
              </a:ext>
            </a:extLst>
          </p:cNvPr>
          <p:cNvSpPr txBox="1">
            <a:spLocks/>
          </p:cNvSpPr>
          <p:nvPr/>
        </p:nvSpPr>
        <p:spPr>
          <a:xfrm>
            <a:off x="1208314" y="2111329"/>
            <a:ext cx="3200399"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02583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41103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pedal</a:t>
            </a:r>
          </a:p>
        </p:txBody>
      </p:sp>
      <p:sp>
        <p:nvSpPr>
          <p:cNvPr id="3" name="Rectangle 2">
            <a:extLst>
              <a:ext uri="{FF2B5EF4-FFF2-40B4-BE49-F238E27FC236}">
                <a16:creationId xmlns:a16="http://schemas.microsoft.com/office/drawing/2014/main" id="{0366E0B6-702E-4814-82C6-08CA2D13F3C9}"/>
              </a:ext>
            </a:extLst>
          </p:cNvPr>
          <p:cNvSpPr/>
          <p:nvPr/>
        </p:nvSpPr>
        <p:spPr>
          <a:xfrm>
            <a:off x="6384473" y="3673929"/>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What kind of pedals should I use with my cycling shoes? | Trek Bikes (GB)">
            <a:extLst>
              <a:ext uri="{FF2B5EF4-FFF2-40B4-BE49-F238E27FC236}">
                <a16:creationId xmlns:a16="http://schemas.microsoft.com/office/drawing/2014/main" id="{A5842298-FB20-4FF3-9C6C-6CAA811FCB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199" y="489856"/>
            <a:ext cx="3603560" cy="20247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7560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1060450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a:t>
            </a:r>
          </a:p>
        </p:txBody>
      </p:sp>
    </p:spTree>
    <p:extLst>
      <p:ext uri="{BB962C8B-B14F-4D97-AF65-F5344CB8AC3E}">
        <p14:creationId xmlns:p14="http://schemas.microsoft.com/office/powerpoint/2010/main" val="19132297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Bangladesh 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quite</a:t>
            </a:r>
            <a:r>
              <a:rPr lang="en-GB" sz="4000" dirty="0">
                <a:solidFill>
                  <a:srgbClr val="000000"/>
                </a:solidFill>
                <a:effectLst/>
                <a:latin typeface="Twinkl Cursive Looped" panose="02000000000000000000" pitchFamily="2" charset="0"/>
                <a:ea typeface="Times New Roman" panose="02020603050405020304" pitchFamily="18" charset="0"/>
              </a:rPr>
              <a:t> a hot and fertile country.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a:t>
            </a:r>
            <a:r>
              <a:rPr lang="en-GB" sz="4000" dirty="0">
                <a:solidFill>
                  <a:srgbClr val="000000"/>
                </a:solidFill>
                <a:effectLst/>
                <a:latin typeface="Twinkl Cursive Looped" panose="02000000000000000000" pitchFamily="2" charset="0"/>
                <a:ea typeface="Times New Roman" panose="02020603050405020304" pitchFamily="18" charset="0"/>
              </a:rPr>
              <a:t> year it rains for around nine months.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Too</a:t>
            </a:r>
            <a:r>
              <a:rPr lang="en-GB" sz="4000" dirty="0">
                <a:solidFill>
                  <a:srgbClr val="000000"/>
                </a:solidFill>
                <a:effectLst/>
                <a:latin typeface="Twinkl Cursive Looped" panose="02000000000000000000" pitchFamily="2" charset="0"/>
                <a:ea typeface="Times New Roman" panose="02020603050405020304" pitchFamily="18" charset="0"/>
              </a:rPr>
              <a:t> much rain causes floods and these floods are getting more violent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 </a:t>
            </a:r>
            <a:r>
              <a:rPr lang="en-GB" sz="4000" dirty="0">
                <a:solidFill>
                  <a:srgbClr val="000000"/>
                </a:solidFill>
                <a:effectLst/>
                <a:latin typeface="Twinkl Cursive Looped" panose="02000000000000000000" pitchFamily="2" charset="0"/>
                <a:ea typeface="Times New Roman" panose="02020603050405020304" pitchFamily="18" charset="0"/>
              </a:rPr>
              <a:t>year.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They’re</a:t>
            </a:r>
            <a:r>
              <a:rPr lang="en-GB" sz="4000" dirty="0">
                <a:solidFill>
                  <a:srgbClr val="000000"/>
                </a:solidFill>
                <a:effectLst/>
                <a:latin typeface="Twinkl Cursive Looped" panose="02000000000000000000" pitchFamily="2" charset="0"/>
                <a:ea typeface="Times New Roman" panose="02020603050405020304" pitchFamily="18" charset="0"/>
              </a:rPr>
              <a:t> especially dangerous for Bangladeshis who live on sandy islands.  Floods wash away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their</a:t>
            </a:r>
            <a:r>
              <a:rPr lang="en-GB" sz="4000" dirty="0">
                <a:solidFill>
                  <a:srgbClr val="000000"/>
                </a:solidFill>
                <a:effectLst/>
                <a:latin typeface="Twinkl Cursive Looped" panose="02000000000000000000" pitchFamily="2" charset="0"/>
                <a:ea typeface="Times New Roman" panose="02020603050405020304" pitchFamily="18" charset="0"/>
              </a:rPr>
              <a:t> homes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quite</a:t>
            </a:r>
            <a:r>
              <a:rPr lang="en-GB" sz="4000" dirty="0">
                <a:solidFill>
                  <a:srgbClr val="000000"/>
                </a:solidFill>
                <a:effectLst/>
                <a:latin typeface="Twinkl Cursive Looped" panose="02000000000000000000" pitchFamily="2" charset="0"/>
                <a:ea typeface="Times New Roman" panose="02020603050405020304" pitchFamily="18" charset="0"/>
              </a:rPr>
              <a:t> a few islands vanish under water.</a:t>
            </a:r>
          </a:p>
        </p:txBody>
      </p:sp>
    </p:spTree>
    <p:extLst>
      <p:ext uri="{BB962C8B-B14F-4D97-AF65-F5344CB8AC3E}">
        <p14:creationId xmlns:p14="http://schemas.microsoft.com/office/powerpoint/2010/main" val="304590270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2360193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Floods wash away their homes and quite a few islands vanish under water.</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47247676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Autumn 2</a:t>
            </a:r>
          </a:p>
          <a:p>
            <a:r>
              <a:rPr lang="en-GB" sz="7200" dirty="0">
                <a:latin typeface="Twinkl Cursive Looped" panose="02000000000000000000" pitchFamily="2" charset="0"/>
              </a:rPr>
              <a:t>Week 2 -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AF1CE9E-7603-A788-8C28-C7EE3B3B7BE4}"/>
              </a:ext>
            </a:extLst>
          </p:cNvPr>
          <p:cNvPicPr>
            <a:picLocks noChangeAspect="1"/>
          </p:cNvPicPr>
          <p:nvPr/>
        </p:nvPicPr>
        <p:blipFill rotWithShape="1">
          <a:blip r:embed="rId2"/>
          <a:srcRect l="16071" t="11648" r="14821" b="7837"/>
          <a:stretch/>
        </p:blipFill>
        <p:spPr>
          <a:xfrm>
            <a:off x="653143" y="0"/>
            <a:ext cx="10401300" cy="6813254"/>
          </a:xfrm>
          <a:prstGeom prst="rect">
            <a:avLst/>
          </a:prstGeom>
        </p:spPr>
      </p:pic>
    </p:spTree>
    <p:extLst>
      <p:ext uri="{BB962C8B-B14F-4D97-AF65-F5344CB8AC3E}">
        <p14:creationId xmlns:p14="http://schemas.microsoft.com/office/powerpoint/2010/main" val="772341090"/>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behind</a:t>
            </a:r>
          </a:p>
        </p:txBody>
      </p:sp>
    </p:spTree>
    <p:extLst>
      <p:ext uri="{BB962C8B-B14F-4D97-AF65-F5344CB8AC3E}">
        <p14:creationId xmlns:p14="http://schemas.microsoft.com/office/powerpoint/2010/main" val="386686443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climb</a:t>
            </a:r>
          </a:p>
        </p:txBody>
      </p:sp>
    </p:spTree>
    <p:extLst>
      <p:ext uri="{BB962C8B-B14F-4D97-AF65-F5344CB8AC3E}">
        <p14:creationId xmlns:p14="http://schemas.microsoft.com/office/powerpoint/2010/main" val="3221187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capital</a:t>
            </a:r>
          </a:p>
        </p:txBody>
      </p:sp>
      <p:sp>
        <p:nvSpPr>
          <p:cNvPr id="3" name="Rectangle 2">
            <a:extLst>
              <a:ext uri="{FF2B5EF4-FFF2-40B4-BE49-F238E27FC236}">
                <a16:creationId xmlns:a16="http://schemas.microsoft.com/office/drawing/2014/main" id="{4BCBA2DA-E95C-434C-BE81-320E182AE5EF}"/>
              </a:ext>
            </a:extLst>
          </p:cNvPr>
          <p:cNvSpPr/>
          <p:nvPr/>
        </p:nvSpPr>
        <p:spPr>
          <a:xfrm>
            <a:off x="6596744"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2" name="Picture 2" descr="Why letter casing is important to consider during design decisions | by  Quovantis | UX Planet">
            <a:extLst>
              <a:ext uri="{FF2B5EF4-FFF2-40B4-BE49-F238E27FC236}">
                <a16:creationId xmlns:a16="http://schemas.microsoft.com/office/drawing/2014/main" id="{34D3DC7A-E0C6-1C3A-5192-2B38D3711B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860" y="568099"/>
            <a:ext cx="2686050" cy="1704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0869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metal</a:t>
            </a:r>
          </a:p>
        </p:txBody>
      </p:sp>
    </p:spTree>
    <p:extLst>
      <p:ext uri="{BB962C8B-B14F-4D97-AF65-F5344CB8AC3E}">
        <p14:creationId xmlns:p14="http://schemas.microsoft.com/office/powerpoint/2010/main" val="291688408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pedal</a:t>
            </a:r>
          </a:p>
        </p:txBody>
      </p:sp>
    </p:spTree>
    <p:extLst>
      <p:ext uri="{BB962C8B-B14F-4D97-AF65-F5344CB8AC3E}">
        <p14:creationId xmlns:p14="http://schemas.microsoft.com/office/powerpoint/2010/main" val="161217968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capital</a:t>
            </a:r>
          </a:p>
        </p:txBody>
      </p:sp>
    </p:spTree>
    <p:extLst>
      <p:ext uri="{BB962C8B-B14F-4D97-AF65-F5344CB8AC3E}">
        <p14:creationId xmlns:p14="http://schemas.microsoft.com/office/powerpoint/2010/main" val="421385825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hospital</a:t>
            </a:r>
          </a:p>
        </p:txBody>
      </p:sp>
    </p:spTree>
    <p:extLst>
      <p:ext uri="{BB962C8B-B14F-4D97-AF65-F5344CB8AC3E}">
        <p14:creationId xmlns:p14="http://schemas.microsoft.com/office/powerpoint/2010/main" val="4118669830"/>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animal</a:t>
            </a:r>
          </a:p>
        </p:txBody>
      </p:sp>
    </p:spTree>
    <p:extLst>
      <p:ext uri="{BB962C8B-B14F-4D97-AF65-F5344CB8AC3E}">
        <p14:creationId xmlns:p14="http://schemas.microsoft.com/office/powerpoint/2010/main" val="224218389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oval</a:t>
            </a:r>
          </a:p>
        </p:txBody>
      </p:sp>
    </p:spTree>
    <p:extLst>
      <p:ext uri="{BB962C8B-B14F-4D97-AF65-F5344CB8AC3E}">
        <p14:creationId xmlns:p14="http://schemas.microsoft.com/office/powerpoint/2010/main" val="68097805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local</a:t>
            </a:r>
          </a:p>
        </p:txBody>
      </p:sp>
    </p:spTree>
    <p:extLst>
      <p:ext uri="{BB962C8B-B14F-4D97-AF65-F5344CB8AC3E}">
        <p14:creationId xmlns:p14="http://schemas.microsoft.com/office/powerpoint/2010/main" val="4064547850"/>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royal</a:t>
            </a:r>
          </a:p>
        </p:txBody>
      </p:sp>
    </p:spTree>
    <p:extLst>
      <p:ext uri="{BB962C8B-B14F-4D97-AF65-F5344CB8AC3E}">
        <p14:creationId xmlns:p14="http://schemas.microsoft.com/office/powerpoint/2010/main" val="60600709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final</a:t>
            </a:r>
          </a:p>
        </p:txBody>
      </p:sp>
    </p:spTree>
    <p:extLst>
      <p:ext uri="{BB962C8B-B14F-4D97-AF65-F5344CB8AC3E}">
        <p14:creationId xmlns:p14="http://schemas.microsoft.com/office/powerpoint/2010/main" val="3045267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hospital</a:t>
            </a:r>
          </a:p>
        </p:txBody>
      </p:sp>
      <p:sp>
        <p:nvSpPr>
          <p:cNvPr id="3" name="Rectangle 2">
            <a:extLst>
              <a:ext uri="{FF2B5EF4-FFF2-40B4-BE49-F238E27FC236}">
                <a16:creationId xmlns:a16="http://schemas.microsoft.com/office/drawing/2014/main" id="{162CC6E8-06E9-4F6E-A75B-C2FED721CE28}"/>
              </a:ext>
            </a:extLst>
          </p:cNvPr>
          <p:cNvSpPr/>
          <p:nvPr/>
        </p:nvSpPr>
        <p:spPr>
          <a:xfrm>
            <a:off x="6841673" y="3673929"/>
            <a:ext cx="685798"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Hospital and Ambulance Clip Art Free PNG Image｜Illustoon">
            <a:extLst>
              <a:ext uri="{FF2B5EF4-FFF2-40B4-BE49-F238E27FC236}">
                <a16:creationId xmlns:a16="http://schemas.microsoft.com/office/drawing/2014/main" id="{BB6B1C02-2B0E-EA1D-A9B5-9763005DBA4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095"/>
          <a:stretch/>
        </p:blipFill>
        <p:spPr bwMode="auto">
          <a:xfrm>
            <a:off x="354467" y="97972"/>
            <a:ext cx="2869607" cy="25799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2944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medal</a:t>
            </a:r>
          </a:p>
        </p:txBody>
      </p:sp>
    </p:spTree>
    <p:extLst>
      <p:ext uri="{BB962C8B-B14F-4D97-AF65-F5344CB8AC3E}">
        <p14:creationId xmlns:p14="http://schemas.microsoft.com/office/powerpoint/2010/main" val="3828583464"/>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vocal</a:t>
            </a:r>
          </a:p>
        </p:txBody>
      </p:sp>
    </p:spTree>
    <p:extLst>
      <p:ext uri="{BB962C8B-B14F-4D97-AF65-F5344CB8AC3E}">
        <p14:creationId xmlns:p14="http://schemas.microsoft.com/office/powerpoint/2010/main" val="297431195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coral</a:t>
            </a:r>
          </a:p>
        </p:txBody>
      </p:sp>
    </p:spTree>
    <p:extLst>
      <p:ext uri="{BB962C8B-B14F-4D97-AF65-F5344CB8AC3E}">
        <p14:creationId xmlns:p14="http://schemas.microsoft.com/office/powerpoint/2010/main" val="3931376148"/>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tidal</a:t>
            </a:r>
          </a:p>
        </p:txBody>
      </p:sp>
    </p:spTree>
    <p:extLst>
      <p:ext uri="{BB962C8B-B14F-4D97-AF65-F5344CB8AC3E}">
        <p14:creationId xmlns:p14="http://schemas.microsoft.com/office/powerpoint/2010/main" val="2444606345"/>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regal</a:t>
            </a:r>
          </a:p>
        </p:txBody>
      </p:sp>
    </p:spTree>
    <p:extLst>
      <p:ext uri="{BB962C8B-B14F-4D97-AF65-F5344CB8AC3E}">
        <p14:creationId xmlns:p14="http://schemas.microsoft.com/office/powerpoint/2010/main" val="1324528779"/>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nasal</a:t>
            </a:r>
          </a:p>
        </p:txBody>
      </p:sp>
    </p:spTree>
    <p:extLst>
      <p:ext uri="{BB962C8B-B14F-4D97-AF65-F5344CB8AC3E}">
        <p14:creationId xmlns:p14="http://schemas.microsoft.com/office/powerpoint/2010/main" val="196975933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loyal</a:t>
            </a:r>
          </a:p>
        </p:txBody>
      </p:sp>
    </p:spTree>
    <p:extLst>
      <p:ext uri="{BB962C8B-B14F-4D97-AF65-F5344CB8AC3E}">
        <p14:creationId xmlns:p14="http://schemas.microsoft.com/office/powerpoint/2010/main" val="118138703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their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they’re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too</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a:t>
            </a:r>
          </a:p>
        </p:txBody>
      </p:sp>
    </p:spTree>
    <p:extLst>
      <p:ext uri="{BB962C8B-B14F-4D97-AF65-F5344CB8AC3E}">
        <p14:creationId xmlns:p14="http://schemas.microsoft.com/office/powerpoint/2010/main" val="80578285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two</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knight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night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hear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quiet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9821407"/>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quite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Autumn 1</a:t>
            </a:r>
          </a:p>
          <a:p>
            <a:r>
              <a:rPr lang="en-GB" sz="7200" dirty="0">
                <a:latin typeface="Twinkl Cursive Looped" panose="02000000000000000000" pitchFamily="2" charset="0"/>
              </a:rPr>
              <a:t>Week 2 -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Homophones and near homophones</a:t>
            </a:r>
          </a:p>
        </p:txBody>
      </p:sp>
    </p:spTree>
    <p:extLst>
      <p:ext uri="{BB962C8B-B14F-4D97-AF65-F5344CB8AC3E}">
        <p14:creationId xmlns:p14="http://schemas.microsoft.com/office/powerpoint/2010/main" val="3375751367"/>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every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everybody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4370427"/>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animal final behind climb every everybody knight two quite their</a:t>
            </a:r>
          </a:p>
        </p:txBody>
      </p:sp>
    </p:spTree>
    <p:extLst>
      <p:ext uri="{BB962C8B-B14F-4D97-AF65-F5344CB8AC3E}">
        <p14:creationId xmlns:p14="http://schemas.microsoft.com/office/powerpoint/2010/main" val="3886991875"/>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963386" y="2274838"/>
            <a:ext cx="10842171" cy="1938992"/>
          </a:xfrm>
          <a:prstGeom prst="rect">
            <a:avLst/>
          </a:prstGeom>
          <a:noFill/>
        </p:spPr>
        <p:txBody>
          <a:bodyPr wrap="square" rtlCol="0">
            <a:spAutoFit/>
          </a:bodyPr>
          <a:lstStyle/>
          <a:p>
            <a:r>
              <a:rPr lang="en-GB" sz="4800" dirty="0">
                <a:latin typeface="Twinkl Cursive Looped" panose="02000000000000000000" pitchFamily="2" charset="0"/>
              </a:rPr>
              <a:t>Everybody laughed at the funny joke.</a:t>
            </a:r>
          </a:p>
          <a:p>
            <a:endParaRPr lang="en-GB" sz="7200" dirty="0"/>
          </a:p>
        </p:txBody>
      </p:sp>
    </p:spTree>
    <p:extLst>
      <p:ext uri="{BB962C8B-B14F-4D97-AF65-F5344CB8AC3E}">
        <p14:creationId xmlns:p14="http://schemas.microsoft.com/office/powerpoint/2010/main" val="694825332"/>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0" y="4070981"/>
            <a:ext cx="11968843" cy="1877437"/>
          </a:xfrm>
          <a:prstGeom prst="rect">
            <a:avLst/>
          </a:prstGeom>
          <a:noFill/>
        </p:spPr>
        <p:txBody>
          <a:bodyPr wrap="square" rtlCol="0">
            <a:spAutoFit/>
          </a:bodyPr>
          <a:lstStyle/>
          <a:p>
            <a:r>
              <a:rPr lang="en-GB" sz="4400" dirty="0">
                <a:solidFill>
                  <a:srgbClr val="FF0000"/>
                </a:solidFill>
                <a:latin typeface="Twinkl Cursive Looped" panose="02000000000000000000" pitchFamily="2" charset="0"/>
              </a:rPr>
              <a:t>noun</a:t>
            </a:r>
            <a:r>
              <a:rPr lang="en-GB" sz="4400" dirty="0">
                <a:latin typeface="Twinkl Cursive Looped" panose="02000000000000000000" pitchFamily="2" charset="0"/>
              </a:rPr>
              <a:t> </a:t>
            </a:r>
            <a:r>
              <a:rPr lang="en-GB" sz="4400" dirty="0">
                <a:solidFill>
                  <a:srgbClr val="0070C0"/>
                </a:solidFill>
                <a:latin typeface="Twinkl Cursive Looped" panose="02000000000000000000" pitchFamily="2" charset="0"/>
              </a:rPr>
              <a:t>verb </a:t>
            </a:r>
            <a:r>
              <a:rPr lang="en-GB" sz="4400" dirty="0">
                <a:solidFill>
                  <a:schemeClr val="accent4">
                    <a:lumMod val="75000"/>
                  </a:schemeClr>
                </a:solidFill>
                <a:latin typeface="Twinkl Cursive Looped" panose="02000000000000000000" pitchFamily="2" charset="0"/>
              </a:rPr>
              <a:t>preposition</a:t>
            </a:r>
            <a:r>
              <a:rPr lang="en-GB" sz="4400" dirty="0">
                <a:latin typeface="Twinkl Cursive Looped" panose="02000000000000000000" pitchFamily="2" charset="0"/>
              </a:rPr>
              <a:t> </a:t>
            </a:r>
            <a:r>
              <a:rPr lang="en-GB" sz="4400" dirty="0">
                <a:solidFill>
                  <a:schemeClr val="bg1">
                    <a:lumMod val="75000"/>
                  </a:schemeClr>
                </a:solidFill>
                <a:latin typeface="Twinkl Cursive Looped" panose="02000000000000000000" pitchFamily="2" charset="0"/>
              </a:rPr>
              <a:t>determiner</a:t>
            </a:r>
            <a:r>
              <a:rPr lang="en-GB" sz="4400" dirty="0">
                <a:solidFill>
                  <a:srgbClr val="FF0000"/>
                </a:solidFill>
                <a:latin typeface="Twinkl Cursive Looped" panose="02000000000000000000" pitchFamily="2" charset="0"/>
              </a:rPr>
              <a:t> </a:t>
            </a:r>
            <a:r>
              <a:rPr lang="en-GB" sz="4400" dirty="0">
                <a:solidFill>
                  <a:schemeClr val="accent4">
                    <a:lumMod val="60000"/>
                    <a:lumOff val="40000"/>
                  </a:schemeClr>
                </a:solidFill>
                <a:latin typeface="Twinkl Cursive Looped" panose="02000000000000000000" pitchFamily="2" charset="0"/>
              </a:rPr>
              <a:t>adjective</a:t>
            </a:r>
            <a:r>
              <a:rPr lang="en-GB" sz="4400" dirty="0">
                <a:solidFill>
                  <a:srgbClr val="00B050"/>
                </a:solidFill>
                <a:latin typeface="Twinkl Cursive Looped" panose="02000000000000000000" pitchFamily="2" charset="0"/>
              </a:rPr>
              <a:t> </a:t>
            </a:r>
            <a:r>
              <a:rPr lang="en-GB" sz="4400" dirty="0">
                <a:solidFill>
                  <a:srgbClr val="FF0000"/>
                </a:solidFill>
                <a:latin typeface="Twinkl Cursive Looped" panose="02000000000000000000" pitchFamily="2" charset="0"/>
              </a:rPr>
              <a:t>noun</a:t>
            </a:r>
            <a:endParaRPr lang="en-GB" sz="4400" dirty="0">
              <a:solidFill>
                <a:srgbClr val="00B050"/>
              </a:solidFill>
              <a:latin typeface="Twinkl Cursive Looped" panose="02000000000000000000" pitchFamily="2" charset="0"/>
            </a:endParaRPr>
          </a:p>
          <a:p>
            <a:endParaRPr lang="en-GB" sz="72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674913" y="1305342"/>
            <a:ext cx="10842171" cy="1938992"/>
          </a:xfrm>
          <a:prstGeom prst="rect">
            <a:avLst/>
          </a:prstGeom>
          <a:noFill/>
        </p:spPr>
        <p:txBody>
          <a:bodyPr wrap="square" rtlCol="0">
            <a:spAutoFit/>
          </a:bodyPr>
          <a:lstStyle/>
          <a:p>
            <a:r>
              <a:rPr lang="en-GB" sz="4800" dirty="0">
                <a:latin typeface="Twinkl Cursive Looped" panose="02000000000000000000" pitchFamily="2" charset="0"/>
              </a:rPr>
              <a:t>Everybody laughed at the funny joke.</a:t>
            </a:r>
          </a:p>
          <a:p>
            <a:endParaRPr lang="en-GB" sz="7200" dirty="0"/>
          </a:p>
        </p:txBody>
      </p:sp>
    </p:spTree>
    <p:extLst>
      <p:ext uri="{BB962C8B-B14F-4D97-AF65-F5344CB8AC3E}">
        <p14:creationId xmlns:p14="http://schemas.microsoft.com/office/powerpoint/2010/main" val="207391606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0" y="4070981"/>
            <a:ext cx="11968843" cy="1877437"/>
          </a:xfrm>
          <a:prstGeom prst="rect">
            <a:avLst/>
          </a:prstGeom>
          <a:noFill/>
        </p:spPr>
        <p:txBody>
          <a:bodyPr wrap="square" rtlCol="0">
            <a:spAutoFit/>
          </a:bodyPr>
          <a:lstStyle/>
          <a:p>
            <a:r>
              <a:rPr lang="en-GB" sz="4400" dirty="0">
                <a:solidFill>
                  <a:srgbClr val="FF0000"/>
                </a:solidFill>
                <a:highlight>
                  <a:srgbClr val="FFFF00"/>
                </a:highlight>
                <a:latin typeface="Twinkl Cursive Looped" panose="02000000000000000000" pitchFamily="2" charset="0"/>
              </a:rPr>
              <a:t>noun</a:t>
            </a:r>
            <a:r>
              <a:rPr lang="en-GB" sz="4400" dirty="0">
                <a:latin typeface="Twinkl Cursive Looped" panose="02000000000000000000" pitchFamily="2" charset="0"/>
              </a:rPr>
              <a:t> </a:t>
            </a:r>
            <a:r>
              <a:rPr lang="en-GB" sz="4400" dirty="0">
                <a:solidFill>
                  <a:srgbClr val="0070C0"/>
                </a:solidFill>
                <a:latin typeface="Twinkl Cursive Looped" panose="02000000000000000000" pitchFamily="2" charset="0"/>
              </a:rPr>
              <a:t>verb </a:t>
            </a:r>
            <a:r>
              <a:rPr lang="en-GB" sz="4400" dirty="0">
                <a:solidFill>
                  <a:schemeClr val="accent4">
                    <a:lumMod val="75000"/>
                  </a:schemeClr>
                </a:solidFill>
                <a:latin typeface="Twinkl Cursive Looped" panose="02000000000000000000" pitchFamily="2" charset="0"/>
              </a:rPr>
              <a:t>preposition</a:t>
            </a:r>
            <a:r>
              <a:rPr lang="en-GB" sz="4400" dirty="0">
                <a:latin typeface="Twinkl Cursive Looped" panose="02000000000000000000" pitchFamily="2" charset="0"/>
              </a:rPr>
              <a:t> </a:t>
            </a:r>
            <a:r>
              <a:rPr lang="en-GB" sz="4400" dirty="0">
                <a:solidFill>
                  <a:schemeClr val="bg1">
                    <a:lumMod val="75000"/>
                  </a:schemeClr>
                </a:solidFill>
                <a:latin typeface="Twinkl Cursive Looped" panose="02000000000000000000" pitchFamily="2" charset="0"/>
              </a:rPr>
              <a:t>determiner</a:t>
            </a:r>
            <a:r>
              <a:rPr lang="en-GB" sz="4400" dirty="0">
                <a:solidFill>
                  <a:srgbClr val="FF0000"/>
                </a:solidFill>
                <a:latin typeface="Twinkl Cursive Looped" panose="02000000000000000000" pitchFamily="2" charset="0"/>
              </a:rPr>
              <a:t> </a:t>
            </a:r>
            <a:r>
              <a:rPr lang="en-GB" sz="4400" dirty="0">
                <a:solidFill>
                  <a:schemeClr val="accent4">
                    <a:lumMod val="60000"/>
                    <a:lumOff val="40000"/>
                  </a:schemeClr>
                </a:solidFill>
                <a:latin typeface="Twinkl Cursive Looped" panose="02000000000000000000" pitchFamily="2" charset="0"/>
              </a:rPr>
              <a:t>adjective</a:t>
            </a:r>
            <a:r>
              <a:rPr lang="en-GB" sz="4400" dirty="0">
                <a:solidFill>
                  <a:srgbClr val="00B050"/>
                </a:solidFill>
                <a:latin typeface="Twinkl Cursive Looped" panose="02000000000000000000" pitchFamily="2" charset="0"/>
              </a:rPr>
              <a:t> </a:t>
            </a:r>
            <a:r>
              <a:rPr lang="en-GB" sz="4400" dirty="0">
                <a:solidFill>
                  <a:srgbClr val="FF0000"/>
                </a:solidFill>
                <a:latin typeface="Twinkl Cursive Looped" panose="02000000000000000000" pitchFamily="2" charset="0"/>
              </a:rPr>
              <a:t>noun</a:t>
            </a:r>
            <a:endParaRPr lang="en-GB" sz="4400" dirty="0">
              <a:solidFill>
                <a:srgbClr val="00B050"/>
              </a:solidFill>
              <a:latin typeface="Twinkl Cursive Looped" panose="02000000000000000000" pitchFamily="2" charset="0"/>
            </a:endParaRPr>
          </a:p>
          <a:p>
            <a:endParaRPr lang="en-GB" sz="72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674913" y="1305342"/>
            <a:ext cx="10842171" cy="1938992"/>
          </a:xfrm>
          <a:prstGeom prst="rect">
            <a:avLst/>
          </a:prstGeom>
          <a:noFill/>
        </p:spPr>
        <p:txBody>
          <a:bodyPr wrap="square" rtlCol="0">
            <a:spAutoFit/>
          </a:bodyPr>
          <a:lstStyle/>
          <a:p>
            <a:r>
              <a:rPr lang="en-GB" sz="4800" dirty="0">
                <a:highlight>
                  <a:srgbClr val="FFFF00"/>
                </a:highlight>
                <a:latin typeface="Twinkl Cursive Looped" panose="02000000000000000000" pitchFamily="2" charset="0"/>
              </a:rPr>
              <a:t>Everybody</a:t>
            </a:r>
            <a:r>
              <a:rPr lang="en-GB" sz="4800" dirty="0">
                <a:latin typeface="Twinkl Cursive Looped" panose="02000000000000000000" pitchFamily="2" charset="0"/>
              </a:rPr>
              <a:t> laughed at the funny joke.</a:t>
            </a:r>
          </a:p>
          <a:p>
            <a:endParaRPr lang="en-GB" sz="7200" dirty="0"/>
          </a:p>
        </p:txBody>
      </p:sp>
    </p:spTree>
    <p:extLst>
      <p:ext uri="{BB962C8B-B14F-4D97-AF65-F5344CB8AC3E}">
        <p14:creationId xmlns:p14="http://schemas.microsoft.com/office/powerpoint/2010/main" val="2625843251"/>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3323987"/>
          </a:xfrm>
          <a:prstGeom prst="rect">
            <a:avLst/>
          </a:prstGeom>
          <a:noFill/>
        </p:spPr>
        <p:txBody>
          <a:bodyPr wrap="square" rtlCol="0">
            <a:spAutoFit/>
          </a:bodyPr>
          <a:lstStyle/>
          <a:p>
            <a:r>
              <a:rPr lang="en-GB" sz="6600" dirty="0">
                <a:latin typeface="Twinkl Cursive Looped" panose="02000000000000000000" pitchFamily="2" charset="0"/>
              </a:rPr>
              <a:t>Christmas happens every year.</a:t>
            </a:r>
          </a:p>
          <a:p>
            <a:endParaRPr lang="en-GB" sz="7200" dirty="0">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11812014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highlight>
                  <a:srgbClr val="FFFF00"/>
                </a:highlight>
                <a:latin typeface="Twinkl Cursive Looped" panose="02000000000000000000" pitchFamily="2" charset="0"/>
              </a:rPr>
              <a:t>homo</a:t>
            </a:r>
            <a:r>
              <a:rPr lang="en-GB" dirty="0">
                <a:highlight>
                  <a:srgbClr val="00FF00"/>
                </a:highlight>
                <a:latin typeface="Twinkl Cursive Looped" panose="02000000000000000000" pitchFamily="2" charset="0"/>
              </a:rPr>
              <a:t>phones</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homo = same</a:t>
            </a:r>
            <a:br>
              <a:rPr lang="en-GB" dirty="0">
                <a:latin typeface="Twinkl Cursive Looped" panose="02000000000000000000" pitchFamily="2" charset="0"/>
              </a:rPr>
            </a:br>
            <a:r>
              <a:rPr lang="en-GB" dirty="0">
                <a:highlight>
                  <a:srgbClr val="00FF00"/>
                </a:highlight>
                <a:latin typeface="Twinkl Cursive Looped" panose="02000000000000000000" pitchFamily="2" charset="0"/>
              </a:rPr>
              <a:t>phone = sound</a:t>
            </a:r>
          </a:p>
        </p:txBody>
      </p:sp>
    </p:spTree>
    <p:extLst>
      <p:ext uri="{BB962C8B-B14F-4D97-AF65-F5344CB8AC3E}">
        <p14:creationId xmlns:p14="http://schemas.microsoft.com/office/powerpoint/2010/main" val="2638338362"/>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3139321"/>
          </a:xfrm>
          <a:prstGeom prst="rect">
            <a:avLst/>
          </a:prstGeom>
          <a:noFill/>
        </p:spPr>
        <p:txBody>
          <a:bodyPr wrap="square" rtlCol="0">
            <a:spAutoFit/>
          </a:bodyPr>
          <a:lstStyle/>
          <a:p>
            <a:r>
              <a:rPr lang="en-GB" sz="6600" dirty="0">
                <a:latin typeface="Twinkl Cursive Looped" panose="02000000000000000000" pitchFamily="2" charset="0"/>
              </a:rPr>
              <a:t>Christmas happens every year.</a:t>
            </a:r>
          </a:p>
          <a:p>
            <a:r>
              <a:rPr lang="en-GB" sz="4400" dirty="0">
                <a:solidFill>
                  <a:srgbClr val="FF0000"/>
                </a:solidFill>
                <a:latin typeface="Twinkl Cursive Looped" panose="02000000000000000000" pitchFamily="2" charset="0"/>
              </a:rPr>
              <a:t>                </a:t>
            </a:r>
            <a:r>
              <a:rPr lang="en-GB" sz="6000" dirty="0">
                <a:solidFill>
                  <a:srgbClr val="FF0000"/>
                </a:solidFill>
                <a:latin typeface="Twinkl Cursive Looped" panose="02000000000000000000" pitchFamily="2" charset="0"/>
              </a:rPr>
              <a:t>noun</a:t>
            </a:r>
            <a:r>
              <a:rPr lang="en-GB" sz="6000" dirty="0">
                <a:latin typeface="Twinkl Cursive Looped" panose="02000000000000000000" pitchFamily="2" charset="0"/>
              </a:rPr>
              <a:t> </a:t>
            </a:r>
            <a:r>
              <a:rPr lang="en-GB" sz="6000" dirty="0">
                <a:solidFill>
                  <a:srgbClr val="0070C0"/>
                </a:solidFill>
                <a:latin typeface="Twinkl Cursive Looped" panose="02000000000000000000" pitchFamily="2" charset="0"/>
              </a:rPr>
              <a:t>verb</a:t>
            </a:r>
            <a:r>
              <a:rPr lang="en-GB" sz="6000" dirty="0">
                <a:latin typeface="Twinkl Cursive Looped" panose="02000000000000000000" pitchFamily="2" charset="0"/>
              </a:rPr>
              <a:t> </a:t>
            </a:r>
            <a:r>
              <a:rPr lang="en-GB" sz="6000" dirty="0">
                <a:solidFill>
                  <a:schemeClr val="tx1">
                    <a:lumMod val="65000"/>
                    <a:lumOff val="35000"/>
                  </a:schemeClr>
                </a:solidFill>
                <a:latin typeface="Twinkl Cursive Looped" panose="02000000000000000000" pitchFamily="2" charset="0"/>
              </a:rPr>
              <a:t>adverbial</a:t>
            </a:r>
            <a:endParaRPr lang="en-GB" sz="4400" dirty="0">
              <a:solidFill>
                <a:schemeClr val="accent1"/>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468947006"/>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3139321"/>
          </a:xfrm>
          <a:prstGeom prst="rect">
            <a:avLst/>
          </a:prstGeom>
          <a:noFill/>
        </p:spPr>
        <p:txBody>
          <a:bodyPr wrap="square" rtlCol="0">
            <a:spAutoFit/>
          </a:bodyPr>
          <a:lstStyle/>
          <a:p>
            <a:r>
              <a:rPr lang="en-GB" sz="6600" dirty="0">
                <a:latin typeface="Twinkl Cursive Looped" panose="02000000000000000000" pitchFamily="2" charset="0"/>
              </a:rPr>
              <a:t>Christmas happens </a:t>
            </a:r>
            <a:r>
              <a:rPr lang="en-GB" sz="6600" dirty="0">
                <a:highlight>
                  <a:srgbClr val="FFFF00"/>
                </a:highlight>
                <a:latin typeface="Twinkl Cursive Looped" panose="02000000000000000000" pitchFamily="2" charset="0"/>
              </a:rPr>
              <a:t>every</a:t>
            </a:r>
            <a:r>
              <a:rPr lang="en-GB" sz="6600" dirty="0">
                <a:latin typeface="Twinkl Cursive Looped" panose="02000000000000000000" pitchFamily="2" charset="0"/>
              </a:rPr>
              <a:t> year.</a:t>
            </a:r>
          </a:p>
          <a:p>
            <a:r>
              <a:rPr lang="en-GB" sz="4400" dirty="0">
                <a:solidFill>
                  <a:srgbClr val="FF0000"/>
                </a:solidFill>
                <a:latin typeface="Twinkl Cursive Looped" panose="02000000000000000000" pitchFamily="2" charset="0"/>
              </a:rPr>
              <a:t>                </a:t>
            </a:r>
            <a:r>
              <a:rPr lang="en-GB" sz="6000" dirty="0">
                <a:solidFill>
                  <a:srgbClr val="FF0000"/>
                </a:solidFill>
                <a:latin typeface="Twinkl Cursive Looped" panose="02000000000000000000" pitchFamily="2" charset="0"/>
              </a:rPr>
              <a:t>noun</a:t>
            </a:r>
            <a:r>
              <a:rPr lang="en-GB" sz="6000" dirty="0">
                <a:latin typeface="Twinkl Cursive Looped" panose="02000000000000000000" pitchFamily="2" charset="0"/>
              </a:rPr>
              <a:t> </a:t>
            </a:r>
            <a:r>
              <a:rPr lang="en-GB" sz="6000" dirty="0">
                <a:solidFill>
                  <a:srgbClr val="0070C0"/>
                </a:solidFill>
                <a:latin typeface="Twinkl Cursive Looped" panose="02000000000000000000" pitchFamily="2" charset="0"/>
              </a:rPr>
              <a:t>verb</a:t>
            </a:r>
            <a:r>
              <a:rPr lang="en-GB" sz="6000" dirty="0">
                <a:latin typeface="Twinkl Cursive Looped" panose="02000000000000000000" pitchFamily="2" charset="0"/>
              </a:rPr>
              <a:t> </a:t>
            </a:r>
            <a:r>
              <a:rPr lang="en-GB" sz="6000" dirty="0">
                <a:solidFill>
                  <a:schemeClr val="tx1">
                    <a:lumMod val="65000"/>
                    <a:lumOff val="35000"/>
                  </a:schemeClr>
                </a:solidFill>
                <a:highlight>
                  <a:srgbClr val="FFFF00"/>
                </a:highlight>
                <a:latin typeface="Twinkl Cursive Looped" panose="02000000000000000000" pitchFamily="2" charset="0"/>
              </a:rPr>
              <a:t>adverb</a:t>
            </a:r>
            <a:r>
              <a:rPr lang="en-GB" sz="6000" dirty="0">
                <a:solidFill>
                  <a:schemeClr val="tx1">
                    <a:lumMod val="65000"/>
                    <a:lumOff val="35000"/>
                  </a:schemeClr>
                </a:solidFill>
                <a:latin typeface="Twinkl Cursive Looped" panose="02000000000000000000" pitchFamily="2" charset="0"/>
              </a:rPr>
              <a:t>ial</a:t>
            </a:r>
            <a:endParaRPr lang="en-GB" sz="4400" dirty="0">
              <a:solidFill>
                <a:schemeClr val="accent1"/>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199180061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458409"/>
            <a:ext cx="11740242" cy="3693319"/>
          </a:xfrm>
          <a:prstGeom prst="rect">
            <a:avLst/>
          </a:prstGeom>
          <a:noFill/>
        </p:spPr>
        <p:txBody>
          <a:bodyPr wrap="square" rtlCol="0">
            <a:spAutoFit/>
          </a:bodyPr>
          <a:lstStyle/>
          <a:p>
            <a:r>
              <a:rPr lang="en-GB" b="1" dirty="0">
                <a:solidFill>
                  <a:srgbClr val="83001D"/>
                </a:solidFill>
                <a:effectLst/>
              </a:rPr>
              <a:t>every (adj.)</a:t>
            </a:r>
          </a:p>
          <a:p>
            <a:r>
              <a:rPr lang="en-GB" b="1" dirty="0">
                <a:solidFill>
                  <a:srgbClr val="83001D"/>
                </a:solidFill>
                <a:effectLst/>
              </a:rPr>
              <a:t>"each, considered indefinitely as a unitary part of an aggregate; all, of a collective or aggregate number, taken one by one;" early 13c., contraction of Old English </a:t>
            </a:r>
            <a:r>
              <a:rPr lang="en-GB" b="1" dirty="0" err="1">
                <a:solidFill>
                  <a:srgbClr val="83001D"/>
                </a:solidFill>
                <a:effectLst/>
              </a:rPr>
              <a:t>æfre</a:t>
            </a:r>
            <a:r>
              <a:rPr lang="en-GB" b="1" dirty="0">
                <a:solidFill>
                  <a:srgbClr val="83001D"/>
                </a:solidFill>
                <a:effectLst/>
              </a:rPr>
              <a:t> </a:t>
            </a:r>
            <a:r>
              <a:rPr lang="en-GB" b="1" dirty="0" err="1">
                <a:solidFill>
                  <a:srgbClr val="83001D"/>
                </a:solidFill>
                <a:effectLst/>
              </a:rPr>
              <a:t>ælc</a:t>
            </a:r>
            <a:r>
              <a:rPr lang="en-GB" b="1" dirty="0">
                <a:solidFill>
                  <a:srgbClr val="83001D"/>
                </a:solidFill>
                <a:effectLst/>
              </a:rPr>
              <a:t> "each of a group," literally "ever each" (Chaucer's </a:t>
            </a:r>
            <a:r>
              <a:rPr lang="en-GB" b="1" dirty="0" err="1">
                <a:solidFill>
                  <a:srgbClr val="83001D"/>
                </a:solidFill>
                <a:effectLst/>
              </a:rPr>
              <a:t>everich</a:t>
            </a:r>
            <a:r>
              <a:rPr lang="en-GB" b="1" dirty="0">
                <a:solidFill>
                  <a:srgbClr val="83001D"/>
                </a:solidFill>
                <a:effectLst/>
              </a:rPr>
              <a:t>), from each with ever added before it for emphasis. The word still is felt to want emphasis; as in Modern English every last ..., every single ..., etc.</a:t>
            </a:r>
          </a:p>
          <a:p>
            <a:endParaRPr lang="en-GB" b="1" dirty="0">
              <a:solidFill>
                <a:srgbClr val="83001D"/>
              </a:solidFill>
              <a:effectLst/>
            </a:endParaRPr>
          </a:p>
          <a:p>
            <a:r>
              <a:rPr lang="en-GB" b="1" dirty="0">
                <a:solidFill>
                  <a:srgbClr val="83001D"/>
                </a:solidFill>
                <a:effectLst/>
              </a:rPr>
              <a:t>Also a pronoun to Chaucer, Shakespeare, Spenser, "each of any number of persons or things; every one." Compare everybody, everything, etc. The word everywhen is attested from 1843 but never caught on; neither did everyhow (1837).</a:t>
            </a:r>
          </a:p>
          <a:p>
            <a:endParaRPr lang="en-GB" b="1" dirty="0">
              <a:solidFill>
                <a:srgbClr val="83001D"/>
              </a:solidFill>
              <a:effectLst/>
            </a:endParaRPr>
          </a:p>
          <a:p>
            <a:r>
              <a:rPr lang="en-GB" b="1" dirty="0">
                <a:solidFill>
                  <a:srgbClr val="83001D"/>
                </a:solidFill>
                <a:effectLst/>
              </a:rPr>
              <a:t>Every now and then "repeatedly, at short intervals" is from 1660s. Every once in a while, U.S. colloquial, "now and then, from time to time," is attested from 1814 (Bartlett calls it "A singular though very common expression"). Slang phrase every Tom, Dick, and Harry "every man, everyone" dates from at least 1723, from the common English given names.</a:t>
            </a:r>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576666"/>
            <a:ext cx="11740242" cy="923330"/>
          </a:xfrm>
          <a:prstGeom prst="rect">
            <a:avLst/>
          </a:prstGeom>
          <a:noFill/>
        </p:spPr>
        <p:txBody>
          <a:bodyPr wrap="square" rtlCol="0">
            <a:spAutoFit/>
          </a:bodyPr>
          <a:lstStyle/>
          <a:p>
            <a:pPr algn="l"/>
            <a:r>
              <a:rPr lang="en-GB" b="1" i="0" dirty="0">
                <a:solidFill>
                  <a:srgbClr val="83001D"/>
                </a:solidFill>
                <a:effectLst/>
                <a:latin typeface="Georgia" panose="02040502050405020303" pitchFamily="18" charset="0"/>
              </a:rPr>
              <a:t>everybody (n.)</a:t>
            </a:r>
          </a:p>
          <a:p>
            <a:pPr algn="l"/>
            <a:r>
              <a:rPr lang="en-GB" b="1" i="0" dirty="0">
                <a:solidFill>
                  <a:srgbClr val="83001D"/>
                </a:solidFill>
                <a:effectLst/>
                <a:latin typeface="Georgia" panose="02040502050405020303" pitchFamily="18" charset="0"/>
              </a:rPr>
              <a:t>"every person, every individual of a body or mass of persons," late 14c., from every + body (n.) in obsolete sense of "person."</a:t>
            </a:r>
            <a:endParaRPr lang="en-GB" b="0" i="0" dirty="0">
              <a:effectLst/>
              <a:latin typeface="Georgia" panose="02040502050405020303" pitchFamily="18" charset="0"/>
            </a:endParaRPr>
          </a:p>
        </p:txBody>
      </p:sp>
    </p:spTree>
    <p:extLst>
      <p:ext uri="{BB962C8B-B14F-4D97-AF65-F5344CB8AC3E}">
        <p14:creationId xmlns:p14="http://schemas.microsoft.com/office/powerpoint/2010/main" val="81221495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Can you find words linked to every?</a:t>
            </a:r>
          </a:p>
        </p:txBody>
      </p:sp>
    </p:spTree>
    <p:extLst>
      <p:ext uri="{BB962C8B-B14F-4D97-AF65-F5344CB8AC3E}">
        <p14:creationId xmlns:p14="http://schemas.microsoft.com/office/powerpoint/2010/main" val="402739095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5632311"/>
          </a:xfrm>
          <a:prstGeom prst="rect">
            <a:avLst/>
          </a:prstGeom>
          <a:noFill/>
        </p:spPr>
        <p:txBody>
          <a:bodyPr wrap="square" rtlCol="0">
            <a:spAutoFit/>
          </a:bodyPr>
          <a:lstStyle/>
          <a:p>
            <a:r>
              <a:rPr lang="en-GB" sz="7200" dirty="0">
                <a:latin typeface="Twinkl Cursive Looped" panose="02000000000000000000" pitchFamily="2" charset="0"/>
              </a:rPr>
              <a:t>Words linked to every…</a:t>
            </a:r>
          </a:p>
          <a:p>
            <a:pPr algn="l">
              <a:buFont typeface="Arial" panose="020B0604020202020204" pitchFamily="34" charset="0"/>
              <a:buChar char="•"/>
            </a:pPr>
            <a:r>
              <a:rPr lang="en-GB" sz="4800" b="0" i="0" dirty="0">
                <a:solidFill>
                  <a:srgbClr val="202124"/>
                </a:solidFill>
                <a:effectLst/>
                <a:latin typeface="Twinkl Cursive Looped" panose="02000000000000000000" pitchFamily="2" charset="0"/>
              </a:rPr>
              <a:t>Everyone</a:t>
            </a:r>
          </a:p>
          <a:p>
            <a:pPr algn="l">
              <a:buFont typeface="Arial" panose="020B0604020202020204" pitchFamily="34" charset="0"/>
              <a:buChar char="•"/>
            </a:pPr>
            <a:r>
              <a:rPr lang="en-GB" sz="4800" dirty="0">
                <a:solidFill>
                  <a:srgbClr val="202124"/>
                </a:solidFill>
                <a:latin typeface="Twinkl Cursive Looped" panose="02000000000000000000" pitchFamily="2" charset="0"/>
              </a:rPr>
              <a:t>Everybody</a:t>
            </a:r>
          </a:p>
          <a:p>
            <a:pPr algn="l">
              <a:buFont typeface="Arial" panose="020B0604020202020204" pitchFamily="34" charset="0"/>
              <a:buChar char="•"/>
            </a:pPr>
            <a:r>
              <a:rPr lang="en-GB" sz="4800" dirty="0">
                <a:solidFill>
                  <a:srgbClr val="202124"/>
                </a:solidFill>
                <a:latin typeface="Twinkl Cursive Looped" panose="02000000000000000000" pitchFamily="2" charset="0"/>
              </a:rPr>
              <a:t>Everyman</a:t>
            </a:r>
          </a:p>
          <a:p>
            <a:pPr algn="l">
              <a:buFont typeface="Arial" panose="020B0604020202020204" pitchFamily="34" charset="0"/>
              <a:buChar char="•"/>
            </a:pPr>
            <a:r>
              <a:rPr lang="en-GB" sz="4800" dirty="0">
                <a:solidFill>
                  <a:srgbClr val="202124"/>
                </a:solidFill>
                <a:latin typeface="Twinkl Cursive Looped" panose="02000000000000000000" pitchFamily="2" charset="0"/>
              </a:rPr>
              <a:t>Everyday</a:t>
            </a:r>
          </a:p>
          <a:p>
            <a:pPr algn="l">
              <a:buFont typeface="Arial" panose="020B0604020202020204" pitchFamily="34" charset="0"/>
              <a:buChar char="•"/>
            </a:pPr>
            <a:r>
              <a:rPr lang="en-GB" sz="4800" dirty="0">
                <a:solidFill>
                  <a:srgbClr val="202124"/>
                </a:solidFill>
                <a:latin typeface="Twinkl Cursive Looped" panose="02000000000000000000" pitchFamily="2" charset="0"/>
              </a:rPr>
              <a:t>Everywhere</a:t>
            </a:r>
          </a:p>
          <a:p>
            <a:pPr algn="l">
              <a:buFont typeface="Arial" panose="020B0604020202020204" pitchFamily="34" charset="0"/>
              <a:buChar char="•"/>
            </a:pPr>
            <a:r>
              <a:rPr lang="en-GB" sz="4800" dirty="0">
                <a:solidFill>
                  <a:srgbClr val="202124"/>
                </a:solidFill>
                <a:latin typeface="Twinkl Cursive Looped" panose="02000000000000000000" pitchFamily="2" charset="0"/>
              </a:rPr>
              <a:t>Everything </a:t>
            </a:r>
            <a:endParaRPr lang="en-GB" sz="48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17583918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homophones</a:t>
            </a:r>
            <a:br>
              <a:rPr lang="en-GB" dirty="0">
                <a:latin typeface="Twinkl Cursive Looped" panose="02000000000000000000" pitchFamily="2" charset="0"/>
              </a:rPr>
            </a:br>
            <a:r>
              <a:rPr lang="en-GB" dirty="0">
                <a:latin typeface="Twinkl Cursive Looped" panose="02000000000000000000" pitchFamily="2" charset="0"/>
              </a:rPr>
              <a:t>words that sound the same </a:t>
            </a:r>
            <a:br>
              <a:rPr lang="en-GB" dirty="0">
                <a:latin typeface="Twinkl Cursive Looped" panose="02000000000000000000" pitchFamily="2" charset="0"/>
              </a:rPr>
            </a:br>
            <a:r>
              <a:rPr lang="en-GB" i="1" dirty="0">
                <a:latin typeface="Twinkl Cursive Looped" panose="02000000000000000000" pitchFamily="2" charset="0"/>
              </a:rPr>
              <a:t>but mean different things</a:t>
            </a:r>
          </a:p>
        </p:txBody>
      </p:sp>
    </p:spTree>
    <p:extLst>
      <p:ext uri="{BB962C8B-B14F-4D97-AF65-F5344CB8AC3E}">
        <p14:creationId xmlns:p14="http://schemas.microsoft.com/office/powerpoint/2010/main" val="20839567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their</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089650" y="3681976"/>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26,616 Reading Clipart Illustrations &amp; Clip Art - iStock">
            <a:extLst>
              <a:ext uri="{FF2B5EF4-FFF2-40B4-BE49-F238E27FC236}">
                <a16:creationId xmlns:a16="http://schemas.microsoft.com/office/drawing/2014/main" id="{3138CC57-E397-7B25-A12B-0E55D19FB9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8624" y="5612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321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there</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649687" y="3641272"/>
            <a:ext cx="1045028"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over there clipart - Clip Art Library">
            <a:extLst>
              <a:ext uri="{FF2B5EF4-FFF2-40B4-BE49-F238E27FC236}">
                <a16:creationId xmlns:a16="http://schemas.microsoft.com/office/drawing/2014/main" id="{B8E7FC67-AC29-4F93-63EF-FE93985A29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679" y="723220"/>
            <a:ext cx="2247900"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052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they’re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6414113" y="3624943"/>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Lost Clipart and Stock Illustrations. 28,177 Lost vector EPS illustrations  and drawings available to search from thousands of royalty free clip art  graphic designers.">
            <a:extLst>
              <a:ext uri="{FF2B5EF4-FFF2-40B4-BE49-F238E27FC236}">
                <a16:creationId xmlns:a16="http://schemas.microsoft.com/office/drawing/2014/main" id="{D7292687-7553-3A7C-A176-685D00BBBC3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971"/>
          <a:stretch/>
        </p:blipFill>
        <p:spPr bwMode="auto">
          <a:xfrm>
            <a:off x="549729" y="547689"/>
            <a:ext cx="2438400" cy="1689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400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0679" y="4778997"/>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in, at, or to that place or position</a:t>
            </a:r>
            <a:endParaRPr lang="en-GB" i="1" dirty="0">
              <a:latin typeface="Twinkl Cursive Looped" panose="02000000000000000000" pitchFamily="2" charset="0"/>
            </a:endParaRPr>
          </a:p>
        </p:txBody>
      </p:sp>
      <p:pic>
        <p:nvPicPr>
          <p:cNvPr id="4" name="Picture 2" descr="over there clipart - Clip Art Library">
            <a:extLst>
              <a:ext uri="{FF2B5EF4-FFF2-40B4-BE49-F238E27FC236}">
                <a16:creationId xmlns:a16="http://schemas.microsoft.com/office/drawing/2014/main" id="{1B3F5314-2B86-4BD2-4990-718F29A58B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679" y="723220"/>
            <a:ext cx="2247900" cy="18192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CC3B6E3-7789-AE5D-CCDB-B0EF895C5B48}"/>
              </a:ext>
            </a:extLst>
          </p:cNvPr>
          <p:cNvSpPr txBox="1"/>
          <p:nvPr/>
        </p:nvSpPr>
        <p:spPr>
          <a:xfrm>
            <a:off x="4012747" y="723220"/>
            <a:ext cx="6098720" cy="1569660"/>
          </a:xfrm>
          <a:prstGeom prst="rect">
            <a:avLst/>
          </a:prstGeom>
          <a:noFill/>
        </p:spPr>
        <p:txBody>
          <a:bodyPr wrap="square">
            <a:spAutoFit/>
          </a:bodyPr>
          <a:lstStyle/>
          <a:p>
            <a:r>
              <a:rPr lang="en-GB" sz="9600" dirty="0">
                <a:latin typeface="Twinkl Cursive Looped" panose="02000000000000000000" pitchFamily="2" charset="0"/>
              </a:rPr>
              <a:t>there</a:t>
            </a:r>
            <a:endParaRPr lang="en-GB" sz="9600" dirty="0"/>
          </a:p>
        </p:txBody>
      </p:sp>
      <p:sp>
        <p:nvSpPr>
          <p:cNvPr id="7" name="TextBox 6">
            <a:extLst>
              <a:ext uri="{FF2B5EF4-FFF2-40B4-BE49-F238E27FC236}">
                <a16:creationId xmlns:a16="http://schemas.microsoft.com/office/drawing/2014/main" id="{70A15F60-D2DE-9FE1-048E-742835D037CA}"/>
              </a:ext>
            </a:extLst>
          </p:cNvPr>
          <p:cNvSpPr txBox="1"/>
          <p:nvPr/>
        </p:nvSpPr>
        <p:spPr>
          <a:xfrm>
            <a:off x="3702504" y="2542495"/>
            <a:ext cx="6098720" cy="769441"/>
          </a:xfrm>
          <a:prstGeom prst="rect">
            <a:avLst/>
          </a:prstGeom>
          <a:noFill/>
        </p:spPr>
        <p:txBody>
          <a:bodyPr wrap="square">
            <a:spAutoFit/>
          </a:bodyPr>
          <a:lstStyle/>
          <a:p>
            <a:r>
              <a:rPr lang="en-GB" sz="4400" dirty="0">
                <a:highlight>
                  <a:srgbClr val="FFFF00"/>
                </a:highlight>
                <a:latin typeface="Twinkl Cursive Looped" panose="02000000000000000000" pitchFamily="2" charset="0"/>
              </a:rPr>
              <a:t>here</a:t>
            </a:r>
            <a:r>
              <a:rPr lang="en-GB" sz="4400" dirty="0">
                <a:latin typeface="Twinkl Cursive Looped" panose="02000000000000000000" pitchFamily="2" charset="0"/>
              </a:rPr>
              <a:t> t</a:t>
            </a:r>
            <a:r>
              <a:rPr lang="en-GB" sz="4400" dirty="0">
                <a:highlight>
                  <a:srgbClr val="FFFF00"/>
                </a:highlight>
                <a:latin typeface="Twinkl Cursive Looped" panose="02000000000000000000" pitchFamily="2" charset="0"/>
              </a:rPr>
              <a:t>here</a:t>
            </a:r>
            <a:r>
              <a:rPr lang="en-GB" sz="4400" dirty="0">
                <a:latin typeface="Twinkl Cursive Looped" panose="02000000000000000000" pitchFamily="2" charset="0"/>
              </a:rPr>
              <a:t> w</a:t>
            </a:r>
            <a:r>
              <a:rPr lang="en-GB" sz="4400" dirty="0">
                <a:highlight>
                  <a:srgbClr val="FFFF00"/>
                </a:highlight>
                <a:latin typeface="Twinkl Cursive Looped" panose="02000000000000000000" pitchFamily="2" charset="0"/>
              </a:rPr>
              <a:t>here</a:t>
            </a:r>
            <a:endParaRPr lang="en-GB" sz="4400" dirty="0"/>
          </a:p>
        </p:txBody>
      </p:sp>
      <p:sp>
        <p:nvSpPr>
          <p:cNvPr id="8" name="Title 1">
            <a:extLst>
              <a:ext uri="{FF2B5EF4-FFF2-40B4-BE49-F238E27FC236}">
                <a16:creationId xmlns:a16="http://schemas.microsoft.com/office/drawing/2014/main" id="{C50D4047-5558-5948-0A26-A9E13E2F6D69}"/>
              </a:ext>
            </a:extLst>
          </p:cNvPr>
          <p:cNvSpPr txBox="1">
            <a:spLocks/>
          </p:cNvSpPr>
          <p:nvPr/>
        </p:nvSpPr>
        <p:spPr>
          <a:xfrm>
            <a:off x="838200" y="3180854"/>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br>
              <a:rPr lang="en-GB" dirty="0">
                <a:latin typeface="Twinkl Cursive Looped" panose="02000000000000000000" pitchFamily="2" charset="0"/>
              </a:rPr>
            </a:br>
            <a:r>
              <a:rPr lang="en-GB" dirty="0">
                <a:latin typeface="Twinkl Cursive Looped" panose="02000000000000000000" pitchFamily="2" charset="0"/>
              </a:rPr>
              <a:t>ADVERB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25548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44235" y="5252525"/>
            <a:ext cx="11903529"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belonging to or associated with the people or things previously mentioned</a:t>
            </a:r>
            <a:endParaRPr lang="en-GB" i="1" dirty="0">
              <a:latin typeface="Twinkl Cursive Looped" panose="02000000000000000000" pitchFamily="2" charset="0"/>
            </a:endParaRPr>
          </a:p>
        </p:txBody>
      </p:sp>
      <p:pic>
        <p:nvPicPr>
          <p:cNvPr id="3" name="Picture 2" descr="26,616 Reading Clipart Illustrations &amp; Clip Art - iStock">
            <a:extLst>
              <a:ext uri="{FF2B5EF4-FFF2-40B4-BE49-F238E27FC236}">
                <a16:creationId xmlns:a16="http://schemas.microsoft.com/office/drawing/2014/main" id="{7B054B54-6924-6AB2-5D64-38E821D75D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082" y="374876"/>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59FC789-7D08-04E3-2564-BE366117B5E7}"/>
              </a:ext>
            </a:extLst>
          </p:cNvPr>
          <p:cNvSpPr txBox="1"/>
          <p:nvPr/>
        </p:nvSpPr>
        <p:spPr>
          <a:xfrm>
            <a:off x="4192362" y="517463"/>
            <a:ext cx="3008539" cy="1323439"/>
          </a:xfrm>
          <a:prstGeom prst="rect">
            <a:avLst/>
          </a:prstGeom>
          <a:noFill/>
        </p:spPr>
        <p:txBody>
          <a:bodyPr wrap="square">
            <a:spAutoFit/>
          </a:bodyPr>
          <a:lstStyle/>
          <a:p>
            <a:r>
              <a:rPr lang="en-GB" sz="8000" dirty="0">
                <a:latin typeface="Twinkl Cursive Looped" panose="02000000000000000000" pitchFamily="2" charset="0"/>
              </a:rPr>
              <a:t>the</a:t>
            </a:r>
            <a:r>
              <a:rPr lang="en-GB" sz="8000" dirty="0">
                <a:highlight>
                  <a:srgbClr val="FFFF00"/>
                </a:highlight>
                <a:latin typeface="Twinkl Cursive Looped" panose="02000000000000000000" pitchFamily="2" charset="0"/>
              </a:rPr>
              <a:t>i</a:t>
            </a:r>
            <a:r>
              <a:rPr lang="en-GB" sz="8000" dirty="0">
                <a:latin typeface="Twinkl Cursive Looped" panose="02000000000000000000" pitchFamily="2" charset="0"/>
              </a:rPr>
              <a:t>r</a:t>
            </a:r>
            <a:endParaRPr lang="en-GB" sz="8000" dirty="0"/>
          </a:p>
        </p:txBody>
      </p:sp>
      <p:sp>
        <p:nvSpPr>
          <p:cNvPr id="7" name="TextBox 6">
            <a:extLst>
              <a:ext uri="{FF2B5EF4-FFF2-40B4-BE49-F238E27FC236}">
                <a16:creationId xmlns:a16="http://schemas.microsoft.com/office/drawing/2014/main" id="{11599231-4F2D-810B-A60E-CF0DA2EF0027}"/>
              </a:ext>
            </a:extLst>
          </p:cNvPr>
          <p:cNvSpPr txBox="1"/>
          <p:nvPr/>
        </p:nvSpPr>
        <p:spPr>
          <a:xfrm>
            <a:off x="3228975" y="2001468"/>
            <a:ext cx="6098720" cy="923330"/>
          </a:xfrm>
          <a:prstGeom prst="rect">
            <a:avLst/>
          </a:prstGeom>
          <a:noFill/>
        </p:spPr>
        <p:txBody>
          <a:bodyPr wrap="square">
            <a:spAutoFit/>
          </a:bodyPr>
          <a:lstStyle/>
          <a:p>
            <a:r>
              <a:rPr lang="en-GB" sz="5400" dirty="0">
                <a:latin typeface="Twinkl Cursive Looped" panose="02000000000000000000" pitchFamily="2" charset="0"/>
              </a:rPr>
              <a:t>I - belonging </a:t>
            </a:r>
            <a:endParaRPr lang="en-GB" sz="5400" dirty="0"/>
          </a:p>
        </p:txBody>
      </p:sp>
      <p:sp>
        <p:nvSpPr>
          <p:cNvPr id="8" name="TextBox 7">
            <a:extLst>
              <a:ext uri="{FF2B5EF4-FFF2-40B4-BE49-F238E27FC236}">
                <a16:creationId xmlns:a16="http://schemas.microsoft.com/office/drawing/2014/main" id="{6794201E-5420-1121-4B21-E7388120913E}"/>
              </a:ext>
            </a:extLst>
          </p:cNvPr>
          <p:cNvSpPr txBox="1"/>
          <p:nvPr/>
        </p:nvSpPr>
        <p:spPr>
          <a:xfrm>
            <a:off x="3392261" y="3085364"/>
            <a:ext cx="6098720" cy="923330"/>
          </a:xfrm>
          <a:prstGeom prst="rect">
            <a:avLst/>
          </a:prstGeom>
          <a:noFill/>
        </p:spPr>
        <p:txBody>
          <a:bodyPr wrap="square">
            <a:spAutoFit/>
          </a:bodyPr>
          <a:lstStyle/>
          <a:p>
            <a:r>
              <a:rPr lang="en-GB" sz="5400" dirty="0">
                <a:latin typeface="Twinkl Cursive Looped" panose="02000000000000000000" pitchFamily="2" charset="0"/>
              </a:rPr>
              <a:t>DETERMINER</a:t>
            </a:r>
            <a:endParaRPr lang="en-GB" sz="5400" dirty="0"/>
          </a:p>
        </p:txBody>
      </p:sp>
    </p:spTree>
    <p:extLst>
      <p:ext uri="{BB962C8B-B14F-4D97-AF65-F5344CB8AC3E}">
        <p14:creationId xmlns:p14="http://schemas.microsoft.com/office/powerpoint/2010/main" val="1635735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6095"/>
            <a:ext cx="10515600" cy="1481650"/>
          </a:xfrm>
        </p:spPr>
        <p:txBody>
          <a:bodyPr>
            <a:normAutofit/>
          </a:bodyPr>
          <a:lstStyle/>
          <a:p>
            <a:pPr algn="ctr"/>
            <a:r>
              <a:rPr lang="en-GB" dirty="0">
                <a:latin typeface="Twinkl Cursive Looped" panose="02000000000000000000" pitchFamily="2" charset="0"/>
              </a:rPr>
              <a:t>they’re</a:t>
            </a:r>
            <a:endParaRPr lang="en-GB" i="1" dirty="0">
              <a:latin typeface="Twinkl Cursive Looped" panose="02000000000000000000" pitchFamily="2" charset="0"/>
            </a:endParaRPr>
          </a:p>
        </p:txBody>
      </p:sp>
      <p:pic>
        <p:nvPicPr>
          <p:cNvPr id="9218" name="Picture 2" descr="Lost Clipart and Stock Illustrations. 28,177 Lost vector EPS illustrations  and drawings available to search from thousands of royalty free clip art  graphic designers.">
            <a:extLst>
              <a:ext uri="{FF2B5EF4-FFF2-40B4-BE49-F238E27FC236}">
                <a16:creationId xmlns:a16="http://schemas.microsoft.com/office/drawing/2014/main" id="{88B27789-5324-9AB0-9BAC-0EA37015405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971"/>
          <a:stretch/>
        </p:blipFill>
        <p:spPr bwMode="auto">
          <a:xfrm>
            <a:off x="549729" y="547689"/>
            <a:ext cx="2438400" cy="168932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3AD1134-0D34-1FB2-B002-7B05D87C1D7E}"/>
              </a:ext>
            </a:extLst>
          </p:cNvPr>
          <p:cNvSpPr txBox="1"/>
          <p:nvPr/>
        </p:nvSpPr>
        <p:spPr>
          <a:xfrm>
            <a:off x="3980090" y="1613834"/>
            <a:ext cx="6098720" cy="769441"/>
          </a:xfrm>
          <a:prstGeom prst="rect">
            <a:avLst/>
          </a:prstGeom>
          <a:noFill/>
        </p:spPr>
        <p:txBody>
          <a:bodyPr wrap="square">
            <a:spAutoFit/>
          </a:bodyPr>
          <a:lstStyle/>
          <a:p>
            <a:r>
              <a:rPr lang="en-GB" sz="4400" dirty="0">
                <a:latin typeface="Twinkl Cursive Looped" panose="02000000000000000000" pitchFamily="2" charset="0"/>
              </a:rPr>
              <a:t>they </a:t>
            </a:r>
            <a:r>
              <a:rPr lang="en-GB" sz="4400" dirty="0">
                <a:highlight>
                  <a:srgbClr val="FFFF00"/>
                </a:highlight>
                <a:latin typeface="Twinkl Cursive Looped" panose="02000000000000000000" pitchFamily="2" charset="0"/>
              </a:rPr>
              <a:t>are</a:t>
            </a:r>
            <a:r>
              <a:rPr lang="en-GB" sz="4400" dirty="0">
                <a:latin typeface="Twinkl Cursive Looped" panose="02000000000000000000" pitchFamily="2" charset="0"/>
              </a:rPr>
              <a:t> = they</a:t>
            </a:r>
            <a:r>
              <a:rPr lang="en-GB" sz="4400" dirty="0">
                <a:highlight>
                  <a:srgbClr val="FFFF00"/>
                </a:highlight>
                <a:latin typeface="Twinkl Cursive Looped" panose="02000000000000000000" pitchFamily="2" charset="0"/>
              </a:rPr>
              <a:t>’re</a:t>
            </a:r>
            <a:endParaRPr lang="en-GB" sz="4400" dirty="0"/>
          </a:p>
        </p:txBody>
      </p:sp>
      <p:sp>
        <p:nvSpPr>
          <p:cNvPr id="6" name="TextBox 5">
            <a:extLst>
              <a:ext uri="{FF2B5EF4-FFF2-40B4-BE49-F238E27FC236}">
                <a16:creationId xmlns:a16="http://schemas.microsoft.com/office/drawing/2014/main" id="{C4CA9870-BD19-3D89-F9DD-FFD925AAC68D}"/>
              </a:ext>
            </a:extLst>
          </p:cNvPr>
          <p:cNvSpPr txBox="1"/>
          <p:nvPr/>
        </p:nvSpPr>
        <p:spPr>
          <a:xfrm>
            <a:off x="549729" y="5485763"/>
            <a:ext cx="10633982" cy="830997"/>
          </a:xfrm>
          <a:prstGeom prst="rect">
            <a:avLst/>
          </a:prstGeom>
          <a:noFill/>
        </p:spPr>
        <p:txBody>
          <a:bodyPr wrap="square">
            <a:spAutoFit/>
          </a:bodyPr>
          <a:lstStyle/>
          <a:p>
            <a:r>
              <a:rPr lang="en-GB" sz="4800" dirty="0">
                <a:latin typeface="Twinkl Cursive Looped" panose="02000000000000000000" pitchFamily="2" charset="0"/>
              </a:rPr>
              <a:t>Definition – contraction of they are</a:t>
            </a:r>
            <a:endParaRPr lang="en-GB" sz="4800" dirty="0"/>
          </a:p>
        </p:txBody>
      </p:sp>
      <p:sp>
        <p:nvSpPr>
          <p:cNvPr id="7" name="TextBox 6">
            <a:extLst>
              <a:ext uri="{FF2B5EF4-FFF2-40B4-BE49-F238E27FC236}">
                <a16:creationId xmlns:a16="http://schemas.microsoft.com/office/drawing/2014/main" id="{11F1F7B4-B049-10B3-74AC-592E47695961}"/>
              </a:ext>
            </a:extLst>
          </p:cNvPr>
          <p:cNvSpPr txBox="1"/>
          <p:nvPr/>
        </p:nvSpPr>
        <p:spPr>
          <a:xfrm>
            <a:off x="4230462" y="3103521"/>
            <a:ext cx="6098720" cy="830997"/>
          </a:xfrm>
          <a:prstGeom prst="rect">
            <a:avLst/>
          </a:prstGeom>
          <a:noFill/>
        </p:spPr>
        <p:txBody>
          <a:bodyPr wrap="square">
            <a:spAutoFit/>
          </a:bodyPr>
          <a:lstStyle/>
          <a:p>
            <a:r>
              <a:rPr lang="en-GB" sz="4800" dirty="0">
                <a:latin typeface="Twinkl Cursive Looped" panose="02000000000000000000" pitchFamily="2" charset="0"/>
              </a:rPr>
              <a:t>CONTRACTION</a:t>
            </a:r>
            <a:endParaRPr lang="en-GB" sz="4800" dirty="0"/>
          </a:p>
        </p:txBody>
      </p:sp>
    </p:spTree>
    <p:extLst>
      <p:ext uri="{BB962C8B-B14F-4D97-AF65-F5344CB8AC3E}">
        <p14:creationId xmlns:p14="http://schemas.microsoft.com/office/powerpoint/2010/main" val="1078186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 is a dog running around the field</a:t>
            </a:r>
            <a:r>
              <a:rPr lang="en-GB" dirty="0"/>
              <a:t>.</a:t>
            </a:r>
            <a:endParaRPr lang="en-GB" i="1" dirty="0"/>
          </a:p>
        </p:txBody>
      </p:sp>
      <p:sp>
        <p:nvSpPr>
          <p:cNvPr id="3" name="Title 1">
            <a:extLst>
              <a:ext uri="{FF2B5EF4-FFF2-40B4-BE49-F238E27FC236}">
                <a16:creationId xmlns:a16="http://schemas.microsoft.com/office/drawing/2014/main" id="{7BED0753-8A1C-86F2-C070-5465F75FF68D}"/>
              </a:ext>
            </a:extLst>
          </p:cNvPr>
          <p:cNvSpPr txBox="1">
            <a:spLocks/>
          </p:cNvSpPr>
          <p:nvPr/>
        </p:nvSpPr>
        <p:spPr>
          <a:xfrm>
            <a:off x="844550" y="2852154"/>
            <a:ext cx="1780720"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645874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AF1CE9E-7603-A788-8C28-C7EE3B3B7BE4}"/>
              </a:ext>
            </a:extLst>
          </p:cNvPr>
          <p:cNvPicPr>
            <a:picLocks noChangeAspect="1"/>
          </p:cNvPicPr>
          <p:nvPr/>
        </p:nvPicPr>
        <p:blipFill rotWithShape="1">
          <a:blip r:embed="rId2"/>
          <a:srcRect l="16071" t="11648" r="14821" b="7837"/>
          <a:stretch/>
        </p:blipFill>
        <p:spPr>
          <a:xfrm>
            <a:off x="653143" y="0"/>
            <a:ext cx="10401300" cy="6813254"/>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Their school is wonderful.</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D0B1DCA-4119-39A5-6464-A6E7BD868870}"/>
              </a:ext>
            </a:extLst>
          </p:cNvPr>
          <p:cNvSpPr txBox="1">
            <a:spLocks/>
          </p:cNvSpPr>
          <p:nvPr/>
        </p:nvSpPr>
        <p:spPr>
          <a:xfrm>
            <a:off x="1860551" y="3592979"/>
            <a:ext cx="1780720"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129123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They’re very happy to be friends.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7EC9D064-ADBD-3420-7D48-9967FEB466E8}"/>
              </a:ext>
            </a:extLst>
          </p:cNvPr>
          <p:cNvSpPr txBox="1">
            <a:spLocks/>
          </p:cNvSpPr>
          <p:nvPr/>
        </p:nvSpPr>
        <p:spPr>
          <a:xfrm>
            <a:off x="1158422" y="3592979"/>
            <a:ext cx="2205263"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547390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9806" y="5376350"/>
            <a:ext cx="12102194"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used before an amount to indicate how often something happens</a:t>
            </a:r>
            <a:endParaRPr lang="en-GB" i="1" dirty="0">
              <a:latin typeface="Twinkl Cursive Looped" panose="02000000000000000000" pitchFamily="2" charset="0"/>
            </a:endParaRPr>
          </a:p>
        </p:txBody>
      </p:sp>
      <p:pic>
        <p:nvPicPr>
          <p:cNvPr id="10242" name="Picture 2" descr="all clipart - Clip Art Library">
            <a:extLst>
              <a:ext uri="{FF2B5EF4-FFF2-40B4-BE49-F238E27FC236}">
                <a16:creationId xmlns:a16="http://schemas.microsoft.com/office/drawing/2014/main" id="{015BAD7B-B908-AEB4-4140-6680201C66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423863"/>
            <a:ext cx="2152650" cy="2124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85E0021-0840-C2B4-F943-29EF974334B3}"/>
              </a:ext>
            </a:extLst>
          </p:cNvPr>
          <p:cNvSpPr txBox="1"/>
          <p:nvPr/>
        </p:nvSpPr>
        <p:spPr>
          <a:xfrm>
            <a:off x="4257675" y="423863"/>
            <a:ext cx="6098720" cy="1323439"/>
          </a:xfrm>
          <a:prstGeom prst="rect">
            <a:avLst/>
          </a:prstGeom>
          <a:noFill/>
        </p:spPr>
        <p:txBody>
          <a:bodyPr wrap="square">
            <a:spAutoFit/>
          </a:bodyPr>
          <a:lstStyle/>
          <a:p>
            <a:r>
              <a:rPr lang="en-GB" sz="8000" dirty="0">
                <a:latin typeface="Twinkl Cursive Looped" panose="02000000000000000000" pitchFamily="2" charset="0"/>
              </a:rPr>
              <a:t>every</a:t>
            </a:r>
            <a:endParaRPr lang="en-GB" sz="8000" dirty="0"/>
          </a:p>
        </p:txBody>
      </p:sp>
      <p:sp>
        <p:nvSpPr>
          <p:cNvPr id="5" name="TextBox 4">
            <a:extLst>
              <a:ext uri="{FF2B5EF4-FFF2-40B4-BE49-F238E27FC236}">
                <a16:creationId xmlns:a16="http://schemas.microsoft.com/office/drawing/2014/main" id="{930C4081-C77D-ED9F-B669-E80E7B146F07}"/>
              </a:ext>
            </a:extLst>
          </p:cNvPr>
          <p:cNvSpPr txBox="1"/>
          <p:nvPr/>
        </p:nvSpPr>
        <p:spPr>
          <a:xfrm>
            <a:off x="3461657" y="2718294"/>
            <a:ext cx="6894738" cy="1015663"/>
          </a:xfrm>
          <a:prstGeom prst="rect">
            <a:avLst/>
          </a:prstGeom>
          <a:noFill/>
        </p:spPr>
        <p:txBody>
          <a:bodyPr wrap="square">
            <a:spAutoFit/>
          </a:bodyPr>
          <a:lstStyle/>
          <a:p>
            <a:r>
              <a:rPr lang="en-GB" sz="6000" dirty="0">
                <a:latin typeface="Twinkl Cursive Looped" panose="02000000000000000000" pitchFamily="2" charset="0"/>
              </a:rPr>
              <a:t>DETERMINER</a:t>
            </a:r>
            <a:endParaRPr lang="en-GB" sz="6000" dirty="0"/>
          </a:p>
        </p:txBody>
      </p:sp>
    </p:spTree>
    <p:extLst>
      <p:ext uri="{BB962C8B-B14F-4D97-AF65-F5344CB8AC3E}">
        <p14:creationId xmlns:p14="http://schemas.microsoft.com/office/powerpoint/2010/main" val="433173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Christmas happens every year.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3AEC175-2AF6-0EE3-DBA1-49EB4744D1D9}"/>
              </a:ext>
            </a:extLst>
          </p:cNvPr>
          <p:cNvSpPr txBox="1">
            <a:spLocks/>
          </p:cNvSpPr>
          <p:nvPr/>
        </p:nvSpPr>
        <p:spPr>
          <a:xfrm>
            <a:off x="7462157" y="3592979"/>
            <a:ext cx="1616528"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965264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0978" y="641065"/>
            <a:ext cx="10515600" cy="1481650"/>
          </a:xfrm>
        </p:spPr>
        <p:txBody>
          <a:bodyPr>
            <a:normAutofit fontScale="90000"/>
          </a:bodyPr>
          <a:lstStyle/>
          <a:p>
            <a:pPr algn="ctr"/>
            <a:r>
              <a:rPr lang="en-GB" dirty="0">
                <a:latin typeface="Twinkl Cursive Looped" panose="02000000000000000000" pitchFamily="2" charset="0"/>
              </a:rPr>
              <a:t>everybody</a:t>
            </a:r>
            <a:br>
              <a:rPr lang="en-GB" dirty="0">
                <a:latin typeface="Twinkl Cursive Looped" panose="02000000000000000000" pitchFamily="2" charset="0"/>
              </a:rPr>
            </a:br>
            <a:endParaRPr lang="en-GB" i="1" dirty="0"/>
          </a:p>
        </p:txBody>
      </p:sp>
      <p:pic>
        <p:nvPicPr>
          <p:cNvPr id="11266" name="Picture 2" descr="900+ Everyone Clip Art | Royalty Free - GoGraph">
            <a:extLst>
              <a:ext uri="{FF2B5EF4-FFF2-40B4-BE49-F238E27FC236}">
                <a16:creationId xmlns:a16="http://schemas.microsoft.com/office/drawing/2014/main" id="{8768BF12-09F7-845E-A8CC-87CE0A36836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694"/>
          <a:stretch/>
        </p:blipFill>
        <p:spPr bwMode="auto">
          <a:xfrm>
            <a:off x="525916" y="517753"/>
            <a:ext cx="2486025" cy="160496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E177474-7639-96CF-5FB3-6ADA9D196EB3}"/>
              </a:ext>
            </a:extLst>
          </p:cNvPr>
          <p:cNvSpPr txBox="1"/>
          <p:nvPr/>
        </p:nvSpPr>
        <p:spPr>
          <a:xfrm>
            <a:off x="831850" y="5335919"/>
            <a:ext cx="10515600" cy="769441"/>
          </a:xfrm>
          <a:prstGeom prst="rect">
            <a:avLst/>
          </a:prstGeom>
          <a:noFill/>
        </p:spPr>
        <p:txBody>
          <a:bodyPr wrap="square">
            <a:spAutoFit/>
          </a:bodyPr>
          <a:lstStyle/>
          <a:p>
            <a:r>
              <a:rPr lang="en-GB" sz="4400" dirty="0">
                <a:latin typeface="Twinkl Cursive Looped" panose="02000000000000000000" pitchFamily="2" charset="0"/>
              </a:rPr>
              <a:t>Definition -every person </a:t>
            </a:r>
            <a:endParaRPr lang="en-GB" sz="4400" dirty="0"/>
          </a:p>
        </p:txBody>
      </p:sp>
      <p:sp>
        <p:nvSpPr>
          <p:cNvPr id="6" name="TextBox 5">
            <a:extLst>
              <a:ext uri="{FF2B5EF4-FFF2-40B4-BE49-F238E27FC236}">
                <a16:creationId xmlns:a16="http://schemas.microsoft.com/office/drawing/2014/main" id="{68E72828-F5C3-4EA0-F1A2-4E06C09032CB}"/>
              </a:ext>
            </a:extLst>
          </p:cNvPr>
          <p:cNvSpPr txBox="1"/>
          <p:nvPr/>
        </p:nvSpPr>
        <p:spPr>
          <a:xfrm>
            <a:off x="4437290" y="2805987"/>
            <a:ext cx="6098720" cy="923330"/>
          </a:xfrm>
          <a:prstGeom prst="rect">
            <a:avLst/>
          </a:prstGeom>
          <a:noFill/>
        </p:spPr>
        <p:txBody>
          <a:bodyPr wrap="square">
            <a:spAutoFit/>
          </a:bodyPr>
          <a:lstStyle/>
          <a:p>
            <a:r>
              <a:rPr lang="en-GB" sz="5400" b="0" i="0" dirty="0">
                <a:solidFill>
                  <a:srgbClr val="111111"/>
                </a:solidFill>
                <a:effectLst/>
                <a:latin typeface="Roboto" panose="02000000000000000000" pitchFamily="2" charset="0"/>
              </a:rPr>
              <a:t>PRONOUN</a:t>
            </a:r>
            <a:endParaRPr lang="en-GB" sz="5400" dirty="0"/>
          </a:p>
        </p:txBody>
      </p:sp>
    </p:spTree>
    <p:extLst>
      <p:ext uri="{BB962C8B-B14F-4D97-AF65-F5344CB8AC3E}">
        <p14:creationId xmlns:p14="http://schemas.microsoft.com/office/powerpoint/2010/main" val="3654723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Everybody laughed at the funny joke.</a:t>
            </a:r>
            <a:br>
              <a:rPr lang="en-GB" dirty="0"/>
            </a:br>
            <a:endParaRPr lang="en-GB" i="1" dirty="0"/>
          </a:p>
        </p:txBody>
      </p:sp>
      <p:sp>
        <p:nvSpPr>
          <p:cNvPr id="3" name="Title 1">
            <a:extLst>
              <a:ext uri="{FF2B5EF4-FFF2-40B4-BE49-F238E27FC236}">
                <a16:creationId xmlns:a16="http://schemas.microsoft.com/office/drawing/2014/main" id="{26E60425-488C-89D6-6990-AA2876225777}"/>
              </a:ext>
            </a:extLst>
          </p:cNvPr>
          <p:cNvSpPr txBox="1">
            <a:spLocks/>
          </p:cNvSpPr>
          <p:nvPr/>
        </p:nvSpPr>
        <p:spPr>
          <a:xfrm>
            <a:off x="1208314" y="2111329"/>
            <a:ext cx="3200399"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68281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a:t>
            </a:r>
          </a:p>
        </p:txBody>
      </p:sp>
    </p:spTree>
    <p:extLst>
      <p:ext uri="{BB962C8B-B14F-4D97-AF65-F5344CB8AC3E}">
        <p14:creationId xmlns:p14="http://schemas.microsoft.com/office/powerpoint/2010/main" val="2433500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Bangladesh 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quite</a:t>
            </a:r>
            <a:r>
              <a:rPr lang="en-GB" sz="4000" dirty="0">
                <a:solidFill>
                  <a:srgbClr val="000000"/>
                </a:solidFill>
                <a:effectLst/>
                <a:latin typeface="Twinkl Cursive Looped" panose="02000000000000000000" pitchFamily="2" charset="0"/>
                <a:ea typeface="Times New Roman" panose="02020603050405020304" pitchFamily="18" charset="0"/>
              </a:rPr>
              <a:t> a hot and fertile country.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a:t>
            </a:r>
            <a:r>
              <a:rPr lang="en-GB" sz="4000" dirty="0">
                <a:solidFill>
                  <a:srgbClr val="000000"/>
                </a:solidFill>
                <a:effectLst/>
                <a:latin typeface="Twinkl Cursive Looped" panose="02000000000000000000" pitchFamily="2" charset="0"/>
                <a:ea typeface="Times New Roman" panose="02020603050405020304" pitchFamily="18" charset="0"/>
              </a:rPr>
              <a:t> year it rains for around nine months.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Too</a:t>
            </a:r>
            <a:r>
              <a:rPr lang="en-GB" sz="4000" dirty="0">
                <a:solidFill>
                  <a:srgbClr val="000000"/>
                </a:solidFill>
                <a:effectLst/>
                <a:latin typeface="Twinkl Cursive Looped" panose="02000000000000000000" pitchFamily="2" charset="0"/>
                <a:ea typeface="Times New Roman" panose="02020603050405020304" pitchFamily="18" charset="0"/>
              </a:rPr>
              <a:t> much rain causes floods and these floods are getting more violent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 </a:t>
            </a:r>
            <a:r>
              <a:rPr lang="en-GB" sz="4000" dirty="0">
                <a:solidFill>
                  <a:srgbClr val="000000"/>
                </a:solidFill>
                <a:effectLst/>
                <a:latin typeface="Twinkl Cursive Looped" panose="02000000000000000000" pitchFamily="2" charset="0"/>
                <a:ea typeface="Times New Roman" panose="02020603050405020304" pitchFamily="18" charset="0"/>
              </a:rPr>
              <a:t>year.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They’re</a:t>
            </a:r>
            <a:r>
              <a:rPr lang="en-GB" sz="4000" dirty="0">
                <a:solidFill>
                  <a:srgbClr val="000000"/>
                </a:solidFill>
                <a:effectLst/>
                <a:latin typeface="Twinkl Cursive Looped" panose="02000000000000000000" pitchFamily="2" charset="0"/>
                <a:ea typeface="Times New Roman" panose="02020603050405020304" pitchFamily="18" charset="0"/>
              </a:rPr>
              <a:t> especially dangerous for Bangladeshis who live on sandy islands.  Floods wash away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their</a:t>
            </a:r>
            <a:r>
              <a:rPr lang="en-GB" sz="4000" dirty="0">
                <a:solidFill>
                  <a:srgbClr val="000000"/>
                </a:solidFill>
                <a:effectLst/>
                <a:latin typeface="Twinkl Cursive Looped" panose="02000000000000000000" pitchFamily="2" charset="0"/>
                <a:ea typeface="Times New Roman" panose="02020603050405020304" pitchFamily="18" charset="0"/>
              </a:rPr>
              <a:t> homes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quite</a:t>
            </a:r>
            <a:r>
              <a:rPr lang="en-GB" sz="4000" dirty="0">
                <a:solidFill>
                  <a:srgbClr val="000000"/>
                </a:solidFill>
                <a:effectLst/>
                <a:latin typeface="Twinkl Cursive Looped" panose="02000000000000000000" pitchFamily="2" charset="0"/>
                <a:ea typeface="Times New Roman" panose="02020603050405020304" pitchFamily="18" charset="0"/>
              </a:rPr>
              <a:t> a few islands vanish under water.</a:t>
            </a:r>
          </a:p>
        </p:txBody>
      </p:sp>
    </p:spTree>
    <p:extLst>
      <p:ext uri="{BB962C8B-B14F-4D97-AF65-F5344CB8AC3E}">
        <p14:creationId xmlns:p14="http://schemas.microsoft.com/office/powerpoint/2010/main" val="10510669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Bangladesh is quite a hot and fertile country.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Autumn 2</a:t>
            </a:r>
          </a:p>
          <a:p>
            <a:r>
              <a:rPr lang="en-GB" sz="7200" dirty="0">
                <a:latin typeface="Twinkl Cursive Looped" panose="02000000000000000000" pitchFamily="2" charset="0"/>
              </a:rPr>
              <a:t>Week 2 -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AF1CE9E-7603-A788-8C28-C7EE3B3B7BE4}"/>
              </a:ext>
            </a:extLst>
          </p:cNvPr>
          <p:cNvPicPr>
            <a:picLocks noChangeAspect="1"/>
          </p:cNvPicPr>
          <p:nvPr/>
        </p:nvPicPr>
        <p:blipFill rotWithShape="1">
          <a:blip r:embed="rId2"/>
          <a:srcRect l="16071" t="11648" r="14821" b="7837"/>
          <a:stretch/>
        </p:blipFill>
        <p:spPr>
          <a:xfrm>
            <a:off x="653143" y="0"/>
            <a:ext cx="10401300" cy="6813254"/>
          </a:xfrm>
          <a:prstGeom prst="rect">
            <a:avLst/>
          </a:prstGeom>
        </p:spPr>
      </p:pic>
    </p:spTree>
    <p:extLst>
      <p:ext uri="{BB962C8B-B14F-4D97-AF65-F5344CB8AC3E}">
        <p14:creationId xmlns:p14="http://schemas.microsoft.com/office/powerpoint/2010/main" val="26856380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2144616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995112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91899" y="364183"/>
            <a:ext cx="10515600" cy="1481650"/>
          </a:xfrm>
        </p:spPr>
        <p:txBody>
          <a:bodyPr>
            <a:normAutofit fontScale="90000"/>
          </a:bodyPr>
          <a:lstStyle/>
          <a:p>
            <a:pPr algn="ctr"/>
            <a:r>
              <a:rPr lang="en-GB" sz="10700" dirty="0">
                <a:latin typeface="Twinkl Cursive Looped" panose="02000000000000000000" pitchFamily="2" charset="0"/>
              </a:rPr>
              <a:t>behind</a:t>
            </a:r>
            <a:r>
              <a:rPr lang="en-GB" dirty="0">
                <a:latin typeface="Twinkl Cursive Looped" panose="02000000000000000000" pitchFamily="2" charset="0"/>
              </a:rPr>
              <a:t> </a:t>
            </a:r>
          </a:p>
        </p:txBody>
      </p:sp>
      <p:pic>
        <p:nvPicPr>
          <p:cNvPr id="3" name="Picture 2" descr="Bushes Dog Stock Illustrations – 384 Bushes Dog Stock Illustrations,  Vectors &amp; Clipart - Dreamstime">
            <a:extLst>
              <a:ext uri="{FF2B5EF4-FFF2-40B4-BE49-F238E27FC236}">
                <a16:creationId xmlns:a16="http://schemas.microsoft.com/office/drawing/2014/main" id="{6C2FFED7-5B2E-1248-2481-DAAB7759FC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899" y="528638"/>
            <a:ext cx="2390775" cy="19145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4F4355E-F814-E857-A9BF-06CEDCF7A45D}"/>
              </a:ext>
            </a:extLst>
          </p:cNvPr>
          <p:cNvSpPr txBox="1"/>
          <p:nvPr/>
        </p:nvSpPr>
        <p:spPr>
          <a:xfrm>
            <a:off x="831849" y="5200137"/>
            <a:ext cx="8736693" cy="1107996"/>
          </a:xfrm>
          <a:prstGeom prst="rect">
            <a:avLst/>
          </a:prstGeom>
          <a:noFill/>
        </p:spPr>
        <p:txBody>
          <a:bodyPr wrap="square">
            <a:spAutoFit/>
          </a:bodyPr>
          <a:lstStyle/>
          <a:p>
            <a:r>
              <a:rPr lang="en-GB" sz="6600" dirty="0">
                <a:latin typeface="Twinkl Cursive Looped" panose="02000000000000000000" pitchFamily="2" charset="0"/>
              </a:rPr>
              <a:t>Definition – hidden</a:t>
            </a:r>
            <a:endParaRPr lang="en-GB" sz="6600" dirty="0"/>
          </a:p>
        </p:txBody>
      </p:sp>
      <p:sp>
        <p:nvSpPr>
          <p:cNvPr id="6" name="TextBox 5">
            <a:extLst>
              <a:ext uri="{FF2B5EF4-FFF2-40B4-BE49-F238E27FC236}">
                <a16:creationId xmlns:a16="http://schemas.microsoft.com/office/drawing/2014/main" id="{970C7F1B-1D8E-BA85-1A48-FEBE5AEAD36A}"/>
              </a:ext>
            </a:extLst>
          </p:cNvPr>
          <p:cNvSpPr txBox="1"/>
          <p:nvPr/>
        </p:nvSpPr>
        <p:spPr>
          <a:xfrm>
            <a:off x="3662134" y="3044943"/>
            <a:ext cx="5563509" cy="1107996"/>
          </a:xfrm>
          <a:prstGeom prst="rect">
            <a:avLst/>
          </a:prstGeom>
          <a:noFill/>
        </p:spPr>
        <p:txBody>
          <a:bodyPr wrap="square">
            <a:spAutoFit/>
          </a:bodyPr>
          <a:lstStyle/>
          <a:p>
            <a:r>
              <a:rPr lang="en-GB" sz="6600" dirty="0">
                <a:latin typeface="Twinkl Cursive Looped" panose="02000000000000000000" pitchFamily="2" charset="0"/>
              </a:rPr>
              <a:t>PREPOSITION</a:t>
            </a:r>
            <a:endParaRPr lang="en-GB" sz="6600" dirty="0"/>
          </a:p>
        </p:txBody>
      </p:sp>
    </p:spTree>
    <p:extLst>
      <p:ext uri="{BB962C8B-B14F-4D97-AF65-F5344CB8AC3E}">
        <p14:creationId xmlns:p14="http://schemas.microsoft.com/office/powerpoint/2010/main" val="4125992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dog was behind the bush.  </a:t>
            </a:r>
          </a:p>
        </p:txBody>
      </p:sp>
      <p:sp>
        <p:nvSpPr>
          <p:cNvPr id="4" name="Title 1">
            <a:extLst>
              <a:ext uri="{FF2B5EF4-FFF2-40B4-BE49-F238E27FC236}">
                <a16:creationId xmlns:a16="http://schemas.microsoft.com/office/drawing/2014/main" id="{0FBD778E-F846-CCC3-92D0-176E7867452F}"/>
              </a:ext>
            </a:extLst>
          </p:cNvPr>
          <p:cNvSpPr txBox="1">
            <a:spLocks/>
          </p:cNvSpPr>
          <p:nvPr/>
        </p:nvSpPr>
        <p:spPr>
          <a:xfrm>
            <a:off x="5568045" y="3592979"/>
            <a:ext cx="2188026"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08188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285586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72622" y="5166623"/>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go up</a:t>
            </a:r>
          </a:p>
        </p:txBody>
      </p:sp>
      <p:pic>
        <p:nvPicPr>
          <p:cNvPr id="3" name="Picture 2" descr="Mountain Climbers, Mountain Vector, Hand, Avoid Big Picture PNG Transparent  Clipart Image and PSD File for Free Download | Mountain sketch, Mountain  climbers, Climbers">
            <a:extLst>
              <a:ext uri="{FF2B5EF4-FFF2-40B4-BE49-F238E27FC236}">
                <a16:creationId xmlns:a16="http://schemas.microsoft.com/office/drawing/2014/main" id="{47FA2379-1B17-896F-BEFE-F8F956ACB1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0" y="303439"/>
            <a:ext cx="2019300" cy="22669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AF31B5FE-B30D-B5BE-3A31-529EBC3FDECA}"/>
              </a:ext>
            </a:extLst>
          </p:cNvPr>
          <p:cNvSpPr txBox="1"/>
          <p:nvPr/>
        </p:nvSpPr>
        <p:spPr>
          <a:xfrm>
            <a:off x="3604533" y="729734"/>
            <a:ext cx="6098720" cy="1569660"/>
          </a:xfrm>
          <a:prstGeom prst="rect">
            <a:avLst/>
          </a:prstGeom>
          <a:noFill/>
        </p:spPr>
        <p:txBody>
          <a:bodyPr wrap="square">
            <a:spAutoFit/>
          </a:bodyPr>
          <a:lstStyle/>
          <a:p>
            <a:r>
              <a:rPr lang="en-GB" sz="9600" dirty="0">
                <a:latin typeface="Twinkl Cursive Looped" panose="02000000000000000000" pitchFamily="2" charset="0"/>
              </a:rPr>
              <a:t>climb</a:t>
            </a:r>
            <a:endParaRPr lang="en-GB" sz="9600" dirty="0"/>
          </a:p>
        </p:txBody>
      </p:sp>
      <p:sp>
        <p:nvSpPr>
          <p:cNvPr id="6" name="TextBox 5">
            <a:extLst>
              <a:ext uri="{FF2B5EF4-FFF2-40B4-BE49-F238E27FC236}">
                <a16:creationId xmlns:a16="http://schemas.microsoft.com/office/drawing/2014/main" id="{2D6777ED-1316-CF35-9DD8-752C6D52936B}"/>
              </a:ext>
            </a:extLst>
          </p:cNvPr>
          <p:cNvSpPr txBox="1"/>
          <p:nvPr/>
        </p:nvSpPr>
        <p:spPr>
          <a:xfrm>
            <a:off x="4127047" y="3325968"/>
            <a:ext cx="6098720" cy="1200329"/>
          </a:xfrm>
          <a:prstGeom prst="rect">
            <a:avLst/>
          </a:prstGeom>
          <a:noFill/>
        </p:spPr>
        <p:txBody>
          <a:bodyPr wrap="square">
            <a:spAutoFit/>
          </a:bodyPr>
          <a:lstStyle/>
          <a:p>
            <a:r>
              <a:rPr lang="en-GB" sz="7200" dirty="0">
                <a:latin typeface="Twinkl Cursive Looped" panose="02000000000000000000" pitchFamily="2" charset="0"/>
              </a:rPr>
              <a:t>VERB</a:t>
            </a:r>
            <a:endParaRPr lang="en-GB" sz="7200" dirty="0"/>
          </a:p>
        </p:txBody>
      </p:sp>
    </p:spTree>
    <p:extLst>
      <p:ext uri="{BB962C8B-B14F-4D97-AF65-F5344CB8AC3E}">
        <p14:creationId xmlns:p14="http://schemas.microsoft.com/office/powerpoint/2010/main" val="191852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Many people climb mountains for enjoyment.  </a:t>
            </a:r>
          </a:p>
        </p:txBody>
      </p:sp>
      <p:sp>
        <p:nvSpPr>
          <p:cNvPr id="4" name="Title 1">
            <a:extLst>
              <a:ext uri="{FF2B5EF4-FFF2-40B4-BE49-F238E27FC236}">
                <a16:creationId xmlns:a16="http://schemas.microsoft.com/office/drawing/2014/main" id="{5B6D344F-507E-A826-5E01-C14F339D023D}"/>
              </a:ext>
            </a:extLst>
          </p:cNvPr>
          <p:cNvSpPr txBox="1">
            <a:spLocks/>
          </p:cNvSpPr>
          <p:nvPr/>
        </p:nvSpPr>
        <p:spPr>
          <a:xfrm>
            <a:off x="4995637" y="2852154"/>
            <a:ext cx="1780720"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14348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-al</a:t>
            </a:r>
          </a:p>
        </p:txBody>
      </p:sp>
    </p:spTree>
    <p:extLst>
      <p:ext uri="{BB962C8B-B14F-4D97-AF65-F5344CB8AC3E}">
        <p14:creationId xmlns:p14="http://schemas.microsoft.com/office/powerpoint/2010/main" val="32701967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a:t>
            </a:r>
          </a:p>
        </p:txBody>
      </p:sp>
    </p:spTree>
    <p:extLst>
      <p:ext uri="{BB962C8B-B14F-4D97-AF65-F5344CB8AC3E}">
        <p14:creationId xmlns:p14="http://schemas.microsoft.com/office/powerpoint/2010/main" val="1873368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-al </a:t>
            </a:r>
            <a:br>
              <a:rPr lang="en-GB" dirty="0">
                <a:latin typeface="Twinkl Cursive Looped" panose="02000000000000000000" pitchFamily="2" charset="0"/>
              </a:rPr>
            </a:br>
            <a:r>
              <a:rPr lang="en-GB" dirty="0">
                <a:latin typeface="Twinkl Cursive Looped" panose="02000000000000000000" pitchFamily="2" charset="0"/>
              </a:rPr>
              <a:t>Not many nouns end in –al, but</a:t>
            </a:r>
            <a:br>
              <a:rPr lang="en-GB" dirty="0">
                <a:latin typeface="Twinkl Cursive Looped" panose="02000000000000000000" pitchFamily="2" charset="0"/>
              </a:rPr>
            </a:br>
            <a:r>
              <a:rPr lang="en-GB" dirty="0">
                <a:latin typeface="Twinkl Cursive Looped" panose="02000000000000000000" pitchFamily="2" charset="0"/>
              </a:rPr>
              <a:t>many adjectives do.</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430846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animal</a:t>
            </a:r>
          </a:p>
        </p:txBody>
      </p:sp>
      <p:sp>
        <p:nvSpPr>
          <p:cNvPr id="3" name="Rectangle 2">
            <a:extLst>
              <a:ext uri="{FF2B5EF4-FFF2-40B4-BE49-F238E27FC236}">
                <a16:creationId xmlns:a16="http://schemas.microsoft.com/office/drawing/2014/main" id="{13BB5EC0-7A96-4D29-A835-6FAE896C31A4}"/>
              </a:ext>
            </a:extLst>
          </p:cNvPr>
          <p:cNvSpPr/>
          <p:nvPr/>
        </p:nvSpPr>
        <p:spPr>
          <a:xfrm>
            <a:off x="6906985" y="3433082"/>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3010" name="Picture 2" descr="Dog clip art Vectors &amp; Illustrations for Free Download | Freepik">
            <a:extLst>
              <a:ext uri="{FF2B5EF4-FFF2-40B4-BE49-F238E27FC236}">
                <a16:creationId xmlns:a16="http://schemas.microsoft.com/office/drawing/2014/main" id="{540E1C59-02E6-0715-04A4-B1B76250D5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888" y="192877"/>
            <a:ext cx="4051526" cy="2831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001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0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oval</a:t>
            </a:r>
          </a:p>
        </p:txBody>
      </p:sp>
      <p:sp>
        <p:nvSpPr>
          <p:cNvPr id="3" name="Rectangle 2">
            <a:extLst>
              <a:ext uri="{FF2B5EF4-FFF2-40B4-BE49-F238E27FC236}">
                <a16:creationId xmlns:a16="http://schemas.microsoft.com/office/drawing/2014/main" id="{0366E0B6-702E-4814-82C6-08CA2D13F3C9}"/>
              </a:ext>
            </a:extLst>
          </p:cNvPr>
          <p:cNvSpPr/>
          <p:nvPr/>
        </p:nvSpPr>
        <p:spPr>
          <a:xfrm>
            <a:off x="6144985" y="3690257"/>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986" name="Picture 2" descr="oval clipart black and white - Clip Art Library">
            <a:extLst>
              <a:ext uri="{FF2B5EF4-FFF2-40B4-BE49-F238E27FC236}">
                <a16:creationId xmlns:a16="http://schemas.microsoft.com/office/drawing/2014/main" id="{D6878525-39ED-E4A8-203C-C913F80737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10" y="2673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4808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9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local</a:t>
            </a:r>
          </a:p>
        </p:txBody>
      </p:sp>
      <p:sp>
        <p:nvSpPr>
          <p:cNvPr id="3" name="Rectangle 2">
            <a:extLst>
              <a:ext uri="{FF2B5EF4-FFF2-40B4-BE49-F238E27FC236}">
                <a16:creationId xmlns:a16="http://schemas.microsoft.com/office/drawing/2014/main" id="{4BCBA2DA-E95C-434C-BE81-320E182AE5EF}"/>
              </a:ext>
            </a:extLst>
          </p:cNvPr>
          <p:cNvSpPr/>
          <p:nvPr/>
        </p:nvSpPr>
        <p:spPr>
          <a:xfrm>
            <a:off x="6286501" y="3706587"/>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62" name="Picture 2" descr="local community - Clip Art Library">
            <a:extLst>
              <a:ext uri="{FF2B5EF4-FFF2-40B4-BE49-F238E27FC236}">
                <a16:creationId xmlns:a16="http://schemas.microsoft.com/office/drawing/2014/main" id="{7F2411DF-D918-F01C-20CB-6E97090123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879" y="385763"/>
            <a:ext cx="3506226" cy="23247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6033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royal</a:t>
            </a:r>
          </a:p>
        </p:txBody>
      </p:sp>
      <p:sp>
        <p:nvSpPr>
          <p:cNvPr id="3" name="Rectangle 2">
            <a:extLst>
              <a:ext uri="{FF2B5EF4-FFF2-40B4-BE49-F238E27FC236}">
                <a16:creationId xmlns:a16="http://schemas.microsoft.com/office/drawing/2014/main" id="{162CC6E8-06E9-4F6E-A75B-C2FED721CE28}"/>
              </a:ext>
            </a:extLst>
          </p:cNvPr>
          <p:cNvSpPr/>
          <p:nvPr/>
        </p:nvSpPr>
        <p:spPr>
          <a:xfrm>
            <a:off x="6368144" y="3706586"/>
            <a:ext cx="685798"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9938" name="Picture 2" descr="Free Royal Cliparts, Download Free Royal Cliparts png images, Free ClipArts  on Clipart Library">
            <a:extLst>
              <a:ext uri="{FF2B5EF4-FFF2-40B4-BE49-F238E27FC236}">
                <a16:creationId xmlns:a16="http://schemas.microsoft.com/office/drawing/2014/main" id="{BAA7C7EA-2296-7AB1-F524-B89F119587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874" y="390525"/>
            <a:ext cx="233362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6521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559646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behind</a:t>
            </a:r>
          </a:p>
        </p:txBody>
      </p:sp>
    </p:spTree>
    <p:extLst>
      <p:ext uri="{BB962C8B-B14F-4D97-AF65-F5344CB8AC3E}">
        <p14:creationId xmlns:p14="http://schemas.microsoft.com/office/powerpoint/2010/main" val="239908148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Homophones and near homophones</a:t>
            </a:r>
          </a:p>
        </p:txBody>
      </p:sp>
    </p:spTree>
    <p:extLst>
      <p:ext uri="{BB962C8B-B14F-4D97-AF65-F5344CB8AC3E}">
        <p14:creationId xmlns:p14="http://schemas.microsoft.com/office/powerpoint/2010/main" val="135104689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highlight>
                  <a:srgbClr val="FFFF00"/>
                </a:highlight>
                <a:latin typeface="Twinkl Cursive Looped" panose="02000000000000000000" pitchFamily="2" charset="0"/>
              </a:rPr>
              <a:t>homo</a:t>
            </a:r>
            <a:r>
              <a:rPr lang="en-GB" dirty="0">
                <a:highlight>
                  <a:srgbClr val="00FF00"/>
                </a:highlight>
                <a:latin typeface="Twinkl Cursive Looped" panose="02000000000000000000" pitchFamily="2" charset="0"/>
              </a:rPr>
              <a:t>phones</a:t>
            </a:r>
            <a:br>
              <a:rPr lang="en-GB" dirty="0">
                <a:latin typeface="Twinkl Cursive Looped" panose="02000000000000000000" pitchFamily="2" charset="0"/>
              </a:rPr>
            </a:br>
            <a:br>
              <a:rPr lang="en-GB" dirty="0">
                <a:latin typeface="Twinkl Cursive Looped" panose="02000000000000000000" pitchFamily="2" charset="0"/>
              </a:rPr>
            </a:br>
            <a:r>
              <a:rPr lang="en-GB" dirty="0">
                <a:highlight>
                  <a:srgbClr val="FFFF00"/>
                </a:highlight>
                <a:latin typeface="Twinkl Cursive Looped" panose="02000000000000000000" pitchFamily="2" charset="0"/>
              </a:rPr>
              <a:t>homo = same</a:t>
            </a:r>
            <a:br>
              <a:rPr lang="en-GB" dirty="0">
                <a:latin typeface="Twinkl Cursive Looped" panose="02000000000000000000" pitchFamily="2" charset="0"/>
              </a:rPr>
            </a:br>
            <a:r>
              <a:rPr lang="en-GB" dirty="0">
                <a:highlight>
                  <a:srgbClr val="00FF00"/>
                </a:highlight>
                <a:latin typeface="Twinkl Cursive Looped" panose="02000000000000000000" pitchFamily="2" charset="0"/>
              </a:rPr>
              <a:t>phone = sound</a:t>
            </a:r>
          </a:p>
        </p:txBody>
      </p:sp>
    </p:spTree>
    <p:extLst>
      <p:ext uri="{BB962C8B-B14F-4D97-AF65-F5344CB8AC3E}">
        <p14:creationId xmlns:p14="http://schemas.microsoft.com/office/powerpoint/2010/main" val="116848911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homophones</a:t>
            </a:r>
            <a:br>
              <a:rPr lang="en-GB" dirty="0">
                <a:latin typeface="Twinkl Cursive Looped" panose="02000000000000000000" pitchFamily="2" charset="0"/>
              </a:rPr>
            </a:br>
            <a:r>
              <a:rPr lang="en-GB" dirty="0">
                <a:latin typeface="Twinkl Cursive Looped" panose="02000000000000000000" pitchFamily="2" charset="0"/>
              </a:rPr>
              <a:t>words that sound the same </a:t>
            </a:r>
            <a:br>
              <a:rPr lang="en-GB" dirty="0">
                <a:latin typeface="Twinkl Cursive Looped" panose="02000000000000000000" pitchFamily="2" charset="0"/>
              </a:rPr>
            </a:br>
            <a:r>
              <a:rPr lang="en-GB" i="1" dirty="0">
                <a:latin typeface="Twinkl Cursive Looped" panose="02000000000000000000" pitchFamily="2" charset="0"/>
              </a:rPr>
              <a:t>but mean different things</a:t>
            </a:r>
          </a:p>
        </p:txBody>
      </p:sp>
    </p:spTree>
    <p:extLst>
      <p:ext uri="{BB962C8B-B14F-4D97-AF65-F5344CB8AC3E}">
        <p14:creationId xmlns:p14="http://schemas.microsoft.com/office/powerpoint/2010/main" val="227776605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089650" y="3681976"/>
            <a:ext cx="50709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64283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too</a:t>
            </a:r>
            <a:r>
              <a:rPr lang="en-GB" dirty="0"/>
              <a:t> </a:t>
            </a:r>
            <a:r>
              <a:rPr lang="en-GB" dirty="0">
                <a:solidFill>
                  <a:schemeClr val="bg1"/>
                </a:solidFill>
              </a:rPr>
              <a:t>n</a:t>
            </a:r>
            <a:endParaRPr lang="en-GB" i="1" dirty="0">
              <a:solidFill>
                <a:schemeClr val="bg1"/>
              </a:solidFill>
            </a:endParaRPr>
          </a:p>
        </p:txBody>
      </p:sp>
      <p:sp>
        <p:nvSpPr>
          <p:cNvPr id="3" name="Rectangle 2">
            <a:extLst>
              <a:ext uri="{FF2B5EF4-FFF2-40B4-BE49-F238E27FC236}">
                <a16:creationId xmlns:a16="http://schemas.microsoft.com/office/drawing/2014/main" id="{B8ADA5B7-6E68-4607-8157-D542A9E80543}"/>
              </a:ext>
            </a:extLst>
          </p:cNvPr>
          <p:cNvSpPr/>
          <p:nvPr/>
        </p:nvSpPr>
        <p:spPr>
          <a:xfrm>
            <a:off x="5573486" y="3641272"/>
            <a:ext cx="1045028" cy="7622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64474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two</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5809955" y="3657600"/>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07027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74650" y="4958611"/>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expressing motion in the direction of </a:t>
            </a:r>
            <a:endParaRPr lang="en-GB" i="1" dirty="0">
              <a:latin typeface="Twinkl Cursive Looped" panose="02000000000000000000" pitchFamily="2" charset="0"/>
            </a:endParaRPr>
          </a:p>
        </p:txBody>
      </p:sp>
      <p:pic>
        <p:nvPicPr>
          <p:cNvPr id="38914" name="Picture 2" descr="Go Next Clip Art at Clker.com - vector clip art online, royalty free &amp;  public domain">
            <a:extLst>
              <a:ext uri="{FF2B5EF4-FFF2-40B4-BE49-F238E27FC236}">
                <a16:creationId xmlns:a16="http://schemas.microsoft.com/office/drawing/2014/main" id="{DAF29708-C1F2-D704-CE27-1E0C5ABF8C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9049" y="660628"/>
            <a:ext cx="2276475" cy="20097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629E7EE-B225-4D67-EF6C-7A35E9E2CFFE}"/>
              </a:ext>
            </a:extLst>
          </p:cNvPr>
          <p:cNvSpPr txBox="1"/>
          <p:nvPr/>
        </p:nvSpPr>
        <p:spPr>
          <a:xfrm>
            <a:off x="3767819" y="660628"/>
            <a:ext cx="6098720" cy="1569660"/>
          </a:xfrm>
          <a:prstGeom prst="rect">
            <a:avLst/>
          </a:prstGeom>
          <a:noFill/>
        </p:spPr>
        <p:txBody>
          <a:bodyPr wrap="square">
            <a:spAutoFit/>
          </a:bodyPr>
          <a:lstStyle/>
          <a:p>
            <a:r>
              <a:rPr lang="en-GB" sz="9600" dirty="0">
                <a:latin typeface="Twinkl Cursive Looped" panose="02000000000000000000" pitchFamily="2" charset="0"/>
              </a:rPr>
              <a:t>to</a:t>
            </a:r>
            <a:endParaRPr lang="en-GB" sz="9600" dirty="0"/>
          </a:p>
        </p:txBody>
      </p:sp>
      <p:sp>
        <p:nvSpPr>
          <p:cNvPr id="5" name="TextBox 4">
            <a:extLst>
              <a:ext uri="{FF2B5EF4-FFF2-40B4-BE49-F238E27FC236}">
                <a16:creationId xmlns:a16="http://schemas.microsoft.com/office/drawing/2014/main" id="{8FDB1441-6367-2E9E-7B7E-6374D0EEB1FD}"/>
              </a:ext>
            </a:extLst>
          </p:cNvPr>
          <p:cNvSpPr txBox="1"/>
          <p:nvPr/>
        </p:nvSpPr>
        <p:spPr>
          <a:xfrm>
            <a:off x="2442142" y="3079602"/>
            <a:ext cx="7307715" cy="1107996"/>
          </a:xfrm>
          <a:prstGeom prst="rect">
            <a:avLst/>
          </a:prstGeom>
          <a:noFill/>
        </p:spPr>
        <p:txBody>
          <a:bodyPr wrap="square">
            <a:spAutoFit/>
          </a:bodyPr>
          <a:lstStyle/>
          <a:p>
            <a:r>
              <a:rPr lang="en-GB" sz="6600" dirty="0">
                <a:latin typeface="Twinkl Cursive Looped" panose="02000000000000000000" pitchFamily="2" charset="0"/>
              </a:rPr>
              <a:t>PREPOSTITION</a:t>
            </a:r>
            <a:endParaRPr lang="en-GB" sz="6600" dirty="0"/>
          </a:p>
        </p:txBody>
      </p:sp>
    </p:spTree>
    <p:extLst>
      <p:ext uri="{BB962C8B-B14F-4D97-AF65-F5344CB8AC3E}">
        <p14:creationId xmlns:p14="http://schemas.microsoft.com/office/powerpoint/2010/main" val="1120418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9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8707" y="5224156"/>
            <a:ext cx="11806464"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to a higher degree than is desirable, permissible, or possible; excessively </a:t>
            </a:r>
            <a:endParaRPr lang="en-GB" i="1" dirty="0">
              <a:latin typeface="Twinkl Cursive Looped" panose="02000000000000000000" pitchFamily="2" charset="0"/>
            </a:endParaRPr>
          </a:p>
        </p:txBody>
      </p:sp>
      <p:pic>
        <p:nvPicPr>
          <p:cNvPr id="37890" name="Picture 2" descr="52 Too Much Food On Plate Illustrations &amp; Clip Art - iStock">
            <a:extLst>
              <a:ext uri="{FF2B5EF4-FFF2-40B4-BE49-F238E27FC236}">
                <a16:creationId xmlns:a16="http://schemas.microsoft.com/office/drawing/2014/main" id="{17BB70F0-E3F2-8498-8BA6-6CD6F386D26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9825" r="19923" b="30122"/>
          <a:stretch/>
        </p:blipFill>
        <p:spPr bwMode="auto">
          <a:xfrm>
            <a:off x="831850" y="359909"/>
            <a:ext cx="1828800" cy="287314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490AAFB-1CB4-9D0F-10F7-27A8919D86A7}"/>
              </a:ext>
            </a:extLst>
          </p:cNvPr>
          <p:cNvSpPr txBox="1"/>
          <p:nvPr/>
        </p:nvSpPr>
        <p:spPr>
          <a:xfrm>
            <a:off x="4763861" y="354338"/>
            <a:ext cx="6098720" cy="1323439"/>
          </a:xfrm>
          <a:prstGeom prst="rect">
            <a:avLst/>
          </a:prstGeom>
          <a:noFill/>
        </p:spPr>
        <p:txBody>
          <a:bodyPr wrap="square">
            <a:spAutoFit/>
          </a:bodyPr>
          <a:lstStyle/>
          <a:p>
            <a:r>
              <a:rPr lang="en-GB" sz="8000" dirty="0">
                <a:latin typeface="Twinkl Cursive Looped" panose="02000000000000000000" pitchFamily="2" charset="0"/>
              </a:rPr>
              <a:t>too</a:t>
            </a:r>
            <a:endParaRPr lang="en-GB" sz="8000" dirty="0"/>
          </a:p>
        </p:txBody>
      </p:sp>
      <p:sp>
        <p:nvSpPr>
          <p:cNvPr id="5" name="TextBox 4">
            <a:extLst>
              <a:ext uri="{FF2B5EF4-FFF2-40B4-BE49-F238E27FC236}">
                <a16:creationId xmlns:a16="http://schemas.microsoft.com/office/drawing/2014/main" id="{6FC7E643-500D-4AEE-80D2-38C9EFD7CEFA}"/>
              </a:ext>
            </a:extLst>
          </p:cNvPr>
          <p:cNvSpPr txBox="1"/>
          <p:nvPr/>
        </p:nvSpPr>
        <p:spPr>
          <a:xfrm>
            <a:off x="3947432" y="2571337"/>
            <a:ext cx="6098720" cy="1323439"/>
          </a:xfrm>
          <a:prstGeom prst="rect">
            <a:avLst/>
          </a:prstGeom>
          <a:noFill/>
        </p:spPr>
        <p:txBody>
          <a:bodyPr wrap="square">
            <a:spAutoFit/>
          </a:bodyPr>
          <a:lstStyle/>
          <a:p>
            <a:r>
              <a:rPr lang="en-GB" sz="8000" dirty="0">
                <a:latin typeface="Twinkl Cursive Looped" panose="02000000000000000000" pitchFamily="2" charset="0"/>
              </a:rPr>
              <a:t>ADVERB</a:t>
            </a:r>
            <a:endParaRPr lang="en-GB" sz="8000" dirty="0"/>
          </a:p>
        </p:txBody>
      </p:sp>
    </p:spTree>
    <p:extLst>
      <p:ext uri="{BB962C8B-B14F-4D97-AF65-F5344CB8AC3E}">
        <p14:creationId xmlns:p14="http://schemas.microsoft.com/office/powerpoint/2010/main" val="3045716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89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44929" y="5113649"/>
            <a:ext cx="11108871"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equivalent to the sum of one and one; one less than three </a:t>
            </a:r>
            <a:endParaRPr lang="en-GB" i="1" dirty="0">
              <a:latin typeface="Twinkl Cursive Looped" panose="02000000000000000000" pitchFamily="2" charset="0"/>
            </a:endParaRPr>
          </a:p>
        </p:txBody>
      </p:sp>
      <p:pic>
        <p:nvPicPr>
          <p:cNvPr id="36866" name="Picture 2" descr="Free 2 Clipart, Download Free 2 Clipart png images, Free ClipArts on Clipart  Library">
            <a:extLst>
              <a:ext uri="{FF2B5EF4-FFF2-40B4-BE49-F238E27FC236}">
                <a16:creationId xmlns:a16="http://schemas.microsoft.com/office/drawing/2014/main" id="{8615F5DD-0BC5-D8EA-78A5-B521DAAE59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418" y="262701"/>
            <a:ext cx="1847850" cy="24669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7520348-1118-9D02-F05E-D5F558680F58}"/>
              </a:ext>
            </a:extLst>
          </p:cNvPr>
          <p:cNvSpPr txBox="1"/>
          <p:nvPr/>
        </p:nvSpPr>
        <p:spPr>
          <a:xfrm>
            <a:off x="4558847" y="262701"/>
            <a:ext cx="6098720" cy="1446550"/>
          </a:xfrm>
          <a:prstGeom prst="rect">
            <a:avLst/>
          </a:prstGeom>
          <a:noFill/>
        </p:spPr>
        <p:txBody>
          <a:bodyPr wrap="square">
            <a:spAutoFit/>
          </a:bodyPr>
          <a:lstStyle/>
          <a:p>
            <a:r>
              <a:rPr lang="en-GB" sz="8800" dirty="0">
                <a:latin typeface="Twinkl Cursive Looped" panose="02000000000000000000" pitchFamily="2" charset="0"/>
              </a:rPr>
              <a:t>two</a:t>
            </a:r>
            <a:endParaRPr lang="en-GB" sz="8800" dirty="0"/>
          </a:p>
        </p:txBody>
      </p:sp>
      <p:sp>
        <p:nvSpPr>
          <p:cNvPr id="5" name="TextBox 4">
            <a:extLst>
              <a:ext uri="{FF2B5EF4-FFF2-40B4-BE49-F238E27FC236}">
                <a16:creationId xmlns:a16="http://schemas.microsoft.com/office/drawing/2014/main" id="{9C4FF503-AD37-B522-ED9A-792C05C3B82B}"/>
              </a:ext>
            </a:extLst>
          </p:cNvPr>
          <p:cNvSpPr txBox="1"/>
          <p:nvPr/>
        </p:nvSpPr>
        <p:spPr>
          <a:xfrm>
            <a:off x="4166962" y="2423841"/>
            <a:ext cx="6098720" cy="1107996"/>
          </a:xfrm>
          <a:prstGeom prst="rect">
            <a:avLst/>
          </a:prstGeom>
          <a:noFill/>
        </p:spPr>
        <p:txBody>
          <a:bodyPr wrap="square">
            <a:spAutoFit/>
          </a:bodyPr>
          <a:lstStyle/>
          <a:p>
            <a:r>
              <a:rPr lang="en-GB" sz="6600" dirty="0">
                <a:latin typeface="Twinkl Cursive Looped" panose="02000000000000000000" pitchFamily="2" charset="0"/>
              </a:rPr>
              <a:t>NUMBER</a:t>
            </a:r>
            <a:endParaRPr lang="en-GB" sz="6600" dirty="0"/>
          </a:p>
        </p:txBody>
      </p:sp>
    </p:spTree>
    <p:extLst>
      <p:ext uri="{BB962C8B-B14F-4D97-AF65-F5344CB8AC3E}">
        <p14:creationId xmlns:p14="http://schemas.microsoft.com/office/powerpoint/2010/main" val="3085521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8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When shall we get to the zoo?</a:t>
            </a:r>
            <a:endParaRPr lang="en-GB" i="1" dirty="0"/>
          </a:p>
        </p:txBody>
      </p:sp>
      <p:sp>
        <p:nvSpPr>
          <p:cNvPr id="3" name="Title 1">
            <a:extLst>
              <a:ext uri="{FF2B5EF4-FFF2-40B4-BE49-F238E27FC236}">
                <a16:creationId xmlns:a16="http://schemas.microsoft.com/office/drawing/2014/main" id="{7D311DD9-7D63-57F5-E061-0CA738CF9771}"/>
              </a:ext>
            </a:extLst>
          </p:cNvPr>
          <p:cNvSpPr txBox="1">
            <a:spLocks/>
          </p:cNvSpPr>
          <p:nvPr/>
        </p:nvSpPr>
        <p:spPr>
          <a:xfrm>
            <a:off x="7462157" y="3592979"/>
            <a:ext cx="849086"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a:t>
            </a:r>
            <a:endParaRPr lang="en-GB" i="1" dirty="0"/>
          </a:p>
        </p:txBody>
      </p:sp>
    </p:spTree>
    <p:extLst>
      <p:ext uri="{BB962C8B-B14F-4D97-AF65-F5344CB8AC3E}">
        <p14:creationId xmlns:p14="http://schemas.microsoft.com/office/powerpoint/2010/main" val="3488182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91899" y="364183"/>
            <a:ext cx="10515600" cy="1481650"/>
          </a:xfrm>
        </p:spPr>
        <p:txBody>
          <a:bodyPr>
            <a:normAutofit fontScale="90000"/>
          </a:bodyPr>
          <a:lstStyle/>
          <a:p>
            <a:pPr algn="ctr"/>
            <a:r>
              <a:rPr lang="en-GB" sz="10700" dirty="0">
                <a:latin typeface="Twinkl Cursive Looped" panose="02000000000000000000" pitchFamily="2" charset="0"/>
              </a:rPr>
              <a:t>behind</a:t>
            </a:r>
            <a:r>
              <a:rPr lang="en-GB" dirty="0">
                <a:latin typeface="Twinkl Cursive Looped" panose="02000000000000000000" pitchFamily="2" charset="0"/>
              </a:rPr>
              <a:t> </a:t>
            </a:r>
          </a:p>
        </p:txBody>
      </p:sp>
      <p:pic>
        <p:nvPicPr>
          <p:cNvPr id="3" name="Picture 2" descr="Bushes Dog Stock Illustrations – 384 Bushes Dog Stock Illustrations,  Vectors &amp; Clipart - Dreamstime">
            <a:extLst>
              <a:ext uri="{FF2B5EF4-FFF2-40B4-BE49-F238E27FC236}">
                <a16:creationId xmlns:a16="http://schemas.microsoft.com/office/drawing/2014/main" id="{6C2FFED7-5B2E-1248-2481-DAAB7759FC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899" y="528638"/>
            <a:ext cx="2390775" cy="19145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4F4355E-F814-E857-A9BF-06CEDCF7A45D}"/>
              </a:ext>
            </a:extLst>
          </p:cNvPr>
          <p:cNvSpPr txBox="1"/>
          <p:nvPr/>
        </p:nvSpPr>
        <p:spPr>
          <a:xfrm>
            <a:off x="831849" y="5200137"/>
            <a:ext cx="8736693" cy="1107996"/>
          </a:xfrm>
          <a:prstGeom prst="rect">
            <a:avLst/>
          </a:prstGeom>
          <a:noFill/>
        </p:spPr>
        <p:txBody>
          <a:bodyPr wrap="square">
            <a:spAutoFit/>
          </a:bodyPr>
          <a:lstStyle/>
          <a:p>
            <a:r>
              <a:rPr lang="en-GB" sz="6600" dirty="0">
                <a:latin typeface="Twinkl Cursive Looped" panose="02000000000000000000" pitchFamily="2" charset="0"/>
              </a:rPr>
              <a:t>Definition – hidden</a:t>
            </a:r>
            <a:endParaRPr lang="en-GB" sz="6600" dirty="0"/>
          </a:p>
        </p:txBody>
      </p:sp>
      <p:sp>
        <p:nvSpPr>
          <p:cNvPr id="6" name="TextBox 5">
            <a:extLst>
              <a:ext uri="{FF2B5EF4-FFF2-40B4-BE49-F238E27FC236}">
                <a16:creationId xmlns:a16="http://schemas.microsoft.com/office/drawing/2014/main" id="{970C7F1B-1D8E-BA85-1A48-FEBE5AEAD36A}"/>
              </a:ext>
            </a:extLst>
          </p:cNvPr>
          <p:cNvSpPr txBox="1"/>
          <p:nvPr/>
        </p:nvSpPr>
        <p:spPr>
          <a:xfrm>
            <a:off x="3662134" y="3044943"/>
            <a:ext cx="5563509" cy="1107996"/>
          </a:xfrm>
          <a:prstGeom prst="rect">
            <a:avLst/>
          </a:prstGeom>
          <a:noFill/>
        </p:spPr>
        <p:txBody>
          <a:bodyPr wrap="square">
            <a:spAutoFit/>
          </a:bodyPr>
          <a:lstStyle/>
          <a:p>
            <a:r>
              <a:rPr lang="en-GB" sz="6600" dirty="0">
                <a:latin typeface="Twinkl Cursive Looped" panose="02000000000000000000" pitchFamily="2" charset="0"/>
              </a:rPr>
              <a:t>PREPOSITION</a:t>
            </a:r>
            <a:endParaRPr lang="en-GB" sz="6600" dirty="0"/>
          </a:p>
        </p:txBody>
      </p:sp>
    </p:spTree>
    <p:extLst>
      <p:ext uri="{BB962C8B-B14F-4D97-AF65-F5344CB8AC3E}">
        <p14:creationId xmlns:p14="http://schemas.microsoft.com/office/powerpoint/2010/main" val="161713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 was too much food to eat.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0F5BCCB0-679B-630E-9840-03D917BB02AC}"/>
              </a:ext>
            </a:extLst>
          </p:cNvPr>
          <p:cNvSpPr txBox="1">
            <a:spLocks/>
          </p:cNvSpPr>
          <p:nvPr/>
        </p:nvSpPr>
        <p:spPr>
          <a:xfrm>
            <a:off x="4473122" y="3592979"/>
            <a:ext cx="1127578"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3578160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My sister has just turned two years old.</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D4F43ECB-7427-8D81-A09C-F0F8285BC8A9}"/>
              </a:ext>
            </a:extLst>
          </p:cNvPr>
          <p:cNvSpPr txBox="1">
            <a:spLocks/>
          </p:cNvSpPr>
          <p:nvPr/>
        </p:nvSpPr>
        <p:spPr>
          <a:xfrm>
            <a:off x="9274629" y="2852154"/>
            <a:ext cx="1616528"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633047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6954148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9806" y="5376350"/>
            <a:ext cx="12102194"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used before an amount to indicate how often something happens</a:t>
            </a:r>
            <a:endParaRPr lang="en-GB" i="1" dirty="0">
              <a:latin typeface="Twinkl Cursive Looped" panose="02000000000000000000" pitchFamily="2" charset="0"/>
            </a:endParaRPr>
          </a:p>
        </p:txBody>
      </p:sp>
      <p:pic>
        <p:nvPicPr>
          <p:cNvPr id="10242" name="Picture 2" descr="all clipart - Clip Art Library">
            <a:extLst>
              <a:ext uri="{FF2B5EF4-FFF2-40B4-BE49-F238E27FC236}">
                <a16:creationId xmlns:a16="http://schemas.microsoft.com/office/drawing/2014/main" id="{015BAD7B-B908-AEB4-4140-6680201C66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423863"/>
            <a:ext cx="2152650" cy="2124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85E0021-0840-C2B4-F943-29EF974334B3}"/>
              </a:ext>
            </a:extLst>
          </p:cNvPr>
          <p:cNvSpPr txBox="1"/>
          <p:nvPr/>
        </p:nvSpPr>
        <p:spPr>
          <a:xfrm>
            <a:off x="4257675" y="423863"/>
            <a:ext cx="6098720" cy="1323439"/>
          </a:xfrm>
          <a:prstGeom prst="rect">
            <a:avLst/>
          </a:prstGeom>
          <a:noFill/>
        </p:spPr>
        <p:txBody>
          <a:bodyPr wrap="square">
            <a:spAutoFit/>
          </a:bodyPr>
          <a:lstStyle/>
          <a:p>
            <a:r>
              <a:rPr lang="en-GB" sz="8000" dirty="0">
                <a:latin typeface="Twinkl Cursive Looped" panose="02000000000000000000" pitchFamily="2" charset="0"/>
              </a:rPr>
              <a:t>every</a:t>
            </a:r>
            <a:endParaRPr lang="en-GB" sz="8000" dirty="0"/>
          </a:p>
        </p:txBody>
      </p:sp>
      <p:sp>
        <p:nvSpPr>
          <p:cNvPr id="5" name="TextBox 4">
            <a:extLst>
              <a:ext uri="{FF2B5EF4-FFF2-40B4-BE49-F238E27FC236}">
                <a16:creationId xmlns:a16="http://schemas.microsoft.com/office/drawing/2014/main" id="{930C4081-C77D-ED9F-B669-E80E7B146F07}"/>
              </a:ext>
            </a:extLst>
          </p:cNvPr>
          <p:cNvSpPr txBox="1"/>
          <p:nvPr/>
        </p:nvSpPr>
        <p:spPr>
          <a:xfrm>
            <a:off x="3461657" y="2718294"/>
            <a:ext cx="6894738" cy="1015663"/>
          </a:xfrm>
          <a:prstGeom prst="rect">
            <a:avLst/>
          </a:prstGeom>
          <a:noFill/>
        </p:spPr>
        <p:txBody>
          <a:bodyPr wrap="square">
            <a:spAutoFit/>
          </a:bodyPr>
          <a:lstStyle/>
          <a:p>
            <a:r>
              <a:rPr lang="en-GB" sz="6000" dirty="0">
                <a:latin typeface="Twinkl Cursive Looped" panose="02000000000000000000" pitchFamily="2" charset="0"/>
              </a:rPr>
              <a:t>DETERMINER</a:t>
            </a:r>
            <a:endParaRPr lang="en-GB" sz="6000" dirty="0"/>
          </a:p>
        </p:txBody>
      </p:sp>
    </p:spTree>
    <p:extLst>
      <p:ext uri="{BB962C8B-B14F-4D97-AF65-F5344CB8AC3E}">
        <p14:creationId xmlns:p14="http://schemas.microsoft.com/office/powerpoint/2010/main" val="2755931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Christmas happens every year.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3AEC175-2AF6-0EE3-DBA1-49EB4744D1D9}"/>
              </a:ext>
            </a:extLst>
          </p:cNvPr>
          <p:cNvSpPr txBox="1">
            <a:spLocks/>
          </p:cNvSpPr>
          <p:nvPr/>
        </p:nvSpPr>
        <p:spPr>
          <a:xfrm>
            <a:off x="7462157" y="3592979"/>
            <a:ext cx="1616528" cy="96949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754577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90978" y="641065"/>
            <a:ext cx="10515600" cy="1481650"/>
          </a:xfrm>
        </p:spPr>
        <p:txBody>
          <a:bodyPr>
            <a:normAutofit fontScale="90000"/>
          </a:bodyPr>
          <a:lstStyle/>
          <a:p>
            <a:pPr algn="ctr"/>
            <a:r>
              <a:rPr lang="en-GB" dirty="0">
                <a:latin typeface="Twinkl Cursive Looped" panose="02000000000000000000" pitchFamily="2" charset="0"/>
              </a:rPr>
              <a:t>everybody</a:t>
            </a:r>
            <a:br>
              <a:rPr lang="en-GB" dirty="0">
                <a:latin typeface="Twinkl Cursive Looped" panose="02000000000000000000" pitchFamily="2" charset="0"/>
              </a:rPr>
            </a:br>
            <a:endParaRPr lang="en-GB" i="1" dirty="0"/>
          </a:p>
        </p:txBody>
      </p:sp>
      <p:pic>
        <p:nvPicPr>
          <p:cNvPr id="11266" name="Picture 2" descr="900+ Everyone Clip Art | Royalty Free - GoGraph">
            <a:extLst>
              <a:ext uri="{FF2B5EF4-FFF2-40B4-BE49-F238E27FC236}">
                <a16:creationId xmlns:a16="http://schemas.microsoft.com/office/drawing/2014/main" id="{8768BF12-09F7-845E-A8CC-87CE0A36836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694"/>
          <a:stretch/>
        </p:blipFill>
        <p:spPr bwMode="auto">
          <a:xfrm>
            <a:off x="525916" y="517753"/>
            <a:ext cx="2486025" cy="160496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E177474-7639-96CF-5FB3-6ADA9D196EB3}"/>
              </a:ext>
            </a:extLst>
          </p:cNvPr>
          <p:cNvSpPr txBox="1"/>
          <p:nvPr/>
        </p:nvSpPr>
        <p:spPr>
          <a:xfrm>
            <a:off x="831850" y="5335919"/>
            <a:ext cx="10515600" cy="769441"/>
          </a:xfrm>
          <a:prstGeom prst="rect">
            <a:avLst/>
          </a:prstGeom>
          <a:noFill/>
        </p:spPr>
        <p:txBody>
          <a:bodyPr wrap="square">
            <a:spAutoFit/>
          </a:bodyPr>
          <a:lstStyle/>
          <a:p>
            <a:r>
              <a:rPr lang="en-GB" sz="4400" dirty="0">
                <a:latin typeface="Twinkl Cursive Looped" panose="02000000000000000000" pitchFamily="2" charset="0"/>
              </a:rPr>
              <a:t>Definition -every person </a:t>
            </a:r>
            <a:endParaRPr lang="en-GB" sz="4400" dirty="0"/>
          </a:p>
        </p:txBody>
      </p:sp>
      <p:sp>
        <p:nvSpPr>
          <p:cNvPr id="6" name="TextBox 5">
            <a:extLst>
              <a:ext uri="{FF2B5EF4-FFF2-40B4-BE49-F238E27FC236}">
                <a16:creationId xmlns:a16="http://schemas.microsoft.com/office/drawing/2014/main" id="{68E72828-F5C3-4EA0-F1A2-4E06C09032CB}"/>
              </a:ext>
            </a:extLst>
          </p:cNvPr>
          <p:cNvSpPr txBox="1"/>
          <p:nvPr/>
        </p:nvSpPr>
        <p:spPr>
          <a:xfrm>
            <a:off x="4437290" y="2805987"/>
            <a:ext cx="6098720" cy="923330"/>
          </a:xfrm>
          <a:prstGeom prst="rect">
            <a:avLst/>
          </a:prstGeom>
          <a:noFill/>
        </p:spPr>
        <p:txBody>
          <a:bodyPr wrap="square">
            <a:spAutoFit/>
          </a:bodyPr>
          <a:lstStyle/>
          <a:p>
            <a:r>
              <a:rPr lang="en-GB" sz="5400" b="0" i="0" dirty="0">
                <a:solidFill>
                  <a:srgbClr val="111111"/>
                </a:solidFill>
                <a:effectLst/>
                <a:latin typeface="Roboto" panose="02000000000000000000" pitchFamily="2" charset="0"/>
              </a:rPr>
              <a:t>PRONOUN</a:t>
            </a:r>
            <a:endParaRPr lang="en-GB" sz="5400" dirty="0"/>
          </a:p>
        </p:txBody>
      </p:sp>
    </p:spTree>
    <p:extLst>
      <p:ext uri="{BB962C8B-B14F-4D97-AF65-F5344CB8AC3E}">
        <p14:creationId xmlns:p14="http://schemas.microsoft.com/office/powerpoint/2010/main" val="2094420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Everybody laughed at the funny joke.</a:t>
            </a:r>
            <a:br>
              <a:rPr lang="en-GB" dirty="0"/>
            </a:br>
            <a:endParaRPr lang="en-GB" i="1" dirty="0"/>
          </a:p>
        </p:txBody>
      </p:sp>
      <p:sp>
        <p:nvSpPr>
          <p:cNvPr id="3" name="Title 1">
            <a:extLst>
              <a:ext uri="{FF2B5EF4-FFF2-40B4-BE49-F238E27FC236}">
                <a16:creationId xmlns:a16="http://schemas.microsoft.com/office/drawing/2014/main" id="{26E60425-488C-89D6-6990-AA2876225777}"/>
              </a:ext>
            </a:extLst>
          </p:cNvPr>
          <p:cNvSpPr txBox="1">
            <a:spLocks/>
          </p:cNvSpPr>
          <p:nvPr/>
        </p:nvSpPr>
        <p:spPr>
          <a:xfrm>
            <a:off x="1208314" y="2111329"/>
            <a:ext cx="3200399"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399768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0109775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583661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8843" y="1322614"/>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a:t>
            </a:r>
          </a:p>
        </p:txBody>
      </p:sp>
    </p:spTree>
    <p:extLst>
      <p:ext uri="{BB962C8B-B14F-4D97-AF65-F5344CB8AC3E}">
        <p14:creationId xmlns:p14="http://schemas.microsoft.com/office/powerpoint/2010/main" val="2944677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dog was behind the bush.  </a:t>
            </a:r>
          </a:p>
        </p:txBody>
      </p:sp>
      <p:sp>
        <p:nvSpPr>
          <p:cNvPr id="4" name="Title 1">
            <a:extLst>
              <a:ext uri="{FF2B5EF4-FFF2-40B4-BE49-F238E27FC236}">
                <a16:creationId xmlns:a16="http://schemas.microsoft.com/office/drawing/2014/main" id="{0FBD778E-F846-CCC3-92D0-176E7867452F}"/>
              </a:ext>
            </a:extLst>
          </p:cNvPr>
          <p:cNvSpPr txBox="1">
            <a:spLocks/>
          </p:cNvSpPr>
          <p:nvPr/>
        </p:nvSpPr>
        <p:spPr>
          <a:xfrm>
            <a:off x="5568045" y="3592979"/>
            <a:ext cx="2188026"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53914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2757" y="930729"/>
            <a:ext cx="10711543"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Bangladesh is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quite</a:t>
            </a:r>
            <a:r>
              <a:rPr lang="en-GB" sz="4000" dirty="0">
                <a:solidFill>
                  <a:srgbClr val="000000"/>
                </a:solidFill>
                <a:effectLst/>
                <a:latin typeface="Twinkl Cursive Looped" panose="02000000000000000000" pitchFamily="2" charset="0"/>
                <a:ea typeface="Times New Roman" panose="02020603050405020304" pitchFamily="18" charset="0"/>
              </a:rPr>
              <a:t> a hot and fertile country.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a:t>
            </a:r>
            <a:r>
              <a:rPr lang="en-GB" sz="4000" dirty="0">
                <a:solidFill>
                  <a:srgbClr val="000000"/>
                </a:solidFill>
                <a:effectLst/>
                <a:latin typeface="Twinkl Cursive Looped" panose="02000000000000000000" pitchFamily="2" charset="0"/>
                <a:ea typeface="Times New Roman" panose="02020603050405020304" pitchFamily="18" charset="0"/>
              </a:rPr>
              <a:t> year it rains for around nine months.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Too</a:t>
            </a:r>
            <a:r>
              <a:rPr lang="en-GB" sz="4000" dirty="0">
                <a:solidFill>
                  <a:srgbClr val="000000"/>
                </a:solidFill>
                <a:effectLst/>
                <a:latin typeface="Twinkl Cursive Looped" panose="02000000000000000000" pitchFamily="2" charset="0"/>
                <a:ea typeface="Times New Roman" panose="02020603050405020304" pitchFamily="18" charset="0"/>
              </a:rPr>
              <a:t> much rain causes floods and these floods are getting more violent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every </a:t>
            </a:r>
            <a:r>
              <a:rPr lang="en-GB" sz="4000" dirty="0">
                <a:solidFill>
                  <a:srgbClr val="000000"/>
                </a:solidFill>
                <a:effectLst/>
                <a:latin typeface="Twinkl Cursive Looped" panose="02000000000000000000" pitchFamily="2" charset="0"/>
                <a:ea typeface="Times New Roman" panose="02020603050405020304" pitchFamily="18" charset="0"/>
              </a:rPr>
              <a:t>year.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They’re</a:t>
            </a:r>
            <a:r>
              <a:rPr lang="en-GB" sz="4000" dirty="0">
                <a:solidFill>
                  <a:srgbClr val="000000"/>
                </a:solidFill>
                <a:effectLst/>
                <a:latin typeface="Twinkl Cursive Looped" panose="02000000000000000000" pitchFamily="2" charset="0"/>
                <a:ea typeface="Times New Roman" panose="02020603050405020304" pitchFamily="18" charset="0"/>
              </a:rPr>
              <a:t> especially dangerous for Bangladeshis who live on sandy islands.  Floods wash away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their</a:t>
            </a:r>
            <a:r>
              <a:rPr lang="en-GB" sz="4000" dirty="0">
                <a:solidFill>
                  <a:srgbClr val="000000"/>
                </a:solidFill>
                <a:effectLst/>
                <a:latin typeface="Twinkl Cursive Looped" panose="02000000000000000000" pitchFamily="2" charset="0"/>
                <a:ea typeface="Times New Roman" panose="02020603050405020304" pitchFamily="18" charset="0"/>
              </a:rPr>
              <a:t> homes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quite</a:t>
            </a:r>
            <a:r>
              <a:rPr lang="en-GB" sz="4000" dirty="0">
                <a:solidFill>
                  <a:srgbClr val="000000"/>
                </a:solidFill>
                <a:effectLst/>
                <a:latin typeface="Twinkl Cursive Looped" panose="02000000000000000000" pitchFamily="2" charset="0"/>
                <a:ea typeface="Times New Roman" panose="02020603050405020304" pitchFamily="18" charset="0"/>
              </a:rPr>
              <a:t> a few islands vanish under water.</a:t>
            </a:r>
          </a:p>
        </p:txBody>
      </p:sp>
    </p:spTree>
    <p:extLst>
      <p:ext uri="{BB962C8B-B14F-4D97-AF65-F5344CB8AC3E}">
        <p14:creationId xmlns:p14="http://schemas.microsoft.com/office/powerpoint/2010/main" val="406696961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2305155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Every year it rains for around nine months.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8795223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Autumn 2</a:t>
            </a:r>
          </a:p>
          <a:p>
            <a:r>
              <a:rPr lang="en-GB" sz="7200" dirty="0">
                <a:latin typeface="Twinkl Cursive Looped" panose="02000000000000000000" pitchFamily="2" charset="0"/>
              </a:rPr>
              <a:t>Week 2 - Wednesday</a:t>
            </a:r>
          </a:p>
          <a:p>
            <a:endParaRPr lang="en-GB" sz="7200" dirty="0"/>
          </a:p>
        </p:txBody>
      </p:sp>
    </p:spTree>
    <p:extLst>
      <p:ext uri="{BB962C8B-B14F-4D97-AF65-F5344CB8AC3E}">
        <p14:creationId xmlns:p14="http://schemas.microsoft.com/office/powerpoint/2010/main" val="66976615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AF1CE9E-7603-A788-8C28-C7EE3B3B7BE4}"/>
              </a:ext>
            </a:extLst>
          </p:cNvPr>
          <p:cNvPicPr>
            <a:picLocks noChangeAspect="1"/>
          </p:cNvPicPr>
          <p:nvPr/>
        </p:nvPicPr>
        <p:blipFill rotWithShape="1">
          <a:blip r:embed="rId2"/>
          <a:srcRect l="16071" t="11648" r="14821" b="7837"/>
          <a:stretch/>
        </p:blipFill>
        <p:spPr>
          <a:xfrm>
            <a:off x="653143" y="0"/>
            <a:ext cx="10401300" cy="6813254"/>
          </a:xfrm>
          <a:prstGeom prst="rect">
            <a:avLst/>
          </a:prstGeom>
        </p:spPr>
      </p:pic>
    </p:spTree>
    <p:extLst>
      <p:ext uri="{BB962C8B-B14F-4D97-AF65-F5344CB8AC3E}">
        <p14:creationId xmlns:p14="http://schemas.microsoft.com/office/powerpoint/2010/main" val="115538302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47407515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27272164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91899" y="364183"/>
            <a:ext cx="10515600" cy="1481650"/>
          </a:xfrm>
        </p:spPr>
        <p:txBody>
          <a:bodyPr>
            <a:normAutofit fontScale="90000"/>
          </a:bodyPr>
          <a:lstStyle/>
          <a:p>
            <a:pPr algn="ctr"/>
            <a:r>
              <a:rPr lang="en-GB" sz="10700" dirty="0">
                <a:latin typeface="Twinkl Cursive Looped" panose="02000000000000000000" pitchFamily="2" charset="0"/>
              </a:rPr>
              <a:t>behind</a:t>
            </a:r>
            <a:r>
              <a:rPr lang="en-GB" dirty="0">
                <a:latin typeface="Twinkl Cursive Looped" panose="02000000000000000000" pitchFamily="2" charset="0"/>
              </a:rPr>
              <a:t> </a:t>
            </a:r>
          </a:p>
        </p:txBody>
      </p:sp>
      <p:pic>
        <p:nvPicPr>
          <p:cNvPr id="3" name="Picture 2" descr="Bushes Dog Stock Illustrations – 384 Bushes Dog Stock Illustrations,  Vectors &amp; Clipart - Dreamstime">
            <a:extLst>
              <a:ext uri="{FF2B5EF4-FFF2-40B4-BE49-F238E27FC236}">
                <a16:creationId xmlns:a16="http://schemas.microsoft.com/office/drawing/2014/main" id="{6C2FFED7-5B2E-1248-2481-DAAB7759FC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899" y="528638"/>
            <a:ext cx="2390775" cy="19145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4F4355E-F814-E857-A9BF-06CEDCF7A45D}"/>
              </a:ext>
            </a:extLst>
          </p:cNvPr>
          <p:cNvSpPr txBox="1"/>
          <p:nvPr/>
        </p:nvSpPr>
        <p:spPr>
          <a:xfrm>
            <a:off x="831849" y="5200137"/>
            <a:ext cx="8736693" cy="1107996"/>
          </a:xfrm>
          <a:prstGeom prst="rect">
            <a:avLst/>
          </a:prstGeom>
          <a:noFill/>
        </p:spPr>
        <p:txBody>
          <a:bodyPr wrap="square">
            <a:spAutoFit/>
          </a:bodyPr>
          <a:lstStyle/>
          <a:p>
            <a:r>
              <a:rPr lang="en-GB" sz="6600" dirty="0">
                <a:latin typeface="Twinkl Cursive Looped" panose="02000000000000000000" pitchFamily="2" charset="0"/>
              </a:rPr>
              <a:t>Definition – hidden</a:t>
            </a:r>
            <a:endParaRPr lang="en-GB" sz="6600" dirty="0"/>
          </a:p>
        </p:txBody>
      </p:sp>
      <p:sp>
        <p:nvSpPr>
          <p:cNvPr id="6" name="TextBox 5">
            <a:extLst>
              <a:ext uri="{FF2B5EF4-FFF2-40B4-BE49-F238E27FC236}">
                <a16:creationId xmlns:a16="http://schemas.microsoft.com/office/drawing/2014/main" id="{970C7F1B-1D8E-BA85-1A48-FEBE5AEAD36A}"/>
              </a:ext>
            </a:extLst>
          </p:cNvPr>
          <p:cNvSpPr txBox="1"/>
          <p:nvPr/>
        </p:nvSpPr>
        <p:spPr>
          <a:xfrm>
            <a:off x="3662134" y="3044943"/>
            <a:ext cx="5563509" cy="1107996"/>
          </a:xfrm>
          <a:prstGeom prst="rect">
            <a:avLst/>
          </a:prstGeom>
          <a:noFill/>
        </p:spPr>
        <p:txBody>
          <a:bodyPr wrap="square">
            <a:spAutoFit/>
          </a:bodyPr>
          <a:lstStyle/>
          <a:p>
            <a:r>
              <a:rPr lang="en-GB" sz="6600" dirty="0">
                <a:latin typeface="Twinkl Cursive Looped" panose="02000000000000000000" pitchFamily="2" charset="0"/>
              </a:rPr>
              <a:t>PREPOSITION</a:t>
            </a:r>
            <a:endParaRPr lang="en-GB" sz="6600" dirty="0"/>
          </a:p>
        </p:txBody>
      </p:sp>
    </p:spTree>
    <p:extLst>
      <p:ext uri="{BB962C8B-B14F-4D97-AF65-F5344CB8AC3E}">
        <p14:creationId xmlns:p14="http://schemas.microsoft.com/office/powerpoint/2010/main" val="2664439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dog was behind the bush.  </a:t>
            </a:r>
          </a:p>
        </p:txBody>
      </p:sp>
      <p:sp>
        <p:nvSpPr>
          <p:cNvPr id="4" name="Title 1">
            <a:extLst>
              <a:ext uri="{FF2B5EF4-FFF2-40B4-BE49-F238E27FC236}">
                <a16:creationId xmlns:a16="http://schemas.microsoft.com/office/drawing/2014/main" id="{0FBD778E-F846-CCC3-92D0-176E7867452F}"/>
              </a:ext>
            </a:extLst>
          </p:cNvPr>
          <p:cNvSpPr txBox="1">
            <a:spLocks/>
          </p:cNvSpPr>
          <p:nvPr/>
        </p:nvSpPr>
        <p:spPr>
          <a:xfrm>
            <a:off x="5568045" y="3592979"/>
            <a:ext cx="2188026"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731049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24220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000396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72622" y="5166623"/>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go up</a:t>
            </a:r>
          </a:p>
        </p:txBody>
      </p:sp>
      <p:pic>
        <p:nvPicPr>
          <p:cNvPr id="3" name="Picture 2" descr="Mountain Climbers, Mountain Vector, Hand, Avoid Big Picture PNG Transparent  Clipart Image and PSD File for Free Download | Mountain sketch, Mountain  climbers, Climbers">
            <a:extLst>
              <a:ext uri="{FF2B5EF4-FFF2-40B4-BE49-F238E27FC236}">
                <a16:creationId xmlns:a16="http://schemas.microsoft.com/office/drawing/2014/main" id="{47FA2379-1B17-896F-BEFE-F8F956ACB1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0" y="303439"/>
            <a:ext cx="2019300" cy="22669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AF31B5FE-B30D-B5BE-3A31-529EBC3FDECA}"/>
              </a:ext>
            </a:extLst>
          </p:cNvPr>
          <p:cNvSpPr txBox="1"/>
          <p:nvPr/>
        </p:nvSpPr>
        <p:spPr>
          <a:xfrm>
            <a:off x="3604533" y="729734"/>
            <a:ext cx="6098720" cy="1569660"/>
          </a:xfrm>
          <a:prstGeom prst="rect">
            <a:avLst/>
          </a:prstGeom>
          <a:noFill/>
        </p:spPr>
        <p:txBody>
          <a:bodyPr wrap="square">
            <a:spAutoFit/>
          </a:bodyPr>
          <a:lstStyle/>
          <a:p>
            <a:r>
              <a:rPr lang="en-GB" sz="9600" dirty="0">
                <a:latin typeface="Twinkl Cursive Looped" panose="02000000000000000000" pitchFamily="2" charset="0"/>
              </a:rPr>
              <a:t>climb</a:t>
            </a:r>
            <a:endParaRPr lang="en-GB" sz="9600" dirty="0"/>
          </a:p>
        </p:txBody>
      </p:sp>
      <p:sp>
        <p:nvSpPr>
          <p:cNvPr id="6" name="TextBox 5">
            <a:extLst>
              <a:ext uri="{FF2B5EF4-FFF2-40B4-BE49-F238E27FC236}">
                <a16:creationId xmlns:a16="http://schemas.microsoft.com/office/drawing/2014/main" id="{2D6777ED-1316-CF35-9DD8-752C6D52936B}"/>
              </a:ext>
            </a:extLst>
          </p:cNvPr>
          <p:cNvSpPr txBox="1"/>
          <p:nvPr/>
        </p:nvSpPr>
        <p:spPr>
          <a:xfrm>
            <a:off x="4127047" y="3325968"/>
            <a:ext cx="6098720" cy="1200329"/>
          </a:xfrm>
          <a:prstGeom prst="rect">
            <a:avLst/>
          </a:prstGeom>
          <a:noFill/>
        </p:spPr>
        <p:txBody>
          <a:bodyPr wrap="square">
            <a:spAutoFit/>
          </a:bodyPr>
          <a:lstStyle/>
          <a:p>
            <a:r>
              <a:rPr lang="en-GB" sz="7200" dirty="0">
                <a:latin typeface="Twinkl Cursive Looped" panose="02000000000000000000" pitchFamily="2" charset="0"/>
              </a:rPr>
              <a:t>VERB</a:t>
            </a:r>
            <a:endParaRPr lang="en-GB" sz="7200" dirty="0"/>
          </a:p>
        </p:txBody>
      </p:sp>
    </p:spTree>
    <p:extLst>
      <p:ext uri="{BB962C8B-B14F-4D97-AF65-F5344CB8AC3E}">
        <p14:creationId xmlns:p14="http://schemas.microsoft.com/office/powerpoint/2010/main" val="974071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Many people climb mountains for enjoyment.  </a:t>
            </a:r>
          </a:p>
        </p:txBody>
      </p:sp>
      <p:sp>
        <p:nvSpPr>
          <p:cNvPr id="4" name="Title 1">
            <a:extLst>
              <a:ext uri="{FF2B5EF4-FFF2-40B4-BE49-F238E27FC236}">
                <a16:creationId xmlns:a16="http://schemas.microsoft.com/office/drawing/2014/main" id="{5B6D344F-507E-A826-5E01-C14F339D023D}"/>
              </a:ext>
            </a:extLst>
          </p:cNvPr>
          <p:cNvSpPr txBox="1">
            <a:spLocks/>
          </p:cNvSpPr>
          <p:nvPr/>
        </p:nvSpPr>
        <p:spPr>
          <a:xfrm>
            <a:off x="4995637" y="2852154"/>
            <a:ext cx="1780720"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902433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-al</a:t>
            </a:r>
          </a:p>
        </p:txBody>
      </p:sp>
    </p:spTree>
    <p:extLst>
      <p:ext uri="{BB962C8B-B14F-4D97-AF65-F5344CB8AC3E}">
        <p14:creationId xmlns:p14="http://schemas.microsoft.com/office/powerpoint/2010/main" val="235598189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a:t>
            </a:r>
          </a:p>
        </p:txBody>
      </p:sp>
    </p:spTree>
    <p:extLst>
      <p:ext uri="{BB962C8B-B14F-4D97-AF65-F5344CB8AC3E}">
        <p14:creationId xmlns:p14="http://schemas.microsoft.com/office/powerpoint/2010/main" val="52333677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-al </a:t>
            </a:r>
            <a:br>
              <a:rPr lang="en-GB" dirty="0">
                <a:latin typeface="Twinkl Cursive Looped" panose="02000000000000000000" pitchFamily="2" charset="0"/>
              </a:rPr>
            </a:br>
            <a:r>
              <a:rPr lang="en-GB" dirty="0">
                <a:latin typeface="Twinkl Cursive Looped" panose="02000000000000000000" pitchFamily="2" charset="0"/>
              </a:rPr>
              <a:t>Not many nouns end in –al, but</a:t>
            </a:r>
            <a:br>
              <a:rPr lang="en-GB" dirty="0">
                <a:latin typeface="Twinkl Cursive Looped" panose="02000000000000000000" pitchFamily="2" charset="0"/>
              </a:rPr>
            </a:br>
            <a:r>
              <a:rPr lang="en-GB" dirty="0">
                <a:latin typeface="Twinkl Cursive Looped" panose="02000000000000000000" pitchFamily="2" charset="0"/>
              </a:rPr>
              <a:t>many adjectives do.</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8655537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final</a:t>
            </a:r>
          </a:p>
        </p:txBody>
      </p:sp>
      <p:sp>
        <p:nvSpPr>
          <p:cNvPr id="3" name="Rectangle 2">
            <a:extLst>
              <a:ext uri="{FF2B5EF4-FFF2-40B4-BE49-F238E27FC236}">
                <a16:creationId xmlns:a16="http://schemas.microsoft.com/office/drawing/2014/main" id="{13BB5EC0-7A96-4D29-A835-6FAE896C31A4}"/>
              </a:ext>
            </a:extLst>
          </p:cNvPr>
          <p:cNvSpPr/>
          <p:nvPr/>
        </p:nvSpPr>
        <p:spPr>
          <a:xfrm>
            <a:off x="6596741" y="3431041"/>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746" name="Picture 2" descr="Final Illustrations and Clip Art. 27,864 Final royalty free illustrations,  drawings and graphics available to search from thousands of vector EPS  clipart producers.">
            <a:extLst>
              <a:ext uri="{FF2B5EF4-FFF2-40B4-BE49-F238E27FC236}">
                <a16:creationId xmlns:a16="http://schemas.microsoft.com/office/drawing/2014/main" id="{4CB37A64-16F0-7010-3A21-E35E66A4A2C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420"/>
          <a:stretch/>
        </p:blipFill>
        <p:spPr bwMode="auto">
          <a:xfrm>
            <a:off x="672193" y="598036"/>
            <a:ext cx="2324100" cy="1785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5466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medal</a:t>
            </a:r>
          </a:p>
        </p:txBody>
      </p:sp>
      <p:sp>
        <p:nvSpPr>
          <p:cNvPr id="3" name="Rectangle 2">
            <a:extLst>
              <a:ext uri="{FF2B5EF4-FFF2-40B4-BE49-F238E27FC236}">
                <a16:creationId xmlns:a16="http://schemas.microsoft.com/office/drawing/2014/main" id="{0366E0B6-702E-4814-82C6-08CA2D13F3C9}"/>
              </a:ext>
            </a:extLst>
          </p:cNvPr>
          <p:cNvSpPr/>
          <p:nvPr/>
        </p:nvSpPr>
        <p:spPr>
          <a:xfrm>
            <a:off x="6498773" y="3657601"/>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gold medal clipart - Clip Art Library">
            <a:extLst>
              <a:ext uri="{FF2B5EF4-FFF2-40B4-BE49-F238E27FC236}">
                <a16:creationId xmlns:a16="http://schemas.microsoft.com/office/drawing/2014/main" id="{65E65B28-6276-545A-2BA5-0DE267D2DC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544" y="895351"/>
            <a:ext cx="1657350" cy="2762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5980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vocal</a:t>
            </a:r>
          </a:p>
        </p:txBody>
      </p:sp>
      <p:sp>
        <p:nvSpPr>
          <p:cNvPr id="3" name="Rectangle 2">
            <a:extLst>
              <a:ext uri="{FF2B5EF4-FFF2-40B4-BE49-F238E27FC236}">
                <a16:creationId xmlns:a16="http://schemas.microsoft.com/office/drawing/2014/main" id="{4BCBA2DA-E95C-434C-BE81-320E182AE5EF}"/>
              </a:ext>
            </a:extLst>
          </p:cNvPr>
          <p:cNvSpPr/>
          <p:nvPr/>
        </p:nvSpPr>
        <p:spPr>
          <a:xfrm>
            <a:off x="6384473" y="3690259"/>
            <a:ext cx="718456"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9698" name="Picture 2" descr="voice clipart - Clip Art Library">
            <a:extLst>
              <a:ext uri="{FF2B5EF4-FFF2-40B4-BE49-F238E27FC236}">
                <a16:creationId xmlns:a16="http://schemas.microsoft.com/office/drawing/2014/main" id="{2D42CAB4-A812-DCE1-E9CE-3D1602D176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307" y="5612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0253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6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coral</a:t>
            </a:r>
          </a:p>
        </p:txBody>
      </p:sp>
      <p:sp>
        <p:nvSpPr>
          <p:cNvPr id="3" name="Rectangle 2">
            <a:extLst>
              <a:ext uri="{FF2B5EF4-FFF2-40B4-BE49-F238E27FC236}">
                <a16:creationId xmlns:a16="http://schemas.microsoft.com/office/drawing/2014/main" id="{162CC6E8-06E9-4F6E-A75B-C2FED721CE28}"/>
              </a:ext>
            </a:extLst>
          </p:cNvPr>
          <p:cNvSpPr/>
          <p:nvPr/>
        </p:nvSpPr>
        <p:spPr>
          <a:xfrm>
            <a:off x="6319159" y="3673929"/>
            <a:ext cx="685798" cy="64778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674" name="Picture 2" descr="Marine Life Clipart Clipart - coral-reefs-marine-animal-clipart - Classroom  Clipart">
            <a:extLst>
              <a:ext uri="{FF2B5EF4-FFF2-40B4-BE49-F238E27FC236}">
                <a16:creationId xmlns:a16="http://schemas.microsoft.com/office/drawing/2014/main" id="{32ABA3A0-72D2-07EA-ADF4-1B48FE5FB0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063" y="510949"/>
            <a:ext cx="3253599" cy="23628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5996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9158442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8080</TotalTime>
  <Words>2967</Words>
  <Application>Microsoft Office PowerPoint</Application>
  <PresentationFormat>Widescreen</PresentationFormat>
  <Paragraphs>469</Paragraphs>
  <Slides>216</Slides>
  <Notes>52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216</vt:i4>
      </vt:variant>
    </vt:vector>
  </HeadingPairs>
  <TitlesOfParts>
    <vt:vector size="223" baseType="lpstr">
      <vt:lpstr>Arial</vt:lpstr>
      <vt:lpstr>Calibri</vt:lpstr>
      <vt:lpstr>Calibri Light</vt:lpstr>
      <vt:lpstr>Georgia</vt:lpstr>
      <vt:lpstr>Roboto</vt:lpstr>
      <vt:lpstr>Twinkl Cursive Looped</vt:lpstr>
      <vt:lpstr>Office Theme</vt:lpstr>
      <vt:lpstr>Spelling Y3</vt:lpstr>
      <vt:lpstr>PowerPoint Presentation</vt:lpstr>
      <vt:lpstr>PowerPoint Presentation</vt:lpstr>
      <vt:lpstr>Let’s Revisit and Review…</vt:lpstr>
      <vt:lpstr>Do you remember this challenge word?</vt:lpstr>
      <vt:lpstr>behind</vt:lpstr>
      <vt:lpstr>behind </vt:lpstr>
      <vt:lpstr>    The dog was behind the bush.  </vt:lpstr>
      <vt:lpstr>Do you remember this challenge word?</vt:lpstr>
      <vt:lpstr>  Definition – go up</vt:lpstr>
      <vt:lpstr>  Many people climb mountains for enjoyment.  </vt:lpstr>
      <vt:lpstr>Words ending -al</vt:lpstr>
      <vt:lpstr>-al</vt:lpstr>
      <vt:lpstr>-al  Not many nouns end in –al, but many adjectives do.</vt:lpstr>
      <vt:lpstr>metal</vt:lpstr>
      <vt:lpstr>pedal</vt:lpstr>
      <vt:lpstr>capital</vt:lpstr>
      <vt:lpstr>hospital</vt:lpstr>
      <vt:lpstr>Let’s Teach and Practise</vt:lpstr>
      <vt:lpstr>Homophones and near homophones</vt:lpstr>
      <vt:lpstr>homophones  homo = same phone = sound</vt:lpstr>
      <vt:lpstr>homophones words that sound the same  but mean different things</vt:lpstr>
      <vt:lpstr>their</vt:lpstr>
      <vt:lpstr>there n</vt:lpstr>
      <vt:lpstr>they’re</vt:lpstr>
      <vt:lpstr> Definition - in, at, or to that place or position</vt:lpstr>
      <vt:lpstr> Definition - belonging to or associated with the people or things previously mentioned</vt:lpstr>
      <vt:lpstr>they’re</vt:lpstr>
      <vt:lpstr>There is a dog running around the field.</vt:lpstr>
      <vt:lpstr>Their school is wonderful.</vt:lpstr>
      <vt:lpstr>They’re very happy to be friends.</vt:lpstr>
      <vt:lpstr>New CHALLENGE words.</vt:lpstr>
      <vt:lpstr> Definition - used before an amount to indicate how often something happens</vt:lpstr>
      <vt:lpstr> Christmas happens every year. </vt:lpstr>
      <vt:lpstr>everybody </vt:lpstr>
      <vt:lpstr> Everybody laughed at the funny joke. </vt:lpstr>
      <vt:lpstr>Let’s Practise and Apply.</vt:lpstr>
      <vt:lpstr>Can you spot the spelling rule words and the challenge words?</vt:lpstr>
      <vt:lpstr>Global Warming – weather   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vt:lpstr>
      <vt:lpstr>Global Warming – weather   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vt:lpstr>
      <vt:lpstr>Write this sentence as I dictate it to you.</vt:lpstr>
      <vt:lpstr>Bangladesh is quite a hot and fertile country. </vt:lpstr>
      <vt:lpstr>PowerPoint Presentation</vt:lpstr>
      <vt:lpstr>PowerPoint Presentation</vt:lpstr>
      <vt:lpstr>Let’s Revisit and Review…</vt:lpstr>
      <vt:lpstr>Do you remember this challenge word?</vt:lpstr>
      <vt:lpstr>behind </vt:lpstr>
      <vt:lpstr>    The dog was behind the bush.  </vt:lpstr>
      <vt:lpstr>Do you remember this challenge word?</vt:lpstr>
      <vt:lpstr>  Definition – go up</vt:lpstr>
      <vt:lpstr>  Many people climb mountains for enjoyment.  </vt:lpstr>
      <vt:lpstr>Words ending -al</vt:lpstr>
      <vt:lpstr>-al</vt:lpstr>
      <vt:lpstr>-al  Not many nouns end in –al, but many adjectives do.</vt:lpstr>
      <vt:lpstr>animal</vt:lpstr>
      <vt:lpstr>oval</vt:lpstr>
      <vt:lpstr>local</vt:lpstr>
      <vt:lpstr>royal</vt:lpstr>
      <vt:lpstr>Let’s Teach and Practise</vt:lpstr>
      <vt:lpstr>Homophones and near homophones</vt:lpstr>
      <vt:lpstr>homophones  homo = same phone = sound</vt:lpstr>
      <vt:lpstr>homophones words that sound the same  but mean different things</vt:lpstr>
      <vt:lpstr>to</vt:lpstr>
      <vt:lpstr>too n</vt:lpstr>
      <vt:lpstr>two</vt:lpstr>
      <vt:lpstr> Definition - expressing motion in the direction of </vt:lpstr>
      <vt:lpstr> Definition - to a higher degree than is desirable, permissible, or possible; excessively </vt:lpstr>
      <vt:lpstr>   Definition - equivalent to the sum of one and one; one less than three </vt:lpstr>
      <vt:lpstr>When shall we get to the zoo?</vt:lpstr>
      <vt:lpstr>There was too much food to eat.</vt:lpstr>
      <vt:lpstr>My sister has just turned two years old.</vt:lpstr>
      <vt:lpstr>New CHALLENGE words.</vt:lpstr>
      <vt:lpstr> Definition - used before an amount to indicate how often something happens</vt:lpstr>
      <vt:lpstr> Christmas happens every year. </vt:lpstr>
      <vt:lpstr>everybody </vt:lpstr>
      <vt:lpstr> Everybody laughed at the funny joke. </vt:lpstr>
      <vt:lpstr>Let’s Practise and Apply.</vt:lpstr>
      <vt:lpstr>Can you spot the spelling rule words and the challenge words?</vt:lpstr>
      <vt:lpstr>Global Warming – weather   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vt:lpstr>
      <vt:lpstr>Global Warming – weather   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vt:lpstr>
      <vt:lpstr>Write this sentence as I dictate it to you.</vt:lpstr>
      <vt:lpstr>Every year it rains for around nine months. </vt:lpstr>
      <vt:lpstr>PowerPoint Presentation</vt:lpstr>
      <vt:lpstr>PowerPoint Presentation</vt:lpstr>
      <vt:lpstr>Let’s Revisit and Review…</vt:lpstr>
      <vt:lpstr>Do you remember this challenge word?</vt:lpstr>
      <vt:lpstr>behind </vt:lpstr>
      <vt:lpstr>    The dog was behind the bush.  </vt:lpstr>
      <vt:lpstr>Do you remember this challenge word?</vt:lpstr>
      <vt:lpstr>  Definition – go up</vt:lpstr>
      <vt:lpstr>  Many people climb mountains for enjoyment.  </vt:lpstr>
      <vt:lpstr>Words ending -al</vt:lpstr>
      <vt:lpstr>-al</vt:lpstr>
      <vt:lpstr>-al  Not many nouns end in –al, but many adjectives do.</vt:lpstr>
      <vt:lpstr>final</vt:lpstr>
      <vt:lpstr>medal</vt:lpstr>
      <vt:lpstr>vocal</vt:lpstr>
      <vt:lpstr>coral</vt:lpstr>
      <vt:lpstr>Let’s Teach and Practise</vt:lpstr>
      <vt:lpstr>Homophones and near homophones</vt:lpstr>
      <vt:lpstr>homophones  homo = same phone = sound</vt:lpstr>
      <vt:lpstr>homophones words that sound the same  but mean different things</vt:lpstr>
      <vt:lpstr>knight</vt:lpstr>
      <vt:lpstr>  night</vt:lpstr>
      <vt:lpstr>here n</vt:lpstr>
      <vt:lpstr>hear</vt:lpstr>
      <vt:lpstr> Definition - (in the Middle Ages) a man who served his sovereign or lord as a mounted soldier in armour</vt:lpstr>
      <vt:lpstr>The k is silent.   It used to be pronounced as it came from the German language.  It was hard to pronounce so people stopped saying it.</vt:lpstr>
      <vt:lpstr> Definition - the period from sunset to sunrise in each twenty-four hours </vt:lpstr>
      <vt:lpstr>  Definition - in, at, or to this place or position</vt:lpstr>
      <vt:lpstr>Definition - perceive with the ear the sound made</vt:lpstr>
      <vt:lpstr>The battle took place between the knight and the king.</vt:lpstr>
      <vt:lpstr>The moon was bright last night.</vt:lpstr>
      <vt:lpstr>Here is the book you wanted to read.</vt:lpstr>
      <vt:lpstr>I can hear the birds singing.</vt:lpstr>
      <vt:lpstr>New CHALLENGE words.</vt:lpstr>
      <vt:lpstr> Definition - used before an amount to indicate how often something happens</vt:lpstr>
      <vt:lpstr> Christmas happens every year. </vt:lpstr>
      <vt:lpstr>everybody </vt:lpstr>
      <vt:lpstr> Everybody laughed at the funny joke. </vt:lpstr>
      <vt:lpstr>Let’s Practise and Apply.</vt:lpstr>
      <vt:lpstr>Can you spot the spelling rule words and the challenge words?</vt:lpstr>
      <vt:lpstr>Global Warming – weather   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vt:lpstr>
      <vt:lpstr>Global Warming – weather   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vt:lpstr>
      <vt:lpstr>Write this sentence as I dictate it to you.</vt:lpstr>
      <vt:lpstr>Too much rain causes floods and these floods are getting more violent every year. </vt:lpstr>
      <vt:lpstr>PowerPoint Presentation</vt:lpstr>
      <vt:lpstr>PowerPoint Presentation</vt:lpstr>
      <vt:lpstr>Let’s Revisit and Review…</vt:lpstr>
      <vt:lpstr>Do you remember this challenge word?</vt:lpstr>
      <vt:lpstr>behind </vt:lpstr>
      <vt:lpstr>    The dog was behind the bush.  </vt:lpstr>
      <vt:lpstr>Do you remember this challenge word?</vt:lpstr>
      <vt:lpstr>  Definition – go up</vt:lpstr>
      <vt:lpstr>  Many people climb mountains for enjoyment.  </vt:lpstr>
      <vt:lpstr>Words ending -al</vt:lpstr>
      <vt:lpstr>-al</vt:lpstr>
      <vt:lpstr>-al  Not many nouns end in –al, but many adjectives do.</vt:lpstr>
      <vt:lpstr>tidal</vt:lpstr>
      <vt:lpstr>regal</vt:lpstr>
      <vt:lpstr>nasal</vt:lpstr>
      <vt:lpstr>loyal</vt:lpstr>
      <vt:lpstr>Let’s Teach and Practise</vt:lpstr>
      <vt:lpstr>Homophones and near homophones</vt:lpstr>
      <vt:lpstr>homophones  homo = same phone = sound</vt:lpstr>
      <vt:lpstr>homophones words that sound the same  but mean different things</vt:lpstr>
      <vt:lpstr>Near homophones are words that sound very similar but are different.</vt:lpstr>
      <vt:lpstr>quiet</vt:lpstr>
      <vt:lpstr>quite n</vt:lpstr>
      <vt:lpstr> Definition - making little or no noise  </vt:lpstr>
      <vt:lpstr> Definition - to the utmost or most absolute extent or degree; absolutely; completely</vt:lpstr>
      <vt:lpstr>It is quiet in the playground.</vt:lpstr>
      <vt:lpstr>I have had quite enough food for today.</vt:lpstr>
      <vt:lpstr>New CHALLENGE words.</vt:lpstr>
      <vt:lpstr> Definition - used before an amount to indicate how often something happens</vt:lpstr>
      <vt:lpstr> Christmas happens every year. </vt:lpstr>
      <vt:lpstr>everybody </vt:lpstr>
      <vt:lpstr> Everybody laughed at the funny joke. </vt:lpstr>
      <vt:lpstr>Let’s Practise and Apply.</vt:lpstr>
      <vt:lpstr>Can you spot the spelling rule words and the challenge words?</vt:lpstr>
      <vt:lpstr>Global Warming – weather   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vt:lpstr>
      <vt:lpstr>Global Warming – weather   Bangladesh is quite a hot and fertile country.  Every year it rains for around nine months.  Too much rain causes floods and these floods are getting more violent every year.  They’re especially dangerous for Bangladeshis who live on sandy islands.  Floods wash away their homes and quite a few islands vanish under water.</vt:lpstr>
      <vt:lpstr>Write this sentence as I dictate it to you.</vt:lpstr>
      <vt:lpstr>Floods wash away their homes and quite a few islands vanish under water.</vt:lpstr>
      <vt:lpstr>PowerPoint Presentation</vt:lpstr>
      <vt:lpstr>PowerPoint Presentation</vt:lpstr>
      <vt:lpstr>Old challenge words…</vt:lpstr>
      <vt:lpstr>behind</vt:lpstr>
      <vt:lpstr>climb</vt:lpstr>
      <vt:lpstr>Old spelling rule words…</vt:lpstr>
      <vt:lpstr>metal</vt:lpstr>
      <vt:lpstr>pedal</vt:lpstr>
      <vt:lpstr>capital</vt:lpstr>
      <vt:lpstr>hospital</vt:lpstr>
      <vt:lpstr>animal</vt:lpstr>
      <vt:lpstr>oval</vt:lpstr>
      <vt:lpstr>local</vt:lpstr>
      <vt:lpstr>royal</vt:lpstr>
      <vt:lpstr>final</vt:lpstr>
      <vt:lpstr>medal</vt:lpstr>
      <vt:lpstr>vocal</vt:lpstr>
      <vt:lpstr>coral</vt:lpstr>
      <vt:lpstr>tidal</vt:lpstr>
      <vt:lpstr>regal</vt:lpstr>
      <vt:lpstr>nasal</vt:lpstr>
      <vt:lpstr>loyal</vt:lpstr>
      <vt:lpstr>New spelling rule words…</vt:lpstr>
      <vt:lpstr>there</vt:lpstr>
      <vt:lpstr>their</vt:lpstr>
      <vt:lpstr>they’re</vt:lpstr>
      <vt:lpstr>too</vt:lpstr>
      <vt:lpstr>to</vt:lpstr>
      <vt:lpstr>two</vt:lpstr>
      <vt:lpstr>knight</vt:lpstr>
      <vt:lpstr>night</vt:lpstr>
      <vt:lpstr>here</vt:lpstr>
      <vt:lpstr>hear</vt:lpstr>
      <vt:lpstr>quiet</vt:lpstr>
      <vt:lpstr>quite</vt:lpstr>
      <vt:lpstr>New challenge words…</vt:lpstr>
      <vt:lpstr>every</vt:lpstr>
      <vt:lpstr>everybody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5</cp:revision>
  <cp:lastPrinted>2022-05-27T07:40:55Z</cp:lastPrinted>
  <dcterms:created xsi:type="dcterms:W3CDTF">2022-03-23T13:56:57Z</dcterms:created>
  <dcterms:modified xsi:type="dcterms:W3CDTF">2023-05-04T07:57:00Z</dcterms:modified>
</cp:coreProperties>
</file>