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3"/>
  </p:notesMasterIdLst>
  <p:sldIdLst>
    <p:sldId id="256" r:id="rId2"/>
    <p:sldId id="322" r:id="rId3"/>
    <p:sldId id="604" r:id="rId4"/>
    <p:sldId id="258" r:id="rId5"/>
    <p:sldId id="1176" r:id="rId6"/>
    <p:sldId id="1177" r:id="rId7"/>
    <p:sldId id="1178" r:id="rId8"/>
    <p:sldId id="1179" r:id="rId9"/>
    <p:sldId id="1180" r:id="rId10"/>
    <p:sldId id="1181" r:id="rId11"/>
    <p:sldId id="1182" r:id="rId12"/>
    <p:sldId id="1183" r:id="rId13"/>
    <p:sldId id="259" r:id="rId14"/>
    <p:sldId id="334" r:id="rId15"/>
    <p:sldId id="1168" r:id="rId16"/>
    <p:sldId id="338" r:id="rId17"/>
    <p:sldId id="1169" r:id="rId18"/>
    <p:sldId id="1163" r:id="rId19"/>
    <p:sldId id="1170" r:id="rId20"/>
    <p:sldId id="1164" r:id="rId21"/>
    <p:sldId id="1171" r:id="rId22"/>
    <p:sldId id="1165" r:id="rId23"/>
    <p:sldId id="1172" r:id="rId24"/>
    <p:sldId id="1166" r:id="rId25"/>
    <p:sldId id="1173" r:id="rId26"/>
    <p:sldId id="1167" r:id="rId27"/>
    <p:sldId id="1174" r:id="rId28"/>
    <p:sldId id="267" r:id="rId29"/>
    <p:sldId id="605" r:id="rId30"/>
    <p:sldId id="606" r:id="rId31"/>
    <p:sldId id="1184" r:id="rId32"/>
    <p:sldId id="1185" r:id="rId33"/>
    <p:sldId id="607" r:id="rId34"/>
    <p:sldId id="272" r:id="rId35"/>
    <p:sldId id="282" r:id="rId36"/>
    <p:sldId id="273" r:id="rId37"/>
    <p:sldId id="285" r:id="rId38"/>
    <p:sldId id="271" r:id="rId39"/>
    <p:sldId id="284" r:id="rId40"/>
    <p:sldId id="274" r:id="rId41"/>
    <p:sldId id="614" r:id="rId42"/>
    <p:sldId id="1186" r:id="rId43"/>
    <p:sldId id="615" r:id="rId44"/>
    <p:sldId id="616" r:id="rId45"/>
    <p:sldId id="1187" r:id="rId46"/>
    <p:sldId id="618" r:id="rId47"/>
    <p:sldId id="903" r:id="rId48"/>
    <p:sldId id="1188" r:id="rId49"/>
    <p:sldId id="294" r:id="rId50"/>
    <p:sldId id="1189" r:id="rId51"/>
    <p:sldId id="1190" r:id="rId52"/>
    <p:sldId id="297" r:id="rId53"/>
    <p:sldId id="1192" r:id="rId54"/>
    <p:sldId id="1191" r:id="rId55"/>
    <p:sldId id="909" r:id="rId56"/>
    <p:sldId id="1194" r:id="rId57"/>
    <p:sldId id="1193" r:id="rId58"/>
    <p:sldId id="1425" r:id="rId59"/>
    <p:sldId id="1426" r:id="rId60"/>
    <p:sldId id="303" r:id="rId61"/>
    <p:sldId id="306" r:id="rId62"/>
    <p:sldId id="307" r:id="rId63"/>
    <p:sldId id="1195" r:id="rId64"/>
    <p:sldId id="912" r:id="rId65"/>
    <p:sldId id="1197" r:id="rId66"/>
    <p:sldId id="1196" r:id="rId67"/>
    <p:sldId id="309" r:id="rId68"/>
    <p:sldId id="310" r:id="rId69"/>
    <p:sldId id="1198" r:id="rId70"/>
    <p:sldId id="314" r:id="rId71"/>
    <p:sldId id="1200" r:id="rId72"/>
    <p:sldId id="1199" r:id="rId73"/>
    <p:sldId id="304" r:id="rId74"/>
    <p:sldId id="318" r:id="rId75"/>
    <p:sldId id="316" r:id="rId76"/>
    <p:sldId id="1175" r:id="rId77"/>
    <p:sldId id="331" r:id="rId78"/>
    <p:sldId id="332" r:id="rId79"/>
    <p:sldId id="323" r:id="rId80"/>
    <p:sldId id="1203" r:id="rId81"/>
    <p:sldId id="1204" r:id="rId82"/>
    <p:sldId id="1205" r:id="rId83"/>
    <p:sldId id="1206" r:id="rId84"/>
    <p:sldId id="1207" r:id="rId85"/>
    <p:sldId id="1208" r:id="rId86"/>
    <p:sldId id="1209" r:id="rId87"/>
    <p:sldId id="1210" r:id="rId88"/>
    <p:sldId id="1211" r:id="rId89"/>
    <p:sldId id="1212" r:id="rId90"/>
    <p:sldId id="1213" r:id="rId91"/>
    <p:sldId id="1214" r:id="rId92"/>
    <p:sldId id="1215" r:id="rId93"/>
    <p:sldId id="1216" r:id="rId94"/>
    <p:sldId id="1217" r:id="rId95"/>
    <p:sldId id="1218" r:id="rId96"/>
    <p:sldId id="1219" r:id="rId97"/>
    <p:sldId id="1220" r:id="rId98"/>
    <p:sldId id="1221" r:id="rId99"/>
    <p:sldId id="1222" r:id="rId100"/>
    <p:sldId id="1223" r:id="rId101"/>
    <p:sldId id="1224" r:id="rId102"/>
    <p:sldId id="1225" r:id="rId103"/>
    <p:sldId id="1226" r:id="rId104"/>
    <p:sldId id="1227" r:id="rId105"/>
    <p:sldId id="1228" r:id="rId106"/>
    <p:sldId id="1229" r:id="rId107"/>
    <p:sldId id="1230" r:id="rId108"/>
    <p:sldId id="1231" r:id="rId109"/>
    <p:sldId id="1232" r:id="rId110"/>
    <p:sldId id="1233" r:id="rId111"/>
    <p:sldId id="1234" r:id="rId112"/>
    <p:sldId id="1235" r:id="rId113"/>
    <p:sldId id="1236" r:id="rId114"/>
    <p:sldId id="1237" r:id="rId115"/>
    <p:sldId id="1238" r:id="rId116"/>
    <p:sldId id="1239" r:id="rId117"/>
    <p:sldId id="1240" r:id="rId118"/>
    <p:sldId id="1241" r:id="rId119"/>
    <p:sldId id="1242" r:id="rId120"/>
    <p:sldId id="1243" r:id="rId121"/>
    <p:sldId id="1244" r:id="rId122"/>
    <p:sldId id="1245" r:id="rId123"/>
    <p:sldId id="1246" r:id="rId124"/>
    <p:sldId id="1247" r:id="rId125"/>
    <p:sldId id="1248" r:id="rId126"/>
    <p:sldId id="1249" r:id="rId127"/>
    <p:sldId id="1430" r:id="rId128"/>
    <p:sldId id="1429" r:id="rId129"/>
    <p:sldId id="1252" r:id="rId130"/>
    <p:sldId id="1433" r:id="rId131"/>
    <p:sldId id="1432" r:id="rId132"/>
    <p:sldId id="1255" r:id="rId133"/>
    <p:sldId id="1435" r:id="rId134"/>
    <p:sldId id="1434" r:id="rId135"/>
    <p:sldId id="1427" r:id="rId136"/>
    <p:sldId id="1428" r:id="rId137"/>
    <p:sldId id="1431" r:id="rId138"/>
    <p:sldId id="1258" r:id="rId139"/>
    <p:sldId id="1259" r:id="rId140"/>
    <p:sldId id="1260" r:id="rId141"/>
    <p:sldId id="1261" r:id="rId142"/>
    <p:sldId id="1262" r:id="rId143"/>
    <p:sldId id="1263" r:id="rId144"/>
    <p:sldId id="1264" r:id="rId145"/>
    <p:sldId id="1265" r:id="rId146"/>
    <p:sldId id="1266" r:id="rId147"/>
    <p:sldId id="1267" r:id="rId148"/>
    <p:sldId id="1268" r:id="rId149"/>
    <p:sldId id="1269" r:id="rId150"/>
    <p:sldId id="1270" r:id="rId151"/>
    <p:sldId id="1271" r:id="rId152"/>
    <p:sldId id="1272" r:id="rId153"/>
    <p:sldId id="1273" r:id="rId154"/>
    <p:sldId id="1274" r:id="rId155"/>
    <p:sldId id="1275" r:id="rId156"/>
    <p:sldId id="1276" r:id="rId157"/>
    <p:sldId id="1202" r:id="rId158"/>
    <p:sldId id="1277" r:id="rId159"/>
    <p:sldId id="1278" r:id="rId160"/>
    <p:sldId id="1279" r:id="rId161"/>
    <p:sldId id="1280" r:id="rId162"/>
    <p:sldId id="1281" r:id="rId163"/>
    <p:sldId id="1282" r:id="rId164"/>
    <p:sldId id="1283" r:id="rId165"/>
    <p:sldId id="1284" r:id="rId166"/>
    <p:sldId id="1285" r:id="rId167"/>
    <p:sldId id="1286" r:id="rId168"/>
    <p:sldId id="1287" r:id="rId169"/>
    <p:sldId id="1288" r:id="rId170"/>
    <p:sldId id="1289" r:id="rId171"/>
    <p:sldId id="1290" r:id="rId172"/>
    <p:sldId id="1291" r:id="rId173"/>
    <p:sldId id="1292" r:id="rId174"/>
    <p:sldId id="1293" r:id="rId175"/>
    <p:sldId id="1294" r:id="rId176"/>
    <p:sldId id="1295" r:id="rId177"/>
    <p:sldId id="1296" r:id="rId178"/>
    <p:sldId id="1297" r:id="rId179"/>
    <p:sldId id="1298" r:id="rId180"/>
    <p:sldId id="1299" r:id="rId181"/>
    <p:sldId id="1300" r:id="rId182"/>
    <p:sldId id="1301" r:id="rId183"/>
    <p:sldId id="1302" r:id="rId184"/>
    <p:sldId id="1303" r:id="rId185"/>
    <p:sldId id="1304" r:id="rId186"/>
    <p:sldId id="1305" r:id="rId187"/>
    <p:sldId id="1306" r:id="rId188"/>
    <p:sldId id="1307" r:id="rId189"/>
    <p:sldId id="1308" r:id="rId190"/>
    <p:sldId id="1309" r:id="rId191"/>
    <p:sldId id="1310" r:id="rId192"/>
    <p:sldId id="1311" r:id="rId193"/>
    <p:sldId id="1312" r:id="rId194"/>
    <p:sldId id="1313" r:id="rId195"/>
    <p:sldId id="1314" r:id="rId196"/>
    <p:sldId id="1315" r:id="rId197"/>
    <p:sldId id="1316" r:id="rId198"/>
    <p:sldId id="1317" r:id="rId199"/>
    <p:sldId id="1318" r:id="rId200"/>
    <p:sldId id="1319" r:id="rId201"/>
    <p:sldId id="1320" r:id="rId202"/>
    <p:sldId id="1321" r:id="rId203"/>
    <p:sldId id="1322" r:id="rId204"/>
    <p:sldId id="1323" r:id="rId205"/>
    <p:sldId id="1437" r:id="rId206"/>
    <p:sldId id="1436" r:id="rId207"/>
    <p:sldId id="1326" r:id="rId208"/>
    <p:sldId id="1439" r:id="rId209"/>
    <p:sldId id="1438" r:id="rId210"/>
    <p:sldId id="1329" r:id="rId211"/>
    <p:sldId id="1441" r:id="rId212"/>
    <p:sldId id="1440" r:id="rId213"/>
    <p:sldId id="1332" r:id="rId214"/>
    <p:sldId id="1333" r:id="rId215"/>
    <p:sldId id="1334" r:id="rId216"/>
    <p:sldId id="1335" r:id="rId217"/>
    <p:sldId id="1336" r:id="rId218"/>
    <p:sldId id="1337" r:id="rId219"/>
    <p:sldId id="1338" r:id="rId220"/>
    <p:sldId id="1339" r:id="rId221"/>
    <p:sldId id="1340" r:id="rId222"/>
    <p:sldId id="1341" r:id="rId223"/>
    <p:sldId id="1342" r:id="rId224"/>
    <p:sldId id="1343" r:id="rId225"/>
    <p:sldId id="1344" r:id="rId226"/>
    <p:sldId id="1345" r:id="rId227"/>
    <p:sldId id="1346" r:id="rId228"/>
    <p:sldId id="1347" r:id="rId229"/>
    <p:sldId id="1348" r:id="rId230"/>
    <p:sldId id="1349" r:id="rId231"/>
    <p:sldId id="1350" r:id="rId232"/>
    <p:sldId id="1201" r:id="rId233"/>
    <p:sldId id="1351" r:id="rId234"/>
    <p:sldId id="1352" r:id="rId235"/>
    <p:sldId id="1353" r:id="rId236"/>
    <p:sldId id="1354" r:id="rId237"/>
    <p:sldId id="1355" r:id="rId238"/>
    <p:sldId id="1356" r:id="rId239"/>
    <p:sldId id="1357" r:id="rId240"/>
    <p:sldId id="1358" r:id="rId241"/>
    <p:sldId id="1359" r:id="rId242"/>
    <p:sldId id="1360" r:id="rId243"/>
    <p:sldId id="1361" r:id="rId244"/>
    <p:sldId id="1362" r:id="rId245"/>
    <p:sldId id="1363" r:id="rId246"/>
    <p:sldId id="1364" r:id="rId247"/>
    <p:sldId id="1365" r:id="rId248"/>
    <p:sldId id="1366" r:id="rId249"/>
    <p:sldId id="1367" r:id="rId250"/>
    <p:sldId id="1368" r:id="rId251"/>
    <p:sldId id="1369" r:id="rId252"/>
    <p:sldId id="1370" r:id="rId253"/>
    <p:sldId id="1371" r:id="rId254"/>
    <p:sldId id="1372" r:id="rId255"/>
    <p:sldId id="1373" r:id="rId256"/>
    <p:sldId id="1374" r:id="rId257"/>
    <p:sldId id="1375" r:id="rId258"/>
    <p:sldId id="1376" r:id="rId259"/>
    <p:sldId id="1377" r:id="rId260"/>
    <p:sldId id="1378" r:id="rId261"/>
    <p:sldId id="1379" r:id="rId262"/>
    <p:sldId id="1380" r:id="rId263"/>
    <p:sldId id="1381" r:id="rId264"/>
    <p:sldId id="1382" r:id="rId265"/>
    <p:sldId id="1383" r:id="rId266"/>
    <p:sldId id="1384" r:id="rId267"/>
    <p:sldId id="1385" r:id="rId268"/>
    <p:sldId id="1386" r:id="rId269"/>
    <p:sldId id="1387" r:id="rId270"/>
    <p:sldId id="1388" r:id="rId271"/>
    <p:sldId id="1389" r:id="rId272"/>
    <p:sldId id="1390" r:id="rId273"/>
    <p:sldId id="1391" r:id="rId274"/>
    <p:sldId id="1392" r:id="rId275"/>
    <p:sldId id="1393" r:id="rId276"/>
    <p:sldId id="1394" r:id="rId277"/>
    <p:sldId id="1395" r:id="rId278"/>
    <p:sldId id="1396" r:id="rId279"/>
    <p:sldId id="1397" r:id="rId280"/>
    <p:sldId id="1445" r:id="rId281"/>
    <p:sldId id="1444" r:id="rId282"/>
    <p:sldId id="1442" r:id="rId283"/>
    <p:sldId id="1402" r:id="rId284"/>
    <p:sldId id="1448" r:id="rId285"/>
    <p:sldId id="1447" r:id="rId286"/>
    <p:sldId id="1443" r:id="rId287"/>
    <p:sldId id="1446" r:id="rId288"/>
    <p:sldId id="1450" r:id="rId289"/>
    <p:sldId id="1449" r:id="rId290"/>
    <p:sldId id="1406" r:id="rId291"/>
    <p:sldId id="1407" r:id="rId292"/>
    <p:sldId id="1408" r:id="rId293"/>
    <p:sldId id="1409" r:id="rId294"/>
    <p:sldId id="1410" r:id="rId295"/>
    <p:sldId id="1411" r:id="rId296"/>
    <p:sldId id="1412" r:id="rId297"/>
    <p:sldId id="1413" r:id="rId298"/>
    <p:sldId id="1414" r:id="rId299"/>
    <p:sldId id="1415" r:id="rId300"/>
    <p:sldId id="1416" r:id="rId301"/>
    <p:sldId id="1417" r:id="rId302"/>
    <p:sldId id="1418" r:id="rId303"/>
    <p:sldId id="1419" r:id="rId304"/>
    <p:sldId id="1420" r:id="rId305"/>
    <p:sldId id="1421" r:id="rId306"/>
    <p:sldId id="1422" r:id="rId307"/>
    <p:sldId id="1423" r:id="rId308"/>
    <p:sldId id="1424" r:id="rId309"/>
    <p:sldId id="328" r:id="rId310"/>
    <p:sldId id="1160" r:id="rId311"/>
    <p:sldId id="595" r:id="rId312"/>
    <p:sldId id="551" r:id="rId313"/>
    <p:sldId id="552" r:id="rId314"/>
    <p:sldId id="596" r:id="rId315"/>
    <p:sldId id="553" r:id="rId316"/>
    <p:sldId id="554" r:id="rId317"/>
    <p:sldId id="555" r:id="rId318"/>
    <p:sldId id="556" r:id="rId319"/>
    <p:sldId id="562" r:id="rId320"/>
    <p:sldId id="563" r:id="rId321"/>
    <p:sldId id="564" r:id="rId322"/>
    <p:sldId id="594" r:id="rId323"/>
    <p:sldId id="557" r:id="rId324"/>
    <p:sldId id="558" r:id="rId325"/>
    <p:sldId id="559" r:id="rId326"/>
    <p:sldId id="566" r:id="rId327"/>
    <p:sldId id="567" r:id="rId328"/>
    <p:sldId id="568" r:id="rId329"/>
    <p:sldId id="573" r:id="rId330"/>
    <p:sldId id="574" r:id="rId331"/>
    <p:sldId id="575" r:id="rId332"/>
    <p:sldId id="580" r:id="rId333"/>
    <p:sldId id="581" r:id="rId334"/>
    <p:sldId id="582" r:id="rId335"/>
    <p:sldId id="560" r:id="rId336"/>
    <p:sldId id="593" r:id="rId337"/>
    <p:sldId id="561" r:id="rId338"/>
    <p:sldId id="550" r:id="rId339"/>
    <p:sldId id="597" r:id="rId340"/>
    <p:sldId id="583" r:id="rId341"/>
    <p:sldId id="584" r:id="rId342"/>
    <p:sldId id="1161" r:id="rId343"/>
    <p:sldId id="1451" r:id="rId344"/>
    <p:sldId id="586" r:id="rId345"/>
    <p:sldId id="587" r:id="rId346"/>
    <p:sldId id="1452" r:id="rId347"/>
    <p:sldId id="590" r:id="rId348"/>
    <p:sldId id="591" r:id="rId349"/>
    <p:sldId id="592" r:id="rId350"/>
    <p:sldId id="598" r:id="rId351"/>
    <p:sldId id="602" r:id="rId352"/>
  </p:sldIdLst>
  <p:sldSz cx="12192000" cy="6858000"/>
  <p:notesSz cx="6742113" cy="9875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C1C955-2468-4D40-A17E-21DD6C40948E}" v="134" dt="2022-07-19T09:12:54.2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50" autoAdjust="0"/>
    <p:restoredTop sz="81447" autoAdjust="0"/>
  </p:normalViewPr>
  <p:slideViewPr>
    <p:cSldViewPr snapToGrid="0">
      <p:cViewPr varScale="1">
        <p:scale>
          <a:sx n="56" d="100"/>
          <a:sy n="56" d="100"/>
        </p:scale>
        <p:origin x="24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tableStyles" Target="tableStyles.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261" Type="http://schemas.openxmlformats.org/officeDocument/2006/relationships/slide" Target="slides/slide260.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microsoft.com/office/2015/10/relationships/revisionInfo" Target="revisionInfo.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230" Type="http://schemas.openxmlformats.org/officeDocument/2006/relationships/slide" Target="slides/slide229.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339" Type="http://schemas.openxmlformats.org/officeDocument/2006/relationships/slide" Target="slides/slide338.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350" Type="http://schemas.openxmlformats.org/officeDocument/2006/relationships/slide" Target="slides/slide349.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notesMaster" Target="notesMasters/notesMaster1.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presProps" Target="presProps.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viewProps" Target="viewProps.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theme" Target="theme/theme1.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microsoft.com/office/2016/11/relationships/changesInfo" Target="changesInfos/changesInfo1.xml"/><Relationship Id="rId162" Type="http://schemas.openxmlformats.org/officeDocument/2006/relationships/slide" Target="slides/slide161.xml"/><Relationship Id="rId218" Type="http://schemas.openxmlformats.org/officeDocument/2006/relationships/slide" Target="slides/slide217.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173" Type="http://schemas.openxmlformats.org/officeDocument/2006/relationships/slide" Target="slides/slide172.xml"/><Relationship Id="rId229" Type="http://schemas.openxmlformats.org/officeDocument/2006/relationships/slide" Target="slides/slide228.xml"/><Relationship Id="rId240" Type="http://schemas.openxmlformats.org/officeDocument/2006/relationships/slide" Target="slides/slide239.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251" Type="http://schemas.openxmlformats.org/officeDocument/2006/relationships/slide" Target="slides/slide25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y Stokes" userId="3e5c5154-569e-4d81-aa91-4f91841cdfa9" providerId="ADAL" clId="{96C1C955-2468-4D40-A17E-21DD6C40948E}"/>
    <pc:docChg chg="undo custSel addSld delSld modSld sldOrd">
      <pc:chgData name="Kelly Stokes" userId="3e5c5154-569e-4d81-aa91-4f91841cdfa9" providerId="ADAL" clId="{96C1C955-2468-4D40-A17E-21DD6C40948E}" dt="2022-07-19T09:21:28.448" v="3546" actId="1076"/>
      <pc:docMkLst>
        <pc:docMk/>
      </pc:docMkLst>
      <pc:sldChg chg="modSp mod ord">
        <pc:chgData name="Kelly Stokes" userId="3e5c5154-569e-4d81-aa91-4f91841cdfa9" providerId="ADAL" clId="{96C1C955-2468-4D40-A17E-21DD6C40948E}" dt="2022-07-18T16:03:16.966" v="154" actId="20577"/>
        <pc:sldMkLst>
          <pc:docMk/>
          <pc:sldMk cId="4130972434" sldId="259"/>
        </pc:sldMkLst>
        <pc:spChg chg="mod">
          <ac:chgData name="Kelly Stokes" userId="3e5c5154-569e-4d81-aa91-4f91841cdfa9" providerId="ADAL" clId="{96C1C955-2468-4D40-A17E-21DD6C40948E}" dt="2022-07-18T16:03:16.966" v="154" actId="20577"/>
          <ac:spMkLst>
            <pc:docMk/>
            <pc:sldMk cId="4130972434" sldId="259"/>
            <ac:spMk id="2" creationId="{52DA34BA-82FC-47C5-BCE1-BB65E08B92A1}"/>
          </ac:spMkLst>
        </pc:spChg>
      </pc:sldChg>
      <pc:sldChg chg="modSp del mod">
        <pc:chgData name="Kelly Stokes" userId="3e5c5154-569e-4d81-aa91-4f91841cdfa9" providerId="ADAL" clId="{96C1C955-2468-4D40-A17E-21DD6C40948E}" dt="2022-07-18T16:08:14.055" v="491" actId="2696"/>
        <pc:sldMkLst>
          <pc:docMk/>
          <pc:sldMk cId="1540551246" sldId="260"/>
        </pc:sldMkLst>
        <pc:spChg chg="mod">
          <ac:chgData name="Kelly Stokes" userId="3e5c5154-569e-4d81-aa91-4f91841cdfa9" providerId="ADAL" clId="{96C1C955-2468-4D40-A17E-21DD6C40948E}" dt="2022-07-18T16:08:05.006" v="490" actId="20577"/>
          <ac:spMkLst>
            <pc:docMk/>
            <pc:sldMk cId="1540551246" sldId="260"/>
            <ac:spMk id="2" creationId="{52DA34BA-82FC-47C5-BCE1-BB65E08B92A1}"/>
          </ac:spMkLst>
        </pc:spChg>
      </pc:sldChg>
      <pc:sldChg chg="del">
        <pc:chgData name="Kelly Stokes" userId="3e5c5154-569e-4d81-aa91-4f91841cdfa9" providerId="ADAL" clId="{96C1C955-2468-4D40-A17E-21DD6C40948E}" dt="2022-07-18T16:08:14.055" v="491" actId="2696"/>
        <pc:sldMkLst>
          <pc:docMk/>
          <pc:sldMk cId="3963545113" sldId="261"/>
        </pc:sldMkLst>
      </pc:sldChg>
      <pc:sldChg chg="del">
        <pc:chgData name="Kelly Stokes" userId="3e5c5154-569e-4d81-aa91-4f91841cdfa9" providerId="ADAL" clId="{96C1C955-2468-4D40-A17E-21DD6C40948E}" dt="2022-07-18T16:08:14.055" v="491" actId="2696"/>
        <pc:sldMkLst>
          <pc:docMk/>
          <pc:sldMk cId="3375546017" sldId="262"/>
        </pc:sldMkLst>
      </pc:sldChg>
      <pc:sldChg chg="del">
        <pc:chgData name="Kelly Stokes" userId="3e5c5154-569e-4d81-aa91-4f91841cdfa9" providerId="ADAL" clId="{96C1C955-2468-4D40-A17E-21DD6C40948E}" dt="2022-07-18T16:08:14.055" v="491" actId="2696"/>
        <pc:sldMkLst>
          <pc:docMk/>
          <pc:sldMk cId="1960023406" sldId="263"/>
        </pc:sldMkLst>
      </pc:sldChg>
      <pc:sldChg chg="del">
        <pc:chgData name="Kelly Stokes" userId="3e5c5154-569e-4d81-aa91-4f91841cdfa9" providerId="ADAL" clId="{96C1C955-2468-4D40-A17E-21DD6C40948E}" dt="2022-07-18T16:08:14.055" v="491" actId="2696"/>
        <pc:sldMkLst>
          <pc:docMk/>
          <pc:sldMk cId="2117913674" sldId="264"/>
        </pc:sldMkLst>
      </pc:sldChg>
      <pc:sldChg chg="del">
        <pc:chgData name="Kelly Stokes" userId="3e5c5154-569e-4d81-aa91-4f91841cdfa9" providerId="ADAL" clId="{96C1C955-2468-4D40-A17E-21DD6C40948E}" dt="2022-07-18T16:08:14.055" v="491" actId="2696"/>
        <pc:sldMkLst>
          <pc:docMk/>
          <pc:sldMk cId="473809406" sldId="265"/>
        </pc:sldMkLst>
      </pc:sldChg>
      <pc:sldChg chg="modSp mod">
        <pc:chgData name="Kelly Stokes" userId="3e5c5154-569e-4d81-aa91-4f91841cdfa9" providerId="ADAL" clId="{96C1C955-2468-4D40-A17E-21DD6C40948E}" dt="2022-07-18T16:11:48.804" v="591" actId="20577"/>
        <pc:sldMkLst>
          <pc:docMk/>
          <pc:sldMk cId="3929632485" sldId="271"/>
        </pc:sldMkLst>
        <pc:spChg chg="mod">
          <ac:chgData name="Kelly Stokes" userId="3e5c5154-569e-4d81-aa91-4f91841cdfa9" providerId="ADAL" clId="{96C1C955-2468-4D40-A17E-21DD6C40948E}" dt="2022-07-18T16:11:48.804" v="591" actId="20577"/>
          <ac:spMkLst>
            <pc:docMk/>
            <pc:sldMk cId="3929632485" sldId="271"/>
            <ac:spMk id="2" creationId="{52DA34BA-82FC-47C5-BCE1-BB65E08B92A1}"/>
          </ac:spMkLst>
        </pc:spChg>
      </pc:sldChg>
      <pc:sldChg chg="modSp mod">
        <pc:chgData name="Kelly Stokes" userId="3e5c5154-569e-4d81-aa91-4f91841cdfa9" providerId="ADAL" clId="{96C1C955-2468-4D40-A17E-21DD6C40948E}" dt="2022-07-18T16:11:12.533" v="559" actId="20577"/>
        <pc:sldMkLst>
          <pc:docMk/>
          <pc:sldMk cId="2556728928" sldId="272"/>
        </pc:sldMkLst>
        <pc:spChg chg="mod">
          <ac:chgData name="Kelly Stokes" userId="3e5c5154-569e-4d81-aa91-4f91841cdfa9" providerId="ADAL" clId="{96C1C955-2468-4D40-A17E-21DD6C40948E}" dt="2022-07-18T16:11:12.533" v="559" actId="20577"/>
          <ac:spMkLst>
            <pc:docMk/>
            <pc:sldMk cId="2556728928" sldId="272"/>
            <ac:spMk id="2" creationId="{52DA34BA-82FC-47C5-BCE1-BB65E08B92A1}"/>
          </ac:spMkLst>
        </pc:spChg>
      </pc:sldChg>
      <pc:sldChg chg="modSp mod">
        <pc:chgData name="Kelly Stokes" userId="3e5c5154-569e-4d81-aa91-4f91841cdfa9" providerId="ADAL" clId="{96C1C955-2468-4D40-A17E-21DD6C40948E}" dt="2022-07-18T16:11:34.022" v="574" actId="20577"/>
        <pc:sldMkLst>
          <pc:docMk/>
          <pc:sldMk cId="4028067212" sldId="273"/>
        </pc:sldMkLst>
        <pc:spChg chg="mod">
          <ac:chgData name="Kelly Stokes" userId="3e5c5154-569e-4d81-aa91-4f91841cdfa9" providerId="ADAL" clId="{96C1C955-2468-4D40-A17E-21DD6C40948E}" dt="2022-07-18T16:11:34.022" v="574" actId="20577"/>
          <ac:spMkLst>
            <pc:docMk/>
            <pc:sldMk cId="4028067212" sldId="273"/>
            <ac:spMk id="2" creationId="{52DA34BA-82FC-47C5-BCE1-BB65E08B92A1}"/>
          </ac:spMkLst>
        </pc:spChg>
      </pc:sldChg>
      <pc:sldChg chg="modSp mod">
        <pc:chgData name="Kelly Stokes" userId="3e5c5154-569e-4d81-aa91-4f91841cdfa9" providerId="ADAL" clId="{96C1C955-2468-4D40-A17E-21DD6C40948E}" dt="2022-07-18T16:12:07.153" v="609" actId="20577"/>
        <pc:sldMkLst>
          <pc:docMk/>
          <pc:sldMk cId="937917672" sldId="274"/>
        </pc:sldMkLst>
        <pc:spChg chg="mod">
          <ac:chgData name="Kelly Stokes" userId="3e5c5154-569e-4d81-aa91-4f91841cdfa9" providerId="ADAL" clId="{96C1C955-2468-4D40-A17E-21DD6C40948E}" dt="2022-07-18T16:12:07.153" v="609" actId="20577"/>
          <ac:spMkLst>
            <pc:docMk/>
            <pc:sldMk cId="937917672" sldId="274"/>
            <ac:spMk id="2" creationId="{52DA34BA-82FC-47C5-BCE1-BB65E08B92A1}"/>
          </ac:spMkLst>
        </pc:spChg>
      </pc:sldChg>
      <pc:sldChg chg="del">
        <pc:chgData name="Kelly Stokes" userId="3e5c5154-569e-4d81-aa91-4f91841cdfa9" providerId="ADAL" clId="{96C1C955-2468-4D40-A17E-21DD6C40948E}" dt="2022-07-18T16:08:14.055" v="491" actId="2696"/>
        <pc:sldMkLst>
          <pc:docMk/>
          <pc:sldMk cId="602354299" sldId="278"/>
        </pc:sldMkLst>
      </pc:sldChg>
      <pc:sldChg chg="del">
        <pc:chgData name="Kelly Stokes" userId="3e5c5154-569e-4d81-aa91-4f91841cdfa9" providerId="ADAL" clId="{96C1C955-2468-4D40-A17E-21DD6C40948E}" dt="2022-07-18T16:08:14.055" v="491" actId="2696"/>
        <pc:sldMkLst>
          <pc:docMk/>
          <pc:sldMk cId="1359830562" sldId="279"/>
        </pc:sldMkLst>
      </pc:sldChg>
      <pc:sldChg chg="del">
        <pc:chgData name="Kelly Stokes" userId="3e5c5154-569e-4d81-aa91-4f91841cdfa9" providerId="ADAL" clId="{96C1C955-2468-4D40-A17E-21DD6C40948E}" dt="2022-07-18T16:08:14.055" v="491" actId="2696"/>
        <pc:sldMkLst>
          <pc:docMk/>
          <pc:sldMk cId="558073140" sldId="280"/>
        </pc:sldMkLst>
      </pc:sldChg>
      <pc:sldChg chg="del">
        <pc:chgData name="Kelly Stokes" userId="3e5c5154-569e-4d81-aa91-4f91841cdfa9" providerId="ADAL" clId="{96C1C955-2468-4D40-A17E-21DD6C40948E}" dt="2022-07-18T16:08:14.055" v="491" actId="2696"/>
        <pc:sldMkLst>
          <pc:docMk/>
          <pc:sldMk cId="3202660458" sldId="281"/>
        </pc:sldMkLst>
      </pc:sldChg>
      <pc:sldChg chg="modSp mod">
        <pc:chgData name="Kelly Stokes" userId="3e5c5154-569e-4d81-aa91-4f91841cdfa9" providerId="ADAL" clId="{96C1C955-2468-4D40-A17E-21DD6C40948E}" dt="2022-07-18T16:11:25.719" v="567" actId="1076"/>
        <pc:sldMkLst>
          <pc:docMk/>
          <pc:sldMk cId="1811321050" sldId="282"/>
        </pc:sldMkLst>
        <pc:spChg chg="mod">
          <ac:chgData name="Kelly Stokes" userId="3e5c5154-569e-4d81-aa91-4f91841cdfa9" providerId="ADAL" clId="{96C1C955-2468-4D40-A17E-21DD6C40948E}" dt="2022-07-18T16:11:18.658" v="566" actId="20577"/>
          <ac:spMkLst>
            <pc:docMk/>
            <pc:sldMk cId="1811321050" sldId="282"/>
            <ac:spMk id="2" creationId="{52DA34BA-82FC-47C5-BCE1-BB65E08B92A1}"/>
          </ac:spMkLst>
        </pc:spChg>
        <pc:spChg chg="mod">
          <ac:chgData name="Kelly Stokes" userId="3e5c5154-569e-4d81-aa91-4f91841cdfa9" providerId="ADAL" clId="{96C1C955-2468-4D40-A17E-21DD6C40948E}" dt="2022-07-18T16:11:25.719" v="567" actId="1076"/>
          <ac:spMkLst>
            <pc:docMk/>
            <pc:sldMk cId="1811321050" sldId="282"/>
            <ac:spMk id="3" creationId="{CADDE2D9-BBEE-4B60-9EA8-8BE166E5866C}"/>
          </ac:spMkLst>
        </pc:spChg>
      </pc:sldChg>
      <pc:sldChg chg="modSp mod">
        <pc:chgData name="Kelly Stokes" userId="3e5c5154-569e-4d81-aa91-4f91841cdfa9" providerId="ADAL" clId="{96C1C955-2468-4D40-A17E-21DD6C40948E}" dt="2022-07-18T16:11:58.445" v="601" actId="1076"/>
        <pc:sldMkLst>
          <pc:docMk/>
          <pc:sldMk cId="2974002518" sldId="284"/>
        </pc:sldMkLst>
        <pc:spChg chg="mod">
          <ac:chgData name="Kelly Stokes" userId="3e5c5154-569e-4d81-aa91-4f91841cdfa9" providerId="ADAL" clId="{96C1C955-2468-4D40-A17E-21DD6C40948E}" dt="2022-07-18T16:11:54.059" v="600" actId="20577"/>
          <ac:spMkLst>
            <pc:docMk/>
            <pc:sldMk cId="2974002518" sldId="284"/>
            <ac:spMk id="2" creationId="{52DA34BA-82FC-47C5-BCE1-BB65E08B92A1}"/>
          </ac:spMkLst>
        </pc:spChg>
        <pc:spChg chg="mod">
          <ac:chgData name="Kelly Stokes" userId="3e5c5154-569e-4d81-aa91-4f91841cdfa9" providerId="ADAL" clId="{96C1C955-2468-4D40-A17E-21DD6C40948E}" dt="2022-07-18T16:11:58.445" v="601" actId="1076"/>
          <ac:spMkLst>
            <pc:docMk/>
            <pc:sldMk cId="2974002518" sldId="284"/>
            <ac:spMk id="3" creationId="{8423529B-2619-4C00-BACD-5C5E084218E0}"/>
          </ac:spMkLst>
        </pc:spChg>
      </pc:sldChg>
      <pc:sldChg chg="modSp mod">
        <pc:chgData name="Kelly Stokes" userId="3e5c5154-569e-4d81-aa91-4f91841cdfa9" providerId="ADAL" clId="{96C1C955-2468-4D40-A17E-21DD6C40948E}" dt="2022-07-18T16:11:42.315" v="582" actId="1076"/>
        <pc:sldMkLst>
          <pc:docMk/>
          <pc:sldMk cId="1000523104" sldId="285"/>
        </pc:sldMkLst>
        <pc:spChg chg="mod">
          <ac:chgData name="Kelly Stokes" userId="3e5c5154-569e-4d81-aa91-4f91841cdfa9" providerId="ADAL" clId="{96C1C955-2468-4D40-A17E-21DD6C40948E}" dt="2022-07-18T16:11:38.790" v="581" actId="20577"/>
          <ac:spMkLst>
            <pc:docMk/>
            <pc:sldMk cId="1000523104" sldId="285"/>
            <ac:spMk id="2" creationId="{52DA34BA-82FC-47C5-BCE1-BB65E08B92A1}"/>
          </ac:spMkLst>
        </pc:spChg>
        <pc:spChg chg="mod">
          <ac:chgData name="Kelly Stokes" userId="3e5c5154-569e-4d81-aa91-4f91841cdfa9" providerId="ADAL" clId="{96C1C955-2468-4D40-A17E-21DD6C40948E}" dt="2022-07-18T16:11:42.315" v="582" actId="1076"/>
          <ac:spMkLst>
            <pc:docMk/>
            <pc:sldMk cId="1000523104" sldId="285"/>
            <ac:spMk id="3" creationId="{B8ADA5B7-6E68-4607-8157-D542A9E80543}"/>
          </ac:spMkLst>
        </pc:spChg>
      </pc:sldChg>
      <pc:sldChg chg="modSp mod">
        <pc:chgData name="Kelly Stokes" userId="3e5c5154-569e-4d81-aa91-4f91841cdfa9" providerId="ADAL" clId="{96C1C955-2468-4D40-A17E-21DD6C40948E}" dt="2022-07-18T16:16:51.084" v="905" actId="20577"/>
        <pc:sldMkLst>
          <pc:docMk/>
          <pc:sldMk cId="1645874759" sldId="294"/>
        </pc:sldMkLst>
        <pc:spChg chg="mod">
          <ac:chgData name="Kelly Stokes" userId="3e5c5154-569e-4d81-aa91-4f91841cdfa9" providerId="ADAL" clId="{96C1C955-2468-4D40-A17E-21DD6C40948E}" dt="2022-07-18T16:16:51.084" v="905" actId="20577"/>
          <ac:spMkLst>
            <pc:docMk/>
            <pc:sldMk cId="1645874759" sldId="294"/>
            <ac:spMk id="2" creationId="{52DA34BA-82FC-47C5-BCE1-BB65E08B92A1}"/>
          </ac:spMkLst>
        </pc:spChg>
      </pc:sldChg>
      <pc:sldChg chg="modSp add del mod">
        <pc:chgData name="Kelly Stokes" userId="3e5c5154-569e-4d81-aa91-4f91841cdfa9" providerId="ADAL" clId="{96C1C955-2468-4D40-A17E-21DD6C40948E}" dt="2022-07-18T16:17:18.681" v="945" actId="2696"/>
        <pc:sldMkLst>
          <pc:docMk/>
          <pc:sldMk cId="3129123376" sldId="297"/>
        </pc:sldMkLst>
        <pc:spChg chg="mod">
          <ac:chgData name="Kelly Stokes" userId="3e5c5154-569e-4d81-aa91-4f91841cdfa9" providerId="ADAL" clId="{96C1C955-2468-4D40-A17E-21DD6C40948E}" dt="2022-07-18T16:17:14.484" v="943" actId="20577"/>
          <ac:spMkLst>
            <pc:docMk/>
            <pc:sldMk cId="3129123376" sldId="297"/>
            <ac:spMk id="2" creationId="{52DA34BA-82FC-47C5-BCE1-BB65E08B92A1}"/>
          </ac:spMkLst>
        </pc:spChg>
      </pc:sldChg>
      <pc:sldChg chg="del">
        <pc:chgData name="Kelly Stokes" userId="3e5c5154-569e-4d81-aa91-4f91841cdfa9" providerId="ADAL" clId="{96C1C955-2468-4D40-A17E-21DD6C40948E}" dt="2022-07-18T16:17:40.252" v="957" actId="2696"/>
        <pc:sldMkLst>
          <pc:docMk/>
          <pc:sldMk cId="547390631" sldId="300"/>
        </pc:sldMkLst>
      </pc:sldChg>
      <pc:sldChg chg="modSp mod">
        <pc:chgData name="Kelly Stokes" userId="3e5c5154-569e-4d81-aa91-4f91841cdfa9" providerId="ADAL" clId="{96C1C955-2468-4D40-A17E-21DD6C40948E}" dt="2022-07-18T16:18:46.731" v="1055" actId="20577"/>
        <pc:sldMkLst>
          <pc:docMk/>
          <pc:sldMk cId="1389999566" sldId="306"/>
        </pc:sldMkLst>
        <pc:spChg chg="mod">
          <ac:chgData name="Kelly Stokes" userId="3e5c5154-569e-4d81-aa91-4f91841cdfa9" providerId="ADAL" clId="{96C1C955-2468-4D40-A17E-21DD6C40948E}" dt="2022-07-18T16:18:46.731" v="1055" actId="20577"/>
          <ac:spMkLst>
            <pc:docMk/>
            <pc:sldMk cId="1389999566" sldId="306"/>
            <ac:spMk id="2" creationId="{52DA34BA-82FC-47C5-BCE1-BB65E08B92A1}"/>
          </ac:spMkLst>
        </pc:spChg>
      </pc:sldChg>
      <pc:sldChg chg="modSp mod">
        <pc:chgData name="Kelly Stokes" userId="3e5c5154-569e-4d81-aa91-4f91841cdfa9" providerId="ADAL" clId="{96C1C955-2468-4D40-A17E-21DD6C40948E}" dt="2022-07-18T16:19:10.016" v="1103" actId="20577"/>
        <pc:sldMkLst>
          <pc:docMk/>
          <pc:sldMk cId="1965264669" sldId="307"/>
        </pc:sldMkLst>
        <pc:spChg chg="mod">
          <ac:chgData name="Kelly Stokes" userId="3e5c5154-569e-4d81-aa91-4f91841cdfa9" providerId="ADAL" clId="{96C1C955-2468-4D40-A17E-21DD6C40948E}" dt="2022-07-18T16:19:10.016" v="1103" actId="20577"/>
          <ac:spMkLst>
            <pc:docMk/>
            <pc:sldMk cId="1965264669" sldId="307"/>
            <ac:spMk id="2" creationId="{52DA34BA-82FC-47C5-BCE1-BB65E08B92A1}"/>
          </ac:spMkLst>
        </pc:spChg>
      </pc:sldChg>
      <pc:sldChg chg="modSp mod">
        <pc:chgData name="Kelly Stokes" userId="3e5c5154-569e-4d81-aa91-4f91841cdfa9" providerId="ADAL" clId="{96C1C955-2468-4D40-A17E-21DD6C40948E}" dt="2022-07-18T16:20:41.207" v="1173" actId="20577"/>
        <pc:sldMkLst>
          <pc:docMk/>
          <pc:sldMk cId="2558544395" sldId="309"/>
        </pc:sldMkLst>
        <pc:spChg chg="mod">
          <ac:chgData name="Kelly Stokes" userId="3e5c5154-569e-4d81-aa91-4f91841cdfa9" providerId="ADAL" clId="{96C1C955-2468-4D40-A17E-21DD6C40948E}" dt="2022-07-18T16:20:41.207" v="1173" actId="20577"/>
          <ac:spMkLst>
            <pc:docMk/>
            <pc:sldMk cId="2558544395" sldId="309"/>
            <ac:spMk id="2" creationId="{52DA34BA-82FC-47C5-BCE1-BB65E08B92A1}"/>
          </ac:spMkLst>
        </pc:spChg>
      </pc:sldChg>
      <pc:sldChg chg="modSp mod">
        <pc:chgData name="Kelly Stokes" userId="3e5c5154-569e-4d81-aa91-4f91841cdfa9" providerId="ADAL" clId="{96C1C955-2468-4D40-A17E-21DD6C40948E}" dt="2022-07-18T16:20:52.437" v="1203" actId="20577"/>
        <pc:sldMkLst>
          <pc:docMk/>
          <pc:sldMk cId="3014948232" sldId="310"/>
        </pc:sldMkLst>
        <pc:spChg chg="mod">
          <ac:chgData name="Kelly Stokes" userId="3e5c5154-569e-4d81-aa91-4f91841cdfa9" providerId="ADAL" clId="{96C1C955-2468-4D40-A17E-21DD6C40948E}" dt="2022-07-18T16:20:52.437" v="1203" actId="20577"/>
          <ac:spMkLst>
            <pc:docMk/>
            <pc:sldMk cId="3014948232" sldId="310"/>
            <ac:spMk id="2" creationId="{52DA34BA-82FC-47C5-BCE1-BB65E08B92A1}"/>
          </ac:spMkLst>
        </pc:spChg>
      </pc:sldChg>
      <pc:sldChg chg="del">
        <pc:chgData name="Kelly Stokes" userId="3e5c5154-569e-4d81-aa91-4f91841cdfa9" providerId="ADAL" clId="{96C1C955-2468-4D40-A17E-21DD6C40948E}" dt="2022-07-18T16:20:34.313" v="1162" actId="2696"/>
        <pc:sldMkLst>
          <pc:docMk/>
          <pc:sldMk cId="1935590451" sldId="312"/>
        </pc:sldMkLst>
      </pc:sldChg>
      <pc:sldChg chg="modSp mod">
        <pc:chgData name="Kelly Stokes" userId="3e5c5154-569e-4d81-aa91-4f91841cdfa9" providerId="ADAL" clId="{96C1C955-2468-4D40-A17E-21DD6C40948E}" dt="2022-07-18T16:21:42.091" v="1229" actId="20577"/>
        <pc:sldMkLst>
          <pc:docMk/>
          <pc:sldMk cId="1682815594" sldId="314"/>
        </pc:sldMkLst>
        <pc:spChg chg="mod">
          <ac:chgData name="Kelly Stokes" userId="3e5c5154-569e-4d81-aa91-4f91841cdfa9" providerId="ADAL" clId="{96C1C955-2468-4D40-A17E-21DD6C40948E}" dt="2022-07-18T16:21:42.091" v="1229" actId="20577"/>
          <ac:spMkLst>
            <pc:docMk/>
            <pc:sldMk cId="1682815594" sldId="314"/>
            <ac:spMk id="2" creationId="{52DA34BA-82FC-47C5-BCE1-BB65E08B92A1}"/>
          </ac:spMkLst>
        </pc:spChg>
      </pc:sldChg>
      <pc:sldChg chg="del">
        <pc:chgData name="Kelly Stokes" userId="3e5c5154-569e-4d81-aa91-4f91841cdfa9" providerId="ADAL" clId="{96C1C955-2468-4D40-A17E-21DD6C40948E}" dt="2022-07-18T16:21:50.962" v="1231" actId="2696"/>
        <pc:sldMkLst>
          <pc:docMk/>
          <pc:sldMk cId="3666642676" sldId="315"/>
        </pc:sldMkLst>
      </pc:sldChg>
      <pc:sldChg chg="modSp mod">
        <pc:chgData name="Kelly Stokes" userId="3e5c5154-569e-4d81-aa91-4f91841cdfa9" providerId="ADAL" clId="{96C1C955-2468-4D40-A17E-21DD6C40948E}" dt="2022-07-18T16:01:06.541" v="115"/>
        <pc:sldMkLst>
          <pc:docMk/>
          <pc:sldMk cId="2433500145" sldId="316"/>
        </pc:sldMkLst>
        <pc:spChg chg="mod">
          <ac:chgData name="Kelly Stokes" userId="3e5c5154-569e-4d81-aa91-4f91841cdfa9" providerId="ADAL" clId="{96C1C955-2468-4D40-A17E-21DD6C40948E}" dt="2022-07-18T16:01:06.541" v="115"/>
          <ac:spMkLst>
            <pc:docMk/>
            <pc:sldMk cId="2433500145" sldId="316"/>
            <ac:spMk id="2" creationId="{52DA34BA-82FC-47C5-BCE1-BB65E08B92A1}"/>
          </ac:spMkLst>
        </pc:spChg>
      </pc:sldChg>
      <pc:sldChg chg="modSp mod modNotesTx">
        <pc:chgData name="Kelly Stokes" userId="3e5c5154-569e-4d81-aa91-4f91841cdfa9" providerId="ADAL" clId="{96C1C955-2468-4D40-A17E-21DD6C40948E}" dt="2022-07-18T15:51:48.703" v="13" actId="20577"/>
        <pc:sldMkLst>
          <pc:docMk/>
          <pc:sldMk cId="864376776" sldId="322"/>
        </pc:sldMkLst>
        <pc:spChg chg="mod">
          <ac:chgData name="Kelly Stokes" userId="3e5c5154-569e-4d81-aa91-4f91841cdfa9" providerId="ADAL" clId="{96C1C955-2468-4D40-A17E-21DD6C40948E}" dt="2022-07-18T15:51:35.387" v="1" actId="20577"/>
          <ac:spMkLst>
            <pc:docMk/>
            <pc:sldMk cId="864376776" sldId="322"/>
            <ac:spMk id="2" creationId="{02FB8773-AD3E-2543-510F-CEE32E75C793}"/>
          </ac:spMkLst>
        </pc:spChg>
      </pc:sldChg>
      <pc:sldChg chg="modNotesTx">
        <pc:chgData name="Kelly Stokes" userId="3e5c5154-569e-4d81-aa91-4f91841cdfa9" providerId="ADAL" clId="{96C1C955-2468-4D40-A17E-21DD6C40948E}" dt="2022-07-18T16:02:16.052" v="128"/>
        <pc:sldMkLst>
          <pc:docMk/>
          <pc:sldMk cId="2534233594" sldId="331"/>
        </pc:sldMkLst>
      </pc:sldChg>
      <pc:sldChg chg="modSp mod">
        <pc:chgData name="Kelly Stokes" userId="3e5c5154-569e-4d81-aa91-4f91841cdfa9" providerId="ADAL" clId="{96C1C955-2468-4D40-A17E-21DD6C40948E}" dt="2022-07-18T16:02:18.716" v="129"/>
        <pc:sldMkLst>
          <pc:docMk/>
          <pc:sldMk cId="958288502" sldId="332"/>
        </pc:sldMkLst>
        <pc:spChg chg="mod">
          <ac:chgData name="Kelly Stokes" userId="3e5c5154-569e-4d81-aa91-4f91841cdfa9" providerId="ADAL" clId="{96C1C955-2468-4D40-A17E-21DD6C40948E}" dt="2022-07-18T16:02:18.716" v="129"/>
          <ac:spMkLst>
            <pc:docMk/>
            <pc:sldMk cId="958288502" sldId="332"/>
            <ac:spMk id="2" creationId="{77E26784-A357-92CE-B6B1-8F248D3D6650}"/>
          </ac:spMkLst>
        </pc:spChg>
      </pc:sldChg>
      <pc:sldChg chg="modSp del mod">
        <pc:chgData name="Kelly Stokes" userId="3e5c5154-569e-4d81-aa91-4f91841cdfa9" providerId="ADAL" clId="{96C1C955-2468-4D40-A17E-21DD6C40948E}" dt="2022-07-18T16:03:24.482" v="155" actId="2696"/>
        <pc:sldMkLst>
          <pc:docMk/>
          <pc:sldMk cId="234300410" sldId="333"/>
        </pc:sldMkLst>
        <pc:spChg chg="mod">
          <ac:chgData name="Kelly Stokes" userId="3e5c5154-569e-4d81-aa91-4f91841cdfa9" providerId="ADAL" clId="{96C1C955-2468-4D40-A17E-21DD6C40948E}" dt="2022-07-18T16:02:30.789" v="135" actId="20577"/>
          <ac:spMkLst>
            <pc:docMk/>
            <pc:sldMk cId="234300410" sldId="333"/>
            <ac:spMk id="2" creationId="{52DA34BA-82FC-47C5-BCE1-BB65E08B92A1}"/>
          </ac:spMkLst>
        </pc:spChg>
      </pc:sldChg>
      <pc:sldChg chg="modSp mod">
        <pc:chgData name="Kelly Stokes" userId="3e5c5154-569e-4d81-aa91-4f91841cdfa9" providerId="ADAL" clId="{96C1C955-2468-4D40-A17E-21DD6C40948E}" dt="2022-07-18T15:53:52.524" v="25" actId="20577"/>
        <pc:sldMkLst>
          <pc:docMk/>
          <pc:sldMk cId="2399081485" sldId="334"/>
        </pc:sldMkLst>
        <pc:spChg chg="mod">
          <ac:chgData name="Kelly Stokes" userId="3e5c5154-569e-4d81-aa91-4f91841cdfa9" providerId="ADAL" clId="{96C1C955-2468-4D40-A17E-21DD6C40948E}" dt="2022-07-18T15:53:52.524" v="25" actId="20577"/>
          <ac:spMkLst>
            <pc:docMk/>
            <pc:sldMk cId="2399081485" sldId="334"/>
            <ac:spMk id="2" creationId="{52DA34BA-82FC-47C5-BCE1-BB65E08B92A1}"/>
          </ac:spMkLst>
        </pc:spChg>
      </pc:sldChg>
      <pc:sldChg chg="del">
        <pc:chgData name="Kelly Stokes" userId="3e5c5154-569e-4d81-aa91-4f91841cdfa9" providerId="ADAL" clId="{96C1C955-2468-4D40-A17E-21DD6C40948E}" dt="2022-07-18T15:54:12.202" v="26" actId="2696"/>
        <pc:sldMkLst>
          <pc:docMk/>
          <pc:sldMk cId="153914121" sldId="335"/>
        </pc:sldMkLst>
      </pc:sldChg>
      <pc:sldChg chg="del">
        <pc:chgData name="Kelly Stokes" userId="3e5c5154-569e-4d81-aa91-4f91841cdfa9" providerId="ADAL" clId="{96C1C955-2468-4D40-A17E-21DD6C40948E}" dt="2022-07-18T15:54:12.202" v="26" actId="2696"/>
        <pc:sldMkLst>
          <pc:docMk/>
          <pc:sldMk cId="1617130601" sldId="336"/>
        </pc:sldMkLst>
      </pc:sldChg>
      <pc:sldChg chg="del">
        <pc:chgData name="Kelly Stokes" userId="3e5c5154-569e-4d81-aa91-4f91841cdfa9" providerId="ADAL" clId="{96C1C955-2468-4D40-A17E-21DD6C40948E}" dt="2022-07-18T15:54:14.792" v="27" actId="2696"/>
        <pc:sldMkLst>
          <pc:docMk/>
          <pc:sldMk cId="760003967" sldId="337"/>
        </pc:sldMkLst>
      </pc:sldChg>
      <pc:sldChg chg="modSp mod">
        <pc:chgData name="Kelly Stokes" userId="3e5c5154-569e-4d81-aa91-4f91841cdfa9" providerId="ADAL" clId="{96C1C955-2468-4D40-A17E-21DD6C40948E}" dt="2022-07-18T15:54:18.905" v="34" actId="20577"/>
        <pc:sldMkLst>
          <pc:docMk/>
          <pc:sldMk cId="1406271744" sldId="338"/>
        </pc:sldMkLst>
        <pc:spChg chg="mod">
          <ac:chgData name="Kelly Stokes" userId="3e5c5154-569e-4d81-aa91-4f91841cdfa9" providerId="ADAL" clId="{96C1C955-2468-4D40-A17E-21DD6C40948E}" dt="2022-07-18T15:54:18.905" v="34" actId="20577"/>
          <ac:spMkLst>
            <pc:docMk/>
            <pc:sldMk cId="1406271744" sldId="338"/>
            <ac:spMk id="2" creationId="{52DA34BA-82FC-47C5-BCE1-BB65E08B92A1}"/>
          </ac:spMkLst>
        </pc:spChg>
      </pc:sldChg>
      <pc:sldChg chg="del">
        <pc:chgData name="Kelly Stokes" userId="3e5c5154-569e-4d81-aa91-4f91841cdfa9" providerId="ADAL" clId="{96C1C955-2468-4D40-A17E-21DD6C40948E}" dt="2022-07-18T15:54:27.807" v="35" actId="2696"/>
        <pc:sldMkLst>
          <pc:docMk/>
          <pc:sldMk cId="673813282" sldId="339"/>
        </pc:sldMkLst>
      </pc:sldChg>
      <pc:sldChg chg="del">
        <pc:chgData name="Kelly Stokes" userId="3e5c5154-569e-4d81-aa91-4f91841cdfa9" providerId="ADAL" clId="{96C1C955-2468-4D40-A17E-21DD6C40948E}" dt="2022-07-18T15:54:27.807" v="35" actId="2696"/>
        <pc:sldMkLst>
          <pc:docMk/>
          <pc:sldMk cId="3809071896" sldId="340"/>
        </pc:sldMkLst>
      </pc:sldChg>
      <pc:sldChg chg="modNotesTx">
        <pc:chgData name="Kelly Stokes" userId="3e5c5154-569e-4d81-aa91-4f91841cdfa9" providerId="ADAL" clId="{96C1C955-2468-4D40-A17E-21DD6C40948E}" dt="2022-07-19T09:12:51.355" v="3317" actId="20577"/>
        <pc:sldMkLst>
          <pc:docMk/>
          <pc:sldMk cId="3625788919" sldId="550"/>
        </pc:sldMkLst>
      </pc:sldChg>
      <pc:sldChg chg="modSp mod">
        <pc:chgData name="Kelly Stokes" userId="3e5c5154-569e-4d81-aa91-4f91841cdfa9" providerId="ADAL" clId="{96C1C955-2468-4D40-A17E-21DD6C40948E}" dt="2022-07-19T09:08:15.804" v="2991" actId="20577"/>
        <pc:sldMkLst>
          <pc:docMk/>
          <pc:sldMk cId="3866864438" sldId="551"/>
        </pc:sldMkLst>
        <pc:spChg chg="mod">
          <ac:chgData name="Kelly Stokes" userId="3e5c5154-569e-4d81-aa91-4f91841cdfa9" providerId="ADAL" clId="{96C1C955-2468-4D40-A17E-21DD6C40948E}" dt="2022-07-19T09:08:15.804" v="2991" actId="20577"/>
          <ac:spMkLst>
            <pc:docMk/>
            <pc:sldMk cId="3866864438" sldId="551"/>
            <ac:spMk id="2" creationId="{52DA34BA-82FC-47C5-BCE1-BB65E08B92A1}"/>
          </ac:spMkLst>
        </pc:spChg>
      </pc:sldChg>
      <pc:sldChg chg="modSp mod">
        <pc:chgData name="Kelly Stokes" userId="3e5c5154-569e-4d81-aa91-4f91841cdfa9" providerId="ADAL" clId="{96C1C955-2468-4D40-A17E-21DD6C40948E}" dt="2022-07-19T09:08:21.085" v="2996" actId="20577"/>
        <pc:sldMkLst>
          <pc:docMk/>
          <pc:sldMk cId="3221187074" sldId="552"/>
        </pc:sldMkLst>
        <pc:spChg chg="mod">
          <ac:chgData name="Kelly Stokes" userId="3e5c5154-569e-4d81-aa91-4f91841cdfa9" providerId="ADAL" clId="{96C1C955-2468-4D40-A17E-21DD6C40948E}" dt="2022-07-19T09:08:21.085" v="2996" actId="20577"/>
          <ac:spMkLst>
            <pc:docMk/>
            <pc:sldMk cId="3221187074" sldId="552"/>
            <ac:spMk id="2" creationId="{52DA34BA-82FC-47C5-BCE1-BB65E08B92A1}"/>
          </ac:spMkLst>
        </pc:spChg>
      </pc:sldChg>
      <pc:sldChg chg="modSp mod">
        <pc:chgData name="Kelly Stokes" userId="3e5c5154-569e-4d81-aa91-4f91841cdfa9" providerId="ADAL" clId="{96C1C955-2468-4D40-A17E-21DD6C40948E}" dt="2022-07-19T09:08:29.359" v="3002" actId="20577"/>
        <pc:sldMkLst>
          <pc:docMk/>
          <pc:sldMk cId="2916884084" sldId="553"/>
        </pc:sldMkLst>
        <pc:spChg chg="mod">
          <ac:chgData name="Kelly Stokes" userId="3e5c5154-569e-4d81-aa91-4f91841cdfa9" providerId="ADAL" clId="{96C1C955-2468-4D40-A17E-21DD6C40948E}" dt="2022-07-19T09:08:29.359" v="3002" actId="20577"/>
          <ac:spMkLst>
            <pc:docMk/>
            <pc:sldMk cId="2916884084" sldId="553"/>
            <ac:spMk id="2" creationId="{52DA34BA-82FC-47C5-BCE1-BB65E08B92A1}"/>
          </ac:spMkLst>
        </pc:spChg>
      </pc:sldChg>
      <pc:sldChg chg="modSp mod">
        <pc:chgData name="Kelly Stokes" userId="3e5c5154-569e-4d81-aa91-4f91841cdfa9" providerId="ADAL" clId="{96C1C955-2468-4D40-A17E-21DD6C40948E}" dt="2022-07-19T09:08:35.693" v="3015" actId="20577"/>
        <pc:sldMkLst>
          <pc:docMk/>
          <pc:sldMk cId="1612179683" sldId="554"/>
        </pc:sldMkLst>
        <pc:spChg chg="mod">
          <ac:chgData name="Kelly Stokes" userId="3e5c5154-569e-4d81-aa91-4f91841cdfa9" providerId="ADAL" clId="{96C1C955-2468-4D40-A17E-21DD6C40948E}" dt="2022-07-19T09:08:35.693" v="3015" actId="20577"/>
          <ac:spMkLst>
            <pc:docMk/>
            <pc:sldMk cId="1612179683" sldId="554"/>
            <ac:spMk id="2" creationId="{52DA34BA-82FC-47C5-BCE1-BB65E08B92A1}"/>
          </ac:spMkLst>
        </pc:spChg>
      </pc:sldChg>
      <pc:sldChg chg="modSp mod">
        <pc:chgData name="Kelly Stokes" userId="3e5c5154-569e-4d81-aa91-4f91841cdfa9" providerId="ADAL" clId="{96C1C955-2468-4D40-A17E-21DD6C40948E}" dt="2022-07-19T09:08:40.331" v="3024" actId="20577"/>
        <pc:sldMkLst>
          <pc:docMk/>
          <pc:sldMk cId="4213858259" sldId="555"/>
        </pc:sldMkLst>
        <pc:spChg chg="mod">
          <ac:chgData name="Kelly Stokes" userId="3e5c5154-569e-4d81-aa91-4f91841cdfa9" providerId="ADAL" clId="{96C1C955-2468-4D40-A17E-21DD6C40948E}" dt="2022-07-19T09:08:40.331" v="3024" actId="20577"/>
          <ac:spMkLst>
            <pc:docMk/>
            <pc:sldMk cId="4213858259" sldId="555"/>
            <ac:spMk id="2" creationId="{52DA34BA-82FC-47C5-BCE1-BB65E08B92A1}"/>
          </ac:spMkLst>
        </pc:spChg>
      </pc:sldChg>
      <pc:sldChg chg="modSp mod">
        <pc:chgData name="Kelly Stokes" userId="3e5c5154-569e-4d81-aa91-4f91841cdfa9" providerId="ADAL" clId="{96C1C955-2468-4D40-A17E-21DD6C40948E}" dt="2022-07-19T09:08:57.541" v="3032" actId="20577"/>
        <pc:sldMkLst>
          <pc:docMk/>
          <pc:sldMk cId="4118669830" sldId="556"/>
        </pc:sldMkLst>
        <pc:spChg chg="mod">
          <ac:chgData name="Kelly Stokes" userId="3e5c5154-569e-4d81-aa91-4f91841cdfa9" providerId="ADAL" clId="{96C1C955-2468-4D40-A17E-21DD6C40948E}" dt="2022-07-19T09:08:57.541" v="3032" actId="20577"/>
          <ac:spMkLst>
            <pc:docMk/>
            <pc:sldMk cId="4118669830" sldId="556"/>
            <ac:spMk id="2" creationId="{52DA34BA-82FC-47C5-BCE1-BB65E08B92A1}"/>
          </ac:spMkLst>
        </pc:spChg>
      </pc:sldChg>
      <pc:sldChg chg="modSp mod">
        <pc:chgData name="Kelly Stokes" userId="3e5c5154-569e-4d81-aa91-4f91841cdfa9" providerId="ADAL" clId="{96C1C955-2468-4D40-A17E-21DD6C40948E}" dt="2022-07-19T09:10:22.707" v="3089" actId="20577"/>
        <pc:sldMkLst>
          <pc:docMk/>
          <pc:sldMk cId="2648704156" sldId="557"/>
        </pc:sldMkLst>
        <pc:spChg chg="mod">
          <ac:chgData name="Kelly Stokes" userId="3e5c5154-569e-4d81-aa91-4f91841cdfa9" providerId="ADAL" clId="{96C1C955-2468-4D40-A17E-21DD6C40948E}" dt="2022-07-19T09:10:22.707" v="3089" actId="20577"/>
          <ac:spMkLst>
            <pc:docMk/>
            <pc:sldMk cId="2648704156" sldId="557"/>
            <ac:spMk id="2" creationId="{52DA34BA-82FC-47C5-BCE1-BB65E08B92A1}"/>
          </ac:spMkLst>
        </pc:spChg>
      </pc:sldChg>
      <pc:sldChg chg="modSp mod">
        <pc:chgData name="Kelly Stokes" userId="3e5c5154-569e-4d81-aa91-4f91841cdfa9" providerId="ADAL" clId="{96C1C955-2468-4D40-A17E-21DD6C40948E}" dt="2022-07-19T09:10:28.289" v="3096" actId="20577"/>
        <pc:sldMkLst>
          <pc:docMk/>
          <pc:sldMk cId="1413045715" sldId="558"/>
        </pc:sldMkLst>
        <pc:spChg chg="mod">
          <ac:chgData name="Kelly Stokes" userId="3e5c5154-569e-4d81-aa91-4f91841cdfa9" providerId="ADAL" clId="{96C1C955-2468-4D40-A17E-21DD6C40948E}" dt="2022-07-19T09:10:28.289" v="3096" actId="20577"/>
          <ac:spMkLst>
            <pc:docMk/>
            <pc:sldMk cId="1413045715" sldId="558"/>
            <ac:spMk id="2" creationId="{52DA34BA-82FC-47C5-BCE1-BB65E08B92A1}"/>
          </ac:spMkLst>
        </pc:spChg>
      </pc:sldChg>
      <pc:sldChg chg="modSp mod">
        <pc:chgData name="Kelly Stokes" userId="3e5c5154-569e-4d81-aa91-4f91841cdfa9" providerId="ADAL" clId="{96C1C955-2468-4D40-A17E-21DD6C40948E}" dt="2022-07-19T09:10:33.361" v="3105" actId="20577"/>
        <pc:sldMkLst>
          <pc:docMk/>
          <pc:sldMk cId="2938272345" sldId="559"/>
        </pc:sldMkLst>
        <pc:spChg chg="mod">
          <ac:chgData name="Kelly Stokes" userId="3e5c5154-569e-4d81-aa91-4f91841cdfa9" providerId="ADAL" clId="{96C1C955-2468-4D40-A17E-21DD6C40948E}" dt="2022-07-19T09:10:33.361" v="3105" actId="20577"/>
          <ac:spMkLst>
            <pc:docMk/>
            <pc:sldMk cId="2938272345" sldId="559"/>
            <ac:spMk id="2" creationId="{52DA34BA-82FC-47C5-BCE1-BB65E08B92A1}"/>
          </ac:spMkLst>
        </pc:spChg>
      </pc:sldChg>
      <pc:sldChg chg="modSp mod">
        <pc:chgData name="Kelly Stokes" userId="3e5c5154-569e-4d81-aa91-4f91841cdfa9" providerId="ADAL" clId="{96C1C955-2468-4D40-A17E-21DD6C40948E}" dt="2022-07-19T09:11:56.857" v="3214" actId="20577"/>
        <pc:sldMkLst>
          <pc:docMk/>
          <pc:sldMk cId="2844813666" sldId="561"/>
        </pc:sldMkLst>
        <pc:spChg chg="mod">
          <ac:chgData name="Kelly Stokes" userId="3e5c5154-569e-4d81-aa91-4f91841cdfa9" providerId="ADAL" clId="{96C1C955-2468-4D40-A17E-21DD6C40948E}" dt="2022-07-19T09:11:56.857" v="3214" actId="20577"/>
          <ac:spMkLst>
            <pc:docMk/>
            <pc:sldMk cId="2844813666" sldId="561"/>
            <ac:spMk id="2" creationId="{52DA34BA-82FC-47C5-BCE1-BB65E08B92A1}"/>
          </ac:spMkLst>
        </pc:spChg>
      </pc:sldChg>
      <pc:sldChg chg="modSp mod">
        <pc:chgData name="Kelly Stokes" userId="3e5c5154-569e-4d81-aa91-4f91841cdfa9" providerId="ADAL" clId="{96C1C955-2468-4D40-A17E-21DD6C40948E}" dt="2022-07-19T09:09:01.921" v="3038" actId="20577"/>
        <pc:sldMkLst>
          <pc:docMk/>
          <pc:sldMk cId="2242183891" sldId="562"/>
        </pc:sldMkLst>
        <pc:spChg chg="mod">
          <ac:chgData name="Kelly Stokes" userId="3e5c5154-569e-4d81-aa91-4f91841cdfa9" providerId="ADAL" clId="{96C1C955-2468-4D40-A17E-21DD6C40948E}" dt="2022-07-19T09:09:01.921" v="3038" actId="20577"/>
          <ac:spMkLst>
            <pc:docMk/>
            <pc:sldMk cId="2242183891" sldId="562"/>
            <ac:spMk id="2" creationId="{52DA34BA-82FC-47C5-BCE1-BB65E08B92A1}"/>
          </ac:spMkLst>
        </pc:spChg>
      </pc:sldChg>
      <pc:sldChg chg="modSp mod">
        <pc:chgData name="Kelly Stokes" userId="3e5c5154-569e-4d81-aa91-4f91841cdfa9" providerId="ADAL" clId="{96C1C955-2468-4D40-A17E-21DD6C40948E}" dt="2022-07-19T09:09:06.941" v="3046" actId="20577"/>
        <pc:sldMkLst>
          <pc:docMk/>
          <pc:sldMk cId="680978058" sldId="563"/>
        </pc:sldMkLst>
        <pc:spChg chg="mod">
          <ac:chgData name="Kelly Stokes" userId="3e5c5154-569e-4d81-aa91-4f91841cdfa9" providerId="ADAL" clId="{96C1C955-2468-4D40-A17E-21DD6C40948E}" dt="2022-07-19T09:09:06.941" v="3046" actId="20577"/>
          <ac:spMkLst>
            <pc:docMk/>
            <pc:sldMk cId="680978058" sldId="563"/>
            <ac:spMk id="2" creationId="{52DA34BA-82FC-47C5-BCE1-BB65E08B92A1}"/>
          </ac:spMkLst>
        </pc:spChg>
      </pc:sldChg>
      <pc:sldChg chg="modSp mod">
        <pc:chgData name="Kelly Stokes" userId="3e5c5154-569e-4d81-aa91-4f91841cdfa9" providerId="ADAL" clId="{96C1C955-2468-4D40-A17E-21DD6C40948E}" dt="2022-07-19T09:09:11.322" v="3052" actId="20577"/>
        <pc:sldMkLst>
          <pc:docMk/>
          <pc:sldMk cId="4064547850" sldId="564"/>
        </pc:sldMkLst>
        <pc:spChg chg="mod">
          <ac:chgData name="Kelly Stokes" userId="3e5c5154-569e-4d81-aa91-4f91841cdfa9" providerId="ADAL" clId="{96C1C955-2468-4D40-A17E-21DD6C40948E}" dt="2022-07-19T09:09:11.322" v="3052" actId="20577"/>
          <ac:spMkLst>
            <pc:docMk/>
            <pc:sldMk cId="4064547850" sldId="564"/>
            <ac:spMk id="2" creationId="{52DA34BA-82FC-47C5-BCE1-BB65E08B92A1}"/>
          </ac:spMkLst>
        </pc:spChg>
      </pc:sldChg>
      <pc:sldChg chg="del">
        <pc:chgData name="Kelly Stokes" userId="3e5c5154-569e-4d81-aa91-4f91841cdfa9" providerId="ADAL" clId="{96C1C955-2468-4D40-A17E-21DD6C40948E}" dt="2022-07-19T09:09:17.153" v="3053" actId="2696"/>
        <pc:sldMkLst>
          <pc:docMk/>
          <pc:sldMk cId="606007093" sldId="565"/>
        </pc:sldMkLst>
      </pc:sldChg>
      <pc:sldChg chg="modSp mod">
        <pc:chgData name="Kelly Stokes" userId="3e5c5154-569e-4d81-aa91-4f91841cdfa9" providerId="ADAL" clId="{96C1C955-2468-4D40-A17E-21DD6C40948E}" dt="2022-07-19T09:10:40.898" v="3115" actId="20577"/>
        <pc:sldMkLst>
          <pc:docMk/>
          <pc:sldMk cId="2824879269" sldId="566"/>
        </pc:sldMkLst>
        <pc:spChg chg="mod">
          <ac:chgData name="Kelly Stokes" userId="3e5c5154-569e-4d81-aa91-4f91841cdfa9" providerId="ADAL" clId="{96C1C955-2468-4D40-A17E-21DD6C40948E}" dt="2022-07-19T09:10:40.898" v="3115" actId="20577"/>
          <ac:spMkLst>
            <pc:docMk/>
            <pc:sldMk cId="2824879269" sldId="566"/>
            <ac:spMk id="2" creationId="{52DA34BA-82FC-47C5-BCE1-BB65E08B92A1}"/>
          </ac:spMkLst>
        </pc:spChg>
      </pc:sldChg>
      <pc:sldChg chg="modSp mod">
        <pc:chgData name="Kelly Stokes" userId="3e5c5154-569e-4d81-aa91-4f91841cdfa9" providerId="ADAL" clId="{96C1C955-2468-4D40-A17E-21DD6C40948E}" dt="2022-07-19T09:11:01.252" v="3134" actId="20577"/>
        <pc:sldMkLst>
          <pc:docMk/>
          <pc:sldMk cId="805782854" sldId="567"/>
        </pc:sldMkLst>
        <pc:spChg chg="mod">
          <ac:chgData name="Kelly Stokes" userId="3e5c5154-569e-4d81-aa91-4f91841cdfa9" providerId="ADAL" clId="{96C1C955-2468-4D40-A17E-21DD6C40948E}" dt="2022-07-19T09:11:01.252" v="3134" actId="20577"/>
          <ac:spMkLst>
            <pc:docMk/>
            <pc:sldMk cId="805782854" sldId="567"/>
            <ac:spMk id="2" creationId="{52DA34BA-82FC-47C5-BCE1-BB65E08B92A1}"/>
          </ac:spMkLst>
        </pc:spChg>
      </pc:sldChg>
      <pc:sldChg chg="modSp mod">
        <pc:chgData name="Kelly Stokes" userId="3e5c5154-569e-4d81-aa91-4f91841cdfa9" providerId="ADAL" clId="{96C1C955-2468-4D40-A17E-21DD6C40948E}" dt="2022-07-19T09:11:08.448" v="3145" actId="20577"/>
        <pc:sldMkLst>
          <pc:docMk/>
          <pc:sldMk cId="2306067830" sldId="568"/>
        </pc:sldMkLst>
        <pc:spChg chg="mod">
          <ac:chgData name="Kelly Stokes" userId="3e5c5154-569e-4d81-aa91-4f91841cdfa9" providerId="ADAL" clId="{96C1C955-2468-4D40-A17E-21DD6C40948E}" dt="2022-07-19T09:11:08.448" v="3145" actId="20577"/>
          <ac:spMkLst>
            <pc:docMk/>
            <pc:sldMk cId="2306067830" sldId="568"/>
            <ac:spMk id="2" creationId="{52DA34BA-82FC-47C5-BCE1-BB65E08B92A1}"/>
          </ac:spMkLst>
        </pc:spChg>
      </pc:sldChg>
      <pc:sldChg chg="del">
        <pc:chgData name="Kelly Stokes" userId="3e5c5154-569e-4d81-aa91-4f91841cdfa9" providerId="ADAL" clId="{96C1C955-2468-4D40-A17E-21DD6C40948E}" dt="2022-07-19T09:09:19.447" v="3054" actId="2696"/>
        <pc:sldMkLst>
          <pc:docMk/>
          <pc:sldMk cId="3045267707" sldId="569"/>
        </pc:sldMkLst>
      </pc:sldChg>
      <pc:sldChg chg="del">
        <pc:chgData name="Kelly Stokes" userId="3e5c5154-569e-4d81-aa91-4f91841cdfa9" providerId="ADAL" clId="{96C1C955-2468-4D40-A17E-21DD6C40948E}" dt="2022-07-19T09:09:22.146" v="3055" actId="2696"/>
        <pc:sldMkLst>
          <pc:docMk/>
          <pc:sldMk cId="3828583464" sldId="570"/>
        </pc:sldMkLst>
      </pc:sldChg>
      <pc:sldChg chg="del">
        <pc:chgData name="Kelly Stokes" userId="3e5c5154-569e-4d81-aa91-4f91841cdfa9" providerId="ADAL" clId="{96C1C955-2468-4D40-A17E-21DD6C40948E}" dt="2022-07-19T09:09:25.021" v="3056" actId="2696"/>
        <pc:sldMkLst>
          <pc:docMk/>
          <pc:sldMk cId="2974311952" sldId="571"/>
        </pc:sldMkLst>
      </pc:sldChg>
      <pc:sldChg chg="del">
        <pc:chgData name="Kelly Stokes" userId="3e5c5154-569e-4d81-aa91-4f91841cdfa9" providerId="ADAL" clId="{96C1C955-2468-4D40-A17E-21DD6C40948E}" dt="2022-07-19T09:09:27.623" v="3057" actId="2696"/>
        <pc:sldMkLst>
          <pc:docMk/>
          <pc:sldMk cId="3931376148" sldId="572"/>
        </pc:sldMkLst>
      </pc:sldChg>
      <pc:sldChg chg="modSp mod">
        <pc:chgData name="Kelly Stokes" userId="3e5c5154-569e-4d81-aa91-4f91841cdfa9" providerId="ADAL" clId="{96C1C955-2468-4D40-A17E-21DD6C40948E}" dt="2022-07-19T09:11:14.341" v="3153" actId="20577"/>
        <pc:sldMkLst>
          <pc:docMk/>
          <pc:sldMk cId="2792669322" sldId="573"/>
        </pc:sldMkLst>
        <pc:spChg chg="mod">
          <ac:chgData name="Kelly Stokes" userId="3e5c5154-569e-4d81-aa91-4f91841cdfa9" providerId="ADAL" clId="{96C1C955-2468-4D40-A17E-21DD6C40948E}" dt="2022-07-19T09:11:14.341" v="3153" actId="20577"/>
          <ac:spMkLst>
            <pc:docMk/>
            <pc:sldMk cId="2792669322" sldId="573"/>
            <ac:spMk id="2" creationId="{52DA34BA-82FC-47C5-BCE1-BB65E08B92A1}"/>
          </ac:spMkLst>
        </pc:spChg>
      </pc:sldChg>
      <pc:sldChg chg="modSp mod">
        <pc:chgData name="Kelly Stokes" userId="3e5c5154-569e-4d81-aa91-4f91841cdfa9" providerId="ADAL" clId="{96C1C955-2468-4D40-A17E-21DD6C40948E}" dt="2022-07-19T09:11:20.345" v="3163" actId="20577"/>
        <pc:sldMkLst>
          <pc:docMk/>
          <pc:sldMk cId="1378953568" sldId="574"/>
        </pc:sldMkLst>
        <pc:spChg chg="mod">
          <ac:chgData name="Kelly Stokes" userId="3e5c5154-569e-4d81-aa91-4f91841cdfa9" providerId="ADAL" clId="{96C1C955-2468-4D40-A17E-21DD6C40948E}" dt="2022-07-19T09:11:20.345" v="3163" actId="20577"/>
          <ac:spMkLst>
            <pc:docMk/>
            <pc:sldMk cId="1378953568" sldId="574"/>
            <ac:spMk id="2" creationId="{52DA34BA-82FC-47C5-BCE1-BB65E08B92A1}"/>
          </ac:spMkLst>
        </pc:spChg>
      </pc:sldChg>
      <pc:sldChg chg="modSp mod">
        <pc:chgData name="Kelly Stokes" userId="3e5c5154-569e-4d81-aa91-4f91841cdfa9" providerId="ADAL" clId="{96C1C955-2468-4D40-A17E-21DD6C40948E}" dt="2022-07-19T09:11:26.413" v="3173" actId="20577"/>
        <pc:sldMkLst>
          <pc:docMk/>
          <pc:sldMk cId="3670349578" sldId="575"/>
        </pc:sldMkLst>
        <pc:spChg chg="mod">
          <ac:chgData name="Kelly Stokes" userId="3e5c5154-569e-4d81-aa91-4f91841cdfa9" providerId="ADAL" clId="{96C1C955-2468-4D40-A17E-21DD6C40948E}" dt="2022-07-19T09:11:26.413" v="3173" actId="20577"/>
          <ac:spMkLst>
            <pc:docMk/>
            <pc:sldMk cId="3670349578" sldId="575"/>
            <ac:spMk id="2" creationId="{52DA34BA-82FC-47C5-BCE1-BB65E08B92A1}"/>
          </ac:spMkLst>
        </pc:spChg>
      </pc:sldChg>
      <pc:sldChg chg="del">
        <pc:chgData name="Kelly Stokes" userId="3e5c5154-569e-4d81-aa91-4f91841cdfa9" providerId="ADAL" clId="{96C1C955-2468-4D40-A17E-21DD6C40948E}" dt="2022-07-19T09:09:33.711" v="3058" actId="2696"/>
        <pc:sldMkLst>
          <pc:docMk/>
          <pc:sldMk cId="2444606345" sldId="576"/>
        </pc:sldMkLst>
      </pc:sldChg>
      <pc:sldChg chg="del">
        <pc:chgData name="Kelly Stokes" userId="3e5c5154-569e-4d81-aa91-4f91841cdfa9" providerId="ADAL" clId="{96C1C955-2468-4D40-A17E-21DD6C40948E}" dt="2022-07-19T09:09:49.513" v="3059" actId="2696"/>
        <pc:sldMkLst>
          <pc:docMk/>
          <pc:sldMk cId="1324528779" sldId="577"/>
        </pc:sldMkLst>
      </pc:sldChg>
      <pc:sldChg chg="del">
        <pc:chgData name="Kelly Stokes" userId="3e5c5154-569e-4d81-aa91-4f91841cdfa9" providerId="ADAL" clId="{96C1C955-2468-4D40-A17E-21DD6C40948E}" dt="2022-07-19T09:09:52.598" v="3060" actId="2696"/>
        <pc:sldMkLst>
          <pc:docMk/>
          <pc:sldMk cId="1969759333" sldId="578"/>
        </pc:sldMkLst>
      </pc:sldChg>
      <pc:sldChg chg="del">
        <pc:chgData name="Kelly Stokes" userId="3e5c5154-569e-4d81-aa91-4f91841cdfa9" providerId="ADAL" clId="{96C1C955-2468-4D40-A17E-21DD6C40948E}" dt="2022-07-19T09:09:55.602" v="3061" actId="2696"/>
        <pc:sldMkLst>
          <pc:docMk/>
          <pc:sldMk cId="1181387038" sldId="579"/>
        </pc:sldMkLst>
      </pc:sldChg>
      <pc:sldChg chg="modSp mod">
        <pc:chgData name="Kelly Stokes" userId="3e5c5154-569e-4d81-aa91-4f91841cdfa9" providerId="ADAL" clId="{96C1C955-2468-4D40-A17E-21DD6C40948E}" dt="2022-07-19T09:11:32.445" v="3184" actId="20577"/>
        <pc:sldMkLst>
          <pc:docMk/>
          <pc:sldMk cId="1304861550" sldId="580"/>
        </pc:sldMkLst>
        <pc:spChg chg="mod">
          <ac:chgData name="Kelly Stokes" userId="3e5c5154-569e-4d81-aa91-4f91841cdfa9" providerId="ADAL" clId="{96C1C955-2468-4D40-A17E-21DD6C40948E}" dt="2022-07-19T09:11:32.445" v="3184" actId="20577"/>
          <ac:spMkLst>
            <pc:docMk/>
            <pc:sldMk cId="1304861550" sldId="580"/>
            <ac:spMk id="2" creationId="{52DA34BA-82FC-47C5-BCE1-BB65E08B92A1}"/>
          </ac:spMkLst>
        </pc:spChg>
      </pc:sldChg>
      <pc:sldChg chg="modSp mod">
        <pc:chgData name="Kelly Stokes" userId="3e5c5154-569e-4d81-aa91-4f91841cdfa9" providerId="ADAL" clId="{96C1C955-2468-4D40-A17E-21DD6C40948E}" dt="2022-07-19T09:11:39.260" v="3192" actId="20577"/>
        <pc:sldMkLst>
          <pc:docMk/>
          <pc:sldMk cId="3759821407" sldId="581"/>
        </pc:sldMkLst>
        <pc:spChg chg="mod">
          <ac:chgData name="Kelly Stokes" userId="3e5c5154-569e-4d81-aa91-4f91841cdfa9" providerId="ADAL" clId="{96C1C955-2468-4D40-A17E-21DD6C40948E}" dt="2022-07-19T09:11:39.260" v="3192" actId="20577"/>
          <ac:spMkLst>
            <pc:docMk/>
            <pc:sldMk cId="3759821407" sldId="581"/>
            <ac:spMk id="2" creationId="{52DA34BA-82FC-47C5-BCE1-BB65E08B92A1}"/>
          </ac:spMkLst>
        </pc:spChg>
      </pc:sldChg>
      <pc:sldChg chg="modSp mod">
        <pc:chgData name="Kelly Stokes" userId="3e5c5154-569e-4d81-aa91-4f91841cdfa9" providerId="ADAL" clId="{96C1C955-2468-4D40-A17E-21DD6C40948E}" dt="2022-07-19T09:11:45.479" v="3201" actId="20577"/>
        <pc:sldMkLst>
          <pc:docMk/>
          <pc:sldMk cId="3893025048" sldId="582"/>
        </pc:sldMkLst>
        <pc:spChg chg="mod">
          <ac:chgData name="Kelly Stokes" userId="3e5c5154-569e-4d81-aa91-4f91841cdfa9" providerId="ADAL" clId="{96C1C955-2468-4D40-A17E-21DD6C40948E}" dt="2022-07-19T09:11:45.479" v="3201" actId="20577"/>
          <ac:spMkLst>
            <pc:docMk/>
            <pc:sldMk cId="3893025048" sldId="582"/>
            <ac:spMk id="2" creationId="{52DA34BA-82FC-47C5-BCE1-BB65E08B92A1}"/>
          </ac:spMkLst>
        </pc:spChg>
      </pc:sldChg>
      <pc:sldChg chg="modSp mod">
        <pc:chgData name="Kelly Stokes" userId="3e5c5154-569e-4d81-aa91-4f91841cdfa9" providerId="ADAL" clId="{96C1C955-2468-4D40-A17E-21DD6C40948E}" dt="2022-07-19T09:13:26.183" v="3364" actId="20577"/>
        <pc:sldMkLst>
          <pc:docMk/>
          <pc:sldMk cId="694825332" sldId="584"/>
        </pc:sldMkLst>
        <pc:spChg chg="mod">
          <ac:chgData name="Kelly Stokes" userId="3e5c5154-569e-4d81-aa91-4f91841cdfa9" providerId="ADAL" clId="{96C1C955-2468-4D40-A17E-21DD6C40948E}" dt="2022-07-19T09:13:26.183" v="3364" actId="20577"/>
          <ac:spMkLst>
            <pc:docMk/>
            <pc:sldMk cId="694825332" sldId="584"/>
            <ac:spMk id="2" creationId="{02FB8773-AD3E-2543-510F-CEE32E75C793}"/>
          </ac:spMkLst>
        </pc:spChg>
      </pc:sldChg>
      <pc:sldChg chg="modSp mod">
        <pc:chgData name="Kelly Stokes" userId="3e5c5154-569e-4d81-aa91-4f91841cdfa9" providerId="ADAL" clId="{96C1C955-2468-4D40-A17E-21DD6C40948E}" dt="2022-07-19T09:14:13.883" v="3408" actId="20577"/>
        <pc:sldMkLst>
          <pc:docMk/>
          <pc:sldMk cId="1181201419" sldId="586"/>
        </pc:sldMkLst>
        <pc:spChg chg="mod">
          <ac:chgData name="Kelly Stokes" userId="3e5c5154-569e-4d81-aa91-4f91841cdfa9" providerId="ADAL" clId="{96C1C955-2468-4D40-A17E-21DD6C40948E}" dt="2022-07-19T09:14:13.883" v="3408" actId="20577"/>
          <ac:spMkLst>
            <pc:docMk/>
            <pc:sldMk cId="1181201419" sldId="586"/>
            <ac:spMk id="2" creationId="{02FB8773-AD3E-2543-510F-CEE32E75C793}"/>
          </ac:spMkLst>
        </pc:spChg>
      </pc:sldChg>
      <pc:sldChg chg="modSp mod">
        <pc:chgData name="Kelly Stokes" userId="3e5c5154-569e-4d81-aa91-4f91841cdfa9" providerId="ADAL" clId="{96C1C955-2468-4D40-A17E-21DD6C40948E}" dt="2022-07-19T09:15:21.918" v="3429" actId="13926"/>
        <pc:sldMkLst>
          <pc:docMk/>
          <pc:sldMk cId="2468947006" sldId="587"/>
        </pc:sldMkLst>
        <pc:spChg chg="mod">
          <ac:chgData name="Kelly Stokes" userId="3e5c5154-569e-4d81-aa91-4f91841cdfa9" providerId="ADAL" clId="{96C1C955-2468-4D40-A17E-21DD6C40948E}" dt="2022-07-19T09:15:21.918" v="3429" actId="13926"/>
          <ac:spMkLst>
            <pc:docMk/>
            <pc:sldMk cId="2468947006" sldId="587"/>
            <ac:spMk id="2" creationId="{02FB8773-AD3E-2543-510F-CEE32E75C793}"/>
          </ac:spMkLst>
        </pc:spChg>
      </pc:sldChg>
      <pc:sldChg chg="addSp modSp mod">
        <pc:chgData name="Kelly Stokes" userId="3e5c5154-569e-4d81-aa91-4f91841cdfa9" providerId="ADAL" clId="{96C1C955-2468-4D40-A17E-21DD6C40948E}" dt="2022-07-19T09:17:48.930" v="3450" actId="1076"/>
        <pc:sldMkLst>
          <pc:docMk/>
          <pc:sldMk cId="2558172481" sldId="591"/>
        </pc:sldMkLst>
        <pc:spChg chg="mod">
          <ac:chgData name="Kelly Stokes" userId="3e5c5154-569e-4d81-aa91-4f91841cdfa9" providerId="ADAL" clId="{96C1C955-2468-4D40-A17E-21DD6C40948E}" dt="2022-07-19T09:17:48.930" v="3450" actId="1076"/>
          <ac:spMkLst>
            <pc:docMk/>
            <pc:sldMk cId="2558172481" sldId="591"/>
            <ac:spMk id="2" creationId="{02FB8773-AD3E-2543-510F-CEE32E75C793}"/>
          </ac:spMkLst>
        </pc:spChg>
        <pc:picChg chg="add mod modCrop">
          <ac:chgData name="Kelly Stokes" userId="3e5c5154-569e-4d81-aa91-4f91841cdfa9" providerId="ADAL" clId="{96C1C955-2468-4D40-A17E-21DD6C40948E}" dt="2022-07-19T09:17:37.237" v="3447" actId="1076"/>
          <ac:picMkLst>
            <pc:docMk/>
            <pc:sldMk cId="2558172481" sldId="591"/>
            <ac:picMk id="4" creationId="{A9884FB4-884F-C3FE-6A94-1C8A49DEB72D}"/>
          </ac:picMkLst>
        </pc:picChg>
      </pc:sldChg>
      <pc:sldChg chg="addSp modSp mod">
        <pc:chgData name="Kelly Stokes" userId="3e5c5154-569e-4d81-aa91-4f91841cdfa9" providerId="ADAL" clId="{96C1C955-2468-4D40-A17E-21DD6C40948E}" dt="2022-07-19T09:21:28.448" v="3546" actId="1076"/>
        <pc:sldMkLst>
          <pc:docMk/>
          <pc:sldMk cId="812214958" sldId="592"/>
        </pc:sldMkLst>
        <pc:spChg chg="mod">
          <ac:chgData name="Kelly Stokes" userId="3e5c5154-569e-4d81-aa91-4f91841cdfa9" providerId="ADAL" clId="{96C1C955-2468-4D40-A17E-21DD6C40948E}" dt="2022-07-19T09:21:28.448" v="3546" actId="1076"/>
          <ac:spMkLst>
            <pc:docMk/>
            <pc:sldMk cId="812214958" sldId="592"/>
            <ac:spMk id="2" creationId="{02FB8773-AD3E-2543-510F-CEE32E75C793}"/>
          </ac:spMkLst>
        </pc:spChg>
        <pc:picChg chg="add mod modCrop">
          <ac:chgData name="Kelly Stokes" userId="3e5c5154-569e-4d81-aa91-4f91841cdfa9" providerId="ADAL" clId="{96C1C955-2468-4D40-A17E-21DD6C40948E}" dt="2022-07-19T09:18:38.093" v="3455" actId="14100"/>
          <ac:picMkLst>
            <pc:docMk/>
            <pc:sldMk cId="812214958" sldId="592"/>
            <ac:picMk id="4" creationId="{08EC5C7E-EC80-9DC2-3365-D58EF3AB73F6}"/>
          </ac:picMkLst>
        </pc:picChg>
      </pc:sldChg>
      <pc:sldChg chg="modSp mod">
        <pc:chgData name="Kelly Stokes" userId="3e5c5154-569e-4d81-aa91-4f91841cdfa9" providerId="ADAL" clId="{96C1C955-2468-4D40-A17E-21DD6C40948E}" dt="2022-07-19T09:11:51.664" v="3207" actId="20577"/>
        <pc:sldMkLst>
          <pc:docMk/>
          <pc:sldMk cId="2335409816" sldId="593"/>
        </pc:sldMkLst>
        <pc:spChg chg="mod">
          <ac:chgData name="Kelly Stokes" userId="3e5c5154-569e-4d81-aa91-4f91841cdfa9" providerId="ADAL" clId="{96C1C955-2468-4D40-A17E-21DD6C40948E}" dt="2022-07-19T09:11:51.664" v="3207" actId="20577"/>
          <ac:spMkLst>
            <pc:docMk/>
            <pc:sldMk cId="2335409816" sldId="593"/>
            <ac:spMk id="2" creationId="{52DA34BA-82FC-47C5-BCE1-BB65E08B92A1}"/>
          </ac:spMkLst>
        </pc:spChg>
      </pc:sldChg>
      <pc:sldChg chg="modSp mod">
        <pc:chgData name="Kelly Stokes" userId="3e5c5154-569e-4d81-aa91-4f91841cdfa9" providerId="ADAL" clId="{96C1C955-2468-4D40-A17E-21DD6C40948E}" dt="2022-07-19T09:13:06.106" v="3320"/>
        <pc:sldMkLst>
          <pc:docMk/>
          <pc:sldMk cId="3886991875" sldId="597"/>
        </pc:sldMkLst>
        <pc:spChg chg="mod">
          <ac:chgData name="Kelly Stokes" userId="3e5c5154-569e-4d81-aa91-4f91841cdfa9" providerId="ADAL" clId="{96C1C955-2468-4D40-A17E-21DD6C40948E}" dt="2022-07-19T09:13:06.106" v="3320"/>
          <ac:spMkLst>
            <pc:docMk/>
            <pc:sldMk cId="3886991875" sldId="597"/>
            <ac:spMk id="2" creationId="{02FB8773-AD3E-2543-510F-CEE32E75C793}"/>
          </ac:spMkLst>
        </pc:spChg>
      </pc:sldChg>
      <pc:sldChg chg="modSp mod">
        <pc:chgData name="Kelly Stokes" userId="3e5c5154-569e-4d81-aa91-4f91841cdfa9" providerId="ADAL" clId="{96C1C955-2468-4D40-A17E-21DD6C40948E}" dt="2022-07-19T09:19:59.938" v="3508" actId="20577"/>
        <pc:sldMkLst>
          <pc:docMk/>
          <pc:sldMk cId="4027390957" sldId="598"/>
        </pc:sldMkLst>
        <pc:spChg chg="mod">
          <ac:chgData name="Kelly Stokes" userId="3e5c5154-569e-4d81-aa91-4f91841cdfa9" providerId="ADAL" clId="{96C1C955-2468-4D40-A17E-21DD6C40948E}" dt="2022-07-19T09:19:59.938" v="3508" actId="20577"/>
          <ac:spMkLst>
            <pc:docMk/>
            <pc:sldMk cId="4027390957" sldId="598"/>
            <ac:spMk id="2" creationId="{02FB8773-AD3E-2543-510F-CEE32E75C793}"/>
          </ac:spMkLst>
        </pc:spChg>
      </pc:sldChg>
      <pc:sldChg chg="modSp mod">
        <pc:chgData name="Kelly Stokes" userId="3e5c5154-569e-4d81-aa91-4f91841cdfa9" providerId="ADAL" clId="{96C1C955-2468-4D40-A17E-21DD6C40948E}" dt="2022-07-19T09:20:48.261" v="3544" actId="20577"/>
        <pc:sldMkLst>
          <pc:docMk/>
          <pc:sldMk cId="1758391887" sldId="602"/>
        </pc:sldMkLst>
        <pc:spChg chg="mod">
          <ac:chgData name="Kelly Stokes" userId="3e5c5154-569e-4d81-aa91-4f91841cdfa9" providerId="ADAL" clId="{96C1C955-2468-4D40-A17E-21DD6C40948E}" dt="2022-07-19T09:20:48.261" v="3544" actId="20577"/>
          <ac:spMkLst>
            <pc:docMk/>
            <pc:sldMk cId="1758391887" sldId="602"/>
            <ac:spMk id="2" creationId="{02FB8773-AD3E-2543-510F-CEE32E75C793}"/>
          </ac:spMkLst>
        </pc:spChg>
      </pc:sldChg>
      <pc:sldChg chg="addSp delSp modSp mod">
        <pc:chgData name="Kelly Stokes" userId="3e5c5154-569e-4d81-aa91-4f91841cdfa9" providerId="ADAL" clId="{96C1C955-2468-4D40-A17E-21DD6C40948E}" dt="2022-07-18T15:52:20.457" v="19" actId="1076"/>
        <pc:sldMkLst>
          <pc:docMk/>
          <pc:sldMk cId="3955913320" sldId="604"/>
        </pc:sldMkLst>
        <pc:picChg chg="del">
          <ac:chgData name="Kelly Stokes" userId="3e5c5154-569e-4d81-aa91-4f91841cdfa9" providerId="ADAL" clId="{96C1C955-2468-4D40-A17E-21DD6C40948E}" dt="2022-07-18T15:51:56.270" v="14" actId="478"/>
          <ac:picMkLst>
            <pc:docMk/>
            <pc:sldMk cId="3955913320" sldId="604"/>
            <ac:picMk id="3" creationId="{2AF1CE9E-7603-A788-8C28-C7EE3B3B7BE4}"/>
          </ac:picMkLst>
        </pc:picChg>
        <pc:picChg chg="add mod">
          <ac:chgData name="Kelly Stokes" userId="3e5c5154-569e-4d81-aa91-4f91841cdfa9" providerId="ADAL" clId="{96C1C955-2468-4D40-A17E-21DD6C40948E}" dt="2022-07-18T15:52:20.457" v="19" actId="1076"/>
          <ac:picMkLst>
            <pc:docMk/>
            <pc:sldMk cId="3955913320" sldId="604"/>
            <ac:picMk id="1026" creationId="{5CB90065-B71E-0E29-BBAA-6BE2010DA72E}"/>
          </ac:picMkLst>
        </pc:picChg>
      </pc:sldChg>
      <pc:sldChg chg="modSp mod">
        <pc:chgData name="Kelly Stokes" userId="3e5c5154-569e-4d81-aa91-4f91841cdfa9" providerId="ADAL" clId="{96C1C955-2468-4D40-A17E-21DD6C40948E}" dt="2022-07-18T16:08:26.037" v="511" actId="27636"/>
        <pc:sldMkLst>
          <pc:docMk/>
          <pc:sldMk cId="3375751367" sldId="605"/>
        </pc:sldMkLst>
        <pc:spChg chg="mod">
          <ac:chgData name="Kelly Stokes" userId="3e5c5154-569e-4d81-aa91-4f91841cdfa9" providerId="ADAL" clId="{96C1C955-2468-4D40-A17E-21DD6C40948E}" dt="2022-07-18T16:08:26.037" v="511" actId="27636"/>
          <ac:spMkLst>
            <pc:docMk/>
            <pc:sldMk cId="3375751367" sldId="605"/>
            <ac:spMk id="2" creationId="{52DA34BA-82FC-47C5-BCE1-BB65E08B92A1}"/>
          </ac:spMkLst>
        </pc:spChg>
      </pc:sldChg>
      <pc:sldChg chg="modSp mod">
        <pc:chgData name="Kelly Stokes" userId="3e5c5154-569e-4d81-aa91-4f91841cdfa9" providerId="ADAL" clId="{96C1C955-2468-4D40-A17E-21DD6C40948E}" dt="2022-07-18T16:10:53.700" v="551" actId="13926"/>
        <pc:sldMkLst>
          <pc:docMk/>
          <pc:sldMk cId="2638338362" sldId="606"/>
        </pc:sldMkLst>
        <pc:spChg chg="mod">
          <ac:chgData name="Kelly Stokes" userId="3e5c5154-569e-4d81-aa91-4f91841cdfa9" providerId="ADAL" clId="{96C1C955-2468-4D40-A17E-21DD6C40948E}" dt="2022-07-18T16:10:53.700" v="551" actId="13926"/>
          <ac:spMkLst>
            <pc:docMk/>
            <pc:sldMk cId="2638338362" sldId="606"/>
            <ac:spMk id="2" creationId="{52DA34BA-82FC-47C5-BCE1-BB65E08B92A1}"/>
          </ac:spMkLst>
        </pc:spChg>
      </pc:sldChg>
      <pc:sldChg chg="modSp mod">
        <pc:chgData name="Kelly Stokes" userId="3e5c5154-569e-4d81-aa91-4f91841cdfa9" providerId="ADAL" clId="{96C1C955-2468-4D40-A17E-21DD6C40948E}" dt="2022-07-18T16:11:03.066" v="552" actId="1076"/>
        <pc:sldMkLst>
          <pc:docMk/>
          <pc:sldMk cId="2083956769" sldId="607"/>
        </pc:sldMkLst>
        <pc:spChg chg="mod">
          <ac:chgData name="Kelly Stokes" userId="3e5c5154-569e-4d81-aa91-4f91841cdfa9" providerId="ADAL" clId="{96C1C955-2468-4D40-A17E-21DD6C40948E}" dt="2022-07-18T16:11:03.066" v="552" actId="1076"/>
          <ac:spMkLst>
            <pc:docMk/>
            <pc:sldMk cId="2083956769" sldId="607"/>
            <ac:spMk id="2" creationId="{52DA34BA-82FC-47C5-BCE1-BB65E08B92A1}"/>
          </ac:spMkLst>
        </pc:spChg>
      </pc:sldChg>
      <pc:sldChg chg="addSp delSp modSp mod">
        <pc:chgData name="Kelly Stokes" userId="3e5c5154-569e-4d81-aa91-4f91841cdfa9" providerId="ADAL" clId="{96C1C955-2468-4D40-A17E-21DD6C40948E}" dt="2022-07-18T16:12:45.297" v="643" actId="732"/>
        <pc:sldMkLst>
          <pc:docMk/>
          <pc:sldMk cId="2025548147" sldId="614"/>
        </pc:sldMkLst>
        <pc:spChg chg="mod">
          <ac:chgData name="Kelly Stokes" userId="3e5c5154-569e-4d81-aa91-4f91841cdfa9" providerId="ADAL" clId="{96C1C955-2468-4D40-A17E-21DD6C40948E}" dt="2022-07-18T16:12:21.214" v="639" actId="6549"/>
          <ac:spMkLst>
            <pc:docMk/>
            <pc:sldMk cId="2025548147" sldId="614"/>
            <ac:spMk id="2" creationId="{52DA34BA-82FC-47C5-BCE1-BB65E08B92A1}"/>
          </ac:spMkLst>
        </pc:spChg>
        <pc:picChg chg="del">
          <ac:chgData name="Kelly Stokes" userId="3e5c5154-569e-4d81-aa91-4f91841cdfa9" providerId="ADAL" clId="{96C1C955-2468-4D40-A17E-21DD6C40948E}" dt="2022-07-18T16:12:22.748" v="640" actId="478"/>
          <ac:picMkLst>
            <pc:docMk/>
            <pc:sldMk cId="2025548147" sldId="614"/>
            <ac:picMk id="4" creationId="{1B3F5314-2B86-4BD2-4990-718F29A58B4A}"/>
          </ac:picMkLst>
        </pc:picChg>
        <pc:picChg chg="add mod">
          <ac:chgData name="Kelly Stokes" userId="3e5c5154-569e-4d81-aa91-4f91841cdfa9" providerId="ADAL" clId="{96C1C955-2468-4D40-A17E-21DD6C40948E}" dt="2022-07-18T16:12:45.297" v="643" actId="732"/>
          <ac:picMkLst>
            <pc:docMk/>
            <pc:sldMk cId="2025548147" sldId="614"/>
            <ac:picMk id="11266" creationId="{4F0610C8-98C6-679D-BF93-71BB905F1165}"/>
          </ac:picMkLst>
        </pc:picChg>
      </pc:sldChg>
      <pc:sldChg chg="modSp mod">
        <pc:chgData name="Kelly Stokes" userId="3e5c5154-569e-4d81-aa91-4f91841cdfa9" providerId="ADAL" clId="{96C1C955-2468-4D40-A17E-21DD6C40948E}" dt="2022-07-18T16:13:29.615" v="693" actId="20577"/>
        <pc:sldMkLst>
          <pc:docMk/>
          <pc:sldMk cId="4125181694" sldId="615"/>
        </pc:sldMkLst>
        <pc:spChg chg="mod">
          <ac:chgData name="Kelly Stokes" userId="3e5c5154-569e-4d81-aa91-4f91841cdfa9" providerId="ADAL" clId="{96C1C955-2468-4D40-A17E-21DD6C40948E}" dt="2022-07-18T16:13:29.615" v="693" actId="20577"/>
          <ac:spMkLst>
            <pc:docMk/>
            <pc:sldMk cId="4125181694" sldId="615"/>
            <ac:spMk id="2" creationId="{52DA34BA-82FC-47C5-BCE1-BB65E08B92A1}"/>
          </ac:spMkLst>
        </pc:spChg>
      </pc:sldChg>
      <pc:sldChg chg="addSp delSp modSp mod">
        <pc:chgData name="Kelly Stokes" userId="3e5c5154-569e-4d81-aa91-4f91841cdfa9" providerId="ADAL" clId="{96C1C955-2468-4D40-A17E-21DD6C40948E}" dt="2022-07-18T16:14:29.950" v="727" actId="1076"/>
        <pc:sldMkLst>
          <pc:docMk/>
          <pc:sldMk cId="2424799599" sldId="616"/>
        </pc:sldMkLst>
        <pc:spChg chg="mod">
          <ac:chgData name="Kelly Stokes" userId="3e5c5154-569e-4d81-aa91-4f91841cdfa9" providerId="ADAL" clId="{96C1C955-2468-4D40-A17E-21DD6C40948E}" dt="2022-07-18T16:13:43.679" v="724" actId="20577"/>
          <ac:spMkLst>
            <pc:docMk/>
            <pc:sldMk cId="2424799599" sldId="616"/>
            <ac:spMk id="2" creationId="{52DA34BA-82FC-47C5-BCE1-BB65E08B92A1}"/>
          </ac:spMkLst>
        </pc:spChg>
        <pc:picChg chg="del">
          <ac:chgData name="Kelly Stokes" userId="3e5c5154-569e-4d81-aa91-4f91841cdfa9" providerId="ADAL" clId="{96C1C955-2468-4D40-A17E-21DD6C40948E}" dt="2022-07-18T16:13:45.034" v="725" actId="478"/>
          <ac:picMkLst>
            <pc:docMk/>
            <pc:sldMk cId="2424799599" sldId="616"/>
            <ac:picMk id="4" creationId="{5D4176D4-B351-CA73-2C47-D27BE0987C1E}"/>
          </ac:picMkLst>
        </pc:picChg>
        <pc:picChg chg="add mod">
          <ac:chgData name="Kelly Stokes" userId="3e5c5154-569e-4d81-aa91-4f91841cdfa9" providerId="ADAL" clId="{96C1C955-2468-4D40-A17E-21DD6C40948E}" dt="2022-07-18T16:14:29.950" v="727" actId="1076"/>
          <ac:picMkLst>
            <pc:docMk/>
            <pc:sldMk cId="2424799599" sldId="616"/>
            <ac:picMk id="12290" creationId="{F120F5CF-5ABB-EA5A-6471-F8E3F3ACEBA1}"/>
          </ac:picMkLst>
        </pc:picChg>
      </pc:sldChg>
      <pc:sldChg chg="modSp mod">
        <pc:chgData name="Kelly Stokes" userId="3e5c5154-569e-4d81-aa91-4f91841cdfa9" providerId="ADAL" clId="{96C1C955-2468-4D40-A17E-21DD6C40948E}" dt="2022-07-18T16:15:09.837" v="780" actId="20577"/>
        <pc:sldMkLst>
          <pc:docMk/>
          <pc:sldMk cId="4509097" sldId="618"/>
        </pc:sldMkLst>
        <pc:spChg chg="mod">
          <ac:chgData name="Kelly Stokes" userId="3e5c5154-569e-4d81-aa91-4f91841cdfa9" providerId="ADAL" clId="{96C1C955-2468-4D40-A17E-21DD6C40948E}" dt="2022-07-18T16:15:09.837" v="780" actId="20577"/>
          <ac:spMkLst>
            <pc:docMk/>
            <pc:sldMk cId="4509097" sldId="618"/>
            <ac:spMk id="2" creationId="{52DA34BA-82FC-47C5-BCE1-BB65E08B92A1}"/>
          </ac:spMkLst>
        </pc:spChg>
      </pc:sldChg>
      <pc:sldChg chg="del">
        <pc:chgData name="Kelly Stokes" userId="3e5c5154-569e-4d81-aa91-4f91841cdfa9" providerId="ADAL" clId="{96C1C955-2468-4D40-A17E-21DD6C40948E}" dt="2022-07-19T09:14:01.519" v="3371" actId="2696"/>
        <pc:sldMkLst>
          <pc:docMk/>
          <pc:sldMk cId="2625843251" sldId="894"/>
        </pc:sldMkLst>
      </pc:sldChg>
      <pc:sldChg chg="del">
        <pc:chgData name="Kelly Stokes" userId="3e5c5154-569e-4d81-aa91-4f91841cdfa9" providerId="ADAL" clId="{96C1C955-2468-4D40-A17E-21DD6C40948E}" dt="2022-07-18T16:08:14.055" v="491" actId="2696"/>
        <pc:sldMkLst>
          <pc:docMk/>
          <pc:sldMk cId="2494821711" sldId="896"/>
        </pc:sldMkLst>
      </pc:sldChg>
      <pc:sldChg chg="del">
        <pc:chgData name="Kelly Stokes" userId="3e5c5154-569e-4d81-aa91-4f91841cdfa9" providerId="ADAL" clId="{96C1C955-2468-4D40-A17E-21DD6C40948E}" dt="2022-07-18T16:08:14.055" v="491" actId="2696"/>
        <pc:sldMkLst>
          <pc:docMk/>
          <pc:sldMk cId="3157560575" sldId="897"/>
        </pc:sldMkLst>
      </pc:sldChg>
      <pc:sldChg chg="del">
        <pc:chgData name="Kelly Stokes" userId="3e5c5154-569e-4d81-aa91-4f91841cdfa9" providerId="ADAL" clId="{96C1C955-2468-4D40-A17E-21DD6C40948E}" dt="2022-07-18T16:08:14.055" v="491" actId="2696"/>
        <pc:sldMkLst>
          <pc:docMk/>
          <pc:sldMk cId="780869155" sldId="898"/>
        </pc:sldMkLst>
      </pc:sldChg>
      <pc:sldChg chg="del">
        <pc:chgData name="Kelly Stokes" userId="3e5c5154-569e-4d81-aa91-4f91841cdfa9" providerId="ADAL" clId="{96C1C955-2468-4D40-A17E-21DD6C40948E}" dt="2022-07-18T16:08:14.055" v="491" actId="2696"/>
        <pc:sldMkLst>
          <pc:docMk/>
          <pc:sldMk cId="2922944164" sldId="899"/>
        </pc:sldMkLst>
      </pc:sldChg>
      <pc:sldChg chg="del">
        <pc:chgData name="Kelly Stokes" userId="3e5c5154-569e-4d81-aa91-4f91841cdfa9" providerId="ADAL" clId="{96C1C955-2468-4D40-A17E-21DD6C40948E}" dt="2022-07-18T16:13:24.188" v="685" actId="2696"/>
        <pc:sldMkLst>
          <pc:docMk/>
          <pc:sldMk cId="1422781158" sldId="900"/>
        </pc:sldMkLst>
      </pc:sldChg>
      <pc:sldChg chg="del">
        <pc:chgData name="Kelly Stokes" userId="3e5c5154-569e-4d81-aa91-4f91841cdfa9" providerId="ADAL" clId="{96C1C955-2468-4D40-A17E-21DD6C40948E}" dt="2022-07-18T16:14:36.151" v="728" actId="2696"/>
        <pc:sldMkLst>
          <pc:docMk/>
          <pc:sldMk cId="1635735989" sldId="901"/>
        </pc:sldMkLst>
      </pc:sldChg>
      <pc:sldChg chg="addSp delSp modSp mod">
        <pc:chgData name="Kelly Stokes" userId="3e5c5154-569e-4d81-aa91-4f91841cdfa9" providerId="ADAL" clId="{96C1C955-2468-4D40-A17E-21DD6C40948E}" dt="2022-07-18T16:16:02.459" v="821" actId="732"/>
        <pc:sldMkLst>
          <pc:docMk/>
          <pc:sldMk cId="1078186412" sldId="903"/>
        </pc:sldMkLst>
        <pc:spChg chg="mod">
          <ac:chgData name="Kelly Stokes" userId="3e5c5154-569e-4d81-aa91-4f91841cdfa9" providerId="ADAL" clId="{96C1C955-2468-4D40-A17E-21DD6C40948E}" dt="2022-07-18T16:15:31.908" v="817" actId="20577"/>
          <ac:spMkLst>
            <pc:docMk/>
            <pc:sldMk cId="1078186412" sldId="903"/>
            <ac:spMk id="2" creationId="{52DA34BA-82FC-47C5-BCE1-BB65E08B92A1}"/>
          </ac:spMkLst>
        </pc:spChg>
        <pc:picChg chg="del">
          <ac:chgData name="Kelly Stokes" userId="3e5c5154-569e-4d81-aa91-4f91841cdfa9" providerId="ADAL" clId="{96C1C955-2468-4D40-A17E-21DD6C40948E}" dt="2022-07-18T16:15:33.196" v="818" actId="478"/>
          <ac:picMkLst>
            <pc:docMk/>
            <pc:sldMk cId="1078186412" sldId="903"/>
            <ac:picMk id="9218" creationId="{88B27789-5324-9AB0-9BAC-0EA37015405D}"/>
          </ac:picMkLst>
        </pc:picChg>
        <pc:picChg chg="add mod">
          <ac:chgData name="Kelly Stokes" userId="3e5c5154-569e-4d81-aa91-4f91841cdfa9" providerId="ADAL" clId="{96C1C955-2468-4D40-A17E-21DD6C40948E}" dt="2022-07-18T16:16:02.459" v="821" actId="732"/>
          <ac:picMkLst>
            <pc:docMk/>
            <pc:sldMk cId="1078186412" sldId="903"/>
            <ac:picMk id="13314" creationId="{365754CD-ABD0-A4CD-CF11-0D5D41948C3D}"/>
          </ac:picMkLst>
        </pc:picChg>
      </pc:sldChg>
      <pc:sldChg chg="del">
        <pc:chgData name="Kelly Stokes" userId="3e5c5154-569e-4d81-aa91-4f91841cdfa9" providerId="ADAL" clId="{96C1C955-2468-4D40-A17E-21DD6C40948E}" dt="2022-07-18T16:16:07.682" v="822" actId="2696"/>
        <pc:sldMkLst>
          <pc:docMk/>
          <pc:sldMk cId="1029026095" sldId="904"/>
        </pc:sldMkLst>
      </pc:sldChg>
      <pc:sldChg chg="del">
        <pc:chgData name="Kelly Stokes" userId="3e5c5154-569e-4d81-aa91-4f91841cdfa9" providerId="ADAL" clId="{96C1C955-2468-4D40-A17E-21DD6C40948E}" dt="2022-07-18T16:17:06.405" v="916" actId="2696"/>
        <pc:sldMkLst>
          <pc:docMk/>
          <pc:sldMk cId="3691626602" sldId="905"/>
        </pc:sldMkLst>
      </pc:sldChg>
      <pc:sldChg chg="del">
        <pc:chgData name="Kelly Stokes" userId="3e5c5154-569e-4d81-aa91-4f91841cdfa9" providerId="ADAL" clId="{96C1C955-2468-4D40-A17E-21DD6C40948E}" dt="2022-07-18T16:17:03.538" v="915" actId="2696"/>
        <pc:sldMkLst>
          <pc:docMk/>
          <pc:sldMk cId="2119959680" sldId="906"/>
        </pc:sldMkLst>
      </pc:sldChg>
      <pc:sldChg chg="del">
        <pc:chgData name="Kelly Stokes" userId="3e5c5154-569e-4d81-aa91-4f91841cdfa9" providerId="ADAL" clId="{96C1C955-2468-4D40-A17E-21DD6C40948E}" dt="2022-07-18T16:18:14.560" v="1023" actId="2696"/>
        <pc:sldMkLst>
          <pc:docMk/>
          <pc:sldMk cId="3490339367" sldId="907"/>
        </pc:sldMkLst>
      </pc:sldChg>
      <pc:sldChg chg="del">
        <pc:chgData name="Kelly Stokes" userId="3e5c5154-569e-4d81-aa91-4f91841cdfa9" providerId="ADAL" clId="{96C1C955-2468-4D40-A17E-21DD6C40948E}" dt="2022-07-18T16:17:34.046" v="956" actId="2696"/>
        <pc:sldMkLst>
          <pc:docMk/>
          <pc:sldMk cId="196300476" sldId="908"/>
        </pc:sldMkLst>
      </pc:sldChg>
      <pc:sldChg chg="modSp mod">
        <pc:chgData name="Kelly Stokes" userId="3e5c5154-569e-4d81-aa91-4f91841cdfa9" providerId="ADAL" clId="{96C1C955-2468-4D40-A17E-21DD6C40948E}" dt="2022-07-18T16:18:22.265" v="1036" actId="20577"/>
        <pc:sldMkLst>
          <pc:docMk/>
          <pc:sldMk cId="517586752" sldId="909"/>
        </pc:sldMkLst>
        <pc:spChg chg="mod">
          <ac:chgData name="Kelly Stokes" userId="3e5c5154-569e-4d81-aa91-4f91841cdfa9" providerId="ADAL" clId="{96C1C955-2468-4D40-A17E-21DD6C40948E}" dt="2022-07-18T16:18:22.265" v="1036" actId="20577"/>
          <ac:spMkLst>
            <pc:docMk/>
            <pc:sldMk cId="517586752" sldId="909"/>
            <ac:spMk id="2" creationId="{52DA34BA-82FC-47C5-BCE1-BB65E08B92A1}"/>
          </ac:spMkLst>
        </pc:spChg>
      </pc:sldChg>
      <pc:sldChg chg="del">
        <pc:chgData name="Kelly Stokes" userId="3e5c5154-569e-4d81-aa91-4f91841cdfa9" providerId="ADAL" clId="{96C1C955-2468-4D40-A17E-21DD6C40948E}" dt="2022-07-18T16:17:44.493" v="958" actId="2696"/>
        <pc:sldMkLst>
          <pc:docMk/>
          <pc:sldMk cId="2684826010" sldId="910"/>
        </pc:sldMkLst>
      </pc:sldChg>
      <pc:sldChg chg="delSp del">
        <pc:chgData name="Kelly Stokes" userId="3e5c5154-569e-4d81-aa91-4f91841cdfa9" providerId="ADAL" clId="{96C1C955-2468-4D40-A17E-21DD6C40948E}" dt="2022-07-18T16:19:17.828" v="1105" actId="2696"/>
        <pc:sldMkLst>
          <pc:docMk/>
          <pc:sldMk cId="433173975" sldId="911"/>
        </pc:sldMkLst>
        <pc:picChg chg="del">
          <ac:chgData name="Kelly Stokes" userId="3e5c5154-569e-4d81-aa91-4f91841cdfa9" providerId="ADAL" clId="{96C1C955-2468-4D40-A17E-21DD6C40948E}" dt="2022-07-18T16:19:13.301" v="1104" actId="478"/>
          <ac:picMkLst>
            <pc:docMk/>
            <pc:sldMk cId="433173975" sldId="911"/>
            <ac:picMk id="10242" creationId="{015BAD7B-B908-AEB4-4140-6680201C66BF}"/>
          </ac:picMkLst>
        </pc:picChg>
      </pc:sldChg>
      <pc:sldChg chg="modSp mod">
        <pc:chgData name="Kelly Stokes" userId="3e5c5154-569e-4d81-aa91-4f91841cdfa9" providerId="ADAL" clId="{96C1C955-2468-4D40-A17E-21DD6C40948E}" dt="2022-07-18T16:20:14.510" v="1152" actId="20577"/>
        <pc:sldMkLst>
          <pc:docMk/>
          <pc:sldMk cId="978072733" sldId="912"/>
        </pc:sldMkLst>
        <pc:spChg chg="mod">
          <ac:chgData name="Kelly Stokes" userId="3e5c5154-569e-4d81-aa91-4f91841cdfa9" providerId="ADAL" clId="{96C1C955-2468-4D40-A17E-21DD6C40948E}" dt="2022-07-18T16:20:14.510" v="1152" actId="20577"/>
          <ac:spMkLst>
            <pc:docMk/>
            <pc:sldMk cId="978072733" sldId="912"/>
            <ac:spMk id="2" creationId="{52DA34BA-82FC-47C5-BCE1-BB65E08B92A1}"/>
          </ac:spMkLst>
        </pc:spChg>
      </pc:sldChg>
      <pc:sldChg chg="del">
        <pc:chgData name="Kelly Stokes" userId="3e5c5154-569e-4d81-aa91-4f91841cdfa9" providerId="ADAL" clId="{96C1C955-2468-4D40-A17E-21DD6C40948E}" dt="2022-07-18T16:20:31.416" v="1161" actId="2696"/>
        <pc:sldMkLst>
          <pc:docMk/>
          <pc:sldMk cId="3461833091" sldId="913"/>
        </pc:sldMkLst>
      </pc:sldChg>
      <pc:sldChg chg="del">
        <pc:chgData name="Kelly Stokes" userId="3e5c5154-569e-4d81-aa91-4f91841cdfa9" providerId="ADAL" clId="{96C1C955-2468-4D40-A17E-21DD6C40948E}" dt="2022-07-18T16:20:57.436" v="1204" actId="2696"/>
        <pc:sldMkLst>
          <pc:docMk/>
          <pc:sldMk cId="3654723117" sldId="914"/>
        </pc:sldMkLst>
      </pc:sldChg>
      <pc:sldChg chg="del">
        <pc:chgData name="Kelly Stokes" userId="3e5c5154-569e-4d81-aa91-4f91841cdfa9" providerId="ADAL" clId="{96C1C955-2468-4D40-A17E-21DD6C40948E}" dt="2022-07-18T16:21:48.287" v="1230" actId="2696"/>
        <pc:sldMkLst>
          <pc:docMk/>
          <pc:sldMk cId="2935080973" sldId="915"/>
        </pc:sldMkLst>
      </pc:sldChg>
      <pc:sldChg chg="del">
        <pc:chgData name="Kelly Stokes" userId="3e5c5154-569e-4d81-aa91-4f91841cdfa9" providerId="ADAL" clId="{96C1C955-2468-4D40-A17E-21DD6C40948E}" dt="2022-07-18T16:01:11.199" v="116" actId="2696"/>
        <pc:sldMkLst>
          <pc:docMk/>
          <pc:sldMk cId="1051066937" sldId="916"/>
        </pc:sldMkLst>
      </pc:sldChg>
      <pc:sldChg chg="del">
        <pc:chgData name="Kelly Stokes" userId="3e5c5154-569e-4d81-aa91-4f91841cdfa9" providerId="ADAL" clId="{96C1C955-2468-4D40-A17E-21DD6C40948E}" dt="2022-07-18T16:23:07.472" v="1243" actId="2696"/>
        <pc:sldMkLst>
          <pc:docMk/>
          <pc:sldMk cId="669766151" sldId="917"/>
        </pc:sldMkLst>
      </pc:sldChg>
      <pc:sldChg chg="del">
        <pc:chgData name="Kelly Stokes" userId="3e5c5154-569e-4d81-aa91-4f91841cdfa9" providerId="ADAL" clId="{96C1C955-2468-4D40-A17E-21DD6C40948E}" dt="2022-07-18T16:23:07.472" v="1243" actId="2696"/>
        <pc:sldMkLst>
          <pc:docMk/>
          <pc:sldMk cId="3891989800" sldId="918"/>
        </pc:sldMkLst>
      </pc:sldChg>
      <pc:sldChg chg="delSp del mod">
        <pc:chgData name="Kelly Stokes" userId="3e5c5154-569e-4d81-aa91-4f91841cdfa9" providerId="ADAL" clId="{96C1C955-2468-4D40-A17E-21DD6C40948E}" dt="2022-07-18T16:22:34.736" v="1242" actId="2696"/>
        <pc:sldMkLst>
          <pc:docMk/>
          <pc:sldMk cId="2685638063" sldId="919"/>
        </pc:sldMkLst>
        <pc:picChg chg="del">
          <ac:chgData name="Kelly Stokes" userId="3e5c5154-569e-4d81-aa91-4f91841cdfa9" providerId="ADAL" clId="{96C1C955-2468-4D40-A17E-21DD6C40948E}" dt="2022-07-18T16:22:31.569" v="1241" actId="478"/>
          <ac:picMkLst>
            <pc:docMk/>
            <pc:sldMk cId="2685638063" sldId="919"/>
            <ac:picMk id="3" creationId="{2AF1CE9E-7603-A788-8C28-C7EE3B3B7BE4}"/>
          </ac:picMkLst>
        </pc:picChg>
      </pc:sldChg>
      <pc:sldChg chg="del">
        <pc:chgData name="Kelly Stokes" userId="3e5c5154-569e-4d81-aa91-4f91841cdfa9" providerId="ADAL" clId="{96C1C955-2468-4D40-A17E-21DD6C40948E}" dt="2022-07-18T16:23:07.472" v="1243" actId="2696"/>
        <pc:sldMkLst>
          <pc:docMk/>
          <pc:sldMk cId="1214461619" sldId="920"/>
        </pc:sldMkLst>
      </pc:sldChg>
      <pc:sldChg chg="del">
        <pc:chgData name="Kelly Stokes" userId="3e5c5154-569e-4d81-aa91-4f91841cdfa9" providerId="ADAL" clId="{96C1C955-2468-4D40-A17E-21DD6C40948E}" dt="2022-07-18T16:23:07.472" v="1243" actId="2696"/>
        <pc:sldMkLst>
          <pc:docMk/>
          <pc:sldMk cId="399511241" sldId="921"/>
        </pc:sldMkLst>
      </pc:sldChg>
      <pc:sldChg chg="del">
        <pc:chgData name="Kelly Stokes" userId="3e5c5154-569e-4d81-aa91-4f91841cdfa9" providerId="ADAL" clId="{96C1C955-2468-4D40-A17E-21DD6C40948E}" dt="2022-07-18T16:23:07.472" v="1243" actId="2696"/>
        <pc:sldMkLst>
          <pc:docMk/>
          <pc:sldMk cId="2587473799" sldId="922"/>
        </pc:sldMkLst>
      </pc:sldChg>
      <pc:sldChg chg="del">
        <pc:chgData name="Kelly Stokes" userId="3e5c5154-569e-4d81-aa91-4f91841cdfa9" providerId="ADAL" clId="{96C1C955-2468-4D40-A17E-21DD6C40948E}" dt="2022-07-18T16:23:07.472" v="1243" actId="2696"/>
        <pc:sldMkLst>
          <pc:docMk/>
          <pc:sldMk cId="417128394" sldId="923"/>
        </pc:sldMkLst>
      </pc:sldChg>
      <pc:sldChg chg="del">
        <pc:chgData name="Kelly Stokes" userId="3e5c5154-569e-4d81-aa91-4f91841cdfa9" providerId="ADAL" clId="{96C1C955-2468-4D40-A17E-21DD6C40948E}" dt="2022-07-18T16:23:07.472" v="1243" actId="2696"/>
        <pc:sldMkLst>
          <pc:docMk/>
          <pc:sldMk cId="1097709584" sldId="924"/>
        </pc:sldMkLst>
      </pc:sldChg>
      <pc:sldChg chg="del">
        <pc:chgData name="Kelly Stokes" userId="3e5c5154-569e-4d81-aa91-4f91841cdfa9" providerId="ADAL" clId="{96C1C955-2468-4D40-A17E-21DD6C40948E}" dt="2022-07-18T16:23:07.472" v="1243" actId="2696"/>
        <pc:sldMkLst>
          <pc:docMk/>
          <pc:sldMk cId="3491814541" sldId="925"/>
        </pc:sldMkLst>
      </pc:sldChg>
      <pc:sldChg chg="del">
        <pc:chgData name="Kelly Stokes" userId="3e5c5154-569e-4d81-aa91-4f91841cdfa9" providerId="ADAL" clId="{96C1C955-2468-4D40-A17E-21DD6C40948E}" dt="2022-07-18T16:23:07.472" v="1243" actId="2696"/>
        <pc:sldMkLst>
          <pc:docMk/>
          <pc:sldMk cId="1106467469" sldId="926"/>
        </pc:sldMkLst>
      </pc:sldChg>
      <pc:sldChg chg="del">
        <pc:chgData name="Kelly Stokes" userId="3e5c5154-569e-4d81-aa91-4f91841cdfa9" providerId="ADAL" clId="{96C1C955-2468-4D40-A17E-21DD6C40948E}" dt="2022-07-18T16:23:07.472" v="1243" actId="2696"/>
        <pc:sldMkLst>
          <pc:docMk/>
          <pc:sldMk cId="1004606070" sldId="927"/>
        </pc:sldMkLst>
      </pc:sldChg>
      <pc:sldChg chg="del">
        <pc:chgData name="Kelly Stokes" userId="3e5c5154-569e-4d81-aa91-4f91841cdfa9" providerId="ADAL" clId="{96C1C955-2468-4D40-A17E-21DD6C40948E}" dt="2022-07-18T16:23:07.472" v="1243" actId="2696"/>
        <pc:sldMkLst>
          <pc:docMk/>
          <pc:sldMk cId="604857314" sldId="928"/>
        </pc:sldMkLst>
      </pc:sldChg>
      <pc:sldChg chg="del">
        <pc:chgData name="Kelly Stokes" userId="3e5c5154-569e-4d81-aa91-4f91841cdfa9" providerId="ADAL" clId="{96C1C955-2468-4D40-A17E-21DD6C40948E}" dt="2022-07-18T16:23:07.472" v="1243" actId="2696"/>
        <pc:sldMkLst>
          <pc:docMk/>
          <pc:sldMk cId="3270196780" sldId="929"/>
        </pc:sldMkLst>
      </pc:sldChg>
      <pc:sldChg chg="del">
        <pc:chgData name="Kelly Stokes" userId="3e5c5154-569e-4d81-aa91-4f91841cdfa9" providerId="ADAL" clId="{96C1C955-2468-4D40-A17E-21DD6C40948E}" dt="2022-07-18T16:23:07.472" v="1243" actId="2696"/>
        <pc:sldMkLst>
          <pc:docMk/>
          <pc:sldMk cId="187336866" sldId="930"/>
        </pc:sldMkLst>
      </pc:sldChg>
      <pc:sldChg chg="del">
        <pc:chgData name="Kelly Stokes" userId="3e5c5154-569e-4d81-aa91-4f91841cdfa9" providerId="ADAL" clId="{96C1C955-2468-4D40-A17E-21DD6C40948E}" dt="2022-07-18T16:23:07.472" v="1243" actId="2696"/>
        <pc:sldMkLst>
          <pc:docMk/>
          <pc:sldMk cId="2943084629" sldId="931"/>
        </pc:sldMkLst>
      </pc:sldChg>
      <pc:sldChg chg="del">
        <pc:chgData name="Kelly Stokes" userId="3e5c5154-569e-4d81-aa91-4f91841cdfa9" providerId="ADAL" clId="{96C1C955-2468-4D40-A17E-21DD6C40948E}" dt="2022-07-18T16:23:07.472" v="1243" actId="2696"/>
        <pc:sldMkLst>
          <pc:docMk/>
          <pc:sldMk cId="295224807" sldId="932"/>
        </pc:sldMkLst>
      </pc:sldChg>
      <pc:sldChg chg="del">
        <pc:chgData name="Kelly Stokes" userId="3e5c5154-569e-4d81-aa91-4f91841cdfa9" providerId="ADAL" clId="{96C1C955-2468-4D40-A17E-21DD6C40948E}" dt="2022-07-18T16:23:07.472" v="1243" actId="2696"/>
        <pc:sldMkLst>
          <pc:docMk/>
          <pc:sldMk cId="2966184072" sldId="933"/>
        </pc:sldMkLst>
      </pc:sldChg>
      <pc:sldChg chg="del">
        <pc:chgData name="Kelly Stokes" userId="3e5c5154-569e-4d81-aa91-4f91841cdfa9" providerId="ADAL" clId="{96C1C955-2468-4D40-A17E-21DD6C40948E}" dt="2022-07-18T16:23:07.472" v="1243" actId="2696"/>
        <pc:sldMkLst>
          <pc:docMk/>
          <pc:sldMk cId="3600016189" sldId="934"/>
        </pc:sldMkLst>
      </pc:sldChg>
      <pc:sldChg chg="del">
        <pc:chgData name="Kelly Stokes" userId="3e5c5154-569e-4d81-aa91-4f91841cdfa9" providerId="ADAL" clId="{96C1C955-2468-4D40-A17E-21DD6C40948E}" dt="2022-07-18T16:23:07.472" v="1243" actId="2696"/>
        <pc:sldMkLst>
          <pc:docMk/>
          <pc:sldMk cId="2019245327" sldId="935"/>
        </pc:sldMkLst>
      </pc:sldChg>
      <pc:sldChg chg="del">
        <pc:chgData name="Kelly Stokes" userId="3e5c5154-569e-4d81-aa91-4f91841cdfa9" providerId="ADAL" clId="{96C1C955-2468-4D40-A17E-21DD6C40948E}" dt="2022-07-18T16:23:07.472" v="1243" actId="2696"/>
        <pc:sldMkLst>
          <pc:docMk/>
          <pc:sldMk cId="731795583" sldId="936"/>
        </pc:sldMkLst>
      </pc:sldChg>
      <pc:sldChg chg="del">
        <pc:chgData name="Kelly Stokes" userId="3e5c5154-569e-4d81-aa91-4f91841cdfa9" providerId="ADAL" clId="{96C1C955-2468-4D40-A17E-21DD6C40948E}" dt="2022-07-18T16:23:07.472" v="1243" actId="2696"/>
        <pc:sldMkLst>
          <pc:docMk/>
          <pc:sldMk cId="3074808381" sldId="937"/>
        </pc:sldMkLst>
      </pc:sldChg>
      <pc:sldChg chg="del">
        <pc:chgData name="Kelly Stokes" userId="3e5c5154-569e-4d81-aa91-4f91841cdfa9" providerId="ADAL" clId="{96C1C955-2468-4D40-A17E-21DD6C40948E}" dt="2022-07-18T16:23:07.472" v="1243" actId="2696"/>
        <pc:sldMkLst>
          <pc:docMk/>
          <pc:sldMk cId="2874204782" sldId="938"/>
        </pc:sldMkLst>
      </pc:sldChg>
      <pc:sldChg chg="del">
        <pc:chgData name="Kelly Stokes" userId="3e5c5154-569e-4d81-aa91-4f91841cdfa9" providerId="ADAL" clId="{96C1C955-2468-4D40-A17E-21DD6C40948E}" dt="2022-07-18T16:23:07.472" v="1243" actId="2696"/>
        <pc:sldMkLst>
          <pc:docMk/>
          <pc:sldMk cId="559795966" sldId="939"/>
        </pc:sldMkLst>
      </pc:sldChg>
      <pc:sldChg chg="del">
        <pc:chgData name="Kelly Stokes" userId="3e5c5154-569e-4d81-aa91-4f91841cdfa9" providerId="ADAL" clId="{96C1C955-2468-4D40-A17E-21DD6C40948E}" dt="2022-07-18T16:23:07.472" v="1243" actId="2696"/>
        <pc:sldMkLst>
          <pc:docMk/>
          <pc:sldMk cId="2636033972" sldId="940"/>
        </pc:sldMkLst>
      </pc:sldChg>
      <pc:sldChg chg="del">
        <pc:chgData name="Kelly Stokes" userId="3e5c5154-569e-4d81-aa91-4f91841cdfa9" providerId="ADAL" clId="{96C1C955-2468-4D40-A17E-21DD6C40948E}" dt="2022-07-18T16:23:07.472" v="1243" actId="2696"/>
        <pc:sldMkLst>
          <pc:docMk/>
          <pc:sldMk cId="1766990896" sldId="941"/>
        </pc:sldMkLst>
      </pc:sldChg>
      <pc:sldChg chg="del">
        <pc:chgData name="Kelly Stokes" userId="3e5c5154-569e-4d81-aa91-4f91841cdfa9" providerId="ADAL" clId="{96C1C955-2468-4D40-A17E-21DD6C40948E}" dt="2022-07-18T16:23:07.472" v="1243" actId="2696"/>
        <pc:sldMkLst>
          <pc:docMk/>
          <pc:sldMk cId="905148719" sldId="942"/>
        </pc:sldMkLst>
      </pc:sldChg>
      <pc:sldChg chg="del">
        <pc:chgData name="Kelly Stokes" userId="3e5c5154-569e-4d81-aa91-4f91841cdfa9" providerId="ADAL" clId="{96C1C955-2468-4D40-A17E-21DD6C40948E}" dt="2022-07-18T16:23:07.472" v="1243" actId="2696"/>
        <pc:sldMkLst>
          <pc:docMk/>
          <pc:sldMk cId="1076521221" sldId="943"/>
        </pc:sldMkLst>
      </pc:sldChg>
      <pc:sldChg chg="del">
        <pc:chgData name="Kelly Stokes" userId="3e5c5154-569e-4d81-aa91-4f91841cdfa9" providerId="ADAL" clId="{96C1C955-2468-4D40-A17E-21DD6C40948E}" dt="2022-07-18T16:23:07.472" v="1243" actId="2696"/>
        <pc:sldMkLst>
          <pc:docMk/>
          <pc:sldMk cId="2559646775" sldId="944"/>
        </pc:sldMkLst>
      </pc:sldChg>
      <pc:sldChg chg="del">
        <pc:chgData name="Kelly Stokes" userId="3e5c5154-569e-4d81-aa91-4f91841cdfa9" providerId="ADAL" clId="{96C1C955-2468-4D40-A17E-21DD6C40948E}" dt="2022-07-18T16:23:07.472" v="1243" actId="2696"/>
        <pc:sldMkLst>
          <pc:docMk/>
          <pc:sldMk cId="1351046891" sldId="945"/>
        </pc:sldMkLst>
      </pc:sldChg>
      <pc:sldChg chg="del">
        <pc:chgData name="Kelly Stokes" userId="3e5c5154-569e-4d81-aa91-4f91841cdfa9" providerId="ADAL" clId="{96C1C955-2468-4D40-A17E-21DD6C40948E}" dt="2022-07-18T16:23:07.472" v="1243" actId="2696"/>
        <pc:sldMkLst>
          <pc:docMk/>
          <pc:sldMk cId="1168489118" sldId="946"/>
        </pc:sldMkLst>
      </pc:sldChg>
      <pc:sldChg chg="del">
        <pc:chgData name="Kelly Stokes" userId="3e5c5154-569e-4d81-aa91-4f91841cdfa9" providerId="ADAL" clId="{96C1C955-2468-4D40-A17E-21DD6C40948E}" dt="2022-07-18T16:23:07.472" v="1243" actId="2696"/>
        <pc:sldMkLst>
          <pc:docMk/>
          <pc:sldMk cId="2277766058" sldId="947"/>
        </pc:sldMkLst>
      </pc:sldChg>
      <pc:sldChg chg="del">
        <pc:chgData name="Kelly Stokes" userId="3e5c5154-569e-4d81-aa91-4f91841cdfa9" providerId="ADAL" clId="{96C1C955-2468-4D40-A17E-21DD6C40948E}" dt="2022-07-18T16:23:07.472" v="1243" actId="2696"/>
        <pc:sldMkLst>
          <pc:docMk/>
          <pc:sldMk cId="1441744216" sldId="948"/>
        </pc:sldMkLst>
      </pc:sldChg>
      <pc:sldChg chg="del">
        <pc:chgData name="Kelly Stokes" userId="3e5c5154-569e-4d81-aa91-4f91841cdfa9" providerId="ADAL" clId="{96C1C955-2468-4D40-A17E-21DD6C40948E}" dt="2022-07-18T16:23:07.472" v="1243" actId="2696"/>
        <pc:sldMkLst>
          <pc:docMk/>
          <pc:sldMk cId="3664283954" sldId="949"/>
        </pc:sldMkLst>
      </pc:sldChg>
      <pc:sldChg chg="del">
        <pc:chgData name="Kelly Stokes" userId="3e5c5154-569e-4d81-aa91-4f91841cdfa9" providerId="ADAL" clId="{96C1C955-2468-4D40-A17E-21DD6C40948E}" dt="2022-07-18T16:23:07.472" v="1243" actId="2696"/>
        <pc:sldMkLst>
          <pc:docMk/>
          <pc:sldMk cId="3653857552" sldId="950"/>
        </pc:sldMkLst>
      </pc:sldChg>
      <pc:sldChg chg="del">
        <pc:chgData name="Kelly Stokes" userId="3e5c5154-569e-4d81-aa91-4f91841cdfa9" providerId="ADAL" clId="{96C1C955-2468-4D40-A17E-21DD6C40948E}" dt="2022-07-18T16:23:07.472" v="1243" actId="2696"/>
        <pc:sldMkLst>
          <pc:docMk/>
          <pc:sldMk cId="3764474803" sldId="951"/>
        </pc:sldMkLst>
      </pc:sldChg>
      <pc:sldChg chg="del">
        <pc:chgData name="Kelly Stokes" userId="3e5c5154-569e-4d81-aa91-4f91841cdfa9" providerId="ADAL" clId="{96C1C955-2468-4D40-A17E-21DD6C40948E}" dt="2022-07-18T16:23:07.472" v="1243" actId="2696"/>
        <pc:sldMkLst>
          <pc:docMk/>
          <pc:sldMk cId="503653770" sldId="952"/>
        </pc:sldMkLst>
      </pc:sldChg>
      <pc:sldChg chg="del">
        <pc:chgData name="Kelly Stokes" userId="3e5c5154-569e-4d81-aa91-4f91841cdfa9" providerId="ADAL" clId="{96C1C955-2468-4D40-A17E-21DD6C40948E}" dt="2022-07-18T16:23:07.472" v="1243" actId="2696"/>
        <pc:sldMkLst>
          <pc:docMk/>
          <pc:sldMk cId="907027120" sldId="953"/>
        </pc:sldMkLst>
      </pc:sldChg>
      <pc:sldChg chg="del">
        <pc:chgData name="Kelly Stokes" userId="3e5c5154-569e-4d81-aa91-4f91841cdfa9" providerId="ADAL" clId="{96C1C955-2468-4D40-A17E-21DD6C40948E}" dt="2022-07-18T16:23:07.472" v="1243" actId="2696"/>
        <pc:sldMkLst>
          <pc:docMk/>
          <pc:sldMk cId="2868735150" sldId="954"/>
        </pc:sldMkLst>
      </pc:sldChg>
      <pc:sldChg chg="del">
        <pc:chgData name="Kelly Stokes" userId="3e5c5154-569e-4d81-aa91-4f91841cdfa9" providerId="ADAL" clId="{96C1C955-2468-4D40-A17E-21DD6C40948E}" dt="2022-07-18T16:23:07.472" v="1243" actId="2696"/>
        <pc:sldMkLst>
          <pc:docMk/>
          <pc:sldMk cId="1120418898" sldId="955"/>
        </pc:sldMkLst>
      </pc:sldChg>
      <pc:sldChg chg="del">
        <pc:chgData name="Kelly Stokes" userId="3e5c5154-569e-4d81-aa91-4f91841cdfa9" providerId="ADAL" clId="{96C1C955-2468-4D40-A17E-21DD6C40948E}" dt="2022-07-18T16:23:07.472" v="1243" actId="2696"/>
        <pc:sldMkLst>
          <pc:docMk/>
          <pc:sldMk cId="2731966126" sldId="957"/>
        </pc:sldMkLst>
      </pc:sldChg>
      <pc:sldChg chg="del">
        <pc:chgData name="Kelly Stokes" userId="3e5c5154-569e-4d81-aa91-4f91841cdfa9" providerId="ADAL" clId="{96C1C955-2468-4D40-A17E-21DD6C40948E}" dt="2022-07-18T16:23:07.472" v="1243" actId="2696"/>
        <pc:sldMkLst>
          <pc:docMk/>
          <pc:sldMk cId="3045716790" sldId="958"/>
        </pc:sldMkLst>
      </pc:sldChg>
      <pc:sldChg chg="del">
        <pc:chgData name="Kelly Stokes" userId="3e5c5154-569e-4d81-aa91-4f91841cdfa9" providerId="ADAL" clId="{96C1C955-2468-4D40-A17E-21DD6C40948E}" dt="2022-07-18T16:23:07.472" v="1243" actId="2696"/>
        <pc:sldMkLst>
          <pc:docMk/>
          <pc:sldMk cId="3673323038" sldId="960"/>
        </pc:sldMkLst>
      </pc:sldChg>
      <pc:sldChg chg="del">
        <pc:chgData name="Kelly Stokes" userId="3e5c5154-569e-4d81-aa91-4f91841cdfa9" providerId="ADAL" clId="{96C1C955-2468-4D40-A17E-21DD6C40948E}" dt="2022-07-18T16:23:07.472" v="1243" actId="2696"/>
        <pc:sldMkLst>
          <pc:docMk/>
          <pc:sldMk cId="3085521623" sldId="961"/>
        </pc:sldMkLst>
      </pc:sldChg>
      <pc:sldChg chg="del">
        <pc:chgData name="Kelly Stokes" userId="3e5c5154-569e-4d81-aa91-4f91841cdfa9" providerId="ADAL" clId="{96C1C955-2468-4D40-A17E-21DD6C40948E}" dt="2022-07-18T16:23:07.472" v="1243" actId="2696"/>
        <pc:sldMkLst>
          <pc:docMk/>
          <pc:sldMk cId="3488182158" sldId="963"/>
        </pc:sldMkLst>
      </pc:sldChg>
      <pc:sldChg chg="del">
        <pc:chgData name="Kelly Stokes" userId="3e5c5154-569e-4d81-aa91-4f91841cdfa9" providerId="ADAL" clId="{96C1C955-2468-4D40-A17E-21DD6C40948E}" dt="2022-07-18T16:23:07.472" v="1243" actId="2696"/>
        <pc:sldMkLst>
          <pc:docMk/>
          <pc:sldMk cId="3578160399" sldId="966"/>
        </pc:sldMkLst>
      </pc:sldChg>
      <pc:sldChg chg="del">
        <pc:chgData name="Kelly Stokes" userId="3e5c5154-569e-4d81-aa91-4f91841cdfa9" providerId="ADAL" clId="{96C1C955-2468-4D40-A17E-21DD6C40948E}" dt="2022-07-18T16:23:07.472" v="1243" actId="2696"/>
        <pc:sldMkLst>
          <pc:docMk/>
          <pc:sldMk cId="633047545" sldId="969"/>
        </pc:sldMkLst>
      </pc:sldChg>
      <pc:sldChg chg="del">
        <pc:chgData name="Kelly Stokes" userId="3e5c5154-569e-4d81-aa91-4f91841cdfa9" providerId="ADAL" clId="{96C1C955-2468-4D40-A17E-21DD6C40948E}" dt="2022-07-18T16:23:07.472" v="1243" actId="2696"/>
        <pc:sldMkLst>
          <pc:docMk/>
          <pc:sldMk cId="3969541489" sldId="972"/>
        </pc:sldMkLst>
      </pc:sldChg>
      <pc:sldChg chg="del">
        <pc:chgData name="Kelly Stokes" userId="3e5c5154-569e-4d81-aa91-4f91841cdfa9" providerId="ADAL" clId="{96C1C955-2468-4D40-A17E-21DD6C40948E}" dt="2022-07-18T16:23:07.472" v="1243" actId="2696"/>
        <pc:sldMkLst>
          <pc:docMk/>
          <pc:sldMk cId="3345565329" sldId="973"/>
        </pc:sldMkLst>
      </pc:sldChg>
      <pc:sldChg chg="del">
        <pc:chgData name="Kelly Stokes" userId="3e5c5154-569e-4d81-aa91-4f91841cdfa9" providerId="ADAL" clId="{96C1C955-2468-4D40-A17E-21DD6C40948E}" dt="2022-07-18T16:23:07.472" v="1243" actId="2696"/>
        <pc:sldMkLst>
          <pc:docMk/>
          <pc:sldMk cId="175213819" sldId="974"/>
        </pc:sldMkLst>
      </pc:sldChg>
      <pc:sldChg chg="del">
        <pc:chgData name="Kelly Stokes" userId="3e5c5154-569e-4d81-aa91-4f91841cdfa9" providerId="ADAL" clId="{96C1C955-2468-4D40-A17E-21DD6C40948E}" dt="2022-07-18T16:23:07.472" v="1243" actId="2696"/>
        <pc:sldMkLst>
          <pc:docMk/>
          <pc:sldMk cId="1971133262" sldId="975"/>
        </pc:sldMkLst>
      </pc:sldChg>
      <pc:sldChg chg="del">
        <pc:chgData name="Kelly Stokes" userId="3e5c5154-569e-4d81-aa91-4f91841cdfa9" providerId="ADAL" clId="{96C1C955-2468-4D40-A17E-21DD6C40948E}" dt="2022-07-18T16:23:07.472" v="1243" actId="2696"/>
        <pc:sldMkLst>
          <pc:docMk/>
          <pc:sldMk cId="2449227933" sldId="976"/>
        </pc:sldMkLst>
      </pc:sldChg>
      <pc:sldChg chg="del">
        <pc:chgData name="Kelly Stokes" userId="3e5c5154-569e-4d81-aa91-4f91841cdfa9" providerId="ADAL" clId="{96C1C955-2468-4D40-A17E-21DD6C40948E}" dt="2022-07-18T16:23:07.472" v="1243" actId="2696"/>
        <pc:sldMkLst>
          <pc:docMk/>
          <pc:sldMk cId="422159917" sldId="977"/>
        </pc:sldMkLst>
      </pc:sldChg>
      <pc:sldChg chg="del">
        <pc:chgData name="Kelly Stokes" userId="3e5c5154-569e-4d81-aa91-4f91841cdfa9" providerId="ADAL" clId="{96C1C955-2468-4D40-A17E-21DD6C40948E}" dt="2022-07-18T16:23:07.472" v="1243" actId="2696"/>
        <pc:sldMkLst>
          <pc:docMk/>
          <pc:sldMk cId="4184224474" sldId="978"/>
        </pc:sldMkLst>
      </pc:sldChg>
      <pc:sldChg chg="del">
        <pc:chgData name="Kelly Stokes" userId="3e5c5154-569e-4d81-aa91-4f91841cdfa9" providerId="ADAL" clId="{96C1C955-2468-4D40-A17E-21DD6C40948E}" dt="2022-07-18T16:23:07.472" v="1243" actId="2696"/>
        <pc:sldMkLst>
          <pc:docMk/>
          <pc:sldMk cId="695346226" sldId="979"/>
        </pc:sldMkLst>
      </pc:sldChg>
      <pc:sldChg chg="del">
        <pc:chgData name="Kelly Stokes" userId="3e5c5154-569e-4d81-aa91-4f91841cdfa9" providerId="ADAL" clId="{96C1C955-2468-4D40-A17E-21DD6C40948E}" dt="2022-07-18T16:23:07.472" v="1243" actId="2696"/>
        <pc:sldMkLst>
          <pc:docMk/>
          <pc:sldMk cId="2800150071" sldId="980"/>
        </pc:sldMkLst>
      </pc:sldChg>
      <pc:sldChg chg="del">
        <pc:chgData name="Kelly Stokes" userId="3e5c5154-569e-4d81-aa91-4f91841cdfa9" providerId="ADAL" clId="{96C1C955-2468-4D40-A17E-21DD6C40948E}" dt="2022-07-18T16:23:07.472" v="1243" actId="2696"/>
        <pc:sldMkLst>
          <pc:docMk/>
          <pc:sldMk cId="4232941217" sldId="981"/>
        </pc:sldMkLst>
      </pc:sldChg>
      <pc:sldChg chg="del">
        <pc:chgData name="Kelly Stokes" userId="3e5c5154-569e-4d81-aa91-4f91841cdfa9" providerId="ADAL" clId="{96C1C955-2468-4D40-A17E-21DD6C40948E}" dt="2022-07-18T16:23:07.472" v="1243" actId="2696"/>
        <pc:sldMkLst>
          <pc:docMk/>
          <pc:sldMk cId="1599217841" sldId="982"/>
        </pc:sldMkLst>
      </pc:sldChg>
      <pc:sldChg chg="del">
        <pc:chgData name="Kelly Stokes" userId="3e5c5154-569e-4d81-aa91-4f91841cdfa9" providerId="ADAL" clId="{96C1C955-2468-4D40-A17E-21DD6C40948E}" dt="2022-07-18T16:23:07.472" v="1243" actId="2696"/>
        <pc:sldMkLst>
          <pc:docMk/>
          <pc:sldMk cId="2409922573" sldId="983"/>
        </pc:sldMkLst>
      </pc:sldChg>
      <pc:sldChg chg="del">
        <pc:chgData name="Kelly Stokes" userId="3e5c5154-569e-4d81-aa91-4f91841cdfa9" providerId="ADAL" clId="{96C1C955-2468-4D40-A17E-21DD6C40948E}" dt="2022-07-18T16:23:07.472" v="1243" actId="2696"/>
        <pc:sldMkLst>
          <pc:docMk/>
          <pc:sldMk cId="2222746115" sldId="984"/>
        </pc:sldMkLst>
      </pc:sldChg>
      <pc:sldChg chg="del">
        <pc:chgData name="Kelly Stokes" userId="3e5c5154-569e-4d81-aa91-4f91841cdfa9" providerId="ADAL" clId="{96C1C955-2468-4D40-A17E-21DD6C40948E}" dt="2022-07-18T16:23:07.472" v="1243" actId="2696"/>
        <pc:sldMkLst>
          <pc:docMk/>
          <pc:sldMk cId="3401097752" sldId="985"/>
        </pc:sldMkLst>
      </pc:sldChg>
      <pc:sldChg chg="del">
        <pc:chgData name="Kelly Stokes" userId="3e5c5154-569e-4d81-aa91-4f91841cdfa9" providerId="ADAL" clId="{96C1C955-2468-4D40-A17E-21DD6C40948E}" dt="2022-07-18T16:23:07.472" v="1243" actId="2696"/>
        <pc:sldMkLst>
          <pc:docMk/>
          <pc:sldMk cId="2535836614" sldId="986"/>
        </pc:sldMkLst>
      </pc:sldChg>
      <pc:sldChg chg="del">
        <pc:chgData name="Kelly Stokes" userId="3e5c5154-569e-4d81-aa91-4f91841cdfa9" providerId="ADAL" clId="{96C1C955-2468-4D40-A17E-21DD6C40948E}" dt="2022-07-18T16:23:07.472" v="1243" actId="2696"/>
        <pc:sldMkLst>
          <pc:docMk/>
          <pc:sldMk cId="2944677785" sldId="987"/>
        </pc:sldMkLst>
      </pc:sldChg>
      <pc:sldChg chg="del">
        <pc:chgData name="Kelly Stokes" userId="3e5c5154-569e-4d81-aa91-4f91841cdfa9" providerId="ADAL" clId="{96C1C955-2468-4D40-A17E-21DD6C40948E}" dt="2022-07-18T16:23:07.472" v="1243" actId="2696"/>
        <pc:sldMkLst>
          <pc:docMk/>
          <pc:sldMk cId="4066969611" sldId="988"/>
        </pc:sldMkLst>
      </pc:sldChg>
      <pc:sldChg chg="del">
        <pc:chgData name="Kelly Stokes" userId="3e5c5154-569e-4d81-aa91-4f91841cdfa9" providerId="ADAL" clId="{96C1C955-2468-4D40-A17E-21DD6C40948E}" dt="2022-07-18T16:23:07.472" v="1243" actId="2696"/>
        <pc:sldMkLst>
          <pc:docMk/>
          <pc:sldMk cId="3823051551" sldId="989"/>
        </pc:sldMkLst>
      </pc:sldChg>
      <pc:sldChg chg="del">
        <pc:chgData name="Kelly Stokes" userId="3e5c5154-569e-4d81-aa91-4f91841cdfa9" providerId="ADAL" clId="{96C1C955-2468-4D40-A17E-21DD6C40948E}" dt="2022-07-18T16:23:07.472" v="1243" actId="2696"/>
        <pc:sldMkLst>
          <pc:docMk/>
          <pc:sldMk cId="187952233" sldId="990"/>
        </pc:sldMkLst>
      </pc:sldChg>
      <pc:sldChg chg="del">
        <pc:chgData name="Kelly Stokes" userId="3e5c5154-569e-4d81-aa91-4f91841cdfa9" providerId="ADAL" clId="{96C1C955-2468-4D40-A17E-21DD6C40948E}" dt="2022-07-18T16:23:07.472" v="1243" actId="2696"/>
        <pc:sldMkLst>
          <pc:docMk/>
          <pc:sldMk cId="1155383024" sldId="991"/>
        </pc:sldMkLst>
      </pc:sldChg>
      <pc:sldChg chg="del">
        <pc:chgData name="Kelly Stokes" userId="3e5c5154-569e-4d81-aa91-4f91841cdfa9" providerId="ADAL" clId="{96C1C955-2468-4D40-A17E-21DD6C40948E}" dt="2022-07-18T16:23:07.472" v="1243" actId="2696"/>
        <pc:sldMkLst>
          <pc:docMk/>
          <pc:sldMk cId="1474075152" sldId="992"/>
        </pc:sldMkLst>
      </pc:sldChg>
      <pc:sldChg chg="del">
        <pc:chgData name="Kelly Stokes" userId="3e5c5154-569e-4d81-aa91-4f91841cdfa9" providerId="ADAL" clId="{96C1C955-2468-4D40-A17E-21DD6C40948E}" dt="2022-07-18T16:23:07.472" v="1243" actId="2696"/>
        <pc:sldMkLst>
          <pc:docMk/>
          <pc:sldMk cId="3272721641" sldId="993"/>
        </pc:sldMkLst>
      </pc:sldChg>
      <pc:sldChg chg="del">
        <pc:chgData name="Kelly Stokes" userId="3e5c5154-569e-4d81-aa91-4f91841cdfa9" providerId="ADAL" clId="{96C1C955-2468-4D40-A17E-21DD6C40948E}" dt="2022-07-18T16:23:07.472" v="1243" actId="2696"/>
        <pc:sldMkLst>
          <pc:docMk/>
          <pc:sldMk cId="782319460" sldId="994"/>
        </pc:sldMkLst>
      </pc:sldChg>
      <pc:sldChg chg="del">
        <pc:chgData name="Kelly Stokes" userId="3e5c5154-569e-4d81-aa91-4f91841cdfa9" providerId="ADAL" clId="{96C1C955-2468-4D40-A17E-21DD6C40948E}" dt="2022-07-18T16:23:07.472" v="1243" actId="2696"/>
        <pc:sldMkLst>
          <pc:docMk/>
          <pc:sldMk cId="1253199260" sldId="995"/>
        </pc:sldMkLst>
      </pc:sldChg>
      <pc:sldChg chg="del">
        <pc:chgData name="Kelly Stokes" userId="3e5c5154-569e-4d81-aa91-4f91841cdfa9" providerId="ADAL" clId="{96C1C955-2468-4D40-A17E-21DD6C40948E}" dt="2022-07-18T16:23:07.472" v="1243" actId="2696"/>
        <pc:sldMkLst>
          <pc:docMk/>
          <pc:sldMk cId="266018335" sldId="996"/>
        </pc:sldMkLst>
      </pc:sldChg>
      <pc:sldChg chg="del">
        <pc:chgData name="Kelly Stokes" userId="3e5c5154-569e-4d81-aa91-4f91841cdfa9" providerId="ADAL" clId="{96C1C955-2468-4D40-A17E-21DD6C40948E}" dt="2022-07-18T16:23:07.472" v="1243" actId="2696"/>
        <pc:sldMkLst>
          <pc:docMk/>
          <pc:sldMk cId="2804560449" sldId="997"/>
        </pc:sldMkLst>
      </pc:sldChg>
      <pc:sldChg chg="del">
        <pc:chgData name="Kelly Stokes" userId="3e5c5154-569e-4d81-aa91-4f91841cdfa9" providerId="ADAL" clId="{96C1C955-2468-4D40-A17E-21DD6C40948E}" dt="2022-07-18T16:23:07.472" v="1243" actId="2696"/>
        <pc:sldMkLst>
          <pc:docMk/>
          <pc:sldMk cId="3277442249" sldId="998"/>
        </pc:sldMkLst>
      </pc:sldChg>
      <pc:sldChg chg="del">
        <pc:chgData name="Kelly Stokes" userId="3e5c5154-569e-4d81-aa91-4f91841cdfa9" providerId="ADAL" clId="{96C1C955-2468-4D40-A17E-21DD6C40948E}" dt="2022-07-18T16:23:07.472" v="1243" actId="2696"/>
        <pc:sldMkLst>
          <pc:docMk/>
          <pc:sldMk cId="696135940" sldId="999"/>
        </pc:sldMkLst>
      </pc:sldChg>
      <pc:sldChg chg="del">
        <pc:chgData name="Kelly Stokes" userId="3e5c5154-569e-4d81-aa91-4f91841cdfa9" providerId="ADAL" clId="{96C1C955-2468-4D40-A17E-21DD6C40948E}" dt="2022-07-18T16:23:07.472" v="1243" actId="2696"/>
        <pc:sldMkLst>
          <pc:docMk/>
          <pc:sldMk cId="2006899537" sldId="1000"/>
        </pc:sldMkLst>
      </pc:sldChg>
      <pc:sldChg chg="del">
        <pc:chgData name="Kelly Stokes" userId="3e5c5154-569e-4d81-aa91-4f91841cdfa9" providerId="ADAL" clId="{96C1C955-2468-4D40-A17E-21DD6C40948E}" dt="2022-07-18T16:23:07.472" v="1243" actId="2696"/>
        <pc:sldMkLst>
          <pc:docMk/>
          <pc:sldMk cId="2355981899" sldId="1001"/>
        </pc:sldMkLst>
      </pc:sldChg>
      <pc:sldChg chg="del">
        <pc:chgData name="Kelly Stokes" userId="3e5c5154-569e-4d81-aa91-4f91841cdfa9" providerId="ADAL" clId="{96C1C955-2468-4D40-A17E-21DD6C40948E}" dt="2022-07-18T16:23:07.472" v="1243" actId="2696"/>
        <pc:sldMkLst>
          <pc:docMk/>
          <pc:sldMk cId="523336771" sldId="1002"/>
        </pc:sldMkLst>
      </pc:sldChg>
      <pc:sldChg chg="del">
        <pc:chgData name="Kelly Stokes" userId="3e5c5154-569e-4d81-aa91-4f91841cdfa9" providerId="ADAL" clId="{96C1C955-2468-4D40-A17E-21DD6C40948E}" dt="2022-07-18T16:23:07.472" v="1243" actId="2696"/>
        <pc:sldMkLst>
          <pc:docMk/>
          <pc:sldMk cId="2086555371" sldId="1003"/>
        </pc:sldMkLst>
      </pc:sldChg>
      <pc:sldChg chg="del">
        <pc:chgData name="Kelly Stokes" userId="3e5c5154-569e-4d81-aa91-4f91841cdfa9" providerId="ADAL" clId="{96C1C955-2468-4D40-A17E-21DD6C40948E}" dt="2022-07-18T16:23:07.472" v="1243" actId="2696"/>
        <pc:sldMkLst>
          <pc:docMk/>
          <pc:sldMk cId="1518584072" sldId="1004"/>
        </pc:sldMkLst>
      </pc:sldChg>
      <pc:sldChg chg="del">
        <pc:chgData name="Kelly Stokes" userId="3e5c5154-569e-4d81-aa91-4f91841cdfa9" providerId="ADAL" clId="{96C1C955-2468-4D40-A17E-21DD6C40948E}" dt="2022-07-18T16:23:07.472" v="1243" actId="2696"/>
        <pc:sldMkLst>
          <pc:docMk/>
          <pc:sldMk cId="415789517" sldId="1005"/>
        </pc:sldMkLst>
      </pc:sldChg>
      <pc:sldChg chg="del">
        <pc:chgData name="Kelly Stokes" userId="3e5c5154-569e-4d81-aa91-4f91841cdfa9" providerId="ADAL" clId="{96C1C955-2468-4D40-A17E-21DD6C40948E}" dt="2022-07-18T16:23:07.472" v="1243" actId="2696"/>
        <pc:sldMkLst>
          <pc:docMk/>
          <pc:sldMk cId="1995466324" sldId="1006"/>
        </pc:sldMkLst>
      </pc:sldChg>
      <pc:sldChg chg="del">
        <pc:chgData name="Kelly Stokes" userId="3e5c5154-569e-4d81-aa91-4f91841cdfa9" providerId="ADAL" clId="{96C1C955-2468-4D40-A17E-21DD6C40948E}" dt="2022-07-18T16:23:07.472" v="1243" actId="2696"/>
        <pc:sldMkLst>
          <pc:docMk/>
          <pc:sldMk cId="1037324848" sldId="1007"/>
        </pc:sldMkLst>
      </pc:sldChg>
      <pc:sldChg chg="del">
        <pc:chgData name="Kelly Stokes" userId="3e5c5154-569e-4d81-aa91-4f91841cdfa9" providerId="ADAL" clId="{96C1C955-2468-4D40-A17E-21DD6C40948E}" dt="2022-07-18T16:23:07.472" v="1243" actId="2696"/>
        <pc:sldMkLst>
          <pc:docMk/>
          <pc:sldMk cId="2327796102" sldId="1008"/>
        </pc:sldMkLst>
      </pc:sldChg>
      <pc:sldChg chg="del">
        <pc:chgData name="Kelly Stokes" userId="3e5c5154-569e-4d81-aa91-4f91841cdfa9" providerId="ADAL" clId="{96C1C955-2468-4D40-A17E-21DD6C40948E}" dt="2022-07-18T16:23:07.472" v="1243" actId="2696"/>
        <pc:sldMkLst>
          <pc:docMk/>
          <pc:sldMk cId="2685980836" sldId="1009"/>
        </pc:sldMkLst>
      </pc:sldChg>
      <pc:sldChg chg="del">
        <pc:chgData name="Kelly Stokes" userId="3e5c5154-569e-4d81-aa91-4f91841cdfa9" providerId="ADAL" clId="{96C1C955-2468-4D40-A17E-21DD6C40948E}" dt="2022-07-18T16:23:07.472" v="1243" actId="2696"/>
        <pc:sldMkLst>
          <pc:docMk/>
          <pc:sldMk cId="2230331085" sldId="1010"/>
        </pc:sldMkLst>
      </pc:sldChg>
      <pc:sldChg chg="del">
        <pc:chgData name="Kelly Stokes" userId="3e5c5154-569e-4d81-aa91-4f91841cdfa9" providerId="ADAL" clId="{96C1C955-2468-4D40-A17E-21DD6C40948E}" dt="2022-07-18T16:23:07.472" v="1243" actId="2696"/>
        <pc:sldMkLst>
          <pc:docMk/>
          <pc:sldMk cId="1599534353" sldId="1011"/>
        </pc:sldMkLst>
      </pc:sldChg>
      <pc:sldChg chg="del">
        <pc:chgData name="Kelly Stokes" userId="3e5c5154-569e-4d81-aa91-4f91841cdfa9" providerId="ADAL" clId="{96C1C955-2468-4D40-A17E-21DD6C40948E}" dt="2022-07-18T16:23:07.472" v="1243" actId="2696"/>
        <pc:sldMkLst>
          <pc:docMk/>
          <pc:sldMk cId="2240253672" sldId="1012"/>
        </pc:sldMkLst>
      </pc:sldChg>
      <pc:sldChg chg="del">
        <pc:chgData name="Kelly Stokes" userId="3e5c5154-569e-4d81-aa91-4f91841cdfa9" providerId="ADAL" clId="{96C1C955-2468-4D40-A17E-21DD6C40948E}" dt="2022-07-18T16:23:07.472" v="1243" actId="2696"/>
        <pc:sldMkLst>
          <pc:docMk/>
          <pc:sldMk cId="3267845360" sldId="1013"/>
        </pc:sldMkLst>
      </pc:sldChg>
      <pc:sldChg chg="del">
        <pc:chgData name="Kelly Stokes" userId="3e5c5154-569e-4d81-aa91-4f91841cdfa9" providerId="ADAL" clId="{96C1C955-2468-4D40-A17E-21DD6C40948E}" dt="2022-07-18T16:23:07.472" v="1243" actId="2696"/>
        <pc:sldMkLst>
          <pc:docMk/>
          <pc:sldMk cId="404071017" sldId="1014"/>
        </pc:sldMkLst>
      </pc:sldChg>
      <pc:sldChg chg="del">
        <pc:chgData name="Kelly Stokes" userId="3e5c5154-569e-4d81-aa91-4f91841cdfa9" providerId="ADAL" clId="{96C1C955-2468-4D40-A17E-21DD6C40948E}" dt="2022-07-18T16:23:07.472" v="1243" actId="2696"/>
        <pc:sldMkLst>
          <pc:docMk/>
          <pc:sldMk cId="3385996836" sldId="1015"/>
        </pc:sldMkLst>
      </pc:sldChg>
      <pc:sldChg chg="del">
        <pc:chgData name="Kelly Stokes" userId="3e5c5154-569e-4d81-aa91-4f91841cdfa9" providerId="ADAL" clId="{96C1C955-2468-4D40-A17E-21DD6C40948E}" dt="2022-07-18T16:23:07.472" v="1243" actId="2696"/>
        <pc:sldMkLst>
          <pc:docMk/>
          <pc:sldMk cId="1915844285" sldId="1016"/>
        </pc:sldMkLst>
      </pc:sldChg>
      <pc:sldChg chg="del">
        <pc:chgData name="Kelly Stokes" userId="3e5c5154-569e-4d81-aa91-4f91841cdfa9" providerId="ADAL" clId="{96C1C955-2468-4D40-A17E-21DD6C40948E}" dt="2022-07-18T16:23:07.472" v="1243" actId="2696"/>
        <pc:sldMkLst>
          <pc:docMk/>
          <pc:sldMk cId="386645106" sldId="1017"/>
        </pc:sldMkLst>
      </pc:sldChg>
      <pc:sldChg chg="del">
        <pc:chgData name="Kelly Stokes" userId="3e5c5154-569e-4d81-aa91-4f91841cdfa9" providerId="ADAL" clId="{96C1C955-2468-4D40-A17E-21DD6C40948E}" dt="2022-07-18T16:23:07.472" v="1243" actId="2696"/>
        <pc:sldMkLst>
          <pc:docMk/>
          <pc:sldMk cId="3721170082" sldId="1018"/>
        </pc:sldMkLst>
      </pc:sldChg>
      <pc:sldChg chg="del">
        <pc:chgData name="Kelly Stokes" userId="3e5c5154-569e-4d81-aa91-4f91841cdfa9" providerId="ADAL" clId="{96C1C955-2468-4D40-A17E-21DD6C40948E}" dt="2022-07-18T16:23:07.472" v="1243" actId="2696"/>
        <pc:sldMkLst>
          <pc:docMk/>
          <pc:sldMk cId="1819985936" sldId="1019"/>
        </pc:sldMkLst>
      </pc:sldChg>
      <pc:sldChg chg="del">
        <pc:chgData name="Kelly Stokes" userId="3e5c5154-569e-4d81-aa91-4f91841cdfa9" providerId="ADAL" clId="{96C1C955-2468-4D40-A17E-21DD6C40948E}" dt="2022-07-18T16:23:07.472" v="1243" actId="2696"/>
        <pc:sldMkLst>
          <pc:docMk/>
          <pc:sldMk cId="2081611180" sldId="1020"/>
        </pc:sldMkLst>
      </pc:sldChg>
      <pc:sldChg chg="del">
        <pc:chgData name="Kelly Stokes" userId="3e5c5154-569e-4d81-aa91-4f91841cdfa9" providerId="ADAL" clId="{96C1C955-2468-4D40-A17E-21DD6C40948E}" dt="2022-07-18T16:23:07.472" v="1243" actId="2696"/>
        <pc:sldMkLst>
          <pc:docMk/>
          <pc:sldMk cId="3872733581" sldId="1021"/>
        </pc:sldMkLst>
      </pc:sldChg>
      <pc:sldChg chg="del">
        <pc:chgData name="Kelly Stokes" userId="3e5c5154-569e-4d81-aa91-4f91841cdfa9" providerId="ADAL" clId="{96C1C955-2468-4D40-A17E-21DD6C40948E}" dt="2022-07-18T16:23:07.472" v="1243" actId="2696"/>
        <pc:sldMkLst>
          <pc:docMk/>
          <pc:sldMk cId="3621088847" sldId="1022"/>
        </pc:sldMkLst>
      </pc:sldChg>
      <pc:sldChg chg="del">
        <pc:chgData name="Kelly Stokes" userId="3e5c5154-569e-4d81-aa91-4f91841cdfa9" providerId="ADAL" clId="{96C1C955-2468-4D40-A17E-21DD6C40948E}" dt="2022-07-18T16:23:07.472" v="1243" actId="2696"/>
        <pc:sldMkLst>
          <pc:docMk/>
          <pc:sldMk cId="419142269" sldId="1023"/>
        </pc:sldMkLst>
      </pc:sldChg>
      <pc:sldChg chg="del">
        <pc:chgData name="Kelly Stokes" userId="3e5c5154-569e-4d81-aa91-4f91841cdfa9" providerId="ADAL" clId="{96C1C955-2468-4D40-A17E-21DD6C40948E}" dt="2022-07-18T16:23:07.472" v="1243" actId="2696"/>
        <pc:sldMkLst>
          <pc:docMk/>
          <pc:sldMk cId="1002702723" sldId="1024"/>
        </pc:sldMkLst>
      </pc:sldChg>
      <pc:sldChg chg="del">
        <pc:chgData name="Kelly Stokes" userId="3e5c5154-569e-4d81-aa91-4f91841cdfa9" providerId="ADAL" clId="{96C1C955-2468-4D40-A17E-21DD6C40948E}" dt="2022-07-18T16:23:07.472" v="1243" actId="2696"/>
        <pc:sldMkLst>
          <pc:docMk/>
          <pc:sldMk cId="3288972327" sldId="1025"/>
        </pc:sldMkLst>
      </pc:sldChg>
      <pc:sldChg chg="del">
        <pc:chgData name="Kelly Stokes" userId="3e5c5154-569e-4d81-aa91-4f91841cdfa9" providerId="ADAL" clId="{96C1C955-2468-4D40-A17E-21DD6C40948E}" dt="2022-07-18T16:23:07.472" v="1243" actId="2696"/>
        <pc:sldMkLst>
          <pc:docMk/>
          <pc:sldMk cId="1912361313" sldId="1026"/>
        </pc:sldMkLst>
      </pc:sldChg>
      <pc:sldChg chg="del">
        <pc:chgData name="Kelly Stokes" userId="3e5c5154-569e-4d81-aa91-4f91841cdfa9" providerId="ADAL" clId="{96C1C955-2468-4D40-A17E-21DD6C40948E}" dt="2022-07-18T16:23:07.472" v="1243" actId="2696"/>
        <pc:sldMkLst>
          <pc:docMk/>
          <pc:sldMk cId="3313193749" sldId="1027"/>
        </pc:sldMkLst>
      </pc:sldChg>
      <pc:sldChg chg="del">
        <pc:chgData name="Kelly Stokes" userId="3e5c5154-569e-4d81-aa91-4f91841cdfa9" providerId="ADAL" clId="{96C1C955-2468-4D40-A17E-21DD6C40948E}" dt="2022-07-18T16:23:07.472" v="1243" actId="2696"/>
        <pc:sldMkLst>
          <pc:docMk/>
          <pc:sldMk cId="611125296" sldId="1028"/>
        </pc:sldMkLst>
      </pc:sldChg>
      <pc:sldChg chg="del">
        <pc:chgData name="Kelly Stokes" userId="3e5c5154-569e-4d81-aa91-4f91841cdfa9" providerId="ADAL" clId="{96C1C955-2468-4D40-A17E-21DD6C40948E}" dt="2022-07-18T16:23:07.472" v="1243" actId="2696"/>
        <pc:sldMkLst>
          <pc:docMk/>
          <pc:sldMk cId="1696997931" sldId="1029"/>
        </pc:sldMkLst>
      </pc:sldChg>
      <pc:sldChg chg="del">
        <pc:chgData name="Kelly Stokes" userId="3e5c5154-569e-4d81-aa91-4f91841cdfa9" providerId="ADAL" clId="{96C1C955-2468-4D40-A17E-21DD6C40948E}" dt="2022-07-18T16:23:07.472" v="1243" actId="2696"/>
        <pc:sldMkLst>
          <pc:docMk/>
          <pc:sldMk cId="1093127066" sldId="1030"/>
        </pc:sldMkLst>
      </pc:sldChg>
      <pc:sldChg chg="del">
        <pc:chgData name="Kelly Stokes" userId="3e5c5154-569e-4d81-aa91-4f91841cdfa9" providerId="ADAL" clId="{96C1C955-2468-4D40-A17E-21DD6C40948E}" dt="2022-07-18T16:23:07.472" v="1243" actId="2696"/>
        <pc:sldMkLst>
          <pc:docMk/>
          <pc:sldMk cId="466496752" sldId="1032"/>
        </pc:sldMkLst>
      </pc:sldChg>
      <pc:sldChg chg="del">
        <pc:chgData name="Kelly Stokes" userId="3e5c5154-569e-4d81-aa91-4f91841cdfa9" providerId="ADAL" clId="{96C1C955-2468-4D40-A17E-21DD6C40948E}" dt="2022-07-18T16:23:07.472" v="1243" actId="2696"/>
        <pc:sldMkLst>
          <pc:docMk/>
          <pc:sldMk cId="3042350460" sldId="1033"/>
        </pc:sldMkLst>
      </pc:sldChg>
      <pc:sldChg chg="del">
        <pc:chgData name="Kelly Stokes" userId="3e5c5154-569e-4d81-aa91-4f91841cdfa9" providerId="ADAL" clId="{96C1C955-2468-4D40-A17E-21DD6C40948E}" dt="2022-07-18T16:23:07.472" v="1243" actId="2696"/>
        <pc:sldMkLst>
          <pc:docMk/>
          <pc:sldMk cId="278596788" sldId="1035"/>
        </pc:sldMkLst>
      </pc:sldChg>
      <pc:sldChg chg="del">
        <pc:chgData name="Kelly Stokes" userId="3e5c5154-569e-4d81-aa91-4f91841cdfa9" providerId="ADAL" clId="{96C1C955-2468-4D40-A17E-21DD6C40948E}" dt="2022-07-18T16:23:07.472" v="1243" actId="2696"/>
        <pc:sldMkLst>
          <pc:docMk/>
          <pc:sldMk cId="3390893295" sldId="1038"/>
        </pc:sldMkLst>
      </pc:sldChg>
      <pc:sldChg chg="del">
        <pc:chgData name="Kelly Stokes" userId="3e5c5154-569e-4d81-aa91-4f91841cdfa9" providerId="ADAL" clId="{96C1C955-2468-4D40-A17E-21DD6C40948E}" dt="2022-07-18T16:23:07.472" v="1243" actId="2696"/>
        <pc:sldMkLst>
          <pc:docMk/>
          <pc:sldMk cId="3668776728" sldId="1044"/>
        </pc:sldMkLst>
      </pc:sldChg>
      <pc:sldChg chg="del">
        <pc:chgData name="Kelly Stokes" userId="3e5c5154-569e-4d81-aa91-4f91841cdfa9" providerId="ADAL" clId="{96C1C955-2468-4D40-A17E-21DD6C40948E}" dt="2022-07-18T16:23:07.472" v="1243" actId="2696"/>
        <pc:sldMkLst>
          <pc:docMk/>
          <pc:sldMk cId="336979588" sldId="1045"/>
        </pc:sldMkLst>
      </pc:sldChg>
      <pc:sldChg chg="del">
        <pc:chgData name="Kelly Stokes" userId="3e5c5154-569e-4d81-aa91-4f91841cdfa9" providerId="ADAL" clId="{96C1C955-2468-4D40-A17E-21DD6C40948E}" dt="2022-07-18T16:23:07.472" v="1243" actId="2696"/>
        <pc:sldMkLst>
          <pc:docMk/>
          <pc:sldMk cId="3579701814" sldId="1046"/>
        </pc:sldMkLst>
      </pc:sldChg>
      <pc:sldChg chg="del">
        <pc:chgData name="Kelly Stokes" userId="3e5c5154-569e-4d81-aa91-4f91841cdfa9" providerId="ADAL" clId="{96C1C955-2468-4D40-A17E-21DD6C40948E}" dt="2022-07-18T16:23:07.472" v="1243" actId="2696"/>
        <pc:sldMkLst>
          <pc:docMk/>
          <pc:sldMk cId="346553357" sldId="1047"/>
        </pc:sldMkLst>
      </pc:sldChg>
      <pc:sldChg chg="del">
        <pc:chgData name="Kelly Stokes" userId="3e5c5154-569e-4d81-aa91-4f91841cdfa9" providerId="ADAL" clId="{96C1C955-2468-4D40-A17E-21DD6C40948E}" dt="2022-07-18T16:23:07.472" v="1243" actId="2696"/>
        <pc:sldMkLst>
          <pc:docMk/>
          <pc:sldMk cId="2991569651" sldId="1048"/>
        </pc:sldMkLst>
      </pc:sldChg>
      <pc:sldChg chg="del">
        <pc:chgData name="Kelly Stokes" userId="3e5c5154-569e-4d81-aa91-4f91841cdfa9" providerId="ADAL" clId="{96C1C955-2468-4D40-A17E-21DD6C40948E}" dt="2022-07-18T16:23:07.472" v="1243" actId="2696"/>
        <pc:sldMkLst>
          <pc:docMk/>
          <pc:sldMk cId="3755093662" sldId="1049"/>
        </pc:sldMkLst>
      </pc:sldChg>
      <pc:sldChg chg="del">
        <pc:chgData name="Kelly Stokes" userId="3e5c5154-569e-4d81-aa91-4f91841cdfa9" providerId="ADAL" clId="{96C1C955-2468-4D40-A17E-21DD6C40948E}" dt="2022-07-18T16:23:07.472" v="1243" actId="2696"/>
        <pc:sldMkLst>
          <pc:docMk/>
          <pc:sldMk cId="2000748708" sldId="1050"/>
        </pc:sldMkLst>
      </pc:sldChg>
      <pc:sldChg chg="del">
        <pc:chgData name="Kelly Stokes" userId="3e5c5154-569e-4d81-aa91-4f91841cdfa9" providerId="ADAL" clId="{96C1C955-2468-4D40-A17E-21DD6C40948E}" dt="2022-07-18T16:23:07.472" v="1243" actId="2696"/>
        <pc:sldMkLst>
          <pc:docMk/>
          <pc:sldMk cId="3967638665" sldId="1051"/>
        </pc:sldMkLst>
      </pc:sldChg>
      <pc:sldChg chg="del">
        <pc:chgData name="Kelly Stokes" userId="3e5c5154-569e-4d81-aa91-4f91841cdfa9" providerId="ADAL" clId="{96C1C955-2468-4D40-A17E-21DD6C40948E}" dt="2022-07-18T16:23:07.472" v="1243" actId="2696"/>
        <pc:sldMkLst>
          <pc:docMk/>
          <pc:sldMk cId="2104727178" sldId="1052"/>
        </pc:sldMkLst>
      </pc:sldChg>
      <pc:sldChg chg="del">
        <pc:chgData name="Kelly Stokes" userId="3e5c5154-569e-4d81-aa91-4f91841cdfa9" providerId="ADAL" clId="{96C1C955-2468-4D40-A17E-21DD6C40948E}" dt="2022-07-18T16:23:07.472" v="1243" actId="2696"/>
        <pc:sldMkLst>
          <pc:docMk/>
          <pc:sldMk cId="3751384280" sldId="1053"/>
        </pc:sldMkLst>
      </pc:sldChg>
      <pc:sldChg chg="del">
        <pc:chgData name="Kelly Stokes" userId="3e5c5154-569e-4d81-aa91-4f91841cdfa9" providerId="ADAL" clId="{96C1C955-2468-4D40-A17E-21DD6C40948E}" dt="2022-07-18T16:23:07.472" v="1243" actId="2696"/>
        <pc:sldMkLst>
          <pc:docMk/>
          <pc:sldMk cId="3181875278" sldId="1054"/>
        </pc:sldMkLst>
      </pc:sldChg>
      <pc:sldChg chg="del">
        <pc:chgData name="Kelly Stokes" userId="3e5c5154-569e-4d81-aa91-4f91841cdfa9" providerId="ADAL" clId="{96C1C955-2468-4D40-A17E-21DD6C40948E}" dt="2022-07-18T16:23:07.472" v="1243" actId="2696"/>
        <pc:sldMkLst>
          <pc:docMk/>
          <pc:sldMk cId="3850141929" sldId="1055"/>
        </pc:sldMkLst>
      </pc:sldChg>
      <pc:sldChg chg="del">
        <pc:chgData name="Kelly Stokes" userId="3e5c5154-569e-4d81-aa91-4f91841cdfa9" providerId="ADAL" clId="{96C1C955-2468-4D40-A17E-21DD6C40948E}" dt="2022-07-18T16:23:07.472" v="1243" actId="2696"/>
        <pc:sldMkLst>
          <pc:docMk/>
          <pc:sldMk cId="2055336887" sldId="1056"/>
        </pc:sldMkLst>
      </pc:sldChg>
      <pc:sldChg chg="del">
        <pc:chgData name="Kelly Stokes" userId="3e5c5154-569e-4d81-aa91-4f91841cdfa9" providerId="ADAL" clId="{96C1C955-2468-4D40-A17E-21DD6C40948E}" dt="2022-07-18T16:23:07.472" v="1243" actId="2696"/>
        <pc:sldMkLst>
          <pc:docMk/>
          <pc:sldMk cId="4018903671" sldId="1057"/>
        </pc:sldMkLst>
      </pc:sldChg>
      <pc:sldChg chg="del">
        <pc:chgData name="Kelly Stokes" userId="3e5c5154-569e-4d81-aa91-4f91841cdfa9" providerId="ADAL" clId="{96C1C955-2468-4D40-A17E-21DD6C40948E}" dt="2022-07-18T16:23:07.472" v="1243" actId="2696"/>
        <pc:sldMkLst>
          <pc:docMk/>
          <pc:sldMk cId="1733294417" sldId="1058"/>
        </pc:sldMkLst>
      </pc:sldChg>
      <pc:sldChg chg="del">
        <pc:chgData name="Kelly Stokes" userId="3e5c5154-569e-4d81-aa91-4f91841cdfa9" providerId="ADAL" clId="{96C1C955-2468-4D40-A17E-21DD6C40948E}" dt="2022-07-18T16:23:07.472" v="1243" actId="2696"/>
        <pc:sldMkLst>
          <pc:docMk/>
          <pc:sldMk cId="1477765478" sldId="1059"/>
        </pc:sldMkLst>
      </pc:sldChg>
      <pc:sldChg chg="del">
        <pc:chgData name="Kelly Stokes" userId="3e5c5154-569e-4d81-aa91-4f91841cdfa9" providerId="ADAL" clId="{96C1C955-2468-4D40-A17E-21DD6C40948E}" dt="2022-07-18T16:23:07.472" v="1243" actId="2696"/>
        <pc:sldMkLst>
          <pc:docMk/>
          <pc:sldMk cId="245887393" sldId="1060"/>
        </pc:sldMkLst>
      </pc:sldChg>
      <pc:sldChg chg="del">
        <pc:chgData name="Kelly Stokes" userId="3e5c5154-569e-4d81-aa91-4f91841cdfa9" providerId="ADAL" clId="{96C1C955-2468-4D40-A17E-21DD6C40948E}" dt="2022-07-18T16:23:07.472" v="1243" actId="2696"/>
        <pc:sldMkLst>
          <pc:docMk/>
          <pc:sldMk cId="2231942323" sldId="1061"/>
        </pc:sldMkLst>
      </pc:sldChg>
      <pc:sldChg chg="del">
        <pc:chgData name="Kelly Stokes" userId="3e5c5154-569e-4d81-aa91-4f91841cdfa9" providerId="ADAL" clId="{96C1C955-2468-4D40-A17E-21DD6C40948E}" dt="2022-07-18T16:23:07.472" v="1243" actId="2696"/>
        <pc:sldMkLst>
          <pc:docMk/>
          <pc:sldMk cId="2569723928" sldId="1062"/>
        </pc:sldMkLst>
      </pc:sldChg>
      <pc:sldChg chg="del">
        <pc:chgData name="Kelly Stokes" userId="3e5c5154-569e-4d81-aa91-4f91841cdfa9" providerId="ADAL" clId="{96C1C955-2468-4D40-A17E-21DD6C40948E}" dt="2022-07-18T16:23:07.472" v="1243" actId="2696"/>
        <pc:sldMkLst>
          <pc:docMk/>
          <pc:sldMk cId="3964895967" sldId="1063"/>
        </pc:sldMkLst>
      </pc:sldChg>
      <pc:sldChg chg="del">
        <pc:chgData name="Kelly Stokes" userId="3e5c5154-569e-4d81-aa91-4f91841cdfa9" providerId="ADAL" clId="{96C1C955-2468-4D40-A17E-21DD6C40948E}" dt="2022-07-18T16:23:07.472" v="1243" actId="2696"/>
        <pc:sldMkLst>
          <pc:docMk/>
          <pc:sldMk cId="1986350362" sldId="1064"/>
        </pc:sldMkLst>
      </pc:sldChg>
      <pc:sldChg chg="del">
        <pc:chgData name="Kelly Stokes" userId="3e5c5154-569e-4d81-aa91-4f91841cdfa9" providerId="ADAL" clId="{96C1C955-2468-4D40-A17E-21DD6C40948E}" dt="2022-07-18T16:23:07.472" v="1243" actId="2696"/>
        <pc:sldMkLst>
          <pc:docMk/>
          <pc:sldMk cId="3522625045" sldId="1065"/>
        </pc:sldMkLst>
      </pc:sldChg>
      <pc:sldChg chg="del">
        <pc:chgData name="Kelly Stokes" userId="3e5c5154-569e-4d81-aa91-4f91841cdfa9" providerId="ADAL" clId="{96C1C955-2468-4D40-A17E-21DD6C40948E}" dt="2022-07-18T16:23:07.472" v="1243" actId="2696"/>
        <pc:sldMkLst>
          <pc:docMk/>
          <pc:sldMk cId="1247721708" sldId="1066"/>
        </pc:sldMkLst>
      </pc:sldChg>
      <pc:sldChg chg="del">
        <pc:chgData name="Kelly Stokes" userId="3e5c5154-569e-4d81-aa91-4f91841cdfa9" providerId="ADAL" clId="{96C1C955-2468-4D40-A17E-21DD6C40948E}" dt="2022-07-18T16:23:07.472" v="1243" actId="2696"/>
        <pc:sldMkLst>
          <pc:docMk/>
          <pc:sldMk cId="2298851822" sldId="1067"/>
        </pc:sldMkLst>
      </pc:sldChg>
      <pc:sldChg chg="del">
        <pc:chgData name="Kelly Stokes" userId="3e5c5154-569e-4d81-aa91-4f91841cdfa9" providerId="ADAL" clId="{96C1C955-2468-4D40-A17E-21DD6C40948E}" dt="2022-07-18T16:23:07.472" v="1243" actId="2696"/>
        <pc:sldMkLst>
          <pc:docMk/>
          <pc:sldMk cId="2163591851" sldId="1068"/>
        </pc:sldMkLst>
      </pc:sldChg>
      <pc:sldChg chg="del">
        <pc:chgData name="Kelly Stokes" userId="3e5c5154-569e-4d81-aa91-4f91841cdfa9" providerId="ADAL" clId="{96C1C955-2468-4D40-A17E-21DD6C40948E}" dt="2022-07-18T16:23:07.472" v="1243" actId="2696"/>
        <pc:sldMkLst>
          <pc:docMk/>
          <pc:sldMk cId="2317263873" sldId="1069"/>
        </pc:sldMkLst>
      </pc:sldChg>
      <pc:sldChg chg="del">
        <pc:chgData name="Kelly Stokes" userId="3e5c5154-569e-4d81-aa91-4f91841cdfa9" providerId="ADAL" clId="{96C1C955-2468-4D40-A17E-21DD6C40948E}" dt="2022-07-18T16:23:07.472" v="1243" actId="2696"/>
        <pc:sldMkLst>
          <pc:docMk/>
          <pc:sldMk cId="3231687246" sldId="1070"/>
        </pc:sldMkLst>
      </pc:sldChg>
      <pc:sldChg chg="del">
        <pc:chgData name="Kelly Stokes" userId="3e5c5154-569e-4d81-aa91-4f91841cdfa9" providerId="ADAL" clId="{96C1C955-2468-4D40-A17E-21DD6C40948E}" dt="2022-07-18T16:23:07.472" v="1243" actId="2696"/>
        <pc:sldMkLst>
          <pc:docMk/>
          <pc:sldMk cId="1300307435" sldId="1071"/>
        </pc:sldMkLst>
      </pc:sldChg>
      <pc:sldChg chg="del">
        <pc:chgData name="Kelly Stokes" userId="3e5c5154-569e-4d81-aa91-4f91841cdfa9" providerId="ADAL" clId="{96C1C955-2468-4D40-A17E-21DD6C40948E}" dt="2022-07-18T16:23:07.472" v="1243" actId="2696"/>
        <pc:sldMkLst>
          <pc:docMk/>
          <pc:sldMk cId="3285711483" sldId="1072"/>
        </pc:sldMkLst>
      </pc:sldChg>
      <pc:sldChg chg="del">
        <pc:chgData name="Kelly Stokes" userId="3e5c5154-569e-4d81-aa91-4f91841cdfa9" providerId="ADAL" clId="{96C1C955-2468-4D40-A17E-21DD6C40948E}" dt="2022-07-18T16:23:07.472" v="1243" actId="2696"/>
        <pc:sldMkLst>
          <pc:docMk/>
          <pc:sldMk cId="4172605673" sldId="1073"/>
        </pc:sldMkLst>
      </pc:sldChg>
      <pc:sldChg chg="del">
        <pc:chgData name="Kelly Stokes" userId="3e5c5154-569e-4d81-aa91-4f91841cdfa9" providerId="ADAL" clId="{96C1C955-2468-4D40-A17E-21DD6C40948E}" dt="2022-07-18T16:23:07.472" v="1243" actId="2696"/>
        <pc:sldMkLst>
          <pc:docMk/>
          <pc:sldMk cId="961565742" sldId="1074"/>
        </pc:sldMkLst>
      </pc:sldChg>
      <pc:sldChg chg="del">
        <pc:chgData name="Kelly Stokes" userId="3e5c5154-569e-4d81-aa91-4f91841cdfa9" providerId="ADAL" clId="{96C1C955-2468-4D40-A17E-21DD6C40948E}" dt="2022-07-18T16:23:07.472" v="1243" actId="2696"/>
        <pc:sldMkLst>
          <pc:docMk/>
          <pc:sldMk cId="2973786523" sldId="1075"/>
        </pc:sldMkLst>
      </pc:sldChg>
      <pc:sldChg chg="del">
        <pc:chgData name="Kelly Stokes" userId="3e5c5154-569e-4d81-aa91-4f91841cdfa9" providerId="ADAL" clId="{96C1C955-2468-4D40-A17E-21DD6C40948E}" dt="2022-07-18T16:23:07.472" v="1243" actId="2696"/>
        <pc:sldMkLst>
          <pc:docMk/>
          <pc:sldMk cId="1797060870" sldId="1076"/>
        </pc:sldMkLst>
      </pc:sldChg>
      <pc:sldChg chg="del">
        <pc:chgData name="Kelly Stokes" userId="3e5c5154-569e-4d81-aa91-4f91841cdfa9" providerId="ADAL" clId="{96C1C955-2468-4D40-A17E-21DD6C40948E}" dt="2022-07-18T16:23:07.472" v="1243" actId="2696"/>
        <pc:sldMkLst>
          <pc:docMk/>
          <pc:sldMk cId="1899174947" sldId="1077"/>
        </pc:sldMkLst>
      </pc:sldChg>
      <pc:sldChg chg="del">
        <pc:chgData name="Kelly Stokes" userId="3e5c5154-569e-4d81-aa91-4f91841cdfa9" providerId="ADAL" clId="{96C1C955-2468-4D40-A17E-21DD6C40948E}" dt="2022-07-18T16:23:07.472" v="1243" actId="2696"/>
        <pc:sldMkLst>
          <pc:docMk/>
          <pc:sldMk cId="4262297322" sldId="1078"/>
        </pc:sldMkLst>
      </pc:sldChg>
      <pc:sldChg chg="del">
        <pc:chgData name="Kelly Stokes" userId="3e5c5154-569e-4d81-aa91-4f91841cdfa9" providerId="ADAL" clId="{96C1C955-2468-4D40-A17E-21DD6C40948E}" dt="2022-07-18T16:23:07.472" v="1243" actId="2696"/>
        <pc:sldMkLst>
          <pc:docMk/>
          <pc:sldMk cId="863434481" sldId="1079"/>
        </pc:sldMkLst>
      </pc:sldChg>
      <pc:sldChg chg="del">
        <pc:chgData name="Kelly Stokes" userId="3e5c5154-569e-4d81-aa91-4f91841cdfa9" providerId="ADAL" clId="{96C1C955-2468-4D40-A17E-21DD6C40948E}" dt="2022-07-18T16:23:07.472" v="1243" actId="2696"/>
        <pc:sldMkLst>
          <pc:docMk/>
          <pc:sldMk cId="2721734982" sldId="1080"/>
        </pc:sldMkLst>
      </pc:sldChg>
      <pc:sldChg chg="del">
        <pc:chgData name="Kelly Stokes" userId="3e5c5154-569e-4d81-aa91-4f91841cdfa9" providerId="ADAL" clId="{96C1C955-2468-4D40-A17E-21DD6C40948E}" dt="2022-07-18T16:23:07.472" v="1243" actId="2696"/>
        <pc:sldMkLst>
          <pc:docMk/>
          <pc:sldMk cId="663800862" sldId="1081"/>
        </pc:sldMkLst>
      </pc:sldChg>
      <pc:sldChg chg="del">
        <pc:chgData name="Kelly Stokes" userId="3e5c5154-569e-4d81-aa91-4f91841cdfa9" providerId="ADAL" clId="{96C1C955-2468-4D40-A17E-21DD6C40948E}" dt="2022-07-18T16:23:07.472" v="1243" actId="2696"/>
        <pc:sldMkLst>
          <pc:docMk/>
          <pc:sldMk cId="97967560" sldId="1082"/>
        </pc:sldMkLst>
      </pc:sldChg>
      <pc:sldChg chg="del">
        <pc:chgData name="Kelly Stokes" userId="3e5c5154-569e-4d81-aa91-4f91841cdfa9" providerId="ADAL" clId="{96C1C955-2468-4D40-A17E-21DD6C40948E}" dt="2022-07-18T16:23:07.472" v="1243" actId="2696"/>
        <pc:sldMkLst>
          <pc:docMk/>
          <pc:sldMk cId="1871763697" sldId="1083"/>
        </pc:sldMkLst>
      </pc:sldChg>
      <pc:sldChg chg="del">
        <pc:chgData name="Kelly Stokes" userId="3e5c5154-569e-4d81-aa91-4f91841cdfa9" providerId="ADAL" clId="{96C1C955-2468-4D40-A17E-21DD6C40948E}" dt="2022-07-18T16:23:07.472" v="1243" actId="2696"/>
        <pc:sldMkLst>
          <pc:docMk/>
          <pc:sldMk cId="1318556058" sldId="1084"/>
        </pc:sldMkLst>
      </pc:sldChg>
      <pc:sldChg chg="del">
        <pc:chgData name="Kelly Stokes" userId="3e5c5154-569e-4d81-aa91-4f91841cdfa9" providerId="ADAL" clId="{96C1C955-2468-4D40-A17E-21DD6C40948E}" dt="2022-07-18T16:23:07.472" v="1243" actId="2696"/>
        <pc:sldMkLst>
          <pc:docMk/>
          <pc:sldMk cId="1906135692" sldId="1085"/>
        </pc:sldMkLst>
      </pc:sldChg>
      <pc:sldChg chg="del">
        <pc:chgData name="Kelly Stokes" userId="3e5c5154-569e-4d81-aa91-4f91841cdfa9" providerId="ADAL" clId="{96C1C955-2468-4D40-A17E-21DD6C40948E}" dt="2022-07-18T16:23:07.472" v="1243" actId="2696"/>
        <pc:sldMkLst>
          <pc:docMk/>
          <pc:sldMk cId="2664133363" sldId="1086"/>
        </pc:sldMkLst>
      </pc:sldChg>
      <pc:sldChg chg="del">
        <pc:chgData name="Kelly Stokes" userId="3e5c5154-569e-4d81-aa91-4f91841cdfa9" providerId="ADAL" clId="{96C1C955-2468-4D40-A17E-21DD6C40948E}" dt="2022-07-18T16:23:07.472" v="1243" actId="2696"/>
        <pc:sldMkLst>
          <pc:docMk/>
          <pc:sldMk cId="3032555716" sldId="1088"/>
        </pc:sldMkLst>
      </pc:sldChg>
      <pc:sldChg chg="del">
        <pc:chgData name="Kelly Stokes" userId="3e5c5154-569e-4d81-aa91-4f91841cdfa9" providerId="ADAL" clId="{96C1C955-2468-4D40-A17E-21DD6C40948E}" dt="2022-07-18T16:23:07.472" v="1243" actId="2696"/>
        <pc:sldMkLst>
          <pc:docMk/>
          <pc:sldMk cId="230530353" sldId="1089"/>
        </pc:sldMkLst>
      </pc:sldChg>
      <pc:sldChg chg="del">
        <pc:chgData name="Kelly Stokes" userId="3e5c5154-569e-4d81-aa91-4f91841cdfa9" providerId="ADAL" clId="{96C1C955-2468-4D40-A17E-21DD6C40948E}" dt="2022-07-18T16:23:07.472" v="1243" actId="2696"/>
        <pc:sldMkLst>
          <pc:docMk/>
          <pc:sldMk cId="542896169" sldId="1090"/>
        </pc:sldMkLst>
      </pc:sldChg>
      <pc:sldChg chg="del">
        <pc:chgData name="Kelly Stokes" userId="3e5c5154-569e-4d81-aa91-4f91841cdfa9" providerId="ADAL" clId="{96C1C955-2468-4D40-A17E-21DD6C40948E}" dt="2022-07-18T16:23:07.472" v="1243" actId="2696"/>
        <pc:sldMkLst>
          <pc:docMk/>
          <pc:sldMk cId="2495251869" sldId="1091"/>
        </pc:sldMkLst>
      </pc:sldChg>
      <pc:sldChg chg="del">
        <pc:chgData name="Kelly Stokes" userId="3e5c5154-569e-4d81-aa91-4f91841cdfa9" providerId="ADAL" clId="{96C1C955-2468-4D40-A17E-21DD6C40948E}" dt="2022-07-18T16:23:07.472" v="1243" actId="2696"/>
        <pc:sldMkLst>
          <pc:docMk/>
          <pc:sldMk cId="2345268629" sldId="1092"/>
        </pc:sldMkLst>
      </pc:sldChg>
      <pc:sldChg chg="del">
        <pc:chgData name="Kelly Stokes" userId="3e5c5154-569e-4d81-aa91-4f91841cdfa9" providerId="ADAL" clId="{96C1C955-2468-4D40-A17E-21DD6C40948E}" dt="2022-07-18T16:23:07.472" v="1243" actId="2696"/>
        <pc:sldMkLst>
          <pc:docMk/>
          <pc:sldMk cId="514407601" sldId="1093"/>
        </pc:sldMkLst>
      </pc:sldChg>
      <pc:sldChg chg="del">
        <pc:chgData name="Kelly Stokes" userId="3e5c5154-569e-4d81-aa91-4f91841cdfa9" providerId="ADAL" clId="{96C1C955-2468-4D40-A17E-21DD6C40948E}" dt="2022-07-18T16:23:07.472" v="1243" actId="2696"/>
        <pc:sldMkLst>
          <pc:docMk/>
          <pc:sldMk cId="4235571838" sldId="1094"/>
        </pc:sldMkLst>
      </pc:sldChg>
      <pc:sldChg chg="del">
        <pc:chgData name="Kelly Stokes" userId="3e5c5154-569e-4d81-aa91-4f91841cdfa9" providerId="ADAL" clId="{96C1C955-2468-4D40-A17E-21DD6C40948E}" dt="2022-07-18T16:23:07.472" v="1243" actId="2696"/>
        <pc:sldMkLst>
          <pc:docMk/>
          <pc:sldMk cId="3727325144" sldId="1095"/>
        </pc:sldMkLst>
      </pc:sldChg>
      <pc:sldChg chg="del">
        <pc:chgData name="Kelly Stokes" userId="3e5c5154-569e-4d81-aa91-4f91841cdfa9" providerId="ADAL" clId="{96C1C955-2468-4D40-A17E-21DD6C40948E}" dt="2022-07-18T16:23:07.472" v="1243" actId="2696"/>
        <pc:sldMkLst>
          <pc:docMk/>
          <pc:sldMk cId="1327444693" sldId="1096"/>
        </pc:sldMkLst>
      </pc:sldChg>
      <pc:sldChg chg="del">
        <pc:chgData name="Kelly Stokes" userId="3e5c5154-569e-4d81-aa91-4f91841cdfa9" providerId="ADAL" clId="{96C1C955-2468-4D40-A17E-21DD6C40948E}" dt="2022-07-18T16:23:07.472" v="1243" actId="2696"/>
        <pc:sldMkLst>
          <pc:docMk/>
          <pc:sldMk cId="1856190686" sldId="1099"/>
        </pc:sldMkLst>
      </pc:sldChg>
      <pc:sldChg chg="del">
        <pc:chgData name="Kelly Stokes" userId="3e5c5154-569e-4d81-aa91-4f91841cdfa9" providerId="ADAL" clId="{96C1C955-2468-4D40-A17E-21DD6C40948E}" dt="2022-07-18T16:23:07.472" v="1243" actId="2696"/>
        <pc:sldMkLst>
          <pc:docMk/>
          <pc:sldMk cId="4223340763" sldId="1101"/>
        </pc:sldMkLst>
      </pc:sldChg>
      <pc:sldChg chg="del">
        <pc:chgData name="Kelly Stokes" userId="3e5c5154-569e-4d81-aa91-4f91841cdfa9" providerId="ADAL" clId="{96C1C955-2468-4D40-A17E-21DD6C40948E}" dt="2022-07-18T16:23:07.472" v="1243" actId="2696"/>
        <pc:sldMkLst>
          <pc:docMk/>
          <pc:sldMk cId="958655675" sldId="1102"/>
        </pc:sldMkLst>
      </pc:sldChg>
      <pc:sldChg chg="del">
        <pc:chgData name="Kelly Stokes" userId="3e5c5154-569e-4d81-aa91-4f91841cdfa9" providerId="ADAL" clId="{96C1C955-2468-4D40-A17E-21DD6C40948E}" dt="2022-07-18T16:23:07.472" v="1243" actId="2696"/>
        <pc:sldMkLst>
          <pc:docMk/>
          <pc:sldMk cId="1451458205" sldId="1104"/>
        </pc:sldMkLst>
      </pc:sldChg>
      <pc:sldChg chg="del">
        <pc:chgData name="Kelly Stokes" userId="3e5c5154-569e-4d81-aa91-4f91841cdfa9" providerId="ADAL" clId="{96C1C955-2468-4D40-A17E-21DD6C40948E}" dt="2022-07-18T16:23:07.472" v="1243" actId="2696"/>
        <pc:sldMkLst>
          <pc:docMk/>
          <pc:sldMk cId="2439822599" sldId="1107"/>
        </pc:sldMkLst>
      </pc:sldChg>
      <pc:sldChg chg="del">
        <pc:chgData name="Kelly Stokes" userId="3e5c5154-569e-4d81-aa91-4f91841cdfa9" providerId="ADAL" clId="{96C1C955-2468-4D40-A17E-21DD6C40948E}" dt="2022-07-18T16:23:07.472" v="1243" actId="2696"/>
        <pc:sldMkLst>
          <pc:docMk/>
          <pc:sldMk cId="652566140" sldId="1110"/>
        </pc:sldMkLst>
      </pc:sldChg>
      <pc:sldChg chg="del">
        <pc:chgData name="Kelly Stokes" userId="3e5c5154-569e-4d81-aa91-4f91841cdfa9" providerId="ADAL" clId="{96C1C955-2468-4D40-A17E-21DD6C40948E}" dt="2022-07-18T16:23:07.472" v="1243" actId="2696"/>
        <pc:sldMkLst>
          <pc:docMk/>
          <pc:sldMk cId="3406830404" sldId="1116"/>
        </pc:sldMkLst>
      </pc:sldChg>
      <pc:sldChg chg="del">
        <pc:chgData name="Kelly Stokes" userId="3e5c5154-569e-4d81-aa91-4f91841cdfa9" providerId="ADAL" clId="{96C1C955-2468-4D40-A17E-21DD6C40948E}" dt="2022-07-18T16:23:07.472" v="1243" actId="2696"/>
        <pc:sldMkLst>
          <pc:docMk/>
          <pc:sldMk cId="2530780114" sldId="1117"/>
        </pc:sldMkLst>
      </pc:sldChg>
      <pc:sldChg chg="del">
        <pc:chgData name="Kelly Stokes" userId="3e5c5154-569e-4d81-aa91-4f91841cdfa9" providerId="ADAL" clId="{96C1C955-2468-4D40-A17E-21DD6C40948E}" dt="2022-07-18T16:23:07.472" v="1243" actId="2696"/>
        <pc:sldMkLst>
          <pc:docMk/>
          <pc:sldMk cId="4249233102" sldId="1118"/>
        </pc:sldMkLst>
      </pc:sldChg>
      <pc:sldChg chg="del">
        <pc:chgData name="Kelly Stokes" userId="3e5c5154-569e-4d81-aa91-4f91841cdfa9" providerId="ADAL" clId="{96C1C955-2468-4D40-A17E-21DD6C40948E}" dt="2022-07-18T16:23:07.472" v="1243" actId="2696"/>
        <pc:sldMkLst>
          <pc:docMk/>
          <pc:sldMk cId="3250838159" sldId="1119"/>
        </pc:sldMkLst>
      </pc:sldChg>
      <pc:sldChg chg="del">
        <pc:chgData name="Kelly Stokes" userId="3e5c5154-569e-4d81-aa91-4f91841cdfa9" providerId="ADAL" clId="{96C1C955-2468-4D40-A17E-21DD6C40948E}" dt="2022-07-18T16:23:07.472" v="1243" actId="2696"/>
        <pc:sldMkLst>
          <pc:docMk/>
          <pc:sldMk cId="2735549126" sldId="1120"/>
        </pc:sldMkLst>
      </pc:sldChg>
      <pc:sldChg chg="del">
        <pc:chgData name="Kelly Stokes" userId="3e5c5154-569e-4d81-aa91-4f91841cdfa9" providerId="ADAL" clId="{96C1C955-2468-4D40-A17E-21DD6C40948E}" dt="2022-07-18T16:23:07.472" v="1243" actId="2696"/>
        <pc:sldMkLst>
          <pc:docMk/>
          <pc:sldMk cId="2455543251" sldId="1121"/>
        </pc:sldMkLst>
      </pc:sldChg>
      <pc:sldChg chg="del">
        <pc:chgData name="Kelly Stokes" userId="3e5c5154-569e-4d81-aa91-4f91841cdfa9" providerId="ADAL" clId="{96C1C955-2468-4D40-A17E-21DD6C40948E}" dt="2022-07-18T16:23:07.472" v="1243" actId="2696"/>
        <pc:sldMkLst>
          <pc:docMk/>
          <pc:sldMk cId="2861714644" sldId="1122"/>
        </pc:sldMkLst>
      </pc:sldChg>
      <pc:sldChg chg="del">
        <pc:chgData name="Kelly Stokes" userId="3e5c5154-569e-4d81-aa91-4f91841cdfa9" providerId="ADAL" clId="{96C1C955-2468-4D40-A17E-21DD6C40948E}" dt="2022-07-18T16:23:07.472" v="1243" actId="2696"/>
        <pc:sldMkLst>
          <pc:docMk/>
          <pc:sldMk cId="3353545088" sldId="1123"/>
        </pc:sldMkLst>
      </pc:sldChg>
      <pc:sldChg chg="del">
        <pc:chgData name="Kelly Stokes" userId="3e5c5154-569e-4d81-aa91-4f91841cdfa9" providerId="ADAL" clId="{96C1C955-2468-4D40-A17E-21DD6C40948E}" dt="2022-07-18T16:23:07.472" v="1243" actId="2696"/>
        <pc:sldMkLst>
          <pc:docMk/>
          <pc:sldMk cId="32335045" sldId="1124"/>
        </pc:sldMkLst>
      </pc:sldChg>
      <pc:sldChg chg="del">
        <pc:chgData name="Kelly Stokes" userId="3e5c5154-569e-4d81-aa91-4f91841cdfa9" providerId="ADAL" clId="{96C1C955-2468-4D40-A17E-21DD6C40948E}" dt="2022-07-18T16:23:07.472" v="1243" actId="2696"/>
        <pc:sldMkLst>
          <pc:docMk/>
          <pc:sldMk cId="1367837976" sldId="1125"/>
        </pc:sldMkLst>
      </pc:sldChg>
      <pc:sldChg chg="del">
        <pc:chgData name="Kelly Stokes" userId="3e5c5154-569e-4d81-aa91-4f91841cdfa9" providerId="ADAL" clId="{96C1C955-2468-4D40-A17E-21DD6C40948E}" dt="2022-07-18T16:23:07.472" v="1243" actId="2696"/>
        <pc:sldMkLst>
          <pc:docMk/>
          <pc:sldMk cId="3999267599" sldId="1126"/>
        </pc:sldMkLst>
      </pc:sldChg>
      <pc:sldChg chg="del">
        <pc:chgData name="Kelly Stokes" userId="3e5c5154-569e-4d81-aa91-4f91841cdfa9" providerId="ADAL" clId="{96C1C955-2468-4D40-A17E-21DD6C40948E}" dt="2022-07-18T16:23:07.472" v="1243" actId="2696"/>
        <pc:sldMkLst>
          <pc:docMk/>
          <pc:sldMk cId="1610244731" sldId="1127"/>
        </pc:sldMkLst>
      </pc:sldChg>
      <pc:sldChg chg="del">
        <pc:chgData name="Kelly Stokes" userId="3e5c5154-569e-4d81-aa91-4f91841cdfa9" providerId="ADAL" clId="{96C1C955-2468-4D40-A17E-21DD6C40948E}" dt="2022-07-18T16:23:07.472" v="1243" actId="2696"/>
        <pc:sldMkLst>
          <pc:docMk/>
          <pc:sldMk cId="2180297840" sldId="1128"/>
        </pc:sldMkLst>
      </pc:sldChg>
      <pc:sldChg chg="del">
        <pc:chgData name="Kelly Stokes" userId="3e5c5154-569e-4d81-aa91-4f91841cdfa9" providerId="ADAL" clId="{96C1C955-2468-4D40-A17E-21DD6C40948E}" dt="2022-07-18T16:23:07.472" v="1243" actId="2696"/>
        <pc:sldMkLst>
          <pc:docMk/>
          <pc:sldMk cId="3141103144" sldId="1129"/>
        </pc:sldMkLst>
      </pc:sldChg>
      <pc:sldChg chg="del">
        <pc:chgData name="Kelly Stokes" userId="3e5c5154-569e-4d81-aa91-4f91841cdfa9" providerId="ADAL" clId="{96C1C955-2468-4D40-A17E-21DD6C40948E}" dt="2022-07-18T16:23:07.472" v="1243" actId="2696"/>
        <pc:sldMkLst>
          <pc:docMk/>
          <pc:sldMk cId="1510604506" sldId="1130"/>
        </pc:sldMkLst>
      </pc:sldChg>
      <pc:sldChg chg="del">
        <pc:chgData name="Kelly Stokes" userId="3e5c5154-569e-4d81-aa91-4f91841cdfa9" providerId="ADAL" clId="{96C1C955-2468-4D40-A17E-21DD6C40948E}" dt="2022-07-18T16:23:07.472" v="1243" actId="2696"/>
        <pc:sldMkLst>
          <pc:docMk/>
          <pc:sldMk cId="191322976" sldId="1131"/>
        </pc:sldMkLst>
      </pc:sldChg>
      <pc:sldChg chg="del">
        <pc:chgData name="Kelly Stokes" userId="3e5c5154-569e-4d81-aa91-4f91841cdfa9" providerId="ADAL" clId="{96C1C955-2468-4D40-A17E-21DD6C40948E}" dt="2022-07-18T16:23:07.472" v="1243" actId="2696"/>
        <pc:sldMkLst>
          <pc:docMk/>
          <pc:sldMk cId="3045902702" sldId="1132"/>
        </pc:sldMkLst>
      </pc:sldChg>
      <pc:sldChg chg="del">
        <pc:chgData name="Kelly Stokes" userId="3e5c5154-569e-4d81-aa91-4f91841cdfa9" providerId="ADAL" clId="{96C1C955-2468-4D40-A17E-21DD6C40948E}" dt="2022-07-18T16:23:07.472" v="1243" actId="2696"/>
        <pc:sldMkLst>
          <pc:docMk/>
          <pc:sldMk cId="2023601938" sldId="1133"/>
        </pc:sldMkLst>
      </pc:sldChg>
      <pc:sldChg chg="del">
        <pc:chgData name="Kelly Stokes" userId="3e5c5154-569e-4d81-aa91-4f91841cdfa9" providerId="ADAL" clId="{96C1C955-2468-4D40-A17E-21DD6C40948E}" dt="2022-07-18T16:23:07.472" v="1243" actId="2696"/>
        <pc:sldMkLst>
          <pc:docMk/>
          <pc:sldMk cId="472476766" sldId="1134"/>
        </pc:sldMkLst>
      </pc:sldChg>
      <pc:sldChg chg="del">
        <pc:chgData name="Kelly Stokes" userId="3e5c5154-569e-4d81-aa91-4f91841cdfa9" providerId="ADAL" clId="{96C1C955-2468-4D40-A17E-21DD6C40948E}" dt="2022-07-18T16:23:07.472" v="1243" actId="2696"/>
        <pc:sldMkLst>
          <pc:docMk/>
          <pc:sldMk cId="3367413415" sldId="1135"/>
        </pc:sldMkLst>
      </pc:sldChg>
      <pc:sldChg chg="del">
        <pc:chgData name="Kelly Stokes" userId="3e5c5154-569e-4d81-aa91-4f91841cdfa9" providerId="ADAL" clId="{96C1C955-2468-4D40-A17E-21DD6C40948E}" dt="2022-07-18T16:23:07.472" v="1243" actId="2696"/>
        <pc:sldMkLst>
          <pc:docMk/>
          <pc:sldMk cId="1483643442" sldId="1136"/>
        </pc:sldMkLst>
      </pc:sldChg>
      <pc:sldChg chg="del">
        <pc:chgData name="Kelly Stokes" userId="3e5c5154-569e-4d81-aa91-4f91841cdfa9" providerId="ADAL" clId="{96C1C955-2468-4D40-A17E-21DD6C40948E}" dt="2022-07-18T16:23:07.472" v="1243" actId="2696"/>
        <pc:sldMkLst>
          <pc:docMk/>
          <pc:sldMk cId="2162578512" sldId="1137"/>
        </pc:sldMkLst>
      </pc:sldChg>
      <pc:sldChg chg="del">
        <pc:chgData name="Kelly Stokes" userId="3e5c5154-569e-4d81-aa91-4f91841cdfa9" providerId="ADAL" clId="{96C1C955-2468-4D40-A17E-21DD6C40948E}" dt="2022-07-18T16:23:07.472" v="1243" actId="2696"/>
        <pc:sldMkLst>
          <pc:docMk/>
          <pc:sldMk cId="1521459828" sldId="1138"/>
        </pc:sldMkLst>
      </pc:sldChg>
      <pc:sldChg chg="del">
        <pc:chgData name="Kelly Stokes" userId="3e5c5154-569e-4d81-aa91-4f91841cdfa9" providerId="ADAL" clId="{96C1C955-2468-4D40-A17E-21DD6C40948E}" dt="2022-07-18T16:23:07.472" v="1243" actId="2696"/>
        <pc:sldMkLst>
          <pc:docMk/>
          <pc:sldMk cId="3133539030" sldId="1139"/>
        </pc:sldMkLst>
      </pc:sldChg>
      <pc:sldChg chg="del">
        <pc:chgData name="Kelly Stokes" userId="3e5c5154-569e-4d81-aa91-4f91841cdfa9" providerId="ADAL" clId="{96C1C955-2468-4D40-A17E-21DD6C40948E}" dt="2022-07-18T16:23:07.472" v="1243" actId="2696"/>
        <pc:sldMkLst>
          <pc:docMk/>
          <pc:sldMk cId="3997385088" sldId="1140"/>
        </pc:sldMkLst>
      </pc:sldChg>
      <pc:sldChg chg="del">
        <pc:chgData name="Kelly Stokes" userId="3e5c5154-569e-4d81-aa91-4f91841cdfa9" providerId="ADAL" clId="{96C1C955-2468-4D40-A17E-21DD6C40948E}" dt="2022-07-18T16:23:07.472" v="1243" actId="2696"/>
        <pc:sldMkLst>
          <pc:docMk/>
          <pc:sldMk cId="3350701192" sldId="1141"/>
        </pc:sldMkLst>
      </pc:sldChg>
      <pc:sldChg chg="del">
        <pc:chgData name="Kelly Stokes" userId="3e5c5154-569e-4d81-aa91-4f91841cdfa9" providerId="ADAL" clId="{96C1C955-2468-4D40-A17E-21DD6C40948E}" dt="2022-07-18T16:23:07.472" v="1243" actId="2696"/>
        <pc:sldMkLst>
          <pc:docMk/>
          <pc:sldMk cId="1430583794" sldId="1142"/>
        </pc:sldMkLst>
      </pc:sldChg>
      <pc:sldChg chg="del">
        <pc:chgData name="Kelly Stokes" userId="3e5c5154-569e-4d81-aa91-4f91841cdfa9" providerId="ADAL" clId="{96C1C955-2468-4D40-A17E-21DD6C40948E}" dt="2022-07-18T16:23:07.472" v="1243" actId="2696"/>
        <pc:sldMkLst>
          <pc:docMk/>
          <pc:sldMk cId="1211601684" sldId="1143"/>
        </pc:sldMkLst>
      </pc:sldChg>
      <pc:sldChg chg="del">
        <pc:chgData name="Kelly Stokes" userId="3e5c5154-569e-4d81-aa91-4f91841cdfa9" providerId="ADAL" clId="{96C1C955-2468-4D40-A17E-21DD6C40948E}" dt="2022-07-18T16:23:07.472" v="1243" actId="2696"/>
        <pc:sldMkLst>
          <pc:docMk/>
          <pc:sldMk cId="2884022654" sldId="1144"/>
        </pc:sldMkLst>
      </pc:sldChg>
      <pc:sldChg chg="del">
        <pc:chgData name="Kelly Stokes" userId="3e5c5154-569e-4d81-aa91-4f91841cdfa9" providerId="ADAL" clId="{96C1C955-2468-4D40-A17E-21DD6C40948E}" dt="2022-07-18T16:23:07.472" v="1243" actId="2696"/>
        <pc:sldMkLst>
          <pc:docMk/>
          <pc:sldMk cId="780177620" sldId="1145"/>
        </pc:sldMkLst>
      </pc:sldChg>
      <pc:sldChg chg="del">
        <pc:chgData name="Kelly Stokes" userId="3e5c5154-569e-4d81-aa91-4f91841cdfa9" providerId="ADAL" clId="{96C1C955-2468-4D40-A17E-21DD6C40948E}" dt="2022-07-18T16:23:07.472" v="1243" actId="2696"/>
        <pc:sldMkLst>
          <pc:docMk/>
          <pc:sldMk cId="1936315546" sldId="1146"/>
        </pc:sldMkLst>
      </pc:sldChg>
      <pc:sldChg chg="del">
        <pc:chgData name="Kelly Stokes" userId="3e5c5154-569e-4d81-aa91-4f91841cdfa9" providerId="ADAL" clId="{96C1C955-2468-4D40-A17E-21DD6C40948E}" dt="2022-07-18T16:23:07.472" v="1243" actId="2696"/>
        <pc:sldMkLst>
          <pc:docMk/>
          <pc:sldMk cId="1511872107" sldId="1147"/>
        </pc:sldMkLst>
      </pc:sldChg>
      <pc:sldChg chg="del">
        <pc:chgData name="Kelly Stokes" userId="3e5c5154-569e-4d81-aa91-4f91841cdfa9" providerId="ADAL" clId="{96C1C955-2468-4D40-A17E-21DD6C40948E}" dt="2022-07-18T16:23:07.472" v="1243" actId="2696"/>
        <pc:sldMkLst>
          <pc:docMk/>
          <pc:sldMk cId="3155527146" sldId="1148"/>
        </pc:sldMkLst>
      </pc:sldChg>
      <pc:sldChg chg="del">
        <pc:chgData name="Kelly Stokes" userId="3e5c5154-569e-4d81-aa91-4f91841cdfa9" providerId="ADAL" clId="{96C1C955-2468-4D40-A17E-21DD6C40948E}" dt="2022-07-18T16:23:07.472" v="1243" actId="2696"/>
        <pc:sldMkLst>
          <pc:docMk/>
          <pc:sldMk cId="4174335750" sldId="1149"/>
        </pc:sldMkLst>
      </pc:sldChg>
      <pc:sldChg chg="del">
        <pc:chgData name="Kelly Stokes" userId="3e5c5154-569e-4d81-aa91-4f91841cdfa9" providerId="ADAL" clId="{96C1C955-2468-4D40-A17E-21DD6C40948E}" dt="2022-07-18T16:23:07.472" v="1243" actId="2696"/>
        <pc:sldMkLst>
          <pc:docMk/>
          <pc:sldMk cId="3874350255" sldId="1150"/>
        </pc:sldMkLst>
      </pc:sldChg>
      <pc:sldChg chg="del">
        <pc:chgData name="Kelly Stokes" userId="3e5c5154-569e-4d81-aa91-4f91841cdfa9" providerId="ADAL" clId="{96C1C955-2468-4D40-A17E-21DD6C40948E}" dt="2022-07-18T16:23:07.472" v="1243" actId="2696"/>
        <pc:sldMkLst>
          <pc:docMk/>
          <pc:sldMk cId="2967547622" sldId="1151"/>
        </pc:sldMkLst>
      </pc:sldChg>
      <pc:sldChg chg="del">
        <pc:chgData name="Kelly Stokes" userId="3e5c5154-569e-4d81-aa91-4f91841cdfa9" providerId="ADAL" clId="{96C1C955-2468-4D40-A17E-21DD6C40948E}" dt="2022-07-18T16:23:07.472" v="1243" actId="2696"/>
        <pc:sldMkLst>
          <pc:docMk/>
          <pc:sldMk cId="575915239" sldId="1152"/>
        </pc:sldMkLst>
      </pc:sldChg>
      <pc:sldChg chg="del">
        <pc:chgData name="Kelly Stokes" userId="3e5c5154-569e-4d81-aa91-4f91841cdfa9" providerId="ADAL" clId="{96C1C955-2468-4D40-A17E-21DD6C40948E}" dt="2022-07-18T16:23:07.472" v="1243" actId="2696"/>
        <pc:sldMkLst>
          <pc:docMk/>
          <pc:sldMk cId="2398539007" sldId="1153"/>
        </pc:sldMkLst>
      </pc:sldChg>
      <pc:sldChg chg="del">
        <pc:chgData name="Kelly Stokes" userId="3e5c5154-569e-4d81-aa91-4f91841cdfa9" providerId="ADAL" clId="{96C1C955-2468-4D40-A17E-21DD6C40948E}" dt="2022-07-18T16:23:07.472" v="1243" actId="2696"/>
        <pc:sldMkLst>
          <pc:docMk/>
          <pc:sldMk cId="2812601784" sldId="1154"/>
        </pc:sldMkLst>
      </pc:sldChg>
      <pc:sldChg chg="del">
        <pc:chgData name="Kelly Stokes" userId="3e5c5154-569e-4d81-aa91-4f91841cdfa9" providerId="ADAL" clId="{96C1C955-2468-4D40-A17E-21DD6C40948E}" dt="2022-07-18T16:23:07.472" v="1243" actId="2696"/>
        <pc:sldMkLst>
          <pc:docMk/>
          <pc:sldMk cId="133273500" sldId="1155"/>
        </pc:sldMkLst>
      </pc:sldChg>
      <pc:sldChg chg="del">
        <pc:chgData name="Kelly Stokes" userId="3e5c5154-569e-4d81-aa91-4f91841cdfa9" providerId="ADAL" clId="{96C1C955-2468-4D40-A17E-21DD6C40948E}" dt="2022-07-18T16:23:07.472" v="1243" actId="2696"/>
        <pc:sldMkLst>
          <pc:docMk/>
          <pc:sldMk cId="3837462643" sldId="1156"/>
        </pc:sldMkLst>
      </pc:sldChg>
      <pc:sldChg chg="del">
        <pc:chgData name="Kelly Stokes" userId="3e5c5154-569e-4d81-aa91-4f91841cdfa9" providerId="ADAL" clId="{96C1C955-2468-4D40-A17E-21DD6C40948E}" dt="2022-07-18T16:23:07.472" v="1243" actId="2696"/>
        <pc:sldMkLst>
          <pc:docMk/>
          <pc:sldMk cId="643934747" sldId="1157"/>
        </pc:sldMkLst>
      </pc:sldChg>
      <pc:sldChg chg="del">
        <pc:chgData name="Kelly Stokes" userId="3e5c5154-569e-4d81-aa91-4f91841cdfa9" providerId="ADAL" clId="{96C1C955-2468-4D40-A17E-21DD6C40948E}" dt="2022-07-18T16:23:07.472" v="1243" actId="2696"/>
        <pc:sldMkLst>
          <pc:docMk/>
          <pc:sldMk cId="1189546262" sldId="1158"/>
        </pc:sldMkLst>
      </pc:sldChg>
      <pc:sldChg chg="del">
        <pc:chgData name="Kelly Stokes" userId="3e5c5154-569e-4d81-aa91-4f91841cdfa9" providerId="ADAL" clId="{96C1C955-2468-4D40-A17E-21DD6C40948E}" dt="2022-07-18T16:23:07.472" v="1243" actId="2696"/>
        <pc:sldMkLst>
          <pc:docMk/>
          <pc:sldMk cId="2438762985" sldId="1159"/>
        </pc:sldMkLst>
      </pc:sldChg>
      <pc:sldChg chg="addSp delSp modSp mod">
        <pc:chgData name="Kelly Stokes" userId="3e5c5154-569e-4d81-aa91-4f91841cdfa9" providerId="ADAL" clId="{96C1C955-2468-4D40-A17E-21DD6C40948E}" dt="2022-07-19T09:08:08.430" v="2986"/>
        <pc:sldMkLst>
          <pc:docMk/>
          <pc:sldMk cId="772341090" sldId="1160"/>
        </pc:sldMkLst>
        <pc:picChg chg="del">
          <ac:chgData name="Kelly Stokes" userId="3e5c5154-569e-4d81-aa91-4f91841cdfa9" providerId="ADAL" clId="{96C1C955-2468-4D40-A17E-21DD6C40948E}" dt="2022-07-19T09:07:55.863" v="2985" actId="478"/>
          <ac:picMkLst>
            <pc:docMk/>
            <pc:sldMk cId="772341090" sldId="1160"/>
            <ac:picMk id="3" creationId="{2AF1CE9E-7603-A788-8C28-C7EE3B3B7BE4}"/>
          </ac:picMkLst>
        </pc:picChg>
        <pc:picChg chg="add mod">
          <ac:chgData name="Kelly Stokes" userId="3e5c5154-569e-4d81-aa91-4f91841cdfa9" providerId="ADAL" clId="{96C1C955-2468-4D40-A17E-21DD6C40948E}" dt="2022-07-19T09:08:08.430" v="2986"/>
          <ac:picMkLst>
            <pc:docMk/>
            <pc:sldMk cId="772341090" sldId="1160"/>
            <ac:picMk id="4" creationId="{ED07C218-AA2A-BB56-1081-6EE269C7F46B}"/>
          </ac:picMkLst>
        </pc:picChg>
      </pc:sldChg>
      <pc:sldChg chg="modSp mod">
        <pc:chgData name="Kelly Stokes" userId="3e5c5154-569e-4d81-aa91-4f91841cdfa9" providerId="ADAL" clId="{96C1C955-2468-4D40-A17E-21DD6C40948E}" dt="2022-07-19T09:13:37.806" v="3367" actId="20577"/>
        <pc:sldMkLst>
          <pc:docMk/>
          <pc:sldMk cId="2073916068" sldId="1161"/>
        </pc:sldMkLst>
        <pc:spChg chg="mod">
          <ac:chgData name="Kelly Stokes" userId="3e5c5154-569e-4d81-aa91-4f91841cdfa9" providerId="ADAL" clId="{96C1C955-2468-4D40-A17E-21DD6C40948E}" dt="2022-07-19T09:13:37.806" v="3367" actId="20577"/>
          <ac:spMkLst>
            <pc:docMk/>
            <pc:sldMk cId="2073916068" sldId="1161"/>
            <ac:spMk id="3" creationId="{E500F0D3-C8EE-77CA-D8A5-2252D46724AA}"/>
          </ac:spMkLst>
        </pc:spChg>
      </pc:sldChg>
      <pc:sldChg chg="del">
        <pc:chgData name="Kelly Stokes" userId="3e5c5154-569e-4d81-aa91-4f91841cdfa9" providerId="ADAL" clId="{96C1C955-2468-4D40-A17E-21DD6C40948E}" dt="2022-07-19T09:15:27.359" v="3431" actId="2696"/>
        <pc:sldMkLst>
          <pc:docMk/>
          <pc:sldMk cId="1991800612" sldId="1162"/>
        </pc:sldMkLst>
      </pc:sldChg>
      <pc:sldChg chg="modSp add mod">
        <pc:chgData name="Kelly Stokes" userId="3e5c5154-569e-4d81-aa91-4f91841cdfa9" providerId="ADAL" clId="{96C1C955-2468-4D40-A17E-21DD6C40948E}" dt="2022-07-18T15:54:33.523" v="40" actId="20577"/>
        <pc:sldMkLst>
          <pc:docMk/>
          <pc:sldMk cId="2955880253" sldId="1163"/>
        </pc:sldMkLst>
        <pc:spChg chg="mod">
          <ac:chgData name="Kelly Stokes" userId="3e5c5154-569e-4d81-aa91-4f91841cdfa9" providerId="ADAL" clId="{96C1C955-2468-4D40-A17E-21DD6C40948E}" dt="2022-07-18T15:54:33.523" v="40" actId="20577"/>
          <ac:spMkLst>
            <pc:docMk/>
            <pc:sldMk cId="2955880253" sldId="1163"/>
            <ac:spMk id="2" creationId="{52DA34BA-82FC-47C5-BCE1-BB65E08B92A1}"/>
          </ac:spMkLst>
        </pc:spChg>
      </pc:sldChg>
      <pc:sldChg chg="modSp add mod">
        <pc:chgData name="Kelly Stokes" userId="3e5c5154-569e-4d81-aa91-4f91841cdfa9" providerId="ADAL" clId="{96C1C955-2468-4D40-A17E-21DD6C40948E}" dt="2022-07-18T15:54:41.535" v="49" actId="20577"/>
        <pc:sldMkLst>
          <pc:docMk/>
          <pc:sldMk cId="4183512235" sldId="1164"/>
        </pc:sldMkLst>
        <pc:spChg chg="mod">
          <ac:chgData name="Kelly Stokes" userId="3e5c5154-569e-4d81-aa91-4f91841cdfa9" providerId="ADAL" clId="{96C1C955-2468-4D40-A17E-21DD6C40948E}" dt="2022-07-18T15:54:41.535" v="49" actId="20577"/>
          <ac:spMkLst>
            <pc:docMk/>
            <pc:sldMk cId="4183512235" sldId="1164"/>
            <ac:spMk id="2" creationId="{52DA34BA-82FC-47C5-BCE1-BB65E08B92A1}"/>
          </ac:spMkLst>
        </pc:spChg>
      </pc:sldChg>
      <pc:sldChg chg="modSp add mod">
        <pc:chgData name="Kelly Stokes" userId="3e5c5154-569e-4d81-aa91-4f91841cdfa9" providerId="ADAL" clId="{96C1C955-2468-4D40-A17E-21DD6C40948E}" dt="2022-07-18T15:54:47.668" v="55" actId="20577"/>
        <pc:sldMkLst>
          <pc:docMk/>
          <pc:sldMk cId="3377037783" sldId="1165"/>
        </pc:sldMkLst>
        <pc:spChg chg="mod">
          <ac:chgData name="Kelly Stokes" userId="3e5c5154-569e-4d81-aa91-4f91841cdfa9" providerId="ADAL" clId="{96C1C955-2468-4D40-A17E-21DD6C40948E}" dt="2022-07-18T15:54:47.668" v="55" actId="20577"/>
          <ac:spMkLst>
            <pc:docMk/>
            <pc:sldMk cId="3377037783" sldId="1165"/>
            <ac:spMk id="2" creationId="{52DA34BA-82FC-47C5-BCE1-BB65E08B92A1}"/>
          </ac:spMkLst>
        </pc:spChg>
      </pc:sldChg>
      <pc:sldChg chg="modSp add mod">
        <pc:chgData name="Kelly Stokes" userId="3e5c5154-569e-4d81-aa91-4f91841cdfa9" providerId="ADAL" clId="{96C1C955-2468-4D40-A17E-21DD6C40948E}" dt="2022-07-18T15:54:53.269" v="61" actId="20577"/>
        <pc:sldMkLst>
          <pc:docMk/>
          <pc:sldMk cId="2071292637" sldId="1166"/>
        </pc:sldMkLst>
        <pc:spChg chg="mod">
          <ac:chgData name="Kelly Stokes" userId="3e5c5154-569e-4d81-aa91-4f91841cdfa9" providerId="ADAL" clId="{96C1C955-2468-4D40-A17E-21DD6C40948E}" dt="2022-07-18T15:54:53.269" v="61" actId="20577"/>
          <ac:spMkLst>
            <pc:docMk/>
            <pc:sldMk cId="2071292637" sldId="1166"/>
            <ac:spMk id="2" creationId="{52DA34BA-82FC-47C5-BCE1-BB65E08B92A1}"/>
          </ac:spMkLst>
        </pc:spChg>
      </pc:sldChg>
      <pc:sldChg chg="modSp add mod">
        <pc:chgData name="Kelly Stokes" userId="3e5c5154-569e-4d81-aa91-4f91841cdfa9" providerId="ADAL" clId="{96C1C955-2468-4D40-A17E-21DD6C40948E}" dt="2022-07-18T15:55:01.044" v="65" actId="20577"/>
        <pc:sldMkLst>
          <pc:docMk/>
          <pc:sldMk cId="1580848608" sldId="1167"/>
        </pc:sldMkLst>
        <pc:spChg chg="mod">
          <ac:chgData name="Kelly Stokes" userId="3e5c5154-569e-4d81-aa91-4f91841cdfa9" providerId="ADAL" clId="{96C1C955-2468-4D40-A17E-21DD6C40948E}" dt="2022-07-18T15:55:01.044" v="65" actId="20577"/>
          <ac:spMkLst>
            <pc:docMk/>
            <pc:sldMk cId="1580848608" sldId="1167"/>
            <ac:spMk id="2" creationId="{52DA34BA-82FC-47C5-BCE1-BB65E08B92A1}"/>
          </ac:spMkLst>
        </pc:spChg>
      </pc:sldChg>
      <pc:sldChg chg="addSp modSp add">
        <pc:chgData name="Kelly Stokes" userId="3e5c5154-569e-4d81-aa91-4f91841cdfa9" providerId="ADAL" clId="{96C1C955-2468-4D40-A17E-21DD6C40948E}" dt="2022-07-18T15:55:42.490" v="70" actId="14100"/>
        <pc:sldMkLst>
          <pc:docMk/>
          <pc:sldMk cId="3902908839" sldId="1168"/>
        </pc:sldMkLst>
        <pc:picChg chg="add mod">
          <ac:chgData name="Kelly Stokes" userId="3e5c5154-569e-4d81-aa91-4f91841cdfa9" providerId="ADAL" clId="{96C1C955-2468-4D40-A17E-21DD6C40948E}" dt="2022-07-18T15:55:42.490" v="70" actId="14100"/>
          <ac:picMkLst>
            <pc:docMk/>
            <pc:sldMk cId="3902908839" sldId="1168"/>
            <ac:picMk id="2050" creationId="{2B51CF9A-69B8-EDB7-AC76-F401B31234AA}"/>
          </ac:picMkLst>
        </pc:picChg>
      </pc:sldChg>
      <pc:sldChg chg="addSp modSp add">
        <pc:chgData name="Kelly Stokes" userId="3e5c5154-569e-4d81-aa91-4f91841cdfa9" providerId="ADAL" clId="{96C1C955-2468-4D40-A17E-21DD6C40948E}" dt="2022-07-18T15:56:34.885" v="85" actId="732"/>
        <pc:sldMkLst>
          <pc:docMk/>
          <pc:sldMk cId="3020097757" sldId="1169"/>
        </pc:sldMkLst>
        <pc:picChg chg="add mod">
          <ac:chgData name="Kelly Stokes" userId="3e5c5154-569e-4d81-aa91-4f91841cdfa9" providerId="ADAL" clId="{96C1C955-2468-4D40-A17E-21DD6C40948E}" dt="2022-07-18T15:56:34.885" v="85" actId="732"/>
          <ac:picMkLst>
            <pc:docMk/>
            <pc:sldMk cId="3020097757" sldId="1169"/>
            <ac:picMk id="3074" creationId="{02A060A6-8EDD-CEBA-CF39-596332FC1BCC}"/>
          </ac:picMkLst>
        </pc:picChg>
      </pc:sldChg>
      <pc:sldChg chg="addSp modSp add">
        <pc:chgData name="Kelly Stokes" userId="3e5c5154-569e-4d81-aa91-4f91841cdfa9" providerId="ADAL" clId="{96C1C955-2468-4D40-A17E-21DD6C40948E}" dt="2022-07-18T15:56:54.099" v="87" actId="732"/>
        <pc:sldMkLst>
          <pc:docMk/>
          <pc:sldMk cId="3474225467" sldId="1170"/>
        </pc:sldMkLst>
        <pc:picChg chg="add mod">
          <ac:chgData name="Kelly Stokes" userId="3e5c5154-569e-4d81-aa91-4f91841cdfa9" providerId="ADAL" clId="{96C1C955-2468-4D40-A17E-21DD6C40948E}" dt="2022-07-18T15:56:54.099" v="87" actId="732"/>
          <ac:picMkLst>
            <pc:docMk/>
            <pc:sldMk cId="3474225467" sldId="1170"/>
            <ac:picMk id="4098" creationId="{885B551F-DD0D-6D60-A97A-103523E1EC3B}"/>
          </ac:picMkLst>
        </pc:picChg>
      </pc:sldChg>
      <pc:sldChg chg="addSp modSp add">
        <pc:chgData name="Kelly Stokes" userId="3e5c5154-569e-4d81-aa91-4f91841cdfa9" providerId="ADAL" clId="{96C1C955-2468-4D40-A17E-21DD6C40948E}" dt="2022-07-18T15:57:11.224" v="92" actId="14100"/>
        <pc:sldMkLst>
          <pc:docMk/>
          <pc:sldMk cId="1799105063" sldId="1171"/>
        </pc:sldMkLst>
        <pc:picChg chg="add mod">
          <ac:chgData name="Kelly Stokes" userId="3e5c5154-569e-4d81-aa91-4f91841cdfa9" providerId="ADAL" clId="{96C1C955-2468-4D40-A17E-21DD6C40948E}" dt="2022-07-18T15:57:11.224" v="92" actId="14100"/>
          <ac:picMkLst>
            <pc:docMk/>
            <pc:sldMk cId="1799105063" sldId="1171"/>
            <ac:picMk id="5122" creationId="{D549346A-C723-065C-08D5-E6C0A04DE22C}"/>
          </ac:picMkLst>
        </pc:picChg>
      </pc:sldChg>
      <pc:sldChg chg="addSp modSp add">
        <pc:chgData name="Kelly Stokes" userId="3e5c5154-569e-4d81-aa91-4f91841cdfa9" providerId="ADAL" clId="{96C1C955-2468-4D40-A17E-21DD6C40948E}" dt="2022-07-18T15:57:41.878" v="99" actId="14100"/>
        <pc:sldMkLst>
          <pc:docMk/>
          <pc:sldMk cId="2247024018" sldId="1172"/>
        </pc:sldMkLst>
        <pc:picChg chg="add mod">
          <ac:chgData name="Kelly Stokes" userId="3e5c5154-569e-4d81-aa91-4f91841cdfa9" providerId="ADAL" clId="{96C1C955-2468-4D40-A17E-21DD6C40948E}" dt="2022-07-18T15:57:41.878" v="99" actId="14100"/>
          <ac:picMkLst>
            <pc:docMk/>
            <pc:sldMk cId="2247024018" sldId="1172"/>
            <ac:picMk id="6146" creationId="{BFE12525-A618-0E8D-CF24-1A507C0B5406}"/>
          </ac:picMkLst>
        </pc:picChg>
      </pc:sldChg>
      <pc:sldChg chg="addSp modSp add">
        <pc:chgData name="Kelly Stokes" userId="3e5c5154-569e-4d81-aa91-4f91841cdfa9" providerId="ADAL" clId="{96C1C955-2468-4D40-A17E-21DD6C40948E}" dt="2022-07-18T15:58:03.351" v="105" actId="14100"/>
        <pc:sldMkLst>
          <pc:docMk/>
          <pc:sldMk cId="3029715845" sldId="1173"/>
        </pc:sldMkLst>
        <pc:picChg chg="add mod">
          <ac:chgData name="Kelly Stokes" userId="3e5c5154-569e-4d81-aa91-4f91841cdfa9" providerId="ADAL" clId="{96C1C955-2468-4D40-A17E-21DD6C40948E}" dt="2022-07-18T15:58:03.351" v="105" actId="14100"/>
          <ac:picMkLst>
            <pc:docMk/>
            <pc:sldMk cId="3029715845" sldId="1173"/>
            <ac:picMk id="7170" creationId="{95F69133-E18F-E56C-9F1D-1BAC770E5515}"/>
          </ac:picMkLst>
        </pc:picChg>
      </pc:sldChg>
      <pc:sldChg chg="addSp modSp add">
        <pc:chgData name="Kelly Stokes" userId="3e5c5154-569e-4d81-aa91-4f91841cdfa9" providerId="ADAL" clId="{96C1C955-2468-4D40-A17E-21DD6C40948E}" dt="2022-07-18T15:58:31.816" v="114" actId="1076"/>
        <pc:sldMkLst>
          <pc:docMk/>
          <pc:sldMk cId="318541981" sldId="1174"/>
        </pc:sldMkLst>
        <pc:picChg chg="add mod">
          <ac:chgData name="Kelly Stokes" userId="3e5c5154-569e-4d81-aa91-4f91841cdfa9" providerId="ADAL" clId="{96C1C955-2468-4D40-A17E-21DD6C40948E}" dt="2022-07-18T15:58:31.816" v="114" actId="1076"/>
          <ac:picMkLst>
            <pc:docMk/>
            <pc:sldMk cId="318541981" sldId="1174"/>
            <ac:picMk id="8194" creationId="{7C7083E2-DC53-E61A-ABAF-4F567C83BD38}"/>
          </ac:picMkLst>
        </pc:picChg>
      </pc:sldChg>
      <pc:sldChg chg="modSp add mod">
        <pc:chgData name="Kelly Stokes" userId="3e5c5154-569e-4d81-aa91-4f91841cdfa9" providerId="ADAL" clId="{96C1C955-2468-4D40-A17E-21DD6C40948E}" dt="2022-07-18T16:02:01.522" v="126" actId="13926"/>
        <pc:sldMkLst>
          <pc:docMk/>
          <pc:sldMk cId="3819517713" sldId="1175"/>
        </pc:sldMkLst>
        <pc:spChg chg="mod">
          <ac:chgData name="Kelly Stokes" userId="3e5c5154-569e-4d81-aa91-4f91841cdfa9" providerId="ADAL" clId="{96C1C955-2468-4D40-A17E-21DD6C40948E}" dt="2022-07-18T16:02:01.522" v="126" actId="13926"/>
          <ac:spMkLst>
            <pc:docMk/>
            <pc:sldMk cId="3819517713" sldId="1175"/>
            <ac:spMk id="2" creationId="{52DA34BA-82FC-47C5-BCE1-BB65E08B92A1}"/>
          </ac:spMkLst>
        </pc:spChg>
      </pc:sldChg>
      <pc:sldChg chg="modSp mod">
        <pc:chgData name="Kelly Stokes" userId="3e5c5154-569e-4d81-aa91-4f91841cdfa9" providerId="ADAL" clId="{96C1C955-2468-4D40-A17E-21DD6C40948E}" dt="2022-07-18T16:03:55.266" v="160" actId="20577"/>
        <pc:sldMkLst>
          <pc:docMk/>
          <pc:sldMk cId="1551711233" sldId="1177"/>
        </pc:sldMkLst>
        <pc:spChg chg="mod">
          <ac:chgData name="Kelly Stokes" userId="3e5c5154-569e-4d81-aa91-4f91841cdfa9" providerId="ADAL" clId="{96C1C955-2468-4D40-A17E-21DD6C40948E}" dt="2022-07-18T16:03:55.266" v="160" actId="20577"/>
          <ac:spMkLst>
            <pc:docMk/>
            <pc:sldMk cId="1551711233" sldId="1177"/>
            <ac:spMk id="2" creationId="{52DA34BA-82FC-47C5-BCE1-BB65E08B92A1}"/>
          </ac:spMkLst>
        </pc:spChg>
      </pc:sldChg>
      <pc:sldChg chg="modSp mod">
        <pc:chgData name="Kelly Stokes" userId="3e5c5154-569e-4d81-aa91-4f91841cdfa9" providerId="ADAL" clId="{96C1C955-2468-4D40-A17E-21DD6C40948E}" dt="2022-07-18T16:04:16.102" v="202" actId="20577"/>
        <pc:sldMkLst>
          <pc:docMk/>
          <pc:sldMk cId="2066663154" sldId="1178"/>
        </pc:sldMkLst>
        <pc:spChg chg="mod">
          <ac:chgData name="Kelly Stokes" userId="3e5c5154-569e-4d81-aa91-4f91841cdfa9" providerId="ADAL" clId="{96C1C955-2468-4D40-A17E-21DD6C40948E}" dt="2022-07-18T16:04:16.102" v="202" actId="20577"/>
          <ac:spMkLst>
            <pc:docMk/>
            <pc:sldMk cId="2066663154" sldId="1178"/>
            <ac:spMk id="2" creationId="{52DA34BA-82FC-47C5-BCE1-BB65E08B92A1}"/>
          </ac:spMkLst>
        </pc:spChg>
      </pc:sldChg>
      <pc:sldChg chg="addSp delSp modSp mod">
        <pc:chgData name="Kelly Stokes" userId="3e5c5154-569e-4d81-aa91-4f91841cdfa9" providerId="ADAL" clId="{96C1C955-2468-4D40-A17E-21DD6C40948E}" dt="2022-07-18T16:06:29.085" v="403" actId="13926"/>
        <pc:sldMkLst>
          <pc:docMk/>
          <pc:sldMk cId="2484974500" sldId="1179"/>
        </pc:sldMkLst>
        <pc:spChg chg="mod">
          <ac:chgData name="Kelly Stokes" userId="3e5c5154-569e-4d81-aa91-4f91841cdfa9" providerId="ADAL" clId="{96C1C955-2468-4D40-A17E-21DD6C40948E}" dt="2022-07-18T16:06:29.085" v="403" actId="13926"/>
          <ac:spMkLst>
            <pc:docMk/>
            <pc:sldMk cId="2484974500" sldId="1179"/>
            <ac:spMk id="2" creationId="{52DA34BA-82FC-47C5-BCE1-BB65E08B92A1}"/>
          </ac:spMkLst>
        </pc:spChg>
        <pc:picChg chg="del">
          <ac:chgData name="Kelly Stokes" userId="3e5c5154-569e-4d81-aa91-4f91841cdfa9" providerId="ADAL" clId="{96C1C955-2468-4D40-A17E-21DD6C40948E}" dt="2022-07-18T16:04:38.051" v="260" actId="478"/>
          <ac:picMkLst>
            <pc:docMk/>
            <pc:sldMk cId="2484974500" sldId="1179"/>
            <ac:picMk id="3" creationId="{A7B8C291-D47E-423D-9F74-7BB007C151F8}"/>
          </ac:picMkLst>
        </pc:picChg>
        <pc:picChg chg="add mod">
          <ac:chgData name="Kelly Stokes" userId="3e5c5154-569e-4d81-aa91-4f91841cdfa9" providerId="ADAL" clId="{96C1C955-2468-4D40-A17E-21DD6C40948E}" dt="2022-07-18T16:05:06.699" v="275" actId="1076"/>
          <ac:picMkLst>
            <pc:docMk/>
            <pc:sldMk cId="2484974500" sldId="1179"/>
            <ac:picMk id="9218" creationId="{482074CF-3713-3E89-08C9-445406BC0E37}"/>
          </ac:picMkLst>
        </pc:picChg>
      </pc:sldChg>
      <pc:sldChg chg="modSp mod">
        <pc:chgData name="Kelly Stokes" userId="3e5c5154-569e-4d81-aa91-4f91841cdfa9" providerId="ADAL" clId="{96C1C955-2468-4D40-A17E-21DD6C40948E}" dt="2022-07-18T16:05:14.696" v="280" actId="20577"/>
        <pc:sldMkLst>
          <pc:docMk/>
          <pc:sldMk cId="505912016" sldId="1181"/>
        </pc:sldMkLst>
        <pc:spChg chg="mod">
          <ac:chgData name="Kelly Stokes" userId="3e5c5154-569e-4d81-aa91-4f91841cdfa9" providerId="ADAL" clId="{96C1C955-2468-4D40-A17E-21DD6C40948E}" dt="2022-07-18T16:05:14.696" v="280" actId="20577"/>
          <ac:spMkLst>
            <pc:docMk/>
            <pc:sldMk cId="505912016" sldId="1181"/>
            <ac:spMk id="2" creationId="{52DA34BA-82FC-47C5-BCE1-BB65E08B92A1}"/>
          </ac:spMkLst>
        </pc:spChg>
      </pc:sldChg>
      <pc:sldChg chg="modSp mod">
        <pc:chgData name="Kelly Stokes" userId="3e5c5154-569e-4d81-aa91-4f91841cdfa9" providerId="ADAL" clId="{96C1C955-2468-4D40-A17E-21DD6C40948E}" dt="2022-07-18T16:06:06.544" v="397" actId="20577"/>
        <pc:sldMkLst>
          <pc:docMk/>
          <pc:sldMk cId="3555878938" sldId="1182"/>
        </pc:sldMkLst>
        <pc:spChg chg="mod">
          <ac:chgData name="Kelly Stokes" userId="3e5c5154-569e-4d81-aa91-4f91841cdfa9" providerId="ADAL" clId="{96C1C955-2468-4D40-A17E-21DD6C40948E}" dt="2022-07-18T16:06:06.544" v="397" actId="20577"/>
          <ac:spMkLst>
            <pc:docMk/>
            <pc:sldMk cId="3555878938" sldId="1182"/>
            <ac:spMk id="2" creationId="{52DA34BA-82FC-47C5-BCE1-BB65E08B92A1}"/>
          </ac:spMkLst>
        </pc:spChg>
      </pc:sldChg>
      <pc:sldChg chg="addSp delSp modSp mod">
        <pc:chgData name="Kelly Stokes" userId="3e5c5154-569e-4d81-aa91-4f91841cdfa9" providerId="ADAL" clId="{96C1C955-2468-4D40-A17E-21DD6C40948E}" dt="2022-07-18T16:07:28.985" v="470" actId="13926"/>
        <pc:sldMkLst>
          <pc:docMk/>
          <pc:sldMk cId="879831552" sldId="1183"/>
        </pc:sldMkLst>
        <pc:spChg chg="mod">
          <ac:chgData name="Kelly Stokes" userId="3e5c5154-569e-4d81-aa91-4f91841cdfa9" providerId="ADAL" clId="{96C1C955-2468-4D40-A17E-21DD6C40948E}" dt="2022-07-18T16:07:28.985" v="470" actId="13926"/>
          <ac:spMkLst>
            <pc:docMk/>
            <pc:sldMk cId="879831552" sldId="1183"/>
            <ac:spMk id="2" creationId="{52DA34BA-82FC-47C5-BCE1-BB65E08B92A1}"/>
          </ac:spMkLst>
        </pc:spChg>
        <pc:picChg chg="del">
          <ac:chgData name="Kelly Stokes" userId="3e5c5154-569e-4d81-aa91-4f91841cdfa9" providerId="ADAL" clId="{96C1C955-2468-4D40-A17E-21DD6C40948E}" dt="2022-07-18T16:06:54.755" v="404" actId="478"/>
          <ac:picMkLst>
            <pc:docMk/>
            <pc:sldMk cId="879831552" sldId="1183"/>
            <ac:picMk id="3" creationId="{9A63E15B-93E9-1692-7E35-BF86D1910D90}"/>
          </ac:picMkLst>
        </pc:picChg>
        <pc:picChg chg="add mod">
          <ac:chgData name="Kelly Stokes" userId="3e5c5154-569e-4d81-aa91-4f91841cdfa9" providerId="ADAL" clId="{96C1C955-2468-4D40-A17E-21DD6C40948E}" dt="2022-07-18T16:06:58.013" v="406" actId="1076"/>
          <ac:picMkLst>
            <pc:docMk/>
            <pc:sldMk cId="879831552" sldId="1183"/>
            <ac:picMk id="10242" creationId="{2878338B-C735-BEC3-0B41-E045609C9D73}"/>
          </ac:picMkLst>
        </pc:picChg>
      </pc:sldChg>
      <pc:sldChg chg="modSp add mod">
        <pc:chgData name="Kelly Stokes" userId="3e5c5154-569e-4d81-aa91-4f91841cdfa9" providerId="ADAL" clId="{96C1C955-2468-4D40-A17E-21DD6C40948E}" dt="2022-07-18T16:10:12.002" v="538" actId="13926"/>
        <pc:sldMkLst>
          <pc:docMk/>
          <pc:sldMk cId="77359141" sldId="1184"/>
        </pc:sldMkLst>
        <pc:spChg chg="mod">
          <ac:chgData name="Kelly Stokes" userId="3e5c5154-569e-4d81-aa91-4f91841cdfa9" providerId="ADAL" clId="{96C1C955-2468-4D40-A17E-21DD6C40948E}" dt="2022-07-18T16:10:12.002" v="538" actId="13926"/>
          <ac:spMkLst>
            <pc:docMk/>
            <pc:sldMk cId="77359141" sldId="1184"/>
            <ac:spMk id="2" creationId="{52DA34BA-82FC-47C5-BCE1-BB65E08B92A1}"/>
          </ac:spMkLst>
        </pc:spChg>
      </pc:sldChg>
      <pc:sldChg chg="add del">
        <pc:chgData name="Kelly Stokes" userId="3e5c5154-569e-4d81-aa91-4f91841cdfa9" providerId="ADAL" clId="{96C1C955-2468-4D40-A17E-21DD6C40948E}" dt="2022-07-18T16:08:14.055" v="491" actId="2696"/>
        <pc:sldMkLst>
          <pc:docMk/>
          <pc:sldMk cId="235472688" sldId="1184"/>
        </pc:sldMkLst>
      </pc:sldChg>
      <pc:sldChg chg="modSp add mod">
        <pc:chgData name="Kelly Stokes" userId="3e5c5154-569e-4d81-aa91-4f91841cdfa9" providerId="ADAL" clId="{96C1C955-2468-4D40-A17E-21DD6C40948E}" dt="2022-07-18T16:10:45.561" v="545" actId="1076"/>
        <pc:sldMkLst>
          <pc:docMk/>
          <pc:sldMk cId="2545957773" sldId="1185"/>
        </pc:sldMkLst>
        <pc:spChg chg="mod">
          <ac:chgData name="Kelly Stokes" userId="3e5c5154-569e-4d81-aa91-4f91841cdfa9" providerId="ADAL" clId="{96C1C955-2468-4D40-A17E-21DD6C40948E}" dt="2022-07-18T16:10:45.561" v="545" actId="1076"/>
          <ac:spMkLst>
            <pc:docMk/>
            <pc:sldMk cId="2545957773" sldId="1185"/>
            <ac:spMk id="2" creationId="{52DA34BA-82FC-47C5-BCE1-BB65E08B92A1}"/>
          </ac:spMkLst>
        </pc:spChg>
      </pc:sldChg>
      <pc:sldChg chg="modSp add mod">
        <pc:chgData name="Kelly Stokes" userId="3e5c5154-569e-4d81-aa91-4f91841cdfa9" providerId="ADAL" clId="{96C1C955-2468-4D40-A17E-21DD6C40948E}" dt="2022-07-18T16:13:19.578" v="684" actId="1076"/>
        <pc:sldMkLst>
          <pc:docMk/>
          <pc:sldMk cId="2172484914" sldId="1186"/>
        </pc:sldMkLst>
        <pc:spChg chg="mod">
          <ac:chgData name="Kelly Stokes" userId="3e5c5154-569e-4d81-aa91-4f91841cdfa9" providerId="ADAL" clId="{96C1C955-2468-4D40-A17E-21DD6C40948E}" dt="2022-07-18T16:13:19.578" v="684" actId="1076"/>
          <ac:spMkLst>
            <pc:docMk/>
            <pc:sldMk cId="2172484914" sldId="1186"/>
            <ac:spMk id="2" creationId="{52DA34BA-82FC-47C5-BCE1-BB65E08B92A1}"/>
          </ac:spMkLst>
        </pc:spChg>
      </pc:sldChg>
      <pc:sldChg chg="modSp add mod">
        <pc:chgData name="Kelly Stokes" userId="3e5c5154-569e-4d81-aa91-4f91841cdfa9" providerId="ADAL" clId="{96C1C955-2468-4D40-A17E-21DD6C40948E}" dt="2022-07-18T16:15:00.878" v="765" actId="1076"/>
        <pc:sldMkLst>
          <pc:docMk/>
          <pc:sldMk cId="3750037360" sldId="1187"/>
        </pc:sldMkLst>
        <pc:spChg chg="mod">
          <ac:chgData name="Kelly Stokes" userId="3e5c5154-569e-4d81-aa91-4f91841cdfa9" providerId="ADAL" clId="{96C1C955-2468-4D40-A17E-21DD6C40948E}" dt="2022-07-18T16:15:00.878" v="765" actId="1076"/>
          <ac:spMkLst>
            <pc:docMk/>
            <pc:sldMk cId="3750037360" sldId="1187"/>
            <ac:spMk id="2" creationId="{52DA34BA-82FC-47C5-BCE1-BB65E08B92A1}"/>
          </ac:spMkLst>
        </pc:spChg>
      </pc:sldChg>
      <pc:sldChg chg="modSp add mod">
        <pc:chgData name="Kelly Stokes" userId="3e5c5154-569e-4d81-aa91-4f91841cdfa9" providerId="ADAL" clId="{96C1C955-2468-4D40-A17E-21DD6C40948E}" dt="2022-07-18T16:16:41.097" v="878" actId="20577"/>
        <pc:sldMkLst>
          <pc:docMk/>
          <pc:sldMk cId="430105429" sldId="1188"/>
        </pc:sldMkLst>
        <pc:spChg chg="mod">
          <ac:chgData name="Kelly Stokes" userId="3e5c5154-569e-4d81-aa91-4f91841cdfa9" providerId="ADAL" clId="{96C1C955-2468-4D40-A17E-21DD6C40948E}" dt="2022-07-18T16:16:41.097" v="878" actId="20577"/>
          <ac:spMkLst>
            <pc:docMk/>
            <pc:sldMk cId="430105429" sldId="1188"/>
            <ac:spMk id="2" creationId="{52DA34BA-82FC-47C5-BCE1-BB65E08B92A1}"/>
          </ac:spMkLst>
        </pc:spChg>
      </pc:sldChg>
      <pc:sldChg chg="modSp add mod">
        <pc:chgData name="Kelly Stokes" userId="3e5c5154-569e-4d81-aa91-4f91841cdfa9" providerId="ADAL" clId="{96C1C955-2468-4D40-A17E-21DD6C40948E}" dt="2022-07-18T16:17:00.823" v="914" actId="20577"/>
        <pc:sldMkLst>
          <pc:docMk/>
          <pc:sldMk cId="970514412" sldId="1189"/>
        </pc:sldMkLst>
        <pc:spChg chg="mod">
          <ac:chgData name="Kelly Stokes" userId="3e5c5154-569e-4d81-aa91-4f91841cdfa9" providerId="ADAL" clId="{96C1C955-2468-4D40-A17E-21DD6C40948E}" dt="2022-07-18T16:17:00.823" v="914" actId="20577"/>
          <ac:spMkLst>
            <pc:docMk/>
            <pc:sldMk cId="970514412" sldId="1189"/>
            <ac:spMk id="2" creationId="{52DA34BA-82FC-47C5-BCE1-BB65E08B92A1}"/>
          </ac:spMkLst>
        </pc:spChg>
      </pc:sldChg>
      <pc:sldChg chg="add">
        <pc:chgData name="Kelly Stokes" userId="3e5c5154-569e-4d81-aa91-4f91841cdfa9" providerId="ADAL" clId="{96C1C955-2468-4D40-A17E-21DD6C40948E}" dt="2022-07-18T16:16:56.167" v="907" actId="2890"/>
        <pc:sldMkLst>
          <pc:docMk/>
          <pc:sldMk cId="121221989" sldId="1190"/>
        </pc:sldMkLst>
      </pc:sldChg>
      <pc:sldChg chg="add">
        <pc:chgData name="Kelly Stokes" userId="3e5c5154-569e-4d81-aa91-4f91841cdfa9" providerId="ADAL" clId="{96C1C955-2468-4D40-A17E-21DD6C40948E}" dt="2022-07-18T16:17:21.206" v="946" actId="2890"/>
        <pc:sldMkLst>
          <pc:docMk/>
          <pc:sldMk cId="1689415900" sldId="1191"/>
        </pc:sldMkLst>
      </pc:sldChg>
      <pc:sldChg chg="modSp add mod">
        <pc:chgData name="Kelly Stokes" userId="3e5c5154-569e-4d81-aa91-4f91841cdfa9" providerId="ADAL" clId="{96C1C955-2468-4D40-A17E-21DD6C40948E}" dt="2022-07-18T16:17:27.755" v="955" actId="27636"/>
        <pc:sldMkLst>
          <pc:docMk/>
          <pc:sldMk cId="464025260" sldId="1192"/>
        </pc:sldMkLst>
        <pc:spChg chg="mod">
          <ac:chgData name="Kelly Stokes" userId="3e5c5154-569e-4d81-aa91-4f91841cdfa9" providerId="ADAL" clId="{96C1C955-2468-4D40-A17E-21DD6C40948E}" dt="2022-07-18T16:17:27.755" v="955" actId="27636"/>
          <ac:spMkLst>
            <pc:docMk/>
            <pc:sldMk cId="464025260" sldId="1192"/>
            <ac:spMk id="2" creationId="{52DA34BA-82FC-47C5-BCE1-BB65E08B92A1}"/>
          </ac:spMkLst>
        </pc:spChg>
      </pc:sldChg>
      <pc:sldChg chg="add">
        <pc:chgData name="Kelly Stokes" userId="3e5c5154-569e-4d81-aa91-4f91841cdfa9" providerId="ADAL" clId="{96C1C955-2468-4D40-A17E-21DD6C40948E}" dt="2022-07-18T16:18:26.544" v="1037" actId="2890"/>
        <pc:sldMkLst>
          <pc:docMk/>
          <pc:sldMk cId="3361342730" sldId="1193"/>
        </pc:sldMkLst>
      </pc:sldChg>
      <pc:sldChg chg="modSp add mod">
        <pc:chgData name="Kelly Stokes" userId="3e5c5154-569e-4d81-aa91-4f91841cdfa9" providerId="ADAL" clId="{96C1C955-2468-4D40-A17E-21DD6C40948E}" dt="2022-07-18T16:18:37.223" v="1049" actId="20577"/>
        <pc:sldMkLst>
          <pc:docMk/>
          <pc:sldMk cId="236449996" sldId="1194"/>
        </pc:sldMkLst>
        <pc:spChg chg="mod">
          <ac:chgData name="Kelly Stokes" userId="3e5c5154-569e-4d81-aa91-4f91841cdfa9" providerId="ADAL" clId="{96C1C955-2468-4D40-A17E-21DD6C40948E}" dt="2022-07-18T16:18:37.223" v="1049" actId="20577"/>
          <ac:spMkLst>
            <pc:docMk/>
            <pc:sldMk cId="236449996" sldId="1194"/>
            <ac:spMk id="2" creationId="{52DA34BA-82FC-47C5-BCE1-BB65E08B92A1}"/>
          </ac:spMkLst>
        </pc:spChg>
      </pc:sldChg>
      <pc:sldChg chg="addSp modSp add">
        <pc:chgData name="Kelly Stokes" userId="3e5c5154-569e-4d81-aa91-4f91841cdfa9" providerId="ADAL" clId="{96C1C955-2468-4D40-A17E-21DD6C40948E}" dt="2022-07-18T16:19:54.636" v="1110" actId="1076"/>
        <pc:sldMkLst>
          <pc:docMk/>
          <pc:sldMk cId="2499877219" sldId="1195"/>
        </pc:sldMkLst>
        <pc:picChg chg="add mod">
          <ac:chgData name="Kelly Stokes" userId="3e5c5154-569e-4d81-aa91-4f91841cdfa9" providerId="ADAL" clId="{96C1C955-2468-4D40-A17E-21DD6C40948E}" dt="2022-07-18T16:19:36.848" v="1108" actId="1076"/>
          <ac:picMkLst>
            <pc:docMk/>
            <pc:sldMk cId="2499877219" sldId="1195"/>
            <ac:picMk id="14338" creationId="{75DBCCDE-227E-EE02-384E-2A3881938AC3}"/>
          </ac:picMkLst>
        </pc:picChg>
        <pc:picChg chg="add mod">
          <ac:chgData name="Kelly Stokes" userId="3e5c5154-569e-4d81-aa91-4f91841cdfa9" providerId="ADAL" clId="{96C1C955-2468-4D40-A17E-21DD6C40948E}" dt="2022-07-18T16:19:54.636" v="1110" actId="1076"/>
          <ac:picMkLst>
            <pc:docMk/>
            <pc:sldMk cId="2499877219" sldId="1195"/>
            <ac:picMk id="14340" creationId="{A18E4287-6E5A-55CD-650F-EF50E4B08F56}"/>
          </ac:picMkLst>
        </pc:picChg>
      </pc:sldChg>
      <pc:sldChg chg="add">
        <pc:chgData name="Kelly Stokes" userId="3e5c5154-569e-4d81-aa91-4f91841cdfa9" providerId="ADAL" clId="{96C1C955-2468-4D40-A17E-21DD6C40948E}" dt="2022-07-18T16:20:17.777" v="1153" actId="2890"/>
        <pc:sldMkLst>
          <pc:docMk/>
          <pc:sldMk cId="895167489" sldId="1196"/>
        </pc:sldMkLst>
      </pc:sldChg>
      <pc:sldChg chg="modSp add mod">
        <pc:chgData name="Kelly Stokes" userId="3e5c5154-569e-4d81-aa91-4f91841cdfa9" providerId="ADAL" clId="{96C1C955-2468-4D40-A17E-21DD6C40948E}" dt="2022-07-18T16:20:26.086" v="1160" actId="20577"/>
        <pc:sldMkLst>
          <pc:docMk/>
          <pc:sldMk cId="2963647516" sldId="1197"/>
        </pc:sldMkLst>
        <pc:spChg chg="mod">
          <ac:chgData name="Kelly Stokes" userId="3e5c5154-569e-4d81-aa91-4f91841cdfa9" providerId="ADAL" clId="{96C1C955-2468-4D40-A17E-21DD6C40948E}" dt="2022-07-18T16:20:26.086" v="1160" actId="20577"/>
          <ac:spMkLst>
            <pc:docMk/>
            <pc:sldMk cId="2963647516" sldId="1197"/>
            <ac:spMk id="2" creationId="{52DA34BA-82FC-47C5-BCE1-BB65E08B92A1}"/>
          </ac:spMkLst>
        </pc:spChg>
      </pc:sldChg>
      <pc:sldChg chg="addSp modSp add">
        <pc:chgData name="Kelly Stokes" userId="3e5c5154-569e-4d81-aa91-4f91841cdfa9" providerId="ADAL" clId="{96C1C955-2468-4D40-A17E-21DD6C40948E}" dt="2022-07-18T16:21:34.385" v="1207" actId="1076"/>
        <pc:sldMkLst>
          <pc:docMk/>
          <pc:sldMk cId="2138856226" sldId="1198"/>
        </pc:sldMkLst>
        <pc:picChg chg="add mod">
          <ac:chgData name="Kelly Stokes" userId="3e5c5154-569e-4d81-aa91-4f91841cdfa9" providerId="ADAL" clId="{96C1C955-2468-4D40-A17E-21DD6C40948E}" dt="2022-07-18T16:21:34.385" v="1207" actId="1076"/>
          <ac:picMkLst>
            <pc:docMk/>
            <pc:sldMk cId="2138856226" sldId="1198"/>
            <ac:picMk id="15362" creationId="{0B7CAE37-52BC-4A81-FE6E-9D850A937A79}"/>
          </ac:picMkLst>
        </pc:picChg>
      </pc:sldChg>
      <pc:sldChg chg="add">
        <pc:chgData name="Kelly Stokes" userId="3e5c5154-569e-4d81-aa91-4f91841cdfa9" providerId="ADAL" clId="{96C1C955-2468-4D40-A17E-21DD6C40948E}" dt="2022-07-18T16:21:53.436" v="1232" actId="2890"/>
        <pc:sldMkLst>
          <pc:docMk/>
          <pc:sldMk cId="1776569917" sldId="1199"/>
        </pc:sldMkLst>
      </pc:sldChg>
      <pc:sldChg chg="modSp add mod">
        <pc:chgData name="Kelly Stokes" userId="3e5c5154-569e-4d81-aa91-4f91841cdfa9" providerId="ADAL" clId="{96C1C955-2468-4D40-A17E-21DD6C40948E}" dt="2022-07-18T16:22:02.129" v="1240" actId="20577"/>
        <pc:sldMkLst>
          <pc:docMk/>
          <pc:sldMk cId="2684408548" sldId="1200"/>
        </pc:sldMkLst>
        <pc:spChg chg="mod">
          <ac:chgData name="Kelly Stokes" userId="3e5c5154-569e-4d81-aa91-4f91841cdfa9" providerId="ADAL" clId="{96C1C955-2468-4D40-A17E-21DD6C40948E}" dt="2022-07-18T16:22:02.129" v="1240" actId="20577"/>
          <ac:spMkLst>
            <pc:docMk/>
            <pc:sldMk cId="2684408548" sldId="1200"/>
            <ac:spMk id="2" creationId="{52DA34BA-82FC-47C5-BCE1-BB65E08B92A1}"/>
          </ac:spMkLst>
        </pc:spChg>
      </pc:sldChg>
      <pc:sldChg chg="modSp add mod">
        <pc:chgData name="Kelly Stokes" userId="3e5c5154-569e-4d81-aa91-4f91841cdfa9" providerId="ADAL" clId="{96C1C955-2468-4D40-A17E-21DD6C40948E}" dt="2022-07-18T16:23:26.480" v="1252" actId="20577"/>
        <pc:sldMkLst>
          <pc:docMk/>
          <pc:sldMk cId="1219761775" sldId="1201"/>
        </pc:sldMkLst>
        <pc:spChg chg="mod">
          <ac:chgData name="Kelly Stokes" userId="3e5c5154-569e-4d81-aa91-4f91841cdfa9" providerId="ADAL" clId="{96C1C955-2468-4D40-A17E-21DD6C40948E}" dt="2022-07-18T16:23:26.480" v="1252" actId="20577"/>
          <ac:spMkLst>
            <pc:docMk/>
            <pc:sldMk cId="1219761775" sldId="1201"/>
            <ac:spMk id="2" creationId="{02FB8773-AD3E-2543-510F-CEE32E75C793}"/>
          </ac:spMkLst>
        </pc:spChg>
      </pc:sldChg>
      <pc:sldChg chg="modSp add mod">
        <pc:chgData name="Kelly Stokes" userId="3e5c5154-569e-4d81-aa91-4f91841cdfa9" providerId="ADAL" clId="{96C1C955-2468-4D40-A17E-21DD6C40948E}" dt="2022-07-18T16:23:22.039" v="1249" actId="20577"/>
        <pc:sldMkLst>
          <pc:docMk/>
          <pc:sldMk cId="3103939828" sldId="1202"/>
        </pc:sldMkLst>
        <pc:spChg chg="mod">
          <ac:chgData name="Kelly Stokes" userId="3e5c5154-569e-4d81-aa91-4f91841cdfa9" providerId="ADAL" clId="{96C1C955-2468-4D40-A17E-21DD6C40948E}" dt="2022-07-18T16:23:22.039" v="1249" actId="20577"/>
          <ac:spMkLst>
            <pc:docMk/>
            <pc:sldMk cId="3103939828" sldId="1202"/>
            <ac:spMk id="2" creationId="{02FB8773-AD3E-2543-510F-CEE32E75C793}"/>
          </ac:spMkLst>
        </pc:spChg>
      </pc:sldChg>
      <pc:sldChg chg="modSp mod">
        <pc:chgData name="Kelly Stokes" userId="3e5c5154-569e-4d81-aa91-4f91841cdfa9" providerId="ADAL" clId="{96C1C955-2468-4D40-A17E-21DD6C40948E}" dt="2022-07-19T08:34:25.448" v="1286" actId="20577"/>
        <pc:sldMkLst>
          <pc:docMk/>
          <pc:sldMk cId="2280695004" sldId="1234"/>
        </pc:sldMkLst>
        <pc:spChg chg="mod">
          <ac:chgData name="Kelly Stokes" userId="3e5c5154-569e-4d81-aa91-4f91841cdfa9" providerId="ADAL" clId="{96C1C955-2468-4D40-A17E-21DD6C40948E}" dt="2022-07-19T08:34:25.448" v="1286" actId="20577"/>
          <ac:spMkLst>
            <pc:docMk/>
            <pc:sldMk cId="2280695004" sldId="1234"/>
            <ac:spMk id="2" creationId="{52DA34BA-82FC-47C5-BCE1-BB65E08B92A1}"/>
          </ac:spMkLst>
        </pc:spChg>
      </pc:sldChg>
      <pc:sldChg chg="modSp mod">
        <pc:chgData name="Kelly Stokes" userId="3e5c5154-569e-4d81-aa91-4f91841cdfa9" providerId="ADAL" clId="{96C1C955-2468-4D40-A17E-21DD6C40948E}" dt="2022-07-19T08:34:36.209" v="1296" actId="1076"/>
        <pc:sldMkLst>
          <pc:docMk/>
          <pc:sldMk cId="3498094244" sldId="1235"/>
        </pc:sldMkLst>
        <pc:spChg chg="mod">
          <ac:chgData name="Kelly Stokes" userId="3e5c5154-569e-4d81-aa91-4f91841cdfa9" providerId="ADAL" clId="{96C1C955-2468-4D40-A17E-21DD6C40948E}" dt="2022-07-19T08:34:32.362" v="1295" actId="20577"/>
          <ac:spMkLst>
            <pc:docMk/>
            <pc:sldMk cId="3498094244" sldId="1235"/>
            <ac:spMk id="2" creationId="{52DA34BA-82FC-47C5-BCE1-BB65E08B92A1}"/>
          </ac:spMkLst>
        </pc:spChg>
        <pc:spChg chg="mod">
          <ac:chgData name="Kelly Stokes" userId="3e5c5154-569e-4d81-aa91-4f91841cdfa9" providerId="ADAL" clId="{96C1C955-2468-4D40-A17E-21DD6C40948E}" dt="2022-07-19T08:34:36.209" v="1296" actId="1076"/>
          <ac:spMkLst>
            <pc:docMk/>
            <pc:sldMk cId="3498094244" sldId="1235"/>
            <ac:spMk id="3" creationId="{CADDE2D9-BBEE-4B60-9EA8-8BE166E5866C}"/>
          </ac:spMkLst>
        </pc:spChg>
      </pc:sldChg>
      <pc:sldChg chg="modSp mod">
        <pc:chgData name="Kelly Stokes" userId="3e5c5154-569e-4d81-aa91-4f91841cdfa9" providerId="ADAL" clId="{96C1C955-2468-4D40-A17E-21DD6C40948E}" dt="2022-07-19T08:34:40.656" v="1302" actId="20577"/>
        <pc:sldMkLst>
          <pc:docMk/>
          <pc:sldMk cId="1350232365" sldId="1236"/>
        </pc:sldMkLst>
        <pc:spChg chg="mod">
          <ac:chgData name="Kelly Stokes" userId="3e5c5154-569e-4d81-aa91-4f91841cdfa9" providerId="ADAL" clId="{96C1C955-2468-4D40-A17E-21DD6C40948E}" dt="2022-07-19T08:34:40.656" v="1302" actId="20577"/>
          <ac:spMkLst>
            <pc:docMk/>
            <pc:sldMk cId="1350232365" sldId="1236"/>
            <ac:spMk id="2" creationId="{52DA34BA-82FC-47C5-BCE1-BB65E08B92A1}"/>
          </ac:spMkLst>
        </pc:spChg>
      </pc:sldChg>
      <pc:sldChg chg="modSp mod">
        <pc:chgData name="Kelly Stokes" userId="3e5c5154-569e-4d81-aa91-4f91841cdfa9" providerId="ADAL" clId="{96C1C955-2468-4D40-A17E-21DD6C40948E}" dt="2022-07-19T08:34:51.113" v="1309" actId="1076"/>
        <pc:sldMkLst>
          <pc:docMk/>
          <pc:sldMk cId="1657342825" sldId="1237"/>
        </pc:sldMkLst>
        <pc:spChg chg="mod">
          <ac:chgData name="Kelly Stokes" userId="3e5c5154-569e-4d81-aa91-4f91841cdfa9" providerId="ADAL" clId="{96C1C955-2468-4D40-A17E-21DD6C40948E}" dt="2022-07-19T08:34:46.392" v="1308" actId="20577"/>
          <ac:spMkLst>
            <pc:docMk/>
            <pc:sldMk cId="1657342825" sldId="1237"/>
            <ac:spMk id="2" creationId="{52DA34BA-82FC-47C5-BCE1-BB65E08B92A1}"/>
          </ac:spMkLst>
        </pc:spChg>
        <pc:spChg chg="mod">
          <ac:chgData name="Kelly Stokes" userId="3e5c5154-569e-4d81-aa91-4f91841cdfa9" providerId="ADAL" clId="{96C1C955-2468-4D40-A17E-21DD6C40948E}" dt="2022-07-19T08:34:51.113" v="1309" actId="1076"/>
          <ac:spMkLst>
            <pc:docMk/>
            <pc:sldMk cId="1657342825" sldId="1237"/>
            <ac:spMk id="3" creationId="{B8ADA5B7-6E68-4607-8157-D542A9E80543}"/>
          </ac:spMkLst>
        </pc:spChg>
      </pc:sldChg>
      <pc:sldChg chg="modSp mod">
        <pc:chgData name="Kelly Stokes" userId="3e5c5154-569e-4d81-aa91-4f91841cdfa9" providerId="ADAL" clId="{96C1C955-2468-4D40-A17E-21DD6C40948E}" dt="2022-07-19T08:35:02.002" v="1322" actId="20577"/>
        <pc:sldMkLst>
          <pc:docMk/>
          <pc:sldMk cId="4059245658" sldId="1238"/>
        </pc:sldMkLst>
        <pc:spChg chg="mod">
          <ac:chgData name="Kelly Stokes" userId="3e5c5154-569e-4d81-aa91-4f91841cdfa9" providerId="ADAL" clId="{96C1C955-2468-4D40-A17E-21DD6C40948E}" dt="2022-07-19T08:35:02.002" v="1322" actId="20577"/>
          <ac:spMkLst>
            <pc:docMk/>
            <pc:sldMk cId="4059245658" sldId="1238"/>
            <ac:spMk id="2" creationId="{52DA34BA-82FC-47C5-BCE1-BB65E08B92A1}"/>
          </ac:spMkLst>
        </pc:spChg>
      </pc:sldChg>
      <pc:sldChg chg="modSp mod">
        <pc:chgData name="Kelly Stokes" userId="3e5c5154-569e-4d81-aa91-4f91841cdfa9" providerId="ADAL" clId="{96C1C955-2468-4D40-A17E-21DD6C40948E}" dt="2022-07-19T08:35:14.341" v="1339" actId="1076"/>
        <pc:sldMkLst>
          <pc:docMk/>
          <pc:sldMk cId="2204991013" sldId="1239"/>
        </pc:sldMkLst>
        <pc:spChg chg="mod">
          <ac:chgData name="Kelly Stokes" userId="3e5c5154-569e-4d81-aa91-4f91841cdfa9" providerId="ADAL" clId="{96C1C955-2468-4D40-A17E-21DD6C40948E}" dt="2022-07-19T08:35:09.568" v="1338" actId="20577"/>
          <ac:spMkLst>
            <pc:docMk/>
            <pc:sldMk cId="2204991013" sldId="1239"/>
            <ac:spMk id="2" creationId="{52DA34BA-82FC-47C5-BCE1-BB65E08B92A1}"/>
          </ac:spMkLst>
        </pc:spChg>
        <pc:spChg chg="mod">
          <ac:chgData name="Kelly Stokes" userId="3e5c5154-569e-4d81-aa91-4f91841cdfa9" providerId="ADAL" clId="{96C1C955-2468-4D40-A17E-21DD6C40948E}" dt="2022-07-19T08:35:14.341" v="1339" actId="1076"/>
          <ac:spMkLst>
            <pc:docMk/>
            <pc:sldMk cId="2204991013" sldId="1239"/>
            <ac:spMk id="3" creationId="{8423529B-2619-4C00-BACD-5C5E084218E0}"/>
          </ac:spMkLst>
        </pc:spChg>
      </pc:sldChg>
      <pc:sldChg chg="modSp mod">
        <pc:chgData name="Kelly Stokes" userId="3e5c5154-569e-4d81-aa91-4f91841cdfa9" providerId="ADAL" clId="{96C1C955-2468-4D40-A17E-21DD6C40948E}" dt="2022-07-19T08:35:22.731" v="1348" actId="20577"/>
        <pc:sldMkLst>
          <pc:docMk/>
          <pc:sldMk cId="3470874096" sldId="1240"/>
        </pc:sldMkLst>
        <pc:spChg chg="mod">
          <ac:chgData name="Kelly Stokes" userId="3e5c5154-569e-4d81-aa91-4f91841cdfa9" providerId="ADAL" clId="{96C1C955-2468-4D40-A17E-21DD6C40948E}" dt="2022-07-19T08:35:22.731" v="1348" actId="20577"/>
          <ac:spMkLst>
            <pc:docMk/>
            <pc:sldMk cId="3470874096" sldId="1240"/>
            <ac:spMk id="2" creationId="{52DA34BA-82FC-47C5-BCE1-BB65E08B92A1}"/>
          </ac:spMkLst>
        </pc:spChg>
      </pc:sldChg>
      <pc:sldChg chg="addSp delSp modSp mod">
        <pc:chgData name="Kelly Stokes" userId="3e5c5154-569e-4d81-aa91-4f91841cdfa9" providerId="ADAL" clId="{96C1C955-2468-4D40-A17E-21DD6C40948E}" dt="2022-07-19T08:36:52.406" v="1382" actId="1076"/>
        <pc:sldMkLst>
          <pc:docMk/>
          <pc:sldMk cId="2090752162" sldId="1241"/>
        </pc:sldMkLst>
        <pc:spChg chg="mod">
          <ac:chgData name="Kelly Stokes" userId="3e5c5154-569e-4d81-aa91-4f91841cdfa9" providerId="ADAL" clId="{96C1C955-2468-4D40-A17E-21DD6C40948E}" dt="2022-07-19T08:35:39.497" v="1379" actId="20577"/>
          <ac:spMkLst>
            <pc:docMk/>
            <pc:sldMk cId="2090752162" sldId="1241"/>
            <ac:spMk id="2" creationId="{52DA34BA-82FC-47C5-BCE1-BB65E08B92A1}"/>
          </ac:spMkLst>
        </pc:spChg>
        <pc:picChg chg="del">
          <ac:chgData name="Kelly Stokes" userId="3e5c5154-569e-4d81-aa91-4f91841cdfa9" providerId="ADAL" clId="{96C1C955-2468-4D40-A17E-21DD6C40948E}" dt="2022-07-19T08:36:10.247" v="1380" actId="478"/>
          <ac:picMkLst>
            <pc:docMk/>
            <pc:sldMk cId="2090752162" sldId="1241"/>
            <ac:picMk id="11266" creationId="{4F0610C8-98C6-679D-BF93-71BB905F1165}"/>
          </ac:picMkLst>
        </pc:picChg>
        <pc:picChg chg="add mod">
          <ac:chgData name="Kelly Stokes" userId="3e5c5154-569e-4d81-aa91-4f91841cdfa9" providerId="ADAL" clId="{96C1C955-2468-4D40-A17E-21DD6C40948E}" dt="2022-07-19T08:36:52.406" v="1382" actId="1076"/>
          <ac:picMkLst>
            <pc:docMk/>
            <pc:sldMk cId="2090752162" sldId="1241"/>
            <ac:picMk id="52226" creationId="{60E5D674-A83C-CF1B-225A-6FB200287EB5}"/>
          </ac:picMkLst>
        </pc:picChg>
      </pc:sldChg>
      <pc:sldChg chg="addSp delSp modSp mod">
        <pc:chgData name="Kelly Stokes" userId="3e5c5154-569e-4d81-aa91-4f91841cdfa9" providerId="ADAL" clId="{96C1C955-2468-4D40-A17E-21DD6C40948E}" dt="2022-07-19T08:37:29.249" v="1434" actId="20577"/>
        <pc:sldMkLst>
          <pc:docMk/>
          <pc:sldMk cId="4083153273" sldId="1242"/>
        </pc:sldMkLst>
        <pc:spChg chg="mod">
          <ac:chgData name="Kelly Stokes" userId="3e5c5154-569e-4d81-aa91-4f91841cdfa9" providerId="ADAL" clId="{96C1C955-2468-4D40-A17E-21DD6C40948E}" dt="2022-07-19T08:37:29.249" v="1434" actId="20577"/>
          <ac:spMkLst>
            <pc:docMk/>
            <pc:sldMk cId="4083153273" sldId="1242"/>
            <ac:spMk id="2" creationId="{52DA34BA-82FC-47C5-BCE1-BB65E08B92A1}"/>
          </ac:spMkLst>
        </pc:spChg>
        <pc:picChg chg="del">
          <ac:chgData name="Kelly Stokes" userId="3e5c5154-569e-4d81-aa91-4f91841cdfa9" providerId="ADAL" clId="{96C1C955-2468-4D40-A17E-21DD6C40948E}" dt="2022-07-19T08:36:58.708" v="1383" actId="478"/>
          <ac:picMkLst>
            <pc:docMk/>
            <pc:sldMk cId="4083153273" sldId="1242"/>
            <ac:picMk id="11266" creationId="{4F0610C8-98C6-679D-BF93-71BB905F1165}"/>
          </ac:picMkLst>
        </pc:picChg>
        <pc:picChg chg="add mod">
          <ac:chgData name="Kelly Stokes" userId="3e5c5154-569e-4d81-aa91-4f91841cdfa9" providerId="ADAL" clId="{96C1C955-2468-4D40-A17E-21DD6C40948E}" dt="2022-07-19T08:37:01.543" v="1385" actId="1076"/>
          <ac:picMkLst>
            <pc:docMk/>
            <pc:sldMk cId="4083153273" sldId="1242"/>
            <ac:picMk id="63490" creationId="{ABDB021E-B456-AFB6-1DEE-9AE58DF85952}"/>
          </ac:picMkLst>
        </pc:picChg>
      </pc:sldChg>
      <pc:sldChg chg="modSp mod">
        <pc:chgData name="Kelly Stokes" userId="3e5c5154-569e-4d81-aa91-4f91841cdfa9" providerId="ADAL" clId="{96C1C955-2468-4D40-A17E-21DD6C40948E}" dt="2022-07-19T08:37:38.451" v="1444" actId="20577"/>
        <pc:sldMkLst>
          <pc:docMk/>
          <pc:sldMk cId="1395873569" sldId="1243"/>
        </pc:sldMkLst>
        <pc:spChg chg="mod">
          <ac:chgData name="Kelly Stokes" userId="3e5c5154-569e-4d81-aa91-4f91841cdfa9" providerId="ADAL" clId="{96C1C955-2468-4D40-A17E-21DD6C40948E}" dt="2022-07-19T08:37:38.451" v="1444" actId="20577"/>
          <ac:spMkLst>
            <pc:docMk/>
            <pc:sldMk cId="1395873569" sldId="1243"/>
            <ac:spMk id="2" creationId="{52DA34BA-82FC-47C5-BCE1-BB65E08B92A1}"/>
          </ac:spMkLst>
        </pc:spChg>
      </pc:sldChg>
      <pc:sldChg chg="addSp delSp modSp mod">
        <pc:chgData name="Kelly Stokes" userId="3e5c5154-569e-4d81-aa91-4f91841cdfa9" providerId="ADAL" clId="{96C1C955-2468-4D40-A17E-21DD6C40948E}" dt="2022-07-19T08:38:22.101" v="1477" actId="1076"/>
        <pc:sldMkLst>
          <pc:docMk/>
          <pc:sldMk cId="3445136865" sldId="1244"/>
        </pc:sldMkLst>
        <pc:spChg chg="mod">
          <ac:chgData name="Kelly Stokes" userId="3e5c5154-569e-4d81-aa91-4f91841cdfa9" providerId="ADAL" clId="{96C1C955-2468-4D40-A17E-21DD6C40948E}" dt="2022-07-19T08:37:53.458" v="1474" actId="20577"/>
          <ac:spMkLst>
            <pc:docMk/>
            <pc:sldMk cId="3445136865" sldId="1244"/>
            <ac:spMk id="2" creationId="{52DA34BA-82FC-47C5-BCE1-BB65E08B92A1}"/>
          </ac:spMkLst>
        </pc:spChg>
        <pc:picChg chg="del">
          <ac:chgData name="Kelly Stokes" userId="3e5c5154-569e-4d81-aa91-4f91841cdfa9" providerId="ADAL" clId="{96C1C955-2468-4D40-A17E-21DD6C40948E}" dt="2022-07-19T08:37:54.752" v="1475" actId="478"/>
          <ac:picMkLst>
            <pc:docMk/>
            <pc:sldMk cId="3445136865" sldId="1244"/>
            <ac:picMk id="12290" creationId="{F120F5CF-5ABB-EA5A-6471-F8E3F3ACEBA1}"/>
          </ac:picMkLst>
        </pc:picChg>
        <pc:picChg chg="add mod">
          <ac:chgData name="Kelly Stokes" userId="3e5c5154-569e-4d81-aa91-4f91841cdfa9" providerId="ADAL" clId="{96C1C955-2468-4D40-A17E-21DD6C40948E}" dt="2022-07-19T08:38:22.101" v="1477" actId="1076"/>
          <ac:picMkLst>
            <pc:docMk/>
            <pc:sldMk cId="3445136865" sldId="1244"/>
            <ac:picMk id="51202" creationId="{5F2223D0-7755-DC4F-DD4A-53502176AEDF}"/>
          </ac:picMkLst>
        </pc:picChg>
      </pc:sldChg>
      <pc:sldChg chg="addSp delSp modSp mod">
        <pc:chgData name="Kelly Stokes" userId="3e5c5154-569e-4d81-aa91-4f91841cdfa9" providerId="ADAL" clId="{96C1C955-2468-4D40-A17E-21DD6C40948E}" dt="2022-07-19T08:40:26.513" v="1543" actId="20577"/>
        <pc:sldMkLst>
          <pc:docMk/>
          <pc:sldMk cId="644302649" sldId="1245"/>
        </pc:sldMkLst>
        <pc:spChg chg="mod">
          <ac:chgData name="Kelly Stokes" userId="3e5c5154-569e-4d81-aa91-4f91841cdfa9" providerId="ADAL" clId="{96C1C955-2468-4D40-A17E-21DD6C40948E}" dt="2022-07-19T08:40:26.513" v="1543" actId="20577"/>
          <ac:spMkLst>
            <pc:docMk/>
            <pc:sldMk cId="644302649" sldId="1245"/>
            <ac:spMk id="2" creationId="{52DA34BA-82FC-47C5-BCE1-BB65E08B92A1}"/>
          </ac:spMkLst>
        </pc:spChg>
        <pc:picChg chg="del">
          <ac:chgData name="Kelly Stokes" userId="3e5c5154-569e-4d81-aa91-4f91841cdfa9" providerId="ADAL" clId="{96C1C955-2468-4D40-A17E-21DD6C40948E}" dt="2022-07-19T08:38:24.623" v="1478" actId="478"/>
          <ac:picMkLst>
            <pc:docMk/>
            <pc:sldMk cId="644302649" sldId="1245"/>
            <ac:picMk id="12290" creationId="{F120F5CF-5ABB-EA5A-6471-F8E3F3ACEBA1}"/>
          </ac:picMkLst>
        </pc:picChg>
        <pc:picChg chg="add mod">
          <ac:chgData name="Kelly Stokes" userId="3e5c5154-569e-4d81-aa91-4f91841cdfa9" providerId="ADAL" clId="{96C1C955-2468-4D40-A17E-21DD6C40948E}" dt="2022-07-19T08:38:27.063" v="1480" actId="1076"/>
          <ac:picMkLst>
            <pc:docMk/>
            <pc:sldMk cId="644302649" sldId="1245"/>
            <ac:picMk id="64514" creationId="{5946148F-1250-1B04-30CF-B8D691CF68BC}"/>
          </ac:picMkLst>
        </pc:picChg>
      </pc:sldChg>
      <pc:sldChg chg="modSp mod">
        <pc:chgData name="Kelly Stokes" userId="3e5c5154-569e-4d81-aa91-4f91841cdfa9" providerId="ADAL" clId="{96C1C955-2468-4D40-A17E-21DD6C40948E}" dt="2022-07-19T08:42:12.956" v="1564" actId="20577"/>
        <pc:sldMkLst>
          <pc:docMk/>
          <pc:sldMk cId="798745571" sldId="1246"/>
        </pc:sldMkLst>
        <pc:spChg chg="mod">
          <ac:chgData name="Kelly Stokes" userId="3e5c5154-569e-4d81-aa91-4f91841cdfa9" providerId="ADAL" clId="{96C1C955-2468-4D40-A17E-21DD6C40948E}" dt="2022-07-19T08:42:12.956" v="1564" actId="20577"/>
          <ac:spMkLst>
            <pc:docMk/>
            <pc:sldMk cId="798745571" sldId="1246"/>
            <ac:spMk id="2" creationId="{52DA34BA-82FC-47C5-BCE1-BB65E08B92A1}"/>
          </ac:spMkLst>
        </pc:spChg>
      </pc:sldChg>
      <pc:sldChg chg="addSp delSp modSp mod">
        <pc:chgData name="Kelly Stokes" userId="3e5c5154-569e-4d81-aa91-4f91841cdfa9" providerId="ADAL" clId="{96C1C955-2468-4D40-A17E-21DD6C40948E}" dt="2022-07-19T08:42:48.344" v="1600" actId="1076"/>
        <pc:sldMkLst>
          <pc:docMk/>
          <pc:sldMk cId="2147876257" sldId="1247"/>
        </pc:sldMkLst>
        <pc:spChg chg="mod">
          <ac:chgData name="Kelly Stokes" userId="3e5c5154-569e-4d81-aa91-4f91841cdfa9" providerId="ADAL" clId="{96C1C955-2468-4D40-A17E-21DD6C40948E}" dt="2022-07-19T08:42:26.885" v="1597" actId="20577"/>
          <ac:spMkLst>
            <pc:docMk/>
            <pc:sldMk cId="2147876257" sldId="1247"/>
            <ac:spMk id="2" creationId="{52DA34BA-82FC-47C5-BCE1-BB65E08B92A1}"/>
          </ac:spMkLst>
        </pc:spChg>
        <pc:picChg chg="del">
          <ac:chgData name="Kelly Stokes" userId="3e5c5154-569e-4d81-aa91-4f91841cdfa9" providerId="ADAL" clId="{96C1C955-2468-4D40-A17E-21DD6C40948E}" dt="2022-07-19T08:42:28.199" v="1598" actId="478"/>
          <ac:picMkLst>
            <pc:docMk/>
            <pc:sldMk cId="2147876257" sldId="1247"/>
            <ac:picMk id="13314" creationId="{365754CD-ABD0-A4CD-CF11-0D5D41948C3D}"/>
          </ac:picMkLst>
        </pc:picChg>
        <pc:picChg chg="add mod">
          <ac:chgData name="Kelly Stokes" userId="3e5c5154-569e-4d81-aa91-4f91841cdfa9" providerId="ADAL" clId="{96C1C955-2468-4D40-A17E-21DD6C40948E}" dt="2022-07-19T08:42:48.344" v="1600" actId="1076"/>
          <ac:picMkLst>
            <pc:docMk/>
            <pc:sldMk cId="2147876257" sldId="1247"/>
            <ac:picMk id="50178" creationId="{89C3383B-E747-A6AB-A934-2F56A90F24A6}"/>
          </ac:picMkLst>
        </pc:picChg>
      </pc:sldChg>
      <pc:sldChg chg="addSp delSp modSp mod">
        <pc:chgData name="Kelly Stokes" userId="3e5c5154-569e-4d81-aa91-4f91841cdfa9" providerId="ADAL" clId="{96C1C955-2468-4D40-A17E-21DD6C40948E}" dt="2022-07-19T08:43:31.976" v="1659" actId="20577"/>
        <pc:sldMkLst>
          <pc:docMk/>
          <pc:sldMk cId="1315172196" sldId="1248"/>
        </pc:sldMkLst>
        <pc:spChg chg="mod">
          <ac:chgData name="Kelly Stokes" userId="3e5c5154-569e-4d81-aa91-4f91841cdfa9" providerId="ADAL" clId="{96C1C955-2468-4D40-A17E-21DD6C40948E}" dt="2022-07-19T08:43:31.976" v="1659" actId="20577"/>
          <ac:spMkLst>
            <pc:docMk/>
            <pc:sldMk cId="1315172196" sldId="1248"/>
            <ac:spMk id="2" creationId="{52DA34BA-82FC-47C5-BCE1-BB65E08B92A1}"/>
          </ac:spMkLst>
        </pc:spChg>
        <pc:picChg chg="del">
          <ac:chgData name="Kelly Stokes" userId="3e5c5154-569e-4d81-aa91-4f91841cdfa9" providerId="ADAL" clId="{96C1C955-2468-4D40-A17E-21DD6C40948E}" dt="2022-07-19T08:42:50.701" v="1601" actId="478"/>
          <ac:picMkLst>
            <pc:docMk/>
            <pc:sldMk cId="1315172196" sldId="1248"/>
            <ac:picMk id="13314" creationId="{365754CD-ABD0-A4CD-CF11-0D5D41948C3D}"/>
          </ac:picMkLst>
        </pc:picChg>
        <pc:picChg chg="add mod">
          <ac:chgData name="Kelly Stokes" userId="3e5c5154-569e-4d81-aa91-4f91841cdfa9" providerId="ADAL" clId="{96C1C955-2468-4D40-A17E-21DD6C40948E}" dt="2022-07-19T08:42:54.325" v="1603" actId="1076"/>
          <ac:picMkLst>
            <pc:docMk/>
            <pc:sldMk cId="1315172196" sldId="1248"/>
            <ac:picMk id="65538" creationId="{936554E3-25B0-32EB-5C1D-6AF90C8ACA91}"/>
          </ac:picMkLst>
        </pc:picChg>
      </pc:sldChg>
      <pc:sldChg chg="modSp mod">
        <pc:chgData name="Kelly Stokes" userId="3e5c5154-569e-4d81-aa91-4f91841cdfa9" providerId="ADAL" clId="{96C1C955-2468-4D40-A17E-21DD6C40948E}" dt="2022-07-19T08:43:56.099" v="1700" actId="6549"/>
        <pc:sldMkLst>
          <pc:docMk/>
          <pc:sldMk cId="3898633675" sldId="1249"/>
        </pc:sldMkLst>
        <pc:spChg chg="mod">
          <ac:chgData name="Kelly Stokes" userId="3e5c5154-569e-4d81-aa91-4f91841cdfa9" providerId="ADAL" clId="{96C1C955-2468-4D40-A17E-21DD6C40948E}" dt="2022-07-19T08:43:56.099" v="1700" actId="6549"/>
          <ac:spMkLst>
            <pc:docMk/>
            <pc:sldMk cId="3898633675" sldId="1249"/>
            <ac:spMk id="2" creationId="{52DA34BA-82FC-47C5-BCE1-BB65E08B92A1}"/>
          </ac:spMkLst>
        </pc:spChg>
      </pc:sldChg>
      <pc:sldChg chg="del">
        <pc:chgData name="Kelly Stokes" userId="3e5c5154-569e-4d81-aa91-4f91841cdfa9" providerId="ADAL" clId="{96C1C955-2468-4D40-A17E-21DD6C40948E}" dt="2022-07-19T08:44:13.395" v="1711" actId="2696"/>
        <pc:sldMkLst>
          <pc:docMk/>
          <pc:sldMk cId="2190743179" sldId="1250"/>
        </pc:sldMkLst>
      </pc:sldChg>
      <pc:sldChg chg="del">
        <pc:chgData name="Kelly Stokes" userId="3e5c5154-569e-4d81-aa91-4f91841cdfa9" providerId="ADAL" clId="{96C1C955-2468-4D40-A17E-21DD6C40948E}" dt="2022-07-19T08:44:16.145" v="1712" actId="2696"/>
        <pc:sldMkLst>
          <pc:docMk/>
          <pc:sldMk cId="2276847579" sldId="1251"/>
        </pc:sldMkLst>
      </pc:sldChg>
      <pc:sldChg chg="modSp mod">
        <pc:chgData name="Kelly Stokes" userId="3e5c5154-569e-4d81-aa91-4f91841cdfa9" providerId="ADAL" clId="{96C1C955-2468-4D40-A17E-21DD6C40948E}" dt="2022-07-19T08:45:48.284" v="1759" actId="20577"/>
        <pc:sldMkLst>
          <pc:docMk/>
          <pc:sldMk cId="3573012014" sldId="1252"/>
        </pc:sldMkLst>
        <pc:spChg chg="mod">
          <ac:chgData name="Kelly Stokes" userId="3e5c5154-569e-4d81-aa91-4f91841cdfa9" providerId="ADAL" clId="{96C1C955-2468-4D40-A17E-21DD6C40948E}" dt="2022-07-19T08:45:48.284" v="1759" actId="20577"/>
          <ac:spMkLst>
            <pc:docMk/>
            <pc:sldMk cId="3573012014" sldId="1252"/>
            <ac:spMk id="2" creationId="{52DA34BA-82FC-47C5-BCE1-BB65E08B92A1}"/>
          </ac:spMkLst>
        </pc:spChg>
      </pc:sldChg>
      <pc:sldChg chg="del">
        <pc:chgData name="Kelly Stokes" userId="3e5c5154-569e-4d81-aa91-4f91841cdfa9" providerId="ADAL" clId="{96C1C955-2468-4D40-A17E-21DD6C40948E}" dt="2022-07-19T08:46:07.755" v="1772" actId="2696"/>
        <pc:sldMkLst>
          <pc:docMk/>
          <pc:sldMk cId="2898457945" sldId="1253"/>
        </pc:sldMkLst>
      </pc:sldChg>
      <pc:sldChg chg="del">
        <pc:chgData name="Kelly Stokes" userId="3e5c5154-569e-4d81-aa91-4f91841cdfa9" providerId="ADAL" clId="{96C1C955-2468-4D40-A17E-21DD6C40948E}" dt="2022-07-19T08:46:12.285" v="1773" actId="2696"/>
        <pc:sldMkLst>
          <pc:docMk/>
          <pc:sldMk cId="723879541" sldId="1254"/>
        </pc:sldMkLst>
      </pc:sldChg>
      <pc:sldChg chg="modSp mod">
        <pc:chgData name="Kelly Stokes" userId="3e5c5154-569e-4d81-aa91-4f91841cdfa9" providerId="ADAL" clId="{96C1C955-2468-4D40-A17E-21DD6C40948E}" dt="2022-07-19T08:46:24.001" v="1809" actId="20577"/>
        <pc:sldMkLst>
          <pc:docMk/>
          <pc:sldMk cId="3080079927" sldId="1255"/>
        </pc:sldMkLst>
        <pc:spChg chg="mod">
          <ac:chgData name="Kelly Stokes" userId="3e5c5154-569e-4d81-aa91-4f91841cdfa9" providerId="ADAL" clId="{96C1C955-2468-4D40-A17E-21DD6C40948E}" dt="2022-07-19T08:46:24.001" v="1809" actId="20577"/>
          <ac:spMkLst>
            <pc:docMk/>
            <pc:sldMk cId="3080079927" sldId="1255"/>
            <ac:spMk id="2" creationId="{52DA34BA-82FC-47C5-BCE1-BB65E08B92A1}"/>
          </ac:spMkLst>
        </pc:spChg>
      </pc:sldChg>
      <pc:sldChg chg="del">
        <pc:chgData name="Kelly Stokes" userId="3e5c5154-569e-4d81-aa91-4f91841cdfa9" providerId="ADAL" clId="{96C1C955-2468-4D40-A17E-21DD6C40948E}" dt="2022-07-19T08:46:47.590" v="1824" actId="2696"/>
        <pc:sldMkLst>
          <pc:docMk/>
          <pc:sldMk cId="4267020771" sldId="1256"/>
        </pc:sldMkLst>
      </pc:sldChg>
      <pc:sldChg chg="del">
        <pc:chgData name="Kelly Stokes" userId="3e5c5154-569e-4d81-aa91-4f91841cdfa9" providerId="ADAL" clId="{96C1C955-2468-4D40-A17E-21DD6C40948E}" dt="2022-07-19T08:46:50.063" v="1825" actId="2696"/>
        <pc:sldMkLst>
          <pc:docMk/>
          <pc:sldMk cId="3711029545" sldId="1257"/>
        </pc:sldMkLst>
      </pc:sldChg>
      <pc:sldChg chg="modNotesTx">
        <pc:chgData name="Kelly Stokes" userId="3e5c5154-569e-4d81-aa91-4f91841cdfa9" providerId="ADAL" clId="{96C1C955-2468-4D40-A17E-21DD6C40948E}" dt="2022-07-19T08:47:24.534" v="1826"/>
        <pc:sldMkLst>
          <pc:docMk/>
          <pc:sldMk cId="752092590" sldId="1275"/>
        </pc:sldMkLst>
      </pc:sldChg>
      <pc:sldChg chg="modSp mod">
        <pc:chgData name="Kelly Stokes" userId="3e5c5154-569e-4d81-aa91-4f91841cdfa9" providerId="ADAL" clId="{96C1C955-2468-4D40-A17E-21DD6C40948E}" dt="2022-07-19T08:47:29.646" v="1828" actId="27636"/>
        <pc:sldMkLst>
          <pc:docMk/>
          <pc:sldMk cId="3546278503" sldId="1276"/>
        </pc:sldMkLst>
        <pc:spChg chg="mod">
          <ac:chgData name="Kelly Stokes" userId="3e5c5154-569e-4d81-aa91-4f91841cdfa9" providerId="ADAL" clId="{96C1C955-2468-4D40-A17E-21DD6C40948E}" dt="2022-07-19T08:47:29.646" v="1828" actId="27636"/>
          <ac:spMkLst>
            <pc:docMk/>
            <pc:sldMk cId="3546278503" sldId="1276"/>
            <ac:spMk id="2" creationId="{77E26784-A357-92CE-B6B1-8F248D3D6650}"/>
          </ac:spMkLst>
        </pc:spChg>
      </pc:sldChg>
      <pc:sldChg chg="modSp mod">
        <pc:chgData name="Kelly Stokes" userId="3e5c5154-569e-4d81-aa91-4f91841cdfa9" providerId="ADAL" clId="{96C1C955-2468-4D40-A17E-21DD6C40948E}" dt="2022-07-19T08:48:15.071" v="1837" actId="20577"/>
        <pc:sldMkLst>
          <pc:docMk/>
          <pc:sldMk cId="2325723459" sldId="1308"/>
        </pc:sldMkLst>
        <pc:spChg chg="mod">
          <ac:chgData name="Kelly Stokes" userId="3e5c5154-569e-4d81-aa91-4f91841cdfa9" providerId="ADAL" clId="{96C1C955-2468-4D40-A17E-21DD6C40948E}" dt="2022-07-19T08:48:15.071" v="1837" actId="20577"/>
          <ac:spMkLst>
            <pc:docMk/>
            <pc:sldMk cId="2325723459" sldId="1308"/>
            <ac:spMk id="2" creationId="{52DA34BA-82FC-47C5-BCE1-BB65E08B92A1}"/>
          </ac:spMkLst>
        </pc:spChg>
      </pc:sldChg>
      <pc:sldChg chg="modSp mod">
        <pc:chgData name="Kelly Stokes" userId="3e5c5154-569e-4d81-aa91-4f91841cdfa9" providerId="ADAL" clId="{96C1C955-2468-4D40-A17E-21DD6C40948E}" dt="2022-07-19T08:48:27.655" v="1855" actId="1076"/>
        <pc:sldMkLst>
          <pc:docMk/>
          <pc:sldMk cId="3490881452" sldId="1309"/>
        </pc:sldMkLst>
        <pc:spChg chg="mod">
          <ac:chgData name="Kelly Stokes" userId="3e5c5154-569e-4d81-aa91-4f91841cdfa9" providerId="ADAL" clId="{96C1C955-2468-4D40-A17E-21DD6C40948E}" dt="2022-07-19T08:48:24.495" v="1854" actId="20577"/>
          <ac:spMkLst>
            <pc:docMk/>
            <pc:sldMk cId="3490881452" sldId="1309"/>
            <ac:spMk id="2" creationId="{52DA34BA-82FC-47C5-BCE1-BB65E08B92A1}"/>
          </ac:spMkLst>
        </pc:spChg>
        <pc:spChg chg="mod">
          <ac:chgData name="Kelly Stokes" userId="3e5c5154-569e-4d81-aa91-4f91841cdfa9" providerId="ADAL" clId="{96C1C955-2468-4D40-A17E-21DD6C40948E}" dt="2022-07-19T08:48:27.655" v="1855" actId="1076"/>
          <ac:spMkLst>
            <pc:docMk/>
            <pc:sldMk cId="3490881452" sldId="1309"/>
            <ac:spMk id="3" creationId="{CADDE2D9-BBEE-4B60-9EA8-8BE166E5866C}"/>
          </ac:spMkLst>
        </pc:spChg>
      </pc:sldChg>
      <pc:sldChg chg="modSp mod">
        <pc:chgData name="Kelly Stokes" userId="3e5c5154-569e-4d81-aa91-4f91841cdfa9" providerId="ADAL" clId="{96C1C955-2468-4D40-A17E-21DD6C40948E}" dt="2022-07-19T08:48:35.929" v="1868" actId="20577"/>
        <pc:sldMkLst>
          <pc:docMk/>
          <pc:sldMk cId="629354297" sldId="1310"/>
        </pc:sldMkLst>
        <pc:spChg chg="mod">
          <ac:chgData name="Kelly Stokes" userId="3e5c5154-569e-4d81-aa91-4f91841cdfa9" providerId="ADAL" clId="{96C1C955-2468-4D40-A17E-21DD6C40948E}" dt="2022-07-19T08:48:35.929" v="1868" actId="20577"/>
          <ac:spMkLst>
            <pc:docMk/>
            <pc:sldMk cId="629354297" sldId="1310"/>
            <ac:spMk id="2" creationId="{52DA34BA-82FC-47C5-BCE1-BB65E08B92A1}"/>
          </ac:spMkLst>
        </pc:spChg>
      </pc:sldChg>
      <pc:sldChg chg="modSp mod">
        <pc:chgData name="Kelly Stokes" userId="3e5c5154-569e-4d81-aa91-4f91841cdfa9" providerId="ADAL" clId="{96C1C955-2468-4D40-A17E-21DD6C40948E}" dt="2022-07-19T08:48:44.377" v="1878" actId="1076"/>
        <pc:sldMkLst>
          <pc:docMk/>
          <pc:sldMk cId="1058223677" sldId="1311"/>
        </pc:sldMkLst>
        <pc:spChg chg="mod">
          <ac:chgData name="Kelly Stokes" userId="3e5c5154-569e-4d81-aa91-4f91841cdfa9" providerId="ADAL" clId="{96C1C955-2468-4D40-A17E-21DD6C40948E}" dt="2022-07-19T08:48:41.211" v="1877" actId="20577"/>
          <ac:spMkLst>
            <pc:docMk/>
            <pc:sldMk cId="1058223677" sldId="1311"/>
            <ac:spMk id="2" creationId="{52DA34BA-82FC-47C5-BCE1-BB65E08B92A1}"/>
          </ac:spMkLst>
        </pc:spChg>
        <pc:spChg chg="mod">
          <ac:chgData name="Kelly Stokes" userId="3e5c5154-569e-4d81-aa91-4f91841cdfa9" providerId="ADAL" clId="{96C1C955-2468-4D40-A17E-21DD6C40948E}" dt="2022-07-19T08:48:44.377" v="1878" actId="1076"/>
          <ac:spMkLst>
            <pc:docMk/>
            <pc:sldMk cId="1058223677" sldId="1311"/>
            <ac:spMk id="3" creationId="{B8ADA5B7-6E68-4607-8157-D542A9E80543}"/>
          </ac:spMkLst>
        </pc:spChg>
      </pc:sldChg>
      <pc:sldChg chg="modSp mod">
        <pc:chgData name="Kelly Stokes" userId="3e5c5154-569e-4d81-aa91-4f91841cdfa9" providerId="ADAL" clId="{96C1C955-2468-4D40-A17E-21DD6C40948E}" dt="2022-07-19T08:48:51.847" v="1887" actId="20577"/>
        <pc:sldMkLst>
          <pc:docMk/>
          <pc:sldMk cId="1752186826" sldId="1312"/>
        </pc:sldMkLst>
        <pc:spChg chg="mod">
          <ac:chgData name="Kelly Stokes" userId="3e5c5154-569e-4d81-aa91-4f91841cdfa9" providerId="ADAL" clId="{96C1C955-2468-4D40-A17E-21DD6C40948E}" dt="2022-07-19T08:48:51.847" v="1887" actId="20577"/>
          <ac:spMkLst>
            <pc:docMk/>
            <pc:sldMk cId="1752186826" sldId="1312"/>
            <ac:spMk id="2" creationId="{52DA34BA-82FC-47C5-BCE1-BB65E08B92A1}"/>
          </ac:spMkLst>
        </pc:spChg>
      </pc:sldChg>
      <pc:sldChg chg="modSp mod">
        <pc:chgData name="Kelly Stokes" userId="3e5c5154-569e-4d81-aa91-4f91841cdfa9" providerId="ADAL" clId="{96C1C955-2468-4D40-A17E-21DD6C40948E}" dt="2022-07-19T08:49:04.747" v="1908" actId="1076"/>
        <pc:sldMkLst>
          <pc:docMk/>
          <pc:sldMk cId="741465146" sldId="1313"/>
        </pc:sldMkLst>
        <pc:spChg chg="mod">
          <ac:chgData name="Kelly Stokes" userId="3e5c5154-569e-4d81-aa91-4f91841cdfa9" providerId="ADAL" clId="{96C1C955-2468-4D40-A17E-21DD6C40948E}" dt="2022-07-19T08:49:01.391" v="1907" actId="20577"/>
          <ac:spMkLst>
            <pc:docMk/>
            <pc:sldMk cId="741465146" sldId="1313"/>
            <ac:spMk id="2" creationId="{52DA34BA-82FC-47C5-BCE1-BB65E08B92A1}"/>
          </ac:spMkLst>
        </pc:spChg>
        <pc:spChg chg="mod">
          <ac:chgData name="Kelly Stokes" userId="3e5c5154-569e-4d81-aa91-4f91841cdfa9" providerId="ADAL" clId="{96C1C955-2468-4D40-A17E-21DD6C40948E}" dt="2022-07-19T08:49:04.747" v="1908" actId="1076"/>
          <ac:spMkLst>
            <pc:docMk/>
            <pc:sldMk cId="741465146" sldId="1313"/>
            <ac:spMk id="3" creationId="{8423529B-2619-4C00-BACD-5C5E084218E0}"/>
          </ac:spMkLst>
        </pc:spChg>
      </pc:sldChg>
      <pc:sldChg chg="modSp mod">
        <pc:chgData name="Kelly Stokes" userId="3e5c5154-569e-4d81-aa91-4f91841cdfa9" providerId="ADAL" clId="{96C1C955-2468-4D40-A17E-21DD6C40948E}" dt="2022-07-19T08:49:12.547" v="1917" actId="20577"/>
        <pc:sldMkLst>
          <pc:docMk/>
          <pc:sldMk cId="417035650" sldId="1314"/>
        </pc:sldMkLst>
        <pc:spChg chg="mod">
          <ac:chgData name="Kelly Stokes" userId="3e5c5154-569e-4d81-aa91-4f91841cdfa9" providerId="ADAL" clId="{96C1C955-2468-4D40-A17E-21DD6C40948E}" dt="2022-07-19T08:49:12.547" v="1917" actId="20577"/>
          <ac:spMkLst>
            <pc:docMk/>
            <pc:sldMk cId="417035650" sldId="1314"/>
            <ac:spMk id="2" creationId="{52DA34BA-82FC-47C5-BCE1-BB65E08B92A1}"/>
          </ac:spMkLst>
        </pc:spChg>
      </pc:sldChg>
      <pc:sldChg chg="addSp delSp modSp mod">
        <pc:chgData name="Kelly Stokes" userId="3e5c5154-569e-4d81-aa91-4f91841cdfa9" providerId="ADAL" clId="{96C1C955-2468-4D40-A17E-21DD6C40948E}" dt="2022-07-19T08:49:48.357" v="1947" actId="1076"/>
        <pc:sldMkLst>
          <pc:docMk/>
          <pc:sldMk cId="3296887289" sldId="1315"/>
        </pc:sldMkLst>
        <pc:spChg chg="mod">
          <ac:chgData name="Kelly Stokes" userId="3e5c5154-569e-4d81-aa91-4f91841cdfa9" providerId="ADAL" clId="{96C1C955-2468-4D40-A17E-21DD6C40948E}" dt="2022-07-19T08:49:24.800" v="1944" actId="20577"/>
          <ac:spMkLst>
            <pc:docMk/>
            <pc:sldMk cId="3296887289" sldId="1315"/>
            <ac:spMk id="2" creationId="{52DA34BA-82FC-47C5-BCE1-BB65E08B92A1}"/>
          </ac:spMkLst>
        </pc:spChg>
        <pc:picChg chg="del">
          <ac:chgData name="Kelly Stokes" userId="3e5c5154-569e-4d81-aa91-4f91841cdfa9" providerId="ADAL" clId="{96C1C955-2468-4D40-A17E-21DD6C40948E}" dt="2022-07-19T08:49:26.083" v="1945" actId="478"/>
          <ac:picMkLst>
            <pc:docMk/>
            <pc:sldMk cId="3296887289" sldId="1315"/>
            <ac:picMk id="11266" creationId="{4F0610C8-98C6-679D-BF93-71BB905F1165}"/>
          </ac:picMkLst>
        </pc:picChg>
        <pc:picChg chg="add mod">
          <ac:chgData name="Kelly Stokes" userId="3e5c5154-569e-4d81-aa91-4f91841cdfa9" providerId="ADAL" clId="{96C1C955-2468-4D40-A17E-21DD6C40948E}" dt="2022-07-19T08:49:48.357" v="1947" actId="1076"/>
          <ac:picMkLst>
            <pc:docMk/>
            <pc:sldMk cId="3296887289" sldId="1315"/>
            <ac:picMk id="36866" creationId="{2E3C8A20-E943-139B-6660-5259230F8AC7}"/>
          </ac:picMkLst>
        </pc:picChg>
      </pc:sldChg>
      <pc:sldChg chg="addSp delSp modSp mod">
        <pc:chgData name="Kelly Stokes" userId="3e5c5154-569e-4d81-aa91-4f91841cdfa9" providerId="ADAL" clId="{96C1C955-2468-4D40-A17E-21DD6C40948E}" dt="2022-07-19T08:50:09.519" v="1991" actId="20577"/>
        <pc:sldMkLst>
          <pc:docMk/>
          <pc:sldMk cId="140411639" sldId="1316"/>
        </pc:sldMkLst>
        <pc:spChg chg="mod">
          <ac:chgData name="Kelly Stokes" userId="3e5c5154-569e-4d81-aa91-4f91841cdfa9" providerId="ADAL" clId="{96C1C955-2468-4D40-A17E-21DD6C40948E}" dt="2022-07-19T08:50:09.519" v="1991" actId="20577"/>
          <ac:spMkLst>
            <pc:docMk/>
            <pc:sldMk cId="140411639" sldId="1316"/>
            <ac:spMk id="2" creationId="{52DA34BA-82FC-47C5-BCE1-BB65E08B92A1}"/>
          </ac:spMkLst>
        </pc:spChg>
        <pc:picChg chg="del">
          <ac:chgData name="Kelly Stokes" userId="3e5c5154-569e-4d81-aa91-4f91841cdfa9" providerId="ADAL" clId="{96C1C955-2468-4D40-A17E-21DD6C40948E}" dt="2022-07-19T08:49:51.274" v="1948" actId="478"/>
          <ac:picMkLst>
            <pc:docMk/>
            <pc:sldMk cId="140411639" sldId="1316"/>
            <ac:picMk id="11266" creationId="{4F0610C8-98C6-679D-BF93-71BB905F1165}"/>
          </ac:picMkLst>
        </pc:picChg>
        <pc:picChg chg="add mod">
          <ac:chgData name="Kelly Stokes" userId="3e5c5154-569e-4d81-aa91-4f91841cdfa9" providerId="ADAL" clId="{96C1C955-2468-4D40-A17E-21DD6C40948E}" dt="2022-07-19T08:49:54.370" v="1950" actId="1076"/>
          <ac:picMkLst>
            <pc:docMk/>
            <pc:sldMk cId="140411639" sldId="1316"/>
            <ac:picMk id="66562" creationId="{809CF9E4-2727-0726-E593-06770A414894}"/>
          </ac:picMkLst>
        </pc:picChg>
      </pc:sldChg>
      <pc:sldChg chg="modSp mod">
        <pc:chgData name="Kelly Stokes" userId="3e5c5154-569e-4d81-aa91-4f91841cdfa9" providerId="ADAL" clId="{96C1C955-2468-4D40-A17E-21DD6C40948E}" dt="2022-07-19T08:50:18.278" v="2002" actId="20577"/>
        <pc:sldMkLst>
          <pc:docMk/>
          <pc:sldMk cId="1466802501" sldId="1317"/>
        </pc:sldMkLst>
        <pc:spChg chg="mod">
          <ac:chgData name="Kelly Stokes" userId="3e5c5154-569e-4d81-aa91-4f91841cdfa9" providerId="ADAL" clId="{96C1C955-2468-4D40-A17E-21DD6C40948E}" dt="2022-07-19T08:50:18.278" v="2002" actId="20577"/>
          <ac:spMkLst>
            <pc:docMk/>
            <pc:sldMk cId="1466802501" sldId="1317"/>
            <ac:spMk id="2" creationId="{52DA34BA-82FC-47C5-BCE1-BB65E08B92A1}"/>
          </ac:spMkLst>
        </pc:spChg>
      </pc:sldChg>
      <pc:sldChg chg="addSp delSp modSp mod">
        <pc:chgData name="Kelly Stokes" userId="3e5c5154-569e-4d81-aa91-4f91841cdfa9" providerId="ADAL" clId="{96C1C955-2468-4D40-A17E-21DD6C40948E}" dt="2022-07-19T08:51:15.057" v="2039" actId="732"/>
        <pc:sldMkLst>
          <pc:docMk/>
          <pc:sldMk cId="3700883813" sldId="1318"/>
        </pc:sldMkLst>
        <pc:spChg chg="mod">
          <ac:chgData name="Kelly Stokes" userId="3e5c5154-569e-4d81-aa91-4f91841cdfa9" providerId="ADAL" clId="{96C1C955-2468-4D40-A17E-21DD6C40948E}" dt="2022-07-19T08:50:30.347" v="2035" actId="20577"/>
          <ac:spMkLst>
            <pc:docMk/>
            <pc:sldMk cId="3700883813" sldId="1318"/>
            <ac:spMk id="2" creationId="{52DA34BA-82FC-47C5-BCE1-BB65E08B92A1}"/>
          </ac:spMkLst>
        </pc:spChg>
        <pc:picChg chg="del">
          <ac:chgData name="Kelly Stokes" userId="3e5c5154-569e-4d81-aa91-4f91841cdfa9" providerId="ADAL" clId="{96C1C955-2468-4D40-A17E-21DD6C40948E}" dt="2022-07-19T08:50:31.959" v="2036" actId="478"/>
          <ac:picMkLst>
            <pc:docMk/>
            <pc:sldMk cId="3700883813" sldId="1318"/>
            <ac:picMk id="12290" creationId="{F120F5CF-5ABB-EA5A-6471-F8E3F3ACEBA1}"/>
          </ac:picMkLst>
        </pc:picChg>
        <pc:picChg chg="add mod">
          <ac:chgData name="Kelly Stokes" userId="3e5c5154-569e-4d81-aa91-4f91841cdfa9" providerId="ADAL" clId="{96C1C955-2468-4D40-A17E-21DD6C40948E}" dt="2022-07-19T08:51:15.057" v="2039" actId="732"/>
          <ac:picMkLst>
            <pc:docMk/>
            <pc:sldMk cId="3700883813" sldId="1318"/>
            <ac:picMk id="35842" creationId="{7B73A7B9-ED62-E17C-3E85-29E223B7F1D5}"/>
          </ac:picMkLst>
        </pc:picChg>
      </pc:sldChg>
      <pc:sldChg chg="addSp delSp modSp mod">
        <pc:chgData name="Kelly Stokes" userId="3e5c5154-569e-4d81-aa91-4f91841cdfa9" providerId="ADAL" clId="{96C1C955-2468-4D40-A17E-21DD6C40948E}" dt="2022-07-19T08:52:15.762" v="2099" actId="20577"/>
        <pc:sldMkLst>
          <pc:docMk/>
          <pc:sldMk cId="1867957239" sldId="1319"/>
        </pc:sldMkLst>
        <pc:spChg chg="mod">
          <ac:chgData name="Kelly Stokes" userId="3e5c5154-569e-4d81-aa91-4f91841cdfa9" providerId="ADAL" clId="{96C1C955-2468-4D40-A17E-21DD6C40948E}" dt="2022-07-19T08:52:15.762" v="2099" actId="20577"/>
          <ac:spMkLst>
            <pc:docMk/>
            <pc:sldMk cId="1867957239" sldId="1319"/>
            <ac:spMk id="2" creationId="{52DA34BA-82FC-47C5-BCE1-BB65E08B92A1}"/>
          </ac:spMkLst>
        </pc:spChg>
        <pc:picChg chg="add mod">
          <ac:chgData name="Kelly Stokes" userId="3e5c5154-569e-4d81-aa91-4f91841cdfa9" providerId="ADAL" clId="{96C1C955-2468-4D40-A17E-21DD6C40948E}" dt="2022-07-19T08:51:20.588" v="2041"/>
          <ac:picMkLst>
            <pc:docMk/>
            <pc:sldMk cId="1867957239" sldId="1319"/>
            <ac:picMk id="4" creationId="{7BC1A823-6CBA-9D74-C737-DCAF27696A95}"/>
          </ac:picMkLst>
        </pc:picChg>
        <pc:picChg chg="del">
          <ac:chgData name="Kelly Stokes" userId="3e5c5154-569e-4d81-aa91-4f91841cdfa9" providerId="ADAL" clId="{96C1C955-2468-4D40-A17E-21DD6C40948E}" dt="2022-07-19T08:51:20.058" v="2040" actId="478"/>
          <ac:picMkLst>
            <pc:docMk/>
            <pc:sldMk cId="1867957239" sldId="1319"/>
            <ac:picMk id="12290" creationId="{F120F5CF-5ABB-EA5A-6471-F8E3F3ACEBA1}"/>
          </ac:picMkLst>
        </pc:picChg>
      </pc:sldChg>
      <pc:sldChg chg="modSp mod">
        <pc:chgData name="Kelly Stokes" userId="3e5c5154-569e-4d81-aa91-4f91841cdfa9" providerId="ADAL" clId="{96C1C955-2468-4D40-A17E-21DD6C40948E}" dt="2022-07-19T08:52:26.039" v="2112" actId="20577"/>
        <pc:sldMkLst>
          <pc:docMk/>
          <pc:sldMk cId="3255682115" sldId="1320"/>
        </pc:sldMkLst>
        <pc:spChg chg="mod">
          <ac:chgData name="Kelly Stokes" userId="3e5c5154-569e-4d81-aa91-4f91841cdfa9" providerId="ADAL" clId="{96C1C955-2468-4D40-A17E-21DD6C40948E}" dt="2022-07-19T08:52:26.039" v="2112" actId="20577"/>
          <ac:spMkLst>
            <pc:docMk/>
            <pc:sldMk cId="3255682115" sldId="1320"/>
            <ac:spMk id="2" creationId="{52DA34BA-82FC-47C5-BCE1-BB65E08B92A1}"/>
          </ac:spMkLst>
        </pc:spChg>
      </pc:sldChg>
      <pc:sldChg chg="addSp delSp modSp mod">
        <pc:chgData name="Kelly Stokes" userId="3e5c5154-569e-4d81-aa91-4f91841cdfa9" providerId="ADAL" clId="{96C1C955-2468-4D40-A17E-21DD6C40948E}" dt="2022-07-19T08:53:31.701" v="2157" actId="732"/>
        <pc:sldMkLst>
          <pc:docMk/>
          <pc:sldMk cId="359522549" sldId="1321"/>
        </pc:sldMkLst>
        <pc:spChg chg="mod">
          <ac:chgData name="Kelly Stokes" userId="3e5c5154-569e-4d81-aa91-4f91841cdfa9" providerId="ADAL" clId="{96C1C955-2468-4D40-A17E-21DD6C40948E}" dt="2022-07-19T08:52:39.505" v="2153" actId="20577"/>
          <ac:spMkLst>
            <pc:docMk/>
            <pc:sldMk cId="359522549" sldId="1321"/>
            <ac:spMk id="2" creationId="{52DA34BA-82FC-47C5-BCE1-BB65E08B92A1}"/>
          </ac:spMkLst>
        </pc:spChg>
        <pc:picChg chg="del">
          <ac:chgData name="Kelly Stokes" userId="3e5c5154-569e-4d81-aa91-4f91841cdfa9" providerId="ADAL" clId="{96C1C955-2468-4D40-A17E-21DD6C40948E}" dt="2022-07-19T08:52:41.038" v="2154" actId="478"/>
          <ac:picMkLst>
            <pc:docMk/>
            <pc:sldMk cId="359522549" sldId="1321"/>
            <ac:picMk id="13314" creationId="{365754CD-ABD0-A4CD-CF11-0D5D41948C3D}"/>
          </ac:picMkLst>
        </pc:picChg>
        <pc:picChg chg="add mod">
          <ac:chgData name="Kelly Stokes" userId="3e5c5154-569e-4d81-aa91-4f91841cdfa9" providerId="ADAL" clId="{96C1C955-2468-4D40-A17E-21DD6C40948E}" dt="2022-07-19T08:53:31.701" v="2157" actId="732"/>
          <ac:picMkLst>
            <pc:docMk/>
            <pc:sldMk cId="359522549" sldId="1321"/>
            <ac:picMk id="34818" creationId="{C5F8061F-71F0-694E-687B-69917F42A612}"/>
          </ac:picMkLst>
        </pc:picChg>
      </pc:sldChg>
      <pc:sldChg chg="addSp delSp modSp mod">
        <pc:chgData name="Kelly Stokes" userId="3e5c5154-569e-4d81-aa91-4f91841cdfa9" providerId="ADAL" clId="{96C1C955-2468-4D40-A17E-21DD6C40948E}" dt="2022-07-19T08:54:20.011" v="2228" actId="20577"/>
        <pc:sldMkLst>
          <pc:docMk/>
          <pc:sldMk cId="2067969929" sldId="1322"/>
        </pc:sldMkLst>
        <pc:spChg chg="mod">
          <ac:chgData name="Kelly Stokes" userId="3e5c5154-569e-4d81-aa91-4f91841cdfa9" providerId="ADAL" clId="{96C1C955-2468-4D40-A17E-21DD6C40948E}" dt="2022-07-19T08:54:20.011" v="2228" actId="20577"/>
          <ac:spMkLst>
            <pc:docMk/>
            <pc:sldMk cId="2067969929" sldId="1322"/>
            <ac:spMk id="2" creationId="{52DA34BA-82FC-47C5-BCE1-BB65E08B92A1}"/>
          </ac:spMkLst>
        </pc:spChg>
        <pc:picChg chg="add mod">
          <ac:chgData name="Kelly Stokes" userId="3e5c5154-569e-4d81-aa91-4f91841cdfa9" providerId="ADAL" clId="{96C1C955-2468-4D40-A17E-21DD6C40948E}" dt="2022-07-19T08:53:40.906" v="2159"/>
          <ac:picMkLst>
            <pc:docMk/>
            <pc:sldMk cId="2067969929" sldId="1322"/>
            <ac:picMk id="4" creationId="{CB744717-FBD0-3245-DE7F-8750E5C5270D}"/>
          </ac:picMkLst>
        </pc:picChg>
        <pc:picChg chg="del">
          <ac:chgData name="Kelly Stokes" userId="3e5c5154-569e-4d81-aa91-4f91841cdfa9" providerId="ADAL" clId="{96C1C955-2468-4D40-A17E-21DD6C40948E}" dt="2022-07-19T08:53:40.533" v="2158" actId="478"/>
          <ac:picMkLst>
            <pc:docMk/>
            <pc:sldMk cId="2067969929" sldId="1322"/>
            <ac:picMk id="13314" creationId="{365754CD-ABD0-A4CD-CF11-0D5D41948C3D}"/>
          </ac:picMkLst>
        </pc:picChg>
      </pc:sldChg>
      <pc:sldChg chg="modSp mod">
        <pc:chgData name="Kelly Stokes" userId="3e5c5154-569e-4d81-aa91-4f91841cdfa9" providerId="ADAL" clId="{96C1C955-2468-4D40-A17E-21DD6C40948E}" dt="2022-07-19T08:54:47.949" v="2275" actId="20577"/>
        <pc:sldMkLst>
          <pc:docMk/>
          <pc:sldMk cId="3627354475" sldId="1323"/>
        </pc:sldMkLst>
        <pc:spChg chg="mod">
          <ac:chgData name="Kelly Stokes" userId="3e5c5154-569e-4d81-aa91-4f91841cdfa9" providerId="ADAL" clId="{96C1C955-2468-4D40-A17E-21DD6C40948E}" dt="2022-07-19T08:54:47.949" v="2275" actId="20577"/>
          <ac:spMkLst>
            <pc:docMk/>
            <pc:sldMk cId="3627354475" sldId="1323"/>
            <ac:spMk id="2" creationId="{52DA34BA-82FC-47C5-BCE1-BB65E08B92A1}"/>
          </ac:spMkLst>
        </pc:spChg>
      </pc:sldChg>
      <pc:sldChg chg="del">
        <pc:chgData name="Kelly Stokes" userId="3e5c5154-569e-4d81-aa91-4f91841cdfa9" providerId="ADAL" clId="{96C1C955-2468-4D40-A17E-21DD6C40948E}" dt="2022-07-19T08:55:04.872" v="2286" actId="2696"/>
        <pc:sldMkLst>
          <pc:docMk/>
          <pc:sldMk cId="2175470707" sldId="1324"/>
        </pc:sldMkLst>
      </pc:sldChg>
      <pc:sldChg chg="del">
        <pc:chgData name="Kelly Stokes" userId="3e5c5154-569e-4d81-aa91-4f91841cdfa9" providerId="ADAL" clId="{96C1C955-2468-4D40-A17E-21DD6C40948E}" dt="2022-07-19T08:55:07.606" v="2287" actId="2696"/>
        <pc:sldMkLst>
          <pc:docMk/>
          <pc:sldMk cId="4026357922" sldId="1325"/>
        </pc:sldMkLst>
      </pc:sldChg>
      <pc:sldChg chg="modSp mod">
        <pc:chgData name="Kelly Stokes" userId="3e5c5154-569e-4d81-aa91-4f91841cdfa9" providerId="ADAL" clId="{96C1C955-2468-4D40-A17E-21DD6C40948E}" dt="2022-07-19T08:55:21.603" v="2329" actId="20577"/>
        <pc:sldMkLst>
          <pc:docMk/>
          <pc:sldMk cId="659005624" sldId="1326"/>
        </pc:sldMkLst>
        <pc:spChg chg="mod">
          <ac:chgData name="Kelly Stokes" userId="3e5c5154-569e-4d81-aa91-4f91841cdfa9" providerId="ADAL" clId="{96C1C955-2468-4D40-A17E-21DD6C40948E}" dt="2022-07-19T08:55:21.603" v="2329" actId="20577"/>
          <ac:spMkLst>
            <pc:docMk/>
            <pc:sldMk cId="659005624" sldId="1326"/>
            <ac:spMk id="2" creationId="{52DA34BA-82FC-47C5-BCE1-BB65E08B92A1}"/>
          </ac:spMkLst>
        </pc:spChg>
      </pc:sldChg>
      <pc:sldChg chg="del">
        <pc:chgData name="Kelly Stokes" userId="3e5c5154-569e-4d81-aa91-4f91841cdfa9" providerId="ADAL" clId="{96C1C955-2468-4D40-A17E-21DD6C40948E}" dt="2022-07-19T08:55:42.269" v="2344" actId="2696"/>
        <pc:sldMkLst>
          <pc:docMk/>
          <pc:sldMk cId="2946430659" sldId="1327"/>
        </pc:sldMkLst>
      </pc:sldChg>
      <pc:sldChg chg="del">
        <pc:chgData name="Kelly Stokes" userId="3e5c5154-569e-4d81-aa91-4f91841cdfa9" providerId="ADAL" clId="{96C1C955-2468-4D40-A17E-21DD6C40948E}" dt="2022-07-19T08:55:44.789" v="2345" actId="2696"/>
        <pc:sldMkLst>
          <pc:docMk/>
          <pc:sldMk cId="263771433" sldId="1328"/>
        </pc:sldMkLst>
      </pc:sldChg>
      <pc:sldChg chg="modSp mod">
        <pc:chgData name="Kelly Stokes" userId="3e5c5154-569e-4d81-aa91-4f91841cdfa9" providerId="ADAL" clId="{96C1C955-2468-4D40-A17E-21DD6C40948E}" dt="2022-07-19T08:55:54.485" v="2373" actId="20577"/>
        <pc:sldMkLst>
          <pc:docMk/>
          <pc:sldMk cId="604961679" sldId="1329"/>
        </pc:sldMkLst>
        <pc:spChg chg="mod">
          <ac:chgData name="Kelly Stokes" userId="3e5c5154-569e-4d81-aa91-4f91841cdfa9" providerId="ADAL" clId="{96C1C955-2468-4D40-A17E-21DD6C40948E}" dt="2022-07-19T08:55:54.485" v="2373" actId="20577"/>
          <ac:spMkLst>
            <pc:docMk/>
            <pc:sldMk cId="604961679" sldId="1329"/>
            <ac:spMk id="2" creationId="{52DA34BA-82FC-47C5-BCE1-BB65E08B92A1}"/>
          </ac:spMkLst>
        </pc:spChg>
      </pc:sldChg>
      <pc:sldChg chg="del">
        <pc:chgData name="Kelly Stokes" userId="3e5c5154-569e-4d81-aa91-4f91841cdfa9" providerId="ADAL" clId="{96C1C955-2468-4D40-A17E-21DD6C40948E}" dt="2022-07-19T08:56:11.099" v="2386" actId="2696"/>
        <pc:sldMkLst>
          <pc:docMk/>
          <pc:sldMk cId="849743877" sldId="1330"/>
        </pc:sldMkLst>
      </pc:sldChg>
      <pc:sldChg chg="del">
        <pc:chgData name="Kelly Stokes" userId="3e5c5154-569e-4d81-aa91-4f91841cdfa9" providerId="ADAL" clId="{96C1C955-2468-4D40-A17E-21DD6C40948E}" dt="2022-07-19T08:56:13.611" v="2387" actId="2696"/>
        <pc:sldMkLst>
          <pc:docMk/>
          <pc:sldMk cId="722642364" sldId="1331"/>
        </pc:sldMkLst>
      </pc:sldChg>
      <pc:sldChg chg="modNotesTx">
        <pc:chgData name="Kelly Stokes" userId="3e5c5154-569e-4d81-aa91-4f91841cdfa9" providerId="ADAL" clId="{96C1C955-2468-4D40-A17E-21DD6C40948E}" dt="2022-07-19T08:56:37.250" v="2388"/>
        <pc:sldMkLst>
          <pc:docMk/>
          <pc:sldMk cId="1762322037" sldId="1349"/>
        </pc:sldMkLst>
      </pc:sldChg>
      <pc:sldChg chg="modSp mod">
        <pc:chgData name="Kelly Stokes" userId="3e5c5154-569e-4d81-aa91-4f91841cdfa9" providerId="ADAL" clId="{96C1C955-2468-4D40-A17E-21DD6C40948E}" dt="2022-07-19T08:56:42.101" v="2389"/>
        <pc:sldMkLst>
          <pc:docMk/>
          <pc:sldMk cId="1998936987" sldId="1350"/>
        </pc:sldMkLst>
        <pc:spChg chg="mod">
          <ac:chgData name="Kelly Stokes" userId="3e5c5154-569e-4d81-aa91-4f91841cdfa9" providerId="ADAL" clId="{96C1C955-2468-4D40-A17E-21DD6C40948E}" dt="2022-07-19T08:56:42.101" v="2389"/>
          <ac:spMkLst>
            <pc:docMk/>
            <pc:sldMk cId="1998936987" sldId="1350"/>
            <ac:spMk id="2" creationId="{77E26784-A357-92CE-B6B1-8F248D3D6650}"/>
          </ac:spMkLst>
        </pc:spChg>
      </pc:sldChg>
      <pc:sldChg chg="modSp mod">
        <pc:chgData name="Kelly Stokes" userId="3e5c5154-569e-4d81-aa91-4f91841cdfa9" providerId="ADAL" clId="{96C1C955-2468-4D40-A17E-21DD6C40948E}" dt="2022-07-19T08:57:02.017" v="2401" actId="20577"/>
        <pc:sldMkLst>
          <pc:docMk/>
          <pc:sldMk cId="3664488465" sldId="1382"/>
        </pc:sldMkLst>
        <pc:spChg chg="mod">
          <ac:chgData name="Kelly Stokes" userId="3e5c5154-569e-4d81-aa91-4f91841cdfa9" providerId="ADAL" clId="{96C1C955-2468-4D40-A17E-21DD6C40948E}" dt="2022-07-19T08:57:02.017" v="2401" actId="20577"/>
          <ac:spMkLst>
            <pc:docMk/>
            <pc:sldMk cId="3664488465" sldId="1382"/>
            <ac:spMk id="2" creationId="{52DA34BA-82FC-47C5-BCE1-BB65E08B92A1}"/>
          </ac:spMkLst>
        </pc:spChg>
      </pc:sldChg>
      <pc:sldChg chg="modSp mod">
        <pc:chgData name="Kelly Stokes" userId="3e5c5154-569e-4d81-aa91-4f91841cdfa9" providerId="ADAL" clId="{96C1C955-2468-4D40-A17E-21DD6C40948E}" dt="2022-07-19T08:57:11.063" v="2414" actId="1076"/>
        <pc:sldMkLst>
          <pc:docMk/>
          <pc:sldMk cId="2915907067" sldId="1383"/>
        </pc:sldMkLst>
        <pc:spChg chg="mod">
          <ac:chgData name="Kelly Stokes" userId="3e5c5154-569e-4d81-aa91-4f91841cdfa9" providerId="ADAL" clId="{96C1C955-2468-4D40-A17E-21DD6C40948E}" dt="2022-07-19T08:57:07.849" v="2413" actId="20577"/>
          <ac:spMkLst>
            <pc:docMk/>
            <pc:sldMk cId="2915907067" sldId="1383"/>
            <ac:spMk id="2" creationId="{52DA34BA-82FC-47C5-BCE1-BB65E08B92A1}"/>
          </ac:spMkLst>
        </pc:spChg>
        <pc:spChg chg="mod">
          <ac:chgData name="Kelly Stokes" userId="3e5c5154-569e-4d81-aa91-4f91841cdfa9" providerId="ADAL" clId="{96C1C955-2468-4D40-A17E-21DD6C40948E}" dt="2022-07-19T08:57:11.063" v="2414" actId="1076"/>
          <ac:spMkLst>
            <pc:docMk/>
            <pc:sldMk cId="2915907067" sldId="1383"/>
            <ac:spMk id="3" creationId="{CADDE2D9-BBEE-4B60-9EA8-8BE166E5866C}"/>
          </ac:spMkLst>
        </pc:spChg>
      </pc:sldChg>
      <pc:sldChg chg="modSp mod">
        <pc:chgData name="Kelly Stokes" userId="3e5c5154-569e-4d81-aa91-4f91841cdfa9" providerId="ADAL" clId="{96C1C955-2468-4D40-A17E-21DD6C40948E}" dt="2022-07-19T08:57:18.602" v="2423" actId="20577"/>
        <pc:sldMkLst>
          <pc:docMk/>
          <pc:sldMk cId="163288670" sldId="1384"/>
        </pc:sldMkLst>
        <pc:spChg chg="mod">
          <ac:chgData name="Kelly Stokes" userId="3e5c5154-569e-4d81-aa91-4f91841cdfa9" providerId="ADAL" clId="{96C1C955-2468-4D40-A17E-21DD6C40948E}" dt="2022-07-19T08:57:18.602" v="2423" actId="20577"/>
          <ac:spMkLst>
            <pc:docMk/>
            <pc:sldMk cId="163288670" sldId="1384"/>
            <ac:spMk id="2" creationId="{52DA34BA-82FC-47C5-BCE1-BB65E08B92A1}"/>
          </ac:spMkLst>
        </pc:spChg>
      </pc:sldChg>
      <pc:sldChg chg="modSp mod">
        <pc:chgData name="Kelly Stokes" userId="3e5c5154-569e-4d81-aa91-4f91841cdfa9" providerId="ADAL" clId="{96C1C955-2468-4D40-A17E-21DD6C40948E}" dt="2022-07-19T08:57:22.996" v="2432" actId="20577"/>
        <pc:sldMkLst>
          <pc:docMk/>
          <pc:sldMk cId="4098658919" sldId="1385"/>
        </pc:sldMkLst>
        <pc:spChg chg="mod">
          <ac:chgData name="Kelly Stokes" userId="3e5c5154-569e-4d81-aa91-4f91841cdfa9" providerId="ADAL" clId="{96C1C955-2468-4D40-A17E-21DD6C40948E}" dt="2022-07-19T08:57:22.996" v="2432" actId="20577"/>
          <ac:spMkLst>
            <pc:docMk/>
            <pc:sldMk cId="4098658919" sldId="1385"/>
            <ac:spMk id="2" creationId="{52DA34BA-82FC-47C5-BCE1-BB65E08B92A1}"/>
          </ac:spMkLst>
        </pc:spChg>
      </pc:sldChg>
      <pc:sldChg chg="modSp mod">
        <pc:chgData name="Kelly Stokes" userId="3e5c5154-569e-4d81-aa91-4f91841cdfa9" providerId="ADAL" clId="{96C1C955-2468-4D40-A17E-21DD6C40948E}" dt="2022-07-19T08:57:33.858" v="2446" actId="20577"/>
        <pc:sldMkLst>
          <pc:docMk/>
          <pc:sldMk cId="1870873644" sldId="1386"/>
        </pc:sldMkLst>
        <pc:spChg chg="mod">
          <ac:chgData name="Kelly Stokes" userId="3e5c5154-569e-4d81-aa91-4f91841cdfa9" providerId="ADAL" clId="{96C1C955-2468-4D40-A17E-21DD6C40948E}" dt="2022-07-19T08:57:33.858" v="2446" actId="20577"/>
          <ac:spMkLst>
            <pc:docMk/>
            <pc:sldMk cId="1870873644" sldId="1386"/>
            <ac:spMk id="2" creationId="{52DA34BA-82FC-47C5-BCE1-BB65E08B92A1}"/>
          </ac:spMkLst>
        </pc:spChg>
      </pc:sldChg>
      <pc:sldChg chg="modSp mod">
        <pc:chgData name="Kelly Stokes" userId="3e5c5154-569e-4d81-aa91-4f91841cdfa9" providerId="ADAL" clId="{96C1C955-2468-4D40-A17E-21DD6C40948E}" dt="2022-07-19T08:57:39.320" v="2458" actId="20577"/>
        <pc:sldMkLst>
          <pc:docMk/>
          <pc:sldMk cId="336758031" sldId="1387"/>
        </pc:sldMkLst>
        <pc:spChg chg="mod">
          <ac:chgData name="Kelly Stokes" userId="3e5c5154-569e-4d81-aa91-4f91841cdfa9" providerId="ADAL" clId="{96C1C955-2468-4D40-A17E-21DD6C40948E}" dt="2022-07-19T08:57:39.320" v="2458" actId="20577"/>
          <ac:spMkLst>
            <pc:docMk/>
            <pc:sldMk cId="336758031" sldId="1387"/>
            <ac:spMk id="2" creationId="{52DA34BA-82FC-47C5-BCE1-BB65E08B92A1}"/>
          </ac:spMkLst>
        </pc:spChg>
      </pc:sldChg>
      <pc:sldChg chg="modSp mod">
        <pc:chgData name="Kelly Stokes" userId="3e5c5154-569e-4d81-aa91-4f91841cdfa9" providerId="ADAL" clId="{96C1C955-2468-4D40-A17E-21DD6C40948E}" dt="2022-07-19T08:57:45.625" v="2470" actId="20577"/>
        <pc:sldMkLst>
          <pc:docMk/>
          <pc:sldMk cId="3959344344" sldId="1388"/>
        </pc:sldMkLst>
        <pc:spChg chg="mod">
          <ac:chgData name="Kelly Stokes" userId="3e5c5154-569e-4d81-aa91-4f91841cdfa9" providerId="ADAL" clId="{96C1C955-2468-4D40-A17E-21DD6C40948E}" dt="2022-07-19T08:57:45.625" v="2470" actId="20577"/>
          <ac:spMkLst>
            <pc:docMk/>
            <pc:sldMk cId="3959344344" sldId="1388"/>
            <ac:spMk id="2" creationId="{52DA34BA-82FC-47C5-BCE1-BB65E08B92A1}"/>
          </ac:spMkLst>
        </pc:spChg>
      </pc:sldChg>
      <pc:sldChg chg="addSp delSp modSp mod">
        <pc:chgData name="Kelly Stokes" userId="3e5c5154-569e-4d81-aa91-4f91841cdfa9" providerId="ADAL" clId="{96C1C955-2468-4D40-A17E-21DD6C40948E}" dt="2022-07-19T08:58:16.194" v="2515" actId="1076"/>
        <pc:sldMkLst>
          <pc:docMk/>
          <pc:sldMk cId="1323202577" sldId="1389"/>
        </pc:sldMkLst>
        <pc:spChg chg="mod">
          <ac:chgData name="Kelly Stokes" userId="3e5c5154-569e-4d81-aa91-4f91841cdfa9" providerId="ADAL" clId="{96C1C955-2468-4D40-A17E-21DD6C40948E}" dt="2022-07-19T08:57:58.620" v="2512" actId="20577"/>
          <ac:spMkLst>
            <pc:docMk/>
            <pc:sldMk cId="1323202577" sldId="1389"/>
            <ac:spMk id="2" creationId="{52DA34BA-82FC-47C5-BCE1-BB65E08B92A1}"/>
          </ac:spMkLst>
        </pc:spChg>
        <pc:picChg chg="del">
          <ac:chgData name="Kelly Stokes" userId="3e5c5154-569e-4d81-aa91-4f91841cdfa9" providerId="ADAL" clId="{96C1C955-2468-4D40-A17E-21DD6C40948E}" dt="2022-07-19T08:57:59.933" v="2513" actId="478"/>
          <ac:picMkLst>
            <pc:docMk/>
            <pc:sldMk cId="1323202577" sldId="1389"/>
            <ac:picMk id="11266" creationId="{4F0610C8-98C6-679D-BF93-71BB905F1165}"/>
          </ac:picMkLst>
        </pc:picChg>
        <pc:picChg chg="add mod">
          <ac:chgData name="Kelly Stokes" userId="3e5c5154-569e-4d81-aa91-4f91841cdfa9" providerId="ADAL" clId="{96C1C955-2468-4D40-A17E-21DD6C40948E}" dt="2022-07-19T08:58:16.194" v="2515" actId="1076"/>
          <ac:picMkLst>
            <pc:docMk/>
            <pc:sldMk cId="1323202577" sldId="1389"/>
            <ac:picMk id="21506" creationId="{15A1F0CE-0C89-2CD7-9F43-401C21CCB19D}"/>
          </ac:picMkLst>
        </pc:picChg>
      </pc:sldChg>
      <pc:sldChg chg="addSp delSp modSp mod">
        <pc:chgData name="Kelly Stokes" userId="3e5c5154-569e-4d81-aa91-4f91841cdfa9" providerId="ADAL" clId="{96C1C955-2468-4D40-A17E-21DD6C40948E}" dt="2022-07-19T08:58:42.434" v="2581" actId="20577"/>
        <pc:sldMkLst>
          <pc:docMk/>
          <pc:sldMk cId="3113877014" sldId="1390"/>
        </pc:sldMkLst>
        <pc:spChg chg="mod">
          <ac:chgData name="Kelly Stokes" userId="3e5c5154-569e-4d81-aa91-4f91841cdfa9" providerId="ADAL" clId="{96C1C955-2468-4D40-A17E-21DD6C40948E}" dt="2022-07-19T08:58:42.434" v="2581" actId="20577"/>
          <ac:spMkLst>
            <pc:docMk/>
            <pc:sldMk cId="3113877014" sldId="1390"/>
            <ac:spMk id="2" creationId="{52DA34BA-82FC-47C5-BCE1-BB65E08B92A1}"/>
          </ac:spMkLst>
        </pc:spChg>
        <pc:picChg chg="del">
          <ac:chgData name="Kelly Stokes" userId="3e5c5154-569e-4d81-aa91-4f91841cdfa9" providerId="ADAL" clId="{96C1C955-2468-4D40-A17E-21DD6C40948E}" dt="2022-07-19T08:58:18.635" v="2516" actId="478"/>
          <ac:picMkLst>
            <pc:docMk/>
            <pc:sldMk cId="3113877014" sldId="1390"/>
            <ac:picMk id="11266" creationId="{4F0610C8-98C6-679D-BF93-71BB905F1165}"/>
          </ac:picMkLst>
        </pc:picChg>
        <pc:picChg chg="add mod">
          <ac:chgData name="Kelly Stokes" userId="3e5c5154-569e-4d81-aa91-4f91841cdfa9" providerId="ADAL" clId="{96C1C955-2468-4D40-A17E-21DD6C40948E}" dt="2022-07-19T08:58:22.137" v="2518" actId="1076"/>
          <ac:picMkLst>
            <pc:docMk/>
            <pc:sldMk cId="3113877014" sldId="1390"/>
            <ac:picMk id="69634" creationId="{EC815740-2FD9-3BFD-1564-17627E2FFD02}"/>
          </ac:picMkLst>
        </pc:picChg>
      </pc:sldChg>
      <pc:sldChg chg="modSp mod">
        <pc:chgData name="Kelly Stokes" userId="3e5c5154-569e-4d81-aa91-4f91841cdfa9" providerId="ADAL" clId="{96C1C955-2468-4D40-A17E-21DD6C40948E}" dt="2022-07-19T09:00:09.996" v="2599" actId="20577"/>
        <pc:sldMkLst>
          <pc:docMk/>
          <pc:sldMk cId="4033926702" sldId="1391"/>
        </pc:sldMkLst>
        <pc:spChg chg="mod">
          <ac:chgData name="Kelly Stokes" userId="3e5c5154-569e-4d81-aa91-4f91841cdfa9" providerId="ADAL" clId="{96C1C955-2468-4D40-A17E-21DD6C40948E}" dt="2022-07-19T09:00:09.996" v="2599" actId="20577"/>
          <ac:spMkLst>
            <pc:docMk/>
            <pc:sldMk cId="4033926702" sldId="1391"/>
            <ac:spMk id="2" creationId="{52DA34BA-82FC-47C5-BCE1-BB65E08B92A1}"/>
          </ac:spMkLst>
        </pc:spChg>
      </pc:sldChg>
      <pc:sldChg chg="addSp delSp modSp mod">
        <pc:chgData name="Kelly Stokes" userId="3e5c5154-569e-4d81-aa91-4f91841cdfa9" providerId="ADAL" clId="{96C1C955-2468-4D40-A17E-21DD6C40948E}" dt="2022-07-19T09:01:07.866" v="2629" actId="1076"/>
        <pc:sldMkLst>
          <pc:docMk/>
          <pc:sldMk cId="2768355407" sldId="1392"/>
        </pc:sldMkLst>
        <pc:spChg chg="mod">
          <ac:chgData name="Kelly Stokes" userId="3e5c5154-569e-4d81-aa91-4f91841cdfa9" providerId="ADAL" clId="{96C1C955-2468-4D40-A17E-21DD6C40948E}" dt="2022-07-19T09:00:20.133" v="2626" actId="20577"/>
          <ac:spMkLst>
            <pc:docMk/>
            <pc:sldMk cId="2768355407" sldId="1392"/>
            <ac:spMk id="2" creationId="{52DA34BA-82FC-47C5-BCE1-BB65E08B92A1}"/>
          </ac:spMkLst>
        </pc:spChg>
        <pc:picChg chg="del">
          <ac:chgData name="Kelly Stokes" userId="3e5c5154-569e-4d81-aa91-4f91841cdfa9" providerId="ADAL" clId="{96C1C955-2468-4D40-A17E-21DD6C40948E}" dt="2022-07-19T09:00:21.362" v="2627" actId="478"/>
          <ac:picMkLst>
            <pc:docMk/>
            <pc:sldMk cId="2768355407" sldId="1392"/>
            <ac:picMk id="12290" creationId="{F120F5CF-5ABB-EA5A-6471-F8E3F3ACEBA1}"/>
          </ac:picMkLst>
        </pc:picChg>
        <pc:picChg chg="add mod">
          <ac:chgData name="Kelly Stokes" userId="3e5c5154-569e-4d81-aa91-4f91841cdfa9" providerId="ADAL" clId="{96C1C955-2468-4D40-A17E-21DD6C40948E}" dt="2022-07-19T09:01:07.866" v="2629" actId="1076"/>
          <ac:picMkLst>
            <pc:docMk/>
            <pc:sldMk cId="2768355407" sldId="1392"/>
            <ac:picMk id="20482" creationId="{80AAE60D-48F8-D7E3-5986-64010799889E}"/>
          </ac:picMkLst>
        </pc:picChg>
      </pc:sldChg>
      <pc:sldChg chg="addSp delSp modSp mod">
        <pc:chgData name="Kelly Stokes" userId="3e5c5154-569e-4d81-aa91-4f91841cdfa9" providerId="ADAL" clId="{96C1C955-2468-4D40-A17E-21DD6C40948E}" dt="2022-07-19T09:02:02.830" v="2689" actId="20577"/>
        <pc:sldMkLst>
          <pc:docMk/>
          <pc:sldMk cId="925593612" sldId="1393"/>
        </pc:sldMkLst>
        <pc:spChg chg="mod">
          <ac:chgData name="Kelly Stokes" userId="3e5c5154-569e-4d81-aa91-4f91841cdfa9" providerId="ADAL" clId="{96C1C955-2468-4D40-A17E-21DD6C40948E}" dt="2022-07-19T09:02:02.830" v="2689" actId="20577"/>
          <ac:spMkLst>
            <pc:docMk/>
            <pc:sldMk cId="925593612" sldId="1393"/>
            <ac:spMk id="2" creationId="{52DA34BA-82FC-47C5-BCE1-BB65E08B92A1}"/>
          </ac:spMkLst>
        </pc:spChg>
        <pc:picChg chg="del">
          <ac:chgData name="Kelly Stokes" userId="3e5c5154-569e-4d81-aa91-4f91841cdfa9" providerId="ADAL" clId="{96C1C955-2468-4D40-A17E-21DD6C40948E}" dt="2022-07-19T09:01:10.747" v="2630" actId="478"/>
          <ac:picMkLst>
            <pc:docMk/>
            <pc:sldMk cId="925593612" sldId="1393"/>
            <ac:picMk id="12290" creationId="{F120F5CF-5ABB-EA5A-6471-F8E3F3ACEBA1}"/>
          </ac:picMkLst>
        </pc:picChg>
        <pc:picChg chg="add mod">
          <ac:chgData name="Kelly Stokes" userId="3e5c5154-569e-4d81-aa91-4f91841cdfa9" providerId="ADAL" clId="{96C1C955-2468-4D40-A17E-21DD6C40948E}" dt="2022-07-19T09:01:13.118" v="2632" actId="1076"/>
          <ac:picMkLst>
            <pc:docMk/>
            <pc:sldMk cId="925593612" sldId="1393"/>
            <ac:picMk id="70658" creationId="{26AF3047-01CA-1FF1-FFC2-9CC4E7807960}"/>
          </ac:picMkLst>
        </pc:picChg>
      </pc:sldChg>
      <pc:sldChg chg="modSp mod">
        <pc:chgData name="Kelly Stokes" userId="3e5c5154-569e-4d81-aa91-4f91841cdfa9" providerId="ADAL" clId="{96C1C955-2468-4D40-A17E-21DD6C40948E}" dt="2022-07-19T09:02:38.474" v="2709" actId="20577"/>
        <pc:sldMkLst>
          <pc:docMk/>
          <pc:sldMk cId="2211645776" sldId="1394"/>
        </pc:sldMkLst>
        <pc:spChg chg="mod">
          <ac:chgData name="Kelly Stokes" userId="3e5c5154-569e-4d81-aa91-4f91841cdfa9" providerId="ADAL" clId="{96C1C955-2468-4D40-A17E-21DD6C40948E}" dt="2022-07-19T09:02:38.474" v="2709" actId="20577"/>
          <ac:spMkLst>
            <pc:docMk/>
            <pc:sldMk cId="2211645776" sldId="1394"/>
            <ac:spMk id="2" creationId="{52DA34BA-82FC-47C5-BCE1-BB65E08B92A1}"/>
          </ac:spMkLst>
        </pc:spChg>
      </pc:sldChg>
      <pc:sldChg chg="addSp delSp modSp mod">
        <pc:chgData name="Kelly Stokes" userId="3e5c5154-569e-4d81-aa91-4f91841cdfa9" providerId="ADAL" clId="{96C1C955-2468-4D40-A17E-21DD6C40948E}" dt="2022-07-19T09:03:40.604" v="2753" actId="732"/>
        <pc:sldMkLst>
          <pc:docMk/>
          <pc:sldMk cId="2693065498" sldId="1395"/>
        </pc:sldMkLst>
        <pc:spChg chg="mod">
          <ac:chgData name="Kelly Stokes" userId="3e5c5154-569e-4d81-aa91-4f91841cdfa9" providerId="ADAL" clId="{96C1C955-2468-4D40-A17E-21DD6C40948E}" dt="2022-07-19T09:03:02.510" v="2749" actId="20577"/>
          <ac:spMkLst>
            <pc:docMk/>
            <pc:sldMk cId="2693065498" sldId="1395"/>
            <ac:spMk id="2" creationId="{52DA34BA-82FC-47C5-BCE1-BB65E08B92A1}"/>
          </ac:spMkLst>
        </pc:spChg>
        <pc:picChg chg="del">
          <ac:chgData name="Kelly Stokes" userId="3e5c5154-569e-4d81-aa91-4f91841cdfa9" providerId="ADAL" clId="{96C1C955-2468-4D40-A17E-21DD6C40948E}" dt="2022-07-19T09:03:03.876" v="2750" actId="478"/>
          <ac:picMkLst>
            <pc:docMk/>
            <pc:sldMk cId="2693065498" sldId="1395"/>
            <ac:picMk id="13314" creationId="{365754CD-ABD0-A4CD-CF11-0D5D41948C3D}"/>
          </ac:picMkLst>
        </pc:picChg>
        <pc:picChg chg="add mod">
          <ac:chgData name="Kelly Stokes" userId="3e5c5154-569e-4d81-aa91-4f91841cdfa9" providerId="ADAL" clId="{96C1C955-2468-4D40-A17E-21DD6C40948E}" dt="2022-07-19T09:03:40.604" v="2753" actId="732"/>
          <ac:picMkLst>
            <pc:docMk/>
            <pc:sldMk cId="2693065498" sldId="1395"/>
            <ac:picMk id="19458" creationId="{E8BA1366-4B7A-3E3B-2631-9C38DE12935D}"/>
          </ac:picMkLst>
        </pc:picChg>
      </pc:sldChg>
      <pc:sldChg chg="addSp delSp modSp mod">
        <pc:chgData name="Kelly Stokes" userId="3e5c5154-569e-4d81-aa91-4f91841cdfa9" providerId="ADAL" clId="{96C1C955-2468-4D40-A17E-21DD6C40948E}" dt="2022-07-19T09:04:40.178" v="2827" actId="20577"/>
        <pc:sldMkLst>
          <pc:docMk/>
          <pc:sldMk cId="2166184363" sldId="1396"/>
        </pc:sldMkLst>
        <pc:spChg chg="mod">
          <ac:chgData name="Kelly Stokes" userId="3e5c5154-569e-4d81-aa91-4f91841cdfa9" providerId="ADAL" clId="{96C1C955-2468-4D40-A17E-21DD6C40948E}" dt="2022-07-19T09:04:40.178" v="2827" actId="20577"/>
          <ac:spMkLst>
            <pc:docMk/>
            <pc:sldMk cId="2166184363" sldId="1396"/>
            <ac:spMk id="2" creationId="{52DA34BA-82FC-47C5-BCE1-BB65E08B92A1}"/>
          </ac:spMkLst>
        </pc:spChg>
        <pc:picChg chg="add mod">
          <ac:chgData name="Kelly Stokes" userId="3e5c5154-569e-4d81-aa91-4f91841cdfa9" providerId="ADAL" clId="{96C1C955-2468-4D40-A17E-21DD6C40948E}" dt="2022-07-19T09:03:46.221" v="2755"/>
          <ac:picMkLst>
            <pc:docMk/>
            <pc:sldMk cId="2166184363" sldId="1396"/>
            <ac:picMk id="4" creationId="{2B054D24-4644-ABFB-5F1E-93F7D7A7131F}"/>
          </ac:picMkLst>
        </pc:picChg>
        <pc:picChg chg="del">
          <ac:chgData name="Kelly Stokes" userId="3e5c5154-569e-4d81-aa91-4f91841cdfa9" providerId="ADAL" clId="{96C1C955-2468-4D40-A17E-21DD6C40948E}" dt="2022-07-19T09:03:45.729" v="2754" actId="478"/>
          <ac:picMkLst>
            <pc:docMk/>
            <pc:sldMk cId="2166184363" sldId="1396"/>
            <ac:picMk id="13314" creationId="{365754CD-ABD0-A4CD-CF11-0D5D41948C3D}"/>
          </ac:picMkLst>
        </pc:picChg>
      </pc:sldChg>
      <pc:sldChg chg="modSp mod">
        <pc:chgData name="Kelly Stokes" userId="3e5c5154-569e-4d81-aa91-4f91841cdfa9" providerId="ADAL" clId="{96C1C955-2468-4D40-A17E-21DD6C40948E}" dt="2022-07-19T09:05:07.724" v="2883" actId="20577"/>
        <pc:sldMkLst>
          <pc:docMk/>
          <pc:sldMk cId="1504273508" sldId="1397"/>
        </pc:sldMkLst>
        <pc:spChg chg="mod">
          <ac:chgData name="Kelly Stokes" userId="3e5c5154-569e-4d81-aa91-4f91841cdfa9" providerId="ADAL" clId="{96C1C955-2468-4D40-A17E-21DD6C40948E}" dt="2022-07-19T09:05:07.724" v="2883" actId="20577"/>
          <ac:spMkLst>
            <pc:docMk/>
            <pc:sldMk cId="1504273508" sldId="1397"/>
            <ac:spMk id="2" creationId="{52DA34BA-82FC-47C5-BCE1-BB65E08B92A1}"/>
          </ac:spMkLst>
        </pc:spChg>
      </pc:sldChg>
      <pc:sldChg chg="del">
        <pc:chgData name="Kelly Stokes" userId="3e5c5154-569e-4d81-aa91-4f91841cdfa9" providerId="ADAL" clId="{96C1C955-2468-4D40-A17E-21DD6C40948E}" dt="2022-07-19T09:05:49.144" v="2903" actId="2696"/>
        <pc:sldMkLst>
          <pc:docMk/>
          <pc:sldMk cId="1412062564" sldId="1398"/>
        </pc:sldMkLst>
      </pc:sldChg>
      <pc:sldChg chg="del">
        <pc:chgData name="Kelly Stokes" userId="3e5c5154-569e-4d81-aa91-4f91841cdfa9" providerId="ADAL" clId="{96C1C955-2468-4D40-A17E-21DD6C40948E}" dt="2022-07-19T09:05:52.109" v="2904" actId="2696"/>
        <pc:sldMkLst>
          <pc:docMk/>
          <pc:sldMk cId="875751830" sldId="1399"/>
        </pc:sldMkLst>
      </pc:sldChg>
      <pc:sldChg chg="del">
        <pc:chgData name="Kelly Stokes" userId="3e5c5154-569e-4d81-aa91-4f91841cdfa9" providerId="ADAL" clId="{96C1C955-2468-4D40-A17E-21DD6C40948E}" dt="2022-07-19T09:06:27.117" v="2929" actId="2696"/>
        <pc:sldMkLst>
          <pc:docMk/>
          <pc:sldMk cId="3628690871" sldId="1400"/>
        </pc:sldMkLst>
      </pc:sldChg>
      <pc:sldChg chg="del">
        <pc:chgData name="Kelly Stokes" userId="3e5c5154-569e-4d81-aa91-4f91841cdfa9" providerId="ADAL" clId="{96C1C955-2468-4D40-A17E-21DD6C40948E}" dt="2022-07-19T09:05:58.923" v="2907" actId="2696"/>
        <pc:sldMkLst>
          <pc:docMk/>
          <pc:sldMk cId="2259298134" sldId="1401"/>
        </pc:sldMkLst>
      </pc:sldChg>
      <pc:sldChg chg="modSp mod ord">
        <pc:chgData name="Kelly Stokes" userId="3e5c5154-569e-4d81-aa91-4f91841cdfa9" providerId="ADAL" clId="{96C1C955-2468-4D40-A17E-21DD6C40948E}" dt="2022-07-19T09:06:23.070" v="2928"/>
        <pc:sldMkLst>
          <pc:docMk/>
          <pc:sldMk cId="3714260654" sldId="1402"/>
        </pc:sldMkLst>
        <pc:spChg chg="mod">
          <ac:chgData name="Kelly Stokes" userId="3e5c5154-569e-4d81-aa91-4f91841cdfa9" providerId="ADAL" clId="{96C1C955-2468-4D40-A17E-21DD6C40948E}" dt="2022-07-19T09:06:16.046" v="2926" actId="20577"/>
          <ac:spMkLst>
            <pc:docMk/>
            <pc:sldMk cId="3714260654" sldId="1402"/>
            <ac:spMk id="2" creationId="{52DA34BA-82FC-47C5-BCE1-BB65E08B92A1}"/>
          </ac:spMkLst>
        </pc:spChg>
      </pc:sldChg>
      <pc:sldChg chg="del">
        <pc:chgData name="Kelly Stokes" userId="3e5c5154-569e-4d81-aa91-4f91841cdfa9" providerId="ADAL" clId="{96C1C955-2468-4D40-A17E-21DD6C40948E}" dt="2022-07-19T09:07:10.738" v="2980" actId="2696"/>
        <pc:sldMkLst>
          <pc:docMk/>
          <pc:sldMk cId="2265521018" sldId="1403"/>
        </pc:sldMkLst>
      </pc:sldChg>
      <pc:sldChg chg="del">
        <pc:chgData name="Kelly Stokes" userId="3e5c5154-569e-4d81-aa91-4f91841cdfa9" providerId="ADAL" clId="{96C1C955-2468-4D40-A17E-21DD6C40948E}" dt="2022-07-19T09:07:13.426" v="2981" actId="2696"/>
        <pc:sldMkLst>
          <pc:docMk/>
          <pc:sldMk cId="2381851956" sldId="1404"/>
        </pc:sldMkLst>
      </pc:sldChg>
      <pc:sldChg chg="del">
        <pc:chgData name="Kelly Stokes" userId="3e5c5154-569e-4d81-aa91-4f91841cdfa9" providerId="ADAL" clId="{96C1C955-2468-4D40-A17E-21DD6C40948E}" dt="2022-07-19T09:07:16.482" v="2982" actId="2696"/>
        <pc:sldMkLst>
          <pc:docMk/>
          <pc:sldMk cId="3966480258" sldId="1405"/>
        </pc:sldMkLst>
      </pc:sldChg>
      <pc:sldChg chg="modNotesTx">
        <pc:chgData name="Kelly Stokes" userId="3e5c5154-569e-4d81-aa91-4f91841cdfa9" providerId="ADAL" clId="{96C1C955-2468-4D40-A17E-21DD6C40948E}" dt="2022-07-19T09:07:45.943" v="2983"/>
        <pc:sldMkLst>
          <pc:docMk/>
          <pc:sldMk cId="983882979" sldId="1423"/>
        </pc:sldMkLst>
      </pc:sldChg>
      <pc:sldChg chg="modSp mod">
        <pc:chgData name="Kelly Stokes" userId="3e5c5154-569e-4d81-aa91-4f91841cdfa9" providerId="ADAL" clId="{96C1C955-2468-4D40-A17E-21DD6C40948E}" dt="2022-07-19T09:07:49.812" v="2984"/>
        <pc:sldMkLst>
          <pc:docMk/>
          <pc:sldMk cId="160592547" sldId="1424"/>
        </pc:sldMkLst>
        <pc:spChg chg="mod">
          <ac:chgData name="Kelly Stokes" userId="3e5c5154-569e-4d81-aa91-4f91841cdfa9" providerId="ADAL" clId="{96C1C955-2468-4D40-A17E-21DD6C40948E}" dt="2022-07-19T09:07:49.812" v="2984"/>
          <ac:spMkLst>
            <pc:docMk/>
            <pc:sldMk cId="160592547" sldId="1424"/>
            <ac:spMk id="2" creationId="{77E26784-A357-92CE-B6B1-8F248D3D6650}"/>
          </ac:spMkLst>
        </pc:spChg>
      </pc:sldChg>
      <pc:sldChg chg="addSp modSp new mod ord">
        <pc:chgData name="Kelly Stokes" userId="3e5c5154-569e-4d81-aa91-4f91841cdfa9" providerId="ADAL" clId="{96C1C955-2468-4D40-A17E-21DD6C40948E}" dt="2022-07-19T08:31:40.277" v="1277"/>
        <pc:sldMkLst>
          <pc:docMk/>
          <pc:sldMk cId="555369234" sldId="1425"/>
        </pc:sldMkLst>
        <pc:picChg chg="add mod modCrop">
          <ac:chgData name="Kelly Stokes" userId="3e5c5154-569e-4d81-aa91-4f91841cdfa9" providerId="ADAL" clId="{96C1C955-2468-4D40-A17E-21DD6C40948E}" dt="2022-07-19T08:28:48.973" v="1259" actId="1076"/>
          <ac:picMkLst>
            <pc:docMk/>
            <pc:sldMk cId="555369234" sldId="1425"/>
            <ac:picMk id="5" creationId="{C028E54C-3BF2-6170-DAA9-CA70781566AC}"/>
          </ac:picMkLst>
        </pc:picChg>
      </pc:sldChg>
      <pc:sldChg chg="addSp delSp modSp new mod ord">
        <pc:chgData name="Kelly Stokes" userId="3e5c5154-569e-4d81-aa91-4f91841cdfa9" providerId="ADAL" clId="{96C1C955-2468-4D40-A17E-21DD6C40948E}" dt="2022-07-19T08:31:40.277" v="1277"/>
        <pc:sldMkLst>
          <pc:docMk/>
          <pc:sldMk cId="2720779868" sldId="1426"/>
        </pc:sldMkLst>
        <pc:spChg chg="del">
          <ac:chgData name="Kelly Stokes" userId="3e5c5154-569e-4d81-aa91-4f91841cdfa9" providerId="ADAL" clId="{96C1C955-2468-4D40-A17E-21DD6C40948E}" dt="2022-07-19T08:31:06.243" v="1275" actId="478"/>
          <ac:spMkLst>
            <pc:docMk/>
            <pc:sldMk cId="2720779868" sldId="1426"/>
            <ac:spMk id="3" creationId="{815CE34D-8CAF-677D-45B3-52D7C2BAB2D2}"/>
          </ac:spMkLst>
        </pc:spChg>
        <pc:spChg chg="add del">
          <ac:chgData name="Kelly Stokes" userId="3e5c5154-569e-4d81-aa91-4f91841cdfa9" providerId="ADAL" clId="{96C1C955-2468-4D40-A17E-21DD6C40948E}" dt="2022-07-19T08:30:29.293" v="1268"/>
          <ac:spMkLst>
            <pc:docMk/>
            <pc:sldMk cId="2720779868" sldId="1426"/>
            <ac:spMk id="4" creationId="{013F78B3-46BC-9E7B-11EB-FD8234166C55}"/>
          </ac:spMkLst>
        </pc:spChg>
        <pc:picChg chg="add mod modCrop">
          <ac:chgData name="Kelly Stokes" userId="3e5c5154-569e-4d81-aa91-4f91841cdfa9" providerId="ADAL" clId="{96C1C955-2468-4D40-A17E-21DD6C40948E}" dt="2022-07-19T08:31:00.551" v="1274" actId="1076"/>
          <ac:picMkLst>
            <pc:docMk/>
            <pc:sldMk cId="2720779868" sldId="1426"/>
            <ac:picMk id="6" creationId="{B1D13637-D084-9C7D-9904-601747F9D593}"/>
          </ac:picMkLst>
        </pc:picChg>
        <pc:picChg chg="add del">
          <ac:chgData name="Kelly Stokes" userId="3e5c5154-569e-4d81-aa91-4f91841cdfa9" providerId="ADAL" clId="{96C1C955-2468-4D40-A17E-21DD6C40948E}" dt="2022-07-19T08:30:29.293" v="1268"/>
          <ac:picMkLst>
            <pc:docMk/>
            <pc:sldMk cId="2720779868" sldId="1426"/>
            <ac:picMk id="16386" creationId="{149B6428-696C-7919-396A-C2EE26E90D7D}"/>
          </ac:picMkLst>
        </pc:picChg>
      </pc:sldChg>
      <pc:sldChg chg="addSp delSp modSp new mod ord">
        <pc:chgData name="Kelly Stokes" userId="3e5c5154-569e-4d81-aa91-4f91841cdfa9" providerId="ADAL" clId="{96C1C955-2468-4D40-A17E-21DD6C40948E}" dt="2022-07-19T08:44:34.029" v="1716"/>
        <pc:sldMkLst>
          <pc:docMk/>
          <pc:sldMk cId="3506591148" sldId="1427"/>
        </pc:sldMkLst>
        <pc:spChg chg="del">
          <ac:chgData name="Kelly Stokes" userId="3e5c5154-569e-4d81-aa91-4f91841cdfa9" providerId="ADAL" clId="{96C1C955-2468-4D40-A17E-21DD6C40948E}" dt="2022-07-19T08:39:18.555" v="1518" actId="478"/>
          <ac:spMkLst>
            <pc:docMk/>
            <pc:sldMk cId="3506591148" sldId="1427"/>
            <ac:spMk id="3" creationId="{AF02B25B-8B9C-5F33-7491-BC5D86569069}"/>
          </ac:spMkLst>
        </pc:spChg>
        <pc:picChg chg="add mod modCrop">
          <ac:chgData name="Kelly Stokes" userId="3e5c5154-569e-4d81-aa91-4f91841cdfa9" providerId="ADAL" clId="{96C1C955-2468-4D40-A17E-21DD6C40948E}" dt="2022-07-19T08:39:16.974" v="1517" actId="1076"/>
          <ac:picMkLst>
            <pc:docMk/>
            <pc:sldMk cId="3506591148" sldId="1427"/>
            <ac:picMk id="5" creationId="{1E4F2198-3BE2-06A1-7726-E5509265F0BE}"/>
          </ac:picMkLst>
        </pc:picChg>
      </pc:sldChg>
      <pc:sldChg chg="addSp modSp new mod ord">
        <pc:chgData name="Kelly Stokes" userId="3e5c5154-569e-4d81-aa91-4f91841cdfa9" providerId="ADAL" clId="{96C1C955-2468-4D40-A17E-21DD6C40948E}" dt="2022-07-19T08:44:34.029" v="1716"/>
        <pc:sldMkLst>
          <pc:docMk/>
          <pc:sldMk cId="1740015266" sldId="1428"/>
        </pc:sldMkLst>
        <pc:picChg chg="add mod modCrop">
          <ac:chgData name="Kelly Stokes" userId="3e5c5154-569e-4d81-aa91-4f91841cdfa9" providerId="ADAL" clId="{96C1C955-2468-4D40-A17E-21DD6C40948E}" dt="2022-07-19T08:41:11.348" v="1550" actId="1076"/>
          <ac:picMkLst>
            <pc:docMk/>
            <pc:sldMk cId="1740015266" sldId="1428"/>
            <ac:picMk id="5" creationId="{6F7F2142-3F76-9CD9-5A1E-3D368ED36438}"/>
          </ac:picMkLst>
        </pc:picChg>
      </pc:sldChg>
      <pc:sldChg chg="add">
        <pc:chgData name="Kelly Stokes" userId="3e5c5154-569e-4d81-aa91-4f91841cdfa9" providerId="ADAL" clId="{96C1C955-2468-4D40-A17E-21DD6C40948E}" dt="2022-07-19T08:43:59.732" v="1701" actId="2890"/>
        <pc:sldMkLst>
          <pc:docMk/>
          <pc:sldMk cId="1416009962" sldId="1429"/>
        </pc:sldMkLst>
      </pc:sldChg>
      <pc:sldChg chg="modSp add mod">
        <pc:chgData name="Kelly Stokes" userId="3e5c5154-569e-4d81-aa91-4f91841cdfa9" providerId="ADAL" clId="{96C1C955-2468-4D40-A17E-21DD6C40948E}" dt="2022-07-19T08:44:09.323" v="1710" actId="20577"/>
        <pc:sldMkLst>
          <pc:docMk/>
          <pc:sldMk cId="3829027537" sldId="1430"/>
        </pc:sldMkLst>
        <pc:spChg chg="mod">
          <ac:chgData name="Kelly Stokes" userId="3e5c5154-569e-4d81-aa91-4f91841cdfa9" providerId="ADAL" clId="{96C1C955-2468-4D40-A17E-21DD6C40948E}" dt="2022-07-19T08:44:09.323" v="1710" actId="20577"/>
          <ac:spMkLst>
            <pc:docMk/>
            <pc:sldMk cId="3829027537" sldId="1430"/>
            <ac:spMk id="2" creationId="{52DA34BA-82FC-47C5-BCE1-BB65E08B92A1}"/>
          </ac:spMkLst>
        </pc:spChg>
      </pc:sldChg>
      <pc:sldChg chg="addSp delSp modSp new mod">
        <pc:chgData name="Kelly Stokes" userId="3e5c5154-569e-4d81-aa91-4f91841cdfa9" providerId="ADAL" clId="{96C1C955-2468-4D40-A17E-21DD6C40948E}" dt="2022-07-19T08:45:18.211" v="1724" actId="478"/>
        <pc:sldMkLst>
          <pc:docMk/>
          <pc:sldMk cId="3097244515" sldId="1431"/>
        </pc:sldMkLst>
        <pc:spChg chg="del">
          <ac:chgData name="Kelly Stokes" userId="3e5c5154-569e-4d81-aa91-4f91841cdfa9" providerId="ADAL" clId="{96C1C955-2468-4D40-A17E-21DD6C40948E}" dt="2022-07-19T08:45:18.211" v="1724" actId="478"/>
          <ac:spMkLst>
            <pc:docMk/>
            <pc:sldMk cId="3097244515" sldId="1431"/>
            <ac:spMk id="3" creationId="{0436BC77-832B-4EF6-895B-EF67D21937E5}"/>
          </ac:spMkLst>
        </pc:spChg>
        <pc:picChg chg="add mod modCrop">
          <ac:chgData name="Kelly Stokes" userId="3e5c5154-569e-4d81-aa91-4f91841cdfa9" providerId="ADAL" clId="{96C1C955-2468-4D40-A17E-21DD6C40948E}" dt="2022-07-19T08:45:16.739" v="1723" actId="1076"/>
          <ac:picMkLst>
            <pc:docMk/>
            <pc:sldMk cId="3097244515" sldId="1431"/>
            <ac:picMk id="5" creationId="{D7D183F2-4A1B-B827-93B1-4A4390F982F0}"/>
          </ac:picMkLst>
        </pc:picChg>
      </pc:sldChg>
      <pc:sldChg chg="add">
        <pc:chgData name="Kelly Stokes" userId="3e5c5154-569e-4d81-aa91-4f91841cdfa9" providerId="ADAL" clId="{96C1C955-2468-4D40-A17E-21DD6C40948E}" dt="2022-07-19T08:45:52.520" v="1760" actId="2890"/>
        <pc:sldMkLst>
          <pc:docMk/>
          <pc:sldMk cId="344640472" sldId="1432"/>
        </pc:sldMkLst>
      </pc:sldChg>
      <pc:sldChg chg="modSp add mod">
        <pc:chgData name="Kelly Stokes" userId="3e5c5154-569e-4d81-aa91-4f91841cdfa9" providerId="ADAL" clId="{96C1C955-2468-4D40-A17E-21DD6C40948E}" dt="2022-07-19T08:46:01.154" v="1771" actId="20577"/>
        <pc:sldMkLst>
          <pc:docMk/>
          <pc:sldMk cId="1243751098" sldId="1433"/>
        </pc:sldMkLst>
        <pc:spChg chg="mod">
          <ac:chgData name="Kelly Stokes" userId="3e5c5154-569e-4d81-aa91-4f91841cdfa9" providerId="ADAL" clId="{96C1C955-2468-4D40-A17E-21DD6C40948E}" dt="2022-07-19T08:46:01.154" v="1771" actId="20577"/>
          <ac:spMkLst>
            <pc:docMk/>
            <pc:sldMk cId="1243751098" sldId="1433"/>
            <ac:spMk id="2" creationId="{52DA34BA-82FC-47C5-BCE1-BB65E08B92A1}"/>
          </ac:spMkLst>
        </pc:spChg>
      </pc:sldChg>
      <pc:sldChg chg="add">
        <pc:chgData name="Kelly Stokes" userId="3e5c5154-569e-4d81-aa91-4f91841cdfa9" providerId="ADAL" clId="{96C1C955-2468-4D40-A17E-21DD6C40948E}" dt="2022-07-19T08:46:27.359" v="1810" actId="2890"/>
        <pc:sldMkLst>
          <pc:docMk/>
          <pc:sldMk cId="989313807" sldId="1434"/>
        </pc:sldMkLst>
      </pc:sldChg>
      <pc:sldChg chg="modSp add mod">
        <pc:chgData name="Kelly Stokes" userId="3e5c5154-569e-4d81-aa91-4f91841cdfa9" providerId="ADAL" clId="{96C1C955-2468-4D40-A17E-21DD6C40948E}" dt="2022-07-19T08:46:41.273" v="1823" actId="14100"/>
        <pc:sldMkLst>
          <pc:docMk/>
          <pc:sldMk cId="1716951360" sldId="1435"/>
        </pc:sldMkLst>
        <pc:spChg chg="mod">
          <ac:chgData name="Kelly Stokes" userId="3e5c5154-569e-4d81-aa91-4f91841cdfa9" providerId="ADAL" clId="{96C1C955-2468-4D40-A17E-21DD6C40948E}" dt="2022-07-19T08:46:41.273" v="1823" actId="14100"/>
          <ac:spMkLst>
            <pc:docMk/>
            <pc:sldMk cId="1716951360" sldId="1435"/>
            <ac:spMk id="2" creationId="{52DA34BA-82FC-47C5-BCE1-BB65E08B92A1}"/>
          </ac:spMkLst>
        </pc:spChg>
      </pc:sldChg>
      <pc:sldChg chg="add">
        <pc:chgData name="Kelly Stokes" userId="3e5c5154-569e-4d81-aa91-4f91841cdfa9" providerId="ADAL" clId="{96C1C955-2468-4D40-A17E-21DD6C40948E}" dt="2022-07-19T08:54:52.368" v="2276" actId="2890"/>
        <pc:sldMkLst>
          <pc:docMk/>
          <pc:sldMk cId="3467150657" sldId="1436"/>
        </pc:sldMkLst>
      </pc:sldChg>
      <pc:sldChg chg="modSp add mod">
        <pc:chgData name="Kelly Stokes" userId="3e5c5154-569e-4d81-aa91-4f91841cdfa9" providerId="ADAL" clId="{96C1C955-2468-4D40-A17E-21DD6C40948E}" dt="2022-07-19T08:55:00.390" v="2285" actId="20577"/>
        <pc:sldMkLst>
          <pc:docMk/>
          <pc:sldMk cId="4037520305" sldId="1437"/>
        </pc:sldMkLst>
        <pc:spChg chg="mod">
          <ac:chgData name="Kelly Stokes" userId="3e5c5154-569e-4d81-aa91-4f91841cdfa9" providerId="ADAL" clId="{96C1C955-2468-4D40-A17E-21DD6C40948E}" dt="2022-07-19T08:55:00.390" v="2285" actId="20577"/>
          <ac:spMkLst>
            <pc:docMk/>
            <pc:sldMk cId="4037520305" sldId="1437"/>
            <ac:spMk id="2" creationId="{52DA34BA-82FC-47C5-BCE1-BB65E08B92A1}"/>
          </ac:spMkLst>
        </pc:spChg>
      </pc:sldChg>
      <pc:sldChg chg="add">
        <pc:chgData name="Kelly Stokes" userId="3e5c5154-569e-4d81-aa91-4f91841cdfa9" providerId="ADAL" clId="{96C1C955-2468-4D40-A17E-21DD6C40948E}" dt="2022-07-19T08:55:25.046" v="2330" actId="2890"/>
        <pc:sldMkLst>
          <pc:docMk/>
          <pc:sldMk cId="2385683145" sldId="1438"/>
        </pc:sldMkLst>
      </pc:sldChg>
      <pc:sldChg chg="modSp add mod">
        <pc:chgData name="Kelly Stokes" userId="3e5c5154-569e-4d81-aa91-4f91841cdfa9" providerId="ADAL" clId="{96C1C955-2468-4D40-A17E-21DD6C40948E}" dt="2022-07-19T08:55:35.254" v="2343" actId="20577"/>
        <pc:sldMkLst>
          <pc:docMk/>
          <pc:sldMk cId="2621313172" sldId="1439"/>
        </pc:sldMkLst>
        <pc:spChg chg="mod">
          <ac:chgData name="Kelly Stokes" userId="3e5c5154-569e-4d81-aa91-4f91841cdfa9" providerId="ADAL" clId="{96C1C955-2468-4D40-A17E-21DD6C40948E}" dt="2022-07-19T08:55:35.254" v="2343" actId="20577"/>
          <ac:spMkLst>
            <pc:docMk/>
            <pc:sldMk cId="2621313172" sldId="1439"/>
            <ac:spMk id="2" creationId="{52DA34BA-82FC-47C5-BCE1-BB65E08B92A1}"/>
          </ac:spMkLst>
        </pc:spChg>
      </pc:sldChg>
      <pc:sldChg chg="add">
        <pc:chgData name="Kelly Stokes" userId="3e5c5154-569e-4d81-aa91-4f91841cdfa9" providerId="ADAL" clId="{96C1C955-2468-4D40-A17E-21DD6C40948E}" dt="2022-07-19T08:55:57.455" v="2374" actId="2890"/>
        <pc:sldMkLst>
          <pc:docMk/>
          <pc:sldMk cId="1142218934" sldId="1440"/>
        </pc:sldMkLst>
      </pc:sldChg>
      <pc:sldChg chg="modSp add mod">
        <pc:chgData name="Kelly Stokes" userId="3e5c5154-569e-4d81-aa91-4f91841cdfa9" providerId="ADAL" clId="{96C1C955-2468-4D40-A17E-21DD6C40948E}" dt="2022-07-19T08:56:06.078" v="2385" actId="20577"/>
        <pc:sldMkLst>
          <pc:docMk/>
          <pc:sldMk cId="2064936516" sldId="1441"/>
        </pc:sldMkLst>
        <pc:spChg chg="mod">
          <ac:chgData name="Kelly Stokes" userId="3e5c5154-569e-4d81-aa91-4f91841cdfa9" providerId="ADAL" clId="{96C1C955-2468-4D40-A17E-21DD6C40948E}" dt="2022-07-19T08:56:06.078" v="2385" actId="20577"/>
          <ac:spMkLst>
            <pc:docMk/>
            <pc:sldMk cId="2064936516" sldId="1441"/>
            <ac:spMk id="2" creationId="{52DA34BA-82FC-47C5-BCE1-BB65E08B92A1}"/>
          </ac:spMkLst>
        </pc:spChg>
      </pc:sldChg>
      <pc:sldChg chg="addSp delSp modSp new mod ord">
        <pc:chgData name="Kelly Stokes" userId="3e5c5154-569e-4d81-aa91-4f91841cdfa9" providerId="ADAL" clId="{96C1C955-2468-4D40-A17E-21DD6C40948E}" dt="2022-07-19T09:05:41.730" v="2902"/>
        <pc:sldMkLst>
          <pc:docMk/>
          <pc:sldMk cId="2422845493" sldId="1442"/>
        </pc:sldMkLst>
        <pc:spChg chg="del">
          <ac:chgData name="Kelly Stokes" userId="3e5c5154-569e-4d81-aa91-4f91841cdfa9" providerId="ADAL" clId="{96C1C955-2468-4D40-A17E-21DD6C40948E}" dt="2022-07-19T08:59:25.961" v="2588" actId="478"/>
          <ac:spMkLst>
            <pc:docMk/>
            <pc:sldMk cId="2422845493" sldId="1442"/>
            <ac:spMk id="3" creationId="{75922151-9C91-775D-E051-8336A8F5B738}"/>
          </ac:spMkLst>
        </pc:spChg>
        <pc:picChg chg="add mod modCrop">
          <ac:chgData name="Kelly Stokes" userId="3e5c5154-569e-4d81-aa91-4f91841cdfa9" providerId="ADAL" clId="{96C1C955-2468-4D40-A17E-21DD6C40948E}" dt="2022-07-19T08:59:24.295" v="2587" actId="14100"/>
          <ac:picMkLst>
            <pc:docMk/>
            <pc:sldMk cId="2422845493" sldId="1442"/>
            <ac:picMk id="5" creationId="{E854FD6D-7A1B-A5BA-C413-3EE33E0AD0A4}"/>
          </ac:picMkLst>
        </pc:picChg>
      </pc:sldChg>
      <pc:sldChg chg="addSp delSp modSp new mod ord">
        <pc:chgData name="Kelly Stokes" userId="3e5c5154-569e-4d81-aa91-4f91841cdfa9" providerId="ADAL" clId="{96C1C955-2468-4D40-A17E-21DD6C40948E}" dt="2022-07-19T09:05:56.431" v="2906"/>
        <pc:sldMkLst>
          <pc:docMk/>
          <pc:sldMk cId="2826153004" sldId="1443"/>
        </pc:sldMkLst>
        <pc:spChg chg="del">
          <ac:chgData name="Kelly Stokes" userId="3e5c5154-569e-4d81-aa91-4f91841cdfa9" providerId="ADAL" clId="{96C1C955-2468-4D40-A17E-21DD6C40948E}" dt="2022-07-19T09:02:29.369" v="2697" actId="478"/>
          <ac:spMkLst>
            <pc:docMk/>
            <pc:sldMk cId="2826153004" sldId="1443"/>
            <ac:spMk id="3" creationId="{0832E3C5-2005-C8AF-BDC9-38BF2F23DA6D}"/>
          </ac:spMkLst>
        </pc:spChg>
        <pc:picChg chg="add mod modCrop">
          <ac:chgData name="Kelly Stokes" userId="3e5c5154-569e-4d81-aa91-4f91841cdfa9" providerId="ADAL" clId="{96C1C955-2468-4D40-A17E-21DD6C40948E}" dt="2022-07-19T09:02:26.977" v="2696" actId="1076"/>
          <ac:picMkLst>
            <pc:docMk/>
            <pc:sldMk cId="2826153004" sldId="1443"/>
            <ac:picMk id="5" creationId="{6B4440E3-1642-DE0B-F49B-6B6EEE9D4352}"/>
          </ac:picMkLst>
        </pc:picChg>
      </pc:sldChg>
      <pc:sldChg chg="add">
        <pc:chgData name="Kelly Stokes" userId="3e5c5154-569e-4d81-aa91-4f91841cdfa9" providerId="ADAL" clId="{96C1C955-2468-4D40-A17E-21DD6C40948E}" dt="2022-07-19T09:05:13.480" v="2884" actId="2890"/>
        <pc:sldMkLst>
          <pc:docMk/>
          <pc:sldMk cId="1268824450" sldId="1444"/>
        </pc:sldMkLst>
      </pc:sldChg>
      <pc:sldChg chg="modSp add mod">
        <pc:chgData name="Kelly Stokes" userId="3e5c5154-569e-4d81-aa91-4f91841cdfa9" providerId="ADAL" clId="{96C1C955-2468-4D40-A17E-21DD6C40948E}" dt="2022-07-19T09:05:30.739" v="2900" actId="14100"/>
        <pc:sldMkLst>
          <pc:docMk/>
          <pc:sldMk cId="2152046799" sldId="1445"/>
        </pc:sldMkLst>
        <pc:spChg chg="mod">
          <ac:chgData name="Kelly Stokes" userId="3e5c5154-569e-4d81-aa91-4f91841cdfa9" providerId="ADAL" clId="{96C1C955-2468-4D40-A17E-21DD6C40948E}" dt="2022-07-19T09:05:30.739" v="2900" actId="14100"/>
          <ac:spMkLst>
            <pc:docMk/>
            <pc:sldMk cId="2152046799" sldId="1445"/>
            <ac:spMk id="2" creationId="{52DA34BA-82FC-47C5-BCE1-BB65E08B92A1}"/>
          </ac:spMkLst>
        </pc:spChg>
      </pc:sldChg>
      <pc:sldChg chg="modSp add mod">
        <pc:chgData name="Kelly Stokes" userId="3e5c5154-569e-4d81-aa91-4f91841cdfa9" providerId="ADAL" clId="{96C1C955-2468-4D40-A17E-21DD6C40948E}" dt="2022-07-19T09:06:51.904" v="2968" actId="20577"/>
        <pc:sldMkLst>
          <pc:docMk/>
          <pc:sldMk cId="20492279" sldId="1446"/>
        </pc:sldMkLst>
        <pc:spChg chg="mod">
          <ac:chgData name="Kelly Stokes" userId="3e5c5154-569e-4d81-aa91-4f91841cdfa9" providerId="ADAL" clId="{96C1C955-2468-4D40-A17E-21DD6C40948E}" dt="2022-07-19T09:06:51.904" v="2968" actId="20577"/>
          <ac:spMkLst>
            <pc:docMk/>
            <pc:sldMk cId="20492279" sldId="1446"/>
            <ac:spMk id="2" creationId="{52DA34BA-82FC-47C5-BCE1-BB65E08B92A1}"/>
          </ac:spMkLst>
        </pc:spChg>
      </pc:sldChg>
      <pc:sldChg chg="add">
        <pc:chgData name="Kelly Stokes" userId="3e5c5154-569e-4d81-aa91-4f91841cdfa9" providerId="ADAL" clId="{96C1C955-2468-4D40-A17E-21DD6C40948E}" dt="2022-07-19T09:06:29.953" v="2930" actId="2890"/>
        <pc:sldMkLst>
          <pc:docMk/>
          <pc:sldMk cId="3248177995" sldId="1447"/>
        </pc:sldMkLst>
      </pc:sldChg>
      <pc:sldChg chg="modSp add mod">
        <pc:chgData name="Kelly Stokes" userId="3e5c5154-569e-4d81-aa91-4f91841cdfa9" providerId="ADAL" clId="{96C1C955-2468-4D40-A17E-21DD6C40948E}" dt="2022-07-19T09:06:38.420" v="2940" actId="20577"/>
        <pc:sldMkLst>
          <pc:docMk/>
          <pc:sldMk cId="2161643702" sldId="1448"/>
        </pc:sldMkLst>
        <pc:spChg chg="mod">
          <ac:chgData name="Kelly Stokes" userId="3e5c5154-569e-4d81-aa91-4f91841cdfa9" providerId="ADAL" clId="{96C1C955-2468-4D40-A17E-21DD6C40948E}" dt="2022-07-19T09:06:38.420" v="2940" actId="20577"/>
          <ac:spMkLst>
            <pc:docMk/>
            <pc:sldMk cId="2161643702" sldId="1448"/>
            <ac:spMk id="2" creationId="{52DA34BA-82FC-47C5-BCE1-BB65E08B92A1}"/>
          </ac:spMkLst>
        </pc:spChg>
      </pc:sldChg>
      <pc:sldChg chg="add">
        <pc:chgData name="Kelly Stokes" userId="3e5c5154-569e-4d81-aa91-4f91841cdfa9" providerId="ADAL" clId="{96C1C955-2468-4D40-A17E-21DD6C40948E}" dt="2022-07-19T09:06:55.227" v="2969" actId="2890"/>
        <pc:sldMkLst>
          <pc:docMk/>
          <pc:sldMk cId="4170617929" sldId="1449"/>
        </pc:sldMkLst>
      </pc:sldChg>
      <pc:sldChg chg="modSp add mod">
        <pc:chgData name="Kelly Stokes" userId="3e5c5154-569e-4d81-aa91-4f91841cdfa9" providerId="ADAL" clId="{96C1C955-2468-4D40-A17E-21DD6C40948E}" dt="2022-07-19T09:07:03.762" v="2979" actId="20577"/>
        <pc:sldMkLst>
          <pc:docMk/>
          <pc:sldMk cId="2853700248" sldId="1450"/>
        </pc:sldMkLst>
        <pc:spChg chg="mod">
          <ac:chgData name="Kelly Stokes" userId="3e5c5154-569e-4d81-aa91-4f91841cdfa9" providerId="ADAL" clId="{96C1C955-2468-4D40-A17E-21DD6C40948E}" dt="2022-07-19T09:07:03.762" v="2979" actId="20577"/>
          <ac:spMkLst>
            <pc:docMk/>
            <pc:sldMk cId="2853700248" sldId="1450"/>
            <ac:spMk id="2" creationId="{52DA34BA-82FC-47C5-BCE1-BB65E08B92A1}"/>
          </ac:spMkLst>
        </pc:spChg>
      </pc:sldChg>
      <pc:sldChg chg="modSp add mod">
        <pc:chgData name="Kelly Stokes" userId="3e5c5154-569e-4d81-aa91-4f91841cdfa9" providerId="ADAL" clId="{96C1C955-2468-4D40-A17E-21DD6C40948E}" dt="2022-07-19T09:13:58.170" v="3370" actId="13926"/>
        <pc:sldMkLst>
          <pc:docMk/>
          <pc:sldMk cId="1029750957" sldId="1451"/>
        </pc:sldMkLst>
        <pc:spChg chg="mod">
          <ac:chgData name="Kelly Stokes" userId="3e5c5154-569e-4d81-aa91-4f91841cdfa9" providerId="ADAL" clId="{96C1C955-2468-4D40-A17E-21DD6C40948E}" dt="2022-07-19T09:13:58.170" v="3370" actId="13926"/>
          <ac:spMkLst>
            <pc:docMk/>
            <pc:sldMk cId="1029750957" sldId="1451"/>
            <ac:spMk id="2" creationId="{02FB8773-AD3E-2543-510F-CEE32E75C793}"/>
          </ac:spMkLst>
        </pc:spChg>
        <pc:spChg chg="mod">
          <ac:chgData name="Kelly Stokes" userId="3e5c5154-569e-4d81-aa91-4f91841cdfa9" providerId="ADAL" clId="{96C1C955-2468-4D40-A17E-21DD6C40948E}" dt="2022-07-19T09:13:55.459" v="3369" actId="13926"/>
          <ac:spMkLst>
            <pc:docMk/>
            <pc:sldMk cId="1029750957" sldId="1451"/>
            <ac:spMk id="3" creationId="{E500F0D3-C8EE-77CA-D8A5-2252D46724AA}"/>
          </ac:spMkLst>
        </pc:spChg>
      </pc:sldChg>
      <pc:sldChg chg="modSp add mod">
        <pc:chgData name="Kelly Stokes" userId="3e5c5154-569e-4d81-aa91-4f91841cdfa9" providerId="ADAL" clId="{96C1C955-2468-4D40-A17E-21DD6C40948E}" dt="2022-07-19T09:15:37.709" v="3433" actId="13926"/>
        <pc:sldMkLst>
          <pc:docMk/>
          <pc:sldMk cId="589378472" sldId="1452"/>
        </pc:sldMkLst>
        <pc:spChg chg="mod">
          <ac:chgData name="Kelly Stokes" userId="3e5c5154-569e-4d81-aa91-4f91841cdfa9" providerId="ADAL" clId="{96C1C955-2468-4D40-A17E-21DD6C40948E}" dt="2022-07-19T09:15:37.709" v="3433" actId="13926"/>
          <ac:spMkLst>
            <pc:docMk/>
            <pc:sldMk cId="589378472" sldId="1452"/>
            <ac:spMk id="2" creationId="{02FB8773-AD3E-2543-510F-CEE32E75C79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50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8971" y="0"/>
            <a:ext cx="2921582" cy="495507"/>
          </a:xfrm>
          <a:prstGeom prst="rect">
            <a:avLst/>
          </a:prstGeom>
        </p:spPr>
        <p:txBody>
          <a:bodyPr vert="horz" lIns="91440" tIns="45720" rIns="91440" bIns="45720" rtlCol="0"/>
          <a:lstStyle>
            <a:lvl1pPr algn="r">
              <a:defRPr sz="1200"/>
            </a:lvl1pPr>
          </a:lstStyle>
          <a:p>
            <a:fld id="{3B792B4E-2C40-46AA-98A1-08FF812BB3CA}" type="datetimeFigureOut">
              <a:rPr lang="en-GB" smtClean="0"/>
              <a:t>18/07/2022</a:t>
            </a:fld>
            <a:endParaRPr lang="en-GB"/>
          </a:p>
        </p:txBody>
      </p:sp>
      <p:sp>
        <p:nvSpPr>
          <p:cNvPr id="4" name="Slide Image Placeholder 3"/>
          <p:cNvSpPr>
            <a:spLocks noGrp="1" noRot="1" noChangeAspect="1"/>
          </p:cNvSpPr>
          <p:nvPr>
            <p:ph type="sldImg" idx="2"/>
          </p:nvPr>
        </p:nvSpPr>
        <p:spPr>
          <a:xfrm>
            <a:off x="409575" y="1235075"/>
            <a:ext cx="5922963" cy="33321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212" y="4752747"/>
            <a:ext cx="5393690" cy="388861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80333"/>
            <a:ext cx="2921582" cy="49550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8971" y="9380333"/>
            <a:ext cx="2921582" cy="495506"/>
          </a:xfrm>
          <a:prstGeom prst="rect">
            <a:avLst/>
          </a:prstGeom>
        </p:spPr>
        <p:txBody>
          <a:bodyPr vert="horz" lIns="91440" tIns="45720" rIns="91440" bIns="45720" rtlCol="0" anchor="b"/>
          <a:lstStyle>
            <a:lvl1pPr algn="r">
              <a:defRPr sz="1200"/>
            </a:lvl1pPr>
          </a:lstStyle>
          <a:p>
            <a:fld id="{A370640F-E73A-4148-92BA-D1C70A966614}" type="slidenum">
              <a:rPr lang="en-GB" smtClean="0"/>
              <a:t>‹#›</a:t>
            </a:fld>
            <a:endParaRPr lang="en-GB"/>
          </a:p>
        </p:txBody>
      </p:sp>
    </p:spTree>
    <p:extLst>
      <p:ext uri="{BB962C8B-B14F-4D97-AF65-F5344CB8AC3E}">
        <p14:creationId xmlns:p14="http://schemas.microsoft.com/office/powerpoint/2010/main" val="1430342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346.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347.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348.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3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slides are the same as Y2 Summer 2 as this is a revisit and review half term </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a:t>
            </a:fld>
            <a:endParaRPr lang="en-GB" dirty="0"/>
          </a:p>
        </p:txBody>
      </p:sp>
    </p:spTree>
    <p:extLst>
      <p:ext uri="{BB962C8B-B14F-4D97-AF65-F5344CB8AC3E}">
        <p14:creationId xmlns:p14="http://schemas.microsoft.com/office/powerpoint/2010/main" val="3489449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a:t>
            </a:fld>
            <a:endParaRPr lang="en-GB"/>
          </a:p>
        </p:txBody>
      </p:sp>
    </p:spTree>
    <p:extLst>
      <p:ext uri="{BB962C8B-B14F-4D97-AF65-F5344CB8AC3E}">
        <p14:creationId xmlns:p14="http://schemas.microsoft.com/office/powerpoint/2010/main" val="224390597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312</a:t>
            </a:fld>
            <a:endParaRPr lang="en-GB"/>
          </a:p>
        </p:txBody>
      </p:sp>
    </p:spTree>
    <p:extLst>
      <p:ext uri="{BB962C8B-B14F-4D97-AF65-F5344CB8AC3E}">
        <p14:creationId xmlns:p14="http://schemas.microsoft.com/office/powerpoint/2010/main" val="402379117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313</a:t>
            </a:fld>
            <a:endParaRPr lang="en-GB"/>
          </a:p>
        </p:txBody>
      </p:sp>
    </p:spTree>
    <p:extLst>
      <p:ext uri="{BB962C8B-B14F-4D97-AF65-F5344CB8AC3E}">
        <p14:creationId xmlns:p14="http://schemas.microsoft.com/office/powerpoint/2010/main" val="151161402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Say these words for the quiz</a:t>
            </a:r>
          </a:p>
          <a:p>
            <a:r>
              <a:rPr lang="en-GB" dirty="0"/>
              <a:t>Tuesday Saturday group heard centre century dislike disappear disbelieve discover</a:t>
            </a:r>
          </a:p>
        </p:txBody>
      </p:sp>
      <p:sp>
        <p:nvSpPr>
          <p:cNvPr id="4" name="Slide Number Placeholder 3"/>
          <p:cNvSpPr>
            <a:spLocks noGrp="1"/>
          </p:cNvSpPr>
          <p:nvPr>
            <p:ph type="sldNum" sz="quarter" idx="5"/>
          </p:nvPr>
        </p:nvSpPr>
        <p:spPr/>
        <p:txBody>
          <a:bodyPr/>
          <a:lstStyle/>
          <a:p>
            <a:fld id="{A370640F-E73A-4148-92BA-D1C70A966614}" type="slidenum">
              <a:rPr lang="en-GB" smtClean="0"/>
              <a:t>338</a:t>
            </a:fld>
            <a:endParaRPr lang="en-GB"/>
          </a:p>
        </p:txBody>
      </p:sp>
    </p:spTree>
    <p:extLst>
      <p:ext uri="{BB962C8B-B14F-4D97-AF65-F5344CB8AC3E}">
        <p14:creationId xmlns:p14="http://schemas.microsoft.com/office/powerpoint/2010/main" val="374056238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Say these words for the quiz</a:t>
            </a:r>
          </a:p>
          <a:p>
            <a:r>
              <a:rPr lang="en-GB" dirty="0"/>
              <a:t>unhappy undress unable actual learn mishap mistreat misprint mislead mistrust </a:t>
            </a:r>
          </a:p>
        </p:txBody>
      </p:sp>
      <p:sp>
        <p:nvSpPr>
          <p:cNvPr id="4" name="Slide Number Placeholder 3"/>
          <p:cNvSpPr>
            <a:spLocks noGrp="1"/>
          </p:cNvSpPr>
          <p:nvPr>
            <p:ph type="sldNum" sz="quarter" idx="5"/>
          </p:nvPr>
        </p:nvSpPr>
        <p:spPr/>
        <p:txBody>
          <a:bodyPr/>
          <a:lstStyle/>
          <a:p>
            <a:fld id="{A370640F-E73A-4148-92BA-D1C70A966614}" type="slidenum">
              <a:rPr lang="en-GB" smtClean="0"/>
              <a:t>339</a:t>
            </a:fld>
            <a:endParaRPr lang="en-GB"/>
          </a:p>
        </p:txBody>
      </p:sp>
    </p:spTree>
    <p:extLst>
      <p:ext uri="{BB962C8B-B14F-4D97-AF65-F5344CB8AC3E}">
        <p14:creationId xmlns:p14="http://schemas.microsoft.com/office/powerpoint/2010/main" val="169896877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340</a:t>
            </a:fld>
            <a:endParaRPr lang="en-GB"/>
          </a:p>
        </p:txBody>
      </p:sp>
    </p:spTree>
    <p:extLst>
      <p:ext uri="{BB962C8B-B14F-4D97-AF65-F5344CB8AC3E}">
        <p14:creationId xmlns:p14="http://schemas.microsoft.com/office/powerpoint/2010/main" val="24935113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341</a:t>
            </a:fld>
            <a:endParaRPr lang="en-GB"/>
          </a:p>
        </p:txBody>
      </p:sp>
    </p:spTree>
    <p:extLst>
      <p:ext uri="{BB962C8B-B14F-4D97-AF65-F5344CB8AC3E}">
        <p14:creationId xmlns:p14="http://schemas.microsoft.com/office/powerpoint/2010/main" val="114963925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342</a:t>
            </a:fld>
            <a:endParaRPr lang="en-GB"/>
          </a:p>
        </p:txBody>
      </p:sp>
    </p:spTree>
    <p:extLst>
      <p:ext uri="{BB962C8B-B14F-4D97-AF65-F5344CB8AC3E}">
        <p14:creationId xmlns:p14="http://schemas.microsoft.com/office/powerpoint/2010/main" val="187201770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343</a:t>
            </a:fld>
            <a:endParaRPr lang="en-GB"/>
          </a:p>
        </p:txBody>
      </p:sp>
    </p:spTree>
    <p:extLst>
      <p:ext uri="{BB962C8B-B14F-4D97-AF65-F5344CB8AC3E}">
        <p14:creationId xmlns:p14="http://schemas.microsoft.com/office/powerpoint/2010/main" val="238378661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344</a:t>
            </a:fld>
            <a:endParaRPr lang="en-GB"/>
          </a:p>
        </p:txBody>
      </p:sp>
    </p:spTree>
    <p:extLst>
      <p:ext uri="{BB962C8B-B14F-4D97-AF65-F5344CB8AC3E}">
        <p14:creationId xmlns:p14="http://schemas.microsoft.com/office/powerpoint/2010/main" val="364085475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345</a:t>
            </a:fld>
            <a:endParaRPr lang="en-GB"/>
          </a:p>
        </p:txBody>
      </p:sp>
    </p:spTree>
    <p:extLst>
      <p:ext uri="{BB962C8B-B14F-4D97-AF65-F5344CB8AC3E}">
        <p14:creationId xmlns:p14="http://schemas.microsoft.com/office/powerpoint/2010/main" val="2430614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14</a:t>
            </a:fld>
            <a:endParaRPr lang="en-GB"/>
          </a:p>
        </p:txBody>
      </p:sp>
    </p:spTree>
    <p:extLst>
      <p:ext uri="{BB962C8B-B14F-4D97-AF65-F5344CB8AC3E}">
        <p14:creationId xmlns:p14="http://schemas.microsoft.com/office/powerpoint/2010/main" val="3967238328"/>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346</a:t>
            </a:fld>
            <a:endParaRPr lang="en-GB"/>
          </a:p>
        </p:txBody>
      </p:sp>
    </p:spTree>
    <p:extLst>
      <p:ext uri="{BB962C8B-B14F-4D97-AF65-F5344CB8AC3E}">
        <p14:creationId xmlns:p14="http://schemas.microsoft.com/office/powerpoint/2010/main" val="365783641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347</a:t>
            </a:fld>
            <a:endParaRPr lang="en-GB"/>
          </a:p>
        </p:txBody>
      </p:sp>
    </p:spTree>
    <p:extLst>
      <p:ext uri="{BB962C8B-B14F-4D97-AF65-F5344CB8AC3E}">
        <p14:creationId xmlns:p14="http://schemas.microsoft.com/office/powerpoint/2010/main" val="360561241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348</a:t>
            </a:fld>
            <a:endParaRPr lang="en-GB"/>
          </a:p>
        </p:txBody>
      </p:sp>
    </p:spTree>
    <p:extLst>
      <p:ext uri="{BB962C8B-B14F-4D97-AF65-F5344CB8AC3E}">
        <p14:creationId xmlns:p14="http://schemas.microsoft.com/office/powerpoint/2010/main" val="25797703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349</a:t>
            </a:fld>
            <a:endParaRPr lang="en-GB"/>
          </a:p>
        </p:txBody>
      </p:sp>
    </p:spTree>
    <p:extLst>
      <p:ext uri="{BB962C8B-B14F-4D97-AF65-F5344CB8AC3E}">
        <p14:creationId xmlns:p14="http://schemas.microsoft.com/office/powerpoint/2010/main" val="1312585683"/>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350</a:t>
            </a:fld>
            <a:endParaRPr lang="en-GB"/>
          </a:p>
        </p:txBody>
      </p:sp>
    </p:spTree>
    <p:extLst>
      <p:ext uri="{BB962C8B-B14F-4D97-AF65-F5344CB8AC3E}">
        <p14:creationId xmlns:p14="http://schemas.microsoft.com/office/powerpoint/2010/main" val="2456007302"/>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351</a:t>
            </a:fld>
            <a:endParaRPr lang="en-GB"/>
          </a:p>
        </p:txBody>
      </p:sp>
    </p:spTree>
    <p:extLst>
      <p:ext uri="{BB962C8B-B14F-4D97-AF65-F5344CB8AC3E}">
        <p14:creationId xmlns:p14="http://schemas.microsoft.com/office/powerpoint/2010/main" val="10559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15</a:t>
            </a:fld>
            <a:endParaRPr lang="en-GB"/>
          </a:p>
        </p:txBody>
      </p:sp>
    </p:spTree>
    <p:extLst>
      <p:ext uri="{BB962C8B-B14F-4D97-AF65-F5344CB8AC3E}">
        <p14:creationId xmlns:p14="http://schemas.microsoft.com/office/powerpoint/2010/main" val="4193738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16</a:t>
            </a:fld>
            <a:endParaRPr lang="en-GB"/>
          </a:p>
        </p:txBody>
      </p:sp>
    </p:spTree>
    <p:extLst>
      <p:ext uri="{BB962C8B-B14F-4D97-AF65-F5344CB8AC3E}">
        <p14:creationId xmlns:p14="http://schemas.microsoft.com/office/powerpoint/2010/main" val="21145399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17</a:t>
            </a:fld>
            <a:endParaRPr lang="en-GB"/>
          </a:p>
        </p:txBody>
      </p:sp>
    </p:spTree>
    <p:extLst>
      <p:ext uri="{BB962C8B-B14F-4D97-AF65-F5344CB8AC3E}">
        <p14:creationId xmlns:p14="http://schemas.microsoft.com/office/powerpoint/2010/main" val="19357456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18</a:t>
            </a:fld>
            <a:endParaRPr lang="en-GB"/>
          </a:p>
        </p:txBody>
      </p:sp>
    </p:spTree>
    <p:extLst>
      <p:ext uri="{BB962C8B-B14F-4D97-AF65-F5344CB8AC3E}">
        <p14:creationId xmlns:p14="http://schemas.microsoft.com/office/powerpoint/2010/main" val="3331094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19</a:t>
            </a:fld>
            <a:endParaRPr lang="en-GB"/>
          </a:p>
        </p:txBody>
      </p:sp>
    </p:spTree>
    <p:extLst>
      <p:ext uri="{BB962C8B-B14F-4D97-AF65-F5344CB8AC3E}">
        <p14:creationId xmlns:p14="http://schemas.microsoft.com/office/powerpoint/2010/main" val="30938657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a:t>
            </a:fld>
            <a:endParaRPr lang="en-GB"/>
          </a:p>
        </p:txBody>
      </p:sp>
    </p:spTree>
    <p:extLst>
      <p:ext uri="{BB962C8B-B14F-4D97-AF65-F5344CB8AC3E}">
        <p14:creationId xmlns:p14="http://schemas.microsoft.com/office/powerpoint/2010/main" val="38706831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21</a:t>
            </a:fld>
            <a:endParaRPr lang="en-GB"/>
          </a:p>
        </p:txBody>
      </p:sp>
    </p:spTree>
    <p:extLst>
      <p:ext uri="{BB962C8B-B14F-4D97-AF65-F5344CB8AC3E}">
        <p14:creationId xmlns:p14="http://schemas.microsoft.com/office/powerpoint/2010/main" val="31260535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22</a:t>
            </a:fld>
            <a:endParaRPr lang="en-GB"/>
          </a:p>
        </p:txBody>
      </p:sp>
    </p:spTree>
    <p:extLst>
      <p:ext uri="{BB962C8B-B14F-4D97-AF65-F5344CB8AC3E}">
        <p14:creationId xmlns:p14="http://schemas.microsoft.com/office/powerpoint/2010/main" val="2111538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Revisit and review the words from Y2 and challenge words  – I say, we say, you say</a:t>
            </a:r>
          </a:p>
          <a:p>
            <a:r>
              <a:rPr lang="en-GB" dirty="0"/>
              <a:t>Ask children to write words only in their spelling book</a:t>
            </a:r>
          </a:p>
          <a:p>
            <a:endParaRPr lang="en-GB" dirty="0"/>
          </a:p>
          <a:p>
            <a:r>
              <a:rPr lang="en-GB" dirty="0"/>
              <a:t>Introduce the new spelling rule</a:t>
            </a:r>
          </a:p>
          <a:p>
            <a:endParaRPr lang="en-GB" dirty="0"/>
          </a:p>
          <a:p>
            <a:r>
              <a:rPr lang="en-GB" dirty="0"/>
              <a:t>Children to write the new spelling rule words and challenge words into books when the sentences are shown with the spelling word missing.</a:t>
            </a:r>
          </a:p>
          <a:p>
            <a:endParaRPr lang="en-GB" dirty="0"/>
          </a:p>
          <a:p>
            <a:r>
              <a:rPr lang="en-GB" dirty="0"/>
              <a:t>Read the extract with the class as choral reading.  Practise model of prosody etc.</a:t>
            </a:r>
          </a:p>
          <a:p>
            <a:endParaRPr lang="en-GB" dirty="0"/>
          </a:p>
          <a:p>
            <a:r>
              <a:rPr lang="en-GB" dirty="0"/>
              <a:t>Ask children to find the spelling words from the session in the text.</a:t>
            </a:r>
          </a:p>
          <a:p>
            <a:endParaRPr lang="en-GB" dirty="0"/>
          </a:p>
          <a:p>
            <a:r>
              <a:rPr lang="en-GB" dirty="0"/>
              <a:t>Then read allowed the chosen sentence for children to write fully in their books.</a:t>
            </a:r>
          </a:p>
          <a:p>
            <a:endParaRPr lang="en-GB" dirty="0"/>
          </a:p>
          <a:p>
            <a:r>
              <a:rPr lang="en-GB" dirty="0"/>
              <a:t>Show the extract and ask children to then edit their work to check they were correct in their dictation.</a:t>
            </a:r>
          </a:p>
          <a:p>
            <a:endParaRPr lang="en-GB" dirty="0"/>
          </a:p>
          <a:p>
            <a:r>
              <a:rPr lang="en-GB" dirty="0"/>
              <a:t> </a:t>
            </a:r>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a:t>
            </a:fld>
            <a:endParaRPr lang="en-GB"/>
          </a:p>
        </p:txBody>
      </p:sp>
    </p:spTree>
    <p:extLst>
      <p:ext uri="{BB962C8B-B14F-4D97-AF65-F5344CB8AC3E}">
        <p14:creationId xmlns:p14="http://schemas.microsoft.com/office/powerpoint/2010/main" val="21447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23</a:t>
            </a:fld>
            <a:endParaRPr lang="en-GB"/>
          </a:p>
        </p:txBody>
      </p:sp>
    </p:spTree>
    <p:extLst>
      <p:ext uri="{BB962C8B-B14F-4D97-AF65-F5344CB8AC3E}">
        <p14:creationId xmlns:p14="http://schemas.microsoft.com/office/powerpoint/2010/main" val="3637045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24</a:t>
            </a:fld>
            <a:endParaRPr lang="en-GB"/>
          </a:p>
        </p:txBody>
      </p:sp>
    </p:spTree>
    <p:extLst>
      <p:ext uri="{BB962C8B-B14F-4D97-AF65-F5344CB8AC3E}">
        <p14:creationId xmlns:p14="http://schemas.microsoft.com/office/powerpoint/2010/main" val="17328457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25</a:t>
            </a:fld>
            <a:endParaRPr lang="en-GB"/>
          </a:p>
        </p:txBody>
      </p:sp>
    </p:spTree>
    <p:extLst>
      <p:ext uri="{BB962C8B-B14F-4D97-AF65-F5344CB8AC3E}">
        <p14:creationId xmlns:p14="http://schemas.microsoft.com/office/powerpoint/2010/main" val="28593888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26</a:t>
            </a:fld>
            <a:endParaRPr lang="en-GB"/>
          </a:p>
        </p:txBody>
      </p:sp>
    </p:spTree>
    <p:extLst>
      <p:ext uri="{BB962C8B-B14F-4D97-AF65-F5344CB8AC3E}">
        <p14:creationId xmlns:p14="http://schemas.microsoft.com/office/powerpoint/2010/main" val="3324936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27</a:t>
            </a:fld>
            <a:endParaRPr lang="en-GB"/>
          </a:p>
        </p:txBody>
      </p:sp>
    </p:spTree>
    <p:extLst>
      <p:ext uri="{BB962C8B-B14F-4D97-AF65-F5344CB8AC3E}">
        <p14:creationId xmlns:p14="http://schemas.microsoft.com/office/powerpoint/2010/main" val="5190233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effectLst/>
                <a:latin typeface="Twinkl Cursive Looped" panose="02000000000000000000" pitchFamily="2" charset="0"/>
                <a:ea typeface="Times New Roman" panose="02020603050405020304" pitchFamily="18" charset="0"/>
              </a:rPr>
              <a:t>Over the last century the world has been getting warmer. </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77</a:t>
            </a:fld>
            <a:endParaRPr lang="en-GB"/>
          </a:p>
        </p:txBody>
      </p:sp>
    </p:spTree>
    <p:extLst>
      <p:ext uri="{BB962C8B-B14F-4D97-AF65-F5344CB8AC3E}">
        <p14:creationId xmlns:p14="http://schemas.microsoft.com/office/powerpoint/2010/main" val="29449489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Revisit and review the words from Y2 and challenge words  – I say, we say, you say</a:t>
            </a:r>
          </a:p>
          <a:p>
            <a:r>
              <a:rPr lang="en-GB" dirty="0"/>
              <a:t>Ask children to write words only in their spelling book</a:t>
            </a:r>
          </a:p>
          <a:p>
            <a:endParaRPr lang="en-GB" dirty="0"/>
          </a:p>
          <a:p>
            <a:r>
              <a:rPr lang="en-GB" dirty="0"/>
              <a:t>Introduce the new spelling rule</a:t>
            </a:r>
          </a:p>
          <a:p>
            <a:endParaRPr lang="en-GB" dirty="0"/>
          </a:p>
          <a:p>
            <a:r>
              <a:rPr lang="en-GB" dirty="0"/>
              <a:t>Children to write the new spelling rule words and challenge words into books when the sentences are shown with the spelling word missing.</a:t>
            </a:r>
          </a:p>
          <a:p>
            <a:endParaRPr lang="en-GB" dirty="0"/>
          </a:p>
          <a:p>
            <a:r>
              <a:rPr lang="en-GB" dirty="0"/>
              <a:t>Read the extract with the class as choral reading.  Practise model of prosody etc.</a:t>
            </a:r>
          </a:p>
          <a:p>
            <a:endParaRPr lang="en-GB" dirty="0"/>
          </a:p>
          <a:p>
            <a:r>
              <a:rPr lang="en-GB" dirty="0"/>
              <a:t>Ask children to find the spelling words from the session in the text.</a:t>
            </a:r>
          </a:p>
          <a:p>
            <a:endParaRPr lang="en-GB" dirty="0"/>
          </a:p>
          <a:p>
            <a:r>
              <a:rPr lang="en-GB" dirty="0"/>
              <a:t>Then read allowed the chosen sentence for children to write fully in their books.</a:t>
            </a:r>
          </a:p>
          <a:p>
            <a:endParaRPr lang="en-GB" dirty="0"/>
          </a:p>
          <a:p>
            <a:r>
              <a:rPr lang="en-GB" dirty="0"/>
              <a:t>Show the extract and ask children to then edit their work to check they were correct in their dictation.</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79</a:t>
            </a:fld>
            <a:endParaRPr lang="en-GB"/>
          </a:p>
        </p:txBody>
      </p:sp>
    </p:spTree>
    <p:extLst>
      <p:ext uri="{BB962C8B-B14F-4D97-AF65-F5344CB8AC3E}">
        <p14:creationId xmlns:p14="http://schemas.microsoft.com/office/powerpoint/2010/main" val="42555709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82</a:t>
            </a:fld>
            <a:endParaRPr lang="en-GB"/>
          </a:p>
        </p:txBody>
      </p:sp>
    </p:spTree>
    <p:extLst>
      <p:ext uri="{BB962C8B-B14F-4D97-AF65-F5344CB8AC3E}">
        <p14:creationId xmlns:p14="http://schemas.microsoft.com/office/powerpoint/2010/main" val="4756998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83</a:t>
            </a:fld>
            <a:endParaRPr lang="en-GB"/>
          </a:p>
        </p:txBody>
      </p:sp>
    </p:spTree>
    <p:extLst>
      <p:ext uri="{BB962C8B-B14F-4D97-AF65-F5344CB8AC3E}">
        <p14:creationId xmlns:p14="http://schemas.microsoft.com/office/powerpoint/2010/main" val="2578920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84</a:t>
            </a:fld>
            <a:endParaRPr lang="en-GB"/>
          </a:p>
        </p:txBody>
      </p:sp>
    </p:spTree>
    <p:extLst>
      <p:ext uri="{BB962C8B-B14F-4D97-AF65-F5344CB8AC3E}">
        <p14:creationId xmlns:p14="http://schemas.microsoft.com/office/powerpoint/2010/main" val="1022703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5</a:t>
            </a:fld>
            <a:endParaRPr lang="en-GB"/>
          </a:p>
        </p:txBody>
      </p:sp>
    </p:spTree>
    <p:extLst>
      <p:ext uri="{BB962C8B-B14F-4D97-AF65-F5344CB8AC3E}">
        <p14:creationId xmlns:p14="http://schemas.microsoft.com/office/powerpoint/2010/main" val="18058146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85</a:t>
            </a:fld>
            <a:endParaRPr lang="en-GB"/>
          </a:p>
        </p:txBody>
      </p:sp>
    </p:spTree>
    <p:extLst>
      <p:ext uri="{BB962C8B-B14F-4D97-AF65-F5344CB8AC3E}">
        <p14:creationId xmlns:p14="http://schemas.microsoft.com/office/powerpoint/2010/main" val="25109190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86</a:t>
            </a:fld>
            <a:endParaRPr lang="en-GB"/>
          </a:p>
        </p:txBody>
      </p:sp>
    </p:spTree>
    <p:extLst>
      <p:ext uri="{BB962C8B-B14F-4D97-AF65-F5344CB8AC3E}">
        <p14:creationId xmlns:p14="http://schemas.microsoft.com/office/powerpoint/2010/main" val="15785968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87</a:t>
            </a:fld>
            <a:endParaRPr lang="en-GB"/>
          </a:p>
        </p:txBody>
      </p:sp>
    </p:spTree>
    <p:extLst>
      <p:ext uri="{BB962C8B-B14F-4D97-AF65-F5344CB8AC3E}">
        <p14:creationId xmlns:p14="http://schemas.microsoft.com/office/powerpoint/2010/main" val="1186255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88</a:t>
            </a:fld>
            <a:endParaRPr lang="en-GB"/>
          </a:p>
        </p:txBody>
      </p:sp>
    </p:spTree>
    <p:extLst>
      <p:ext uri="{BB962C8B-B14F-4D97-AF65-F5344CB8AC3E}">
        <p14:creationId xmlns:p14="http://schemas.microsoft.com/office/powerpoint/2010/main" val="16900511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89</a:t>
            </a:fld>
            <a:endParaRPr lang="en-GB"/>
          </a:p>
        </p:txBody>
      </p:sp>
    </p:spTree>
    <p:extLst>
      <p:ext uri="{BB962C8B-B14F-4D97-AF65-F5344CB8AC3E}">
        <p14:creationId xmlns:p14="http://schemas.microsoft.com/office/powerpoint/2010/main" val="12506621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91</a:t>
            </a:fld>
            <a:endParaRPr lang="en-GB"/>
          </a:p>
        </p:txBody>
      </p:sp>
    </p:spTree>
    <p:extLst>
      <p:ext uri="{BB962C8B-B14F-4D97-AF65-F5344CB8AC3E}">
        <p14:creationId xmlns:p14="http://schemas.microsoft.com/office/powerpoint/2010/main" val="2149295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92</a:t>
            </a:fld>
            <a:endParaRPr lang="en-GB"/>
          </a:p>
        </p:txBody>
      </p:sp>
    </p:spTree>
    <p:extLst>
      <p:ext uri="{BB962C8B-B14F-4D97-AF65-F5344CB8AC3E}">
        <p14:creationId xmlns:p14="http://schemas.microsoft.com/office/powerpoint/2010/main" val="8717910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93</a:t>
            </a:fld>
            <a:endParaRPr lang="en-GB"/>
          </a:p>
        </p:txBody>
      </p:sp>
    </p:spTree>
    <p:extLst>
      <p:ext uri="{BB962C8B-B14F-4D97-AF65-F5344CB8AC3E}">
        <p14:creationId xmlns:p14="http://schemas.microsoft.com/office/powerpoint/2010/main" val="9899174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94</a:t>
            </a:fld>
            <a:endParaRPr lang="en-GB"/>
          </a:p>
        </p:txBody>
      </p:sp>
    </p:spTree>
    <p:extLst>
      <p:ext uri="{BB962C8B-B14F-4D97-AF65-F5344CB8AC3E}">
        <p14:creationId xmlns:p14="http://schemas.microsoft.com/office/powerpoint/2010/main" val="18285521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95</a:t>
            </a:fld>
            <a:endParaRPr lang="en-GB"/>
          </a:p>
        </p:txBody>
      </p:sp>
    </p:spTree>
    <p:extLst>
      <p:ext uri="{BB962C8B-B14F-4D97-AF65-F5344CB8AC3E}">
        <p14:creationId xmlns:p14="http://schemas.microsoft.com/office/powerpoint/2010/main" val="2851723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6</a:t>
            </a:fld>
            <a:endParaRPr lang="en-GB"/>
          </a:p>
        </p:txBody>
      </p:sp>
    </p:spTree>
    <p:extLst>
      <p:ext uri="{BB962C8B-B14F-4D97-AF65-F5344CB8AC3E}">
        <p14:creationId xmlns:p14="http://schemas.microsoft.com/office/powerpoint/2010/main" val="7798413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96</a:t>
            </a:fld>
            <a:endParaRPr lang="en-GB"/>
          </a:p>
        </p:txBody>
      </p:sp>
    </p:spTree>
    <p:extLst>
      <p:ext uri="{BB962C8B-B14F-4D97-AF65-F5344CB8AC3E}">
        <p14:creationId xmlns:p14="http://schemas.microsoft.com/office/powerpoint/2010/main" val="6171377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97</a:t>
            </a:fld>
            <a:endParaRPr lang="en-GB"/>
          </a:p>
        </p:txBody>
      </p:sp>
    </p:spTree>
    <p:extLst>
      <p:ext uri="{BB962C8B-B14F-4D97-AF65-F5344CB8AC3E}">
        <p14:creationId xmlns:p14="http://schemas.microsoft.com/office/powerpoint/2010/main" val="16515158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98</a:t>
            </a:fld>
            <a:endParaRPr lang="en-GB"/>
          </a:p>
        </p:txBody>
      </p:sp>
    </p:spTree>
    <p:extLst>
      <p:ext uri="{BB962C8B-B14F-4D97-AF65-F5344CB8AC3E}">
        <p14:creationId xmlns:p14="http://schemas.microsoft.com/office/powerpoint/2010/main" val="35420859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99</a:t>
            </a:fld>
            <a:endParaRPr lang="en-GB"/>
          </a:p>
        </p:txBody>
      </p:sp>
    </p:spTree>
    <p:extLst>
      <p:ext uri="{BB962C8B-B14F-4D97-AF65-F5344CB8AC3E}">
        <p14:creationId xmlns:p14="http://schemas.microsoft.com/office/powerpoint/2010/main" val="11958065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100</a:t>
            </a:fld>
            <a:endParaRPr lang="en-GB"/>
          </a:p>
        </p:txBody>
      </p:sp>
    </p:spTree>
    <p:extLst>
      <p:ext uri="{BB962C8B-B14F-4D97-AF65-F5344CB8AC3E}">
        <p14:creationId xmlns:p14="http://schemas.microsoft.com/office/powerpoint/2010/main" val="26690409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101</a:t>
            </a:fld>
            <a:endParaRPr lang="en-GB"/>
          </a:p>
        </p:txBody>
      </p:sp>
    </p:spTree>
    <p:extLst>
      <p:ext uri="{BB962C8B-B14F-4D97-AF65-F5344CB8AC3E}">
        <p14:creationId xmlns:p14="http://schemas.microsoft.com/office/powerpoint/2010/main" val="7570832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102</a:t>
            </a:fld>
            <a:endParaRPr lang="en-GB"/>
          </a:p>
        </p:txBody>
      </p:sp>
    </p:spTree>
    <p:extLst>
      <p:ext uri="{BB962C8B-B14F-4D97-AF65-F5344CB8AC3E}">
        <p14:creationId xmlns:p14="http://schemas.microsoft.com/office/powerpoint/2010/main" val="38014924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103</a:t>
            </a:fld>
            <a:endParaRPr lang="en-GB"/>
          </a:p>
        </p:txBody>
      </p:sp>
    </p:spTree>
    <p:extLst>
      <p:ext uri="{BB962C8B-B14F-4D97-AF65-F5344CB8AC3E}">
        <p14:creationId xmlns:p14="http://schemas.microsoft.com/office/powerpoint/2010/main" val="21798254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104</a:t>
            </a:fld>
            <a:endParaRPr lang="en-GB"/>
          </a:p>
        </p:txBody>
      </p:sp>
    </p:spTree>
    <p:extLst>
      <p:ext uri="{BB962C8B-B14F-4D97-AF65-F5344CB8AC3E}">
        <p14:creationId xmlns:p14="http://schemas.microsoft.com/office/powerpoint/2010/main" val="26697839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effectLst/>
                <a:latin typeface="Twinkl Cursive Looped" panose="02000000000000000000" pitchFamily="2" charset="0"/>
                <a:ea typeface="Times New Roman" panose="02020603050405020304" pitchFamily="18" charset="0"/>
              </a:rPr>
              <a:t>The world is not beyond disrepair, but scientists have discovered this increase will continue.</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155</a:t>
            </a:fld>
            <a:endParaRPr lang="en-GB"/>
          </a:p>
        </p:txBody>
      </p:sp>
    </p:spTree>
    <p:extLst>
      <p:ext uri="{BB962C8B-B14F-4D97-AF65-F5344CB8AC3E}">
        <p14:creationId xmlns:p14="http://schemas.microsoft.com/office/powerpoint/2010/main" val="563982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a:t>
            </a:fld>
            <a:endParaRPr lang="en-GB"/>
          </a:p>
        </p:txBody>
      </p:sp>
    </p:spTree>
    <p:extLst>
      <p:ext uri="{BB962C8B-B14F-4D97-AF65-F5344CB8AC3E}">
        <p14:creationId xmlns:p14="http://schemas.microsoft.com/office/powerpoint/2010/main" val="40295729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156</a:t>
            </a:fld>
            <a:endParaRPr lang="en-GB"/>
          </a:p>
        </p:txBody>
      </p:sp>
    </p:spTree>
    <p:extLst>
      <p:ext uri="{BB962C8B-B14F-4D97-AF65-F5344CB8AC3E}">
        <p14:creationId xmlns:p14="http://schemas.microsoft.com/office/powerpoint/2010/main" val="6519101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Revisit and review the words from Y2 and challenge words  – I say, we say, you say</a:t>
            </a:r>
          </a:p>
          <a:p>
            <a:r>
              <a:rPr lang="en-GB" dirty="0"/>
              <a:t>Ask children to write words only in their spelling book</a:t>
            </a:r>
          </a:p>
          <a:p>
            <a:endParaRPr lang="en-GB" dirty="0"/>
          </a:p>
          <a:p>
            <a:r>
              <a:rPr lang="en-GB" dirty="0"/>
              <a:t>Introduce the new spelling rule</a:t>
            </a:r>
          </a:p>
          <a:p>
            <a:endParaRPr lang="en-GB" dirty="0"/>
          </a:p>
          <a:p>
            <a:r>
              <a:rPr lang="en-GB" dirty="0"/>
              <a:t>Children to write the new spelling rule words and challenge words into books when the sentences are shown with the spelling word missing.</a:t>
            </a:r>
          </a:p>
          <a:p>
            <a:endParaRPr lang="en-GB" dirty="0"/>
          </a:p>
          <a:p>
            <a:r>
              <a:rPr lang="en-GB" dirty="0"/>
              <a:t>Read the extract with the class as choral reading.  Practise model of prosody etc.</a:t>
            </a:r>
          </a:p>
          <a:p>
            <a:endParaRPr lang="en-GB" dirty="0"/>
          </a:p>
          <a:p>
            <a:r>
              <a:rPr lang="en-GB" dirty="0"/>
              <a:t>Ask children to find the spelling words from the session in the text.</a:t>
            </a:r>
          </a:p>
          <a:p>
            <a:endParaRPr lang="en-GB" dirty="0"/>
          </a:p>
          <a:p>
            <a:r>
              <a:rPr lang="en-GB" dirty="0"/>
              <a:t>Then read allowed the chosen sentence for children to write fully in their books.</a:t>
            </a:r>
          </a:p>
          <a:p>
            <a:endParaRPr lang="en-GB" dirty="0"/>
          </a:p>
          <a:p>
            <a:r>
              <a:rPr lang="en-GB" dirty="0"/>
              <a:t>Show the extract and ask children to then edit their work to check they were correct in their dictation.</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157</a:t>
            </a:fld>
            <a:endParaRPr lang="en-GB"/>
          </a:p>
        </p:txBody>
      </p:sp>
    </p:spTree>
    <p:extLst>
      <p:ext uri="{BB962C8B-B14F-4D97-AF65-F5344CB8AC3E}">
        <p14:creationId xmlns:p14="http://schemas.microsoft.com/office/powerpoint/2010/main" val="4068898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160</a:t>
            </a:fld>
            <a:endParaRPr lang="en-GB"/>
          </a:p>
        </p:txBody>
      </p:sp>
    </p:spTree>
    <p:extLst>
      <p:ext uri="{BB962C8B-B14F-4D97-AF65-F5344CB8AC3E}">
        <p14:creationId xmlns:p14="http://schemas.microsoft.com/office/powerpoint/2010/main" val="25340848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161</a:t>
            </a:fld>
            <a:endParaRPr lang="en-GB"/>
          </a:p>
        </p:txBody>
      </p:sp>
    </p:spTree>
    <p:extLst>
      <p:ext uri="{BB962C8B-B14F-4D97-AF65-F5344CB8AC3E}">
        <p14:creationId xmlns:p14="http://schemas.microsoft.com/office/powerpoint/2010/main" val="13760473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162</a:t>
            </a:fld>
            <a:endParaRPr lang="en-GB"/>
          </a:p>
        </p:txBody>
      </p:sp>
    </p:spTree>
    <p:extLst>
      <p:ext uri="{BB962C8B-B14F-4D97-AF65-F5344CB8AC3E}">
        <p14:creationId xmlns:p14="http://schemas.microsoft.com/office/powerpoint/2010/main" val="3887017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163</a:t>
            </a:fld>
            <a:endParaRPr lang="en-GB"/>
          </a:p>
        </p:txBody>
      </p:sp>
    </p:spTree>
    <p:extLst>
      <p:ext uri="{BB962C8B-B14F-4D97-AF65-F5344CB8AC3E}">
        <p14:creationId xmlns:p14="http://schemas.microsoft.com/office/powerpoint/2010/main" val="398865422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164</a:t>
            </a:fld>
            <a:endParaRPr lang="en-GB"/>
          </a:p>
        </p:txBody>
      </p:sp>
    </p:spTree>
    <p:extLst>
      <p:ext uri="{BB962C8B-B14F-4D97-AF65-F5344CB8AC3E}">
        <p14:creationId xmlns:p14="http://schemas.microsoft.com/office/powerpoint/2010/main" val="235436957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165</a:t>
            </a:fld>
            <a:endParaRPr lang="en-GB"/>
          </a:p>
        </p:txBody>
      </p:sp>
    </p:spTree>
    <p:extLst>
      <p:ext uri="{BB962C8B-B14F-4D97-AF65-F5344CB8AC3E}">
        <p14:creationId xmlns:p14="http://schemas.microsoft.com/office/powerpoint/2010/main" val="143595812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166</a:t>
            </a:fld>
            <a:endParaRPr lang="en-GB"/>
          </a:p>
        </p:txBody>
      </p:sp>
    </p:spTree>
    <p:extLst>
      <p:ext uri="{BB962C8B-B14F-4D97-AF65-F5344CB8AC3E}">
        <p14:creationId xmlns:p14="http://schemas.microsoft.com/office/powerpoint/2010/main" val="111993388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167</a:t>
            </a:fld>
            <a:endParaRPr lang="en-GB"/>
          </a:p>
        </p:txBody>
      </p:sp>
    </p:spTree>
    <p:extLst>
      <p:ext uri="{BB962C8B-B14F-4D97-AF65-F5344CB8AC3E}">
        <p14:creationId xmlns:p14="http://schemas.microsoft.com/office/powerpoint/2010/main" val="3091953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a:t>
            </a:fld>
            <a:endParaRPr lang="en-GB"/>
          </a:p>
        </p:txBody>
      </p:sp>
    </p:spTree>
    <p:extLst>
      <p:ext uri="{BB962C8B-B14F-4D97-AF65-F5344CB8AC3E}">
        <p14:creationId xmlns:p14="http://schemas.microsoft.com/office/powerpoint/2010/main" val="196135496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169</a:t>
            </a:fld>
            <a:endParaRPr lang="en-GB"/>
          </a:p>
        </p:txBody>
      </p:sp>
    </p:spTree>
    <p:extLst>
      <p:ext uri="{BB962C8B-B14F-4D97-AF65-F5344CB8AC3E}">
        <p14:creationId xmlns:p14="http://schemas.microsoft.com/office/powerpoint/2010/main" val="104014170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170</a:t>
            </a:fld>
            <a:endParaRPr lang="en-GB"/>
          </a:p>
        </p:txBody>
      </p:sp>
    </p:spTree>
    <p:extLst>
      <p:ext uri="{BB962C8B-B14F-4D97-AF65-F5344CB8AC3E}">
        <p14:creationId xmlns:p14="http://schemas.microsoft.com/office/powerpoint/2010/main" val="293463073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171</a:t>
            </a:fld>
            <a:endParaRPr lang="en-GB"/>
          </a:p>
        </p:txBody>
      </p:sp>
    </p:spTree>
    <p:extLst>
      <p:ext uri="{BB962C8B-B14F-4D97-AF65-F5344CB8AC3E}">
        <p14:creationId xmlns:p14="http://schemas.microsoft.com/office/powerpoint/2010/main" val="120803685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172</a:t>
            </a:fld>
            <a:endParaRPr lang="en-GB"/>
          </a:p>
        </p:txBody>
      </p:sp>
    </p:spTree>
    <p:extLst>
      <p:ext uri="{BB962C8B-B14F-4D97-AF65-F5344CB8AC3E}">
        <p14:creationId xmlns:p14="http://schemas.microsoft.com/office/powerpoint/2010/main" val="118754840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173</a:t>
            </a:fld>
            <a:endParaRPr lang="en-GB"/>
          </a:p>
        </p:txBody>
      </p:sp>
    </p:spTree>
    <p:extLst>
      <p:ext uri="{BB962C8B-B14F-4D97-AF65-F5344CB8AC3E}">
        <p14:creationId xmlns:p14="http://schemas.microsoft.com/office/powerpoint/2010/main" val="40670449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174</a:t>
            </a:fld>
            <a:endParaRPr lang="en-GB"/>
          </a:p>
        </p:txBody>
      </p:sp>
    </p:spTree>
    <p:extLst>
      <p:ext uri="{BB962C8B-B14F-4D97-AF65-F5344CB8AC3E}">
        <p14:creationId xmlns:p14="http://schemas.microsoft.com/office/powerpoint/2010/main" val="138879436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175</a:t>
            </a:fld>
            <a:endParaRPr lang="en-GB"/>
          </a:p>
        </p:txBody>
      </p:sp>
    </p:spTree>
    <p:extLst>
      <p:ext uri="{BB962C8B-B14F-4D97-AF65-F5344CB8AC3E}">
        <p14:creationId xmlns:p14="http://schemas.microsoft.com/office/powerpoint/2010/main" val="72132135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176</a:t>
            </a:fld>
            <a:endParaRPr lang="en-GB"/>
          </a:p>
        </p:txBody>
      </p:sp>
    </p:spTree>
    <p:extLst>
      <p:ext uri="{BB962C8B-B14F-4D97-AF65-F5344CB8AC3E}">
        <p14:creationId xmlns:p14="http://schemas.microsoft.com/office/powerpoint/2010/main" val="131709271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177</a:t>
            </a:fld>
            <a:endParaRPr lang="en-GB"/>
          </a:p>
        </p:txBody>
      </p:sp>
    </p:spTree>
    <p:extLst>
      <p:ext uri="{BB962C8B-B14F-4D97-AF65-F5344CB8AC3E}">
        <p14:creationId xmlns:p14="http://schemas.microsoft.com/office/powerpoint/2010/main" val="312495208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178</a:t>
            </a:fld>
            <a:endParaRPr lang="en-GB"/>
          </a:p>
        </p:txBody>
      </p:sp>
    </p:spTree>
    <p:extLst>
      <p:ext uri="{BB962C8B-B14F-4D97-AF65-F5344CB8AC3E}">
        <p14:creationId xmlns:p14="http://schemas.microsoft.com/office/powerpoint/2010/main" val="475824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9</a:t>
            </a:fld>
            <a:endParaRPr lang="en-GB"/>
          </a:p>
        </p:txBody>
      </p:sp>
    </p:spTree>
    <p:extLst>
      <p:ext uri="{BB962C8B-B14F-4D97-AF65-F5344CB8AC3E}">
        <p14:creationId xmlns:p14="http://schemas.microsoft.com/office/powerpoint/2010/main" val="277900837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179</a:t>
            </a:fld>
            <a:endParaRPr lang="en-GB"/>
          </a:p>
        </p:txBody>
      </p:sp>
    </p:spTree>
    <p:extLst>
      <p:ext uri="{BB962C8B-B14F-4D97-AF65-F5344CB8AC3E}">
        <p14:creationId xmlns:p14="http://schemas.microsoft.com/office/powerpoint/2010/main" val="384842412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180</a:t>
            </a:fld>
            <a:endParaRPr lang="en-GB"/>
          </a:p>
        </p:txBody>
      </p:sp>
    </p:spTree>
    <p:extLst>
      <p:ext uri="{BB962C8B-B14F-4D97-AF65-F5344CB8AC3E}">
        <p14:creationId xmlns:p14="http://schemas.microsoft.com/office/powerpoint/2010/main" val="135608755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181</a:t>
            </a:fld>
            <a:endParaRPr lang="en-GB"/>
          </a:p>
        </p:txBody>
      </p:sp>
    </p:spTree>
    <p:extLst>
      <p:ext uri="{BB962C8B-B14F-4D97-AF65-F5344CB8AC3E}">
        <p14:creationId xmlns:p14="http://schemas.microsoft.com/office/powerpoint/2010/main" val="348932531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182</a:t>
            </a:fld>
            <a:endParaRPr lang="en-GB"/>
          </a:p>
        </p:txBody>
      </p:sp>
    </p:spTree>
    <p:extLst>
      <p:ext uri="{BB962C8B-B14F-4D97-AF65-F5344CB8AC3E}">
        <p14:creationId xmlns:p14="http://schemas.microsoft.com/office/powerpoint/2010/main" val="393936284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effectLst/>
                <a:latin typeface="Twinkl Cursive Looped" panose="02000000000000000000" pitchFamily="2" charset="0"/>
                <a:ea typeface="Times New Roman" panose="02020603050405020304" pitchFamily="18" charset="0"/>
              </a:rPr>
              <a:t>However, others disbelieve that climate change is real.</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230</a:t>
            </a:fld>
            <a:endParaRPr lang="en-GB"/>
          </a:p>
        </p:txBody>
      </p:sp>
    </p:spTree>
    <p:extLst>
      <p:ext uri="{BB962C8B-B14F-4D97-AF65-F5344CB8AC3E}">
        <p14:creationId xmlns:p14="http://schemas.microsoft.com/office/powerpoint/2010/main" val="18419740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Revisit and review the words from Y2 and challenge words  – I say, we say, you say</a:t>
            </a:r>
          </a:p>
          <a:p>
            <a:r>
              <a:rPr lang="en-GB" dirty="0"/>
              <a:t>Ask children to write words only in their spelling book</a:t>
            </a:r>
          </a:p>
          <a:p>
            <a:endParaRPr lang="en-GB" dirty="0"/>
          </a:p>
          <a:p>
            <a:r>
              <a:rPr lang="en-GB" dirty="0"/>
              <a:t>Introduce the new spelling rule</a:t>
            </a:r>
          </a:p>
          <a:p>
            <a:endParaRPr lang="en-GB" dirty="0"/>
          </a:p>
          <a:p>
            <a:r>
              <a:rPr lang="en-GB" dirty="0"/>
              <a:t>Children to write the new spelling rule words and challenge words into books when the sentences are shown with the spelling word missing.</a:t>
            </a:r>
          </a:p>
          <a:p>
            <a:endParaRPr lang="en-GB" dirty="0"/>
          </a:p>
          <a:p>
            <a:r>
              <a:rPr lang="en-GB" dirty="0"/>
              <a:t>Read the extract with the class as choral reading.  Practise model of prosody etc.</a:t>
            </a:r>
          </a:p>
          <a:p>
            <a:endParaRPr lang="en-GB" dirty="0"/>
          </a:p>
          <a:p>
            <a:r>
              <a:rPr lang="en-GB" dirty="0"/>
              <a:t>Ask children to find the spelling words from the session in the text.</a:t>
            </a:r>
          </a:p>
          <a:p>
            <a:endParaRPr lang="en-GB" dirty="0"/>
          </a:p>
          <a:p>
            <a:r>
              <a:rPr lang="en-GB" dirty="0"/>
              <a:t>Then read allowed the chosen sentence for children to write fully in their books.</a:t>
            </a:r>
          </a:p>
          <a:p>
            <a:endParaRPr lang="en-GB" dirty="0"/>
          </a:p>
          <a:p>
            <a:r>
              <a:rPr lang="en-GB" dirty="0"/>
              <a:t>Show the extract and ask children to then edit their work to check they were correct in their dictation.</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232</a:t>
            </a:fld>
            <a:endParaRPr lang="en-GB"/>
          </a:p>
        </p:txBody>
      </p:sp>
    </p:spTree>
    <p:extLst>
      <p:ext uri="{BB962C8B-B14F-4D97-AF65-F5344CB8AC3E}">
        <p14:creationId xmlns:p14="http://schemas.microsoft.com/office/powerpoint/2010/main" val="142509123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235</a:t>
            </a:fld>
            <a:endParaRPr lang="en-GB"/>
          </a:p>
        </p:txBody>
      </p:sp>
    </p:spTree>
    <p:extLst>
      <p:ext uri="{BB962C8B-B14F-4D97-AF65-F5344CB8AC3E}">
        <p14:creationId xmlns:p14="http://schemas.microsoft.com/office/powerpoint/2010/main" val="12250213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236</a:t>
            </a:fld>
            <a:endParaRPr lang="en-GB"/>
          </a:p>
        </p:txBody>
      </p:sp>
    </p:spTree>
    <p:extLst>
      <p:ext uri="{BB962C8B-B14F-4D97-AF65-F5344CB8AC3E}">
        <p14:creationId xmlns:p14="http://schemas.microsoft.com/office/powerpoint/2010/main" val="85351914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237</a:t>
            </a:fld>
            <a:endParaRPr lang="en-GB"/>
          </a:p>
        </p:txBody>
      </p:sp>
    </p:spTree>
    <p:extLst>
      <p:ext uri="{BB962C8B-B14F-4D97-AF65-F5344CB8AC3E}">
        <p14:creationId xmlns:p14="http://schemas.microsoft.com/office/powerpoint/2010/main" val="318671498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238</a:t>
            </a:fld>
            <a:endParaRPr lang="en-GB"/>
          </a:p>
        </p:txBody>
      </p:sp>
    </p:spTree>
    <p:extLst>
      <p:ext uri="{BB962C8B-B14F-4D97-AF65-F5344CB8AC3E}">
        <p14:creationId xmlns:p14="http://schemas.microsoft.com/office/powerpoint/2010/main" val="64865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10</a:t>
            </a:fld>
            <a:endParaRPr lang="en-GB"/>
          </a:p>
        </p:txBody>
      </p:sp>
    </p:spTree>
    <p:extLst>
      <p:ext uri="{BB962C8B-B14F-4D97-AF65-F5344CB8AC3E}">
        <p14:creationId xmlns:p14="http://schemas.microsoft.com/office/powerpoint/2010/main" val="212872749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239</a:t>
            </a:fld>
            <a:endParaRPr lang="en-GB"/>
          </a:p>
        </p:txBody>
      </p:sp>
    </p:spTree>
    <p:extLst>
      <p:ext uri="{BB962C8B-B14F-4D97-AF65-F5344CB8AC3E}">
        <p14:creationId xmlns:p14="http://schemas.microsoft.com/office/powerpoint/2010/main" val="179385601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240</a:t>
            </a:fld>
            <a:endParaRPr lang="en-GB"/>
          </a:p>
        </p:txBody>
      </p:sp>
    </p:spTree>
    <p:extLst>
      <p:ext uri="{BB962C8B-B14F-4D97-AF65-F5344CB8AC3E}">
        <p14:creationId xmlns:p14="http://schemas.microsoft.com/office/powerpoint/2010/main" val="321413699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241</a:t>
            </a:fld>
            <a:endParaRPr lang="en-GB"/>
          </a:p>
        </p:txBody>
      </p:sp>
    </p:spTree>
    <p:extLst>
      <p:ext uri="{BB962C8B-B14F-4D97-AF65-F5344CB8AC3E}">
        <p14:creationId xmlns:p14="http://schemas.microsoft.com/office/powerpoint/2010/main" val="98465015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242</a:t>
            </a:fld>
            <a:endParaRPr lang="en-GB"/>
          </a:p>
        </p:txBody>
      </p:sp>
    </p:spTree>
    <p:extLst>
      <p:ext uri="{BB962C8B-B14F-4D97-AF65-F5344CB8AC3E}">
        <p14:creationId xmlns:p14="http://schemas.microsoft.com/office/powerpoint/2010/main" val="68912169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244</a:t>
            </a:fld>
            <a:endParaRPr lang="en-GB"/>
          </a:p>
        </p:txBody>
      </p:sp>
    </p:spTree>
    <p:extLst>
      <p:ext uri="{BB962C8B-B14F-4D97-AF65-F5344CB8AC3E}">
        <p14:creationId xmlns:p14="http://schemas.microsoft.com/office/powerpoint/2010/main" val="74669294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245</a:t>
            </a:fld>
            <a:endParaRPr lang="en-GB"/>
          </a:p>
        </p:txBody>
      </p:sp>
    </p:spTree>
    <p:extLst>
      <p:ext uri="{BB962C8B-B14F-4D97-AF65-F5344CB8AC3E}">
        <p14:creationId xmlns:p14="http://schemas.microsoft.com/office/powerpoint/2010/main" val="292099011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246</a:t>
            </a:fld>
            <a:endParaRPr lang="en-GB"/>
          </a:p>
        </p:txBody>
      </p:sp>
    </p:spTree>
    <p:extLst>
      <p:ext uri="{BB962C8B-B14F-4D97-AF65-F5344CB8AC3E}">
        <p14:creationId xmlns:p14="http://schemas.microsoft.com/office/powerpoint/2010/main" val="103348320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247</a:t>
            </a:fld>
            <a:endParaRPr lang="en-GB"/>
          </a:p>
        </p:txBody>
      </p:sp>
    </p:spTree>
    <p:extLst>
      <p:ext uri="{BB962C8B-B14F-4D97-AF65-F5344CB8AC3E}">
        <p14:creationId xmlns:p14="http://schemas.microsoft.com/office/powerpoint/2010/main" val="227552668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248</a:t>
            </a:fld>
            <a:endParaRPr lang="en-GB"/>
          </a:p>
        </p:txBody>
      </p:sp>
    </p:spTree>
    <p:extLst>
      <p:ext uri="{BB962C8B-B14F-4D97-AF65-F5344CB8AC3E}">
        <p14:creationId xmlns:p14="http://schemas.microsoft.com/office/powerpoint/2010/main" val="2160296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249</a:t>
            </a:fld>
            <a:endParaRPr lang="en-GB"/>
          </a:p>
        </p:txBody>
      </p:sp>
    </p:spTree>
    <p:extLst>
      <p:ext uri="{BB962C8B-B14F-4D97-AF65-F5344CB8AC3E}">
        <p14:creationId xmlns:p14="http://schemas.microsoft.com/office/powerpoint/2010/main" val="930386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11</a:t>
            </a:fld>
            <a:endParaRPr lang="en-GB"/>
          </a:p>
        </p:txBody>
      </p:sp>
    </p:spTree>
    <p:extLst>
      <p:ext uri="{BB962C8B-B14F-4D97-AF65-F5344CB8AC3E}">
        <p14:creationId xmlns:p14="http://schemas.microsoft.com/office/powerpoint/2010/main" val="27969762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250</a:t>
            </a:fld>
            <a:endParaRPr lang="en-GB"/>
          </a:p>
        </p:txBody>
      </p:sp>
    </p:spTree>
    <p:extLst>
      <p:ext uri="{BB962C8B-B14F-4D97-AF65-F5344CB8AC3E}">
        <p14:creationId xmlns:p14="http://schemas.microsoft.com/office/powerpoint/2010/main" val="325766061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251</a:t>
            </a:fld>
            <a:endParaRPr lang="en-GB"/>
          </a:p>
        </p:txBody>
      </p:sp>
    </p:spTree>
    <p:extLst>
      <p:ext uri="{BB962C8B-B14F-4D97-AF65-F5344CB8AC3E}">
        <p14:creationId xmlns:p14="http://schemas.microsoft.com/office/powerpoint/2010/main" val="20846901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252</a:t>
            </a:fld>
            <a:endParaRPr lang="en-GB"/>
          </a:p>
        </p:txBody>
      </p:sp>
    </p:spTree>
    <p:extLst>
      <p:ext uri="{BB962C8B-B14F-4D97-AF65-F5344CB8AC3E}">
        <p14:creationId xmlns:p14="http://schemas.microsoft.com/office/powerpoint/2010/main" val="100975807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253</a:t>
            </a:fld>
            <a:endParaRPr lang="en-GB"/>
          </a:p>
        </p:txBody>
      </p:sp>
    </p:spTree>
    <p:extLst>
      <p:ext uri="{BB962C8B-B14F-4D97-AF65-F5344CB8AC3E}">
        <p14:creationId xmlns:p14="http://schemas.microsoft.com/office/powerpoint/2010/main" val="270611677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254</a:t>
            </a:fld>
            <a:endParaRPr lang="en-GB"/>
          </a:p>
        </p:txBody>
      </p:sp>
    </p:spTree>
    <p:extLst>
      <p:ext uri="{BB962C8B-B14F-4D97-AF65-F5344CB8AC3E}">
        <p14:creationId xmlns:p14="http://schemas.microsoft.com/office/powerpoint/2010/main" val="387561335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255</a:t>
            </a:fld>
            <a:endParaRPr lang="en-GB"/>
          </a:p>
        </p:txBody>
      </p:sp>
    </p:spTree>
    <p:extLst>
      <p:ext uri="{BB962C8B-B14F-4D97-AF65-F5344CB8AC3E}">
        <p14:creationId xmlns:p14="http://schemas.microsoft.com/office/powerpoint/2010/main" val="20929917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256</a:t>
            </a:fld>
            <a:endParaRPr lang="en-GB"/>
          </a:p>
        </p:txBody>
      </p:sp>
    </p:spTree>
    <p:extLst>
      <p:ext uri="{BB962C8B-B14F-4D97-AF65-F5344CB8AC3E}">
        <p14:creationId xmlns:p14="http://schemas.microsoft.com/office/powerpoint/2010/main" val="233089315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257</a:t>
            </a:fld>
            <a:endParaRPr lang="en-GB"/>
          </a:p>
        </p:txBody>
      </p:sp>
    </p:spTree>
    <p:extLst>
      <p:ext uri="{BB962C8B-B14F-4D97-AF65-F5344CB8AC3E}">
        <p14:creationId xmlns:p14="http://schemas.microsoft.com/office/powerpoint/2010/main" val="368932675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effectLst/>
                <a:latin typeface="Twinkl Cursive Looped" panose="02000000000000000000" pitchFamily="2" charset="0"/>
                <a:ea typeface="Times New Roman" panose="02020603050405020304" pitchFamily="18" charset="0"/>
              </a:rPr>
              <a:t>Scientists believe that fossil fuel burning should be discontinued. </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307</a:t>
            </a:fld>
            <a:endParaRPr lang="en-GB"/>
          </a:p>
        </p:txBody>
      </p:sp>
    </p:spTree>
    <p:extLst>
      <p:ext uri="{BB962C8B-B14F-4D97-AF65-F5344CB8AC3E}">
        <p14:creationId xmlns:p14="http://schemas.microsoft.com/office/powerpoint/2010/main" val="415674298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through the slides for all the R+R words for the week (both the focus and the challenge words)</a:t>
            </a:r>
          </a:p>
          <a:p>
            <a:r>
              <a:rPr lang="en-GB" dirty="0"/>
              <a:t>Click through the slides for all the new learning this week </a:t>
            </a:r>
          </a:p>
        </p:txBody>
      </p:sp>
      <p:sp>
        <p:nvSpPr>
          <p:cNvPr id="4" name="Slide Number Placeholder 3"/>
          <p:cNvSpPr>
            <a:spLocks noGrp="1"/>
          </p:cNvSpPr>
          <p:nvPr>
            <p:ph type="sldNum" sz="quarter" idx="5"/>
          </p:nvPr>
        </p:nvSpPr>
        <p:spPr/>
        <p:txBody>
          <a:bodyPr/>
          <a:lstStyle/>
          <a:p>
            <a:fld id="{A370640F-E73A-4148-92BA-D1C70A966614}" type="slidenum">
              <a:rPr lang="en-GB" smtClean="0"/>
              <a:t>309</a:t>
            </a:fld>
            <a:endParaRPr lang="en-GB"/>
          </a:p>
        </p:txBody>
      </p:sp>
    </p:spTree>
    <p:extLst>
      <p:ext uri="{BB962C8B-B14F-4D97-AF65-F5344CB8AC3E}">
        <p14:creationId xmlns:p14="http://schemas.microsoft.com/office/powerpoint/2010/main" val="4221840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7D1D7-06E4-4E98-BF3D-7BD854000A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2F3BD16-BC0A-47B0-9471-64872D205F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EC909D6-D61A-4D89-B4C4-105980D46EB8}"/>
              </a:ext>
            </a:extLst>
          </p:cNvPr>
          <p:cNvSpPr>
            <a:spLocks noGrp="1"/>
          </p:cNvSpPr>
          <p:nvPr>
            <p:ph type="dt" sz="half" idx="10"/>
          </p:nvPr>
        </p:nvSpPr>
        <p:spPr/>
        <p:txBody>
          <a:bodyPr/>
          <a:lstStyle/>
          <a:p>
            <a:fld id="{C924085C-17D4-4940-9BD4-E45CF49F265D}" type="datetimeFigureOut">
              <a:rPr lang="en-GB" smtClean="0"/>
              <a:t>18/07/2022</a:t>
            </a:fld>
            <a:endParaRPr lang="en-GB"/>
          </a:p>
        </p:txBody>
      </p:sp>
      <p:sp>
        <p:nvSpPr>
          <p:cNvPr id="5" name="Footer Placeholder 4">
            <a:extLst>
              <a:ext uri="{FF2B5EF4-FFF2-40B4-BE49-F238E27FC236}">
                <a16:creationId xmlns:a16="http://schemas.microsoft.com/office/drawing/2014/main" id="{00FEC934-77AD-411E-9939-DFB5FF9288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D0067E-6E51-4C8C-ABD8-09D768CFEA22}"/>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083002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15363-0852-4963-90D0-3A51B4CFC2E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4D8602-8AAF-4BBF-95B2-5207E0C52C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504686-998B-4A4A-B61A-DB8CD047B91D}"/>
              </a:ext>
            </a:extLst>
          </p:cNvPr>
          <p:cNvSpPr>
            <a:spLocks noGrp="1"/>
          </p:cNvSpPr>
          <p:nvPr>
            <p:ph type="dt" sz="half" idx="10"/>
          </p:nvPr>
        </p:nvSpPr>
        <p:spPr/>
        <p:txBody>
          <a:bodyPr/>
          <a:lstStyle/>
          <a:p>
            <a:fld id="{C924085C-17D4-4940-9BD4-E45CF49F265D}" type="datetimeFigureOut">
              <a:rPr lang="en-GB" smtClean="0"/>
              <a:t>18/07/2022</a:t>
            </a:fld>
            <a:endParaRPr lang="en-GB"/>
          </a:p>
        </p:txBody>
      </p:sp>
      <p:sp>
        <p:nvSpPr>
          <p:cNvPr id="5" name="Footer Placeholder 4">
            <a:extLst>
              <a:ext uri="{FF2B5EF4-FFF2-40B4-BE49-F238E27FC236}">
                <a16:creationId xmlns:a16="http://schemas.microsoft.com/office/drawing/2014/main" id="{7279C055-29FC-425C-9DDD-7647B5A993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04614F-D2BD-4875-B2E2-5C56B0D0CC9E}"/>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288649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B39718-3A37-4F40-BD76-2EA7772642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6A78EA-07FA-4642-925C-0C4CAE9EC2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4BEF9C-A14C-406F-91F4-F10184F88A75}"/>
              </a:ext>
            </a:extLst>
          </p:cNvPr>
          <p:cNvSpPr>
            <a:spLocks noGrp="1"/>
          </p:cNvSpPr>
          <p:nvPr>
            <p:ph type="dt" sz="half" idx="10"/>
          </p:nvPr>
        </p:nvSpPr>
        <p:spPr/>
        <p:txBody>
          <a:bodyPr/>
          <a:lstStyle/>
          <a:p>
            <a:fld id="{C924085C-17D4-4940-9BD4-E45CF49F265D}" type="datetimeFigureOut">
              <a:rPr lang="en-GB" smtClean="0"/>
              <a:t>18/07/2022</a:t>
            </a:fld>
            <a:endParaRPr lang="en-GB"/>
          </a:p>
        </p:txBody>
      </p:sp>
      <p:sp>
        <p:nvSpPr>
          <p:cNvPr id="5" name="Footer Placeholder 4">
            <a:extLst>
              <a:ext uri="{FF2B5EF4-FFF2-40B4-BE49-F238E27FC236}">
                <a16:creationId xmlns:a16="http://schemas.microsoft.com/office/drawing/2014/main" id="{FA214318-1B68-4E1C-911F-BEB1AAA368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2ED3EC-DEE9-4CEA-8116-DE5C20664967}"/>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4141138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0A335-589D-4212-8B4A-567E5818E11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3416AD-D486-41D7-8FD4-B93DE7AF42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7291C4-DF81-4623-9B2E-ED65784CE9DC}"/>
              </a:ext>
            </a:extLst>
          </p:cNvPr>
          <p:cNvSpPr>
            <a:spLocks noGrp="1"/>
          </p:cNvSpPr>
          <p:nvPr>
            <p:ph type="dt" sz="half" idx="10"/>
          </p:nvPr>
        </p:nvSpPr>
        <p:spPr/>
        <p:txBody>
          <a:bodyPr/>
          <a:lstStyle/>
          <a:p>
            <a:fld id="{C924085C-17D4-4940-9BD4-E45CF49F265D}" type="datetimeFigureOut">
              <a:rPr lang="en-GB" smtClean="0"/>
              <a:t>18/07/2022</a:t>
            </a:fld>
            <a:endParaRPr lang="en-GB"/>
          </a:p>
        </p:txBody>
      </p:sp>
      <p:sp>
        <p:nvSpPr>
          <p:cNvPr id="5" name="Footer Placeholder 4">
            <a:extLst>
              <a:ext uri="{FF2B5EF4-FFF2-40B4-BE49-F238E27FC236}">
                <a16:creationId xmlns:a16="http://schemas.microsoft.com/office/drawing/2014/main" id="{79D89318-1D44-4287-8159-5E25161013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B4006A-2510-48CE-9424-E54D84E7D027}"/>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890901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C0F93-472F-4148-9183-A09CDE3F8E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73306A6-08A9-4B8B-AEF4-CCB2BBCBBC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6836CA-D445-4EF3-BC81-C393AA3D8454}"/>
              </a:ext>
            </a:extLst>
          </p:cNvPr>
          <p:cNvSpPr>
            <a:spLocks noGrp="1"/>
          </p:cNvSpPr>
          <p:nvPr>
            <p:ph type="dt" sz="half" idx="10"/>
          </p:nvPr>
        </p:nvSpPr>
        <p:spPr/>
        <p:txBody>
          <a:bodyPr/>
          <a:lstStyle/>
          <a:p>
            <a:fld id="{C924085C-17D4-4940-9BD4-E45CF49F265D}" type="datetimeFigureOut">
              <a:rPr lang="en-GB" smtClean="0"/>
              <a:t>18/07/2022</a:t>
            </a:fld>
            <a:endParaRPr lang="en-GB"/>
          </a:p>
        </p:txBody>
      </p:sp>
      <p:sp>
        <p:nvSpPr>
          <p:cNvPr id="5" name="Footer Placeholder 4">
            <a:extLst>
              <a:ext uri="{FF2B5EF4-FFF2-40B4-BE49-F238E27FC236}">
                <a16:creationId xmlns:a16="http://schemas.microsoft.com/office/drawing/2014/main" id="{77605203-48F6-4037-B0F2-D41F04B952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E03AA0-8B58-4E08-9831-5699D45C3492}"/>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692801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91D03-7279-49F1-93A1-44C352A09D4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C5EF6F5-8A16-491D-B802-8A5A77A87C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DFAA8E0-A7C2-45C8-A24B-8D3FE920F3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F388EF-427D-4AA1-B7D9-1803CF8C7698}"/>
              </a:ext>
            </a:extLst>
          </p:cNvPr>
          <p:cNvSpPr>
            <a:spLocks noGrp="1"/>
          </p:cNvSpPr>
          <p:nvPr>
            <p:ph type="dt" sz="half" idx="10"/>
          </p:nvPr>
        </p:nvSpPr>
        <p:spPr/>
        <p:txBody>
          <a:bodyPr/>
          <a:lstStyle/>
          <a:p>
            <a:fld id="{C924085C-17D4-4940-9BD4-E45CF49F265D}" type="datetimeFigureOut">
              <a:rPr lang="en-GB" smtClean="0"/>
              <a:t>18/07/2022</a:t>
            </a:fld>
            <a:endParaRPr lang="en-GB"/>
          </a:p>
        </p:txBody>
      </p:sp>
      <p:sp>
        <p:nvSpPr>
          <p:cNvPr id="6" name="Footer Placeholder 5">
            <a:extLst>
              <a:ext uri="{FF2B5EF4-FFF2-40B4-BE49-F238E27FC236}">
                <a16:creationId xmlns:a16="http://schemas.microsoft.com/office/drawing/2014/main" id="{C707A0E5-8379-4ECE-BE3D-FD77F3F2A3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E42BAB-752F-4FE4-A744-8EC716E7BA28}"/>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422922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60F65-553E-4EA7-9393-9A72405D577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3669FB-0031-4C6D-9E41-4E05ECB255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5828C8-B0F3-46F0-902A-B1ACECAEC1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26F26CB-4BC7-4A91-8467-31654B6EEB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AC1C1D-38D1-4129-AA07-0AA1F0A983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735A7D-9C6F-40D5-A0ED-9B5F404DBC97}"/>
              </a:ext>
            </a:extLst>
          </p:cNvPr>
          <p:cNvSpPr>
            <a:spLocks noGrp="1"/>
          </p:cNvSpPr>
          <p:nvPr>
            <p:ph type="dt" sz="half" idx="10"/>
          </p:nvPr>
        </p:nvSpPr>
        <p:spPr/>
        <p:txBody>
          <a:bodyPr/>
          <a:lstStyle/>
          <a:p>
            <a:fld id="{C924085C-17D4-4940-9BD4-E45CF49F265D}" type="datetimeFigureOut">
              <a:rPr lang="en-GB" smtClean="0"/>
              <a:t>18/07/2022</a:t>
            </a:fld>
            <a:endParaRPr lang="en-GB"/>
          </a:p>
        </p:txBody>
      </p:sp>
      <p:sp>
        <p:nvSpPr>
          <p:cNvPr id="8" name="Footer Placeholder 7">
            <a:extLst>
              <a:ext uri="{FF2B5EF4-FFF2-40B4-BE49-F238E27FC236}">
                <a16:creationId xmlns:a16="http://schemas.microsoft.com/office/drawing/2014/main" id="{10877817-36E2-4C7A-BDD8-4850D4BB60E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F0941CB-DBD1-4B74-86E7-08C3C6B6A934}"/>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9284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C0238-1A2F-4C51-A153-DF6145D248C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8C62405-4945-4408-ABED-48428433B4BA}"/>
              </a:ext>
            </a:extLst>
          </p:cNvPr>
          <p:cNvSpPr>
            <a:spLocks noGrp="1"/>
          </p:cNvSpPr>
          <p:nvPr>
            <p:ph type="dt" sz="half" idx="10"/>
          </p:nvPr>
        </p:nvSpPr>
        <p:spPr/>
        <p:txBody>
          <a:bodyPr/>
          <a:lstStyle/>
          <a:p>
            <a:fld id="{C924085C-17D4-4940-9BD4-E45CF49F265D}" type="datetimeFigureOut">
              <a:rPr lang="en-GB" smtClean="0"/>
              <a:t>18/07/2022</a:t>
            </a:fld>
            <a:endParaRPr lang="en-GB"/>
          </a:p>
        </p:txBody>
      </p:sp>
      <p:sp>
        <p:nvSpPr>
          <p:cNvPr id="4" name="Footer Placeholder 3">
            <a:extLst>
              <a:ext uri="{FF2B5EF4-FFF2-40B4-BE49-F238E27FC236}">
                <a16:creationId xmlns:a16="http://schemas.microsoft.com/office/drawing/2014/main" id="{3963D6D0-44BD-4A1E-9583-6E8AF875422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BDD4CD4-0D84-49DF-AFC8-E54976B98459}"/>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655172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1E7176-B8DC-482C-A7E4-DAAE3F2242DE}"/>
              </a:ext>
            </a:extLst>
          </p:cNvPr>
          <p:cNvSpPr>
            <a:spLocks noGrp="1"/>
          </p:cNvSpPr>
          <p:nvPr>
            <p:ph type="dt" sz="half" idx="10"/>
          </p:nvPr>
        </p:nvSpPr>
        <p:spPr/>
        <p:txBody>
          <a:bodyPr/>
          <a:lstStyle/>
          <a:p>
            <a:fld id="{C924085C-17D4-4940-9BD4-E45CF49F265D}" type="datetimeFigureOut">
              <a:rPr lang="en-GB" smtClean="0"/>
              <a:t>18/07/2022</a:t>
            </a:fld>
            <a:endParaRPr lang="en-GB"/>
          </a:p>
        </p:txBody>
      </p:sp>
      <p:sp>
        <p:nvSpPr>
          <p:cNvPr id="3" name="Footer Placeholder 2">
            <a:extLst>
              <a:ext uri="{FF2B5EF4-FFF2-40B4-BE49-F238E27FC236}">
                <a16:creationId xmlns:a16="http://schemas.microsoft.com/office/drawing/2014/main" id="{B175A30A-10FC-4EEE-BAFD-E933773B8C5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371F090-BEFF-41CC-ADD0-47A9B3C3E715}"/>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110963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B18BF-38B7-4A72-9B1B-2F8A050507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5CE2087-88B0-4162-8398-166D435926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4C0594-4042-4486-9C0E-238FF070A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DB341A-4847-4FA0-B7D0-0C1824CF6C67}"/>
              </a:ext>
            </a:extLst>
          </p:cNvPr>
          <p:cNvSpPr>
            <a:spLocks noGrp="1"/>
          </p:cNvSpPr>
          <p:nvPr>
            <p:ph type="dt" sz="half" idx="10"/>
          </p:nvPr>
        </p:nvSpPr>
        <p:spPr/>
        <p:txBody>
          <a:bodyPr/>
          <a:lstStyle/>
          <a:p>
            <a:fld id="{C924085C-17D4-4940-9BD4-E45CF49F265D}" type="datetimeFigureOut">
              <a:rPr lang="en-GB" smtClean="0"/>
              <a:t>18/07/2022</a:t>
            </a:fld>
            <a:endParaRPr lang="en-GB"/>
          </a:p>
        </p:txBody>
      </p:sp>
      <p:sp>
        <p:nvSpPr>
          <p:cNvPr id="6" name="Footer Placeholder 5">
            <a:extLst>
              <a:ext uri="{FF2B5EF4-FFF2-40B4-BE49-F238E27FC236}">
                <a16:creationId xmlns:a16="http://schemas.microsoft.com/office/drawing/2014/main" id="{2C51D541-ED28-4D25-8166-EDF6BAC70A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106F73-3CB8-48F0-BA19-978D56F0F91B}"/>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1092998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6F72C-B1B7-44AF-986F-41D991D755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836B94B-8F2D-47DC-8967-44566C38C9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A69B9EE-037F-40CB-804D-362F99D863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7D70B8-9C84-447D-901A-DF22087DFC0A}"/>
              </a:ext>
            </a:extLst>
          </p:cNvPr>
          <p:cNvSpPr>
            <a:spLocks noGrp="1"/>
          </p:cNvSpPr>
          <p:nvPr>
            <p:ph type="dt" sz="half" idx="10"/>
          </p:nvPr>
        </p:nvSpPr>
        <p:spPr/>
        <p:txBody>
          <a:bodyPr/>
          <a:lstStyle/>
          <a:p>
            <a:fld id="{C924085C-17D4-4940-9BD4-E45CF49F265D}" type="datetimeFigureOut">
              <a:rPr lang="en-GB" smtClean="0"/>
              <a:t>18/07/2022</a:t>
            </a:fld>
            <a:endParaRPr lang="en-GB"/>
          </a:p>
        </p:txBody>
      </p:sp>
      <p:sp>
        <p:nvSpPr>
          <p:cNvPr id="6" name="Footer Placeholder 5">
            <a:extLst>
              <a:ext uri="{FF2B5EF4-FFF2-40B4-BE49-F238E27FC236}">
                <a16:creationId xmlns:a16="http://schemas.microsoft.com/office/drawing/2014/main" id="{98167344-0B64-49BE-87AF-90C9884C87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B27414-FCF5-4353-8146-32DF2CF66CA3}"/>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537700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7FF446-D0D7-4C28-B2B6-7EFB85CC5E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56BC68-EC3F-4437-B988-DF914F25F9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FFA33D-3EC1-4C48-A3AB-325DF7C0E1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24085C-17D4-4940-9BD4-E45CF49F265D}" type="datetimeFigureOut">
              <a:rPr lang="en-GB" smtClean="0"/>
              <a:t>18/07/2022</a:t>
            </a:fld>
            <a:endParaRPr lang="en-GB"/>
          </a:p>
        </p:txBody>
      </p:sp>
      <p:sp>
        <p:nvSpPr>
          <p:cNvPr id="5" name="Footer Placeholder 4">
            <a:extLst>
              <a:ext uri="{FF2B5EF4-FFF2-40B4-BE49-F238E27FC236}">
                <a16:creationId xmlns:a16="http://schemas.microsoft.com/office/drawing/2014/main" id="{10D193DD-441F-4233-84E7-2B8E3135E7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B55801E-F21C-43C7-8D0F-5A3A768EBB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BE15E3-C22B-43AB-BCBC-894D1A9C78C2}" type="slidenum">
              <a:rPr lang="en-GB" smtClean="0"/>
              <a:t>‹#›</a:t>
            </a:fld>
            <a:endParaRPr lang="en-GB"/>
          </a:p>
        </p:txBody>
      </p:sp>
    </p:spTree>
    <p:extLst>
      <p:ext uri="{BB962C8B-B14F-4D97-AF65-F5344CB8AC3E}">
        <p14:creationId xmlns:p14="http://schemas.microsoft.com/office/powerpoint/2010/main" val="2402229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9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0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0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2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2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2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2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2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2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25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25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25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7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7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27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7.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2.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3.xml"/></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3.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8.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339.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0.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341.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342.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343.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344.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345.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346.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347.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34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www.etymonline.com/word/centre#etymonline_v_25861" TargetMode="External"/><Relationship Id="rId7" Type="http://schemas.openxmlformats.org/officeDocument/2006/relationships/hyperlink" Target="https://www.etymonline.com/word/center#etymonline_v_8355" TargetMode="External"/><Relationship Id="rId2" Type="http://schemas.openxmlformats.org/officeDocument/2006/relationships/notesSlide" Target="../notesSlides/notesSlide112.xml"/><Relationship Id="rId1" Type="http://schemas.openxmlformats.org/officeDocument/2006/relationships/slideLayout" Target="../slideLayouts/slideLayout7.xml"/><Relationship Id="rId6" Type="http://schemas.openxmlformats.org/officeDocument/2006/relationships/hyperlink" Target="https://www.etymonline.com/word/sure#etymonline_v_22407" TargetMode="External"/><Relationship Id="rId5" Type="http://schemas.openxmlformats.org/officeDocument/2006/relationships/hyperlink" Target="https://www.etymonline.com/word/-re?ref=etymonline_crossreference" TargetMode="External"/><Relationship Id="rId4" Type="http://schemas.openxmlformats.org/officeDocument/2006/relationships/hyperlink" Target="https://www.etymonline.com/word/center?ref=etymonline_crossreference" TargetMode="External"/></Relationships>
</file>

<file path=ppt/slides/_rels/slide3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0.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351.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92607-E334-409C-8872-AB6363C33D0F}"/>
              </a:ext>
            </a:extLst>
          </p:cNvPr>
          <p:cNvSpPr>
            <a:spLocks noGrp="1"/>
          </p:cNvSpPr>
          <p:nvPr>
            <p:ph type="ctrTitle"/>
          </p:nvPr>
        </p:nvSpPr>
        <p:spPr/>
        <p:txBody>
          <a:bodyPr/>
          <a:lstStyle/>
          <a:p>
            <a:r>
              <a:rPr lang="en-GB" dirty="0">
                <a:latin typeface="Twinkl Cursive Looped" panose="02000000000000000000" pitchFamily="2" charset="0"/>
              </a:rPr>
              <a:t>Spelling Y3</a:t>
            </a:r>
          </a:p>
        </p:txBody>
      </p:sp>
      <p:sp>
        <p:nvSpPr>
          <p:cNvPr id="3" name="Subtitle 2">
            <a:extLst>
              <a:ext uri="{FF2B5EF4-FFF2-40B4-BE49-F238E27FC236}">
                <a16:creationId xmlns:a16="http://schemas.microsoft.com/office/drawing/2014/main" id="{9B667196-C5B4-45FC-B5E8-3B190D7A595C}"/>
              </a:ext>
            </a:extLst>
          </p:cNvPr>
          <p:cNvSpPr>
            <a:spLocks noGrp="1"/>
          </p:cNvSpPr>
          <p:nvPr>
            <p:ph type="subTitle" idx="1"/>
          </p:nvPr>
        </p:nvSpPr>
        <p:spPr/>
        <p:txBody>
          <a:bodyPr>
            <a:normAutofit lnSpcReduction="10000"/>
          </a:bodyPr>
          <a:lstStyle/>
          <a:p>
            <a:r>
              <a:rPr lang="en-GB" dirty="0">
                <a:latin typeface="Twinkl Cursive Looped" panose="02000000000000000000" pitchFamily="2" charset="0"/>
              </a:rPr>
              <a:t>Mastering spellings: building on the foundations of phonics </a:t>
            </a:r>
          </a:p>
          <a:p>
            <a:endParaRPr lang="en-GB" dirty="0">
              <a:latin typeface="Twinkl Cursive Looped" panose="02000000000000000000" pitchFamily="2" charset="0"/>
            </a:endParaRPr>
          </a:p>
          <a:p>
            <a:r>
              <a:rPr lang="en-GB" dirty="0">
                <a:latin typeface="Twinkl Cursive Looped" panose="02000000000000000000" pitchFamily="2" charset="0"/>
              </a:rPr>
              <a:t>Autumn 1</a:t>
            </a:r>
          </a:p>
          <a:p>
            <a:r>
              <a:rPr lang="en-GB" dirty="0">
                <a:latin typeface="Twinkl Cursive Looped" panose="02000000000000000000" pitchFamily="2" charset="0"/>
              </a:rPr>
              <a:t>Week 2</a:t>
            </a:r>
          </a:p>
          <a:p>
            <a:endParaRPr lang="en-GB" dirty="0"/>
          </a:p>
          <a:p>
            <a:endParaRPr lang="en-GB" dirty="0"/>
          </a:p>
        </p:txBody>
      </p:sp>
    </p:spTree>
    <p:extLst>
      <p:ext uri="{BB962C8B-B14F-4D97-AF65-F5344CB8AC3E}">
        <p14:creationId xmlns:p14="http://schemas.microsoft.com/office/powerpoint/2010/main" val="3945579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heard</a:t>
            </a:r>
          </a:p>
        </p:txBody>
      </p:sp>
    </p:spTree>
    <p:extLst>
      <p:ext uri="{BB962C8B-B14F-4D97-AF65-F5344CB8AC3E}">
        <p14:creationId xmlns:p14="http://schemas.microsoft.com/office/powerpoint/2010/main" val="50591201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Friday</a:t>
            </a:r>
          </a:p>
        </p:txBody>
      </p:sp>
      <p:pic>
        <p:nvPicPr>
          <p:cNvPr id="6146" name="Picture 2" descr="✓ monday clipart free vector eps, cdr, ai, svg vector illustration graphic  art">
            <a:extLst>
              <a:ext uri="{FF2B5EF4-FFF2-40B4-BE49-F238E27FC236}">
                <a16:creationId xmlns:a16="http://schemas.microsoft.com/office/drawing/2014/main" id="{BFE12525-A618-0E8D-CF24-1A507C0B540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372" t="27004" b="44774"/>
          <a:stretch/>
        </p:blipFill>
        <p:spPr bwMode="auto">
          <a:xfrm>
            <a:off x="316363" y="963386"/>
            <a:ext cx="3224898" cy="979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986183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Saturday</a:t>
            </a:r>
          </a:p>
        </p:txBody>
      </p:sp>
    </p:spTree>
    <p:extLst>
      <p:ext uri="{BB962C8B-B14F-4D97-AF65-F5344CB8AC3E}">
        <p14:creationId xmlns:p14="http://schemas.microsoft.com/office/powerpoint/2010/main" val="330013067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Saturday</a:t>
            </a:r>
          </a:p>
        </p:txBody>
      </p:sp>
      <p:pic>
        <p:nvPicPr>
          <p:cNvPr id="7170" name="Picture 2" descr="✓ monday clipart free vector eps, cdr, ai, svg vector illustration graphic  art">
            <a:extLst>
              <a:ext uri="{FF2B5EF4-FFF2-40B4-BE49-F238E27FC236}">
                <a16:creationId xmlns:a16="http://schemas.microsoft.com/office/drawing/2014/main" id="{95F69133-E18F-E56C-9F1D-1BAC770E551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256" t="52091" b="22822"/>
          <a:stretch/>
        </p:blipFill>
        <p:spPr bwMode="auto">
          <a:xfrm>
            <a:off x="355409" y="1338942"/>
            <a:ext cx="3153193" cy="832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217213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Sunday</a:t>
            </a:r>
          </a:p>
        </p:txBody>
      </p:sp>
    </p:spTree>
    <p:extLst>
      <p:ext uri="{BB962C8B-B14F-4D97-AF65-F5344CB8AC3E}">
        <p14:creationId xmlns:p14="http://schemas.microsoft.com/office/powerpoint/2010/main" val="16095371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Sunday</a:t>
            </a:r>
          </a:p>
        </p:txBody>
      </p:sp>
      <p:pic>
        <p:nvPicPr>
          <p:cNvPr id="8194" name="Picture 2" descr="✓ monday clipart free vector eps, cdr, ai, svg vector illustration graphic  art">
            <a:extLst>
              <a:ext uri="{FF2B5EF4-FFF2-40B4-BE49-F238E27FC236}">
                <a16:creationId xmlns:a16="http://schemas.microsoft.com/office/drawing/2014/main" id="{7C7083E2-DC53-E61A-ABAF-4F567C83BD3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335" t="76133" r="22824" b="-175"/>
          <a:stretch/>
        </p:blipFill>
        <p:spPr bwMode="auto">
          <a:xfrm>
            <a:off x="538843" y="1065927"/>
            <a:ext cx="4310743" cy="991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15799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380228488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prefix </a:t>
            </a:r>
            <a:br>
              <a:rPr lang="en-GB" dirty="0">
                <a:latin typeface="Twinkl Cursive Looped" panose="02000000000000000000" pitchFamily="2" charset="0"/>
              </a:rPr>
            </a:br>
            <a:r>
              <a:rPr lang="en-GB" dirty="0">
                <a:latin typeface="Twinkl Cursive Looped" panose="02000000000000000000" pitchFamily="2" charset="0"/>
              </a:rPr>
              <a:t>dis-</a:t>
            </a:r>
          </a:p>
        </p:txBody>
      </p:sp>
    </p:spTree>
    <p:extLst>
      <p:ext uri="{BB962C8B-B14F-4D97-AF65-F5344CB8AC3E}">
        <p14:creationId xmlns:p14="http://schemas.microsoft.com/office/powerpoint/2010/main" val="69299125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highlight>
                  <a:srgbClr val="FFFF00"/>
                </a:highlight>
                <a:latin typeface="Twinkl Cursive Looped" panose="02000000000000000000" pitchFamily="2" charset="0"/>
              </a:rPr>
              <a:t>dis-</a:t>
            </a:r>
            <a:br>
              <a:rPr lang="en-GB" dirty="0">
                <a:highlight>
                  <a:srgbClr val="FFFF00"/>
                </a:highlight>
                <a:latin typeface="Twinkl Cursive Looped" panose="02000000000000000000" pitchFamily="2" charset="0"/>
              </a:rPr>
            </a:br>
            <a:br>
              <a:rPr lang="en-GB" dirty="0">
                <a:highlight>
                  <a:srgbClr val="FFFF00"/>
                </a:highlight>
                <a:latin typeface="Twinkl Cursive Looped" panose="02000000000000000000" pitchFamily="2" charset="0"/>
              </a:rPr>
            </a:br>
            <a:r>
              <a:rPr lang="en-GB" dirty="0">
                <a:latin typeface="Twinkl Cursive Looped" panose="02000000000000000000" pitchFamily="2" charset="0"/>
              </a:rPr>
              <a:t>NOT</a:t>
            </a:r>
            <a:br>
              <a:rPr lang="en-GB" dirty="0">
                <a:highlight>
                  <a:srgbClr val="FFFF00"/>
                </a:highlight>
                <a:latin typeface="Twinkl Cursive Looped" panose="02000000000000000000" pitchFamily="2" charset="0"/>
              </a:rPr>
            </a:br>
            <a:r>
              <a:rPr lang="en-GB" dirty="0">
                <a:highlight>
                  <a:srgbClr val="FFFF00"/>
                </a:highlight>
                <a:latin typeface="Twinkl Cursive Looped" panose="02000000000000000000" pitchFamily="2" charset="0"/>
              </a:rPr>
              <a:t> </a:t>
            </a:r>
            <a:endParaRPr lang="en-GB" dirty="0">
              <a:highlight>
                <a:srgbClr val="00FF00"/>
              </a:highlight>
              <a:latin typeface="Twinkl Cursive Looped" panose="02000000000000000000" pitchFamily="2" charset="0"/>
            </a:endParaRPr>
          </a:p>
        </p:txBody>
      </p:sp>
    </p:spTree>
    <p:extLst>
      <p:ext uri="{BB962C8B-B14F-4D97-AF65-F5344CB8AC3E}">
        <p14:creationId xmlns:p14="http://schemas.microsoft.com/office/powerpoint/2010/main" val="33985153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prefixes un–,  dis– and mis–</a:t>
            </a:r>
            <a:br>
              <a:rPr lang="en-GB" dirty="0">
                <a:latin typeface="Twinkl Cursive Looped" panose="02000000000000000000" pitchFamily="2" charset="0"/>
              </a:rPr>
            </a:br>
            <a:r>
              <a:rPr lang="en-GB" dirty="0">
                <a:latin typeface="Twinkl Cursive Looped" panose="02000000000000000000" pitchFamily="2" charset="0"/>
              </a:rPr>
              <a:t>have negative meanings.</a:t>
            </a:r>
            <a:br>
              <a:rPr lang="en-GB" dirty="0">
                <a:highlight>
                  <a:srgbClr val="FFFF00"/>
                </a:highlight>
                <a:latin typeface="Twinkl Cursive Looped" panose="02000000000000000000" pitchFamily="2" charset="0"/>
              </a:rPr>
            </a:br>
            <a:r>
              <a:rPr lang="en-GB" dirty="0">
                <a:highlight>
                  <a:srgbClr val="FFFF00"/>
                </a:highlight>
                <a:latin typeface="Twinkl Cursive Looped" panose="02000000000000000000" pitchFamily="2" charset="0"/>
              </a:rPr>
              <a:t> </a:t>
            </a:r>
            <a:endParaRPr lang="en-GB" dirty="0">
              <a:highlight>
                <a:srgbClr val="00FF00"/>
              </a:highlight>
              <a:latin typeface="Twinkl Cursive Looped" panose="02000000000000000000" pitchFamily="2" charset="0"/>
            </a:endParaRPr>
          </a:p>
        </p:txBody>
      </p:sp>
    </p:spTree>
    <p:extLst>
      <p:ext uri="{BB962C8B-B14F-4D97-AF65-F5344CB8AC3E}">
        <p14:creationId xmlns:p14="http://schemas.microsoft.com/office/powerpoint/2010/main" val="35463516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158510"/>
            <a:ext cx="10515600" cy="1481650"/>
          </a:xfrm>
        </p:spPr>
        <p:txBody>
          <a:bodyPr>
            <a:normAutofit fontScale="90000"/>
          </a:bodyPr>
          <a:lstStyle/>
          <a:p>
            <a:pPr algn="ctr"/>
            <a:r>
              <a:rPr lang="en-GB" dirty="0">
                <a:latin typeface="Twinkl Cursive Looped" panose="02000000000000000000" pitchFamily="2" charset="0"/>
              </a:rPr>
              <a:t>The prefixes un–,  dis– and mis–</a:t>
            </a:r>
            <a:br>
              <a:rPr lang="en-GB" dirty="0">
                <a:latin typeface="Twinkl Cursive Looped" panose="02000000000000000000" pitchFamily="2" charset="0"/>
              </a:rPr>
            </a:br>
            <a:r>
              <a:rPr lang="en-GB" dirty="0">
                <a:latin typeface="Twinkl Cursive Looped" panose="02000000000000000000" pitchFamily="2" charset="0"/>
              </a:rPr>
              <a:t>have negative meanings.</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NOT</a:t>
            </a:r>
            <a:br>
              <a:rPr lang="en-GB" dirty="0">
                <a:highlight>
                  <a:srgbClr val="FFFF00"/>
                </a:highlight>
                <a:latin typeface="Twinkl Cursive Looped" panose="02000000000000000000" pitchFamily="2" charset="0"/>
              </a:rPr>
            </a:br>
            <a:r>
              <a:rPr lang="en-GB" dirty="0">
                <a:highlight>
                  <a:srgbClr val="FFFF00"/>
                </a:highlight>
                <a:latin typeface="Twinkl Cursive Looped" panose="02000000000000000000" pitchFamily="2" charset="0"/>
              </a:rPr>
              <a:t> </a:t>
            </a:r>
            <a:endParaRPr lang="en-GB" dirty="0">
              <a:highlight>
                <a:srgbClr val="00FF00"/>
              </a:highlight>
              <a:latin typeface="Twinkl Cursive Looped" panose="02000000000000000000" pitchFamily="2" charset="0"/>
            </a:endParaRPr>
          </a:p>
        </p:txBody>
      </p:sp>
    </p:spTree>
    <p:extLst>
      <p:ext uri="{BB962C8B-B14F-4D97-AF65-F5344CB8AC3E}">
        <p14:creationId xmlns:p14="http://schemas.microsoft.com/office/powerpoint/2010/main" val="659515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heard</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used ears to perceive sounds</a:t>
            </a:r>
          </a:p>
        </p:txBody>
      </p:sp>
    </p:spTree>
    <p:extLst>
      <p:ext uri="{BB962C8B-B14F-4D97-AF65-F5344CB8AC3E}">
        <p14:creationId xmlns:p14="http://schemas.microsoft.com/office/powerpoint/2010/main" val="355587893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03250" y="2688175"/>
            <a:ext cx="10515600" cy="1481650"/>
          </a:xfrm>
        </p:spPr>
        <p:txBody>
          <a:bodyPr>
            <a:normAutofit fontScale="90000"/>
          </a:bodyPr>
          <a:lstStyle/>
          <a:p>
            <a:pPr algn="ctr"/>
            <a:r>
              <a:rPr lang="en-GB" dirty="0">
                <a:latin typeface="Twinkl Cursive Looped" panose="02000000000000000000" pitchFamily="2" charset="0"/>
              </a:rPr>
              <a:t>Most prefixes are added to the</a:t>
            </a:r>
            <a:br>
              <a:rPr lang="en-GB" dirty="0">
                <a:latin typeface="Twinkl Cursive Looped" panose="02000000000000000000" pitchFamily="2" charset="0"/>
              </a:rPr>
            </a:br>
            <a:r>
              <a:rPr lang="en-GB" dirty="0">
                <a:latin typeface="Twinkl Cursive Looped" panose="02000000000000000000" pitchFamily="2" charset="0"/>
              </a:rPr>
              <a:t>beginning of root words without any changes in spelling,</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9607610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discover</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28069500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discover</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4689475" y="3681976"/>
            <a:ext cx="1008289"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9809424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disappear</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5023236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disappear</a:t>
            </a:r>
            <a:r>
              <a:rPr lang="en-GB" dirty="0"/>
              <a:t> </a:t>
            </a:r>
            <a:r>
              <a:rPr lang="en-GB" dirty="0">
                <a:solidFill>
                  <a:schemeClr val="bg1"/>
                </a:solidFill>
              </a:rPr>
              <a:t>n</a:t>
            </a:r>
            <a:endParaRPr lang="en-GB" i="1" dirty="0">
              <a:solidFill>
                <a:schemeClr val="bg1"/>
              </a:solidFill>
            </a:endParaRPr>
          </a:p>
        </p:txBody>
      </p:sp>
      <p:sp>
        <p:nvSpPr>
          <p:cNvPr id="3" name="Rectangle 2">
            <a:extLst>
              <a:ext uri="{FF2B5EF4-FFF2-40B4-BE49-F238E27FC236}">
                <a16:creationId xmlns:a16="http://schemas.microsoft.com/office/drawing/2014/main" id="{B8ADA5B7-6E68-4607-8157-D542A9E80543}"/>
              </a:ext>
            </a:extLst>
          </p:cNvPr>
          <p:cNvSpPr/>
          <p:nvPr/>
        </p:nvSpPr>
        <p:spPr>
          <a:xfrm>
            <a:off x="4114801" y="3673930"/>
            <a:ext cx="1045028" cy="76220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5734282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disapprove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05924565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disapprove</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8423529B-2619-4C00-BACD-5C5E084218E0}"/>
              </a:ext>
            </a:extLst>
          </p:cNvPr>
          <p:cNvSpPr/>
          <p:nvPr/>
        </p:nvSpPr>
        <p:spPr>
          <a:xfrm>
            <a:off x="4193426" y="3657601"/>
            <a:ext cx="1064373" cy="76116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0499101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discover</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7087409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discover</a:t>
            </a:r>
            <a:br>
              <a:rPr lang="en-GB" dirty="0">
                <a:latin typeface="Twinkl Cursive Looped" panose="02000000000000000000" pitchFamily="2" charset="0"/>
              </a:rPr>
            </a:br>
            <a:r>
              <a:rPr lang="en-GB" dirty="0">
                <a:latin typeface="Twinkl Cursive Looped" panose="02000000000000000000" pitchFamily="2" charset="0"/>
              </a:rPr>
              <a:t>dis + cover = discover</a:t>
            </a:r>
            <a:endParaRPr lang="en-GB" i="1" dirty="0">
              <a:latin typeface="Twinkl Cursive Looped" panose="02000000000000000000" pitchFamily="2" charset="0"/>
            </a:endParaRPr>
          </a:p>
        </p:txBody>
      </p:sp>
      <p:pic>
        <p:nvPicPr>
          <p:cNvPr id="52226" name="Picture 2" descr="discovery Student thinking clipart clipartpen jpg - Clipartix">
            <a:extLst>
              <a:ext uri="{FF2B5EF4-FFF2-40B4-BE49-F238E27FC236}">
                <a16:creationId xmlns:a16="http://schemas.microsoft.com/office/drawing/2014/main" id="{60E5D674-A83C-CF1B-225A-6FB200287E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8" y="660627"/>
            <a:ext cx="2562225" cy="1781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75216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044211"/>
            <a:ext cx="10515600" cy="1481650"/>
          </a:xfrm>
        </p:spPr>
        <p:txBody>
          <a:bodyPr>
            <a:normAutofit fontScale="90000"/>
          </a:bodyPr>
          <a:lstStyle/>
          <a:p>
            <a:pPr algn="ctr"/>
            <a:r>
              <a:rPr lang="en-GB" dirty="0">
                <a:latin typeface="Twinkl Cursive Looped" panose="02000000000000000000" pitchFamily="2" charset="0"/>
              </a:rPr>
              <a:t>discover</a:t>
            </a:r>
            <a:br>
              <a:rPr lang="en-GB" dirty="0">
                <a:latin typeface="Twinkl Cursive Looped" panose="02000000000000000000" pitchFamily="2" charset="0"/>
              </a:rPr>
            </a:br>
            <a:r>
              <a:rPr lang="en-GB" dirty="0">
                <a:latin typeface="Twinkl Cursive Looped" panose="02000000000000000000" pitchFamily="2" charset="0"/>
              </a:rPr>
              <a:t>dis + cover = discover</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(verb)</a:t>
            </a:r>
            <a:br>
              <a:rPr lang="en-GB" dirty="0">
                <a:latin typeface="Twinkl Cursive Looped" panose="02000000000000000000" pitchFamily="2" charset="0"/>
              </a:rPr>
            </a:br>
            <a:r>
              <a:rPr lang="en-GB" dirty="0">
                <a:latin typeface="Twinkl Cursive Looped" panose="02000000000000000000" pitchFamily="2" charset="0"/>
              </a:rPr>
              <a:t>Definition – find something</a:t>
            </a:r>
            <a:endParaRPr lang="en-GB" i="1" dirty="0">
              <a:latin typeface="Twinkl Cursive Looped" panose="02000000000000000000" pitchFamily="2" charset="0"/>
            </a:endParaRPr>
          </a:p>
        </p:txBody>
      </p:sp>
      <p:pic>
        <p:nvPicPr>
          <p:cNvPr id="63490" name="Picture 2" descr="discovery Student thinking clipart clipartpen jpg - Clipartix">
            <a:extLst>
              <a:ext uri="{FF2B5EF4-FFF2-40B4-BE49-F238E27FC236}">
                <a16:creationId xmlns:a16="http://schemas.microsoft.com/office/drawing/2014/main" id="{ABDB021E-B456-AFB6-1DEE-9AE58DF859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488" y="441551"/>
            <a:ext cx="2562225" cy="1781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3153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heard</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audience </a:t>
            </a:r>
            <a:r>
              <a:rPr lang="en-GB" dirty="0">
                <a:highlight>
                  <a:srgbClr val="FFFF00"/>
                </a:highlight>
                <a:latin typeface="Twinkl Cursive Looped" panose="02000000000000000000" pitchFamily="2" charset="0"/>
              </a:rPr>
              <a:t>heard</a:t>
            </a:r>
            <a:r>
              <a:rPr lang="en-GB" dirty="0">
                <a:latin typeface="Twinkl Cursive Looped" panose="02000000000000000000" pitchFamily="2" charset="0"/>
              </a:rPr>
              <a:t> a beautiful song.  </a:t>
            </a:r>
          </a:p>
        </p:txBody>
      </p:sp>
      <p:pic>
        <p:nvPicPr>
          <p:cNvPr id="10242" name="Picture 2" descr="Line Art,line,coloring Book,symbol,ear - Hear Black And White Clipart  Transparent Background, HD Png Download , Transparent Png Image - PNGitem">
            <a:extLst>
              <a:ext uri="{FF2B5EF4-FFF2-40B4-BE49-F238E27FC236}">
                <a16:creationId xmlns:a16="http://schemas.microsoft.com/office/drawing/2014/main" id="{2878338B-C735-BEC3-0B41-E045609C9D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282" y="426584"/>
            <a:ext cx="2190750" cy="2085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83155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disappear</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9587356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disappear</a:t>
            </a:r>
            <a:br>
              <a:rPr lang="en-GB" dirty="0">
                <a:latin typeface="Twinkl Cursive Looped" panose="02000000000000000000" pitchFamily="2" charset="0"/>
              </a:rPr>
            </a:br>
            <a:r>
              <a:rPr lang="en-GB" dirty="0">
                <a:latin typeface="Twinkl Cursive Looped" panose="02000000000000000000" pitchFamily="2" charset="0"/>
              </a:rPr>
              <a:t>dis + appear = disappear</a:t>
            </a:r>
            <a:endParaRPr lang="en-GB" i="1" dirty="0">
              <a:latin typeface="Twinkl Cursive Looped" panose="02000000000000000000" pitchFamily="2" charset="0"/>
            </a:endParaRPr>
          </a:p>
        </p:txBody>
      </p:sp>
      <p:pic>
        <p:nvPicPr>
          <p:cNvPr id="51202" name="Picture 2" descr="Lost Vector Person Clipart Png Transparent Library - Disappear Clipart, Png  Download - kindpng">
            <a:extLst>
              <a:ext uri="{FF2B5EF4-FFF2-40B4-BE49-F238E27FC236}">
                <a16:creationId xmlns:a16="http://schemas.microsoft.com/office/drawing/2014/main" id="{5F2223D0-7755-DC4F-DD4A-53502176AE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5" y="387804"/>
            <a:ext cx="2571750" cy="177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513686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300538"/>
            <a:ext cx="10515600" cy="1481650"/>
          </a:xfrm>
        </p:spPr>
        <p:txBody>
          <a:bodyPr>
            <a:normAutofit fontScale="90000"/>
          </a:bodyPr>
          <a:lstStyle/>
          <a:p>
            <a:pPr algn="ctr"/>
            <a:r>
              <a:rPr lang="en-GB" dirty="0">
                <a:latin typeface="Twinkl Cursive Looped" panose="02000000000000000000" pitchFamily="2" charset="0"/>
              </a:rPr>
              <a:t>disappear</a:t>
            </a:r>
            <a:br>
              <a:rPr lang="en-GB" dirty="0">
                <a:latin typeface="Twinkl Cursive Looped" panose="02000000000000000000" pitchFamily="2" charset="0"/>
              </a:rPr>
            </a:br>
            <a:r>
              <a:rPr lang="en-GB" dirty="0">
                <a:latin typeface="Twinkl Cursive Looped" panose="02000000000000000000" pitchFamily="2" charset="0"/>
              </a:rPr>
              <a:t>dis + appear = disappear</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(verb)</a:t>
            </a:r>
            <a:br>
              <a:rPr lang="en-GB" dirty="0">
                <a:latin typeface="Twinkl Cursive Looped" panose="02000000000000000000" pitchFamily="2" charset="0"/>
              </a:rPr>
            </a:br>
            <a:r>
              <a:rPr lang="en-GB" dirty="0">
                <a:latin typeface="Twinkl Cursive Looped" panose="02000000000000000000" pitchFamily="2" charset="0"/>
              </a:rPr>
              <a:t>Definition – stop being seen</a:t>
            </a:r>
            <a:endParaRPr lang="en-GB" i="1" dirty="0">
              <a:latin typeface="Twinkl Cursive Looped" panose="02000000000000000000" pitchFamily="2" charset="0"/>
            </a:endParaRPr>
          </a:p>
        </p:txBody>
      </p:sp>
      <p:pic>
        <p:nvPicPr>
          <p:cNvPr id="64514" name="Picture 2" descr="Lost Vector Person Clipart Png Transparent Library - Disappear Clipart, Png  Download - kindpng">
            <a:extLst>
              <a:ext uri="{FF2B5EF4-FFF2-40B4-BE49-F238E27FC236}">
                <a16:creationId xmlns:a16="http://schemas.microsoft.com/office/drawing/2014/main" id="{5946148F-1250-1B04-30CF-B8D691CF68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5" y="453117"/>
            <a:ext cx="2571750" cy="177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30264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dishonest</a:t>
            </a:r>
            <a:br>
              <a:rPr lang="en-GB" dirty="0">
                <a:latin typeface="Twinkl Cursive Looped" panose="02000000000000000000" pitchFamily="2" charset="0"/>
              </a:rPr>
            </a:br>
            <a:endParaRPr lang="en-GB" i="1" dirty="0">
              <a:latin typeface="Twinkl Cursive Looped" panose="02000000000000000000" pitchFamily="2" charset="0"/>
            </a:endParaRPr>
          </a:p>
        </p:txBody>
      </p:sp>
    </p:spTree>
    <p:extLst>
      <p:ext uri="{BB962C8B-B14F-4D97-AF65-F5344CB8AC3E}">
        <p14:creationId xmlns:p14="http://schemas.microsoft.com/office/powerpoint/2010/main" val="79874557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dishonest</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dis + honest = dishonest</a:t>
            </a:r>
            <a:br>
              <a:rPr lang="en-GB" dirty="0">
                <a:latin typeface="Twinkl Cursive Looped" panose="02000000000000000000" pitchFamily="2" charset="0"/>
              </a:rPr>
            </a:br>
            <a:endParaRPr lang="en-GB" i="1" dirty="0">
              <a:latin typeface="Twinkl Cursive Looped" panose="02000000000000000000" pitchFamily="2" charset="0"/>
            </a:endParaRPr>
          </a:p>
        </p:txBody>
      </p:sp>
      <p:pic>
        <p:nvPicPr>
          <p:cNvPr id="50178" name="Picture 2" descr="dishonest clipart - Clip Art Library">
            <a:extLst>
              <a:ext uri="{FF2B5EF4-FFF2-40B4-BE49-F238E27FC236}">
                <a16:creationId xmlns:a16="http://schemas.microsoft.com/office/drawing/2014/main" id="{89C3383B-E747-A6AB-A934-2F56A90F24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007" y="698046"/>
            <a:ext cx="2247900" cy="1543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87625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5360021"/>
            <a:ext cx="10515600" cy="1481650"/>
          </a:xfrm>
        </p:spPr>
        <p:txBody>
          <a:bodyPr>
            <a:normAutofit fontScale="90000"/>
          </a:bodyPr>
          <a:lstStyle/>
          <a:p>
            <a:pPr algn="ctr"/>
            <a:r>
              <a:rPr lang="en-GB" dirty="0">
                <a:latin typeface="Twinkl Cursive Looped" panose="02000000000000000000" pitchFamily="2" charset="0"/>
              </a:rPr>
              <a:t>dishonest</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dis + honest = dishonest</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(verb) </a:t>
            </a:r>
            <a:br>
              <a:rPr lang="en-GB" dirty="0">
                <a:latin typeface="Twinkl Cursive Looped" panose="02000000000000000000" pitchFamily="2" charset="0"/>
              </a:rPr>
            </a:br>
            <a:r>
              <a:rPr lang="en-GB" dirty="0">
                <a:latin typeface="Twinkl Cursive Looped" panose="02000000000000000000" pitchFamily="2" charset="0"/>
              </a:rPr>
              <a:t>Definition – not honest / telling lies</a:t>
            </a:r>
            <a:br>
              <a:rPr lang="en-GB" dirty="0">
                <a:latin typeface="Twinkl Cursive Looped" panose="02000000000000000000" pitchFamily="2" charset="0"/>
              </a:rPr>
            </a:br>
            <a:endParaRPr lang="en-GB" i="1" dirty="0">
              <a:latin typeface="Twinkl Cursive Looped" panose="02000000000000000000" pitchFamily="2" charset="0"/>
            </a:endParaRPr>
          </a:p>
        </p:txBody>
      </p:sp>
      <p:pic>
        <p:nvPicPr>
          <p:cNvPr id="65538" name="Picture 2" descr="dishonest clipart - Clip Art Library">
            <a:extLst>
              <a:ext uri="{FF2B5EF4-FFF2-40B4-BE49-F238E27FC236}">
                <a16:creationId xmlns:a16="http://schemas.microsoft.com/office/drawing/2014/main" id="{936554E3-25B0-32EB-5C1D-6AF90C8ACA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707" y="534760"/>
            <a:ext cx="2247900" cy="1543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17219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Shall we look to discover a new planet?</a:t>
            </a:r>
            <a:endParaRPr lang="en-GB" i="1" dirty="0"/>
          </a:p>
        </p:txBody>
      </p:sp>
    </p:spTree>
    <p:extLst>
      <p:ext uri="{BB962C8B-B14F-4D97-AF65-F5344CB8AC3E}">
        <p14:creationId xmlns:p14="http://schemas.microsoft.com/office/powerpoint/2010/main" val="389863367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Shall we look to ________ a new planet?</a:t>
            </a:r>
            <a:endParaRPr lang="en-GB" i="1" dirty="0"/>
          </a:p>
        </p:txBody>
      </p:sp>
    </p:spTree>
    <p:extLst>
      <p:ext uri="{BB962C8B-B14F-4D97-AF65-F5344CB8AC3E}">
        <p14:creationId xmlns:p14="http://schemas.microsoft.com/office/powerpoint/2010/main" val="382902753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Shall we look to discover a new planet?</a:t>
            </a:r>
            <a:endParaRPr lang="en-GB" i="1" dirty="0"/>
          </a:p>
        </p:txBody>
      </p:sp>
    </p:spTree>
    <p:extLst>
      <p:ext uri="{BB962C8B-B14F-4D97-AF65-F5344CB8AC3E}">
        <p14:creationId xmlns:p14="http://schemas.microsoft.com/office/powerpoint/2010/main" val="141600996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Please don’t disappear on me.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573012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Days of the week</a:t>
            </a:r>
          </a:p>
        </p:txBody>
      </p:sp>
    </p:spTree>
    <p:extLst>
      <p:ext uri="{BB962C8B-B14F-4D97-AF65-F5344CB8AC3E}">
        <p14:creationId xmlns:p14="http://schemas.microsoft.com/office/powerpoint/2010/main" val="413097243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Please don’t _________ on me.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24375109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Please don’t disappear on me.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464047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old lady was being dishonest.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08007992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3080825"/>
            <a:ext cx="11347450" cy="1481650"/>
          </a:xfrm>
        </p:spPr>
        <p:txBody>
          <a:bodyPr>
            <a:normAutofit fontScale="90000"/>
          </a:bodyPr>
          <a:lstStyle/>
          <a:p>
            <a:pPr algn="ctr"/>
            <a:r>
              <a:rPr lang="en-GB" dirty="0">
                <a:latin typeface="Twinkl Cursive Looped" panose="02000000000000000000" pitchFamily="2" charset="0"/>
              </a:rPr>
              <a:t>The old lady was being _________.</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71695136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old lady was being dishonest.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98931380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16BC5-F687-CAE2-CF8A-51CB80F18D89}"/>
              </a:ext>
            </a:extLst>
          </p:cNvPr>
          <p:cNvSpPr>
            <a:spLocks noGrp="1"/>
          </p:cNvSpPr>
          <p:nvPr>
            <p:ph type="title"/>
          </p:nvPr>
        </p:nvSpPr>
        <p:spPr/>
        <p:txBody>
          <a:bodyPr/>
          <a:lstStyle/>
          <a:p>
            <a:endParaRPr lang="en-GB"/>
          </a:p>
        </p:txBody>
      </p:sp>
      <p:pic>
        <p:nvPicPr>
          <p:cNvPr id="5" name="Picture 4">
            <a:extLst>
              <a:ext uri="{FF2B5EF4-FFF2-40B4-BE49-F238E27FC236}">
                <a16:creationId xmlns:a16="http://schemas.microsoft.com/office/drawing/2014/main" id="{1E4F2198-3BE2-06A1-7726-E5509265F0BE}"/>
              </a:ext>
            </a:extLst>
          </p:cNvPr>
          <p:cNvPicPr>
            <a:picLocks noChangeAspect="1"/>
          </p:cNvPicPr>
          <p:nvPr/>
        </p:nvPicPr>
        <p:blipFill rotWithShape="1">
          <a:blip r:embed="rId2"/>
          <a:srcRect l="12054" t="39281" r="37187" b="21415"/>
          <a:stretch/>
        </p:blipFill>
        <p:spPr>
          <a:xfrm>
            <a:off x="302458" y="768350"/>
            <a:ext cx="11587084" cy="5044509"/>
          </a:xfrm>
          <a:prstGeom prst="rect">
            <a:avLst/>
          </a:prstGeom>
        </p:spPr>
      </p:pic>
    </p:spTree>
    <p:extLst>
      <p:ext uri="{BB962C8B-B14F-4D97-AF65-F5344CB8AC3E}">
        <p14:creationId xmlns:p14="http://schemas.microsoft.com/office/powerpoint/2010/main" val="350659114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46607-7830-B61A-4801-D08D999440A5}"/>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9A71FB52-99F0-C1FB-4E69-1B78370CDC21}"/>
              </a:ext>
            </a:extLst>
          </p:cNvPr>
          <p:cNvSpPr>
            <a:spLocks noGrp="1"/>
          </p:cNvSpPr>
          <p:nvPr>
            <p:ph type="body" idx="1"/>
          </p:nvPr>
        </p:nvSpPr>
        <p:spPr/>
        <p:txBody>
          <a:bodyPr/>
          <a:lstStyle/>
          <a:p>
            <a:endParaRPr lang="en-GB"/>
          </a:p>
        </p:txBody>
      </p:sp>
      <p:pic>
        <p:nvPicPr>
          <p:cNvPr id="5" name="Picture 4">
            <a:extLst>
              <a:ext uri="{FF2B5EF4-FFF2-40B4-BE49-F238E27FC236}">
                <a16:creationId xmlns:a16="http://schemas.microsoft.com/office/drawing/2014/main" id="{6F7F2142-3F76-9CD9-5A1E-3D368ED36438}"/>
              </a:ext>
            </a:extLst>
          </p:cNvPr>
          <p:cNvPicPr>
            <a:picLocks noChangeAspect="1"/>
          </p:cNvPicPr>
          <p:nvPr/>
        </p:nvPicPr>
        <p:blipFill rotWithShape="1">
          <a:blip r:embed="rId2"/>
          <a:srcRect l="11518" t="40234" r="40401" b="24918"/>
          <a:stretch/>
        </p:blipFill>
        <p:spPr>
          <a:xfrm>
            <a:off x="315683" y="1520713"/>
            <a:ext cx="11309023" cy="4608398"/>
          </a:xfrm>
          <a:prstGeom prst="rect">
            <a:avLst/>
          </a:prstGeom>
        </p:spPr>
      </p:pic>
    </p:spTree>
    <p:extLst>
      <p:ext uri="{BB962C8B-B14F-4D97-AF65-F5344CB8AC3E}">
        <p14:creationId xmlns:p14="http://schemas.microsoft.com/office/powerpoint/2010/main" val="174001526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DF9D6-A496-EC98-9B43-D6DF45CD99ED}"/>
              </a:ext>
            </a:extLst>
          </p:cNvPr>
          <p:cNvSpPr>
            <a:spLocks noGrp="1"/>
          </p:cNvSpPr>
          <p:nvPr>
            <p:ph type="title"/>
          </p:nvPr>
        </p:nvSpPr>
        <p:spPr/>
        <p:txBody>
          <a:bodyPr/>
          <a:lstStyle/>
          <a:p>
            <a:endParaRPr lang="en-GB"/>
          </a:p>
        </p:txBody>
      </p:sp>
      <p:pic>
        <p:nvPicPr>
          <p:cNvPr id="5" name="Picture 4">
            <a:extLst>
              <a:ext uri="{FF2B5EF4-FFF2-40B4-BE49-F238E27FC236}">
                <a16:creationId xmlns:a16="http://schemas.microsoft.com/office/drawing/2014/main" id="{D7D183F2-4A1B-B827-93B1-4A4390F982F0}"/>
              </a:ext>
            </a:extLst>
          </p:cNvPr>
          <p:cNvPicPr>
            <a:picLocks noChangeAspect="1"/>
          </p:cNvPicPr>
          <p:nvPr/>
        </p:nvPicPr>
        <p:blipFill rotWithShape="1">
          <a:blip r:embed="rId2"/>
          <a:srcRect l="11919" t="45712" r="38929" b="21415"/>
          <a:stretch/>
        </p:blipFill>
        <p:spPr>
          <a:xfrm>
            <a:off x="271985" y="1239044"/>
            <a:ext cx="11648029" cy="4379912"/>
          </a:xfrm>
          <a:prstGeom prst="rect">
            <a:avLst/>
          </a:prstGeom>
        </p:spPr>
      </p:pic>
    </p:spTree>
    <p:extLst>
      <p:ext uri="{BB962C8B-B14F-4D97-AF65-F5344CB8AC3E}">
        <p14:creationId xmlns:p14="http://schemas.microsoft.com/office/powerpoint/2010/main" val="309724451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42369977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centre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195704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Monday</a:t>
            </a:r>
          </a:p>
        </p:txBody>
      </p:sp>
    </p:spTree>
    <p:extLst>
      <p:ext uri="{BB962C8B-B14F-4D97-AF65-F5344CB8AC3E}">
        <p14:creationId xmlns:p14="http://schemas.microsoft.com/office/powerpoint/2010/main" val="239908148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centre</a:t>
            </a:r>
            <a:br>
              <a:rPr lang="en-GB" dirty="0">
                <a:latin typeface="Twinkl Cursive Looped" panose="02000000000000000000" pitchFamily="2" charset="0"/>
              </a:rPr>
            </a:br>
            <a:r>
              <a:rPr lang="en-GB" dirty="0">
                <a:latin typeface="Twinkl Cursive Looped" panose="02000000000000000000" pitchFamily="2" charset="0"/>
              </a:rPr>
              <a:t>Tom swam at the leisure centre.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77112326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centre</a:t>
            </a:r>
            <a:br>
              <a:rPr lang="en-GB" dirty="0">
                <a:latin typeface="Twinkl Cursive Looped" panose="02000000000000000000" pitchFamily="2" charset="0"/>
              </a:rPr>
            </a:br>
            <a:r>
              <a:rPr lang="en-GB" dirty="0">
                <a:latin typeface="Twinkl Cursive Looped" panose="02000000000000000000" pitchFamily="2" charset="0"/>
              </a:rPr>
              <a:t>Tom swam at the leisure centre. </a:t>
            </a:r>
            <a:endParaRPr lang="en-GB" i="1" dirty="0">
              <a:latin typeface="Twinkl Cursive Looped" panose="02000000000000000000" pitchFamily="2" charset="0"/>
            </a:endParaRPr>
          </a:p>
        </p:txBody>
      </p:sp>
      <p:pic>
        <p:nvPicPr>
          <p:cNvPr id="14338" name="Picture 2" descr="481 Community Centre Illustrations &amp; Clip Art - iStock">
            <a:extLst>
              <a:ext uri="{FF2B5EF4-FFF2-40B4-BE49-F238E27FC236}">
                <a16:creationId xmlns:a16="http://schemas.microsoft.com/office/drawing/2014/main" id="{75DBCCDE-227E-EE02-384E-2A3881938A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850" y="650422"/>
            <a:ext cx="2781300" cy="163830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10 In Middle Bullseye Clipart - Clipart Suggest">
            <a:extLst>
              <a:ext uri="{FF2B5EF4-FFF2-40B4-BE49-F238E27FC236}">
                <a16:creationId xmlns:a16="http://schemas.microsoft.com/office/drawing/2014/main" id="{A18E4287-6E5A-55CD-650F-EF50E4B08F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6527" y="283709"/>
            <a:ext cx="1933575" cy="2371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72717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Tom swam at the leisure centre.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67969812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Tom swam at the leisure ______.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99764460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Tom swam at the leisure centre.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6651193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century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8210103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century</a:t>
            </a:r>
            <a:br>
              <a:rPr lang="en-GB" dirty="0">
                <a:latin typeface="Twinkl Cursive Looped" panose="02000000000000000000" pitchFamily="2" charset="0"/>
              </a:rPr>
            </a:br>
            <a:r>
              <a:rPr lang="en-GB" dirty="0">
                <a:latin typeface="Twinkl Cursive Looped" panose="02000000000000000000" pitchFamily="2" charset="0"/>
              </a:rPr>
              <a:t>A century is 100 years.</a:t>
            </a:r>
            <a:endParaRPr lang="en-GB" i="1" dirty="0"/>
          </a:p>
        </p:txBody>
      </p:sp>
    </p:spTree>
    <p:extLst>
      <p:ext uri="{BB962C8B-B14F-4D97-AF65-F5344CB8AC3E}">
        <p14:creationId xmlns:p14="http://schemas.microsoft.com/office/powerpoint/2010/main" val="52875389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century</a:t>
            </a:r>
            <a:br>
              <a:rPr lang="en-GB" dirty="0">
                <a:latin typeface="Twinkl Cursive Looped" panose="02000000000000000000" pitchFamily="2" charset="0"/>
              </a:rPr>
            </a:br>
            <a:r>
              <a:rPr lang="en-GB" dirty="0">
                <a:latin typeface="Twinkl Cursive Looped" panose="02000000000000000000" pitchFamily="2" charset="0"/>
              </a:rPr>
              <a:t>A century is 100 years.</a:t>
            </a:r>
            <a:endParaRPr lang="en-GB" i="1" dirty="0"/>
          </a:p>
        </p:txBody>
      </p:sp>
      <p:pic>
        <p:nvPicPr>
          <p:cNvPr id="15362" name="Picture 2" descr="Free Timeline Cliparts, Download Free Timeline Cliparts png images, Free  ClipArts on Clipart Library">
            <a:extLst>
              <a:ext uri="{FF2B5EF4-FFF2-40B4-BE49-F238E27FC236}">
                <a16:creationId xmlns:a16="http://schemas.microsoft.com/office/drawing/2014/main" id="{0B7CAE37-52BC-4A81-FE6E-9D850A937A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720" y="1067480"/>
            <a:ext cx="4562475" cy="1000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497379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br>
            <a:r>
              <a:rPr lang="en-GB" dirty="0">
                <a:latin typeface="Twinkl Cursive Looped" panose="02000000000000000000" pitchFamily="2" charset="0"/>
              </a:rPr>
              <a:t>A century is 100 years.</a:t>
            </a:r>
            <a:br>
              <a:rPr lang="en-GB" dirty="0"/>
            </a:br>
            <a:endParaRPr lang="en-GB" i="1" dirty="0"/>
          </a:p>
        </p:txBody>
      </p:sp>
    </p:spTree>
    <p:extLst>
      <p:ext uri="{BB962C8B-B14F-4D97-AF65-F5344CB8AC3E}">
        <p14:creationId xmlns:p14="http://schemas.microsoft.com/office/powerpoint/2010/main" val="347792160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br>
            <a:r>
              <a:rPr lang="en-GB" dirty="0">
                <a:latin typeface="Twinkl Cursive Looped" panose="02000000000000000000" pitchFamily="2" charset="0"/>
              </a:rPr>
              <a:t>A _______ is 100 years.</a:t>
            </a:r>
            <a:br>
              <a:rPr lang="en-GB" dirty="0"/>
            </a:br>
            <a:endParaRPr lang="en-GB" i="1" dirty="0"/>
          </a:p>
        </p:txBody>
      </p:sp>
    </p:spTree>
    <p:extLst>
      <p:ext uri="{BB962C8B-B14F-4D97-AF65-F5344CB8AC3E}">
        <p14:creationId xmlns:p14="http://schemas.microsoft.com/office/powerpoint/2010/main" val="3349107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Monday</a:t>
            </a:r>
          </a:p>
        </p:txBody>
      </p:sp>
      <p:pic>
        <p:nvPicPr>
          <p:cNvPr id="2050" name="Picture 2" descr="✓ monday clipart free vector eps, cdr, ai, svg vector illustration graphic  art">
            <a:extLst>
              <a:ext uri="{FF2B5EF4-FFF2-40B4-BE49-F238E27FC236}">
                <a16:creationId xmlns:a16="http://schemas.microsoft.com/office/drawing/2014/main" id="{2B51CF9A-69B8-EDB7-AC76-F401B31234A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0272" b="71951"/>
          <a:stretch/>
        </p:blipFill>
        <p:spPr bwMode="auto">
          <a:xfrm>
            <a:off x="831851" y="721178"/>
            <a:ext cx="4109548" cy="1238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908839"/>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br>
            <a:r>
              <a:rPr lang="en-GB" dirty="0">
                <a:latin typeface="Twinkl Cursive Looped" panose="02000000000000000000" pitchFamily="2" charset="0"/>
              </a:rPr>
              <a:t>A century is 100 years.</a:t>
            </a:r>
            <a:br>
              <a:rPr lang="en-GB" dirty="0"/>
            </a:br>
            <a:endParaRPr lang="en-GB" i="1" dirty="0"/>
          </a:p>
        </p:txBody>
      </p:sp>
    </p:spTree>
    <p:extLst>
      <p:ext uri="{BB962C8B-B14F-4D97-AF65-F5344CB8AC3E}">
        <p14:creationId xmlns:p14="http://schemas.microsoft.com/office/powerpoint/2010/main" val="182545477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09154989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30014229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538843" y="1322614"/>
            <a:ext cx="10711543"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Over the last century the world has been getting warmer. The world is not beyond disrepair, but scientists have discovered this increase will continue.  Floods and storms are becoming harder to predict and this climate change is seen by some as a disgrace.  However, others disbelieve that climate change is real.  They disapprove of scientists telling what to do to reduce the impact they have in creating climate change.  Scientists believe that fossil fuel burning should be discontinued. </a:t>
            </a:r>
          </a:p>
        </p:txBody>
      </p:sp>
    </p:spTree>
    <p:extLst>
      <p:ext uri="{BB962C8B-B14F-4D97-AF65-F5344CB8AC3E}">
        <p14:creationId xmlns:p14="http://schemas.microsoft.com/office/powerpoint/2010/main" val="245997163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538843" y="1322614"/>
            <a:ext cx="10711543"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Over the last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century</a:t>
            </a:r>
            <a:r>
              <a:rPr lang="en-GB" sz="4000" dirty="0">
                <a:solidFill>
                  <a:srgbClr val="000000"/>
                </a:solidFill>
                <a:effectLst/>
                <a:latin typeface="Twinkl Cursive Looped" panose="02000000000000000000" pitchFamily="2" charset="0"/>
                <a:ea typeface="Times New Roman" panose="02020603050405020304" pitchFamily="18" charset="0"/>
              </a:rPr>
              <a:t> the world has been getting warmer. The world is not beyond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disrepair</a:t>
            </a:r>
            <a:r>
              <a:rPr lang="en-GB" sz="4000" dirty="0">
                <a:solidFill>
                  <a:srgbClr val="000000"/>
                </a:solidFill>
                <a:effectLst/>
                <a:latin typeface="Twinkl Cursive Looped" panose="02000000000000000000" pitchFamily="2" charset="0"/>
                <a:ea typeface="Times New Roman" panose="02020603050405020304" pitchFamily="18" charset="0"/>
              </a:rPr>
              <a:t>, but scientists have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discovered</a:t>
            </a:r>
            <a:r>
              <a:rPr lang="en-GB" sz="4000" dirty="0">
                <a:solidFill>
                  <a:srgbClr val="000000"/>
                </a:solidFill>
                <a:effectLst/>
                <a:latin typeface="Twinkl Cursive Looped" panose="02000000000000000000" pitchFamily="2" charset="0"/>
                <a:ea typeface="Times New Roman" panose="02020603050405020304" pitchFamily="18" charset="0"/>
              </a:rPr>
              <a:t> this increase will continue.  Floods and storms are becoming harder to predict and this climate change is seen by some as a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disgrace</a:t>
            </a:r>
            <a:r>
              <a:rPr lang="en-GB" sz="4000" dirty="0">
                <a:solidFill>
                  <a:srgbClr val="000000"/>
                </a:solidFill>
                <a:effectLst/>
                <a:latin typeface="Twinkl Cursive Looped" panose="02000000000000000000" pitchFamily="2" charset="0"/>
                <a:ea typeface="Times New Roman" panose="02020603050405020304" pitchFamily="18" charset="0"/>
              </a:rPr>
              <a:t>.  However, others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disbelieve</a:t>
            </a:r>
            <a:r>
              <a:rPr lang="en-GB" sz="4000" dirty="0">
                <a:solidFill>
                  <a:srgbClr val="000000"/>
                </a:solidFill>
                <a:effectLst/>
                <a:latin typeface="Twinkl Cursive Looped" panose="02000000000000000000" pitchFamily="2" charset="0"/>
                <a:ea typeface="Times New Roman" panose="02020603050405020304" pitchFamily="18" charset="0"/>
              </a:rPr>
              <a:t> that climate change is real.  They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disapprove</a:t>
            </a:r>
            <a:r>
              <a:rPr lang="en-GB" sz="4000" dirty="0">
                <a:solidFill>
                  <a:srgbClr val="000000"/>
                </a:solidFill>
                <a:effectLst/>
                <a:latin typeface="Twinkl Cursive Looped" panose="02000000000000000000" pitchFamily="2" charset="0"/>
                <a:ea typeface="Times New Roman" panose="02020603050405020304" pitchFamily="18" charset="0"/>
              </a:rPr>
              <a:t> of scientists telling what to do to reduce the impact they have in creating climate change.  Scientists believe that fossil fuel burning should be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discontinued</a:t>
            </a:r>
            <a:r>
              <a:rPr lang="en-GB" sz="4000" dirty="0">
                <a:solidFill>
                  <a:srgbClr val="000000"/>
                </a:solidFill>
                <a:effectLst/>
                <a:latin typeface="Twinkl Cursive Looped" panose="02000000000000000000" pitchFamily="2" charset="0"/>
                <a:ea typeface="Times New Roman" panose="02020603050405020304" pitchFamily="18" charset="0"/>
              </a:rPr>
              <a:t>. </a:t>
            </a:r>
          </a:p>
        </p:txBody>
      </p:sp>
    </p:spTree>
    <p:extLst>
      <p:ext uri="{BB962C8B-B14F-4D97-AF65-F5344CB8AC3E}">
        <p14:creationId xmlns:p14="http://schemas.microsoft.com/office/powerpoint/2010/main" val="222565798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75209259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fontScale="90000"/>
          </a:bodyPr>
          <a:lstStyle/>
          <a:p>
            <a:r>
              <a:rPr lang="en-GB" sz="6000" dirty="0">
                <a:solidFill>
                  <a:srgbClr val="000000"/>
                </a:solidFill>
                <a:effectLst/>
                <a:latin typeface="Twinkl Cursive Looped" panose="02000000000000000000" pitchFamily="2" charset="0"/>
                <a:ea typeface="Times New Roman" panose="02020603050405020304" pitchFamily="18" charset="0"/>
              </a:rPr>
              <a:t>The world is not beyond disrepair, but scientists have discovered this increase will continue.</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354627850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3  - Autumn 2</a:t>
            </a:r>
          </a:p>
          <a:p>
            <a:r>
              <a:rPr lang="en-GB" sz="7200" dirty="0">
                <a:latin typeface="Twinkl Cursive Looped" panose="02000000000000000000" pitchFamily="2" charset="0"/>
              </a:rPr>
              <a:t>Week 2 - Wednesday</a:t>
            </a:r>
          </a:p>
          <a:p>
            <a:endParaRPr lang="en-GB" sz="7200" dirty="0"/>
          </a:p>
        </p:txBody>
      </p:sp>
    </p:spTree>
    <p:extLst>
      <p:ext uri="{BB962C8B-B14F-4D97-AF65-F5344CB8AC3E}">
        <p14:creationId xmlns:p14="http://schemas.microsoft.com/office/powerpoint/2010/main" val="310393982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3">
            <a:extLst>
              <a:ext uri="{FF2B5EF4-FFF2-40B4-BE49-F238E27FC236}">
                <a16:creationId xmlns:a16="http://schemas.microsoft.com/office/drawing/2014/main" id="{5CB90065-B71E-0E29-BBAA-6BE2010DA7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998" t="6383" r="6899" b="5950"/>
          <a:stretch/>
        </p:blipFill>
        <p:spPr bwMode="auto">
          <a:xfrm>
            <a:off x="446314" y="299171"/>
            <a:ext cx="11299371" cy="6558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387784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1078944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Tuesday</a:t>
            </a:r>
          </a:p>
        </p:txBody>
      </p:sp>
    </p:spTree>
    <p:extLst>
      <p:ext uri="{BB962C8B-B14F-4D97-AF65-F5344CB8AC3E}">
        <p14:creationId xmlns:p14="http://schemas.microsoft.com/office/powerpoint/2010/main" val="1406271744"/>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295629595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group</a:t>
            </a:r>
          </a:p>
        </p:txBody>
      </p:sp>
    </p:spTree>
    <p:extLst>
      <p:ext uri="{BB962C8B-B14F-4D97-AF65-F5344CB8AC3E}">
        <p14:creationId xmlns:p14="http://schemas.microsoft.com/office/powerpoint/2010/main" val="151365184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group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a number of people or things together</a:t>
            </a:r>
          </a:p>
        </p:txBody>
      </p:sp>
    </p:spTree>
    <p:extLst>
      <p:ext uri="{BB962C8B-B14F-4D97-AF65-F5344CB8AC3E}">
        <p14:creationId xmlns:p14="http://schemas.microsoft.com/office/powerpoint/2010/main" val="238066642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group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a:t>
            </a:r>
            <a:r>
              <a:rPr lang="en-GB" dirty="0">
                <a:highlight>
                  <a:srgbClr val="FFFF00"/>
                </a:highlight>
                <a:latin typeface="Twinkl Cursive Looped" panose="02000000000000000000" pitchFamily="2" charset="0"/>
              </a:rPr>
              <a:t>group</a:t>
            </a:r>
            <a:r>
              <a:rPr lang="en-GB" dirty="0">
                <a:latin typeface="Twinkl Cursive Looped" panose="02000000000000000000" pitchFamily="2" charset="0"/>
              </a:rPr>
              <a:t> were excited to read together.  </a:t>
            </a:r>
          </a:p>
        </p:txBody>
      </p:sp>
      <p:pic>
        <p:nvPicPr>
          <p:cNvPr id="9218" name="Picture 2" descr="Friendly Clipart Group Child - Clip Art Reading Groups, HD Png Download ,  Transparent Png Image - PNGitem">
            <a:extLst>
              <a:ext uri="{FF2B5EF4-FFF2-40B4-BE49-F238E27FC236}">
                <a16:creationId xmlns:a16="http://schemas.microsoft.com/office/drawing/2014/main" id="{482074CF-3713-3E89-08C9-445406BC0E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289" y="713695"/>
            <a:ext cx="2838450" cy="160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20676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3623887247"/>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heard</a:t>
            </a:r>
          </a:p>
        </p:txBody>
      </p:sp>
    </p:spTree>
    <p:extLst>
      <p:ext uri="{BB962C8B-B14F-4D97-AF65-F5344CB8AC3E}">
        <p14:creationId xmlns:p14="http://schemas.microsoft.com/office/powerpoint/2010/main" val="724053059"/>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heard</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used ears to perceive sounds</a:t>
            </a:r>
          </a:p>
        </p:txBody>
      </p:sp>
    </p:spTree>
    <p:extLst>
      <p:ext uri="{BB962C8B-B14F-4D97-AF65-F5344CB8AC3E}">
        <p14:creationId xmlns:p14="http://schemas.microsoft.com/office/powerpoint/2010/main" val="58956995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heard</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audience </a:t>
            </a:r>
            <a:r>
              <a:rPr lang="en-GB" dirty="0">
                <a:highlight>
                  <a:srgbClr val="FFFF00"/>
                </a:highlight>
                <a:latin typeface="Twinkl Cursive Looped" panose="02000000000000000000" pitchFamily="2" charset="0"/>
              </a:rPr>
              <a:t>heard</a:t>
            </a:r>
            <a:r>
              <a:rPr lang="en-GB" dirty="0">
                <a:latin typeface="Twinkl Cursive Looped" panose="02000000000000000000" pitchFamily="2" charset="0"/>
              </a:rPr>
              <a:t> a beautiful song.  </a:t>
            </a:r>
          </a:p>
        </p:txBody>
      </p:sp>
      <p:pic>
        <p:nvPicPr>
          <p:cNvPr id="10242" name="Picture 2" descr="Line Art,line,coloring Book,symbol,ear - Hear Black And White Clipart  Transparent Background, HD Png Download , Transparent Png Image - PNGitem">
            <a:extLst>
              <a:ext uri="{FF2B5EF4-FFF2-40B4-BE49-F238E27FC236}">
                <a16:creationId xmlns:a16="http://schemas.microsoft.com/office/drawing/2014/main" id="{2878338B-C735-BEC3-0B41-E045609C9D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282" y="426584"/>
            <a:ext cx="2190750" cy="2085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489681"/>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Days of the week</a:t>
            </a:r>
          </a:p>
        </p:txBody>
      </p:sp>
    </p:spTree>
    <p:extLst>
      <p:ext uri="{BB962C8B-B14F-4D97-AF65-F5344CB8AC3E}">
        <p14:creationId xmlns:p14="http://schemas.microsoft.com/office/powerpoint/2010/main" val="2568138134"/>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Monday</a:t>
            </a:r>
          </a:p>
        </p:txBody>
      </p:sp>
    </p:spTree>
    <p:extLst>
      <p:ext uri="{BB962C8B-B14F-4D97-AF65-F5344CB8AC3E}">
        <p14:creationId xmlns:p14="http://schemas.microsoft.com/office/powerpoint/2010/main" val="3356443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Tuesday</a:t>
            </a:r>
          </a:p>
        </p:txBody>
      </p:sp>
      <p:pic>
        <p:nvPicPr>
          <p:cNvPr id="3074" name="Picture 2" descr="✓ monday clipart free vector eps, cdr, ai, svg vector illustration graphic  art">
            <a:extLst>
              <a:ext uri="{FF2B5EF4-FFF2-40B4-BE49-F238E27FC236}">
                <a16:creationId xmlns:a16="http://schemas.microsoft.com/office/drawing/2014/main" id="{02A060A6-8EDD-CEBA-CF39-596332FC1BC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7003" r="48511" b="47379"/>
          <a:stretch/>
        </p:blipFill>
        <p:spPr bwMode="auto">
          <a:xfrm>
            <a:off x="584428" y="1224644"/>
            <a:ext cx="3624668" cy="963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09775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Monday</a:t>
            </a:r>
          </a:p>
        </p:txBody>
      </p:sp>
      <p:pic>
        <p:nvPicPr>
          <p:cNvPr id="2050" name="Picture 2" descr="✓ monday clipart free vector eps, cdr, ai, svg vector illustration graphic  art">
            <a:extLst>
              <a:ext uri="{FF2B5EF4-FFF2-40B4-BE49-F238E27FC236}">
                <a16:creationId xmlns:a16="http://schemas.microsoft.com/office/drawing/2014/main" id="{2B51CF9A-69B8-EDB7-AC76-F401B31234A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0272" b="71951"/>
          <a:stretch/>
        </p:blipFill>
        <p:spPr bwMode="auto">
          <a:xfrm>
            <a:off x="831851" y="721178"/>
            <a:ext cx="4109548" cy="1238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7616003"/>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Tuesday</a:t>
            </a:r>
          </a:p>
        </p:txBody>
      </p:sp>
    </p:spTree>
    <p:extLst>
      <p:ext uri="{BB962C8B-B14F-4D97-AF65-F5344CB8AC3E}">
        <p14:creationId xmlns:p14="http://schemas.microsoft.com/office/powerpoint/2010/main" val="172592913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Tuesday</a:t>
            </a:r>
          </a:p>
        </p:txBody>
      </p:sp>
      <p:pic>
        <p:nvPicPr>
          <p:cNvPr id="3074" name="Picture 2" descr="✓ monday clipart free vector eps, cdr, ai, svg vector illustration graphic  art">
            <a:extLst>
              <a:ext uri="{FF2B5EF4-FFF2-40B4-BE49-F238E27FC236}">
                <a16:creationId xmlns:a16="http://schemas.microsoft.com/office/drawing/2014/main" id="{02A060A6-8EDD-CEBA-CF39-596332FC1BC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7003" r="48511" b="47379"/>
          <a:stretch/>
        </p:blipFill>
        <p:spPr bwMode="auto">
          <a:xfrm>
            <a:off x="584428" y="1224644"/>
            <a:ext cx="3624668" cy="963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24898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Wednesday</a:t>
            </a:r>
          </a:p>
        </p:txBody>
      </p:sp>
    </p:spTree>
    <p:extLst>
      <p:ext uri="{BB962C8B-B14F-4D97-AF65-F5344CB8AC3E}">
        <p14:creationId xmlns:p14="http://schemas.microsoft.com/office/powerpoint/2010/main" val="2385055239"/>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Wednesday</a:t>
            </a:r>
          </a:p>
        </p:txBody>
      </p:sp>
      <p:pic>
        <p:nvPicPr>
          <p:cNvPr id="4098" name="Picture 2" descr="✓ monday clipart free vector eps, cdr, ai, svg vector illustration graphic  art">
            <a:extLst>
              <a:ext uri="{FF2B5EF4-FFF2-40B4-BE49-F238E27FC236}">
                <a16:creationId xmlns:a16="http://schemas.microsoft.com/office/drawing/2014/main" id="{885B551F-DD0D-6D60-A97A-103523E1EC3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t="53491" r="49598" b="25342"/>
          <a:stretch/>
        </p:blipFill>
        <p:spPr bwMode="auto">
          <a:xfrm>
            <a:off x="600757" y="1469572"/>
            <a:ext cx="3056844"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334954"/>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Thursday</a:t>
            </a:r>
          </a:p>
        </p:txBody>
      </p:sp>
    </p:spTree>
    <p:extLst>
      <p:ext uri="{BB962C8B-B14F-4D97-AF65-F5344CB8AC3E}">
        <p14:creationId xmlns:p14="http://schemas.microsoft.com/office/powerpoint/2010/main" val="217249642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Thursday</a:t>
            </a:r>
          </a:p>
        </p:txBody>
      </p:sp>
      <p:pic>
        <p:nvPicPr>
          <p:cNvPr id="5122" name="Picture 2" descr="✓ monday clipart free vector eps, cdr, ai, svg vector illustration graphic  art">
            <a:extLst>
              <a:ext uri="{FF2B5EF4-FFF2-40B4-BE49-F238E27FC236}">
                <a16:creationId xmlns:a16="http://schemas.microsoft.com/office/drawing/2014/main" id="{D549346A-C723-065C-08D5-E6C0A04DE22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1404" b="69861"/>
          <a:stretch/>
        </p:blipFill>
        <p:spPr bwMode="auto">
          <a:xfrm>
            <a:off x="215750" y="606879"/>
            <a:ext cx="3540275" cy="1172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351088"/>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Friday</a:t>
            </a:r>
          </a:p>
        </p:txBody>
      </p:sp>
    </p:spTree>
    <p:extLst>
      <p:ext uri="{BB962C8B-B14F-4D97-AF65-F5344CB8AC3E}">
        <p14:creationId xmlns:p14="http://schemas.microsoft.com/office/powerpoint/2010/main" val="1602989810"/>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Friday</a:t>
            </a:r>
          </a:p>
        </p:txBody>
      </p:sp>
      <p:pic>
        <p:nvPicPr>
          <p:cNvPr id="6146" name="Picture 2" descr="✓ monday clipart free vector eps, cdr, ai, svg vector illustration graphic  art">
            <a:extLst>
              <a:ext uri="{FF2B5EF4-FFF2-40B4-BE49-F238E27FC236}">
                <a16:creationId xmlns:a16="http://schemas.microsoft.com/office/drawing/2014/main" id="{BFE12525-A618-0E8D-CF24-1A507C0B540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372" t="27004" b="44774"/>
          <a:stretch/>
        </p:blipFill>
        <p:spPr bwMode="auto">
          <a:xfrm>
            <a:off x="316363" y="963386"/>
            <a:ext cx="3224898" cy="979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2313916"/>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Saturday</a:t>
            </a:r>
          </a:p>
        </p:txBody>
      </p:sp>
    </p:spTree>
    <p:extLst>
      <p:ext uri="{BB962C8B-B14F-4D97-AF65-F5344CB8AC3E}">
        <p14:creationId xmlns:p14="http://schemas.microsoft.com/office/powerpoint/2010/main" val="1316818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Wednesday</a:t>
            </a:r>
          </a:p>
        </p:txBody>
      </p:sp>
    </p:spTree>
    <p:extLst>
      <p:ext uri="{BB962C8B-B14F-4D97-AF65-F5344CB8AC3E}">
        <p14:creationId xmlns:p14="http://schemas.microsoft.com/office/powerpoint/2010/main" val="2955880253"/>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Saturday</a:t>
            </a:r>
          </a:p>
        </p:txBody>
      </p:sp>
      <p:pic>
        <p:nvPicPr>
          <p:cNvPr id="7170" name="Picture 2" descr="✓ monday clipart free vector eps, cdr, ai, svg vector illustration graphic  art">
            <a:extLst>
              <a:ext uri="{FF2B5EF4-FFF2-40B4-BE49-F238E27FC236}">
                <a16:creationId xmlns:a16="http://schemas.microsoft.com/office/drawing/2014/main" id="{95F69133-E18F-E56C-9F1D-1BAC770E551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256" t="52091" b="22822"/>
          <a:stretch/>
        </p:blipFill>
        <p:spPr bwMode="auto">
          <a:xfrm>
            <a:off x="355409" y="1338942"/>
            <a:ext cx="3153193" cy="832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335442"/>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Sunday</a:t>
            </a:r>
          </a:p>
        </p:txBody>
      </p:sp>
    </p:spTree>
    <p:extLst>
      <p:ext uri="{BB962C8B-B14F-4D97-AF65-F5344CB8AC3E}">
        <p14:creationId xmlns:p14="http://schemas.microsoft.com/office/powerpoint/2010/main" val="736489530"/>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Sunday</a:t>
            </a:r>
          </a:p>
        </p:txBody>
      </p:sp>
      <p:pic>
        <p:nvPicPr>
          <p:cNvPr id="8194" name="Picture 2" descr="✓ monday clipart free vector eps, cdr, ai, svg vector illustration graphic  art">
            <a:extLst>
              <a:ext uri="{FF2B5EF4-FFF2-40B4-BE49-F238E27FC236}">
                <a16:creationId xmlns:a16="http://schemas.microsoft.com/office/drawing/2014/main" id="{7C7083E2-DC53-E61A-ABAF-4F567C83BD3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335" t="76133" r="22824" b="-175"/>
          <a:stretch/>
        </p:blipFill>
        <p:spPr bwMode="auto">
          <a:xfrm>
            <a:off x="538843" y="1065927"/>
            <a:ext cx="4310743" cy="991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198456"/>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690020243"/>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prefix </a:t>
            </a:r>
            <a:br>
              <a:rPr lang="en-GB" dirty="0">
                <a:latin typeface="Twinkl Cursive Looped" panose="02000000000000000000" pitchFamily="2" charset="0"/>
              </a:rPr>
            </a:br>
            <a:r>
              <a:rPr lang="en-GB" dirty="0">
                <a:latin typeface="Twinkl Cursive Looped" panose="02000000000000000000" pitchFamily="2" charset="0"/>
              </a:rPr>
              <a:t>dis-</a:t>
            </a:r>
          </a:p>
        </p:txBody>
      </p:sp>
    </p:spTree>
    <p:extLst>
      <p:ext uri="{BB962C8B-B14F-4D97-AF65-F5344CB8AC3E}">
        <p14:creationId xmlns:p14="http://schemas.microsoft.com/office/powerpoint/2010/main" val="1497924202"/>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highlight>
                  <a:srgbClr val="FFFF00"/>
                </a:highlight>
                <a:latin typeface="Twinkl Cursive Looped" panose="02000000000000000000" pitchFamily="2" charset="0"/>
              </a:rPr>
              <a:t>dis-</a:t>
            </a:r>
            <a:br>
              <a:rPr lang="en-GB" dirty="0">
                <a:highlight>
                  <a:srgbClr val="FFFF00"/>
                </a:highlight>
                <a:latin typeface="Twinkl Cursive Looped" panose="02000000000000000000" pitchFamily="2" charset="0"/>
              </a:rPr>
            </a:br>
            <a:br>
              <a:rPr lang="en-GB" dirty="0">
                <a:highlight>
                  <a:srgbClr val="FFFF00"/>
                </a:highlight>
                <a:latin typeface="Twinkl Cursive Looped" panose="02000000000000000000" pitchFamily="2" charset="0"/>
              </a:rPr>
            </a:br>
            <a:r>
              <a:rPr lang="en-GB" dirty="0">
                <a:latin typeface="Twinkl Cursive Looped" panose="02000000000000000000" pitchFamily="2" charset="0"/>
              </a:rPr>
              <a:t>NOT</a:t>
            </a:r>
            <a:br>
              <a:rPr lang="en-GB" dirty="0">
                <a:highlight>
                  <a:srgbClr val="FFFF00"/>
                </a:highlight>
                <a:latin typeface="Twinkl Cursive Looped" panose="02000000000000000000" pitchFamily="2" charset="0"/>
              </a:rPr>
            </a:br>
            <a:r>
              <a:rPr lang="en-GB" dirty="0">
                <a:highlight>
                  <a:srgbClr val="FFFF00"/>
                </a:highlight>
                <a:latin typeface="Twinkl Cursive Looped" panose="02000000000000000000" pitchFamily="2" charset="0"/>
              </a:rPr>
              <a:t> </a:t>
            </a:r>
            <a:endParaRPr lang="en-GB" dirty="0">
              <a:highlight>
                <a:srgbClr val="00FF00"/>
              </a:highlight>
              <a:latin typeface="Twinkl Cursive Looped" panose="02000000000000000000" pitchFamily="2" charset="0"/>
            </a:endParaRPr>
          </a:p>
        </p:txBody>
      </p:sp>
    </p:spTree>
    <p:extLst>
      <p:ext uri="{BB962C8B-B14F-4D97-AF65-F5344CB8AC3E}">
        <p14:creationId xmlns:p14="http://schemas.microsoft.com/office/powerpoint/2010/main" val="4207211519"/>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prefixes un–,  dis– and mis–</a:t>
            </a:r>
            <a:br>
              <a:rPr lang="en-GB" dirty="0">
                <a:latin typeface="Twinkl Cursive Looped" panose="02000000000000000000" pitchFamily="2" charset="0"/>
              </a:rPr>
            </a:br>
            <a:r>
              <a:rPr lang="en-GB" dirty="0">
                <a:latin typeface="Twinkl Cursive Looped" panose="02000000000000000000" pitchFamily="2" charset="0"/>
              </a:rPr>
              <a:t>have negative meanings.</a:t>
            </a:r>
            <a:br>
              <a:rPr lang="en-GB" dirty="0">
                <a:highlight>
                  <a:srgbClr val="FFFF00"/>
                </a:highlight>
                <a:latin typeface="Twinkl Cursive Looped" panose="02000000000000000000" pitchFamily="2" charset="0"/>
              </a:rPr>
            </a:br>
            <a:r>
              <a:rPr lang="en-GB" dirty="0">
                <a:highlight>
                  <a:srgbClr val="FFFF00"/>
                </a:highlight>
                <a:latin typeface="Twinkl Cursive Looped" panose="02000000000000000000" pitchFamily="2" charset="0"/>
              </a:rPr>
              <a:t> </a:t>
            </a:r>
            <a:endParaRPr lang="en-GB" dirty="0">
              <a:highlight>
                <a:srgbClr val="00FF00"/>
              </a:highlight>
              <a:latin typeface="Twinkl Cursive Looped" panose="02000000000000000000" pitchFamily="2" charset="0"/>
            </a:endParaRPr>
          </a:p>
        </p:txBody>
      </p:sp>
    </p:spTree>
    <p:extLst>
      <p:ext uri="{BB962C8B-B14F-4D97-AF65-F5344CB8AC3E}">
        <p14:creationId xmlns:p14="http://schemas.microsoft.com/office/powerpoint/2010/main" val="3581981523"/>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158510"/>
            <a:ext cx="10515600" cy="1481650"/>
          </a:xfrm>
        </p:spPr>
        <p:txBody>
          <a:bodyPr>
            <a:normAutofit fontScale="90000"/>
          </a:bodyPr>
          <a:lstStyle/>
          <a:p>
            <a:pPr algn="ctr"/>
            <a:r>
              <a:rPr lang="en-GB" dirty="0">
                <a:latin typeface="Twinkl Cursive Looped" panose="02000000000000000000" pitchFamily="2" charset="0"/>
              </a:rPr>
              <a:t>The prefixes un–,  dis– and mis–</a:t>
            </a:r>
            <a:br>
              <a:rPr lang="en-GB" dirty="0">
                <a:latin typeface="Twinkl Cursive Looped" panose="02000000000000000000" pitchFamily="2" charset="0"/>
              </a:rPr>
            </a:br>
            <a:r>
              <a:rPr lang="en-GB" dirty="0">
                <a:latin typeface="Twinkl Cursive Looped" panose="02000000000000000000" pitchFamily="2" charset="0"/>
              </a:rPr>
              <a:t>have negative meanings.</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NOT</a:t>
            </a:r>
            <a:br>
              <a:rPr lang="en-GB" dirty="0">
                <a:highlight>
                  <a:srgbClr val="FFFF00"/>
                </a:highlight>
                <a:latin typeface="Twinkl Cursive Looped" panose="02000000000000000000" pitchFamily="2" charset="0"/>
              </a:rPr>
            </a:br>
            <a:r>
              <a:rPr lang="en-GB" dirty="0">
                <a:highlight>
                  <a:srgbClr val="FFFF00"/>
                </a:highlight>
                <a:latin typeface="Twinkl Cursive Looped" panose="02000000000000000000" pitchFamily="2" charset="0"/>
              </a:rPr>
              <a:t> </a:t>
            </a:r>
            <a:endParaRPr lang="en-GB" dirty="0">
              <a:highlight>
                <a:srgbClr val="00FF00"/>
              </a:highlight>
              <a:latin typeface="Twinkl Cursive Looped" panose="02000000000000000000" pitchFamily="2" charset="0"/>
            </a:endParaRPr>
          </a:p>
        </p:txBody>
      </p:sp>
    </p:spTree>
    <p:extLst>
      <p:ext uri="{BB962C8B-B14F-4D97-AF65-F5344CB8AC3E}">
        <p14:creationId xmlns:p14="http://schemas.microsoft.com/office/powerpoint/2010/main" val="3837951541"/>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03250" y="2688175"/>
            <a:ext cx="10515600" cy="1481650"/>
          </a:xfrm>
        </p:spPr>
        <p:txBody>
          <a:bodyPr>
            <a:normAutofit fontScale="90000"/>
          </a:bodyPr>
          <a:lstStyle/>
          <a:p>
            <a:pPr algn="ctr"/>
            <a:r>
              <a:rPr lang="en-GB" dirty="0">
                <a:latin typeface="Twinkl Cursive Looped" panose="02000000000000000000" pitchFamily="2" charset="0"/>
              </a:rPr>
              <a:t>Most prefixes are added to the</a:t>
            </a:r>
            <a:br>
              <a:rPr lang="en-GB" dirty="0">
                <a:latin typeface="Twinkl Cursive Looped" panose="02000000000000000000" pitchFamily="2" charset="0"/>
              </a:rPr>
            </a:br>
            <a:r>
              <a:rPr lang="en-GB" dirty="0">
                <a:latin typeface="Twinkl Cursive Looped" panose="02000000000000000000" pitchFamily="2" charset="0"/>
              </a:rPr>
              <a:t>beginning of root words without any changes in spelling,</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332713073"/>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disallow</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325723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Wednesday</a:t>
            </a:r>
          </a:p>
        </p:txBody>
      </p:sp>
      <p:pic>
        <p:nvPicPr>
          <p:cNvPr id="4098" name="Picture 2" descr="✓ monday clipart free vector eps, cdr, ai, svg vector illustration graphic  art">
            <a:extLst>
              <a:ext uri="{FF2B5EF4-FFF2-40B4-BE49-F238E27FC236}">
                <a16:creationId xmlns:a16="http://schemas.microsoft.com/office/drawing/2014/main" id="{885B551F-DD0D-6D60-A97A-103523E1EC3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t="53491" r="49598" b="25342"/>
          <a:stretch/>
        </p:blipFill>
        <p:spPr bwMode="auto">
          <a:xfrm>
            <a:off x="600757" y="1469572"/>
            <a:ext cx="3056844"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225467"/>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disallow</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4656819" y="3681976"/>
            <a:ext cx="1008289"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90881452"/>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disbelieve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629354297"/>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disbelieve</a:t>
            </a:r>
            <a:r>
              <a:rPr lang="en-GB" dirty="0"/>
              <a:t> </a:t>
            </a:r>
            <a:r>
              <a:rPr lang="en-GB" dirty="0">
                <a:solidFill>
                  <a:schemeClr val="bg1"/>
                </a:solidFill>
              </a:rPr>
              <a:t>n</a:t>
            </a:r>
            <a:endParaRPr lang="en-GB" i="1" dirty="0">
              <a:solidFill>
                <a:schemeClr val="bg1"/>
              </a:solidFill>
            </a:endParaRPr>
          </a:p>
        </p:txBody>
      </p:sp>
      <p:sp>
        <p:nvSpPr>
          <p:cNvPr id="3" name="Rectangle 2">
            <a:extLst>
              <a:ext uri="{FF2B5EF4-FFF2-40B4-BE49-F238E27FC236}">
                <a16:creationId xmlns:a16="http://schemas.microsoft.com/office/drawing/2014/main" id="{B8ADA5B7-6E68-4607-8157-D542A9E80543}"/>
              </a:ext>
            </a:extLst>
          </p:cNvPr>
          <p:cNvSpPr/>
          <p:nvPr/>
        </p:nvSpPr>
        <p:spPr>
          <a:xfrm>
            <a:off x="4147458" y="3657601"/>
            <a:ext cx="1045028" cy="76220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58223677"/>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disapprove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752186826"/>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disapprove</a:t>
            </a:r>
          </a:p>
        </p:txBody>
      </p:sp>
      <p:sp>
        <p:nvSpPr>
          <p:cNvPr id="3" name="Rectangle 2">
            <a:extLst>
              <a:ext uri="{FF2B5EF4-FFF2-40B4-BE49-F238E27FC236}">
                <a16:creationId xmlns:a16="http://schemas.microsoft.com/office/drawing/2014/main" id="{8423529B-2619-4C00-BACD-5C5E084218E0}"/>
              </a:ext>
            </a:extLst>
          </p:cNvPr>
          <p:cNvSpPr/>
          <p:nvPr/>
        </p:nvSpPr>
        <p:spPr>
          <a:xfrm>
            <a:off x="4226084" y="3657601"/>
            <a:ext cx="1064373" cy="76116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41465146"/>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disallow</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17035650"/>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disallow</a:t>
            </a:r>
            <a:br>
              <a:rPr lang="en-GB" dirty="0">
                <a:latin typeface="Twinkl Cursive Looped" panose="02000000000000000000" pitchFamily="2" charset="0"/>
              </a:rPr>
            </a:br>
            <a:r>
              <a:rPr lang="en-GB" dirty="0">
                <a:latin typeface="Twinkl Cursive Looped" panose="02000000000000000000" pitchFamily="2" charset="0"/>
              </a:rPr>
              <a:t>dis + allow = disallow</a:t>
            </a:r>
            <a:endParaRPr lang="en-GB" i="1" dirty="0">
              <a:latin typeface="Twinkl Cursive Looped" panose="02000000000000000000" pitchFamily="2" charset="0"/>
            </a:endParaRPr>
          </a:p>
        </p:txBody>
      </p:sp>
      <p:pic>
        <p:nvPicPr>
          <p:cNvPr id="36866" name="Picture 2" descr="Red Cross Mark Clipart Wrong Answer - Say No In Chinese, HD Png Download -  kindpng">
            <a:extLst>
              <a:ext uri="{FF2B5EF4-FFF2-40B4-BE49-F238E27FC236}">
                <a16:creationId xmlns:a16="http://schemas.microsoft.com/office/drawing/2014/main" id="{2E3C8A20-E943-139B-6660-5259230F8A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850" y="349024"/>
            <a:ext cx="21336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6887289"/>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044211"/>
            <a:ext cx="10515600" cy="1481650"/>
          </a:xfrm>
        </p:spPr>
        <p:txBody>
          <a:bodyPr>
            <a:normAutofit fontScale="90000"/>
          </a:bodyPr>
          <a:lstStyle/>
          <a:p>
            <a:pPr algn="ctr"/>
            <a:r>
              <a:rPr lang="en-GB" dirty="0">
                <a:latin typeface="Twinkl Cursive Looped" panose="02000000000000000000" pitchFamily="2" charset="0"/>
              </a:rPr>
              <a:t>disallow</a:t>
            </a:r>
            <a:br>
              <a:rPr lang="en-GB" dirty="0">
                <a:latin typeface="Twinkl Cursive Looped" panose="02000000000000000000" pitchFamily="2" charset="0"/>
              </a:rPr>
            </a:br>
            <a:r>
              <a:rPr lang="en-GB" dirty="0">
                <a:latin typeface="Twinkl Cursive Looped" panose="02000000000000000000" pitchFamily="2" charset="0"/>
              </a:rPr>
              <a:t>dis + allow = disallow</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(verb)</a:t>
            </a:r>
            <a:br>
              <a:rPr lang="en-GB" dirty="0">
                <a:latin typeface="Twinkl Cursive Looped" panose="02000000000000000000" pitchFamily="2" charset="0"/>
              </a:rPr>
            </a:br>
            <a:r>
              <a:rPr lang="en-GB" dirty="0">
                <a:latin typeface="Twinkl Cursive Looped" panose="02000000000000000000" pitchFamily="2" charset="0"/>
              </a:rPr>
              <a:t>Definition – not allow / NO</a:t>
            </a:r>
            <a:endParaRPr lang="en-GB" i="1" dirty="0">
              <a:latin typeface="Twinkl Cursive Looped" panose="02000000000000000000" pitchFamily="2" charset="0"/>
            </a:endParaRPr>
          </a:p>
        </p:txBody>
      </p:sp>
      <p:pic>
        <p:nvPicPr>
          <p:cNvPr id="66562" name="Picture 2" descr="Red Cross Mark Clipart Wrong Answer - Say No In Chinese, HD Png Download -  kindpng">
            <a:extLst>
              <a:ext uri="{FF2B5EF4-FFF2-40B4-BE49-F238E27FC236}">
                <a16:creationId xmlns:a16="http://schemas.microsoft.com/office/drawing/2014/main" id="{809CF9E4-2727-0726-E593-06770A4148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486" y="670664"/>
            <a:ext cx="21336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11639"/>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disbelieve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466802501"/>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disbelieve</a:t>
            </a:r>
            <a:br>
              <a:rPr lang="en-GB" dirty="0">
                <a:latin typeface="Twinkl Cursive Looped" panose="02000000000000000000" pitchFamily="2" charset="0"/>
              </a:rPr>
            </a:br>
            <a:r>
              <a:rPr lang="en-GB" dirty="0">
                <a:latin typeface="Twinkl Cursive Looped" panose="02000000000000000000" pitchFamily="2" charset="0"/>
              </a:rPr>
              <a:t>dis + believe = disbelieve</a:t>
            </a:r>
            <a:endParaRPr lang="en-GB" i="1" dirty="0">
              <a:latin typeface="Twinkl Cursive Looped" panose="02000000000000000000" pitchFamily="2" charset="0"/>
            </a:endParaRPr>
          </a:p>
        </p:txBody>
      </p:sp>
      <p:pic>
        <p:nvPicPr>
          <p:cNvPr id="35842" name="Picture 2" descr="Disbelief Stock Illustrations – 1,879 Disbelief Stock Illustrations,  Vectors &amp; Clipart - Dreamstime">
            <a:extLst>
              <a:ext uri="{FF2B5EF4-FFF2-40B4-BE49-F238E27FC236}">
                <a16:creationId xmlns:a16="http://schemas.microsoft.com/office/drawing/2014/main" id="{7B73A7B9-ED62-E17C-3E85-29E223B7F1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394"/>
          <a:stretch/>
        </p:blipFill>
        <p:spPr bwMode="auto">
          <a:xfrm>
            <a:off x="831850" y="704850"/>
            <a:ext cx="1676400" cy="2577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883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3  - Autumn 2</a:t>
            </a:r>
          </a:p>
          <a:p>
            <a:r>
              <a:rPr lang="en-GB" sz="7200" dirty="0">
                <a:latin typeface="Twinkl Cursive Looped" panose="02000000000000000000" pitchFamily="2" charset="0"/>
              </a:rPr>
              <a:t>Week 2 - Monday</a:t>
            </a:r>
          </a:p>
          <a:p>
            <a:endParaRPr lang="en-GB" sz="7200" dirty="0"/>
          </a:p>
        </p:txBody>
      </p:sp>
    </p:spTree>
    <p:extLst>
      <p:ext uri="{BB962C8B-B14F-4D97-AF65-F5344CB8AC3E}">
        <p14:creationId xmlns:p14="http://schemas.microsoft.com/office/powerpoint/2010/main" val="864376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Thursday</a:t>
            </a:r>
          </a:p>
        </p:txBody>
      </p:sp>
    </p:spTree>
    <p:extLst>
      <p:ext uri="{BB962C8B-B14F-4D97-AF65-F5344CB8AC3E}">
        <p14:creationId xmlns:p14="http://schemas.microsoft.com/office/powerpoint/2010/main" val="4183512235"/>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300538"/>
            <a:ext cx="10515600" cy="1481650"/>
          </a:xfrm>
        </p:spPr>
        <p:txBody>
          <a:bodyPr>
            <a:normAutofit fontScale="90000"/>
          </a:bodyPr>
          <a:lstStyle/>
          <a:p>
            <a:pPr algn="ctr"/>
            <a:r>
              <a:rPr lang="en-GB" dirty="0">
                <a:latin typeface="Twinkl Cursive Looped" panose="02000000000000000000" pitchFamily="2" charset="0"/>
              </a:rPr>
              <a:t>disbelieve</a:t>
            </a:r>
            <a:br>
              <a:rPr lang="en-GB" dirty="0">
                <a:latin typeface="Twinkl Cursive Looped" panose="02000000000000000000" pitchFamily="2" charset="0"/>
              </a:rPr>
            </a:br>
            <a:r>
              <a:rPr lang="en-GB" dirty="0">
                <a:latin typeface="Twinkl Cursive Looped" panose="02000000000000000000" pitchFamily="2" charset="0"/>
              </a:rPr>
              <a:t>dis + believe = disbelieve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(verb)</a:t>
            </a:r>
            <a:br>
              <a:rPr lang="en-GB" dirty="0">
                <a:latin typeface="Twinkl Cursive Looped" panose="02000000000000000000" pitchFamily="2" charset="0"/>
              </a:rPr>
            </a:br>
            <a:r>
              <a:rPr lang="en-GB" dirty="0">
                <a:latin typeface="Twinkl Cursive Looped" panose="02000000000000000000" pitchFamily="2" charset="0"/>
              </a:rPr>
              <a:t>Definition – not believe</a:t>
            </a:r>
            <a:endParaRPr lang="en-GB" i="1" dirty="0">
              <a:latin typeface="Twinkl Cursive Looped" panose="02000000000000000000" pitchFamily="2" charset="0"/>
            </a:endParaRPr>
          </a:p>
        </p:txBody>
      </p:sp>
      <p:pic>
        <p:nvPicPr>
          <p:cNvPr id="4" name="Picture 2" descr="Disbelief Stock Illustrations – 1,879 Disbelief Stock Illustrations,  Vectors &amp; Clipart - Dreamstime">
            <a:extLst>
              <a:ext uri="{FF2B5EF4-FFF2-40B4-BE49-F238E27FC236}">
                <a16:creationId xmlns:a16="http://schemas.microsoft.com/office/drawing/2014/main" id="{7BC1A823-6CBA-9D74-C737-DCAF27696A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394"/>
          <a:stretch/>
        </p:blipFill>
        <p:spPr bwMode="auto">
          <a:xfrm>
            <a:off x="831850" y="704850"/>
            <a:ext cx="1676400" cy="2577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7957239"/>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disapprove</a:t>
            </a:r>
            <a:br>
              <a:rPr lang="en-GB" dirty="0">
                <a:latin typeface="Twinkl Cursive Looped" panose="02000000000000000000" pitchFamily="2" charset="0"/>
              </a:rPr>
            </a:br>
            <a:endParaRPr lang="en-GB" i="1" dirty="0">
              <a:latin typeface="Twinkl Cursive Looped" panose="02000000000000000000" pitchFamily="2" charset="0"/>
            </a:endParaRPr>
          </a:p>
        </p:txBody>
      </p:sp>
    </p:spTree>
    <p:extLst>
      <p:ext uri="{BB962C8B-B14F-4D97-AF65-F5344CB8AC3E}">
        <p14:creationId xmlns:p14="http://schemas.microsoft.com/office/powerpoint/2010/main" val="3255682115"/>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disapprove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dis + approve = disapprove</a:t>
            </a:r>
            <a:br>
              <a:rPr lang="en-GB" dirty="0">
                <a:latin typeface="Twinkl Cursive Looped" panose="02000000000000000000" pitchFamily="2" charset="0"/>
              </a:rPr>
            </a:br>
            <a:endParaRPr lang="en-GB" i="1" dirty="0">
              <a:latin typeface="Twinkl Cursive Looped" panose="02000000000000000000" pitchFamily="2" charset="0"/>
            </a:endParaRPr>
          </a:p>
        </p:txBody>
      </p:sp>
      <p:pic>
        <p:nvPicPr>
          <p:cNvPr id="34818" name="Picture 2" descr="900+ Disapprove Clip Art | Royalty Free - GoGraph">
            <a:extLst>
              <a:ext uri="{FF2B5EF4-FFF2-40B4-BE49-F238E27FC236}">
                <a16:creationId xmlns:a16="http://schemas.microsoft.com/office/drawing/2014/main" id="{C5F8061F-71F0-694E-687B-69917F42A6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585"/>
          <a:stretch/>
        </p:blipFill>
        <p:spPr bwMode="auto">
          <a:xfrm>
            <a:off x="539523" y="431346"/>
            <a:ext cx="2295525" cy="1707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22549"/>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5360021"/>
            <a:ext cx="10515600" cy="1481650"/>
          </a:xfrm>
        </p:spPr>
        <p:txBody>
          <a:bodyPr>
            <a:normAutofit fontScale="90000"/>
          </a:bodyPr>
          <a:lstStyle/>
          <a:p>
            <a:pPr algn="ctr"/>
            <a:r>
              <a:rPr lang="en-GB" dirty="0">
                <a:latin typeface="Twinkl Cursive Looped" panose="02000000000000000000" pitchFamily="2" charset="0"/>
              </a:rPr>
              <a:t>disapprove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dis + approve = disapprove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(verb) </a:t>
            </a:r>
            <a:br>
              <a:rPr lang="en-GB" dirty="0">
                <a:latin typeface="Twinkl Cursive Looped" panose="02000000000000000000" pitchFamily="2" charset="0"/>
              </a:rPr>
            </a:br>
            <a:r>
              <a:rPr lang="en-GB" dirty="0">
                <a:latin typeface="Twinkl Cursive Looped" panose="02000000000000000000" pitchFamily="2" charset="0"/>
              </a:rPr>
              <a:t>Definition – not approve / refuse to agree</a:t>
            </a:r>
            <a:br>
              <a:rPr lang="en-GB" dirty="0">
                <a:latin typeface="Twinkl Cursive Looped" panose="02000000000000000000" pitchFamily="2" charset="0"/>
              </a:rPr>
            </a:br>
            <a:endParaRPr lang="en-GB" i="1" dirty="0">
              <a:latin typeface="Twinkl Cursive Looped" panose="02000000000000000000" pitchFamily="2" charset="0"/>
            </a:endParaRPr>
          </a:p>
        </p:txBody>
      </p:sp>
      <p:pic>
        <p:nvPicPr>
          <p:cNvPr id="4" name="Picture 2" descr="900+ Disapprove Clip Art | Royalty Free - GoGraph">
            <a:extLst>
              <a:ext uri="{FF2B5EF4-FFF2-40B4-BE49-F238E27FC236}">
                <a16:creationId xmlns:a16="http://schemas.microsoft.com/office/drawing/2014/main" id="{CB744717-FBD0-3245-DE7F-8750E5C527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585"/>
          <a:stretch/>
        </p:blipFill>
        <p:spPr bwMode="auto">
          <a:xfrm>
            <a:off x="539523" y="431346"/>
            <a:ext cx="2295525" cy="1707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7969929"/>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I disallow that answer, please give me another.</a:t>
            </a:r>
            <a:endParaRPr lang="en-GB" i="1" dirty="0"/>
          </a:p>
        </p:txBody>
      </p:sp>
    </p:spTree>
    <p:extLst>
      <p:ext uri="{BB962C8B-B14F-4D97-AF65-F5344CB8AC3E}">
        <p14:creationId xmlns:p14="http://schemas.microsoft.com/office/powerpoint/2010/main" val="3627354475"/>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I ________ that answer, please give me another.</a:t>
            </a:r>
            <a:endParaRPr lang="en-GB" i="1" dirty="0"/>
          </a:p>
        </p:txBody>
      </p:sp>
    </p:spTree>
    <p:extLst>
      <p:ext uri="{BB962C8B-B14F-4D97-AF65-F5344CB8AC3E}">
        <p14:creationId xmlns:p14="http://schemas.microsoft.com/office/powerpoint/2010/main" val="4037520305"/>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I disallow that answer, please give me another.</a:t>
            </a:r>
            <a:endParaRPr lang="en-GB" i="1" dirty="0"/>
          </a:p>
        </p:txBody>
      </p:sp>
    </p:spTree>
    <p:extLst>
      <p:ext uri="{BB962C8B-B14F-4D97-AF65-F5344CB8AC3E}">
        <p14:creationId xmlns:p14="http://schemas.microsoft.com/office/powerpoint/2010/main" val="3467150657"/>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I disbelieve your excuse for being late.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659005624"/>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I __________ your excuse for being late.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621313172"/>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I disbelieve your excuse for being late.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3856831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Thursday</a:t>
            </a:r>
          </a:p>
        </p:txBody>
      </p:sp>
      <p:pic>
        <p:nvPicPr>
          <p:cNvPr id="5122" name="Picture 2" descr="✓ monday clipart free vector eps, cdr, ai, svg vector illustration graphic  art">
            <a:extLst>
              <a:ext uri="{FF2B5EF4-FFF2-40B4-BE49-F238E27FC236}">
                <a16:creationId xmlns:a16="http://schemas.microsoft.com/office/drawing/2014/main" id="{D549346A-C723-065C-08D5-E6C0A04DE22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1404" b="69861"/>
          <a:stretch/>
        </p:blipFill>
        <p:spPr bwMode="auto">
          <a:xfrm>
            <a:off x="215750" y="606879"/>
            <a:ext cx="3540275" cy="1172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10506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 disapprove of that word.</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604961679"/>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 __________ of that word.</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064936516"/>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 disapprove of that word.</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142218934"/>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187801672"/>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centre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286016784"/>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centre</a:t>
            </a:r>
            <a:br>
              <a:rPr lang="en-GB" dirty="0">
                <a:latin typeface="Twinkl Cursive Looped" panose="02000000000000000000" pitchFamily="2" charset="0"/>
              </a:rPr>
            </a:br>
            <a:r>
              <a:rPr lang="en-GB" dirty="0">
                <a:latin typeface="Twinkl Cursive Looped" panose="02000000000000000000" pitchFamily="2" charset="0"/>
              </a:rPr>
              <a:t>Tom swam at the leisure centre.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748388959"/>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centre</a:t>
            </a:r>
            <a:br>
              <a:rPr lang="en-GB" dirty="0">
                <a:latin typeface="Twinkl Cursive Looped" panose="02000000000000000000" pitchFamily="2" charset="0"/>
              </a:rPr>
            </a:br>
            <a:r>
              <a:rPr lang="en-GB" dirty="0">
                <a:latin typeface="Twinkl Cursive Looped" panose="02000000000000000000" pitchFamily="2" charset="0"/>
              </a:rPr>
              <a:t>Tom swam at the leisure centre. </a:t>
            </a:r>
            <a:endParaRPr lang="en-GB" i="1" dirty="0">
              <a:latin typeface="Twinkl Cursive Looped" panose="02000000000000000000" pitchFamily="2" charset="0"/>
            </a:endParaRPr>
          </a:p>
        </p:txBody>
      </p:sp>
      <p:pic>
        <p:nvPicPr>
          <p:cNvPr id="14338" name="Picture 2" descr="481 Community Centre Illustrations &amp; Clip Art - iStock">
            <a:extLst>
              <a:ext uri="{FF2B5EF4-FFF2-40B4-BE49-F238E27FC236}">
                <a16:creationId xmlns:a16="http://schemas.microsoft.com/office/drawing/2014/main" id="{75DBCCDE-227E-EE02-384E-2A3881938A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850" y="650422"/>
            <a:ext cx="2781300" cy="163830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10 In Middle Bullseye Clipart - Clipart Suggest">
            <a:extLst>
              <a:ext uri="{FF2B5EF4-FFF2-40B4-BE49-F238E27FC236}">
                <a16:creationId xmlns:a16="http://schemas.microsoft.com/office/drawing/2014/main" id="{A18E4287-6E5A-55CD-650F-EF50E4B08F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6527" y="283709"/>
            <a:ext cx="1933575" cy="2371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2286072"/>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Tom swam at the leisure centre.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644297497"/>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Tom swam at the leisure ______.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890884908"/>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Tom swam at the leisure centre.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6982889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Friday</a:t>
            </a:r>
          </a:p>
        </p:txBody>
      </p:sp>
    </p:spTree>
    <p:extLst>
      <p:ext uri="{BB962C8B-B14F-4D97-AF65-F5344CB8AC3E}">
        <p14:creationId xmlns:p14="http://schemas.microsoft.com/office/powerpoint/2010/main" val="3377037783"/>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century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819443322"/>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century</a:t>
            </a:r>
            <a:br>
              <a:rPr lang="en-GB" dirty="0">
                <a:latin typeface="Twinkl Cursive Looped" panose="02000000000000000000" pitchFamily="2" charset="0"/>
              </a:rPr>
            </a:br>
            <a:r>
              <a:rPr lang="en-GB" dirty="0">
                <a:latin typeface="Twinkl Cursive Looped" panose="02000000000000000000" pitchFamily="2" charset="0"/>
              </a:rPr>
              <a:t>A century is 100 years.</a:t>
            </a:r>
            <a:endParaRPr lang="en-GB" i="1" dirty="0"/>
          </a:p>
        </p:txBody>
      </p:sp>
    </p:spTree>
    <p:extLst>
      <p:ext uri="{BB962C8B-B14F-4D97-AF65-F5344CB8AC3E}">
        <p14:creationId xmlns:p14="http://schemas.microsoft.com/office/powerpoint/2010/main" val="1791919835"/>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century</a:t>
            </a:r>
            <a:br>
              <a:rPr lang="en-GB" dirty="0">
                <a:latin typeface="Twinkl Cursive Looped" panose="02000000000000000000" pitchFamily="2" charset="0"/>
              </a:rPr>
            </a:br>
            <a:r>
              <a:rPr lang="en-GB" dirty="0">
                <a:latin typeface="Twinkl Cursive Looped" panose="02000000000000000000" pitchFamily="2" charset="0"/>
              </a:rPr>
              <a:t>A century is 100 years.</a:t>
            </a:r>
            <a:endParaRPr lang="en-GB" i="1" dirty="0"/>
          </a:p>
        </p:txBody>
      </p:sp>
      <p:pic>
        <p:nvPicPr>
          <p:cNvPr id="15362" name="Picture 2" descr="Free Timeline Cliparts, Download Free Timeline Cliparts png images, Free  ClipArts on Clipart Library">
            <a:extLst>
              <a:ext uri="{FF2B5EF4-FFF2-40B4-BE49-F238E27FC236}">
                <a16:creationId xmlns:a16="http://schemas.microsoft.com/office/drawing/2014/main" id="{0B7CAE37-52BC-4A81-FE6E-9D850A937A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720" y="1067480"/>
            <a:ext cx="4562475" cy="1000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168978"/>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br>
            <a:r>
              <a:rPr lang="en-GB" dirty="0">
                <a:latin typeface="Twinkl Cursive Looped" panose="02000000000000000000" pitchFamily="2" charset="0"/>
              </a:rPr>
              <a:t>A century is 100 years.</a:t>
            </a:r>
            <a:br>
              <a:rPr lang="en-GB" dirty="0"/>
            </a:br>
            <a:endParaRPr lang="en-GB" i="1" dirty="0"/>
          </a:p>
        </p:txBody>
      </p:sp>
    </p:spTree>
    <p:extLst>
      <p:ext uri="{BB962C8B-B14F-4D97-AF65-F5344CB8AC3E}">
        <p14:creationId xmlns:p14="http://schemas.microsoft.com/office/powerpoint/2010/main" val="2216809451"/>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br>
            <a:r>
              <a:rPr lang="en-GB" dirty="0">
                <a:latin typeface="Twinkl Cursive Looped" panose="02000000000000000000" pitchFamily="2" charset="0"/>
              </a:rPr>
              <a:t>A _______ is 100 years.</a:t>
            </a:r>
            <a:br>
              <a:rPr lang="en-GB" dirty="0"/>
            </a:br>
            <a:endParaRPr lang="en-GB" i="1" dirty="0"/>
          </a:p>
        </p:txBody>
      </p:sp>
    </p:spTree>
    <p:extLst>
      <p:ext uri="{BB962C8B-B14F-4D97-AF65-F5344CB8AC3E}">
        <p14:creationId xmlns:p14="http://schemas.microsoft.com/office/powerpoint/2010/main" val="253645025"/>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br>
            <a:r>
              <a:rPr lang="en-GB" dirty="0">
                <a:latin typeface="Twinkl Cursive Looped" panose="02000000000000000000" pitchFamily="2" charset="0"/>
              </a:rPr>
              <a:t>A century is 100 years.</a:t>
            </a:r>
            <a:br>
              <a:rPr lang="en-GB" dirty="0"/>
            </a:br>
            <a:endParaRPr lang="en-GB" i="1" dirty="0"/>
          </a:p>
        </p:txBody>
      </p:sp>
    </p:spTree>
    <p:extLst>
      <p:ext uri="{BB962C8B-B14F-4D97-AF65-F5344CB8AC3E}">
        <p14:creationId xmlns:p14="http://schemas.microsoft.com/office/powerpoint/2010/main" val="2955072544"/>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192290628"/>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627521115"/>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538843" y="1322614"/>
            <a:ext cx="10711543"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Over the last century the world has been getting warmer. The world is not beyond disrepair, but scientists have discovered this increase will continue.  Floods and storms are becoming harder to predict and this climate change is seen by some as a disgrace.  However, others disbelieve that climate change is real.  They disapprove of scientists telling what to do to reduce the impact they have in creating climate change.  Scientists believe that fossil fuel burning should be discontinued. </a:t>
            </a:r>
          </a:p>
        </p:txBody>
      </p:sp>
    </p:spTree>
    <p:extLst>
      <p:ext uri="{BB962C8B-B14F-4D97-AF65-F5344CB8AC3E}">
        <p14:creationId xmlns:p14="http://schemas.microsoft.com/office/powerpoint/2010/main" val="341255887"/>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538843" y="1322614"/>
            <a:ext cx="10711543"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Over the last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century</a:t>
            </a:r>
            <a:r>
              <a:rPr lang="en-GB" sz="4000" dirty="0">
                <a:solidFill>
                  <a:srgbClr val="000000"/>
                </a:solidFill>
                <a:effectLst/>
                <a:latin typeface="Twinkl Cursive Looped" panose="02000000000000000000" pitchFamily="2" charset="0"/>
                <a:ea typeface="Times New Roman" panose="02020603050405020304" pitchFamily="18" charset="0"/>
              </a:rPr>
              <a:t> the world has been getting warmer. The world is not beyond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disrepair</a:t>
            </a:r>
            <a:r>
              <a:rPr lang="en-GB" sz="4000" dirty="0">
                <a:solidFill>
                  <a:srgbClr val="000000"/>
                </a:solidFill>
                <a:effectLst/>
                <a:latin typeface="Twinkl Cursive Looped" panose="02000000000000000000" pitchFamily="2" charset="0"/>
                <a:ea typeface="Times New Roman" panose="02020603050405020304" pitchFamily="18" charset="0"/>
              </a:rPr>
              <a:t>, but scientists have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discovered</a:t>
            </a:r>
            <a:r>
              <a:rPr lang="en-GB" sz="4000" dirty="0">
                <a:solidFill>
                  <a:srgbClr val="000000"/>
                </a:solidFill>
                <a:effectLst/>
                <a:latin typeface="Twinkl Cursive Looped" panose="02000000000000000000" pitchFamily="2" charset="0"/>
                <a:ea typeface="Times New Roman" panose="02020603050405020304" pitchFamily="18" charset="0"/>
              </a:rPr>
              <a:t> this increase will continue.  Floods and storms are becoming harder to predict and this climate change is seen by some as a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disgrace</a:t>
            </a:r>
            <a:r>
              <a:rPr lang="en-GB" sz="4000" dirty="0">
                <a:solidFill>
                  <a:srgbClr val="000000"/>
                </a:solidFill>
                <a:effectLst/>
                <a:latin typeface="Twinkl Cursive Looped" panose="02000000000000000000" pitchFamily="2" charset="0"/>
                <a:ea typeface="Times New Roman" panose="02020603050405020304" pitchFamily="18" charset="0"/>
              </a:rPr>
              <a:t>.  However, others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disbelieve</a:t>
            </a:r>
            <a:r>
              <a:rPr lang="en-GB" sz="4000" dirty="0">
                <a:solidFill>
                  <a:srgbClr val="000000"/>
                </a:solidFill>
                <a:effectLst/>
                <a:latin typeface="Twinkl Cursive Looped" panose="02000000000000000000" pitchFamily="2" charset="0"/>
                <a:ea typeface="Times New Roman" panose="02020603050405020304" pitchFamily="18" charset="0"/>
              </a:rPr>
              <a:t> that climate change is real.  They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disapprove</a:t>
            </a:r>
            <a:r>
              <a:rPr lang="en-GB" sz="4000" dirty="0">
                <a:solidFill>
                  <a:srgbClr val="000000"/>
                </a:solidFill>
                <a:effectLst/>
                <a:latin typeface="Twinkl Cursive Looped" panose="02000000000000000000" pitchFamily="2" charset="0"/>
                <a:ea typeface="Times New Roman" panose="02020603050405020304" pitchFamily="18" charset="0"/>
              </a:rPr>
              <a:t> of scientists telling what to do to reduce the impact they have in creating climate change.  Scientists believe that fossil fuel burning should be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discontinued</a:t>
            </a:r>
            <a:r>
              <a:rPr lang="en-GB" sz="4000" dirty="0">
                <a:solidFill>
                  <a:srgbClr val="000000"/>
                </a:solidFill>
                <a:effectLst/>
                <a:latin typeface="Twinkl Cursive Looped" panose="02000000000000000000" pitchFamily="2" charset="0"/>
                <a:ea typeface="Times New Roman" panose="02020603050405020304" pitchFamily="18" charset="0"/>
              </a:rPr>
              <a:t>. </a:t>
            </a:r>
          </a:p>
        </p:txBody>
      </p:sp>
    </p:spTree>
    <p:extLst>
      <p:ext uri="{BB962C8B-B14F-4D97-AF65-F5344CB8AC3E}">
        <p14:creationId xmlns:p14="http://schemas.microsoft.com/office/powerpoint/2010/main" val="35643122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Friday</a:t>
            </a:r>
          </a:p>
        </p:txBody>
      </p:sp>
      <p:pic>
        <p:nvPicPr>
          <p:cNvPr id="6146" name="Picture 2" descr="✓ monday clipart free vector eps, cdr, ai, svg vector illustration graphic  art">
            <a:extLst>
              <a:ext uri="{FF2B5EF4-FFF2-40B4-BE49-F238E27FC236}">
                <a16:creationId xmlns:a16="http://schemas.microsoft.com/office/drawing/2014/main" id="{BFE12525-A618-0E8D-CF24-1A507C0B540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372" t="27004" b="44774"/>
          <a:stretch/>
        </p:blipFill>
        <p:spPr bwMode="auto">
          <a:xfrm>
            <a:off x="316363" y="963386"/>
            <a:ext cx="3224898" cy="979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024018"/>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762322037"/>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lstStyle/>
          <a:p>
            <a:r>
              <a:rPr lang="en-GB" sz="6000" dirty="0">
                <a:solidFill>
                  <a:srgbClr val="000000"/>
                </a:solidFill>
                <a:effectLst/>
                <a:latin typeface="Twinkl Cursive Looped" panose="02000000000000000000" pitchFamily="2" charset="0"/>
                <a:ea typeface="Times New Roman" panose="02020603050405020304" pitchFamily="18" charset="0"/>
              </a:rPr>
              <a:t>However, others disbelieve that climate change is real.</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1998936987"/>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3  - Autumn 2</a:t>
            </a:r>
          </a:p>
          <a:p>
            <a:r>
              <a:rPr lang="en-GB" sz="7200" dirty="0">
                <a:latin typeface="Twinkl Cursive Looped" panose="02000000000000000000" pitchFamily="2" charset="0"/>
              </a:rPr>
              <a:t>Week 2 - Thursday</a:t>
            </a:r>
          </a:p>
          <a:p>
            <a:endParaRPr lang="en-GB" sz="7200" dirty="0"/>
          </a:p>
        </p:txBody>
      </p:sp>
    </p:spTree>
    <p:extLst>
      <p:ext uri="{BB962C8B-B14F-4D97-AF65-F5344CB8AC3E}">
        <p14:creationId xmlns:p14="http://schemas.microsoft.com/office/powerpoint/2010/main" val="1219761775"/>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3">
            <a:extLst>
              <a:ext uri="{FF2B5EF4-FFF2-40B4-BE49-F238E27FC236}">
                <a16:creationId xmlns:a16="http://schemas.microsoft.com/office/drawing/2014/main" id="{5CB90065-B71E-0E29-BBAA-6BE2010DA7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998" t="6383" r="6899" b="5950"/>
          <a:stretch/>
        </p:blipFill>
        <p:spPr bwMode="auto">
          <a:xfrm>
            <a:off x="446314" y="299171"/>
            <a:ext cx="11299371" cy="6558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1469588"/>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2447095266"/>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3109729390"/>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group</a:t>
            </a:r>
          </a:p>
        </p:txBody>
      </p:sp>
    </p:spTree>
    <p:extLst>
      <p:ext uri="{BB962C8B-B14F-4D97-AF65-F5344CB8AC3E}">
        <p14:creationId xmlns:p14="http://schemas.microsoft.com/office/powerpoint/2010/main" val="149205206"/>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group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a number of people or things together</a:t>
            </a:r>
          </a:p>
        </p:txBody>
      </p:sp>
    </p:spTree>
    <p:extLst>
      <p:ext uri="{BB962C8B-B14F-4D97-AF65-F5344CB8AC3E}">
        <p14:creationId xmlns:p14="http://schemas.microsoft.com/office/powerpoint/2010/main" val="1733697276"/>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group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a:t>
            </a:r>
            <a:r>
              <a:rPr lang="en-GB" dirty="0">
                <a:highlight>
                  <a:srgbClr val="FFFF00"/>
                </a:highlight>
                <a:latin typeface="Twinkl Cursive Looped" panose="02000000000000000000" pitchFamily="2" charset="0"/>
              </a:rPr>
              <a:t>group</a:t>
            </a:r>
            <a:r>
              <a:rPr lang="en-GB" dirty="0">
                <a:latin typeface="Twinkl Cursive Looped" panose="02000000000000000000" pitchFamily="2" charset="0"/>
              </a:rPr>
              <a:t> were excited to read together.  </a:t>
            </a:r>
          </a:p>
        </p:txBody>
      </p:sp>
      <p:pic>
        <p:nvPicPr>
          <p:cNvPr id="9218" name="Picture 2" descr="Friendly Clipart Group Child - Clip Art Reading Groups, HD Png Download ,  Transparent Png Image - PNGitem">
            <a:extLst>
              <a:ext uri="{FF2B5EF4-FFF2-40B4-BE49-F238E27FC236}">
                <a16:creationId xmlns:a16="http://schemas.microsoft.com/office/drawing/2014/main" id="{482074CF-3713-3E89-08C9-445406BC0E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289" y="713695"/>
            <a:ext cx="2838450" cy="160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382268"/>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33984217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Saturday</a:t>
            </a:r>
          </a:p>
        </p:txBody>
      </p:sp>
    </p:spTree>
    <p:extLst>
      <p:ext uri="{BB962C8B-B14F-4D97-AF65-F5344CB8AC3E}">
        <p14:creationId xmlns:p14="http://schemas.microsoft.com/office/powerpoint/2010/main" val="2071292637"/>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heard</a:t>
            </a:r>
          </a:p>
        </p:txBody>
      </p:sp>
    </p:spTree>
    <p:extLst>
      <p:ext uri="{BB962C8B-B14F-4D97-AF65-F5344CB8AC3E}">
        <p14:creationId xmlns:p14="http://schemas.microsoft.com/office/powerpoint/2010/main" val="3676649655"/>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heard</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used ears to perceive sounds</a:t>
            </a:r>
          </a:p>
        </p:txBody>
      </p:sp>
    </p:spTree>
    <p:extLst>
      <p:ext uri="{BB962C8B-B14F-4D97-AF65-F5344CB8AC3E}">
        <p14:creationId xmlns:p14="http://schemas.microsoft.com/office/powerpoint/2010/main" val="4039872785"/>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heard</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audience </a:t>
            </a:r>
            <a:r>
              <a:rPr lang="en-GB" dirty="0">
                <a:highlight>
                  <a:srgbClr val="FFFF00"/>
                </a:highlight>
                <a:latin typeface="Twinkl Cursive Looped" panose="02000000000000000000" pitchFamily="2" charset="0"/>
              </a:rPr>
              <a:t>heard</a:t>
            </a:r>
            <a:r>
              <a:rPr lang="en-GB" dirty="0">
                <a:latin typeface="Twinkl Cursive Looped" panose="02000000000000000000" pitchFamily="2" charset="0"/>
              </a:rPr>
              <a:t> a beautiful song.  </a:t>
            </a:r>
          </a:p>
        </p:txBody>
      </p:sp>
      <p:pic>
        <p:nvPicPr>
          <p:cNvPr id="10242" name="Picture 2" descr="Line Art,line,coloring Book,symbol,ear - Hear Black And White Clipart  Transparent Background, HD Png Download , Transparent Png Image - PNGitem">
            <a:extLst>
              <a:ext uri="{FF2B5EF4-FFF2-40B4-BE49-F238E27FC236}">
                <a16:creationId xmlns:a16="http://schemas.microsoft.com/office/drawing/2014/main" id="{2878338B-C735-BEC3-0B41-E045609C9D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282" y="426584"/>
            <a:ext cx="2190750" cy="2085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817278"/>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Days of the week</a:t>
            </a:r>
          </a:p>
        </p:txBody>
      </p:sp>
    </p:spTree>
    <p:extLst>
      <p:ext uri="{BB962C8B-B14F-4D97-AF65-F5344CB8AC3E}">
        <p14:creationId xmlns:p14="http://schemas.microsoft.com/office/powerpoint/2010/main" val="4210289873"/>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Monday</a:t>
            </a:r>
          </a:p>
        </p:txBody>
      </p:sp>
    </p:spTree>
    <p:extLst>
      <p:ext uri="{BB962C8B-B14F-4D97-AF65-F5344CB8AC3E}">
        <p14:creationId xmlns:p14="http://schemas.microsoft.com/office/powerpoint/2010/main" val="2633895259"/>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Monday</a:t>
            </a:r>
          </a:p>
        </p:txBody>
      </p:sp>
      <p:pic>
        <p:nvPicPr>
          <p:cNvPr id="2050" name="Picture 2" descr="✓ monday clipart free vector eps, cdr, ai, svg vector illustration graphic  art">
            <a:extLst>
              <a:ext uri="{FF2B5EF4-FFF2-40B4-BE49-F238E27FC236}">
                <a16:creationId xmlns:a16="http://schemas.microsoft.com/office/drawing/2014/main" id="{2B51CF9A-69B8-EDB7-AC76-F401B31234A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0272" b="71951"/>
          <a:stretch/>
        </p:blipFill>
        <p:spPr bwMode="auto">
          <a:xfrm>
            <a:off x="831851" y="721178"/>
            <a:ext cx="4109548" cy="1238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7823652"/>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Tuesday</a:t>
            </a:r>
          </a:p>
        </p:txBody>
      </p:sp>
    </p:spTree>
    <p:extLst>
      <p:ext uri="{BB962C8B-B14F-4D97-AF65-F5344CB8AC3E}">
        <p14:creationId xmlns:p14="http://schemas.microsoft.com/office/powerpoint/2010/main" val="3667786720"/>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Tuesday</a:t>
            </a:r>
          </a:p>
        </p:txBody>
      </p:sp>
      <p:pic>
        <p:nvPicPr>
          <p:cNvPr id="3074" name="Picture 2" descr="✓ monday clipart free vector eps, cdr, ai, svg vector illustration graphic  art">
            <a:extLst>
              <a:ext uri="{FF2B5EF4-FFF2-40B4-BE49-F238E27FC236}">
                <a16:creationId xmlns:a16="http://schemas.microsoft.com/office/drawing/2014/main" id="{02A060A6-8EDD-CEBA-CF39-596332FC1BC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7003" r="48511" b="47379"/>
          <a:stretch/>
        </p:blipFill>
        <p:spPr bwMode="auto">
          <a:xfrm>
            <a:off x="584428" y="1224644"/>
            <a:ext cx="3624668" cy="963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361278"/>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Wednesday</a:t>
            </a:r>
          </a:p>
        </p:txBody>
      </p:sp>
    </p:spTree>
    <p:extLst>
      <p:ext uri="{BB962C8B-B14F-4D97-AF65-F5344CB8AC3E}">
        <p14:creationId xmlns:p14="http://schemas.microsoft.com/office/powerpoint/2010/main" val="429493334"/>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Wednesday</a:t>
            </a:r>
          </a:p>
        </p:txBody>
      </p:sp>
      <p:pic>
        <p:nvPicPr>
          <p:cNvPr id="4098" name="Picture 2" descr="✓ monday clipart free vector eps, cdr, ai, svg vector illustration graphic  art">
            <a:extLst>
              <a:ext uri="{FF2B5EF4-FFF2-40B4-BE49-F238E27FC236}">
                <a16:creationId xmlns:a16="http://schemas.microsoft.com/office/drawing/2014/main" id="{885B551F-DD0D-6D60-A97A-103523E1EC3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t="53491" r="49598" b="25342"/>
          <a:stretch/>
        </p:blipFill>
        <p:spPr bwMode="auto">
          <a:xfrm>
            <a:off x="600757" y="1469572"/>
            <a:ext cx="3056844"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1464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Saturday</a:t>
            </a:r>
          </a:p>
        </p:txBody>
      </p:sp>
      <p:pic>
        <p:nvPicPr>
          <p:cNvPr id="7170" name="Picture 2" descr="✓ monday clipart free vector eps, cdr, ai, svg vector illustration graphic  art">
            <a:extLst>
              <a:ext uri="{FF2B5EF4-FFF2-40B4-BE49-F238E27FC236}">
                <a16:creationId xmlns:a16="http://schemas.microsoft.com/office/drawing/2014/main" id="{95F69133-E18F-E56C-9F1D-1BAC770E551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256" t="52091" b="22822"/>
          <a:stretch/>
        </p:blipFill>
        <p:spPr bwMode="auto">
          <a:xfrm>
            <a:off x="355409" y="1338942"/>
            <a:ext cx="3153193" cy="832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9715845"/>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Thursday</a:t>
            </a:r>
          </a:p>
        </p:txBody>
      </p:sp>
    </p:spTree>
    <p:extLst>
      <p:ext uri="{BB962C8B-B14F-4D97-AF65-F5344CB8AC3E}">
        <p14:creationId xmlns:p14="http://schemas.microsoft.com/office/powerpoint/2010/main" val="3910308059"/>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Thursday</a:t>
            </a:r>
          </a:p>
        </p:txBody>
      </p:sp>
      <p:pic>
        <p:nvPicPr>
          <p:cNvPr id="5122" name="Picture 2" descr="✓ monday clipart free vector eps, cdr, ai, svg vector illustration graphic  art">
            <a:extLst>
              <a:ext uri="{FF2B5EF4-FFF2-40B4-BE49-F238E27FC236}">
                <a16:creationId xmlns:a16="http://schemas.microsoft.com/office/drawing/2014/main" id="{D549346A-C723-065C-08D5-E6C0A04DE22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1404" b="69861"/>
          <a:stretch/>
        </p:blipFill>
        <p:spPr bwMode="auto">
          <a:xfrm>
            <a:off x="215750" y="606879"/>
            <a:ext cx="3540275" cy="1172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530463"/>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Friday</a:t>
            </a:r>
          </a:p>
        </p:txBody>
      </p:sp>
    </p:spTree>
    <p:extLst>
      <p:ext uri="{BB962C8B-B14F-4D97-AF65-F5344CB8AC3E}">
        <p14:creationId xmlns:p14="http://schemas.microsoft.com/office/powerpoint/2010/main" val="501777317"/>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Friday</a:t>
            </a:r>
          </a:p>
        </p:txBody>
      </p:sp>
      <p:pic>
        <p:nvPicPr>
          <p:cNvPr id="6146" name="Picture 2" descr="✓ monday clipart free vector eps, cdr, ai, svg vector illustration graphic  art">
            <a:extLst>
              <a:ext uri="{FF2B5EF4-FFF2-40B4-BE49-F238E27FC236}">
                <a16:creationId xmlns:a16="http://schemas.microsoft.com/office/drawing/2014/main" id="{BFE12525-A618-0E8D-CF24-1A507C0B540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372" t="27004" b="44774"/>
          <a:stretch/>
        </p:blipFill>
        <p:spPr bwMode="auto">
          <a:xfrm>
            <a:off x="316363" y="963386"/>
            <a:ext cx="3224898" cy="979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1325110"/>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Saturday</a:t>
            </a:r>
          </a:p>
        </p:txBody>
      </p:sp>
    </p:spTree>
    <p:extLst>
      <p:ext uri="{BB962C8B-B14F-4D97-AF65-F5344CB8AC3E}">
        <p14:creationId xmlns:p14="http://schemas.microsoft.com/office/powerpoint/2010/main" val="2542495152"/>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Saturday</a:t>
            </a:r>
          </a:p>
        </p:txBody>
      </p:sp>
      <p:pic>
        <p:nvPicPr>
          <p:cNvPr id="7170" name="Picture 2" descr="✓ monday clipart free vector eps, cdr, ai, svg vector illustration graphic  art">
            <a:extLst>
              <a:ext uri="{FF2B5EF4-FFF2-40B4-BE49-F238E27FC236}">
                <a16:creationId xmlns:a16="http://schemas.microsoft.com/office/drawing/2014/main" id="{95F69133-E18F-E56C-9F1D-1BAC770E551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256" t="52091" b="22822"/>
          <a:stretch/>
        </p:blipFill>
        <p:spPr bwMode="auto">
          <a:xfrm>
            <a:off x="355409" y="1338942"/>
            <a:ext cx="3153193" cy="832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101778"/>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Sunday</a:t>
            </a:r>
          </a:p>
        </p:txBody>
      </p:sp>
    </p:spTree>
    <p:extLst>
      <p:ext uri="{BB962C8B-B14F-4D97-AF65-F5344CB8AC3E}">
        <p14:creationId xmlns:p14="http://schemas.microsoft.com/office/powerpoint/2010/main" val="4136526303"/>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Sunday</a:t>
            </a:r>
          </a:p>
        </p:txBody>
      </p:sp>
      <p:pic>
        <p:nvPicPr>
          <p:cNvPr id="8194" name="Picture 2" descr="✓ monday clipart free vector eps, cdr, ai, svg vector illustration graphic  art">
            <a:extLst>
              <a:ext uri="{FF2B5EF4-FFF2-40B4-BE49-F238E27FC236}">
                <a16:creationId xmlns:a16="http://schemas.microsoft.com/office/drawing/2014/main" id="{7C7083E2-DC53-E61A-ABAF-4F567C83BD3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335" t="76133" r="22824" b="-175"/>
          <a:stretch/>
        </p:blipFill>
        <p:spPr bwMode="auto">
          <a:xfrm>
            <a:off x="538843" y="1065927"/>
            <a:ext cx="4310743" cy="991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752244"/>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3918463885"/>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prefix </a:t>
            </a:r>
            <a:br>
              <a:rPr lang="en-GB" dirty="0">
                <a:latin typeface="Twinkl Cursive Looped" panose="02000000000000000000" pitchFamily="2" charset="0"/>
              </a:rPr>
            </a:br>
            <a:r>
              <a:rPr lang="en-GB" dirty="0">
                <a:latin typeface="Twinkl Cursive Looped" panose="02000000000000000000" pitchFamily="2" charset="0"/>
              </a:rPr>
              <a:t>dis-</a:t>
            </a:r>
          </a:p>
        </p:txBody>
      </p:sp>
    </p:spTree>
    <p:extLst>
      <p:ext uri="{BB962C8B-B14F-4D97-AF65-F5344CB8AC3E}">
        <p14:creationId xmlns:p14="http://schemas.microsoft.com/office/powerpoint/2010/main" val="11288546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Sunday</a:t>
            </a:r>
          </a:p>
        </p:txBody>
      </p:sp>
    </p:spTree>
    <p:extLst>
      <p:ext uri="{BB962C8B-B14F-4D97-AF65-F5344CB8AC3E}">
        <p14:creationId xmlns:p14="http://schemas.microsoft.com/office/powerpoint/2010/main" val="1580848608"/>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highlight>
                  <a:srgbClr val="FFFF00"/>
                </a:highlight>
                <a:latin typeface="Twinkl Cursive Looped" panose="02000000000000000000" pitchFamily="2" charset="0"/>
              </a:rPr>
              <a:t>dis-</a:t>
            </a:r>
            <a:br>
              <a:rPr lang="en-GB" dirty="0">
                <a:highlight>
                  <a:srgbClr val="FFFF00"/>
                </a:highlight>
                <a:latin typeface="Twinkl Cursive Looped" panose="02000000000000000000" pitchFamily="2" charset="0"/>
              </a:rPr>
            </a:br>
            <a:br>
              <a:rPr lang="en-GB" dirty="0">
                <a:highlight>
                  <a:srgbClr val="FFFF00"/>
                </a:highlight>
                <a:latin typeface="Twinkl Cursive Looped" panose="02000000000000000000" pitchFamily="2" charset="0"/>
              </a:rPr>
            </a:br>
            <a:r>
              <a:rPr lang="en-GB" dirty="0">
                <a:latin typeface="Twinkl Cursive Looped" panose="02000000000000000000" pitchFamily="2" charset="0"/>
              </a:rPr>
              <a:t>NOT</a:t>
            </a:r>
            <a:br>
              <a:rPr lang="en-GB" dirty="0">
                <a:highlight>
                  <a:srgbClr val="FFFF00"/>
                </a:highlight>
                <a:latin typeface="Twinkl Cursive Looped" panose="02000000000000000000" pitchFamily="2" charset="0"/>
              </a:rPr>
            </a:br>
            <a:r>
              <a:rPr lang="en-GB" dirty="0">
                <a:highlight>
                  <a:srgbClr val="FFFF00"/>
                </a:highlight>
                <a:latin typeface="Twinkl Cursive Looped" panose="02000000000000000000" pitchFamily="2" charset="0"/>
              </a:rPr>
              <a:t> </a:t>
            </a:r>
            <a:endParaRPr lang="en-GB" dirty="0">
              <a:highlight>
                <a:srgbClr val="00FF00"/>
              </a:highlight>
              <a:latin typeface="Twinkl Cursive Looped" panose="02000000000000000000" pitchFamily="2" charset="0"/>
            </a:endParaRPr>
          </a:p>
        </p:txBody>
      </p:sp>
    </p:spTree>
    <p:extLst>
      <p:ext uri="{BB962C8B-B14F-4D97-AF65-F5344CB8AC3E}">
        <p14:creationId xmlns:p14="http://schemas.microsoft.com/office/powerpoint/2010/main" val="3904502508"/>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prefixes un–,  dis– and mis–</a:t>
            </a:r>
            <a:br>
              <a:rPr lang="en-GB" dirty="0">
                <a:latin typeface="Twinkl Cursive Looped" panose="02000000000000000000" pitchFamily="2" charset="0"/>
              </a:rPr>
            </a:br>
            <a:r>
              <a:rPr lang="en-GB" dirty="0">
                <a:latin typeface="Twinkl Cursive Looped" panose="02000000000000000000" pitchFamily="2" charset="0"/>
              </a:rPr>
              <a:t>have negative meanings.</a:t>
            </a:r>
            <a:br>
              <a:rPr lang="en-GB" dirty="0">
                <a:highlight>
                  <a:srgbClr val="FFFF00"/>
                </a:highlight>
                <a:latin typeface="Twinkl Cursive Looped" panose="02000000000000000000" pitchFamily="2" charset="0"/>
              </a:rPr>
            </a:br>
            <a:r>
              <a:rPr lang="en-GB" dirty="0">
                <a:highlight>
                  <a:srgbClr val="FFFF00"/>
                </a:highlight>
                <a:latin typeface="Twinkl Cursive Looped" panose="02000000000000000000" pitchFamily="2" charset="0"/>
              </a:rPr>
              <a:t> </a:t>
            </a:r>
            <a:endParaRPr lang="en-GB" dirty="0">
              <a:highlight>
                <a:srgbClr val="00FF00"/>
              </a:highlight>
              <a:latin typeface="Twinkl Cursive Looped" panose="02000000000000000000" pitchFamily="2" charset="0"/>
            </a:endParaRPr>
          </a:p>
        </p:txBody>
      </p:sp>
    </p:spTree>
    <p:extLst>
      <p:ext uri="{BB962C8B-B14F-4D97-AF65-F5344CB8AC3E}">
        <p14:creationId xmlns:p14="http://schemas.microsoft.com/office/powerpoint/2010/main" val="2589562054"/>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158510"/>
            <a:ext cx="10515600" cy="1481650"/>
          </a:xfrm>
        </p:spPr>
        <p:txBody>
          <a:bodyPr>
            <a:normAutofit fontScale="90000"/>
          </a:bodyPr>
          <a:lstStyle/>
          <a:p>
            <a:pPr algn="ctr"/>
            <a:r>
              <a:rPr lang="en-GB" dirty="0">
                <a:latin typeface="Twinkl Cursive Looped" panose="02000000000000000000" pitchFamily="2" charset="0"/>
              </a:rPr>
              <a:t>The prefixes un–,  dis– and mis–</a:t>
            </a:r>
            <a:br>
              <a:rPr lang="en-GB" dirty="0">
                <a:latin typeface="Twinkl Cursive Looped" panose="02000000000000000000" pitchFamily="2" charset="0"/>
              </a:rPr>
            </a:br>
            <a:r>
              <a:rPr lang="en-GB" dirty="0">
                <a:latin typeface="Twinkl Cursive Looped" panose="02000000000000000000" pitchFamily="2" charset="0"/>
              </a:rPr>
              <a:t>have negative meanings.</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NOT</a:t>
            </a:r>
            <a:br>
              <a:rPr lang="en-GB" dirty="0">
                <a:highlight>
                  <a:srgbClr val="FFFF00"/>
                </a:highlight>
                <a:latin typeface="Twinkl Cursive Looped" panose="02000000000000000000" pitchFamily="2" charset="0"/>
              </a:rPr>
            </a:br>
            <a:r>
              <a:rPr lang="en-GB" dirty="0">
                <a:highlight>
                  <a:srgbClr val="FFFF00"/>
                </a:highlight>
                <a:latin typeface="Twinkl Cursive Looped" panose="02000000000000000000" pitchFamily="2" charset="0"/>
              </a:rPr>
              <a:t> </a:t>
            </a:r>
            <a:endParaRPr lang="en-GB" dirty="0">
              <a:highlight>
                <a:srgbClr val="00FF00"/>
              </a:highlight>
              <a:latin typeface="Twinkl Cursive Looped" panose="02000000000000000000" pitchFamily="2" charset="0"/>
            </a:endParaRPr>
          </a:p>
        </p:txBody>
      </p:sp>
    </p:spTree>
    <p:extLst>
      <p:ext uri="{BB962C8B-B14F-4D97-AF65-F5344CB8AC3E}">
        <p14:creationId xmlns:p14="http://schemas.microsoft.com/office/powerpoint/2010/main" val="532332400"/>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03250" y="2688175"/>
            <a:ext cx="10515600" cy="1481650"/>
          </a:xfrm>
        </p:spPr>
        <p:txBody>
          <a:bodyPr>
            <a:normAutofit fontScale="90000"/>
          </a:bodyPr>
          <a:lstStyle/>
          <a:p>
            <a:pPr algn="ctr"/>
            <a:r>
              <a:rPr lang="en-GB" dirty="0">
                <a:latin typeface="Twinkl Cursive Looped" panose="02000000000000000000" pitchFamily="2" charset="0"/>
              </a:rPr>
              <a:t>Most prefixes are added to the</a:t>
            </a:r>
            <a:br>
              <a:rPr lang="en-GB" dirty="0">
                <a:latin typeface="Twinkl Cursive Looped" panose="02000000000000000000" pitchFamily="2" charset="0"/>
              </a:rPr>
            </a:br>
            <a:r>
              <a:rPr lang="en-GB" dirty="0">
                <a:latin typeface="Twinkl Cursive Looped" panose="02000000000000000000" pitchFamily="2" charset="0"/>
              </a:rPr>
              <a:t>beginning of root words without any changes in spelling,</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612589850"/>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discontinue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664488465"/>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discontinue</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4166961" y="3698305"/>
            <a:ext cx="1008289"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15907067"/>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disgrace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63288670"/>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disgrace</a:t>
            </a:r>
            <a:r>
              <a:rPr lang="en-GB" dirty="0"/>
              <a:t> </a:t>
            </a:r>
            <a:r>
              <a:rPr lang="en-GB" dirty="0">
                <a:solidFill>
                  <a:schemeClr val="bg1"/>
                </a:solidFill>
              </a:rPr>
              <a:t>n</a:t>
            </a:r>
            <a:endParaRPr lang="en-GB" i="1" dirty="0">
              <a:solidFill>
                <a:schemeClr val="bg1"/>
              </a:solidFill>
            </a:endParaRPr>
          </a:p>
        </p:txBody>
      </p:sp>
      <p:sp>
        <p:nvSpPr>
          <p:cNvPr id="3" name="Rectangle 2">
            <a:extLst>
              <a:ext uri="{FF2B5EF4-FFF2-40B4-BE49-F238E27FC236}">
                <a16:creationId xmlns:a16="http://schemas.microsoft.com/office/drawing/2014/main" id="{B8ADA5B7-6E68-4607-8157-D542A9E80543}"/>
              </a:ext>
            </a:extLst>
          </p:cNvPr>
          <p:cNvSpPr/>
          <p:nvPr/>
        </p:nvSpPr>
        <p:spPr>
          <a:xfrm>
            <a:off x="4457701" y="3657601"/>
            <a:ext cx="1045028" cy="76220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98658919"/>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disrepair</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870873644"/>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disrepair</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8423529B-2619-4C00-BACD-5C5E084218E0}"/>
              </a:ext>
            </a:extLst>
          </p:cNvPr>
          <p:cNvSpPr/>
          <p:nvPr/>
        </p:nvSpPr>
        <p:spPr>
          <a:xfrm>
            <a:off x="4519998" y="3657601"/>
            <a:ext cx="1064373" cy="76116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67580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Sunday</a:t>
            </a:r>
          </a:p>
        </p:txBody>
      </p:sp>
      <p:pic>
        <p:nvPicPr>
          <p:cNvPr id="8194" name="Picture 2" descr="✓ monday clipart free vector eps, cdr, ai, svg vector illustration graphic  art">
            <a:extLst>
              <a:ext uri="{FF2B5EF4-FFF2-40B4-BE49-F238E27FC236}">
                <a16:creationId xmlns:a16="http://schemas.microsoft.com/office/drawing/2014/main" id="{7C7083E2-DC53-E61A-ABAF-4F567C83BD3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335" t="76133" r="22824" b="-175"/>
          <a:stretch/>
        </p:blipFill>
        <p:spPr bwMode="auto">
          <a:xfrm>
            <a:off x="538843" y="1065927"/>
            <a:ext cx="4310743" cy="991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541981"/>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discontinue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959344344"/>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discontinue</a:t>
            </a:r>
            <a:br>
              <a:rPr lang="en-GB" dirty="0">
                <a:latin typeface="Twinkl Cursive Looped" panose="02000000000000000000" pitchFamily="2" charset="0"/>
              </a:rPr>
            </a:br>
            <a:r>
              <a:rPr lang="en-GB" dirty="0">
                <a:latin typeface="Twinkl Cursive Looped" panose="02000000000000000000" pitchFamily="2" charset="0"/>
              </a:rPr>
              <a:t>dis + continue = discontinue</a:t>
            </a:r>
            <a:endParaRPr lang="en-GB" i="1" dirty="0">
              <a:latin typeface="Twinkl Cursive Looped" panose="02000000000000000000" pitchFamily="2" charset="0"/>
            </a:endParaRPr>
          </a:p>
        </p:txBody>
      </p:sp>
      <p:pic>
        <p:nvPicPr>
          <p:cNvPr id="21506" name="Picture 2" descr="Stop Sign Clip Art, PNG, 1024x1024px, Watercolor, Cartoon, Flower, Frame,  Heart Download Free">
            <a:extLst>
              <a:ext uri="{FF2B5EF4-FFF2-40B4-BE49-F238E27FC236}">
                <a16:creationId xmlns:a16="http://schemas.microsoft.com/office/drawing/2014/main" id="{15A1F0CE-0C89-2CD7-9F43-401C21CCB1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549728"/>
            <a:ext cx="21336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202577"/>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044211"/>
            <a:ext cx="10515600" cy="1481650"/>
          </a:xfrm>
        </p:spPr>
        <p:txBody>
          <a:bodyPr>
            <a:normAutofit fontScale="90000"/>
          </a:bodyPr>
          <a:lstStyle/>
          <a:p>
            <a:pPr algn="ctr"/>
            <a:r>
              <a:rPr lang="en-GB" dirty="0">
                <a:latin typeface="Twinkl Cursive Looped" panose="02000000000000000000" pitchFamily="2" charset="0"/>
              </a:rPr>
              <a:t>discontinue</a:t>
            </a:r>
            <a:br>
              <a:rPr lang="en-GB" dirty="0">
                <a:latin typeface="Twinkl Cursive Looped" panose="02000000000000000000" pitchFamily="2" charset="0"/>
              </a:rPr>
            </a:br>
            <a:r>
              <a:rPr lang="en-GB" dirty="0">
                <a:latin typeface="Twinkl Cursive Looped" panose="02000000000000000000" pitchFamily="2" charset="0"/>
              </a:rPr>
              <a:t>dis + continue = discontinue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(verb)</a:t>
            </a:r>
            <a:br>
              <a:rPr lang="en-GB" dirty="0">
                <a:latin typeface="Twinkl Cursive Looped" panose="02000000000000000000" pitchFamily="2" charset="0"/>
              </a:rPr>
            </a:br>
            <a:r>
              <a:rPr lang="en-GB" dirty="0">
                <a:latin typeface="Twinkl Cursive Looped" panose="02000000000000000000" pitchFamily="2" charset="0"/>
              </a:rPr>
              <a:t>Definition – not continue / stop</a:t>
            </a:r>
            <a:endParaRPr lang="en-GB" i="1" dirty="0">
              <a:latin typeface="Twinkl Cursive Looped" panose="02000000000000000000" pitchFamily="2" charset="0"/>
            </a:endParaRPr>
          </a:p>
        </p:txBody>
      </p:sp>
      <p:pic>
        <p:nvPicPr>
          <p:cNvPr id="69634" name="Picture 2" descr="Stop Sign Clip Art, PNG, 1024x1024px, Watercolor, Cartoon, Flower, Frame,  Heart Download Free">
            <a:extLst>
              <a:ext uri="{FF2B5EF4-FFF2-40B4-BE49-F238E27FC236}">
                <a16:creationId xmlns:a16="http://schemas.microsoft.com/office/drawing/2014/main" id="{EC815740-2FD9-3BFD-1564-17627E2FFD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457" y="680189"/>
            <a:ext cx="21336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877014"/>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disgrace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033926702"/>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disgrace</a:t>
            </a:r>
            <a:br>
              <a:rPr lang="en-GB" dirty="0">
                <a:latin typeface="Twinkl Cursive Looped" panose="02000000000000000000" pitchFamily="2" charset="0"/>
              </a:rPr>
            </a:br>
            <a:r>
              <a:rPr lang="en-GB" dirty="0">
                <a:latin typeface="Twinkl Cursive Looped" panose="02000000000000000000" pitchFamily="2" charset="0"/>
              </a:rPr>
              <a:t>dis + grace = disgrace</a:t>
            </a:r>
            <a:endParaRPr lang="en-GB" i="1" dirty="0">
              <a:latin typeface="Twinkl Cursive Looped" panose="02000000000000000000" pitchFamily="2" charset="0"/>
            </a:endParaRPr>
          </a:p>
        </p:txBody>
      </p:sp>
      <p:pic>
        <p:nvPicPr>
          <p:cNvPr id="20482" name="Picture 2" descr="sad face clip art - Clip Art Library">
            <a:extLst>
              <a:ext uri="{FF2B5EF4-FFF2-40B4-BE49-F238E27FC236}">
                <a16:creationId xmlns:a16="http://schemas.microsoft.com/office/drawing/2014/main" id="{80AAE60D-48F8-D7E3-5986-6401079988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767" y="486455"/>
            <a:ext cx="1914525" cy="239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355407"/>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300538"/>
            <a:ext cx="10515600" cy="1481650"/>
          </a:xfrm>
        </p:spPr>
        <p:txBody>
          <a:bodyPr>
            <a:normAutofit fontScale="90000"/>
          </a:bodyPr>
          <a:lstStyle/>
          <a:p>
            <a:pPr algn="ctr"/>
            <a:r>
              <a:rPr lang="en-GB" dirty="0">
                <a:latin typeface="Twinkl Cursive Looped" panose="02000000000000000000" pitchFamily="2" charset="0"/>
              </a:rPr>
              <a:t>disgrace</a:t>
            </a:r>
            <a:br>
              <a:rPr lang="en-GB" dirty="0">
                <a:latin typeface="Twinkl Cursive Looped" panose="02000000000000000000" pitchFamily="2" charset="0"/>
              </a:rPr>
            </a:br>
            <a:r>
              <a:rPr lang="en-GB" dirty="0">
                <a:latin typeface="Twinkl Cursive Looped" panose="02000000000000000000" pitchFamily="2" charset="0"/>
              </a:rPr>
              <a:t>dis + grace = disgrace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(verb)</a:t>
            </a:r>
            <a:br>
              <a:rPr lang="en-GB" dirty="0">
                <a:latin typeface="Twinkl Cursive Looped" panose="02000000000000000000" pitchFamily="2" charset="0"/>
              </a:rPr>
            </a:br>
            <a:r>
              <a:rPr lang="en-GB" dirty="0">
                <a:latin typeface="Twinkl Cursive Looped" panose="02000000000000000000" pitchFamily="2" charset="0"/>
              </a:rPr>
              <a:t>Definition – to bring shame</a:t>
            </a:r>
            <a:endParaRPr lang="en-GB" i="1" dirty="0">
              <a:latin typeface="Twinkl Cursive Looped" panose="02000000000000000000" pitchFamily="2" charset="0"/>
            </a:endParaRPr>
          </a:p>
        </p:txBody>
      </p:sp>
      <p:pic>
        <p:nvPicPr>
          <p:cNvPr id="70658" name="Picture 2" descr="sad face clip art - Clip Art Library">
            <a:extLst>
              <a:ext uri="{FF2B5EF4-FFF2-40B4-BE49-F238E27FC236}">
                <a16:creationId xmlns:a16="http://schemas.microsoft.com/office/drawing/2014/main" id="{26AF3047-01CA-1FF1-FFC2-9CC4E78079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767" y="437470"/>
            <a:ext cx="1914525" cy="239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593612"/>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disrepair</a:t>
            </a:r>
            <a:br>
              <a:rPr lang="en-GB" dirty="0">
                <a:latin typeface="Twinkl Cursive Looped" panose="02000000000000000000" pitchFamily="2" charset="0"/>
              </a:rPr>
            </a:br>
            <a:endParaRPr lang="en-GB" i="1" dirty="0">
              <a:latin typeface="Twinkl Cursive Looped" panose="02000000000000000000" pitchFamily="2" charset="0"/>
            </a:endParaRPr>
          </a:p>
        </p:txBody>
      </p:sp>
    </p:spTree>
    <p:extLst>
      <p:ext uri="{BB962C8B-B14F-4D97-AF65-F5344CB8AC3E}">
        <p14:creationId xmlns:p14="http://schemas.microsoft.com/office/powerpoint/2010/main" val="2211645776"/>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disrepair</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dis + repair = disrepair</a:t>
            </a:r>
            <a:br>
              <a:rPr lang="en-GB" dirty="0">
                <a:latin typeface="Twinkl Cursive Looped" panose="02000000000000000000" pitchFamily="2" charset="0"/>
              </a:rPr>
            </a:br>
            <a:endParaRPr lang="en-GB" i="1" dirty="0">
              <a:latin typeface="Twinkl Cursive Looped" panose="02000000000000000000" pitchFamily="2" charset="0"/>
            </a:endParaRPr>
          </a:p>
        </p:txBody>
      </p:sp>
      <p:pic>
        <p:nvPicPr>
          <p:cNvPr id="19458" name="Picture 2" descr="Broken Cartoon House Stock Illustrations – 2,402 Broken Cartoon House Stock  Illustrations, Vectors &amp; Clipart - Dreamstime">
            <a:extLst>
              <a:ext uri="{FF2B5EF4-FFF2-40B4-BE49-F238E27FC236}">
                <a16:creationId xmlns:a16="http://schemas.microsoft.com/office/drawing/2014/main" id="{E8BA1366-4B7A-3E3B-2631-9C38DE12935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0344"/>
          <a:stretch/>
        </p:blipFill>
        <p:spPr bwMode="auto">
          <a:xfrm>
            <a:off x="500742" y="387123"/>
            <a:ext cx="1981201" cy="206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3065498"/>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5360021"/>
            <a:ext cx="10515600" cy="1481650"/>
          </a:xfrm>
        </p:spPr>
        <p:txBody>
          <a:bodyPr>
            <a:normAutofit fontScale="90000"/>
          </a:bodyPr>
          <a:lstStyle/>
          <a:p>
            <a:pPr algn="ctr"/>
            <a:r>
              <a:rPr lang="en-GB" dirty="0">
                <a:latin typeface="Twinkl Cursive Looped" panose="02000000000000000000" pitchFamily="2" charset="0"/>
              </a:rPr>
              <a:t>disrepair</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dis + repair = disrepair</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(verb) </a:t>
            </a:r>
            <a:br>
              <a:rPr lang="en-GB" dirty="0">
                <a:latin typeface="Twinkl Cursive Looped" panose="02000000000000000000" pitchFamily="2" charset="0"/>
              </a:rPr>
            </a:br>
            <a:r>
              <a:rPr lang="en-GB" dirty="0">
                <a:latin typeface="Twinkl Cursive Looped" panose="02000000000000000000" pitchFamily="2" charset="0"/>
              </a:rPr>
              <a:t>Definition – poor and broken condition</a:t>
            </a:r>
            <a:br>
              <a:rPr lang="en-GB" dirty="0">
                <a:latin typeface="Twinkl Cursive Looped" panose="02000000000000000000" pitchFamily="2" charset="0"/>
              </a:rPr>
            </a:br>
            <a:endParaRPr lang="en-GB" i="1" dirty="0">
              <a:latin typeface="Twinkl Cursive Looped" panose="02000000000000000000" pitchFamily="2" charset="0"/>
            </a:endParaRPr>
          </a:p>
        </p:txBody>
      </p:sp>
      <p:pic>
        <p:nvPicPr>
          <p:cNvPr id="4" name="Picture 2" descr="Broken Cartoon House Stock Illustrations – 2,402 Broken Cartoon House Stock  Illustrations, Vectors &amp; Clipart - Dreamstime">
            <a:extLst>
              <a:ext uri="{FF2B5EF4-FFF2-40B4-BE49-F238E27FC236}">
                <a16:creationId xmlns:a16="http://schemas.microsoft.com/office/drawing/2014/main" id="{2B054D24-4644-ABFB-5F1E-93F7D7A7131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0344"/>
          <a:stretch/>
        </p:blipFill>
        <p:spPr bwMode="auto">
          <a:xfrm>
            <a:off x="500742" y="387123"/>
            <a:ext cx="1981201" cy="206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184363"/>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That newspaper must discontinue.</a:t>
            </a:r>
            <a:endParaRPr lang="en-GB" i="1" dirty="0"/>
          </a:p>
        </p:txBody>
      </p:sp>
    </p:spTree>
    <p:extLst>
      <p:ext uri="{BB962C8B-B14F-4D97-AF65-F5344CB8AC3E}">
        <p14:creationId xmlns:p14="http://schemas.microsoft.com/office/powerpoint/2010/main" val="15042735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3148969883"/>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3080825"/>
            <a:ext cx="12050486" cy="1481650"/>
          </a:xfrm>
        </p:spPr>
        <p:txBody>
          <a:bodyPr>
            <a:normAutofit fontScale="90000"/>
          </a:bodyPr>
          <a:lstStyle/>
          <a:p>
            <a:pPr algn="ctr"/>
            <a:r>
              <a:rPr lang="en-GB" dirty="0">
                <a:latin typeface="Twinkl Cursive Looped" panose="02000000000000000000" pitchFamily="2" charset="0"/>
              </a:rPr>
              <a:t>That newspaper must ___________.</a:t>
            </a:r>
            <a:endParaRPr lang="en-GB" i="1" dirty="0"/>
          </a:p>
        </p:txBody>
      </p:sp>
    </p:spTree>
    <p:extLst>
      <p:ext uri="{BB962C8B-B14F-4D97-AF65-F5344CB8AC3E}">
        <p14:creationId xmlns:p14="http://schemas.microsoft.com/office/powerpoint/2010/main" val="2152046799"/>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That newspaper must discontinue.</a:t>
            </a:r>
            <a:endParaRPr lang="en-GB" i="1" dirty="0"/>
          </a:p>
        </p:txBody>
      </p:sp>
    </p:spTree>
    <p:extLst>
      <p:ext uri="{BB962C8B-B14F-4D97-AF65-F5344CB8AC3E}">
        <p14:creationId xmlns:p14="http://schemas.microsoft.com/office/powerpoint/2010/main" val="1268824450"/>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BD0D9-B3C2-1528-1AA1-3F15B4851D73}"/>
              </a:ext>
            </a:extLst>
          </p:cNvPr>
          <p:cNvSpPr>
            <a:spLocks noGrp="1"/>
          </p:cNvSpPr>
          <p:nvPr>
            <p:ph type="title"/>
          </p:nvPr>
        </p:nvSpPr>
        <p:spPr/>
        <p:txBody>
          <a:bodyPr/>
          <a:lstStyle/>
          <a:p>
            <a:endParaRPr lang="en-GB"/>
          </a:p>
        </p:txBody>
      </p:sp>
      <p:pic>
        <p:nvPicPr>
          <p:cNvPr id="5" name="Picture 4">
            <a:extLst>
              <a:ext uri="{FF2B5EF4-FFF2-40B4-BE49-F238E27FC236}">
                <a16:creationId xmlns:a16="http://schemas.microsoft.com/office/drawing/2014/main" id="{E854FD6D-7A1B-A5BA-C413-3EE33E0AD0A4}"/>
              </a:ext>
            </a:extLst>
          </p:cNvPr>
          <p:cNvPicPr>
            <a:picLocks noChangeAspect="1"/>
          </p:cNvPicPr>
          <p:nvPr/>
        </p:nvPicPr>
        <p:blipFill rotWithShape="1">
          <a:blip r:embed="rId2"/>
          <a:srcRect l="11919" t="43806" r="37991" b="19033"/>
          <a:stretch/>
        </p:blipFill>
        <p:spPr>
          <a:xfrm>
            <a:off x="342899" y="881743"/>
            <a:ext cx="11391693" cy="4751614"/>
          </a:xfrm>
          <a:prstGeom prst="rect">
            <a:avLst/>
          </a:prstGeom>
        </p:spPr>
      </p:pic>
    </p:spTree>
    <p:extLst>
      <p:ext uri="{BB962C8B-B14F-4D97-AF65-F5344CB8AC3E}">
        <p14:creationId xmlns:p14="http://schemas.microsoft.com/office/powerpoint/2010/main" val="2422845493"/>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It was a disgrace!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714260654"/>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It was a ________!</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161643702"/>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It was a disgrace!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248177995"/>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D42C2-B390-17F5-CF3A-E20DCA5DC6EC}"/>
              </a:ext>
            </a:extLst>
          </p:cNvPr>
          <p:cNvSpPr>
            <a:spLocks noGrp="1"/>
          </p:cNvSpPr>
          <p:nvPr>
            <p:ph type="title"/>
          </p:nvPr>
        </p:nvSpPr>
        <p:spPr/>
        <p:txBody>
          <a:bodyPr/>
          <a:lstStyle/>
          <a:p>
            <a:endParaRPr lang="en-GB"/>
          </a:p>
        </p:txBody>
      </p:sp>
      <p:pic>
        <p:nvPicPr>
          <p:cNvPr id="5" name="Picture 4">
            <a:extLst>
              <a:ext uri="{FF2B5EF4-FFF2-40B4-BE49-F238E27FC236}">
                <a16:creationId xmlns:a16="http://schemas.microsoft.com/office/drawing/2014/main" id="{6B4440E3-1642-DE0B-F49B-6B6EEE9D4352}"/>
              </a:ext>
            </a:extLst>
          </p:cNvPr>
          <p:cNvPicPr>
            <a:picLocks noChangeAspect="1"/>
          </p:cNvPicPr>
          <p:nvPr/>
        </p:nvPicPr>
        <p:blipFill rotWithShape="1">
          <a:blip r:embed="rId2"/>
          <a:srcRect l="11919" t="53335" r="39331" b="15935"/>
          <a:stretch/>
        </p:blipFill>
        <p:spPr>
          <a:xfrm>
            <a:off x="337977" y="1584779"/>
            <a:ext cx="11516046" cy="4081236"/>
          </a:xfrm>
          <a:prstGeom prst="rect">
            <a:avLst/>
          </a:prstGeom>
        </p:spPr>
      </p:pic>
    </p:spTree>
    <p:extLst>
      <p:ext uri="{BB962C8B-B14F-4D97-AF65-F5344CB8AC3E}">
        <p14:creationId xmlns:p14="http://schemas.microsoft.com/office/powerpoint/2010/main" val="2826153004"/>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boat fell into disrepair.</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0492279"/>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boat fell into _________.</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53700248"/>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boat fell into disrepair.</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1706179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prefix </a:t>
            </a:r>
            <a:br>
              <a:rPr lang="en-GB" dirty="0">
                <a:latin typeface="Twinkl Cursive Looped" panose="02000000000000000000" pitchFamily="2" charset="0"/>
              </a:rPr>
            </a:br>
            <a:r>
              <a:rPr lang="en-GB" dirty="0">
                <a:latin typeface="Twinkl Cursive Looped" panose="02000000000000000000" pitchFamily="2" charset="0"/>
              </a:rPr>
              <a:t>dis-</a:t>
            </a:r>
          </a:p>
        </p:txBody>
      </p:sp>
    </p:spTree>
    <p:extLst>
      <p:ext uri="{BB962C8B-B14F-4D97-AF65-F5344CB8AC3E}">
        <p14:creationId xmlns:p14="http://schemas.microsoft.com/office/powerpoint/2010/main" val="3375751367"/>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682290895"/>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centre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17689035"/>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centre</a:t>
            </a:r>
            <a:br>
              <a:rPr lang="en-GB" dirty="0">
                <a:latin typeface="Twinkl Cursive Looped" panose="02000000000000000000" pitchFamily="2" charset="0"/>
              </a:rPr>
            </a:br>
            <a:r>
              <a:rPr lang="en-GB" dirty="0">
                <a:latin typeface="Twinkl Cursive Looped" panose="02000000000000000000" pitchFamily="2" charset="0"/>
              </a:rPr>
              <a:t>Tom swam at the leisure centre.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0286460"/>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centre</a:t>
            </a:r>
            <a:br>
              <a:rPr lang="en-GB" dirty="0">
                <a:latin typeface="Twinkl Cursive Looped" panose="02000000000000000000" pitchFamily="2" charset="0"/>
              </a:rPr>
            </a:br>
            <a:r>
              <a:rPr lang="en-GB" dirty="0">
                <a:latin typeface="Twinkl Cursive Looped" panose="02000000000000000000" pitchFamily="2" charset="0"/>
              </a:rPr>
              <a:t>Tom swam at the leisure centre. </a:t>
            </a:r>
            <a:endParaRPr lang="en-GB" i="1" dirty="0">
              <a:latin typeface="Twinkl Cursive Looped" panose="02000000000000000000" pitchFamily="2" charset="0"/>
            </a:endParaRPr>
          </a:p>
        </p:txBody>
      </p:sp>
      <p:pic>
        <p:nvPicPr>
          <p:cNvPr id="14338" name="Picture 2" descr="481 Community Centre Illustrations &amp; Clip Art - iStock">
            <a:extLst>
              <a:ext uri="{FF2B5EF4-FFF2-40B4-BE49-F238E27FC236}">
                <a16:creationId xmlns:a16="http://schemas.microsoft.com/office/drawing/2014/main" id="{75DBCCDE-227E-EE02-384E-2A3881938A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850" y="650422"/>
            <a:ext cx="2781300" cy="163830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10 In Middle Bullseye Clipart - Clipart Suggest">
            <a:extLst>
              <a:ext uri="{FF2B5EF4-FFF2-40B4-BE49-F238E27FC236}">
                <a16:creationId xmlns:a16="http://schemas.microsoft.com/office/drawing/2014/main" id="{A18E4287-6E5A-55CD-650F-EF50E4B08F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6527" y="283709"/>
            <a:ext cx="1933575" cy="2371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087508"/>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Tom swam at the leisure centre.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162592753"/>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Tom swam at the leisure ______.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653330551"/>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Tom swam at the leisure centre.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42081507"/>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century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427817901"/>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century</a:t>
            </a:r>
            <a:br>
              <a:rPr lang="en-GB" dirty="0">
                <a:latin typeface="Twinkl Cursive Looped" panose="02000000000000000000" pitchFamily="2" charset="0"/>
              </a:rPr>
            </a:br>
            <a:r>
              <a:rPr lang="en-GB" dirty="0">
                <a:latin typeface="Twinkl Cursive Looped" panose="02000000000000000000" pitchFamily="2" charset="0"/>
              </a:rPr>
              <a:t>A century is 100 years.</a:t>
            </a:r>
            <a:endParaRPr lang="en-GB" i="1" dirty="0"/>
          </a:p>
        </p:txBody>
      </p:sp>
    </p:spTree>
    <p:extLst>
      <p:ext uri="{BB962C8B-B14F-4D97-AF65-F5344CB8AC3E}">
        <p14:creationId xmlns:p14="http://schemas.microsoft.com/office/powerpoint/2010/main" val="1329726198"/>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century</a:t>
            </a:r>
            <a:br>
              <a:rPr lang="en-GB" dirty="0">
                <a:latin typeface="Twinkl Cursive Looped" panose="02000000000000000000" pitchFamily="2" charset="0"/>
              </a:rPr>
            </a:br>
            <a:r>
              <a:rPr lang="en-GB" dirty="0">
                <a:latin typeface="Twinkl Cursive Looped" panose="02000000000000000000" pitchFamily="2" charset="0"/>
              </a:rPr>
              <a:t>A century is 100 years.</a:t>
            </a:r>
            <a:endParaRPr lang="en-GB" i="1" dirty="0"/>
          </a:p>
        </p:txBody>
      </p:sp>
      <p:pic>
        <p:nvPicPr>
          <p:cNvPr id="15362" name="Picture 2" descr="Free Timeline Cliparts, Download Free Timeline Cliparts png images, Free  ClipArts on Clipart Library">
            <a:extLst>
              <a:ext uri="{FF2B5EF4-FFF2-40B4-BE49-F238E27FC236}">
                <a16:creationId xmlns:a16="http://schemas.microsoft.com/office/drawing/2014/main" id="{0B7CAE37-52BC-4A81-FE6E-9D850A937A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720" y="1067480"/>
            <a:ext cx="4562475" cy="1000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751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3">
            <a:extLst>
              <a:ext uri="{FF2B5EF4-FFF2-40B4-BE49-F238E27FC236}">
                <a16:creationId xmlns:a16="http://schemas.microsoft.com/office/drawing/2014/main" id="{5CB90065-B71E-0E29-BBAA-6BE2010DA7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998" t="6383" r="6899" b="5950"/>
          <a:stretch/>
        </p:blipFill>
        <p:spPr bwMode="auto">
          <a:xfrm>
            <a:off x="446314" y="299171"/>
            <a:ext cx="11299371" cy="6558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59133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highlight>
                  <a:srgbClr val="FFFF00"/>
                </a:highlight>
                <a:latin typeface="Twinkl Cursive Looped" panose="02000000000000000000" pitchFamily="2" charset="0"/>
              </a:rPr>
              <a:t>dis-</a:t>
            </a:r>
            <a:br>
              <a:rPr lang="en-GB" dirty="0">
                <a:highlight>
                  <a:srgbClr val="FFFF00"/>
                </a:highlight>
                <a:latin typeface="Twinkl Cursive Looped" panose="02000000000000000000" pitchFamily="2" charset="0"/>
              </a:rPr>
            </a:br>
            <a:br>
              <a:rPr lang="en-GB" dirty="0">
                <a:highlight>
                  <a:srgbClr val="FFFF00"/>
                </a:highlight>
                <a:latin typeface="Twinkl Cursive Looped" panose="02000000000000000000" pitchFamily="2" charset="0"/>
              </a:rPr>
            </a:br>
            <a:r>
              <a:rPr lang="en-GB" dirty="0">
                <a:latin typeface="Twinkl Cursive Looped" panose="02000000000000000000" pitchFamily="2" charset="0"/>
              </a:rPr>
              <a:t>NOT</a:t>
            </a:r>
            <a:br>
              <a:rPr lang="en-GB" dirty="0">
                <a:highlight>
                  <a:srgbClr val="FFFF00"/>
                </a:highlight>
                <a:latin typeface="Twinkl Cursive Looped" panose="02000000000000000000" pitchFamily="2" charset="0"/>
              </a:rPr>
            </a:br>
            <a:r>
              <a:rPr lang="en-GB" dirty="0">
                <a:highlight>
                  <a:srgbClr val="FFFF00"/>
                </a:highlight>
                <a:latin typeface="Twinkl Cursive Looped" panose="02000000000000000000" pitchFamily="2" charset="0"/>
              </a:rPr>
              <a:t> </a:t>
            </a:r>
            <a:endParaRPr lang="en-GB" dirty="0">
              <a:highlight>
                <a:srgbClr val="00FF00"/>
              </a:highlight>
              <a:latin typeface="Twinkl Cursive Looped" panose="02000000000000000000" pitchFamily="2" charset="0"/>
            </a:endParaRPr>
          </a:p>
        </p:txBody>
      </p:sp>
    </p:spTree>
    <p:extLst>
      <p:ext uri="{BB962C8B-B14F-4D97-AF65-F5344CB8AC3E}">
        <p14:creationId xmlns:p14="http://schemas.microsoft.com/office/powerpoint/2010/main" val="2638338362"/>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br>
            <a:r>
              <a:rPr lang="en-GB" dirty="0">
                <a:latin typeface="Twinkl Cursive Looped" panose="02000000000000000000" pitchFamily="2" charset="0"/>
              </a:rPr>
              <a:t>A century is 100 years.</a:t>
            </a:r>
            <a:br>
              <a:rPr lang="en-GB" dirty="0"/>
            </a:br>
            <a:endParaRPr lang="en-GB" i="1" dirty="0"/>
          </a:p>
        </p:txBody>
      </p:sp>
    </p:spTree>
    <p:extLst>
      <p:ext uri="{BB962C8B-B14F-4D97-AF65-F5344CB8AC3E}">
        <p14:creationId xmlns:p14="http://schemas.microsoft.com/office/powerpoint/2010/main" val="1870073009"/>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br>
            <a:r>
              <a:rPr lang="en-GB" dirty="0">
                <a:latin typeface="Twinkl Cursive Looped" panose="02000000000000000000" pitchFamily="2" charset="0"/>
              </a:rPr>
              <a:t>A _______ is 100 years.</a:t>
            </a:r>
            <a:br>
              <a:rPr lang="en-GB" dirty="0"/>
            </a:br>
            <a:endParaRPr lang="en-GB" i="1" dirty="0"/>
          </a:p>
        </p:txBody>
      </p:sp>
    </p:spTree>
    <p:extLst>
      <p:ext uri="{BB962C8B-B14F-4D97-AF65-F5344CB8AC3E}">
        <p14:creationId xmlns:p14="http://schemas.microsoft.com/office/powerpoint/2010/main" val="1489739929"/>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br>
            <a:r>
              <a:rPr lang="en-GB" dirty="0">
                <a:latin typeface="Twinkl Cursive Looped" panose="02000000000000000000" pitchFamily="2" charset="0"/>
              </a:rPr>
              <a:t>A century is 100 years.</a:t>
            </a:r>
            <a:br>
              <a:rPr lang="en-GB" dirty="0"/>
            </a:br>
            <a:endParaRPr lang="en-GB" i="1" dirty="0"/>
          </a:p>
        </p:txBody>
      </p:sp>
    </p:spTree>
    <p:extLst>
      <p:ext uri="{BB962C8B-B14F-4D97-AF65-F5344CB8AC3E}">
        <p14:creationId xmlns:p14="http://schemas.microsoft.com/office/powerpoint/2010/main" val="519174928"/>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949907165"/>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322178922"/>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538843" y="1322614"/>
            <a:ext cx="10711543"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Over the last century the world has been getting warmer. The world is not beyond disrepair, but scientists have discovered this increase will continue.  Floods and storms are becoming harder to predict and this climate change is seen by some as a disgrace.  However, others disbelieve that climate change is real.  They disapprove of scientists telling what to do to reduce the impact they have in creating climate change.  Scientists believe that fossil fuel burning should be discontinued. </a:t>
            </a:r>
          </a:p>
        </p:txBody>
      </p:sp>
    </p:spTree>
    <p:extLst>
      <p:ext uri="{BB962C8B-B14F-4D97-AF65-F5344CB8AC3E}">
        <p14:creationId xmlns:p14="http://schemas.microsoft.com/office/powerpoint/2010/main" val="1256370428"/>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538843" y="1322614"/>
            <a:ext cx="10711543"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Over the last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century</a:t>
            </a:r>
            <a:r>
              <a:rPr lang="en-GB" sz="4000" dirty="0">
                <a:solidFill>
                  <a:srgbClr val="000000"/>
                </a:solidFill>
                <a:effectLst/>
                <a:latin typeface="Twinkl Cursive Looped" panose="02000000000000000000" pitchFamily="2" charset="0"/>
                <a:ea typeface="Times New Roman" panose="02020603050405020304" pitchFamily="18" charset="0"/>
              </a:rPr>
              <a:t> the world has been getting warmer. The world is not beyond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disrepair</a:t>
            </a:r>
            <a:r>
              <a:rPr lang="en-GB" sz="4000" dirty="0">
                <a:solidFill>
                  <a:srgbClr val="000000"/>
                </a:solidFill>
                <a:effectLst/>
                <a:latin typeface="Twinkl Cursive Looped" panose="02000000000000000000" pitchFamily="2" charset="0"/>
                <a:ea typeface="Times New Roman" panose="02020603050405020304" pitchFamily="18" charset="0"/>
              </a:rPr>
              <a:t>, but scientists have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discovered</a:t>
            </a:r>
            <a:r>
              <a:rPr lang="en-GB" sz="4000" dirty="0">
                <a:solidFill>
                  <a:srgbClr val="000000"/>
                </a:solidFill>
                <a:effectLst/>
                <a:latin typeface="Twinkl Cursive Looped" panose="02000000000000000000" pitchFamily="2" charset="0"/>
                <a:ea typeface="Times New Roman" panose="02020603050405020304" pitchFamily="18" charset="0"/>
              </a:rPr>
              <a:t> this increase will continue.  Floods and storms are becoming harder to predict and this climate change is seen by some as a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disgrace</a:t>
            </a:r>
            <a:r>
              <a:rPr lang="en-GB" sz="4000" dirty="0">
                <a:solidFill>
                  <a:srgbClr val="000000"/>
                </a:solidFill>
                <a:effectLst/>
                <a:latin typeface="Twinkl Cursive Looped" panose="02000000000000000000" pitchFamily="2" charset="0"/>
                <a:ea typeface="Times New Roman" panose="02020603050405020304" pitchFamily="18" charset="0"/>
              </a:rPr>
              <a:t>.  However, others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disbelieve</a:t>
            </a:r>
            <a:r>
              <a:rPr lang="en-GB" sz="4000" dirty="0">
                <a:solidFill>
                  <a:srgbClr val="000000"/>
                </a:solidFill>
                <a:effectLst/>
                <a:latin typeface="Twinkl Cursive Looped" panose="02000000000000000000" pitchFamily="2" charset="0"/>
                <a:ea typeface="Times New Roman" panose="02020603050405020304" pitchFamily="18" charset="0"/>
              </a:rPr>
              <a:t> that climate change is real.  They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disapprove</a:t>
            </a:r>
            <a:r>
              <a:rPr lang="en-GB" sz="4000" dirty="0">
                <a:solidFill>
                  <a:srgbClr val="000000"/>
                </a:solidFill>
                <a:effectLst/>
                <a:latin typeface="Twinkl Cursive Looped" panose="02000000000000000000" pitchFamily="2" charset="0"/>
                <a:ea typeface="Times New Roman" panose="02020603050405020304" pitchFamily="18" charset="0"/>
              </a:rPr>
              <a:t> of scientists telling what to do to reduce the impact they have in creating climate change.  Scientists believe that fossil fuel burning should be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discontinued</a:t>
            </a:r>
            <a:r>
              <a:rPr lang="en-GB" sz="4000" dirty="0">
                <a:solidFill>
                  <a:srgbClr val="000000"/>
                </a:solidFill>
                <a:effectLst/>
                <a:latin typeface="Twinkl Cursive Looped" panose="02000000000000000000" pitchFamily="2" charset="0"/>
                <a:ea typeface="Times New Roman" panose="02020603050405020304" pitchFamily="18" charset="0"/>
              </a:rPr>
              <a:t>. </a:t>
            </a:r>
          </a:p>
        </p:txBody>
      </p:sp>
    </p:spTree>
    <p:extLst>
      <p:ext uri="{BB962C8B-B14F-4D97-AF65-F5344CB8AC3E}">
        <p14:creationId xmlns:p14="http://schemas.microsoft.com/office/powerpoint/2010/main" val="3342042924"/>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983882979"/>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lstStyle/>
          <a:p>
            <a:r>
              <a:rPr lang="en-GB" sz="6000" dirty="0">
                <a:solidFill>
                  <a:srgbClr val="000000"/>
                </a:solidFill>
                <a:effectLst/>
                <a:latin typeface="Twinkl Cursive Looped" panose="02000000000000000000" pitchFamily="2" charset="0"/>
                <a:ea typeface="Times New Roman" panose="02020603050405020304" pitchFamily="18" charset="0"/>
              </a:rPr>
              <a:t>Scientists believe that fossil fuel burning should be discontinued.</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160592547"/>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3  - Autumn 2</a:t>
            </a:r>
          </a:p>
          <a:p>
            <a:r>
              <a:rPr lang="en-GB" sz="7200" dirty="0">
                <a:latin typeface="Twinkl Cursive Looped" panose="02000000000000000000" pitchFamily="2" charset="0"/>
              </a:rPr>
              <a:t>Week 2 - Friday</a:t>
            </a:r>
          </a:p>
          <a:p>
            <a:endParaRPr lang="en-GB" sz="7200" dirty="0"/>
          </a:p>
        </p:txBody>
      </p:sp>
    </p:spTree>
    <p:extLst>
      <p:ext uri="{BB962C8B-B14F-4D97-AF65-F5344CB8AC3E}">
        <p14:creationId xmlns:p14="http://schemas.microsoft.com/office/powerpoint/2010/main" val="42141649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prefixes un–,  dis– and mis–</a:t>
            </a:r>
            <a:br>
              <a:rPr lang="en-GB" dirty="0">
                <a:latin typeface="Twinkl Cursive Looped" panose="02000000000000000000" pitchFamily="2" charset="0"/>
              </a:rPr>
            </a:br>
            <a:r>
              <a:rPr lang="en-GB" dirty="0">
                <a:latin typeface="Twinkl Cursive Looped" panose="02000000000000000000" pitchFamily="2" charset="0"/>
              </a:rPr>
              <a:t>have negative meanings.</a:t>
            </a:r>
            <a:br>
              <a:rPr lang="en-GB" dirty="0">
                <a:highlight>
                  <a:srgbClr val="FFFF00"/>
                </a:highlight>
                <a:latin typeface="Twinkl Cursive Looped" panose="02000000000000000000" pitchFamily="2" charset="0"/>
              </a:rPr>
            </a:br>
            <a:r>
              <a:rPr lang="en-GB" dirty="0">
                <a:highlight>
                  <a:srgbClr val="FFFF00"/>
                </a:highlight>
                <a:latin typeface="Twinkl Cursive Looped" panose="02000000000000000000" pitchFamily="2" charset="0"/>
              </a:rPr>
              <a:t> </a:t>
            </a:r>
            <a:endParaRPr lang="en-GB" dirty="0">
              <a:highlight>
                <a:srgbClr val="00FF00"/>
              </a:highlight>
              <a:latin typeface="Twinkl Cursive Looped" panose="02000000000000000000" pitchFamily="2" charset="0"/>
            </a:endParaRPr>
          </a:p>
        </p:txBody>
      </p:sp>
    </p:spTree>
    <p:extLst>
      <p:ext uri="{BB962C8B-B14F-4D97-AF65-F5344CB8AC3E}">
        <p14:creationId xmlns:p14="http://schemas.microsoft.com/office/powerpoint/2010/main" val="77359141"/>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07C218-AA2A-BB56-1081-6EE269C7F4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998" t="6383" r="6899" b="5950"/>
          <a:stretch/>
        </p:blipFill>
        <p:spPr bwMode="auto">
          <a:xfrm>
            <a:off x="446314" y="299171"/>
            <a:ext cx="11299371" cy="6558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2341090"/>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Old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108502788"/>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group</a:t>
            </a:r>
          </a:p>
        </p:txBody>
      </p:sp>
    </p:spTree>
    <p:extLst>
      <p:ext uri="{BB962C8B-B14F-4D97-AF65-F5344CB8AC3E}">
        <p14:creationId xmlns:p14="http://schemas.microsoft.com/office/powerpoint/2010/main" val="3866864438"/>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heard</a:t>
            </a:r>
          </a:p>
        </p:txBody>
      </p:sp>
    </p:spTree>
    <p:extLst>
      <p:ext uri="{BB962C8B-B14F-4D97-AF65-F5344CB8AC3E}">
        <p14:creationId xmlns:p14="http://schemas.microsoft.com/office/powerpoint/2010/main" val="3221187074"/>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Old spelling rule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63393091"/>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Monday</a:t>
            </a:r>
          </a:p>
        </p:txBody>
      </p:sp>
    </p:spTree>
    <p:extLst>
      <p:ext uri="{BB962C8B-B14F-4D97-AF65-F5344CB8AC3E}">
        <p14:creationId xmlns:p14="http://schemas.microsoft.com/office/powerpoint/2010/main" val="2916884084"/>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Tuesday</a:t>
            </a:r>
          </a:p>
        </p:txBody>
      </p:sp>
    </p:spTree>
    <p:extLst>
      <p:ext uri="{BB962C8B-B14F-4D97-AF65-F5344CB8AC3E}">
        <p14:creationId xmlns:p14="http://schemas.microsoft.com/office/powerpoint/2010/main" val="1612179683"/>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Wednesday</a:t>
            </a:r>
          </a:p>
        </p:txBody>
      </p:sp>
    </p:spTree>
    <p:extLst>
      <p:ext uri="{BB962C8B-B14F-4D97-AF65-F5344CB8AC3E}">
        <p14:creationId xmlns:p14="http://schemas.microsoft.com/office/powerpoint/2010/main" val="4213858259"/>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Thursday</a:t>
            </a:r>
          </a:p>
        </p:txBody>
      </p:sp>
    </p:spTree>
    <p:extLst>
      <p:ext uri="{BB962C8B-B14F-4D97-AF65-F5344CB8AC3E}">
        <p14:creationId xmlns:p14="http://schemas.microsoft.com/office/powerpoint/2010/main" val="4118669830"/>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Friday</a:t>
            </a:r>
          </a:p>
        </p:txBody>
      </p:sp>
    </p:spTree>
    <p:extLst>
      <p:ext uri="{BB962C8B-B14F-4D97-AF65-F5344CB8AC3E}">
        <p14:creationId xmlns:p14="http://schemas.microsoft.com/office/powerpoint/2010/main" val="22421838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158510"/>
            <a:ext cx="10515600" cy="1481650"/>
          </a:xfrm>
        </p:spPr>
        <p:txBody>
          <a:bodyPr>
            <a:normAutofit fontScale="90000"/>
          </a:bodyPr>
          <a:lstStyle/>
          <a:p>
            <a:pPr algn="ctr"/>
            <a:r>
              <a:rPr lang="en-GB" dirty="0">
                <a:latin typeface="Twinkl Cursive Looped" panose="02000000000000000000" pitchFamily="2" charset="0"/>
              </a:rPr>
              <a:t>The prefixes un–,  dis– and mis–</a:t>
            </a:r>
            <a:br>
              <a:rPr lang="en-GB" dirty="0">
                <a:latin typeface="Twinkl Cursive Looped" panose="02000000000000000000" pitchFamily="2" charset="0"/>
              </a:rPr>
            </a:br>
            <a:r>
              <a:rPr lang="en-GB" dirty="0">
                <a:latin typeface="Twinkl Cursive Looped" panose="02000000000000000000" pitchFamily="2" charset="0"/>
              </a:rPr>
              <a:t>have negative meanings.</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NOT</a:t>
            </a:r>
            <a:br>
              <a:rPr lang="en-GB" dirty="0">
                <a:highlight>
                  <a:srgbClr val="FFFF00"/>
                </a:highlight>
                <a:latin typeface="Twinkl Cursive Looped" panose="02000000000000000000" pitchFamily="2" charset="0"/>
              </a:rPr>
            </a:br>
            <a:r>
              <a:rPr lang="en-GB" dirty="0">
                <a:highlight>
                  <a:srgbClr val="FFFF00"/>
                </a:highlight>
                <a:latin typeface="Twinkl Cursive Looped" panose="02000000000000000000" pitchFamily="2" charset="0"/>
              </a:rPr>
              <a:t> </a:t>
            </a:r>
            <a:endParaRPr lang="en-GB" dirty="0">
              <a:highlight>
                <a:srgbClr val="00FF00"/>
              </a:highlight>
              <a:latin typeface="Twinkl Cursive Looped" panose="02000000000000000000" pitchFamily="2" charset="0"/>
            </a:endParaRPr>
          </a:p>
        </p:txBody>
      </p:sp>
    </p:spTree>
    <p:extLst>
      <p:ext uri="{BB962C8B-B14F-4D97-AF65-F5344CB8AC3E}">
        <p14:creationId xmlns:p14="http://schemas.microsoft.com/office/powerpoint/2010/main" val="2545957773"/>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Saturday</a:t>
            </a:r>
          </a:p>
        </p:txBody>
      </p:sp>
    </p:spTree>
    <p:extLst>
      <p:ext uri="{BB962C8B-B14F-4D97-AF65-F5344CB8AC3E}">
        <p14:creationId xmlns:p14="http://schemas.microsoft.com/office/powerpoint/2010/main" val="680978058"/>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Sunday</a:t>
            </a:r>
          </a:p>
        </p:txBody>
      </p:sp>
    </p:spTree>
    <p:extLst>
      <p:ext uri="{BB962C8B-B14F-4D97-AF65-F5344CB8AC3E}">
        <p14:creationId xmlns:p14="http://schemas.microsoft.com/office/powerpoint/2010/main" val="4064547850"/>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spelling rule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22474783"/>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dislike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648704156"/>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disobey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413045715"/>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discolour</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938272345"/>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discover</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24879269"/>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disappear</a:t>
            </a:r>
          </a:p>
        </p:txBody>
      </p:sp>
    </p:spTree>
    <p:extLst>
      <p:ext uri="{BB962C8B-B14F-4D97-AF65-F5344CB8AC3E}">
        <p14:creationId xmlns:p14="http://schemas.microsoft.com/office/powerpoint/2010/main" val="805782854"/>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dishonest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306067830"/>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disallow</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926693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03250" y="2688175"/>
            <a:ext cx="10515600" cy="1481650"/>
          </a:xfrm>
        </p:spPr>
        <p:txBody>
          <a:bodyPr>
            <a:normAutofit fontScale="90000"/>
          </a:bodyPr>
          <a:lstStyle/>
          <a:p>
            <a:pPr algn="ctr"/>
            <a:r>
              <a:rPr lang="en-GB" dirty="0">
                <a:latin typeface="Twinkl Cursive Looped" panose="02000000000000000000" pitchFamily="2" charset="0"/>
              </a:rPr>
              <a:t>Most prefixes are added to the</a:t>
            </a:r>
            <a:br>
              <a:rPr lang="en-GB" dirty="0">
                <a:latin typeface="Twinkl Cursive Looped" panose="02000000000000000000" pitchFamily="2" charset="0"/>
              </a:rPr>
            </a:br>
            <a:r>
              <a:rPr lang="en-GB" dirty="0">
                <a:latin typeface="Twinkl Cursive Looped" panose="02000000000000000000" pitchFamily="2" charset="0"/>
              </a:rPr>
              <a:t>beginning of root words without any changes in spelling,</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083956769"/>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disbelieve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78953568"/>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disapprove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670349578"/>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discontinue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04861550"/>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disgrace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759821407"/>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disrepair</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893025048"/>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750055451"/>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centre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335409816"/>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century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44813666"/>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75758" y="2274838"/>
            <a:ext cx="9046029" cy="2308324"/>
          </a:xfrm>
          <a:prstGeom prst="rect">
            <a:avLst/>
          </a:prstGeom>
          <a:noFill/>
        </p:spPr>
        <p:txBody>
          <a:bodyPr wrap="square" rtlCol="0">
            <a:spAutoFit/>
          </a:bodyPr>
          <a:lstStyle/>
          <a:p>
            <a:r>
              <a:rPr lang="en-GB" sz="7200" dirty="0">
                <a:latin typeface="Twinkl Cursive Looped" panose="02000000000000000000" pitchFamily="2" charset="0"/>
              </a:rPr>
              <a:t>Quick Quiz time…</a:t>
            </a:r>
          </a:p>
          <a:p>
            <a:endParaRPr lang="en-GB" sz="7200" dirty="0"/>
          </a:p>
        </p:txBody>
      </p:sp>
    </p:spTree>
    <p:extLst>
      <p:ext uri="{BB962C8B-B14F-4D97-AF65-F5344CB8AC3E}">
        <p14:creationId xmlns:p14="http://schemas.microsoft.com/office/powerpoint/2010/main" val="3625788919"/>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42258" y="560338"/>
            <a:ext cx="11168742" cy="5201424"/>
          </a:xfrm>
          <a:prstGeom prst="rect">
            <a:avLst/>
          </a:prstGeom>
          <a:noFill/>
        </p:spPr>
        <p:txBody>
          <a:bodyPr wrap="square" rtlCol="0">
            <a:spAutoFit/>
          </a:bodyPr>
          <a:lstStyle/>
          <a:p>
            <a:r>
              <a:rPr lang="en-GB" sz="7200" dirty="0">
                <a:latin typeface="Twinkl Cursive Looped" panose="02000000000000000000" pitchFamily="2" charset="0"/>
              </a:rPr>
              <a:t>Did you get them correct?</a:t>
            </a:r>
          </a:p>
          <a:p>
            <a:r>
              <a:rPr lang="en-GB" sz="4400" i="1" dirty="0">
                <a:latin typeface="Twinkl Cursive Looped" panose="02000000000000000000" pitchFamily="2" charset="0"/>
              </a:rPr>
              <a:t>Edit your work.</a:t>
            </a:r>
          </a:p>
          <a:p>
            <a:pPr algn="ctr"/>
            <a:endParaRPr lang="en-GB" sz="5400" dirty="0">
              <a:latin typeface="Twinkl Cursive Looped" panose="02000000000000000000" pitchFamily="2" charset="0"/>
            </a:endParaRPr>
          </a:p>
          <a:p>
            <a:pPr algn="ctr"/>
            <a:r>
              <a:rPr lang="en-GB" sz="5400" dirty="0">
                <a:latin typeface="Twinkl Cursive Looped" panose="02000000000000000000" pitchFamily="2" charset="0"/>
              </a:rPr>
              <a:t>Tuesday Saturday group heard centre century dislike disappear disbelieve discover</a:t>
            </a:r>
          </a:p>
        </p:txBody>
      </p:sp>
    </p:spTree>
    <p:extLst>
      <p:ext uri="{BB962C8B-B14F-4D97-AF65-F5344CB8AC3E}">
        <p14:creationId xmlns:p14="http://schemas.microsoft.com/office/powerpoint/2010/main" val="38869918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dislike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556728928"/>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75758" y="2274838"/>
            <a:ext cx="9046029" cy="2308324"/>
          </a:xfrm>
          <a:prstGeom prst="rect">
            <a:avLst/>
          </a:prstGeom>
          <a:noFill/>
        </p:spPr>
        <p:txBody>
          <a:bodyPr wrap="square" rtlCol="0">
            <a:spAutoFit/>
          </a:bodyPr>
          <a:lstStyle/>
          <a:p>
            <a:r>
              <a:rPr lang="en-GB" sz="7200" dirty="0">
                <a:latin typeface="Twinkl Cursive Looped" panose="02000000000000000000" pitchFamily="2" charset="0"/>
              </a:rPr>
              <a:t>Word class time…</a:t>
            </a:r>
          </a:p>
          <a:p>
            <a:endParaRPr lang="en-GB" sz="7200" dirty="0"/>
          </a:p>
        </p:txBody>
      </p:sp>
    </p:spTree>
    <p:extLst>
      <p:ext uri="{BB962C8B-B14F-4D97-AF65-F5344CB8AC3E}">
        <p14:creationId xmlns:p14="http://schemas.microsoft.com/office/powerpoint/2010/main" val="1301617929"/>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963386" y="2274838"/>
            <a:ext cx="10842171" cy="1938992"/>
          </a:xfrm>
          <a:prstGeom prst="rect">
            <a:avLst/>
          </a:prstGeom>
          <a:noFill/>
        </p:spPr>
        <p:txBody>
          <a:bodyPr wrap="square" rtlCol="0">
            <a:spAutoFit/>
          </a:bodyPr>
          <a:lstStyle/>
          <a:p>
            <a:r>
              <a:rPr lang="en-GB" sz="4800" dirty="0">
                <a:latin typeface="Twinkl Cursive Looped" panose="02000000000000000000" pitchFamily="2" charset="0"/>
              </a:rPr>
              <a:t>Tom swam at the leisure centre.</a:t>
            </a:r>
          </a:p>
          <a:p>
            <a:endParaRPr lang="en-GB" sz="7200" dirty="0"/>
          </a:p>
        </p:txBody>
      </p:sp>
    </p:spTree>
    <p:extLst>
      <p:ext uri="{BB962C8B-B14F-4D97-AF65-F5344CB8AC3E}">
        <p14:creationId xmlns:p14="http://schemas.microsoft.com/office/powerpoint/2010/main" val="694825332"/>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0" y="4070981"/>
            <a:ext cx="11968843" cy="1877437"/>
          </a:xfrm>
          <a:prstGeom prst="rect">
            <a:avLst/>
          </a:prstGeom>
          <a:noFill/>
        </p:spPr>
        <p:txBody>
          <a:bodyPr wrap="square" rtlCol="0">
            <a:spAutoFit/>
          </a:bodyPr>
          <a:lstStyle/>
          <a:p>
            <a:r>
              <a:rPr lang="en-GB" sz="4400" dirty="0">
                <a:solidFill>
                  <a:srgbClr val="FF0000"/>
                </a:solidFill>
                <a:latin typeface="Twinkl Cursive Looped" panose="02000000000000000000" pitchFamily="2" charset="0"/>
              </a:rPr>
              <a:t>noun</a:t>
            </a:r>
            <a:r>
              <a:rPr lang="en-GB" sz="4400" dirty="0">
                <a:latin typeface="Twinkl Cursive Looped" panose="02000000000000000000" pitchFamily="2" charset="0"/>
              </a:rPr>
              <a:t> </a:t>
            </a:r>
            <a:r>
              <a:rPr lang="en-GB" sz="4400" dirty="0">
                <a:solidFill>
                  <a:srgbClr val="0070C0"/>
                </a:solidFill>
                <a:latin typeface="Twinkl Cursive Looped" panose="02000000000000000000" pitchFamily="2" charset="0"/>
              </a:rPr>
              <a:t>verb </a:t>
            </a:r>
            <a:r>
              <a:rPr lang="en-GB" sz="4400" dirty="0">
                <a:solidFill>
                  <a:schemeClr val="accent4">
                    <a:lumMod val="75000"/>
                  </a:schemeClr>
                </a:solidFill>
                <a:latin typeface="Twinkl Cursive Looped" panose="02000000000000000000" pitchFamily="2" charset="0"/>
              </a:rPr>
              <a:t>preposition</a:t>
            </a:r>
            <a:r>
              <a:rPr lang="en-GB" sz="4400" dirty="0">
                <a:latin typeface="Twinkl Cursive Looped" panose="02000000000000000000" pitchFamily="2" charset="0"/>
              </a:rPr>
              <a:t> </a:t>
            </a:r>
            <a:r>
              <a:rPr lang="en-GB" sz="4400" dirty="0">
                <a:solidFill>
                  <a:schemeClr val="bg1">
                    <a:lumMod val="75000"/>
                  </a:schemeClr>
                </a:solidFill>
                <a:latin typeface="Twinkl Cursive Looped" panose="02000000000000000000" pitchFamily="2" charset="0"/>
              </a:rPr>
              <a:t>determiner</a:t>
            </a:r>
            <a:r>
              <a:rPr lang="en-GB" sz="4400" dirty="0">
                <a:solidFill>
                  <a:srgbClr val="FF0000"/>
                </a:solidFill>
                <a:latin typeface="Twinkl Cursive Looped" panose="02000000000000000000" pitchFamily="2" charset="0"/>
              </a:rPr>
              <a:t> </a:t>
            </a:r>
            <a:r>
              <a:rPr lang="en-GB" sz="4400" dirty="0">
                <a:solidFill>
                  <a:schemeClr val="accent4">
                    <a:lumMod val="60000"/>
                    <a:lumOff val="40000"/>
                  </a:schemeClr>
                </a:solidFill>
                <a:latin typeface="Twinkl Cursive Looped" panose="02000000000000000000" pitchFamily="2" charset="0"/>
              </a:rPr>
              <a:t>adjective</a:t>
            </a:r>
            <a:r>
              <a:rPr lang="en-GB" sz="4400" dirty="0">
                <a:solidFill>
                  <a:srgbClr val="00B050"/>
                </a:solidFill>
                <a:latin typeface="Twinkl Cursive Looped" panose="02000000000000000000" pitchFamily="2" charset="0"/>
              </a:rPr>
              <a:t> </a:t>
            </a:r>
            <a:r>
              <a:rPr lang="en-GB" sz="4400" dirty="0">
                <a:solidFill>
                  <a:srgbClr val="FF0000"/>
                </a:solidFill>
                <a:latin typeface="Twinkl Cursive Looped" panose="02000000000000000000" pitchFamily="2" charset="0"/>
              </a:rPr>
              <a:t>noun</a:t>
            </a:r>
            <a:endParaRPr lang="en-GB" sz="4400" dirty="0">
              <a:solidFill>
                <a:srgbClr val="00B050"/>
              </a:solidFill>
              <a:latin typeface="Twinkl Cursive Looped" panose="02000000000000000000" pitchFamily="2" charset="0"/>
            </a:endParaRPr>
          </a:p>
          <a:p>
            <a:endParaRPr lang="en-GB" sz="7200" dirty="0"/>
          </a:p>
        </p:txBody>
      </p:sp>
      <p:sp>
        <p:nvSpPr>
          <p:cNvPr id="3" name="TextBox 2">
            <a:extLst>
              <a:ext uri="{FF2B5EF4-FFF2-40B4-BE49-F238E27FC236}">
                <a16:creationId xmlns:a16="http://schemas.microsoft.com/office/drawing/2014/main" id="{E500F0D3-C8EE-77CA-D8A5-2252D46724AA}"/>
              </a:ext>
            </a:extLst>
          </p:cNvPr>
          <p:cNvSpPr txBox="1"/>
          <p:nvPr/>
        </p:nvSpPr>
        <p:spPr>
          <a:xfrm>
            <a:off x="674913" y="1305342"/>
            <a:ext cx="10842171" cy="1938992"/>
          </a:xfrm>
          <a:prstGeom prst="rect">
            <a:avLst/>
          </a:prstGeom>
          <a:noFill/>
        </p:spPr>
        <p:txBody>
          <a:bodyPr wrap="square" rtlCol="0">
            <a:spAutoFit/>
          </a:bodyPr>
          <a:lstStyle/>
          <a:p>
            <a:r>
              <a:rPr lang="en-GB" sz="4800" dirty="0">
                <a:latin typeface="Twinkl Cursive Looped" panose="02000000000000000000" pitchFamily="2" charset="0"/>
              </a:rPr>
              <a:t>Tom swam at the leisure centre.</a:t>
            </a:r>
          </a:p>
          <a:p>
            <a:endParaRPr lang="en-GB" sz="7200" dirty="0"/>
          </a:p>
        </p:txBody>
      </p:sp>
    </p:spTree>
    <p:extLst>
      <p:ext uri="{BB962C8B-B14F-4D97-AF65-F5344CB8AC3E}">
        <p14:creationId xmlns:p14="http://schemas.microsoft.com/office/powerpoint/2010/main" val="2073916068"/>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0" y="4070981"/>
            <a:ext cx="11968843" cy="1877437"/>
          </a:xfrm>
          <a:prstGeom prst="rect">
            <a:avLst/>
          </a:prstGeom>
          <a:noFill/>
        </p:spPr>
        <p:txBody>
          <a:bodyPr wrap="square" rtlCol="0">
            <a:spAutoFit/>
          </a:bodyPr>
          <a:lstStyle/>
          <a:p>
            <a:r>
              <a:rPr lang="en-GB" sz="4400" dirty="0">
                <a:solidFill>
                  <a:srgbClr val="FF0000"/>
                </a:solidFill>
                <a:latin typeface="Twinkl Cursive Looped" panose="02000000000000000000" pitchFamily="2" charset="0"/>
              </a:rPr>
              <a:t>noun</a:t>
            </a:r>
            <a:r>
              <a:rPr lang="en-GB" sz="4400" dirty="0">
                <a:latin typeface="Twinkl Cursive Looped" panose="02000000000000000000" pitchFamily="2" charset="0"/>
              </a:rPr>
              <a:t> </a:t>
            </a:r>
            <a:r>
              <a:rPr lang="en-GB" sz="4400" dirty="0">
                <a:solidFill>
                  <a:srgbClr val="0070C0"/>
                </a:solidFill>
                <a:latin typeface="Twinkl Cursive Looped" panose="02000000000000000000" pitchFamily="2" charset="0"/>
              </a:rPr>
              <a:t>verb </a:t>
            </a:r>
            <a:r>
              <a:rPr lang="en-GB" sz="4400" dirty="0">
                <a:solidFill>
                  <a:schemeClr val="accent4">
                    <a:lumMod val="75000"/>
                  </a:schemeClr>
                </a:solidFill>
                <a:latin typeface="Twinkl Cursive Looped" panose="02000000000000000000" pitchFamily="2" charset="0"/>
              </a:rPr>
              <a:t>preposition</a:t>
            </a:r>
            <a:r>
              <a:rPr lang="en-GB" sz="4400" dirty="0">
                <a:latin typeface="Twinkl Cursive Looped" panose="02000000000000000000" pitchFamily="2" charset="0"/>
              </a:rPr>
              <a:t> </a:t>
            </a:r>
            <a:r>
              <a:rPr lang="en-GB" sz="4400" dirty="0">
                <a:solidFill>
                  <a:schemeClr val="bg1">
                    <a:lumMod val="75000"/>
                  </a:schemeClr>
                </a:solidFill>
                <a:latin typeface="Twinkl Cursive Looped" panose="02000000000000000000" pitchFamily="2" charset="0"/>
              </a:rPr>
              <a:t>determiner</a:t>
            </a:r>
            <a:r>
              <a:rPr lang="en-GB" sz="4400" dirty="0">
                <a:solidFill>
                  <a:srgbClr val="FF0000"/>
                </a:solidFill>
                <a:latin typeface="Twinkl Cursive Looped" panose="02000000000000000000" pitchFamily="2" charset="0"/>
              </a:rPr>
              <a:t> </a:t>
            </a:r>
            <a:r>
              <a:rPr lang="en-GB" sz="4400" dirty="0">
                <a:solidFill>
                  <a:schemeClr val="accent4">
                    <a:lumMod val="60000"/>
                    <a:lumOff val="40000"/>
                  </a:schemeClr>
                </a:solidFill>
                <a:latin typeface="Twinkl Cursive Looped" panose="02000000000000000000" pitchFamily="2" charset="0"/>
              </a:rPr>
              <a:t>adjective</a:t>
            </a:r>
            <a:r>
              <a:rPr lang="en-GB" sz="4400" dirty="0">
                <a:solidFill>
                  <a:srgbClr val="00B050"/>
                </a:solidFill>
                <a:latin typeface="Twinkl Cursive Looped" panose="02000000000000000000" pitchFamily="2" charset="0"/>
              </a:rPr>
              <a:t> </a:t>
            </a:r>
            <a:r>
              <a:rPr lang="en-GB" sz="4400" dirty="0">
                <a:solidFill>
                  <a:srgbClr val="FF0000"/>
                </a:solidFill>
                <a:highlight>
                  <a:srgbClr val="FFFF00"/>
                </a:highlight>
                <a:latin typeface="Twinkl Cursive Looped" panose="02000000000000000000" pitchFamily="2" charset="0"/>
              </a:rPr>
              <a:t>noun</a:t>
            </a:r>
            <a:endParaRPr lang="en-GB" sz="4400" dirty="0">
              <a:solidFill>
                <a:srgbClr val="00B050"/>
              </a:solidFill>
              <a:highlight>
                <a:srgbClr val="FFFF00"/>
              </a:highlight>
              <a:latin typeface="Twinkl Cursive Looped" panose="02000000000000000000" pitchFamily="2" charset="0"/>
            </a:endParaRPr>
          </a:p>
          <a:p>
            <a:endParaRPr lang="en-GB" sz="7200" dirty="0"/>
          </a:p>
        </p:txBody>
      </p:sp>
      <p:sp>
        <p:nvSpPr>
          <p:cNvPr id="3" name="TextBox 2">
            <a:extLst>
              <a:ext uri="{FF2B5EF4-FFF2-40B4-BE49-F238E27FC236}">
                <a16:creationId xmlns:a16="http://schemas.microsoft.com/office/drawing/2014/main" id="{E500F0D3-C8EE-77CA-D8A5-2252D46724AA}"/>
              </a:ext>
            </a:extLst>
          </p:cNvPr>
          <p:cNvSpPr txBox="1"/>
          <p:nvPr/>
        </p:nvSpPr>
        <p:spPr>
          <a:xfrm>
            <a:off x="674913" y="1305342"/>
            <a:ext cx="10842171" cy="1938992"/>
          </a:xfrm>
          <a:prstGeom prst="rect">
            <a:avLst/>
          </a:prstGeom>
          <a:noFill/>
        </p:spPr>
        <p:txBody>
          <a:bodyPr wrap="square" rtlCol="0">
            <a:spAutoFit/>
          </a:bodyPr>
          <a:lstStyle/>
          <a:p>
            <a:r>
              <a:rPr lang="en-GB" sz="4800" dirty="0">
                <a:latin typeface="Twinkl Cursive Looped" panose="02000000000000000000" pitchFamily="2" charset="0"/>
              </a:rPr>
              <a:t>Tom swam at the leisure </a:t>
            </a:r>
            <a:r>
              <a:rPr lang="en-GB" sz="4800" dirty="0">
                <a:highlight>
                  <a:srgbClr val="FFFF00"/>
                </a:highlight>
                <a:latin typeface="Twinkl Cursive Looped" panose="02000000000000000000" pitchFamily="2" charset="0"/>
              </a:rPr>
              <a:t>centre</a:t>
            </a:r>
            <a:r>
              <a:rPr lang="en-GB" sz="4800" dirty="0">
                <a:latin typeface="Twinkl Cursive Looped" panose="02000000000000000000" pitchFamily="2" charset="0"/>
              </a:rPr>
              <a:t>.</a:t>
            </a:r>
          </a:p>
          <a:p>
            <a:endParaRPr lang="en-GB" sz="7200" dirty="0"/>
          </a:p>
        </p:txBody>
      </p:sp>
    </p:spTree>
    <p:extLst>
      <p:ext uri="{BB962C8B-B14F-4D97-AF65-F5344CB8AC3E}">
        <p14:creationId xmlns:p14="http://schemas.microsoft.com/office/powerpoint/2010/main" val="1029750957"/>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5944" y="2274838"/>
            <a:ext cx="11740242" cy="3323987"/>
          </a:xfrm>
          <a:prstGeom prst="rect">
            <a:avLst/>
          </a:prstGeom>
          <a:noFill/>
        </p:spPr>
        <p:txBody>
          <a:bodyPr wrap="square" rtlCol="0">
            <a:spAutoFit/>
          </a:bodyPr>
          <a:lstStyle/>
          <a:p>
            <a:r>
              <a:rPr lang="en-GB" sz="6600" dirty="0">
                <a:latin typeface="Twinkl Cursive Looped" panose="02000000000000000000" pitchFamily="2" charset="0"/>
              </a:rPr>
              <a:t>A century is a hundred years.</a:t>
            </a:r>
          </a:p>
          <a:p>
            <a:endParaRPr lang="en-GB" sz="7200" dirty="0">
              <a:latin typeface="Twinkl Cursive Looped" panose="02000000000000000000" pitchFamily="2" charset="0"/>
            </a:endParaRPr>
          </a:p>
          <a:p>
            <a:endParaRPr lang="en-GB" sz="7200" dirty="0"/>
          </a:p>
        </p:txBody>
      </p:sp>
    </p:spTree>
    <p:extLst>
      <p:ext uri="{BB962C8B-B14F-4D97-AF65-F5344CB8AC3E}">
        <p14:creationId xmlns:p14="http://schemas.microsoft.com/office/powerpoint/2010/main" val="1181201419"/>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5944" y="2274838"/>
            <a:ext cx="11740242" cy="2893100"/>
          </a:xfrm>
          <a:prstGeom prst="rect">
            <a:avLst/>
          </a:prstGeom>
          <a:noFill/>
        </p:spPr>
        <p:txBody>
          <a:bodyPr wrap="square" rtlCol="0">
            <a:spAutoFit/>
          </a:bodyPr>
          <a:lstStyle/>
          <a:p>
            <a:r>
              <a:rPr lang="en-GB" sz="6600" dirty="0">
                <a:latin typeface="Twinkl Cursive Looped" panose="02000000000000000000" pitchFamily="2" charset="0"/>
              </a:rPr>
              <a:t>A century is a hundred years.</a:t>
            </a:r>
          </a:p>
          <a:p>
            <a:r>
              <a:rPr lang="en-GB" sz="4400" dirty="0">
                <a:solidFill>
                  <a:srgbClr val="FF0000"/>
                </a:solidFill>
                <a:latin typeface="Twinkl Cursive Looped" panose="02000000000000000000" pitchFamily="2" charset="0"/>
              </a:rPr>
              <a:t> </a:t>
            </a:r>
            <a:r>
              <a:rPr lang="en-GB" sz="3200" dirty="0">
                <a:solidFill>
                  <a:schemeClr val="bg1">
                    <a:lumMod val="75000"/>
                  </a:schemeClr>
                </a:solidFill>
                <a:latin typeface="Twinkl Cursive Looped" panose="02000000000000000000" pitchFamily="2" charset="0"/>
              </a:rPr>
              <a:t>determiner</a:t>
            </a:r>
            <a:r>
              <a:rPr lang="en-GB" sz="3200" dirty="0">
                <a:solidFill>
                  <a:srgbClr val="FF0000"/>
                </a:solidFill>
                <a:latin typeface="Twinkl Cursive Looped" panose="02000000000000000000" pitchFamily="2" charset="0"/>
              </a:rPr>
              <a:t> </a:t>
            </a:r>
            <a:r>
              <a:rPr lang="en-GB" sz="4400" dirty="0">
                <a:solidFill>
                  <a:srgbClr val="FF0000"/>
                </a:solidFill>
                <a:latin typeface="Twinkl Cursive Looped" panose="02000000000000000000" pitchFamily="2" charset="0"/>
              </a:rPr>
              <a:t>noun</a:t>
            </a:r>
            <a:r>
              <a:rPr lang="en-GB" sz="4400" dirty="0">
                <a:latin typeface="Twinkl Cursive Looped" panose="02000000000000000000" pitchFamily="2" charset="0"/>
              </a:rPr>
              <a:t> </a:t>
            </a:r>
            <a:r>
              <a:rPr lang="en-GB" sz="4400" dirty="0">
                <a:solidFill>
                  <a:srgbClr val="0070C0"/>
                </a:solidFill>
                <a:latin typeface="Twinkl Cursive Looped" panose="02000000000000000000" pitchFamily="2" charset="0"/>
              </a:rPr>
              <a:t>verb</a:t>
            </a:r>
            <a:r>
              <a:rPr lang="en-GB" sz="4400" dirty="0">
                <a:latin typeface="Twinkl Cursive Looped" panose="02000000000000000000" pitchFamily="2" charset="0"/>
              </a:rPr>
              <a:t> </a:t>
            </a:r>
            <a:r>
              <a:rPr lang="en-GB" sz="4400" dirty="0">
                <a:solidFill>
                  <a:schemeClr val="bg1">
                    <a:lumMod val="75000"/>
                  </a:schemeClr>
                </a:solidFill>
                <a:latin typeface="Twinkl Cursive Looped" panose="02000000000000000000" pitchFamily="2" charset="0"/>
              </a:rPr>
              <a:t>determiner</a:t>
            </a:r>
            <a:r>
              <a:rPr lang="en-GB" sz="4400" dirty="0">
                <a:solidFill>
                  <a:schemeClr val="accent4">
                    <a:lumMod val="60000"/>
                    <a:lumOff val="40000"/>
                  </a:schemeClr>
                </a:solidFill>
                <a:latin typeface="Twinkl Cursive Looped" panose="02000000000000000000" pitchFamily="2" charset="0"/>
              </a:rPr>
              <a:t> adjective</a:t>
            </a:r>
            <a:r>
              <a:rPr lang="en-GB" sz="4400" dirty="0">
                <a:solidFill>
                  <a:srgbClr val="00B050"/>
                </a:solidFill>
                <a:latin typeface="Twinkl Cursive Looped" panose="02000000000000000000" pitchFamily="2" charset="0"/>
              </a:rPr>
              <a:t> </a:t>
            </a:r>
            <a:r>
              <a:rPr lang="en-GB" sz="4400" dirty="0">
                <a:solidFill>
                  <a:srgbClr val="FF0000"/>
                </a:solidFill>
                <a:latin typeface="Twinkl Cursive Looped" panose="02000000000000000000" pitchFamily="2" charset="0"/>
              </a:rPr>
              <a:t>noun </a:t>
            </a:r>
            <a:endParaRPr lang="en-GB" sz="4400" dirty="0">
              <a:solidFill>
                <a:schemeClr val="accent1"/>
              </a:solidFill>
              <a:latin typeface="Twinkl Cursive Looped" panose="02000000000000000000" pitchFamily="2" charset="0"/>
            </a:endParaRPr>
          </a:p>
          <a:p>
            <a:endParaRPr lang="en-GB" sz="7200" dirty="0"/>
          </a:p>
        </p:txBody>
      </p:sp>
    </p:spTree>
    <p:extLst>
      <p:ext uri="{BB962C8B-B14F-4D97-AF65-F5344CB8AC3E}">
        <p14:creationId xmlns:p14="http://schemas.microsoft.com/office/powerpoint/2010/main" val="2468947006"/>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5944" y="2274838"/>
            <a:ext cx="11740242" cy="2893100"/>
          </a:xfrm>
          <a:prstGeom prst="rect">
            <a:avLst/>
          </a:prstGeom>
          <a:noFill/>
        </p:spPr>
        <p:txBody>
          <a:bodyPr wrap="square" rtlCol="0">
            <a:spAutoFit/>
          </a:bodyPr>
          <a:lstStyle/>
          <a:p>
            <a:r>
              <a:rPr lang="en-GB" sz="6600" dirty="0">
                <a:latin typeface="Twinkl Cursive Looped" panose="02000000000000000000" pitchFamily="2" charset="0"/>
              </a:rPr>
              <a:t>A </a:t>
            </a:r>
            <a:r>
              <a:rPr lang="en-GB" sz="6600" dirty="0">
                <a:highlight>
                  <a:srgbClr val="FFFF00"/>
                </a:highlight>
                <a:latin typeface="Twinkl Cursive Looped" panose="02000000000000000000" pitchFamily="2" charset="0"/>
              </a:rPr>
              <a:t>century</a:t>
            </a:r>
            <a:r>
              <a:rPr lang="en-GB" sz="6600" dirty="0">
                <a:latin typeface="Twinkl Cursive Looped" panose="02000000000000000000" pitchFamily="2" charset="0"/>
              </a:rPr>
              <a:t> is a hundred years.</a:t>
            </a:r>
          </a:p>
          <a:p>
            <a:r>
              <a:rPr lang="en-GB" sz="4400" dirty="0">
                <a:solidFill>
                  <a:srgbClr val="FF0000"/>
                </a:solidFill>
                <a:latin typeface="Twinkl Cursive Looped" panose="02000000000000000000" pitchFamily="2" charset="0"/>
              </a:rPr>
              <a:t> </a:t>
            </a:r>
            <a:r>
              <a:rPr lang="en-GB" sz="3200" dirty="0">
                <a:solidFill>
                  <a:schemeClr val="bg1">
                    <a:lumMod val="75000"/>
                  </a:schemeClr>
                </a:solidFill>
                <a:latin typeface="Twinkl Cursive Looped" panose="02000000000000000000" pitchFamily="2" charset="0"/>
              </a:rPr>
              <a:t>determiner</a:t>
            </a:r>
            <a:r>
              <a:rPr lang="en-GB" sz="3200" dirty="0">
                <a:solidFill>
                  <a:srgbClr val="FF0000"/>
                </a:solidFill>
                <a:latin typeface="Twinkl Cursive Looped" panose="02000000000000000000" pitchFamily="2" charset="0"/>
              </a:rPr>
              <a:t> </a:t>
            </a:r>
            <a:r>
              <a:rPr lang="en-GB" sz="4400" dirty="0">
                <a:solidFill>
                  <a:srgbClr val="FF0000"/>
                </a:solidFill>
                <a:highlight>
                  <a:srgbClr val="FFFF00"/>
                </a:highlight>
                <a:latin typeface="Twinkl Cursive Looped" panose="02000000000000000000" pitchFamily="2" charset="0"/>
              </a:rPr>
              <a:t>noun</a:t>
            </a:r>
            <a:r>
              <a:rPr lang="en-GB" sz="4400" dirty="0">
                <a:highlight>
                  <a:srgbClr val="FFFF00"/>
                </a:highlight>
                <a:latin typeface="Twinkl Cursive Looped" panose="02000000000000000000" pitchFamily="2" charset="0"/>
              </a:rPr>
              <a:t> </a:t>
            </a:r>
            <a:r>
              <a:rPr lang="en-GB" sz="4400" dirty="0">
                <a:solidFill>
                  <a:srgbClr val="0070C0"/>
                </a:solidFill>
                <a:latin typeface="Twinkl Cursive Looped" panose="02000000000000000000" pitchFamily="2" charset="0"/>
              </a:rPr>
              <a:t>verb</a:t>
            </a:r>
            <a:r>
              <a:rPr lang="en-GB" sz="4400" dirty="0">
                <a:latin typeface="Twinkl Cursive Looped" panose="02000000000000000000" pitchFamily="2" charset="0"/>
              </a:rPr>
              <a:t> </a:t>
            </a:r>
            <a:r>
              <a:rPr lang="en-GB" sz="4400" dirty="0">
                <a:solidFill>
                  <a:schemeClr val="bg1">
                    <a:lumMod val="75000"/>
                  </a:schemeClr>
                </a:solidFill>
                <a:latin typeface="Twinkl Cursive Looped" panose="02000000000000000000" pitchFamily="2" charset="0"/>
              </a:rPr>
              <a:t>determiner</a:t>
            </a:r>
            <a:r>
              <a:rPr lang="en-GB" sz="4400" dirty="0">
                <a:solidFill>
                  <a:schemeClr val="accent4">
                    <a:lumMod val="60000"/>
                    <a:lumOff val="40000"/>
                  </a:schemeClr>
                </a:solidFill>
                <a:latin typeface="Twinkl Cursive Looped" panose="02000000000000000000" pitchFamily="2" charset="0"/>
              </a:rPr>
              <a:t> adjective</a:t>
            </a:r>
            <a:r>
              <a:rPr lang="en-GB" sz="4400" dirty="0">
                <a:solidFill>
                  <a:srgbClr val="00B050"/>
                </a:solidFill>
                <a:latin typeface="Twinkl Cursive Looped" panose="02000000000000000000" pitchFamily="2" charset="0"/>
              </a:rPr>
              <a:t> </a:t>
            </a:r>
            <a:r>
              <a:rPr lang="en-GB" sz="4400" dirty="0">
                <a:solidFill>
                  <a:srgbClr val="FF0000"/>
                </a:solidFill>
                <a:latin typeface="Twinkl Cursive Looped" panose="02000000000000000000" pitchFamily="2" charset="0"/>
              </a:rPr>
              <a:t>noun </a:t>
            </a:r>
            <a:endParaRPr lang="en-GB" sz="4400" dirty="0">
              <a:solidFill>
                <a:schemeClr val="accent1"/>
              </a:solidFill>
              <a:latin typeface="Twinkl Cursive Looped" panose="02000000000000000000" pitchFamily="2" charset="0"/>
            </a:endParaRPr>
          </a:p>
          <a:p>
            <a:endParaRPr lang="en-GB" sz="7200" dirty="0"/>
          </a:p>
        </p:txBody>
      </p:sp>
    </p:spTree>
    <p:extLst>
      <p:ext uri="{BB962C8B-B14F-4D97-AF65-F5344CB8AC3E}">
        <p14:creationId xmlns:p14="http://schemas.microsoft.com/office/powerpoint/2010/main" val="589378472"/>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5944" y="2274838"/>
            <a:ext cx="11740242" cy="4524315"/>
          </a:xfrm>
          <a:prstGeom prst="rect">
            <a:avLst/>
          </a:prstGeom>
          <a:noFill/>
        </p:spPr>
        <p:txBody>
          <a:bodyPr wrap="square" rtlCol="0">
            <a:spAutoFit/>
          </a:bodyPr>
          <a:lstStyle/>
          <a:p>
            <a:r>
              <a:rPr lang="en-GB" sz="7200" dirty="0">
                <a:latin typeface="Twinkl Cursive Looped" panose="02000000000000000000" pitchFamily="2" charset="0"/>
              </a:rPr>
              <a:t>Etymology </a:t>
            </a:r>
          </a:p>
          <a:p>
            <a:endParaRPr lang="en-GB" sz="7200" dirty="0">
              <a:solidFill>
                <a:srgbClr val="FF0000"/>
              </a:solidFill>
              <a:latin typeface="Twinkl Cursive Looped" panose="02000000000000000000" pitchFamily="2" charset="0"/>
            </a:endParaRPr>
          </a:p>
          <a:p>
            <a:r>
              <a:rPr lang="en-GB" sz="7200" dirty="0">
                <a:solidFill>
                  <a:srgbClr val="FF0000"/>
                </a:solidFill>
                <a:latin typeface="Twinkl Cursive Looped" panose="02000000000000000000" pitchFamily="2" charset="0"/>
              </a:rPr>
              <a:t>The history of a word….</a:t>
            </a:r>
            <a:endParaRPr lang="en-GB" sz="4800" dirty="0">
              <a:solidFill>
                <a:srgbClr val="FF0000"/>
              </a:solidFill>
              <a:latin typeface="Twinkl Cursive Looped" panose="02000000000000000000" pitchFamily="2" charset="0"/>
            </a:endParaRPr>
          </a:p>
          <a:p>
            <a:endParaRPr lang="en-GB" sz="7200" dirty="0"/>
          </a:p>
        </p:txBody>
      </p:sp>
    </p:spTree>
    <p:extLst>
      <p:ext uri="{BB962C8B-B14F-4D97-AF65-F5344CB8AC3E}">
        <p14:creationId xmlns:p14="http://schemas.microsoft.com/office/powerpoint/2010/main" val="2837496174"/>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0" y="117693"/>
            <a:ext cx="5870121" cy="6740307"/>
          </a:xfrm>
          <a:prstGeom prst="rect">
            <a:avLst/>
          </a:prstGeom>
          <a:noFill/>
        </p:spPr>
        <p:txBody>
          <a:bodyPr wrap="square" rtlCol="0">
            <a:spAutoFit/>
          </a:bodyPr>
          <a:lstStyle/>
          <a:p>
            <a:pPr algn="l"/>
            <a:r>
              <a:rPr lang="en-GB" b="1" i="0" dirty="0">
                <a:solidFill>
                  <a:srgbClr val="83001D"/>
                </a:solidFill>
                <a:effectLst/>
                <a:latin typeface="Georgia" panose="02040502050405020303" pitchFamily="18" charset="0"/>
                <a:hlinkClick r:id="rId3" tooltip="Origin and meaning of centre"/>
              </a:rPr>
              <a:t>centre </a:t>
            </a:r>
            <a:endParaRPr lang="en-GB" b="0" i="0" dirty="0">
              <a:effectLst/>
              <a:latin typeface="Georgia" panose="02040502050405020303" pitchFamily="18" charset="0"/>
            </a:endParaRPr>
          </a:p>
          <a:p>
            <a:pPr algn="l"/>
            <a:r>
              <a:rPr lang="en-GB" b="0" i="0" dirty="0">
                <a:effectLst/>
                <a:latin typeface="Georgia" panose="02040502050405020303" pitchFamily="18" charset="0"/>
              </a:rPr>
              <a:t>chiefly British English spelling of </a:t>
            </a:r>
            <a:r>
              <a:rPr lang="en-GB" b="1" i="0" dirty="0" err="1">
                <a:solidFill>
                  <a:srgbClr val="83001D"/>
                </a:solidFill>
                <a:effectLst/>
                <a:latin typeface="Georgia" panose="02040502050405020303" pitchFamily="18" charset="0"/>
                <a:hlinkClick r:id="rId4" tooltip="Etymology, meaning and definition of center "/>
              </a:rPr>
              <a:t>center</a:t>
            </a:r>
            <a:r>
              <a:rPr lang="en-GB" b="0" i="0" dirty="0">
                <a:effectLst/>
                <a:latin typeface="Georgia" panose="02040502050405020303" pitchFamily="18" charset="0"/>
              </a:rPr>
              <a:t> (q.v.); for ending, see </a:t>
            </a:r>
            <a:r>
              <a:rPr lang="en-GB" b="1" i="0" dirty="0">
                <a:solidFill>
                  <a:srgbClr val="83001D"/>
                </a:solidFill>
                <a:effectLst/>
                <a:latin typeface="Georgia" panose="02040502050405020303" pitchFamily="18" charset="0"/>
                <a:hlinkClick r:id="rId5" tooltip="Etymology, meaning and definition of -re "/>
              </a:rPr>
              <a:t>-re</a:t>
            </a:r>
            <a:r>
              <a:rPr lang="en-GB" b="0" i="0" dirty="0">
                <a:effectLst/>
                <a:latin typeface="Georgia" panose="02040502050405020303" pitchFamily="18" charset="0"/>
              </a:rPr>
              <a:t>.</a:t>
            </a:r>
          </a:p>
          <a:p>
            <a:endParaRPr lang="en-GB" b="1" dirty="0">
              <a:solidFill>
                <a:srgbClr val="83001D"/>
              </a:solidFill>
              <a:hlinkClick r:id="rId6"/>
            </a:endParaRPr>
          </a:p>
          <a:p>
            <a:pPr algn="l"/>
            <a:r>
              <a:rPr lang="en-GB" b="1" i="0" dirty="0" err="1">
                <a:solidFill>
                  <a:srgbClr val="83001D"/>
                </a:solidFill>
                <a:effectLst/>
                <a:latin typeface="Georgia" panose="02040502050405020303" pitchFamily="18" charset="0"/>
                <a:hlinkClick r:id="rId7" tooltip="Origin and meaning of center"/>
              </a:rPr>
              <a:t>center</a:t>
            </a:r>
            <a:r>
              <a:rPr lang="en-GB" b="1" i="0" dirty="0">
                <a:solidFill>
                  <a:srgbClr val="83001D"/>
                </a:solidFill>
                <a:effectLst/>
                <a:latin typeface="Georgia" panose="02040502050405020303" pitchFamily="18" charset="0"/>
                <a:hlinkClick r:id="rId7" tooltip="Origin and meaning of center"/>
              </a:rPr>
              <a:t> (n.)</a:t>
            </a:r>
            <a:endParaRPr lang="en-GB" b="0" i="0" dirty="0">
              <a:effectLst/>
              <a:latin typeface="Georgia" panose="02040502050405020303" pitchFamily="18" charset="0"/>
            </a:endParaRPr>
          </a:p>
          <a:p>
            <a:pPr algn="l"/>
            <a:r>
              <a:rPr lang="en-GB" b="0" i="0" dirty="0">
                <a:effectLst/>
                <a:latin typeface="Georgia" panose="02040502050405020303" pitchFamily="18" charset="0"/>
              </a:rPr>
              <a:t>late 14c., "middle point of a circle; point round which something revolves," from Old French </a:t>
            </a:r>
            <a:r>
              <a:rPr lang="en-GB" b="0" i="1" dirty="0">
                <a:effectLst/>
                <a:latin typeface="Georgia" panose="02040502050405020303" pitchFamily="18" charset="0"/>
              </a:rPr>
              <a:t>centre</a:t>
            </a:r>
            <a:r>
              <a:rPr lang="en-GB" b="0" i="0" dirty="0">
                <a:effectLst/>
                <a:latin typeface="Georgia" panose="02040502050405020303" pitchFamily="18" charset="0"/>
              </a:rPr>
              <a:t> (14c.), from Latin </a:t>
            </a:r>
            <a:r>
              <a:rPr lang="en-GB" b="0" i="1" dirty="0">
                <a:effectLst/>
                <a:latin typeface="Georgia" panose="02040502050405020303" pitchFamily="18" charset="0"/>
              </a:rPr>
              <a:t>centrum</a:t>
            </a:r>
            <a:r>
              <a:rPr lang="en-GB" b="0" i="0" dirty="0">
                <a:effectLst/>
                <a:latin typeface="Georgia" panose="02040502050405020303" pitchFamily="18" charset="0"/>
              </a:rPr>
              <a:t> "</a:t>
            </a:r>
            <a:r>
              <a:rPr lang="en-GB" b="0" i="0" dirty="0" err="1">
                <a:effectLst/>
                <a:latin typeface="Georgia" panose="02040502050405020303" pitchFamily="18" charset="0"/>
              </a:rPr>
              <a:t>center</a:t>
            </a:r>
            <a:r>
              <a:rPr lang="en-GB" b="0" i="0" dirty="0">
                <a:effectLst/>
                <a:latin typeface="Georgia" panose="02040502050405020303" pitchFamily="18" charset="0"/>
              </a:rPr>
              <a:t>," originally the fixed point of the two points of a drafting compass (hence "the </a:t>
            </a:r>
            <a:r>
              <a:rPr lang="en-GB" b="0" i="0" dirty="0" err="1">
                <a:effectLst/>
                <a:latin typeface="Georgia" panose="02040502050405020303" pitchFamily="18" charset="0"/>
              </a:rPr>
              <a:t>center</a:t>
            </a:r>
            <a:r>
              <a:rPr lang="en-GB" b="0" i="0" dirty="0">
                <a:effectLst/>
                <a:latin typeface="Georgia" panose="02040502050405020303" pitchFamily="18" charset="0"/>
              </a:rPr>
              <a:t> of a circle"), from Greek </a:t>
            </a:r>
            <a:r>
              <a:rPr lang="en-GB" b="0" i="1" dirty="0" err="1">
                <a:effectLst/>
                <a:latin typeface="Georgia" panose="02040502050405020303" pitchFamily="18" charset="0"/>
              </a:rPr>
              <a:t>kentron</a:t>
            </a:r>
            <a:r>
              <a:rPr lang="en-GB" b="0" i="0" dirty="0">
                <a:effectLst/>
                <a:latin typeface="Georgia" panose="02040502050405020303" pitchFamily="18" charset="0"/>
              </a:rPr>
              <a:t> "sharp point, goad, sting of a wasp," from </a:t>
            </a:r>
            <a:r>
              <a:rPr lang="en-GB" b="0" i="1" dirty="0" err="1">
                <a:effectLst/>
                <a:latin typeface="Georgia" panose="02040502050405020303" pitchFamily="18" charset="0"/>
              </a:rPr>
              <a:t>kentein</a:t>
            </a:r>
            <a:r>
              <a:rPr lang="en-GB" b="0" i="0" dirty="0">
                <a:effectLst/>
                <a:latin typeface="Georgia" panose="02040502050405020303" pitchFamily="18" charset="0"/>
              </a:rPr>
              <a:t> "stitch," from PIE root </a:t>
            </a:r>
            <a:r>
              <a:rPr lang="en-GB" b="0" i="1" dirty="0">
                <a:effectLst/>
                <a:latin typeface="Georgia" panose="02040502050405020303" pitchFamily="18" charset="0"/>
              </a:rPr>
              <a:t>*</a:t>
            </a:r>
            <a:r>
              <a:rPr lang="en-GB" b="0" i="1" dirty="0" err="1">
                <a:effectLst/>
                <a:latin typeface="Georgia" panose="02040502050405020303" pitchFamily="18" charset="0"/>
              </a:rPr>
              <a:t>kent</a:t>
            </a:r>
            <a:r>
              <a:rPr lang="en-GB" b="0" i="1" dirty="0">
                <a:effectLst/>
                <a:latin typeface="Georgia" panose="02040502050405020303" pitchFamily="18" charset="0"/>
              </a:rPr>
              <a:t>-</a:t>
            </a:r>
            <a:r>
              <a:rPr lang="en-GB" b="0" i="0" dirty="0">
                <a:effectLst/>
                <a:latin typeface="Georgia" panose="02040502050405020303" pitchFamily="18" charset="0"/>
              </a:rPr>
              <a:t> "to prick" (source also of Breton </a:t>
            </a:r>
            <a:r>
              <a:rPr lang="en-GB" b="0" i="1" dirty="0" err="1">
                <a:effectLst/>
                <a:latin typeface="Georgia" panose="02040502050405020303" pitchFamily="18" charset="0"/>
              </a:rPr>
              <a:t>kentr</a:t>
            </a:r>
            <a:r>
              <a:rPr lang="en-GB" b="0" i="0" dirty="0">
                <a:effectLst/>
                <a:latin typeface="Georgia" panose="02040502050405020303" pitchFamily="18" charset="0"/>
              </a:rPr>
              <a:t> "a spur," Welsh </a:t>
            </a:r>
            <a:r>
              <a:rPr lang="en-GB" b="0" i="1" dirty="0" err="1">
                <a:effectLst/>
                <a:latin typeface="Georgia" panose="02040502050405020303" pitchFamily="18" charset="0"/>
              </a:rPr>
              <a:t>cethr</a:t>
            </a:r>
            <a:r>
              <a:rPr lang="en-GB" b="0" i="0" dirty="0">
                <a:effectLst/>
                <a:latin typeface="Georgia" panose="02040502050405020303" pitchFamily="18" charset="0"/>
              </a:rPr>
              <a:t> "nail," Old High German </a:t>
            </a:r>
            <a:r>
              <a:rPr lang="en-GB" b="0" i="1" dirty="0" err="1">
                <a:effectLst/>
                <a:latin typeface="Georgia" panose="02040502050405020303" pitchFamily="18" charset="0"/>
              </a:rPr>
              <a:t>hantag</a:t>
            </a:r>
            <a:r>
              <a:rPr lang="en-GB" b="0" i="0" dirty="0">
                <a:effectLst/>
                <a:latin typeface="Georgia" panose="02040502050405020303" pitchFamily="18" charset="0"/>
              </a:rPr>
              <a:t> "sharp, pointed").</a:t>
            </a:r>
          </a:p>
          <a:p>
            <a:pPr algn="l"/>
            <a:r>
              <a:rPr lang="en-GB" b="0" i="0" dirty="0">
                <a:effectLst/>
                <a:latin typeface="Georgia" panose="02040502050405020303" pitchFamily="18" charset="0"/>
              </a:rPr>
              <a:t>The spelling with </a:t>
            </a:r>
            <a:r>
              <a:rPr lang="en-GB" b="0" i="1" dirty="0">
                <a:effectLst/>
                <a:latin typeface="Georgia" panose="02040502050405020303" pitchFamily="18" charset="0"/>
              </a:rPr>
              <a:t>-re</a:t>
            </a:r>
            <a:r>
              <a:rPr lang="en-GB" b="0" i="0" dirty="0">
                <a:effectLst/>
                <a:latin typeface="Georgia" panose="02040502050405020303" pitchFamily="18" charset="0"/>
              </a:rPr>
              <a:t> was popularized in Britain by Johnson's dictionary (following Bailey's), though </a:t>
            </a:r>
            <a:r>
              <a:rPr lang="en-GB" b="0" i="1" dirty="0">
                <a:effectLst/>
                <a:latin typeface="Georgia" panose="02040502050405020303" pitchFamily="18" charset="0"/>
              </a:rPr>
              <a:t>-er</a:t>
            </a:r>
            <a:r>
              <a:rPr lang="en-GB" b="0" i="0" dirty="0">
                <a:effectLst/>
                <a:latin typeface="Georgia" panose="02040502050405020303" pitchFamily="18" charset="0"/>
              </a:rPr>
              <a:t> is older and was used by Shakespeare, Milton, and Pope. Meaning "the middle of anything" attested from 1590s. Figuratively, "point of concentration" (of power, etc.) is from 1680s. Political use, originally in reference to France, "representatives of moderate views" (between </a:t>
            </a:r>
            <a:r>
              <a:rPr lang="en-GB" b="0" i="1" dirty="0">
                <a:effectLst/>
                <a:latin typeface="Georgia" panose="02040502050405020303" pitchFamily="18" charset="0"/>
              </a:rPr>
              <a:t>left</a:t>
            </a:r>
            <a:r>
              <a:rPr lang="en-GB" b="0" i="0" dirty="0">
                <a:effectLst/>
                <a:latin typeface="Georgia" panose="02040502050405020303" pitchFamily="18" charset="0"/>
              </a:rPr>
              <a:t> and </a:t>
            </a:r>
            <a:r>
              <a:rPr lang="en-GB" b="0" i="1" dirty="0">
                <a:effectLst/>
                <a:latin typeface="Georgia" panose="02040502050405020303" pitchFamily="18" charset="0"/>
              </a:rPr>
              <a:t>right</a:t>
            </a:r>
            <a:r>
              <a:rPr lang="en-GB" b="0" i="0" dirty="0">
                <a:effectLst/>
                <a:latin typeface="Georgia" panose="02040502050405020303" pitchFamily="18" charset="0"/>
              </a:rPr>
              <a:t>) is from 1837. </a:t>
            </a:r>
            <a:r>
              <a:rPr lang="en-GB" b="1" i="1" dirty="0" err="1">
                <a:effectLst/>
                <a:latin typeface="Georgia" panose="02040502050405020303" pitchFamily="18" charset="0"/>
              </a:rPr>
              <a:t>Center</a:t>
            </a:r>
            <a:r>
              <a:rPr lang="en-GB" b="1" i="1" dirty="0">
                <a:effectLst/>
                <a:latin typeface="Georgia" panose="02040502050405020303" pitchFamily="18" charset="0"/>
              </a:rPr>
              <a:t> of gravity</a:t>
            </a:r>
            <a:r>
              <a:rPr lang="en-GB" b="0" i="0" dirty="0">
                <a:effectLst/>
                <a:latin typeface="Georgia" panose="02040502050405020303" pitchFamily="18" charset="0"/>
              </a:rPr>
              <a:t> is recorded from 1650s. </a:t>
            </a:r>
            <a:r>
              <a:rPr lang="en-GB" b="1" i="1" dirty="0" err="1">
                <a:effectLst/>
                <a:latin typeface="Georgia" panose="02040502050405020303" pitchFamily="18" charset="0"/>
              </a:rPr>
              <a:t>Center</a:t>
            </a:r>
            <a:r>
              <a:rPr lang="en-GB" b="1" i="1" dirty="0">
                <a:effectLst/>
                <a:latin typeface="Georgia" panose="02040502050405020303" pitchFamily="18" charset="0"/>
              </a:rPr>
              <a:t> of attention</a:t>
            </a:r>
            <a:r>
              <a:rPr lang="en-GB" b="0" i="0" dirty="0">
                <a:effectLst/>
                <a:latin typeface="Georgia" panose="02040502050405020303" pitchFamily="18" charset="0"/>
              </a:rPr>
              <a:t> is from 1868.</a:t>
            </a:r>
          </a:p>
        </p:txBody>
      </p:sp>
      <p:pic>
        <p:nvPicPr>
          <p:cNvPr id="4" name="Picture 3">
            <a:extLst>
              <a:ext uri="{FF2B5EF4-FFF2-40B4-BE49-F238E27FC236}">
                <a16:creationId xmlns:a16="http://schemas.microsoft.com/office/drawing/2014/main" id="{A9884FB4-884F-C3FE-6A94-1C8A49DEB72D}"/>
              </a:ext>
            </a:extLst>
          </p:cNvPr>
          <p:cNvPicPr>
            <a:picLocks noChangeAspect="1"/>
          </p:cNvPicPr>
          <p:nvPr/>
        </p:nvPicPr>
        <p:blipFill rotWithShape="1">
          <a:blip r:embed="rId8"/>
          <a:srcRect l="11250" t="22605" r="38125" b="28084"/>
          <a:stretch/>
        </p:blipFill>
        <p:spPr>
          <a:xfrm>
            <a:off x="5793921" y="1170491"/>
            <a:ext cx="6172200" cy="3380015"/>
          </a:xfrm>
          <a:prstGeom prst="rect">
            <a:avLst/>
          </a:prstGeom>
        </p:spPr>
      </p:pic>
    </p:spTree>
    <p:extLst>
      <p:ext uri="{BB962C8B-B14F-4D97-AF65-F5344CB8AC3E}">
        <p14:creationId xmlns:p14="http://schemas.microsoft.com/office/powerpoint/2010/main" val="2558172481"/>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25879" y="309890"/>
            <a:ext cx="11740242" cy="3416320"/>
          </a:xfrm>
          <a:prstGeom prst="rect">
            <a:avLst/>
          </a:prstGeom>
          <a:noFill/>
        </p:spPr>
        <p:txBody>
          <a:bodyPr wrap="square" rtlCol="0">
            <a:spAutoFit/>
          </a:bodyPr>
          <a:lstStyle/>
          <a:p>
            <a:pPr algn="l"/>
            <a:r>
              <a:rPr lang="en-GB" b="1" i="0" dirty="0">
                <a:solidFill>
                  <a:srgbClr val="83001D"/>
                </a:solidFill>
                <a:effectLst/>
                <a:latin typeface="Georgia" panose="02040502050405020303" pitchFamily="18" charset="0"/>
              </a:rPr>
              <a:t>century (n.)</a:t>
            </a:r>
          </a:p>
          <a:p>
            <a:pPr algn="l"/>
            <a:r>
              <a:rPr lang="en-GB" b="1" i="0" dirty="0">
                <a:solidFill>
                  <a:srgbClr val="83001D"/>
                </a:solidFill>
                <a:effectLst/>
                <a:latin typeface="Georgia" panose="02040502050405020303" pitchFamily="18" charset="0"/>
              </a:rPr>
              <a:t>1530s, "one hundred" (of anything), from Latin </a:t>
            </a:r>
            <a:r>
              <a:rPr lang="en-GB" b="1" i="0" dirty="0" err="1">
                <a:solidFill>
                  <a:srgbClr val="83001D"/>
                </a:solidFill>
                <a:effectLst/>
                <a:latin typeface="Georgia" panose="02040502050405020303" pitchFamily="18" charset="0"/>
              </a:rPr>
              <a:t>centuria</a:t>
            </a:r>
            <a:r>
              <a:rPr lang="en-GB" b="1" i="0" dirty="0">
                <a:solidFill>
                  <a:srgbClr val="83001D"/>
                </a:solidFill>
                <a:effectLst/>
                <a:latin typeface="Georgia" panose="02040502050405020303" pitchFamily="18" charset="0"/>
              </a:rPr>
              <a:t> "group of one hundred" of things of one kind (including a measure of land and a division of the Roman army, one-sixteenth of a legion, headed by a centurion), from centum "hundred" (see hundred) on analogy of </a:t>
            </a:r>
            <a:r>
              <a:rPr lang="en-GB" b="1" i="0" dirty="0" err="1">
                <a:solidFill>
                  <a:srgbClr val="83001D"/>
                </a:solidFill>
                <a:effectLst/>
                <a:latin typeface="Georgia" panose="02040502050405020303" pitchFamily="18" charset="0"/>
              </a:rPr>
              <a:t>decuria</a:t>
            </a:r>
            <a:r>
              <a:rPr lang="en-GB" b="1" i="0" dirty="0">
                <a:solidFill>
                  <a:srgbClr val="83001D"/>
                </a:solidFill>
                <a:effectLst/>
                <a:latin typeface="Georgia" panose="02040502050405020303" pitchFamily="18" charset="0"/>
              </a:rPr>
              <a:t> "a company of ten."</a:t>
            </a:r>
          </a:p>
          <a:p>
            <a:pPr algn="l"/>
            <a:endParaRPr lang="en-GB" b="1" i="0" dirty="0">
              <a:solidFill>
                <a:srgbClr val="83001D"/>
              </a:solidFill>
              <a:effectLst/>
              <a:latin typeface="Georgia" panose="02040502050405020303" pitchFamily="18" charset="0"/>
            </a:endParaRPr>
          </a:p>
          <a:p>
            <a:pPr algn="l"/>
            <a:r>
              <a:rPr lang="en-GB" b="1" i="0" dirty="0">
                <a:solidFill>
                  <a:srgbClr val="83001D"/>
                </a:solidFill>
                <a:effectLst/>
                <a:latin typeface="Georgia" panose="02040502050405020303" pitchFamily="18" charset="0"/>
              </a:rPr>
              <a:t>Used in Middle English from late 14c. as a division of land, from Roman use. The Modern English meaning "period of 100 years," reckoned from any starting point, is attested from 1650s, short for century of years (1620s). Latin </a:t>
            </a:r>
            <a:r>
              <a:rPr lang="en-GB" b="1" i="0" dirty="0" err="1">
                <a:solidFill>
                  <a:srgbClr val="83001D"/>
                </a:solidFill>
                <a:effectLst/>
                <a:latin typeface="Georgia" panose="02040502050405020303" pitchFamily="18" charset="0"/>
              </a:rPr>
              <a:t>centuria</a:t>
            </a:r>
            <a:r>
              <a:rPr lang="en-GB" b="1" i="0" dirty="0">
                <a:solidFill>
                  <a:srgbClr val="83001D"/>
                </a:solidFill>
                <a:effectLst/>
                <a:latin typeface="Georgia" panose="02040502050405020303" pitchFamily="18" charset="0"/>
              </a:rPr>
              <a:t> was not used in the sense "one hundred years," for which saeculum was the word (see secular). The older, general sense is preserved in the meaning "score of 100 points" in cricket and some other sports. The century-plant (American aloe), 1843, was believed to bloom only after a century of growth.</a:t>
            </a:r>
            <a:endParaRPr lang="en-GB" b="0" i="0" dirty="0">
              <a:effectLst/>
              <a:latin typeface="Georgia" panose="02040502050405020303" pitchFamily="18" charset="0"/>
            </a:endParaRPr>
          </a:p>
        </p:txBody>
      </p:sp>
      <p:pic>
        <p:nvPicPr>
          <p:cNvPr id="4" name="Picture 3">
            <a:extLst>
              <a:ext uri="{FF2B5EF4-FFF2-40B4-BE49-F238E27FC236}">
                <a16:creationId xmlns:a16="http://schemas.microsoft.com/office/drawing/2014/main" id="{08EC5C7E-EC80-9DC2-3365-D58EF3AB73F6}"/>
              </a:ext>
            </a:extLst>
          </p:cNvPr>
          <p:cNvPicPr>
            <a:picLocks noChangeAspect="1"/>
          </p:cNvPicPr>
          <p:nvPr/>
        </p:nvPicPr>
        <p:blipFill rotWithShape="1">
          <a:blip r:embed="rId3"/>
          <a:srcRect l="12454" t="40948" r="37858" b="35469"/>
          <a:stretch/>
        </p:blipFill>
        <p:spPr>
          <a:xfrm>
            <a:off x="38099" y="3869872"/>
            <a:ext cx="10036630" cy="2678238"/>
          </a:xfrm>
          <a:prstGeom prst="rect">
            <a:avLst/>
          </a:prstGeom>
        </p:spPr>
      </p:pic>
    </p:spTree>
    <p:extLst>
      <p:ext uri="{BB962C8B-B14F-4D97-AF65-F5344CB8AC3E}">
        <p14:creationId xmlns:p14="http://schemas.microsoft.com/office/powerpoint/2010/main" val="8122149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dislike</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5081361" y="3681976"/>
            <a:ext cx="1008289"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11321050"/>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25879" y="1050195"/>
            <a:ext cx="11740242" cy="5632311"/>
          </a:xfrm>
          <a:prstGeom prst="rect">
            <a:avLst/>
          </a:prstGeom>
          <a:noFill/>
        </p:spPr>
        <p:txBody>
          <a:bodyPr wrap="square" rtlCol="0">
            <a:spAutoFit/>
          </a:bodyPr>
          <a:lstStyle/>
          <a:p>
            <a:r>
              <a:rPr lang="en-GB" sz="7200" dirty="0">
                <a:latin typeface="Twinkl Cursive Looped" panose="02000000000000000000" pitchFamily="2" charset="0"/>
              </a:rPr>
              <a:t>Let’s </a:t>
            </a:r>
            <a:r>
              <a:rPr lang="en-GB" sz="7200" i="1" dirty="0">
                <a:latin typeface="Twinkl Cursive Looped" panose="02000000000000000000" pitchFamily="2" charset="0"/>
              </a:rPr>
              <a:t>investigate….</a:t>
            </a:r>
          </a:p>
          <a:p>
            <a:endParaRPr lang="en-GB" sz="7200" i="1" dirty="0">
              <a:latin typeface="Twinkl Cursive Looped" panose="02000000000000000000" pitchFamily="2" charset="0"/>
            </a:endParaRPr>
          </a:p>
          <a:p>
            <a:r>
              <a:rPr lang="en-GB" sz="7200" i="1" dirty="0">
                <a:latin typeface="Twinkl Cursive Looped" panose="02000000000000000000" pitchFamily="2" charset="0"/>
              </a:rPr>
              <a:t>Can you find the difference between the re and er endings?</a:t>
            </a:r>
          </a:p>
        </p:txBody>
      </p:sp>
    </p:spTree>
    <p:extLst>
      <p:ext uri="{BB962C8B-B14F-4D97-AF65-F5344CB8AC3E}">
        <p14:creationId xmlns:p14="http://schemas.microsoft.com/office/powerpoint/2010/main" val="4027390957"/>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25879" y="0"/>
            <a:ext cx="11740242" cy="6740307"/>
          </a:xfrm>
          <a:prstGeom prst="rect">
            <a:avLst/>
          </a:prstGeom>
          <a:noFill/>
        </p:spPr>
        <p:txBody>
          <a:bodyPr wrap="square" rtlCol="0">
            <a:spAutoFit/>
          </a:bodyPr>
          <a:lstStyle/>
          <a:p>
            <a:r>
              <a:rPr lang="en-GB" sz="7200" dirty="0">
                <a:latin typeface="Twinkl Cursive Looped" panose="02000000000000000000" pitchFamily="2" charset="0"/>
              </a:rPr>
              <a:t>re or er endings?</a:t>
            </a:r>
          </a:p>
          <a:p>
            <a:r>
              <a:rPr lang="en-GB" sz="2400" dirty="0">
                <a:solidFill>
                  <a:srgbClr val="FF0000"/>
                </a:solidFill>
                <a:latin typeface="Twinkl Cursive Looped" panose="02000000000000000000" pitchFamily="2" charset="0"/>
              </a:rPr>
              <a:t>-re </a:t>
            </a:r>
          </a:p>
          <a:p>
            <a:r>
              <a:rPr lang="en-GB" sz="2400" dirty="0">
                <a:solidFill>
                  <a:srgbClr val="FF0000"/>
                </a:solidFill>
                <a:latin typeface="Twinkl Cursive Looped" panose="02000000000000000000" pitchFamily="2" charset="0"/>
              </a:rPr>
              <a:t>word-ending that sometimes distinguish British from American English. In the U.S., the change from -re to -er (to match pronunciation) in words such as fibre, centre, theatre began in late 18c. and became standard there over the next 25 years at the urging of Noah Webster (the 1804 edition of his speller, and especially his 1806 dictionary). The -re spelling, like -our, however, had the authority of Johnson's dictionary behind it and was unmoved in Britain, where it came to be a point of national pride, contra the Yankees.</a:t>
            </a:r>
          </a:p>
          <a:p>
            <a:endParaRPr lang="en-GB" sz="2400" dirty="0">
              <a:solidFill>
                <a:srgbClr val="FF0000"/>
              </a:solidFill>
              <a:latin typeface="Twinkl Cursive Looped" panose="02000000000000000000" pitchFamily="2" charset="0"/>
            </a:endParaRPr>
          </a:p>
          <a:p>
            <a:r>
              <a:rPr lang="en-GB" sz="2400" dirty="0">
                <a:solidFill>
                  <a:srgbClr val="FF0000"/>
                </a:solidFill>
                <a:latin typeface="Twinkl Cursive Looped" panose="02000000000000000000" pitchFamily="2" charset="0"/>
              </a:rPr>
              <a:t>Despite Webster's efforts, -re was retained in words with -c- or -g- (such as ogre, acre, the latter of which Webster insisted to the end of his days ought to be </a:t>
            </a:r>
            <a:r>
              <a:rPr lang="en-GB" sz="2400" dirty="0" err="1">
                <a:solidFill>
                  <a:srgbClr val="FF0000"/>
                </a:solidFill>
                <a:latin typeface="Twinkl Cursive Looped" panose="02000000000000000000" pitchFamily="2" charset="0"/>
              </a:rPr>
              <a:t>aker</a:t>
            </a:r>
            <a:r>
              <a:rPr lang="en-GB" sz="2400" dirty="0">
                <a:solidFill>
                  <a:srgbClr val="FF0000"/>
                </a:solidFill>
                <a:latin typeface="Twinkl Cursive Looped" panose="02000000000000000000" pitchFamily="2" charset="0"/>
              </a:rPr>
              <a:t>, and it was so printed in editions of the dictionary during his lifetime). The -re spelling generally is more justified by conservative etymology, based on French antecedents. It is met today in the U.S. only in Theatre as an element in the proper names of entertainment showplaces, where it is perhaps felt to inspire a perception of bon ton.</a:t>
            </a:r>
          </a:p>
        </p:txBody>
      </p:sp>
    </p:spTree>
    <p:extLst>
      <p:ext uri="{BB962C8B-B14F-4D97-AF65-F5344CB8AC3E}">
        <p14:creationId xmlns:p14="http://schemas.microsoft.com/office/powerpoint/2010/main" val="17583918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disobey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0280672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disobey</a:t>
            </a:r>
            <a:r>
              <a:rPr lang="en-GB" dirty="0"/>
              <a:t> </a:t>
            </a:r>
            <a:r>
              <a:rPr lang="en-GB" dirty="0">
                <a:solidFill>
                  <a:schemeClr val="bg1"/>
                </a:solidFill>
              </a:rPr>
              <a:t>n</a:t>
            </a:r>
            <a:endParaRPr lang="en-GB" i="1" dirty="0">
              <a:solidFill>
                <a:schemeClr val="bg1"/>
              </a:solidFill>
            </a:endParaRPr>
          </a:p>
        </p:txBody>
      </p:sp>
      <p:sp>
        <p:nvSpPr>
          <p:cNvPr id="3" name="Rectangle 2">
            <a:extLst>
              <a:ext uri="{FF2B5EF4-FFF2-40B4-BE49-F238E27FC236}">
                <a16:creationId xmlns:a16="http://schemas.microsoft.com/office/drawing/2014/main" id="{B8ADA5B7-6E68-4607-8157-D542A9E80543}"/>
              </a:ext>
            </a:extLst>
          </p:cNvPr>
          <p:cNvSpPr/>
          <p:nvPr/>
        </p:nvSpPr>
        <p:spPr>
          <a:xfrm>
            <a:off x="4457701" y="3657601"/>
            <a:ext cx="1045028" cy="76220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005231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discolour</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9296324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discolour</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8423529B-2619-4C00-BACD-5C5E084218E0}"/>
              </a:ext>
            </a:extLst>
          </p:cNvPr>
          <p:cNvSpPr/>
          <p:nvPr/>
        </p:nvSpPr>
        <p:spPr>
          <a:xfrm>
            <a:off x="4519998" y="3657601"/>
            <a:ext cx="1064373" cy="76116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4002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3786236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dislike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9379176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dislike</a:t>
            </a:r>
            <a:br>
              <a:rPr lang="en-GB" dirty="0">
                <a:latin typeface="Twinkl Cursive Looped" panose="02000000000000000000" pitchFamily="2" charset="0"/>
              </a:rPr>
            </a:br>
            <a:r>
              <a:rPr lang="en-GB" dirty="0">
                <a:latin typeface="Twinkl Cursive Looped" panose="02000000000000000000" pitchFamily="2" charset="0"/>
              </a:rPr>
              <a:t>dis + like = dislike</a:t>
            </a:r>
            <a:endParaRPr lang="en-GB" i="1" dirty="0">
              <a:latin typeface="Twinkl Cursive Looped" panose="02000000000000000000" pitchFamily="2" charset="0"/>
            </a:endParaRPr>
          </a:p>
        </p:txBody>
      </p:sp>
      <p:pic>
        <p:nvPicPr>
          <p:cNvPr id="11266" name="Picture 2" descr="900+ Dislike Clip Art | Royalty Free - GoGraph">
            <a:extLst>
              <a:ext uri="{FF2B5EF4-FFF2-40B4-BE49-F238E27FC236}">
                <a16:creationId xmlns:a16="http://schemas.microsoft.com/office/drawing/2014/main" id="{4F0610C8-98C6-679D-BF93-71BB905F11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235"/>
          <a:stretch/>
        </p:blipFill>
        <p:spPr bwMode="auto">
          <a:xfrm>
            <a:off x="323850" y="545646"/>
            <a:ext cx="2400300" cy="1658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5481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044211"/>
            <a:ext cx="10515600" cy="1481650"/>
          </a:xfrm>
        </p:spPr>
        <p:txBody>
          <a:bodyPr>
            <a:normAutofit fontScale="90000"/>
          </a:bodyPr>
          <a:lstStyle/>
          <a:p>
            <a:pPr algn="ctr"/>
            <a:r>
              <a:rPr lang="en-GB" dirty="0">
                <a:latin typeface="Twinkl Cursive Looped" panose="02000000000000000000" pitchFamily="2" charset="0"/>
              </a:rPr>
              <a:t>dislike</a:t>
            </a:r>
            <a:br>
              <a:rPr lang="en-GB" dirty="0">
                <a:latin typeface="Twinkl Cursive Looped" panose="02000000000000000000" pitchFamily="2" charset="0"/>
              </a:rPr>
            </a:br>
            <a:r>
              <a:rPr lang="en-GB" dirty="0">
                <a:latin typeface="Twinkl Cursive Looped" panose="02000000000000000000" pitchFamily="2" charset="0"/>
              </a:rPr>
              <a:t>dis + like = dislike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(verb)</a:t>
            </a:r>
            <a:br>
              <a:rPr lang="en-GB" dirty="0">
                <a:latin typeface="Twinkl Cursive Looped" panose="02000000000000000000" pitchFamily="2" charset="0"/>
              </a:rPr>
            </a:br>
            <a:r>
              <a:rPr lang="en-GB" dirty="0">
                <a:latin typeface="Twinkl Cursive Looped" panose="02000000000000000000" pitchFamily="2" charset="0"/>
              </a:rPr>
              <a:t>Definition – not like</a:t>
            </a:r>
            <a:endParaRPr lang="en-GB" i="1" dirty="0">
              <a:latin typeface="Twinkl Cursive Looped" panose="02000000000000000000" pitchFamily="2" charset="0"/>
            </a:endParaRPr>
          </a:p>
        </p:txBody>
      </p:sp>
      <p:pic>
        <p:nvPicPr>
          <p:cNvPr id="11266" name="Picture 2" descr="900+ Dislike Clip Art | Royalty Free - GoGraph">
            <a:extLst>
              <a:ext uri="{FF2B5EF4-FFF2-40B4-BE49-F238E27FC236}">
                <a16:creationId xmlns:a16="http://schemas.microsoft.com/office/drawing/2014/main" id="{4F0610C8-98C6-679D-BF93-71BB905F11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235"/>
          <a:stretch/>
        </p:blipFill>
        <p:spPr bwMode="auto">
          <a:xfrm>
            <a:off x="323850" y="545646"/>
            <a:ext cx="2400300" cy="1658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4849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disobey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1251816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disobey</a:t>
            </a:r>
            <a:br>
              <a:rPr lang="en-GB" dirty="0">
                <a:latin typeface="Twinkl Cursive Looped" panose="02000000000000000000" pitchFamily="2" charset="0"/>
              </a:rPr>
            </a:br>
            <a:r>
              <a:rPr lang="en-GB" dirty="0">
                <a:latin typeface="Twinkl Cursive Looped" panose="02000000000000000000" pitchFamily="2" charset="0"/>
              </a:rPr>
              <a:t>dis + obey = disobey</a:t>
            </a:r>
            <a:endParaRPr lang="en-GB" i="1" dirty="0">
              <a:latin typeface="Twinkl Cursive Looped" panose="02000000000000000000" pitchFamily="2" charset="0"/>
            </a:endParaRPr>
          </a:p>
        </p:txBody>
      </p:sp>
      <p:pic>
        <p:nvPicPr>
          <p:cNvPr id="12290" name="Picture 2" descr="2,334 Disobedient Child Illustrations &amp; Clip Art - iStock">
            <a:extLst>
              <a:ext uri="{FF2B5EF4-FFF2-40B4-BE49-F238E27FC236}">
                <a16:creationId xmlns:a16="http://schemas.microsoft.com/office/drawing/2014/main" id="{F120F5CF-5ABB-EA5A-6471-F8E3F3ACEB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738" y="414338"/>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7995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300538"/>
            <a:ext cx="10515600" cy="1481650"/>
          </a:xfrm>
        </p:spPr>
        <p:txBody>
          <a:bodyPr>
            <a:normAutofit fontScale="90000"/>
          </a:bodyPr>
          <a:lstStyle/>
          <a:p>
            <a:pPr algn="ctr"/>
            <a:r>
              <a:rPr lang="en-GB" dirty="0">
                <a:latin typeface="Twinkl Cursive Looped" panose="02000000000000000000" pitchFamily="2" charset="0"/>
              </a:rPr>
              <a:t>disobey</a:t>
            </a:r>
            <a:br>
              <a:rPr lang="en-GB" dirty="0">
                <a:latin typeface="Twinkl Cursive Looped" panose="02000000000000000000" pitchFamily="2" charset="0"/>
              </a:rPr>
            </a:br>
            <a:r>
              <a:rPr lang="en-GB" dirty="0">
                <a:latin typeface="Twinkl Cursive Looped" panose="02000000000000000000" pitchFamily="2" charset="0"/>
              </a:rPr>
              <a:t>dis + obey = disobey</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(verb)</a:t>
            </a:r>
            <a:br>
              <a:rPr lang="en-GB" dirty="0">
                <a:latin typeface="Twinkl Cursive Looped" panose="02000000000000000000" pitchFamily="2" charset="0"/>
              </a:rPr>
            </a:br>
            <a:r>
              <a:rPr lang="en-GB" dirty="0">
                <a:latin typeface="Twinkl Cursive Looped" panose="02000000000000000000" pitchFamily="2" charset="0"/>
              </a:rPr>
              <a:t>Definition – not obey</a:t>
            </a:r>
            <a:endParaRPr lang="en-GB" i="1" dirty="0">
              <a:latin typeface="Twinkl Cursive Looped" panose="02000000000000000000" pitchFamily="2" charset="0"/>
            </a:endParaRPr>
          </a:p>
        </p:txBody>
      </p:sp>
      <p:pic>
        <p:nvPicPr>
          <p:cNvPr id="12290" name="Picture 2" descr="2,334 Disobedient Child Illustrations &amp; Clip Art - iStock">
            <a:extLst>
              <a:ext uri="{FF2B5EF4-FFF2-40B4-BE49-F238E27FC236}">
                <a16:creationId xmlns:a16="http://schemas.microsoft.com/office/drawing/2014/main" id="{F120F5CF-5ABB-EA5A-6471-F8E3F3ACEB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738" y="414338"/>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0373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discolour</a:t>
            </a:r>
            <a:br>
              <a:rPr lang="en-GB" dirty="0">
                <a:latin typeface="Twinkl Cursive Looped" panose="02000000000000000000" pitchFamily="2" charset="0"/>
              </a:rPr>
            </a:br>
            <a:endParaRPr lang="en-GB" i="1" dirty="0">
              <a:latin typeface="Twinkl Cursive Looped" panose="02000000000000000000" pitchFamily="2" charset="0"/>
            </a:endParaRPr>
          </a:p>
        </p:txBody>
      </p:sp>
    </p:spTree>
    <p:extLst>
      <p:ext uri="{BB962C8B-B14F-4D97-AF65-F5344CB8AC3E}">
        <p14:creationId xmlns:p14="http://schemas.microsoft.com/office/powerpoint/2010/main" val="45090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discolour</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dis + colour = discolour</a:t>
            </a:r>
            <a:br>
              <a:rPr lang="en-GB" dirty="0">
                <a:latin typeface="Twinkl Cursive Looped" panose="02000000000000000000" pitchFamily="2" charset="0"/>
              </a:rPr>
            </a:br>
            <a:endParaRPr lang="en-GB" i="1" dirty="0">
              <a:latin typeface="Twinkl Cursive Looped" panose="02000000000000000000" pitchFamily="2" charset="0"/>
            </a:endParaRPr>
          </a:p>
        </p:txBody>
      </p:sp>
      <p:pic>
        <p:nvPicPr>
          <p:cNvPr id="13314" name="Picture 2" descr="900+ Stain Clip Art | Royalty Free - GoGraph">
            <a:extLst>
              <a:ext uri="{FF2B5EF4-FFF2-40B4-BE49-F238E27FC236}">
                <a16:creationId xmlns:a16="http://schemas.microsoft.com/office/drawing/2014/main" id="{365754CD-ABD0-A4CD-CF11-0D5D41948C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714"/>
          <a:stretch/>
        </p:blipFill>
        <p:spPr bwMode="auto">
          <a:xfrm>
            <a:off x="576943" y="592592"/>
            <a:ext cx="2514600" cy="1660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1864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5360021"/>
            <a:ext cx="10515600" cy="1481650"/>
          </a:xfrm>
        </p:spPr>
        <p:txBody>
          <a:bodyPr>
            <a:normAutofit fontScale="90000"/>
          </a:bodyPr>
          <a:lstStyle/>
          <a:p>
            <a:pPr algn="ctr"/>
            <a:r>
              <a:rPr lang="en-GB" dirty="0">
                <a:latin typeface="Twinkl Cursive Looped" panose="02000000000000000000" pitchFamily="2" charset="0"/>
              </a:rPr>
              <a:t>discolour</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dis + colour = discolour</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(verb) </a:t>
            </a:r>
            <a:br>
              <a:rPr lang="en-GB" dirty="0">
                <a:latin typeface="Twinkl Cursive Looped" panose="02000000000000000000" pitchFamily="2" charset="0"/>
              </a:rPr>
            </a:br>
            <a:r>
              <a:rPr lang="en-GB" dirty="0">
                <a:latin typeface="Twinkl Cursive Looped" panose="02000000000000000000" pitchFamily="2" charset="0"/>
              </a:rPr>
              <a:t>Definition – not colour / change colour</a:t>
            </a:r>
            <a:br>
              <a:rPr lang="en-GB" dirty="0">
                <a:latin typeface="Twinkl Cursive Looped" panose="02000000000000000000" pitchFamily="2" charset="0"/>
              </a:rPr>
            </a:br>
            <a:endParaRPr lang="en-GB" i="1" dirty="0">
              <a:latin typeface="Twinkl Cursive Looped" panose="02000000000000000000" pitchFamily="2" charset="0"/>
            </a:endParaRPr>
          </a:p>
        </p:txBody>
      </p:sp>
      <p:pic>
        <p:nvPicPr>
          <p:cNvPr id="13314" name="Picture 2" descr="900+ Stain Clip Art | Royalty Free - GoGraph">
            <a:extLst>
              <a:ext uri="{FF2B5EF4-FFF2-40B4-BE49-F238E27FC236}">
                <a16:creationId xmlns:a16="http://schemas.microsoft.com/office/drawing/2014/main" id="{365754CD-ABD0-A4CD-CF11-0D5D41948C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714"/>
          <a:stretch/>
        </p:blipFill>
        <p:spPr bwMode="auto">
          <a:xfrm>
            <a:off x="576943" y="592592"/>
            <a:ext cx="2514600" cy="1660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1054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 dislike making my bed.</a:t>
            </a:r>
            <a:endParaRPr lang="en-GB" i="1" dirty="0"/>
          </a:p>
        </p:txBody>
      </p:sp>
    </p:spTree>
    <p:extLst>
      <p:ext uri="{BB962C8B-B14F-4D97-AF65-F5344CB8AC3E}">
        <p14:creationId xmlns:p14="http://schemas.microsoft.com/office/powerpoint/2010/main" val="1645874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15199007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 _______ making my bed.</a:t>
            </a:r>
            <a:endParaRPr lang="en-GB" i="1" dirty="0"/>
          </a:p>
        </p:txBody>
      </p:sp>
    </p:spTree>
    <p:extLst>
      <p:ext uri="{BB962C8B-B14F-4D97-AF65-F5344CB8AC3E}">
        <p14:creationId xmlns:p14="http://schemas.microsoft.com/office/powerpoint/2010/main" val="9705144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 dislike making my bed.</a:t>
            </a:r>
            <a:endParaRPr lang="en-GB" i="1" dirty="0"/>
          </a:p>
        </p:txBody>
      </p:sp>
    </p:spTree>
    <p:extLst>
      <p:ext uri="{BB962C8B-B14F-4D97-AF65-F5344CB8AC3E}">
        <p14:creationId xmlns:p14="http://schemas.microsoft.com/office/powerpoint/2010/main" val="1212219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dog must not disobey me.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1291233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dog must not _______ me.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640252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dog must not disobey me.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6894159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There was great discolour on that paper.</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5175867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There was great _________ on that paper.</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364499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There was great discolour on that paper.</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3613427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595AD-2B06-C0C8-F033-787710B7529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F7BA247-CA94-F63B-E17C-817ABB2BA82A}"/>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C028E54C-3BF2-6170-DAA9-CA70781566AC}"/>
              </a:ext>
            </a:extLst>
          </p:cNvPr>
          <p:cNvPicPr>
            <a:picLocks noChangeAspect="1"/>
          </p:cNvPicPr>
          <p:nvPr/>
        </p:nvPicPr>
        <p:blipFill rotWithShape="1">
          <a:blip r:embed="rId2"/>
          <a:srcRect l="11116" t="26609" r="42411" b="33087"/>
          <a:stretch/>
        </p:blipFill>
        <p:spPr>
          <a:xfrm>
            <a:off x="79056" y="365125"/>
            <a:ext cx="12033887" cy="5867627"/>
          </a:xfrm>
          <a:prstGeom prst="rect">
            <a:avLst/>
          </a:prstGeom>
        </p:spPr>
      </p:pic>
    </p:spTree>
    <p:extLst>
      <p:ext uri="{BB962C8B-B14F-4D97-AF65-F5344CB8AC3E}">
        <p14:creationId xmlns:p14="http://schemas.microsoft.com/office/powerpoint/2010/main" val="5553692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1E6F0-047A-A1D6-671C-7495773BDBAE}"/>
              </a:ext>
            </a:extLst>
          </p:cNvPr>
          <p:cNvSpPr>
            <a:spLocks noGrp="1"/>
          </p:cNvSpPr>
          <p:nvPr>
            <p:ph type="title"/>
          </p:nvPr>
        </p:nvSpPr>
        <p:spPr/>
        <p:txBody>
          <a:bodyPr/>
          <a:lstStyle/>
          <a:p>
            <a:endParaRPr lang="en-GB"/>
          </a:p>
        </p:txBody>
      </p:sp>
      <p:pic>
        <p:nvPicPr>
          <p:cNvPr id="6" name="Picture 5">
            <a:extLst>
              <a:ext uri="{FF2B5EF4-FFF2-40B4-BE49-F238E27FC236}">
                <a16:creationId xmlns:a16="http://schemas.microsoft.com/office/drawing/2014/main" id="{B1D13637-D084-9C7D-9904-601747F9D593}"/>
              </a:ext>
            </a:extLst>
          </p:cNvPr>
          <p:cNvPicPr>
            <a:picLocks noChangeAspect="1"/>
          </p:cNvPicPr>
          <p:nvPr/>
        </p:nvPicPr>
        <p:blipFill rotWithShape="1">
          <a:blip r:embed="rId2"/>
          <a:srcRect l="12054" t="47618" r="45491" b="25226"/>
          <a:stretch/>
        </p:blipFill>
        <p:spPr>
          <a:xfrm>
            <a:off x="632907" y="72005"/>
            <a:ext cx="10926186" cy="3929289"/>
          </a:xfrm>
          <a:prstGeom prst="rect">
            <a:avLst/>
          </a:prstGeom>
        </p:spPr>
      </p:pic>
    </p:spTree>
    <p:extLst>
      <p:ext uri="{BB962C8B-B14F-4D97-AF65-F5344CB8AC3E}">
        <p14:creationId xmlns:p14="http://schemas.microsoft.com/office/powerpoint/2010/main" val="2720779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group</a:t>
            </a:r>
          </a:p>
        </p:txBody>
      </p:sp>
    </p:spTree>
    <p:extLst>
      <p:ext uri="{BB962C8B-B14F-4D97-AF65-F5344CB8AC3E}">
        <p14:creationId xmlns:p14="http://schemas.microsoft.com/office/powerpoint/2010/main" val="15517112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610667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centre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899995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centre</a:t>
            </a:r>
            <a:br>
              <a:rPr lang="en-GB" dirty="0">
                <a:latin typeface="Twinkl Cursive Looped" panose="02000000000000000000" pitchFamily="2" charset="0"/>
              </a:rPr>
            </a:br>
            <a:r>
              <a:rPr lang="en-GB" dirty="0">
                <a:latin typeface="Twinkl Cursive Looped" panose="02000000000000000000" pitchFamily="2" charset="0"/>
              </a:rPr>
              <a:t>Tom swam at the leisure centre.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9652646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centre</a:t>
            </a:r>
            <a:br>
              <a:rPr lang="en-GB" dirty="0">
                <a:latin typeface="Twinkl Cursive Looped" panose="02000000000000000000" pitchFamily="2" charset="0"/>
              </a:rPr>
            </a:br>
            <a:r>
              <a:rPr lang="en-GB" dirty="0">
                <a:latin typeface="Twinkl Cursive Looped" panose="02000000000000000000" pitchFamily="2" charset="0"/>
              </a:rPr>
              <a:t>Tom swam at the leisure centre. </a:t>
            </a:r>
            <a:endParaRPr lang="en-GB" i="1" dirty="0">
              <a:latin typeface="Twinkl Cursive Looped" panose="02000000000000000000" pitchFamily="2" charset="0"/>
            </a:endParaRPr>
          </a:p>
        </p:txBody>
      </p:sp>
      <p:pic>
        <p:nvPicPr>
          <p:cNvPr id="14338" name="Picture 2" descr="481 Community Centre Illustrations &amp; Clip Art - iStock">
            <a:extLst>
              <a:ext uri="{FF2B5EF4-FFF2-40B4-BE49-F238E27FC236}">
                <a16:creationId xmlns:a16="http://schemas.microsoft.com/office/drawing/2014/main" id="{75DBCCDE-227E-EE02-384E-2A3881938A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850" y="650422"/>
            <a:ext cx="2781300" cy="163830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10 In Middle Bullseye Clipart - Clipart Suggest">
            <a:extLst>
              <a:ext uri="{FF2B5EF4-FFF2-40B4-BE49-F238E27FC236}">
                <a16:creationId xmlns:a16="http://schemas.microsoft.com/office/drawing/2014/main" id="{A18E4287-6E5A-55CD-650F-EF50E4B08F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6527" y="283709"/>
            <a:ext cx="1933575" cy="2371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98772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Tom swam at the leisure centre.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9780727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Tom swam at the leisure ______.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9636475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Tom swam at the leisure centre.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8951674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century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5585443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century</a:t>
            </a:r>
            <a:br>
              <a:rPr lang="en-GB" dirty="0">
                <a:latin typeface="Twinkl Cursive Looped" panose="02000000000000000000" pitchFamily="2" charset="0"/>
              </a:rPr>
            </a:br>
            <a:r>
              <a:rPr lang="en-GB" dirty="0">
                <a:latin typeface="Twinkl Cursive Looped" panose="02000000000000000000" pitchFamily="2" charset="0"/>
              </a:rPr>
              <a:t>A century is 100 years.</a:t>
            </a:r>
            <a:endParaRPr lang="en-GB" i="1" dirty="0"/>
          </a:p>
        </p:txBody>
      </p:sp>
    </p:spTree>
    <p:extLst>
      <p:ext uri="{BB962C8B-B14F-4D97-AF65-F5344CB8AC3E}">
        <p14:creationId xmlns:p14="http://schemas.microsoft.com/office/powerpoint/2010/main" val="30149482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century</a:t>
            </a:r>
            <a:br>
              <a:rPr lang="en-GB" dirty="0">
                <a:latin typeface="Twinkl Cursive Looped" panose="02000000000000000000" pitchFamily="2" charset="0"/>
              </a:rPr>
            </a:br>
            <a:r>
              <a:rPr lang="en-GB" dirty="0">
                <a:latin typeface="Twinkl Cursive Looped" panose="02000000000000000000" pitchFamily="2" charset="0"/>
              </a:rPr>
              <a:t>A century is 100 years.</a:t>
            </a:r>
            <a:endParaRPr lang="en-GB" i="1" dirty="0"/>
          </a:p>
        </p:txBody>
      </p:sp>
      <p:pic>
        <p:nvPicPr>
          <p:cNvPr id="15362" name="Picture 2" descr="Free Timeline Cliparts, Download Free Timeline Cliparts png images, Free  ClipArts on Clipart Library">
            <a:extLst>
              <a:ext uri="{FF2B5EF4-FFF2-40B4-BE49-F238E27FC236}">
                <a16:creationId xmlns:a16="http://schemas.microsoft.com/office/drawing/2014/main" id="{0B7CAE37-52BC-4A81-FE6E-9D850A937A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720" y="1067480"/>
            <a:ext cx="4562475" cy="1000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856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group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a number of people or things together</a:t>
            </a:r>
          </a:p>
        </p:txBody>
      </p:sp>
    </p:spTree>
    <p:extLst>
      <p:ext uri="{BB962C8B-B14F-4D97-AF65-F5344CB8AC3E}">
        <p14:creationId xmlns:p14="http://schemas.microsoft.com/office/powerpoint/2010/main" val="206666315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br>
            <a:r>
              <a:rPr lang="en-GB" dirty="0">
                <a:latin typeface="Twinkl Cursive Looped" panose="02000000000000000000" pitchFamily="2" charset="0"/>
              </a:rPr>
              <a:t>A century is 100 years.</a:t>
            </a:r>
            <a:br>
              <a:rPr lang="en-GB" dirty="0"/>
            </a:br>
            <a:endParaRPr lang="en-GB" i="1" dirty="0"/>
          </a:p>
        </p:txBody>
      </p:sp>
    </p:spTree>
    <p:extLst>
      <p:ext uri="{BB962C8B-B14F-4D97-AF65-F5344CB8AC3E}">
        <p14:creationId xmlns:p14="http://schemas.microsoft.com/office/powerpoint/2010/main" val="16828155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br>
            <a:r>
              <a:rPr lang="en-GB" dirty="0">
                <a:latin typeface="Twinkl Cursive Looped" panose="02000000000000000000" pitchFamily="2" charset="0"/>
              </a:rPr>
              <a:t>A _______ is 100 years.</a:t>
            </a:r>
            <a:br>
              <a:rPr lang="en-GB" dirty="0"/>
            </a:br>
            <a:endParaRPr lang="en-GB" i="1" dirty="0"/>
          </a:p>
        </p:txBody>
      </p:sp>
    </p:spTree>
    <p:extLst>
      <p:ext uri="{BB962C8B-B14F-4D97-AF65-F5344CB8AC3E}">
        <p14:creationId xmlns:p14="http://schemas.microsoft.com/office/powerpoint/2010/main" val="26844085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br>
            <a:r>
              <a:rPr lang="en-GB" dirty="0">
                <a:latin typeface="Twinkl Cursive Looped" panose="02000000000000000000" pitchFamily="2" charset="0"/>
              </a:rPr>
              <a:t>A century is 100 years.</a:t>
            </a:r>
            <a:br>
              <a:rPr lang="en-GB" dirty="0"/>
            </a:br>
            <a:endParaRPr lang="en-GB" i="1" dirty="0"/>
          </a:p>
        </p:txBody>
      </p:sp>
    </p:spTree>
    <p:extLst>
      <p:ext uri="{BB962C8B-B14F-4D97-AF65-F5344CB8AC3E}">
        <p14:creationId xmlns:p14="http://schemas.microsoft.com/office/powerpoint/2010/main" val="177656991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768626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4382133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538843" y="1322614"/>
            <a:ext cx="10711543"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Over the last century the world has been getting warmer. The world is not beyond disrepair, but scientists have discovered this increase will continue.  Floods and storms are becoming harder to predict and this climate change is seen by some as a disgrace.  However, others disbelieve that climate change is real.  They disapprove of scientists telling what to do to reduce the impact they have in creating climate change.  Scientists believe that fossil fuel burning should be discontinued. </a:t>
            </a:r>
          </a:p>
        </p:txBody>
      </p:sp>
    </p:spTree>
    <p:extLst>
      <p:ext uri="{BB962C8B-B14F-4D97-AF65-F5344CB8AC3E}">
        <p14:creationId xmlns:p14="http://schemas.microsoft.com/office/powerpoint/2010/main" val="243350014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538843" y="1322614"/>
            <a:ext cx="10711543"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Over the last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century</a:t>
            </a:r>
            <a:r>
              <a:rPr lang="en-GB" sz="4000" dirty="0">
                <a:solidFill>
                  <a:srgbClr val="000000"/>
                </a:solidFill>
                <a:effectLst/>
                <a:latin typeface="Twinkl Cursive Looped" panose="02000000000000000000" pitchFamily="2" charset="0"/>
                <a:ea typeface="Times New Roman" panose="02020603050405020304" pitchFamily="18" charset="0"/>
              </a:rPr>
              <a:t> the world has been getting warmer. The world is not beyond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disrepair</a:t>
            </a:r>
            <a:r>
              <a:rPr lang="en-GB" sz="4000" dirty="0">
                <a:solidFill>
                  <a:srgbClr val="000000"/>
                </a:solidFill>
                <a:effectLst/>
                <a:latin typeface="Twinkl Cursive Looped" panose="02000000000000000000" pitchFamily="2" charset="0"/>
                <a:ea typeface="Times New Roman" panose="02020603050405020304" pitchFamily="18" charset="0"/>
              </a:rPr>
              <a:t>, but scientists have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discovered</a:t>
            </a:r>
            <a:r>
              <a:rPr lang="en-GB" sz="4000" dirty="0">
                <a:solidFill>
                  <a:srgbClr val="000000"/>
                </a:solidFill>
                <a:effectLst/>
                <a:latin typeface="Twinkl Cursive Looped" panose="02000000000000000000" pitchFamily="2" charset="0"/>
                <a:ea typeface="Times New Roman" panose="02020603050405020304" pitchFamily="18" charset="0"/>
              </a:rPr>
              <a:t> this increase will continue.  Floods and storms are becoming harder to predict and this climate change is seen by some as a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disgrace</a:t>
            </a:r>
            <a:r>
              <a:rPr lang="en-GB" sz="4000" dirty="0">
                <a:solidFill>
                  <a:srgbClr val="000000"/>
                </a:solidFill>
                <a:effectLst/>
                <a:latin typeface="Twinkl Cursive Looped" panose="02000000000000000000" pitchFamily="2" charset="0"/>
                <a:ea typeface="Times New Roman" panose="02020603050405020304" pitchFamily="18" charset="0"/>
              </a:rPr>
              <a:t>.  However, others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disbelieve</a:t>
            </a:r>
            <a:r>
              <a:rPr lang="en-GB" sz="4000" dirty="0">
                <a:solidFill>
                  <a:srgbClr val="000000"/>
                </a:solidFill>
                <a:effectLst/>
                <a:latin typeface="Twinkl Cursive Looped" panose="02000000000000000000" pitchFamily="2" charset="0"/>
                <a:ea typeface="Times New Roman" panose="02020603050405020304" pitchFamily="18" charset="0"/>
              </a:rPr>
              <a:t> that climate change is real.  They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disapprove</a:t>
            </a:r>
            <a:r>
              <a:rPr lang="en-GB" sz="4000" dirty="0">
                <a:solidFill>
                  <a:srgbClr val="000000"/>
                </a:solidFill>
                <a:effectLst/>
                <a:latin typeface="Twinkl Cursive Looped" panose="02000000000000000000" pitchFamily="2" charset="0"/>
                <a:ea typeface="Times New Roman" panose="02020603050405020304" pitchFamily="18" charset="0"/>
              </a:rPr>
              <a:t> of scientists telling what to do to reduce the impact they have in creating climate change.  Scientists believe that fossil fuel burning should be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discontinued</a:t>
            </a:r>
            <a:r>
              <a:rPr lang="en-GB" sz="4000" dirty="0">
                <a:solidFill>
                  <a:srgbClr val="000000"/>
                </a:solidFill>
                <a:effectLst/>
                <a:latin typeface="Twinkl Cursive Looped" panose="02000000000000000000" pitchFamily="2" charset="0"/>
                <a:ea typeface="Times New Roman" panose="02020603050405020304" pitchFamily="18" charset="0"/>
              </a:rPr>
              <a:t>. </a:t>
            </a:r>
          </a:p>
        </p:txBody>
      </p:sp>
    </p:spTree>
    <p:extLst>
      <p:ext uri="{BB962C8B-B14F-4D97-AF65-F5344CB8AC3E}">
        <p14:creationId xmlns:p14="http://schemas.microsoft.com/office/powerpoint/2010/main" val="381951771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53423359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lstStyle/>
          <a:p>
            <a:r>
              <a:rPr lang="en-GB" sz="6000" dirty="0">
                <a:solidFill>
                  <a:srgbClr val="000000"/>
                </a:solidFill>
                <a:effectLst/>
                <a:latin typeface="Twinkl Cursive Looped" panose="02000000000000000000" pitchFamily="2" charset="0"/>
                <a:ea typeface="Times New Roman" panose="02020603050405020304" pitchFamily="18" charset="0"/>
              </a:rPr>
              <a:t>Over the last century the world has been getting warmer.</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95828850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3  - Autumn 2</a:t>
            </a:r>
          </a:p>
          <a:p>
            <a:r>
              <a:rPr lang="en-GB" sz="7200" dirty="0">
                <a:latin typeface="Twinkl Cursive Looped" panose="02000000000000000000" pitchFamily="2" charset="0"/>
              </a:rPr>
              <a:t>Week 2 - Tuesday</a:t>
            </a:r>
          </a:p>
          <a:p>
            <a:endParaRPr lang="en-GB" sz="7200" dirty="0"/>
          </a:p>
        </p:txBody>
      </p:sp>
    </p:spTree>
    <p:extLst>
      <p:ext uri="{BB962C8B-B14F-4D97-AF65-F5344CB8AC3E}">
        <p14:creationId xmlns:p14="http://schemas.microsoft.com/office/powerpoint/2010/main" val="3634764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group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a:t>
            </a:r>
            <a:r>
              <a:rPr lang="en-GB" dirty="0">
                <a:highlight>
                  <a:srgbClr val="FFFF00"/>
                </a:highlight>
                <a:latin typeface="Twinkl Cursive Looped" panose="02000000000000000000" pitchFamily="2" charset="0"/>
              </a:rPr>
              <a:t>group</a:t>
            </a:r>
            <a:r>
              <a:rPr lang="en-GB" dirty="0">
                <a:latin typeface="Twinkl Cursive Looped" panose="02000000000000000000" pitchFamily="2" charset="0"/>
              </a:rPr>
              <a:t> were excited to read together.  </a:t>
            </a:r>
          </a:p>
        </p:txBody>
      </p:sp>
      <p:pic>
        <p:nvPicPr>
          <p:cNvPr id="9218" name="Picture 2" descr="Friendly Clipart Group Child - Clip Art Reading Groups, HD Png Download ,  Transparent Png Image - PNGitem">
            <a:extLst>
              <a:ext uri="{FF2B5EF4-FFF2-40B4-BE49-F238E27FC236}">
                <a16:creationId xmlns:a16="http://schemas.microsoft.com/office/drawing/2014/main" id="{482074CF-3713-3E89-08C9-445406BC0E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289" y="713695"/>
            <a:ext cx="2838450" cy="160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97450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3">
            <a:extLst>
              <a:ext uri="{FF2B5EF4-FFF2-40B4-BE49-F238E27FC236}">
                <a16:creationId xmlns:a16="http://schemas.microsoft.com/office/drawing/2014/main" id="{5CB90065-B71E-0E29-BBAA-6BE2010DA7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998" t="6383" r="6899" b="5950"/>
          <a:stretch/>
        </p:blipFill>
        <p:spPr bwMode="auto">
          <a:xfrm>
            <a:off x="446314" y="299171"/>
            <a:ext cx="11299371" cy="6558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528140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11591547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45108174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group</a:t>
            </a:r>
          </a:p>
        </p:txBody>
      </p:sp>
    </p:spTree>
    <p:extLst>
      <p:ext uri="{BB962C8B-B14F-4D97-AF65-F5344CB8AC3E}">
        <p14:creationId xmlns:p14="http://schemas.microsoft.com/office/powerpoint/2010/main" val="132548425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group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a number of people or things together</a:t>
            </a:r>
          </a:p>
        </p:txBody>
      </p:sp>
    </p:spTree>
    <p:extLst>
      <p:ext uri="{BB962C8B-B14F-4D97-AF65-F5344CB8AC3E}">
        <p14:creationId xmlns:p14="http://schemas.microsoft.com/office/powerpoint/2010/main" val="235689273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group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a:t>
            </a:r>
            <a:r>
              <a:rPr lang="en-GB" dirty="0">
                <a:highlight>
                  <a:srgbClr val="FFFF00"/>
                </a:highlight>
                <a:latin typeface="Twinkl Cursive Looped" panose="02000000000000000000" pitchFamily="2" charset="0"/>
              </a:rPr>
              <a:t>group</a:t>
            </a:r>
            <a:r>
              <a:rPr lang="en-GB" dirty="0">
                <a:latin typeface="Twinkl Cursive Looped" panose="02000000000000000000" pitchFamily="2" charset="0"/>
              </a:rPr>
              <a:t> were excited to read together.  </a:t>
            </a:r>
          </a:p>
        </p:txBody>
      </p:sp>
      <p:pic>
        <p:nvPicPr>
          <p:cNvPr id="9218" name="Picture 2" descr="Friendly Clipart Group Child - Clip Art Reading Groups, HD Png Download ,  Transparent Png Image - PNGitem">
            <a:extLst>
              <a:ext uri="{FF2B5EF4-FFF2-40B4-BE49-F238E27FC236}">
                <a16:creationId xmlns:a16="http://schemas.microsoft.com/office/drawing/2014/main" id="{482074CF-3713-3E89-08C9-445406BC0E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289" y="713695"/>
            <a:ext cx="2838450" cy="160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196338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215131630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heard</a:t>
            </a:r>
          </a:p>
        </p:txBody>
      </p:sp>
    </p:spTree>
    <p:extLst>
      <p:ext uri="{BB962C8B-B14F-4D97-AF65-F5344CB8AC3E}">
        <p14:creationId xmlns:p14="http://schemas.microsoft.com/office/powerpoint/2010/main" val="306466802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heard</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used ears to perceive sounds</a:t>
            </a:r>
          </a:p>
        </p:txBody>
      </p:sp>
    </p:spTree>
    <p:extLst>
      <p:ext uri="{BB962C8B-B14F-4D97-AF65-F5344CB8AC3E}">
        <p14:creationId xmlns:p14="http://schemas.microsoft.com/office/powerpoint/2010/main" val="274382236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heard</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audience </a:t>
            </a:r>
            <a:r>
              <a:rPr lang="en-GB" dirty="0">
                <a:highlight>
                  <a:srgbClr val="FFFF00"/>
                </a:highlight>
                <a:latin typeface="Twinkl Cursive Looped" panose="02000000000000000000" pitchFamily="2" charset="0"/>
              </a:rPr>
              <a:t>heard</a:t>
            </a:r>
            <a:r>
              <a:rPr lang="en-GB" dirty="0">
                <a:latin typeface="Twinkl Cursive Looped" panose="02000000000000000000" pitchFamily="2" charset="0"/>
              </a:rPr>
              <a:t> a beautiful song.  </a:t>
            </a:r>
          </a:p>
        </p:txBody>
      </p:sp>
      <p:pic>
        <p:nvPicPr>
          <p:cNvPr id="10242" name="Picture 2" descr="Line Art,line,coloring Book,symbol,ear - Hear Black And White Clipart  Transparent Background, HD Png Download , Transparent Png Image - PNGitem">
            <a:extLst>
              <a:ext uri="{FF2B5EF4-FFF2-40B4-BE49-F238E27FC236}">
                <a16:creationId xmlns:a16="http://schemas.microsoft.com/office/drawing/2014/main" id="{2878338B-C735-BEC3-0B41-E045609C9D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282" y="426584"/>
            <a:ext cx="2190750" cy="2085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068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219832533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Days of the week</a:t>
            </a:r>
          </a:p>
        </p:txBody>
      </p:sp>
    </p:spTree>
    <p:extLst>
      <p:ext uri="{BB962C8B-B14F-4D97-AF65-F5344CB8AC3E}">
        <p14:creationId xmlns:p14="http://schemas.microsoft.com/office/powerpoint/2010/main" val="313593139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Monday</a:t>
            </a:r>
          </a:p>
        </p:txBody>
      </p:sp>
    </p:spTree>
    <p:extLst>
      <p:ext uri="{BB962C8B-B14F-4D97-AF65-F5344CB8AC3E}">
        <p14:creationId xmlns:p14="http://schemas.microsoft.com/office/powerpoint/2010/main" val="244085090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Monday</a:t>
            </a:r>
          </a:p>
        </p:txBody>
      </p:sp>
      <p:pic>
        <p:nvPicPr>
          <p:cNvPr id="2050" name="Picture 2" descr="✓ monday clipart free vector eps, cdr, ai, svg vector illustration graphic  art">
            <a:extLst>
              <a:ext uri="{FF2B5EF4-FFF2-40B4-BE49-F238E27FC236}">
                <a16:creationId xmlns:a16="http://schemas.microsoft.com/office/drawing/2014/main" id="{2B51CF9A-69B8-EDB7-AC76-F401B31234A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0272" b="71951"/>
          <a:stretch/>
        </p:blipFill>
        <p:spPr bwMode="auto">
          <a:xfrm>
            <a:off x="831851" y="721178"/>
            <a:ext cx="4109548" cy="1238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50150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Tuesday</a:t>
            </a:r>
          </a:p>
        </p:txBody>
      </p:sp>
    </p:spTree>
    <p:extLst>
      <p:ext uri="{BB962C8B-B14F-4D97-AF65-F5344CB8AC3E}">
        <p14:creationId xmlns:p14="http://schemas.microsoft.com/office/powerpoint/2010/main" val="391701553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Tuesday</a:t>
            </a:r>
          </a:p>
        </p:txBody>
      </p:sp>
      <p:pic>
        <p:nvPicPr>
          <p:cNvPr id="3074" name="Picture 2" descr="✓ monday clipart free vector eps, cdr, ai, svg vector illustration graphic  art">
            <a:extLst>
              <a:ext uri="{FF2B5EF4-FFF2-40B4-BE49-F238E27FC236}">
                <a16:creationId xmlns:a16="http://schemas.microsoft.com/office/drawing/2014/main" id="{02A060A6-8EDD-CEBA-CF39-596332FC1BC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7003" r="48511" b="47379"/>
          <a:stretch/>
        </p:blipFill>
        <p:spPr bwMode="auto">
          <a:xfrm>
            <a:off x="584428" y="1224644"/>
            <a:ext cx="3624668" cy="963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88597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Wednesday</a:t>
            </a:r>
          </a:p>
        </p:txBody>
      </p:sp>
    </p:spTree>
    <p:extLst>
      <p:ext uri="{BB962C8B-B14F-4D97-AF65-F5344CB8AC3E}">
        <p14:creationId xmlns:p14="http://schemas.microsoft.com/office/powerpoint/2010/main" val="225130890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Wednesday</a:t>
            </a:r>
          </a:p>
        </p:txBody>
      </p:sp>
      <p:pic>
        <p:nvPicPr>
          <p:cNvPr id="4098" name="Picture 2" descr="✓ monday clipart free vector eps, cdr, ai, svg vector illustration graphic  art">
            <a:extLst>
              <a:ext uri="{FF2B5EF4-FFF2-40B4-BE49-F238E27FC236}">
                <a16:creationId xmlns:a16="http://schemas.microsoft.com/office/drawing/2014/main" id="{885B551F-DD0D-6D60-A97A-103523E1EC3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t="53491" r="49598" b="25342"/>
          <a:stretch/>
        </p:blipFill>
        <p:spPr bwMode="auto">
          <a:xfrm>
            <a:off x="600757" y="1469572"/>
            <a:ext cx="3056844"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93583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Thursday</a:t>
            </a:r>
          </a:p>
        </p:txBody>
      </p:sp>
    </p:spTree>
    <p:extLst>
      <p:ext uri="{BB962C8B-B14F-4D97-AF65-F5344CB8AC3E}">
        <p14:creationId xmlns:p14="http://schemas.microsoft.com/office/powerpoint/2010/main" val="313485961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Thursday</a:t>
            </a:r>
          </a:p>
        </p:txBody>
      </p:sp>
      <p:pic>
        <p:nvPicPr>
          <p:cNvPr id="5122" name="Picture 2" descr="✓ monday clipart free vector eps, cdr, ai, svg vector illustration graphic  art">
            <a:extLst>
              <a:ext uri="{FF2B5EF4-FFF2-40B4-BE49-F238E27FC236}">
                <a16:creationId xmlns:a16="http://schemas.microsoft.com/office/drawing/2014/main" id="{D549346A-C723-065C-08D5-E6C0A04DE22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1404" b="69861"/>
          <a:stretch/>
        </p:blipFill>
        <p:spPr bwMode="auto">
          <a:xfrm>
            <a:off x="215750" y="606879"/>
            <a:ext cx="3540275" cy="1172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20375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Friday</a:t>
            </a:r>
          </a:p>
        </p:txBody>
      </p:sp>
    </p:spTree>
    <p:extLst>
      <p:ext uri="{BB962C8B-B14F-4D97-AF65-F5344CB8AC3E}">
        <p14:creationId xmlns:p14="http://schemas.microsoft.com/office/powerpoint/2010/main" val="9999899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9088</TotalTime>
  <Words>4138</Words>
  <Application>Microsoft Office PowerPoint</Application>
  <PresentationFormat>Widescreen</PresentationFormat>
  <Paragraphs>573</Paragraphs>
  <Slides>351</Slides>
  <Notes>115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351</vt:i4>
      </vt:variant>
    </vt:vector>
  </HeadingPairs>
  <TitlesOfParts>
    <vt:vector size="357" baseType="lpstr">
      <vt:lpstr>Arial</vt:lpstr>
      <vt:lpstr>Calibri</vt:lpstr>
      <vt:lpstr>Calibri Light</vt:lpstr>
      <vt:lpstr>Georgia</vt:lpstr>
      <vt:lpstr>Twinkl Cursive Looped</vt:lpstr>
      <vt:lpstr>Office Theme</vt:lpstr>
      <vt:lpstr>Spelling Y3</vt:lpstr>
      <vt:lpstr>PowerPoint Presentation</vt:lpstr>
      <vt:lpstr>PowerPoint Presentation</vt:lpstr>
      <vt:lpstr>Let’s Revisit and Review…</vt:lpstr>
      <vt:lpstr>Do you remember this challenge word?</vt:lpstr>
      <vt:lpstr>group</vt:lpstr>
      <vt:lpstr>group   Definition – a number of people or things together</vt:lpstr>
      <vt:lpstr>group   The group were excited to read together.  </vt:lpstr>
      <vt:lpstr>Do you remember this challenge word?</vt:lpstr>
      <vt:lpstr>heard</vt:lpstr>
      <vt:lpstr>heard  Definition – used ears to perceive sounds</vt:lpstr>
      <vt:lpstr>heard  The audience heard a beautiful song.  </vt:lpstr>
      <vt:lpstr>Days of the week</vt:lpstr>
      <vt:lpstr>Monday</vt:lpstr>
      <vt:lpstr>Monday</vt:lpstr>
      <vt:lpstr>Tuesday</vt:lpstr>
      <vt:lpstr>Tuesday</vt:lpstr>
      <vt:lpstr>Wednesday</vt:lpstr>
      <vt:lpstr>Wednesday</vt:lpstr>
      <vt:lpstr>Thursday</vt:lpstr>
      <vt:lpstr>Thursday</vt:lpstr>
      <vt:lpstr>Friday</vt:lpstr>
      <vt:lpstr>Friday</vt:lpstr>
      <vt:lpstr>Saturday</vt:lpstr>
      <vt:lpstr>Saturday</vt:lpstr>
      <vt:lpstr>Sunday</vt:lpstr>
      <vt:lpstr>Sunday</vt:lpstr>
      <vt:lpstr>Let’s Teach and Practise</vt:lpstr>
      <vt:lpstr>The prefix  dis-</vt:lpstr>
      <vt:lpstr>dis-  NOT  </vt:lpstr>
      <vt:lpstr>The prefixes un–,  dis– and mis– have negative meanings.  </vt:lpstr>
      <vt:lpstr>The prefixes un–,  dis– and mis– have negative meanings.  NOT  </vt:lpstr>
      <vt:lpstr>Most prefixes are added to the beginning of root words without any changes in spelling,</vt:lpstr>
      <vt:lpstr>dislike</vt:lpstr>
      <vt:lpstr>dislike</vt:lpstr>
      <vt:lpstr>disobey</vt:lpstr>
      <vt:lpstr>disobey n</vt:lpstr>
      <vt:lpstr>discolour</vt:lpstr>
      <vt:lpstr>discolour</vt:lpstr>
      <vt:lpstr>dislike</vt:lpstr>
      <vt:lpstr>dislike dis + like = dislike</vt:lpstr>
      <vt:lpstr>dislike dis + like = dislike  (verb) Definition – not like</vt:lpstr>
      <vt:lpstr>disobey</vt:lpstr>
      <vt:lpstr>disobey dis + obey = disobey</vt:lpstr>
      <vt:lpstr>disobey dis + obey = disobey  (verb) Definition – not obey</vt:lpstr>
      <vt:lpstr>discolour </vt:lpstr>
      <vt:lpstr>discolour  dis + colour = discolour </vt:lpstr>
      <vt:lpstr>discolour  dis + colour = discolour  (verb)  Definition – not colour / change colour </vt:lpstr>
      <vt:lpstr>I dislike making my bed.</vt:lpstr>
      <vt:lpstr>I _______ making my bed.</vt:lpstr>
      <vt:lpstr>I dislike making my bed.</vt:lpstr>
      <vt:lpstr>The dog must not disobey me.</vt:lpstr>
      <vt:lpstr>The dog must not _______ me.</vt:lpstr>
      <vt:lpstr>The dog must not disobey me.</vt:lpstr>
      <vt:lpstr>There was great discolour on that paper.</vt:lpstr>
      <vt:lpstr>There was great _________ on that paper.</vt:lpstr>
      <vt:lpstr>There was great discolour on that paper.</vt:lpstr>
      <vt:lpstr>PowerPoint Presentation</vt:lpstr>
      <vt:lpstr>PowerPoint Presentation</vt:lpstr>
      <vt:lpstr>New CHALLENGE words.</vt:lpstr>
      <vt:lpstr>centre</vt:lpstr>
      <vt:lpstr>centre Tom swam at the leisure centre. </vt:lpstr>
      <vt:lpstr>centre Tom swam at the leisure centre. </vt:lpstr>
      <vt:lpstr> Tom swam at the leisure centre. </vt:lpstr>
      <vt:lpstr> Tom swam at the leisure ______. </vt:lpstr>
      <vt:lpstr> Tom swam at the leisure centre. </vt:lpstr>
      <vt:lpstr>century</vt:lpstr>
      <vt:lpstr>century A century is 100 years.</vt:lpstr>
      <vt:lpstr>century A century is 100 years.</vt:lpstr>
      <vt:lpstr> A century is 100 years. </vt:lpstr>
      <vt:lpstr> A _______ is 100 years. </vt:lpstr>
      <vt:lpstr> A century is 100 years. </vt:lpstr>
      <vt:lpstr>Let’s Practise and Apply.</vt:lpstr>
      <vt:lpstr>Can you spot the spelling rule words and the challenge words?</vt:lpstr>
      <vt:lpstr>Over the last century the world has been getting warmer. The world is not beyond disrepair, but scientists have discovered this increase will continue.  Floods and storms are becoming harder to predict and this climate change is seen by some as a disgrace.  However, others disbelieve that climate change is real.  They disapprove of scientists telling what to do to reduce the impact they have in creating climate change.  Scientists believe that fossil fuel burning should be discontinued. </vt:lpstr>
      <vt:lpstr>Over the last century the world has been getting warmer. The world is not beyond disrepair, but scientists have discovered this increase will continue.  Floods and storms are becoming harder to predict and this climate change is seen by some as a disgrace.  However, others disbelieve that climate change is real.  They disapprove of scientists telling what to do to reduce the impact they have in creating climate change.  Scientists believe that fossil fuel burning should be discontinued. </vt:lpstr>
      <vt:lpstr>Write this sentence as I dictate it to you.</vt:lpstr>
      <vt:lpstr>Over the last century the world has been getting warmer.</vt:lpstr>
      <vt:lpstr>PowerPoint Presentation</vt:lpstr>
      <vt:lpstr>PowerPoint Presentation</vt:lpstr>
      <vt:lpstr>Let’s Revisit and Review…</vt:lpstr>
      <vt:lpstr>Do you remember this challenge word?</vt:lpstr>
      <vt:lpstr>group</vt:lpstr>
      <vt:lpstr>group   Definition – a number of people or things together</vt:lpstr>
      <vt:lpstr>group   The group were excited to read together.  </vt:lpstr>
      <vt:lpstr>Do you remember this challenge word?</vt:lpstr>
      <vt:lpstr>heard</vt:lpstr>
      <vt:lpstr>heard  Definition – used ears to perceive sounds</vt:lpstr>
      <vt:lpstr>heard  The audience heard a beautiful song.  </vt:lpstr>
      <vt:lpstr>Days of the week</vt:lpstr>
      <vt:lpstr>Monday</vt:lpstr>
      <vt:lpstr>Monday</vt:lpstr>
      <vt:lpstr>Tuesday</vt:lpstr>
      <vt:lpstr>Tuesday</vt:lpstr>
      <vt:lpstr>Wednesday</vt:lpstr>
      <vt:lpstr>Wednesday</vt:lpstr>
      <vt:lpstr>Thursday</vt:lpstr>
      <vt:lpstr>Thursday</vt:lpstr>
      <vt:lpstr>Friday</vt:lpstr>
      <vt:lpstr>Friday</vt:lpstr>
      <vt:lpstr>Saturday</vt:lpstr>
      <vt:lpstr>Saturday</vt:lpstr>
      <vt:lpstr>Sunday</vt:lpstr>
      <vt:lpstr>Sunday</vt:lpstr>
      <vt:lpstr>Let’s Teach and Practise</vt:lpstr>
      <vt:lpstr>The prefix  dis-</vt:lpstr>
      <vt:lpstr>dis-  NOT  </vt:lpstr>
      <vt:lpstr>The prefixes un–,  dis– and mis– have negative meanings.  </vt:lpstr>
      <vt:lpstr>The prefixes un–,  dis– and mis– have negative meanings.  NOT  </vt:lpstr>
      <vt:lpstr>Most prefixes are added to the beginning of root words without any changes in spelling,</vt:lpstr>
      <vt:lpstr>discover</vt:lpstr>
      <vt:lpstr>discover</vt:lpstr>
      <vt:lpstr>disappear</vt:lpstr>
      <vt:lpstr>disappear n</vt:lpstr>
      <vt:lpstr>disapprove</vt:lpstr>
      <vt:lpstr>disapprove</vt:lpstr>
      <vt:lpstr>discover</vt:lpstr>
      <vt:lpstr>discover dis + cover = discover</vt:lpstr>
      <vt:lpstr>discover dis + cover = discover  (verb) Definition – find something</vt:lpstr>
      <vt:lpstr>disappear</vt:lpstr>
      <vt:lpstr>disappear dis + appear = disappear</vt:lpstr>
      <vt:lpstr>disappear dis + appear = disappear  (verb) Definition – stop being seen</vt:lpstr>
      <vt:lpstr>dishonest </vt:lpstr>
      <vt:lpstr>dishonest  dis + honest = dishonest </vt:lpstr>
      <vt:lpstr>dishonest  dis + honest = dishonest  (verb)  Definition – not honest / telling lies </vt:lpstr>
      <vt:lpstr>Shall we look to discover a new planet?</vt:lpstr>
      <vt:lpstr>Shall we look to ________ a new planet?</vt:lpstr>
      <vt:lpstr>Shall we look to discover a new planet?</vt:lpstr>
      <vt:lpstr>Please don’t disappear on me.</vt:lpstr>
      <vt:lpstr>Please don’t _________ on me.</vt:lpstr>
      <vt:lpstr>Please don’t disappear on me.</vt:lpstr>
      <vt:lpstr>The old lady was being dishonest.</vt:lpstr>
      <vt:lpstr>The old lady was being _________.</vt:lpstr>
      <vt:lpstr>The old lady was being dishonest.</vt:lpstr>
      <vt:lpstr>PowerPoint Presentation</vt:lpstr>
      <vt:lpstr>PowerPoint Presentation</vt:lpstr>
      <vt:lpstr>PowerPoint Presentation</vt:lpstr>
      <vt:lpstr>New CHALLENGE words.</vt:lpstr>
      <vt:lpstr>centre</vt:lpstr>
      <vt:lpstr>centre Tom swam at the leisure centre. </vt:lpstr>
      <vt:lpstr>centre Tom swam at the leisure centre. </vt:lpstr>
      <vt:lpstr> Tom swam at the leisure centre. </vt:lpstr>
      <vt:lpstr> Tom swam at the leisure ______. </vt:lpstr>
      <vt:lpstr> Tom swam at the leisure centre. </vt:lpstr>
      <vt:lpstr>century</vt:lpstr>
      <vt:lpstr>century A century is 100 years.</vt:lpstr>
      <vt:lpstr>century A century is 100 years.</vt:lpstr>
      <vt:lpstr> A century is 100 years. </vt:lpstr>
      <vt:lpstr> A _______ is 100 years. </vt:lpstr>
      <vt:lpstr> A century is 100 years. </vt:lpstr>
      <vt:lpstr>Let’s Practise and Apply.</vt:lpstr>
      <vt:lpstr>Can you spot the spelling rule words and the challenge words?</vt:lpstr>
      <vt:lpstr>Over the last century the world has been getting warmer. The world is not beyond disrepair, but scientists have discovered this increase will continue.  Floods and storms are becoming harder to predict and this climate change is seen by some as a disgrace.  However, others disbelieve that climate change is real.  They disapprove of scientists telling what to do to reduce the impact they have in creating climate change.  Scientists believe that fossil fuel burning should be discontinued. </vt:lpstr>
      <vt:lpstr>Over the last century the world has been getting warmer. The world is not beyond disrepair, but scientists have discovered this increase will continue.  Floods and storms are becoming harder to predict and this climate change is seen by some as a disgrace.  However, others disbelieve that climate change is real.  They disapprove of scientists telling what to do to reduce the impact they have in creating climate change.  Scientists believe that fossil fuel burning should be discontinued. </vt:lpstr>
      <vt:lpstr>Write this sentence as I dictate it to you.</vt:lpstr>
      <vt:lpstr>The world is not beyond disrepair, but scientists have discovered this increase will continue.</vt:lpstr>
      <vt:lpstr>PowerPoint Presentation</vt:lpstr>
      <vt:lpstr>PowerPoint Presentation</vt:lpstr>
      <vt:lpstr>Let’s Revisit and Review…</vt:lpstr>
      <vt:lpstr>Do you remember this challenge word?</vt:lpstr>
      <vt:lpstr>group</vt:lpstr>
      <vt:lpstr>group   Definition – a number of people or things together</vt:lpstr>
      <vt:lpstr>group   The group were excited to read together.  </vt:lpstr>
      <vt:lpstr>Do you remember this challenge word?</vt:lpstr>
      <vt:lpstr>heard</vt:lpstr>
      <vt:lpstr>heard  Definition – used ears to perceive sounds</vt:lpstr>
      <vt:lpstr>heard  The audience heard a beautiful song.  </vt:lpstr>
      <vt:lpstr>Days of the week</vt:lpstr>
      <vt:lpstr>Monday</vt:lpstr>
      <vt:lpstr>Monday</vt:lpstr>
      <vt:lpstr>Tuesday</vt:lpstr>
      <vt:lpstr>Tuesday</vt:lpstr>
      <vt:lpstr>Wednesday</vt:lpstr>
      <vt:lpstr>Wednesday</vt:lpstr>
      <vt:lpstr>Thursday</vt:lpstr>
      <vt:lpstr>Thursday</vt:lpstr>
      <vt:lpstr>Friday</vt:lpstr>
      <vt:lpstr>Friday</vt:lpstr>
      <vt:lpstr>Saturday</vt:lpstr>
      <vt:lpstr>Saturday</vt:lpstr>
      <vt:lpstr>Sunday</vt:lpstr>
      <vt:lpstr>Sunday</vt:lpstr>
      <vt:lpstr>Let’s Teach and Practise</vt:lpstr>
      <vt:lpstr>The prefix  dis-</vt:lpstr>
      <vt:lpstr>dis-  NOT  </vt:lpstr>
      <vt:lpstr>The prefixes un–,  dis– and mis– have negative meanings.  </vt:lpstr>
      <vt:lpstr>The prefixes un–,  dis– and mis– have negative meanings.  NOT  </vt:lpstr>
      <vt:lpstr>Most prefixes are added to the beginning of root words without any changes in spelling,</vt:lpstr>
      <vt:lpstr>disallow</vt:lpstr>
      <vt:lpstr>disallow</vt:lpstr>
      <vt:lpstr>disbelieve</vt:lpstr>
      <vt:lpstr>disbelieve n</vt:lpstr>
      <vt:lpstr>disapprove</vt:lpstr>
      <vt:lpstr>disapprove</vt:lpstr>
      <vt:lpstr>disallow</vt:lpstr>
      <vt:lpstr>disallow dis + allow = disallow</vt:lpstr>
      <vt:lpstr>disallow dis + allow = disallow  (verb) Definition – not allow / NO</vt:lpstr>
      <vt:lpstr>disbelieve</vt:lpstr>
      <vt:lpstr>disbelieve dis + believe = disbelieve</vt:lpstr>
      <vt:lpstr>disbelieve dis + believe = disbelieve  (verb) Definition – not believe</vt:lpstr>
      <vt:lpstr>disapprove </vt:lpstr>
      <vt:lpstr>disapprove  dis + approve = disapprove </vt:lpstr>
      <vt:lpstr>disapprove  dis + approve = disapprove  (verb)  Definition – not approve / refuse to agree </vt:lpstr>
      <vt:lpstr>I disallow that answer, please give me another.</vt:lpstr>
      <vt:lpstr>I ________ that answer, please give me another.</vt:lpstr>
      <vt:lpstr>I disallow that answer, please give me another.</vt:lpstr>
      <vt:lpstr>I disbelieve your excuse for being late.</vt:lpstr>
      <vt:lpstr>I __________ your excuse for being late.</vt:lpstr>
      <vt:lpstr>I disbelieve your excuse for being late.</vt:lpstr>
      <vt:lpstr>I disapprove of that word.</vt:lpstr>
      <vt:lpstr>I __________ of that word.</vt:lpstr>
      <vt:lpstr>I disapprove of that word.</vt:lpstr>
      <vt:lpstr>New CHALLENGE words.</vt:lpstr>
      <vt:lpstr>centre</vt:lpstr>
      <vt:lpstr>centre Tom swam at the leisure centre. </vt:lpstr>
      <vt:lpstr>centre Tom swam at the leisure centre. </vt:lpstr>
      <vt:lpstr> Tom swam at the leisure centre. </vt:lpstr>
      <vt:lpstr> Tom swam at the leisure ______. </vt:lpstr>
      <vt:lpstr> Tom swam at the leisure centre. </vt:lpstr>
      <vt:lpstr>century</vt:lpstr>
      <vt:lpstr>century A century is 100 years.</vt:lpstr>
      <vt:lpstr>century A century is 100 years.</vt:lpstr>
      <vt:lpstr> A century is 100 years. </vt:lpstr>
      <vt:lpstr> A _______ is 100 years. </vt:lpstr>
      <vt:lpstr> A century is 100 years. </vt:lpstr>
      <vt:lpstr>Let’s Practise and Apply.</vt:lpstr>
      <vt:lpstr>Can you spot the spelling rule words and the challenge words?</vt:lpstr>
      <vt:lpstr>Over the last century the world has been getting warmer. The world is not beyond disrepair, but scientists have discovered this increase will continue.  Floods and storms are becoming harder to predict and this climate change is seen by some as a disgrace.  However, others disbelieve that climate change is real.  They disapprove of scientists telling what to do to reduce the impact they have in creating climate change.  Scientists believe that fossil fuel burning should be discontinued. </vt:lpstr>
      <vt:lpstr>Over the last century the world has been getting warmer. The world is not beyond disrepair, but scientists have discovered this increase will continue.  Floods and storms are becoming harder to predict and this climate change is seen by some as a disgrace.  However, others disbelieve that climate change is real.  They disapprove of scientists telling what to do to reduce the impact they have in creating climate change.  Scientists believe that fossil fuel burning should be discontinued. </vt:lpstr>
      <vt:lpstr>Write this sentence as I dictate it to you.</vt:lpstr>
      <vt:lpstr>However, others disbelieve that climate change is real.</vt:lpstr>
      <vt:lpstr>PowerPoint Presentation</vt:lpstr>
      <vt:lpstr>PowerPoint Presentation</vt:lpstr>
      <vt:lpstr>Let’s Revisit and Review…</vt:lpstr>
      <vt:lpstr>Do you remember this challenge word?</vt:lpstr>
      <vt:lpstr>group</vt:lpstr>
      <vt:lpstr>group   Definition – a number of people or things together</vt:lpstr>
      <vt:lpstr>group   The group were excited to read together.  </vt:lpstr>
      <vt:lpstr>Do you remember this challenge word?</vt:lpstr>
      <vt:lpstr>heard</vt:lpstr>
      <vt:lpstr>heard  Definition – used ears to perceive sounds</vt:lpstr>
      <vt:lpstr>heard  The audience heard a beautiful song.  </vt:lpstr>
      <vt:lpstr>Days of the week</vt:lpstr>
      <vt:lpstr>Monday</vt:lpstr>
      <vt:lpstr>Monday</vt:lpstr>
      <vt:lpstr>Tuesday</vt:lpstr>
      <vt:lpstr>Tuesday</vt:lpstr>
      <vt:lpstr>Wednesday</vt:lpstr>
      <vt:lpstr>Wednesday</vt:lpstr>
      <vt:lpstr>Thursday</vt:lpstr>
      <vt:lpstr>Thursday</vt:lpstr>
      <vt:lpstr>Friday</vt:lpstr>
      <vt:lpstr>Friday</vt:lpstr>
      <vt:lpstr>Saturday</vt:lpstr>
      <vt:lpstr>Saturday</vt:lpstr>
      <vt:lpstr>Sunday</vt:lpstr>
      <vt:lpstr>Sunday</vt:lpstr>
      <vt:lpstr>Let’s Teach and Practise</vt:lpstr>
      <vt:lpstr>The prefix  dis-</vt:lpstr>
      <vt:lpstr>dis-  NOT  </vt:lpstr>
      <vt:lpstr>The prefixes un–,  dis– and mis– have negative meanings.  </vt:lpstr>
      <vt:lpstr>The prefixes un–,  dis– and mis– have negative meanings.  NOT  </vt:lpstr>
      <vt:lpstr>Most prefixes are added to the beginning of root words without any changes in spelling,</vt:lpstr>
      <vt:lpstr>discontinue</vt:lpstr>
      <vt:lpstr>discontinue</vt:lpstr>
      <vt:lpstr>disgrace</vt:lpstr>
      <vt:lpstr>disgrace n</vt:lpstr>
      <vt:lpstr>disrepair</vt:lpstr>
      <vt:lpstr>disrepair</vt:lpstr>
      <vt:lpstr>discontinue</vt:lpstr>
      <vt:lpstr>discontinue dis + continue = discontinue</vt:lpstr>
      <vt:lpstr>discontinue dis + continue = discontinue  (verb) Definition – not continue / stop</vt:lpstr>
      <vt:lpstr>disgrace</vt:lpstr>
      <vt:lpstr>disgrace dis + grace = disgrace</vt:lpstr>
      <vt:lpstr>disgrace dis + grace = disgrace  (verb) Definition – to bring shame</vt:lpstr>
      <vt:lpstr>disrepair </vt:lpstr>
      <vt:lpstr>disrepair  dis + repair = disrepair </vt:lpstr>
      <vt:lpstr>disrepair  dis + repair = disrepair  (verb)  Definition – poor and broken condition </vt:lpstr>
      <vt:lpstr>That newspaper must discontinue.</vt:lpstr>
      <vt:lpstr>That newspaper must ___________.</vt:lpstr>
      <vt:lpstr>That newspaper must discontinue.</vt:lpstr>
      <vt:lpstr>PowerPoint Presentation</vt:lpstr>
      <vt:lpstr>It was a disgrace!</vt:lpstr>
      <vt:lpstr>It was a ________!</vt:lpstr>
      <vt:lpstr>It was a disgrace!</vt:lpstr>
      <vt:lpstr>PowerPoint Presentation</vt:lpstr>
      <vt:lpstr>The boat fell into disrepair.</vt:lpstr>
      <vt:lpstr>The boat fell into _________.</vt:lpstr>
      <vt:lpstr>The boat fell into disrepair.</vt:lpstr>
      <vt:lpstr>New CHALLENGE words.</vt:lpstr>
      <vt:lpstr>centre</vt:lpstr>
      <vt:lpstr>centre Tom swam at the leisure centre. </vt:lpstr>
      <vt:lpstr>centre Tom swam at the leisure centre. </vt:lpstr>
      <vt:lpstr> Tom swam at the leisure centre. </vt:lpstr>
      <vt:lpstr> Tom swam at the leisure ______. </vt:lpstr>
      <vt:lpstr> Tom swam at the leisure centre. </vt:lpstr>
      <vt:lpstr>century</vt:lpstr>
      <vt:lpstr>century A century is 100 years.</vt:lpstr>
      <vt:lpstr>century A century is 100 years.</vt:lpstr>
      <vt:lpstr> A century is 100 years. </vt:lpstr>
      <vt:lpstr> A _______ is 100 years. </vt:lpstr>
      <vt:lpstr> A century is 100 years. </vt:lpstr>
      <vt:lpstr>Let’s Practise and Apply.</vt:lpstr>
      <vt:lpstr>Can you spot the spelling rule words and the challenge words?</vt:lpstr>
      <vt:lpstr>Over the last century the world has been getting warmer. The world is not beyond disrepair, but scientists have discovered this increase will continue.  Floods and storms are becoming harder to predict and this climate change is seen by some as a disgrace.  However, others disbelieve that climate change is real.  They disapprove of scientists telling what to do to reduce the impact they have in creating climate change.  Scientists believe that fossil fuel burning should be discontinued. </vt:lpstr>
      <vt:lpstr>Over the last century the world has been getting warmer. The world is not beyond disrepair, but scientists have discovered this increase will continue.  Floods and storms are becoming harder to predict and this climate change is seen by some as a disgrace.  However, others disbelieve that climate change is real.  They disapprove of scientists telling what to do to reduce the impact they have in creating climate change.  Scientists believe that fossil fuel burning should be discontinued. </vt:lpstr>
      <vt:lpstr>Write this sentence as I dictate it to you.</vt:lpstr>
      <vt:lpstr>Scientists believe that fossil fuel burning should be discontinued.</vt:lpstr>
      <vt:lpstr>PowerPoint Presentation</vt:lpstr>
      <vt:lpstr>PowerPoint Presentation</vt:lpstr>
      <vt:lpstr>Old challenge words…</vt:lpstr>
      <vt:lpstr>group</vt:lpstr>
      <vt:lpstr>heard</vt:lpstr>
      <vt:lpstr>Old spelling rule words…</vt:lpstr>
      <vt:lpstr>Monday</vt:lpstr>
      <vt:lpstr>Tuesday</vt:lpstr>
      <vt:lpstr>Wednesday</vt:lpstr>
      <vt:lpstr>Thursday</vt:lpstr>
      <vt:lpstr>Friday</vt:lpstr>
      <vt:lpstr>Saturday</vt:lpstr>
      <vt:lpstr>Sunday</vt:lpstr>
      <vt:lpstr>New spelling rule words…</vt:lpstr>
      <vt:lpstr>dislike</vt:lpstr>
      <vt:lpstr>disobey </vt:lpstr>
      <vt:lpstr>discolour</vt:lpstr>
      <vt:lpstr>discover</vt:lpstr>
      <vt:lpstr>disappear</vt:lpstr>
      <vt:lpstr>dishonest</vt:lpstr>
      <vt:lpstr>disallow</vt:lpstr>
      <vt:lpstr>disbelieve</vt:lpstr>
      <vt:lpstr>disapprove</vt:lpstr>
      <vt:lpstr>discontinue</vt:lpstr>
      <vt:lpstr>disgrace</vt:lpstr>
      <vt:lpstr>disrepair</vt:lpstr>
      <vt:lpstr>New challenge words…</vt:lpstr>
      <vt:lpstr>centre</vt:lpstr>
      <vt:lpstr>century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Spelling Y3</dc:title>
  <dc:creator>Kelly Stokes</dc:creator>
  <cp:lastModifiedBy>Kelly Stokes</cp:lastModifiedBy>
  <cp:revision>5</cp:revision>
  <cp:lastPrinted>2022-05-27T07:40:55Z</cp:lastPrinted>
  <dcterms:created xsi:type="dcterms:W3CDTF">2022-03-23T13:56:57Z</dcterms:created>
  <dcterms:modified xsi:type="dcterms:W3CDTF">2022-07-19T09:21:30Z</dcterms:modified>
</cp:coreProperties>
</file>