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2"/>
  </p:notesMasterIdLst>
  <p:sldIdLst>
    <p:sldId id="256" r:id="rId2"/>
    <p:sldId id="322" r:id="rId3"/>
    <p:sldId id="604" r:id="rId4"/>
    <p:sldId id="258" r:id="rId5"/>
    <p:sldId id="333" r:id="rId6"/>
    <p:sldId id="334" r:id="rId7"/>
    <p:sldId id="336" r:id="rId8"/>
    <p:sldId id="1448" r:id="rId9"/>
    <p:sldId id="337" r:id="rId10"/>
    <p:sldId id="338" r:id="rId11"/>
    <p:sldId id="339" r:id="rId12"/>
    <p:sldId id="1449" r:id="rId13"/>
    <p:sldId id="259" r:id="rId14"/>
    <p:sldId id="260" r:id="rId15"/>
    <p:sldId id="262" r:id="rId16"/>
    <p:sldId id="278" r:id="rId17"/>
    <p:sldId id="263" r:id="rId18"/>
    <p:sldId id="1450" r:id="rId19"/>
    <p:sldId id="267" r:id="rId20"/>
    <p:sldId id="605" r:id="rId21"/>
    <p:sldId id="606" r:id="rId22"/>
    <p:sldId id="607" r:id="rId23"/>
    <p:sldId id="1167" r:id="rId24"/>
    <p:sldId id="272" r:id="rId25"/>
    <p:sldId id="282" r:id="rId26"/>
    <p:sldId id="273" r:id="rId27"/>
    <p:sldId id="285" r:id="rId28"/>
    <p:sldId id="271" r:id="rId29"/>
    <p:sldId id="284" r:id="rId30"/>
    <p:sldId id="274" r:id="rId31"/>
    <p:sldId id="1168" r:id="rId32"/>
    <p:sldId id="1172" r:id="rId33"/>
    <p:sldId id="1451" r:id="rId34"/>
    <p:sldId id="1169" r:id="rId35"/>
    <p:sldId id="1173" r:id="rId36"/>
    <p:sldId id="1174" r:id="rId37"/>
    <p:sldId id="1175" r:id="rId38"/>
    <p:sldId id="1176" r:id="rId39"/>
    <p:sldId id="1177" r:id="rId40"/>
    <p:sldId id="614" r:id="rId41"/>
    <p:sldId id="1453" r:id="rId42"/>
    <p:sldId id="1452" r:id="rId43"/>
    <p:sldId id="300" r:id="rId44"/>
    <p:sldId id="1455" r:id="rId45"/>
    <p:sldId id="1454" r:id="rId46"/>
    <p:sldId id="1182" r:id="rId47"/>
    <p:sldId id="1457" r:id="rId48"/>
    <p:sldId id="1456" r:id="rId49"/>
    <p:sldId id="303" r:id="rId50"/>
    <p:sldId id="306" r:id="rId51"/>
    <p:sldId id="307" r:id="rId52"/>
    <p:sldId id="1458" r:id="rId53"/>
    <p:sldId id="1186" r:id="rId54"/>
    <p:sldId id="1460" r:id="rId55"/>
    <p:sldId id="1459" r:id="rId56"/>
    <p:sldId id="309" r:id="rId57"/>
    <p:sldId id="310" r:id="rId58"/>
    <p:sldId id="1461" r:id="rId59"/>
    <p:sldId id="314" r:id="rId60"/>
    <p:sldId id="1463" r:id="rId61"/>
    <p:sldId id="1462" r:id="rId62"/>
    <p:sldId id="304" r:id="rId63"/>
    <p:sldId id="318" r:id="rId64"/>
    <p:sldId id="316" r:id="rId65"/>
    <p:sldId id="1464" r:id="rId66"/>
    <p:sldId id="331" r:id="rId67"/>
    <p:sldId id="332" r:id="rId68"/>
    <p:sldId id="323" r:id="rId69"/>
    <p:sldId id="1467" r:id="rId70"/>
    <p:sldId id="1468" r:id="rId71"/>
    <p:sldId id="1469" r:id="rId72"/>
    <p:sldId id="1470" r:id="rId73"/>
    <p:sldId id="1471" r:id="rId74"/>
    <p:sldId id="1472" r:id="rId75"/>
    <p:sldId id="1473" r:id="rId76"/>
    <p:sldId id="1474" r:id="rId77"/>
    <p:sldId id="1475" r:id="rId78"/>
    <p:sldId id="1476" r:id="rId79"/>
    <p:sldId id="1477" r:id="rId80"/>
    <p:sldId id="1478" r:id="rId81"/>
    <p:sldId id="1479" r:id="rId82"/>
    <p:sldId id="1480" r:id="rId83"/>
    <p:sldId id="1481" r:id="rId84"/>
    <p:sldId id="1482" r:id="rId85"/>
    <p:sldId id="1483" r:id="rId86"/>
    <p:sldId id="1484" r:id="rId87"/>
    <p:sldId id="1485" r:id="rId88"/>
    <p:sldId id="1486" r:id="rId89"/>
    <p:sldId id="1487" r:id="rId90"/>
    <p:sldId id="1488" r:id="rId91"/>
    <p:sldId id="1489" r:id="rId92"/>
    <p:sldId id="1490" r:id="rId93"/>
    <p:sldId id="1491" r:id="rId94"/>
    <p:sldId id="1492" r:id="rId95"/>
    <p:sldId id="1493" r:id="rId96"/>
    <p:sldId id="1494" r:id="rId97"/>
    <p:sldId id="1495" r:id="rId98"/>
    <p:sldId id="1496" r:id="rId99"/>
    <p:sldId id="1497" r:id="rId100"/>
    <p:sldId id="1498" r:id="rId101"/>
    <p:sldId id="1499" r:id="rId102"/>
    <p:sldId id="1500" r:id="rId103"/>
    <p:sldId id="1501" r:id="rId104"/>
    <p:sldId id="1502" r:id="rId105"/>
    <p:sldId id="1503" r:id="rId106"/>
    <p:sldId id="1504" r:id="rId107"/>
    <p:sldId id="1533" r:id="rId108"/>
    <p:sldId id="1532" r:id="rId109"/>
    <p:sldId id="1507" r:id="rId110"/>
    <p:sldId id="1535" r:id="rId111"/>
    <p:sldId id="1534" r:id="rId112"/>
    <p:sldId id="1510" r:id="rId113"/>
    <p:sldId id="1537" r:id="rId114"/>
    <p:sldId id="1536" r:id="rId115"/>
    <p:sldId id="1513" r:id="rId116"/>
    <p:sldId id="1514" r:id="rId117"/>
    <p:sldId id="1515" r:id="rId118"/>
    <p:sldId id="1516" r:id="rId119"/>
    <p:sldId id="1517" r:id="rId120"/>
    <p:sldId id="1518" r:id="rId121"/>
    <p:sldId id="1519" r:id="rId122"/>
    <p:sldId id="1520" r:id="rId123"/>
    <p:sldId id="1521" r:id="rId124"/>
    <p:sldId id="1522" r:id="rId125"/>
    <p:sldId id="1523" r:id="rId126"/>
    <p:sldId id="1524" r:id="rId127"/>
    <p:sldId id="1525" r:id="rId128"/>
    <p:sldId id="1526" r:id="rId129"/>
    <p:sldId id="1527" r:id="rId130"/>
    <p:sldId id="1528" r:id="rId131"/>
    <p:sldId id="1529" r:id="rId132"/>
    <p:sldId id="1530" r:id="rId133"/>
    <p:sldId id="1531" r:id="rId134"/>
    <p:sldId id="1465" r:id="rId135"/>
    <p:sldId id="1538" r:id="rId136"/>
    <p:sldId id="1539" r:id="rId137"/>
    <p:sldId id="1540" r:id="rId138"/>
    <p:sldId id="1541" r:id="rId139"/>
    <p:sldId id="1542" r:id="rId140"/>
    <p:sldId id="1543" r:id="rId141"/>
    <p:sldId id="1544" r:id="rId142"/>
    <p:sldId id="1545" r:id="rId143"/>
    <p:sldId id="1546" r:id="rId144"/>
    <p:sldId id="1547" r:id="rId145"/>
    <p:sldId id="1548" r:id="rId146"/>
    <p:sldId id="1549" r:id="rId147"/>
    <p:sldId id="1550" r:id="rId148"/>
    <p:sldId id="1551" r:id="rId149"/>
    <p:sldId id="1552" r:id="rId150"/>
    <p:sldId id="1553" r:id="rId151"/>
    <p:sldId id="1554" r:id="rId152"/>
    <p:sldId id="1555" r:id="rId153"/>
    <p:sldId id="1556" r:id="rId154"/>
    <p:sldId id="1557" r:id="rId155"/>
    <p:sldId id="1558" r:id="rId156"/>
    <p:sldId id="1559" r:id="rId157"/>
    <p:sldId id="1560" r:id="rId158"/>
    <p:sldId id="1561" r:id="rId159"/>
    <p:sldId id="1562" r:id="rId160"/>
    <p:sldId id="1563" r:id="rId161"/>
    <p:sldId id="1564" r:id="rId162"/>
    <p:sldId id="1565" r:id="rId163"/>
    <p:sldId id="1566" r:id="rId164"/>
    <p:sldId id="1567" r:id="rId165"/>
    <p:sldId id="1569" r:id="rId166"/>
    <p:sldId id="1570" r:id="rId167"/>
    <p:sldId id="1571" r:id="rId168"/>
    <p:sldId id="1572" r:id="rId169"/>
    <p:sldId id="1573" r:id="rId170"/>
    <p:sldId id="1574" r:id="rId171"/>
    <p:sldId id="1575" r:id="rId172"/>
    <p:sldId id="1669" r:id="rId173"/>
    <p:sldId id="1668" r:id="rId174"/>
    <p:sldId id="1578" r:id="rId175"/>
    <p:sldId id="1671" r:id="rId176"/>
    <p:sldId id="1670" r:id="rId177"/>
    <p:sldId id="1581" r:id="rId178"/>
    <p:sldId id="1673" r:id="rId179"/>
    <p:sldId id="1672" r:id="rId180"/>
    <p:sldId id="1584" r:id="rId181"/>
    <p:sldId id="1585" r:id="rId182"/>
    <p:sldId id="1586" r:id="rId183"/>
    <p:sldId id="1587" r:id="rId184"/>
    <p:sldId id="1588" r:id="rId185"/>
    <p:sldId id="1589" r:id="rId186"/>
    <p:sldId id="1590" r:id="rId187"/>
    <p:sldId id="1591" r:id="rId188"/>
    <p:sldId id="1592" r:id="rId189"/>
    <p:sldId id="1593" r:id="rId190"/>
    <p:sldId id="1594" r:id="rId191"/>
    <p:sldId id="1595" r:id="rId192"/>
    <p:sldId id="1596" r:id="rId193"/>
    <p:sldId id="1597" r:id="rId194"/>
    <p:sldId id="1598" r:id="rId195"/>
    <p:sldId id="1599" r:id="rId196"/>
    <p:sldId id="1600" r:id="rId197"/>
    <p:sldId id="1601" r:id="rId198"/>
    <p:sldId id="1602" r:id="rId199"/>
    <p:sldId id="1466" r:id="rId200"/>
    <p:sldId id="1603" r:id="rId201"/>
    <p:sldId id="1604" r:id="rId202"/>
    <p:sldId id="1605" r:id="rId203"/>
    <p:sldId id="1606" r:id="rId204"/>
    <p:sldId id="1607" r:id="rId205"/>
    <p:sldId id="1608" r:id="rId206"/>
    <p:sldId id="1609" r:id="rId207"/>
    <p:sldId id="1610" r:id="rId208"/>
    <p:sldId id="1611" r:id="rId209"/>
    <p:sldId id="1612" r:id="rId210"/>
    <p:sldId id="1613" r:id="rId211"/>
    <p:sldId id="1614" r:id="rId212"/>
    <p:sldId id="1615" r:id="rId213"/>
    <p:sldId id="1616" r:id="rId214"/>
    <p:sldId id="1617" r:id="rId215"/>
    <p:sldId id="1618" r:id="rId216"/>
    <p:sldId id="1619" r:id="rId217"/>
    <p:sldId id="1620" r:id="rId218"/>
    <p:sldId id="1621" r:id="rId219"/>
    <p:sldId id="1622" r:id="rId220"/>
    <p:sldId id="1623" r:id="rId221"/>
    <p:sldId id="1624" r:id="rId222"/>
    <p:sldId id="1625" r:id="rId223"/>
    <p:sldId id="1626" r:id="rId224"/>
    <p:sldId id="1627" r:id="rId225"/>
    <p:sldId id="1628" r:id="rId226"/>
    <p:sldId id="1629" r:id="rId227"/>
    <p:sldId id="1630" r:id="rId228"/>
    <p:sldId id="1631" r:id="rId229"/>
    <p:sldId id="1632" r:id="rId230"/>
    <p:sldId id="1634" r:id="rId231"/>
    <p:sldId id="1635" r:id="rId232"/>
    <p:sldId id="1636" r:id="rId233"/>
    <p:sldId id="1637" r:id="rId234"/>
    <p:sldId id="1638" r:id="rId235"/>
    <p:sldId id="1639" r:id="rId236"/>
    <p:sldId id="1640" r:id="rId237"/>
    <p:sldId id="1675" r:id="rId238"/>
    <p:sldId id="1674" r:id="rId239"/>
    <p:sldId id="1643" r:id="rId240"/>
    <p:sldId id="1677" r:id="rId241"/>
    <p:sldId id="1676" r:id="rId242"/>
    <p:sldId id="1646" r:id="rId243"/>
    <p:sldId id="1679" r:id="rId244"/>
    <p:sldId id="1678" r:id="rId245"/>
    <p:sldId id="1649" r:id="rId246"/>
    <p:sldId id="1650" r:id="rId247"/>
    <p:sldId id="1651" r:id="rId248"/>
    <p:sldId id="1652" r:id="rId249"/>
    <p:sldId id="1653" r:id="rId250"/>
    <p:sldId id="1654" r:id="rId251"/>
    <p:sldId id="1655" r:id="rId252"/>
    <p:sldId id="1656" r:id="rId253"/>
    <p:sldId id="1657" r:id="rId254"/>
    <p:sldId id="1658" r:id="rId255"/>
    <p:sldId id="1659" r:id="rId256"/>
    <p:sldId id="1660" r:id="rId257"/>
    <p:sldId id="1661" r:id="rId258"/>
    <p:sldId id="1662" r:id="rId259"/>
    <p:sldId id="1663" r:id="rId260"/>
    <p:sldId id="1664" r:id="rId261"/>
    <p:sldId id="1665" r:id="rId262"/>
    <p:sldId id="1666" r:id="rId263"/>
    <p:sldId id="1667" r:id="rId264"/>
    <p:sldId id="328" r:id="rId265"/>
    <p:sldId id="1680" r:id="rId266"/>
    <p:sldId id="595" r:id="rId267"/>
    <p:sldId id="551" r:id="rId268"/>
    <p:sldId id="552" r:id="rId269"/>
    <p:sldId id="596" r:id="rId270"/>
    <p:sldId id="553" r:id="rId271"/>
    <p:sldId id="554" r:id="rId272"/>
    <p:sldId id="555" r:id="rId273"/>
    <p:sldId id="556" r:id="rId274"/>
    <p:sldId id="562" r:id="rId275"/>
    <p:sldId id="563" r:id="rId276"/>
    <p:sldId id="564" r:id="rId277"/>
    <p:sldId id="565" r:id="rId278"/>
    <p:sldId id="594" r:id="rId279"/>
    <p:sldId id="557" r:id="rId280"/>
    <p:sldId id="558" r:id="rId281"/>
    <p:sldId id="559" r:id="rId282"/>
    <p:sldId id="566" r:id="rId283"/>
    <p:sldId id="567" r:id="rId284"/>
    <p:sldId id="568" r:id="rId285"/>
    <p:sldId id="573" r:id="rId286"/>
    <p:sldId id="574" r:id="rId287"/>
    <p:sldId id="575" r:id="rId288"/>
    <p:sldId id="580" r:id="rId289"/>
    <p:sldId id="581" r:id="rId290"/>
    <p:sldId id="582" r:id="rId291"/>
    <p:sldId id="560" r:id="rId292"/>
    <p:sldId id="593" r:id="rId293"/>
    <p:sldId id="561" r:id="rId294"/>
    <p:sldId id="550" r:id="rId295"/>
    <p:sldId id="597" r:id="rId296"/>
    <p:sldId id="583" r:id="rId297"/>
    <p:sldId id="584" r:id="rId298"/>
    <p:sldId id="1161" r:id="rId299"/>
    <p:sldId id="1681" r:id="rId300"/>
    <p:sldId id="586" r:id="rId301"/>
    <p:sldId id="587" r:id="rId302"/>
    <p:sldId id="1682" r:id="rId303"/>
    <p:sldId id="590" r:id="rId304"/>
    <p:sldId id="591" r:id="rId305"/>
    <p:sldId id="1683" r:id="rId306"/>
    <p:sldId id="592" r:id="rId307"/>
    <p:sldId id="1684" r:id="rId308"/>
    <p:sldId id="598" r:id="rId309"/>
    <p:sldId id="602" r:id="rId310"/>
    <p:sldId id="1685" r:id="rId31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BB50F-06D4-47C6-92BE-8B9FB01A519F}" v="102" dt="2022-07-19T10:28:27.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theme" Target="theme/theme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microsoft.com/office/2016/11/relationships/changesInfo" Target="changesInfos/changesInfo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microsoft.com/office/2015/10/relationships/revisionInfo" Target="revisionInfo.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viewProps" Target="viewProps.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598BB50F-06D4-47C6-92BE-8B9FB01A519F}"/>
    <pc:docChg chg="undo custSel addSld delSld modSld">
      <pc:chgData name="Kelly Stokes" userId="3e5c5154-569e-4d81-aa91-4f91841cdfa9" providerId="ADAL" clId="{598BB50F-06D4-47C6-92BE-8B9FB01A519F}" dt="2022-07-19T10:39:24.561" v="3396" actId="20577"/>
      <pc:docMkLst>
        <pc:docMk/>
      </pc:docMkLst>
      <pc:sldChg chg="modSp mod">
        <pc:chgData name="Kelly Stokes" userId="3e5c5154-569e-4d81-aa91-4f91841cdfa9" providerId="ADAL" clId="{598BB50F-06D4-47C6-92BE-8B9FB01A519F}" dt="2022-07-19T09:26:14.400" v="1" actId="20577"/>
        <pc:sldMkLst>
          <pc:docMk/>
          <pc:sldMk cId="3945579917" sldId="256"/>
        </pc:sldMkLst>
        <pc:spChg chg="mod">
          <ac:chgData name="Kelly Stokes" userId="3e5c5154-569e-4d81-aa91-4f91841cdfa9" providerId="ADAL" clId="{598BB50F-06D4-47C6-92BE-8B9FB01A519F}" dt="2022-07-19T09:26:14.400" v="1" actId="20577"/>
          <ac:spMkLst>
            <pc:docMk/>
            <pc:sldMk cId="3945579917" sldId="256"/>
            <ac:spMk id="3" creationId="{9B667196-C5B4-45FC-B5E8-3B190D7A595C}"/>
          </ac:spMkLst>
        </pc:spChg>
      </pc:sldChg>
      <pc:sldChg chg="modSp mod">
        <pc:chgData name="Kelly Stokes" userId="3e5c5154-569e-4d81-aa91-4f91841cdfa9" providerId="ADAL" clId="{598BB50F-06D4-47C6-92BE-8B9FB01A519F}" dt="2022-07-19T09:30:28.750" v="122" actId="20577"/>
        <pc:sldMkLst>
          <pc:docMk/>
          <pc:sldMk cId="4130972434" sldId="259"/>
        </pc:sldMkLst>
        <pc:spChg chg="mod">
          <ac:chgData name="Kelly Stokes" userId="3e5c5154-569e-4d81-aa91-4f91841cdfa9" providerId="ADAL" clId="{598BB50F-06D4-47C6-92BE-8B9FB01A519F}" dt="2022-07-19T09:30:28.750" v="122" actId="20577"/>
          <ac:spMkLst>
            <pc:docMk/>
            <pc:sldMk cId="4130972434" sldId="259"/>
            <ac:spMk id="2" creationId="{52DA34BA-82FC-47C5-BCE1-BB65E08B92A1}"/>
          </ac:spMkLst>
        </pc:spChg>
      </pc:sldChg>
      <pc:sldChg chg="modSp mod">
        <pc:chgData name="Kelly Stokes" userId="3e5c5154-569e-4d81-aa91-4f91841cdfa9" providerId="ADAL" clId="{598BB50F-06D4-47C6-92BE-8B9FB01A519F}" dt="2022-07-19T09:30:51.790" v="168" actId="20577"/>
        <pc:sldMkLst>
          <pc:docMk/>
          <pc:sldMk cId="1540551246" sldId="260"/>
        </pc:sldMkLst>
        <pc:spChg chg="mod">
          <ac:chgData name="Kelly Stokes" userId="3e5c5154-569e-4d81-aa91-4f91841cdfa9" providerId="ADAL" clId="{598BB50F-06D4-47C6-92BE-8B9FB01A519F}" dt="2022-07-19T09:30:51.790" v="168" actId="20577"/>
          <ac:spMkLst>
            <pc:docMk/>
            <pc:sldMk cId="1540551246" sldId="260"/>
            <ac:spMk id="2" creationId="{52DA34BA-82FC-47C5-BCE1-BB65E08B92A1}"/>
          </ac:spMkLst>
        </pc:spChg>
      </pc:sldChg>
      <pc:sldChg chg="modSp del mod">
        <pc:chgData name="Kelly Stokes" userId="3e5c5154-569e-4d81-aa91-4f91841cdfa9" providerId="ADAL" clId="{598BB50F-06D4-47C6-92BE-8B9FB01A519F}" dt="2022-07-19T09:31:01.198" v="171" actId="2696"/>
        <pc:sldMkLst>
          <pc:docMk/>
          <pc:sldMk cId="3963545113" sldId="261"/>
        </pc:sldMkLst>
        <pc:spChg chg="mod">
          <ac:chgData name="Kelly Stokes" userId="3e5c5154-569e-4d81-aa91-4f91841cdfa9" providerId="ADAL" clId="{598BB50F-06D4-47C6-92BE-8B9FB01A519F}" dt="2022-07-19T09:30:57.429" v="170" actId="27636"/>
          <ac:spMkLst>
            <pc:docMk/>
            <pc:sldMk cId="3963545113" sldId="261"/>
            <ac:spMk id="2" creationId="{52DA34BA-82FC-47C5-BCE1-BB65E08B92A1}"/>
          </ac:spMkLst>
        </pc:spChg>
      </pc:sldChg>
      <pc:sldChg chg="modSp mod">
        <pc:chgData name="Kelly Stokes" userId="3e5c5154-569e-4d81-aa91-4f91841cdfa9" providerId="ADAL" clId="{598BB50F-06D4-47C6-92BE-8B9FB01A519F}" dt="2022-07-19T09:31:07.056" v="180" actId="20577"/>
        <pc:sldMkLst>
          <pc:docMk/>
          <pc:sldMk cId="3375546017" sldId="262"/>
        </pc:sldMkLst>
        <pc:spChg chg="mod">
          <ac:chgData name="Kelly Stokes" userId="3e5c5154-569e-4d81-aa91-4f91841cdfa9" providerId="ADAL" clId="{598BB50F-06D4-47C6-92BE-8B9FB01A519F}" dt="2022-07-19T09:31:07.056" v="180" actId="20577"/>
          <ac:spMkLst>
            <pc:docMk/>
            <pc:sldMk cId="3375546017" sldId="262"/>
            <ac:spMk id="2" creationId="{52DA34BA-82FC-47C5-BCE1-BB65E08B92A1}"/>
          </ac:spMkLst>
        </pc:spChg>
      </pc:sldChg>
      <pc:sldChg chg="modSp mod">
        <pc:chgData name="Kelly Stokes" userId="3e5c5154-569e-4d81-aa91-4f91841cdfa9" providerId="ADAL" clId="{598BB50F-06D4-47C6-92BE-8B9FB01A519F}" dt="2022-07-19T09:31:52.248" v="205" actId="20577"/>
        <pc:sldMkLst>
          <pc:docMk/>
          <pc:sldMk cId="1960023406" sldId="263"/>
        </pc:sldMkLst>
        <pc:spChg chg="mod">
          <ac:chgData name="Kelly Stokes" userId="3e5c5154-569e-4d81-aa91-4f91841cdfa9" providerId="ADAL" clId="{598BB50F-06D4-47C6-92BE-8B9FB01A519F}" dt="2022-07-19T09:31:52.248" v="205" actId="20577"/>
          <ac:spMkLst>
            <pc:docMk/>
            <pc:sldMk cId="1960023406" sldId="263"/>
            <ac:spMk id="2" creationId="{52DA34BA-82FC-47C5-BCE1-BB65E08B92A1}"/>
          </ac:spMkLst>
        </pc:spChg>
      </pc:sldChg>
      <pc:sldChg chg="del">
        <pc:chgData name="Kelly Stokes" userId="3e5c5154-569e-4d81-aa91-4f91841cdfa9" providerId="ADAL" clId="{598BB50F-06D4-47C6-92BE-8B9FB01A519F}" dt="2022-07-19T09:32:11.046" v="211" actId="2696"/>
        <pc:sldMkLst>
          <pc:docMk/>
          <pc:sldMk cId="2117913674" sldId="264"/>
        </pc:sldMkLst>
      </pc:sldChg>
      <pc:sldChg chg="del">
        <pc:chgData name="Kelly Stokes" userId="3e5c5154-569e-4d81-aa91-4f91841cdfa9" providerId="ADAL" clId="{598BB50F-06D4-47C6-92BE-8B9FB01A519F}" dt="2022-07-19T09:32:21.301" v="215" actId="2696"/>
        <pc:sldMkLst>
          <pc:docMk/>
          <pc:sldMk cId="473809406" sldId="265"/>
        </pc:sldMkLst>
      </pc:sldChg>
      <pc:sldChg chg="modSp mod">
        <pc:chgData name="Kelly Stokes" userId="3e5c5154-569e-4d81-aa91-4f91841cdfa9" providerId="ADAL" clId="{598BB50F-06D4-47C6-92BE-8B9FB01A519F}" dt="2022-07-19T09:36:01.494" v="399" actId="20577"/>
        <pc:sldMkLst>
          <pc:docMk/>
          <pc:sldMk cId="3929632485" sldId="271"/>
        </pc:sldMkLst>
        <pc:spChg chg="mod">
          <ac:chgData name="Kelly Stokes" userId="3e5c5154-569e-4d81-aa91-4f91841cdfa9" providerId="ADAL" clId="{598BB50F-06D4-47C6-92BE-8B9FB01A519F}" dt="2022-07-19T09:36:01.494" v="399" actId="20577"/>
          <ac:spMkLst>
            <pc:docMk/>
            <pc:sldMk cId="3929632485" sldId="271"/>
            <ac:spMk id="2" creationId="{52DA34BA-82FC-47C5-BCE1-BB65E08B92A1}"/>
          </ac:spMkLst>
        </pc:spChg>
      </pc:sldChg>
      <pc:sldChg chg="modSp mod">
        <pc:chgData name="Kelly Stokes" userId="3e5c5154-569e-4d81-aa91-4f91841cdfa9" providerId="ADAL" clId="{598BB50F-06D4-47C6-92BE-8B9FB01A519F}" dt="2022-07-19T09:35:00.172" v="343" actId="20577"/>
        <pc:sldMkLst>
          <pc:docMk/>
          <pc:sldMk cId="2556728928" sldId="272"/>
        </pc:sldMkLst>
        <pc:spChg chg="mod">
          <ac:chgData name="Kelly Stokes" userId="3e5c5154-569e-4d81-aa91-4f91841cdfa9" providerId="ADAL" clId="{598BB50F-06D4-47C6-92BE-8B9FB01A519F}" dt="2022-07-19T09:35:00.172" v="343" actId="20577"/>
          <ac:spMkLst>
            <pc:docMk/>
            <pc:sldMk cId="2556728928" sldId="272"/>
            <ac:spMk id="2" creationId="{52DA34BA-82FC-47C5-BCE1-BB65E08B92A1}"/>
          </ac:spMkLst>
        </pc:spChg>
      </pc:sldChg>
      <pc:sldChg chg="modSp mod">
        <pc:chgData name="Kelly Stokes" userId="3e5c5154-569e-4d81-aa91-4f91841cdfa9" providerId="ADAL" clId="{598BB50F-06D4-47C6-92BE-8B9FB01A519F}" dt="2022-07-19T09:35:26.784" v="363" actId="20577"/>
        <pc:sldMkLst>
          <pc:docMk/>
          <pc:sldMk cId="4028067212" sldId="273"/>
        </pc:sldMkLst>
        <pc:spChg chg="mod">
          <ac:chgData name="Kelly Stokes" userId="3e5c5154-569e-4d81-aa91-4f91841cdfa9" providerId="ADAL" clId="{598BB50F-06D4-47C6-92BE-8B9FB01A519F}" dt="2022-07-19T09:35:26.784" v="363" actId="20577"/>
          <ac:spMkLst>
            <pc:docMk/>
            <pc:sldMk cId="4028067212" sldId="273"/>
            <ac:spMk id="2" creationId="{52DA34BA-82FC-47C5-BCE1-BB65E08B92A1}"/>
          </ac:spMkLst>
        </pc:spChg>
      </pc:sldChg>
      <pc:sldChg chg="modSp mod">
        <pc:chgData name="Kelly Stokes" userId="3e5c5154-569e-4d81-aa91-4f91841cdfa9" providerId="ADAL" clId="{598BB50F-06D4-47C6-92BE-8B9FB01A519F}" dt="2022-07-19T09:36:21.945" v="415" actId="20577"/>
        <pc:sldMkLst>
          <pc:docMk/>
          <pc:sldMk cId="937917672" sldId="274"/>
        </pc:sldMkLst>
        <pc:spChg chg="mod">
          <ac:chgData name="Kelly Stokes" userId="3e5c5154-569e-4d81-aa91-4f91841cdfa9" providerId="ADAL" clId="{598BB50F-06D4-47C6-92BE-8B9FB01A519F}" dt="2022-07-19T09:36:21.945" v="415" actId="20577"/>
          <ac:spMkLst>
            <pc:docMk/>
            <pc:sldMk cId="937917672" sldId="274"/>
            <ac:spMk id="2" creationId="{52DA34BA-82FC-47C5-BCE1-BB65E08B92A1}"/>
          </ac:spMkLst>
        </pc:spChg>
      </pc:sldChg>
      <pc:sldChg chg="modSp mod">
        <pc:chgData name="Kelly Stokes" userId="3e5c5154-569e-4d81-aa91-4f91841cdfa9" providerId="ADAL" clId="{598BB50F-06D4-47C6-92BE-8B9FB01A519F}" dt="2022-07-19T09:31:29.482" v="193" actId="1076"/>
        <pc:sldMkLst>
          <pc:docMk/>
          <pc:sldMk cId="602354299" sldId="278"/>
        </pc:sldMkLst>
        <pc:spChg chg="mod">
          <ac:chgData name="Kelly Stokes" userId="3e5c5154-569e-4d81-aa91-4f91841cdfa9" providerId="ADAL" clId="{598BB50F-06D4-47C6-92BE-8B9FB01A519F}" dt="2022-07-19T09:31:13.387" v="190" actId="20577"/>
          <ac:spMkLst>
            <pc:docMk/>
            <pc:sldMk cId="602354299" sldId="278"/>
            <ac:spMk id="2" creationId="{52DA34BA-82FC-47C5-BCE1-BB65E08B92A1}"/>
          </ac:spMkLst>
        </pc:spChg>
        <pc:spChg chg="mod">
          <ac:chgData name="Kelly Stokes" userId="3e5c5154-569e-4d81-aa91-4f91841cdfa9" providerId="ADAL" clId="{598BB50F-06D4-47C6-92BE-8B9FB01A519F}" dt="2022-07-19T09:31:29.482" v="193" actId="1076"/>
          <ac:spMkLst>
            <pc:docMk/>
            <pc:sldMk cId="602354299" sldId="278"/>
            <ac:spMk id="3" creationId="{13BB5EC0-7A96-4D29-A835-6FAE896C31A4}"/>
          </ac:spMkLst>
        </pc:spChg>
      </pc:sldChg>
      <pc:sldChg chg="del">
        <pc:chgData name="Kelly Stokes" userId="3e5c5154-569e-4d81-aa91-4f91841cdfa9" providerId="ADAL" clId="{598BB50F-06D4-47C6-92BE-8B9FB01A519F}" dt="2022-07-19T09:32:04.093" v="209" actId="2696"/>
        <pc:sldMkLst>
          <pc:docMk/>
          <pc:sldMk cId="1359830562" sldId="279"/>
        </pc:sldMkLst>
      </pc:sldChg>
      <pc:sldChg chg="del">
        <pc:chgData name="Kelly Stokes" userId="3e5c5154-569e-4d81-aa91-4f91841cdfa9" providerId="ADAL" clId="{598BB50F-06D4-47C6-92BE-8B9FB01A519F}" dt="2022-07-19T09:32:13.818" v="212" actId="2696"/>
        <pc:sldMkLst>
          <pc:docMk/>
          <pc:sldMk cId="558073140" sldId="280"/>
        </pc:sldMkLst>
      </pc:sldChg>
      <pc:sldChg chg="del">
        <pc:chgData name="Kelly Stokes" userId="3e5c5154-569e-4d81-aa91-4f91841cdfa9" providerId="ADAL" clId="{598BB50F-06D4-47C6-92BE-8B9FB01A519F}" dt="2022-07-19T09:32:19.047" v="214" actId="2696"/>
        <pc:sldMkLst>
          <pc:docMk/>
          <pc:sldMk cId="3202660458" sldId="281"/>
        </pc:sldMkLst>
      </pc:sldChg>
      <pc:sldChg chg="modSp mod">
        <pc:chgData name="Kelly Stokes" userId="3e5c5154-569e-4d81-aa91-4f91841cdfa9" providerId="ADAL" clId="{598BB50F-06D4-47C6-92BE-8B9FB01A519F}" dt="2022-07-19T09:35:19.074" v="356" actId="14100"/>
        <pc:sldMkLst>
          <pc:docMk/>
          <pc:sldMk cId="1811321050" sldId="282"/>
        </pc:sldMkLst>
        <pc:spChg chg="mod">
          <ac:chgData name="Kelly Stokes" userId="3e5c5154-569e-4d81-aa91-4f91841cdfa9" providerId="ADAL" clId="{598BB50F-06D4-47C6-92BE-8B9FB01A519F}" dt="2022-07-19T09:35:11.379" v="354" actId="114"/>
          <ac:spMkLst>
            <pc:docMk/>
            <pc:sldMk cId="1811321050" sldId="282"/>
            <ac:spMk id="2" creationId="{52DA34BA-82FC-47C5-BCE1-BB65E08B92A1}"/>
          </ac:spMkLst>
        </pc:spChg>
        <pc:spChg chg="mod">
          <ac:chgData name="Kelly Stokes" userId="3e5c5154-569e-4d81-aa91-4f91841cdfa9" providerId="ADAL" clId="{598BB50F-06D4-47C6-92BE-8B9FB01A519F}" dt="2022-07-19T09:35:19.074" v="356" actId="14100"/>
          <ac:spMkLst>
            <pc:docMk/>
            <pc:sldMk cId="1811321050" sldId="282"/>
            <ac:spMk id="3" creationId="{CADDE2D9-BBEE-4B60-9EA8-8BE166E5866C}"/>
          </ac:spMkLst>
        </pc:spChg>
      </pc:sldChg>
      <pc:sldChg chg="modSp mod">
        <pc:chgData name="Kelly Stokes" userId="3e5c5154-569e-4d81-aa91-4f91841cdfa9" providerId="ADAL" clId="{598BB50F-06D4-47C6-92BE-8B9FB01A519F}" dt="2022-07-19T09:36:13.828" v="408" actId="14100"/>
        <pc:sldMkLst>
          <pc:docMk/>
          <pc:sldMk cId="2974002518" sldId="284"/>
        </pc:sldMkLst>
        <pc:spChg chg="mod">
          <ac:chgData name="Kelly Stokes" userId="3e5c5154-569e-4d81-aa91-4f91841cdfa9" providerId="ADAL" clId="{598BB50F-06D4-47C6-92BE-8B9FB01A519F}" dt="2022-07-19T09:36:08.049" v="406" actId="20577"/>
          <ac:spMkLst>
            <pc:docMk/>
            <pc:sldMk cId="2974002518" sldId="284"/>
            <ac:spMk id="2" creationId="{52DA34BA-82FC-47C5-BCE1-BB65E08B92A1}"/>
          </ac:spMkLst>
        </pc:spChg>
        <pc:spChg chg="mod">
          <ac:chgData name="Kelly Stokes" userId="3e5c5154-569e-4d81-aa91-4f91841cdfa9" providerId="ADAL" clId="{598BB50F-06D4-47C6-92BE-8B9FB01A519F}" dt="2022-07-19T09:36:13.828" v="408" actId="14100"/>
          <ac:spMkLst>
            <pc:docMk/>
            <pc:sldMk cId="2974002518" sldId="284"/>
            <ac:spMk id="3" creationId="{8423529B-2619-4C00-BACD-5C5E084218E0}"/>
          </ac:spMkLst>
        </pc:spChg>
      </pc:sldChg>
      <pc:sldChg chg="modSp mod">
        <pc:chgData name="Kelly Stokes" userId="3e5c5154-569e-4d81-aa91-4f91841cdfa9" providerId="ADAL" clId="{598BB50F-06D4-47C6-92BE-8B9FB01A519F}" dt="2022-07-19T09:35:55.005" v="392" actId="14100"/>
        <pc:sldMkLst>
          <pc:docMk/>
          <pc:sldMk cId="1000523104" sldId="285"/>
        </pc:sldMkLst>
        <pc:spChg chg="mod">
          <ac:chgData name="Kelly Stokes" userId="3e5c5154-569e-4d81-aa91-4f91841cdfa9" providerId="ADAL" clId="{598BB50F-06D4-47C6-92BE-8B9FB01A519F}" dt="2022-07-19T09:35:47.821" v="390" actId="20577"/>
          <ac:spMkLst>
            <pc:docMk/>
            <pc:sldMk cId="1000523104" sldId="285"/>
            <ac:spMk id="2" creationId="{52DA34BA-82FC-47C5-BCE1-BB65E08B92A1}"/>
          </ac:spMkLst>
        </pc:spChg>
        <pc:spChg chg="mod">
          <ac:chgData name="Kelly Stokes" userId="3e5c5154-569e-4d81-aa91-4f91841cdfa9" providerId="ADAL" clId="{598BB50F-06D4-47C6-92BE-8B9FB01A519F}" dt="2022-07-19T09:35:55.005" v="392" actId="14100"/>
          <ac:spMkLst>
            <pc:docMk/>
            <pc:sldMk cId="1000523104" sldId="285"/>
            <ac:spMk id="3" creationId="{B8ADA5B7-6E68-4607-8157-D542A9E80543}"/>
          </ac:spMkLst>
        </pc:spChg>
      </pc:sldChg>
      <pc:sldChg chg="modSp mod">
        <pc:chgData name="Kelly Stokes" userId="3e5c5154-569e-4d81-aa91-4f91841cdfa9" providerId="ADAL" clId="{598BB50F-06D4-47C6-92BE-8B9FB01A519F}" dt="2022-07-19T09:43:45.046" v="768" actId="20577"/>
        <pc:sldMkLst>
          <pc:docMk/>
          <pc:sldMk cId="547390631" sldId="300"/>
        </pc:sldMkLst>
        <pc:spChg chg="mod">
          <ac:chgData name="Kelly Stokes" userId="3e5c5154-569e-4d81-aa91-4f91841cdfa9" providerId="ADAL" clId="{598BB50F-06D4-47C6-92BE-8B9FB01A519F}" dt="2022-07-19T09:43:45.046" v="768" actId="20577"/>
          <ac:spMkLst>
            <pc:docMk/>
            <pc:sldMk cId="547390631" sldId="300"/>
            <ac:spMk id="2" creationId="{52DA34BA-82FC-47C5-BCE1-BB65E08B92A1}"/>
          </ac:spMkLst>
        </pc:spChg>
      </pc:sldChg>
      <pc:sldChg chg="modSp mod">
        <pc:chgData name="Kelly Stokes" userId="3e5c5154-569e-4d81-aa91-4f91841cdfa9" providerId="ADAL" clId="{598BB50F-06D4-47C6-92BE-8B9FB01A519F}" dt="2022-07-19T09:44:44.437" v="823" actId="20577"/>
        <pc:sldMkLst>
          <pc:docMk/>
          <pc:sldMk cId="1389999566" sldId="306"/>
        </pc:sldMkLst>
        <pc:spChg chg="mod">
          <ac:chgData name="Kelly Stokes" userId="3e5c5154-569e-4d81-aa91-4f91841cdfa9" providerId="ADAL" clId="{598BB50F-06D4-47C6-92BE-8B9FB01A519F}" dt="2022-07-19T09:44:44.437" v="823" actId="20577"/>
          <ac:spMkLst>
            <pc:docMk/>
            <pc:sldMk cId="1389999566" sldId="306"/>
            <ac:spMk id="2" creationId="{52DA34BA-82FC-47C5-BCE1-BB65E08B92A1}"/>
          </ac:spMkLst>
        </pc:spChg>
      </pc:sldChg>
      <pc:sldChg chg="modSp mod">
        <pc:chgData name="Kelly Stokes" userId="3e5c5154-569e-4d81-aa91-4f91841cdfa9" providerId="ADAL" clId="{598BB50F-06D4-47C6-92BE-8B9FB01A519F}" dt="2022-07-19T09:44:58.708" v="849" actId="20577"/>
        <pc:sldMkLst>
          <pc:docMk/>
          <pc:sldMk cId="1965264669" sldId="307"/>
        </pc:sldMkLst>
        <pc:spChg chg="mod">
          <ac:chgData name="Kelly Stokes" userId="3e5c5154-569e-4d81-aa91-4f91841cdfa9" providerId="ADAL" clId="{598BB50F-06D4-47C6-92BE-8B9FB01A519F}" dt="2022-07-19T09:44:58.708" v="849" actId="20577"/>
          <ac:spMkLst>
            <pc:docMk/>
            <pc:sldMk cId="1965264669" sldId="307"/>
            <ac:spMk id="2" creationId="{52DA34BA-82FC-47C5-BCE1-BB65E08B92A1}"/>
          </ac:spMkLst>
        </pc:spChg>
      </pc:sldChg>
      <pc:sldChg chg="modSp mod">
        <pc:chgData name="Kelly Stokes" userId="3e5c5154-569e-4d81-aa91-4f91841cdfa9" providerId="ADAL" clId="{598BB50F-06D4-47C6-92BE-8B9FB01A519F}" dt="2022-07-19T09:46:13.279" v="891" actId="20577"/>
        <pc:sldMkLst>
          <pc:docMk/>
          <pc:sldMk cId="2558544395" sldId="309"/>
        </pc:sldMkLst>
        <pc:spChg chg="mod">
          <ac:chgData name="Kelly Stokes" userId="3e5c5154-569e-4d81-aa91-4f91841cdfa9" providerId="ADAL" clId="{598BB50F-06D4-47C6-92BE-8B9FB01A519F}" dt="2022-07-19T09:46:13.279" v="891" actId="20577"/>
          <ac:spMkLst>
            <pc:docMk/>
            <pc:sldMk cId="2558544395" sldId="309"/>
            <ac:spMk id="2" creationId="{52DA34BA-82FC-47C5-BCE1-BB65E08B92A1}"/>
          </ac:spMkLst>
        </pc:spChg>
      </pc:sldChg>
      <pc:sldChg chg="modSp mod">
        <pc:chgData name="Kelly Stokes" userId="3e5c5154-569e-4d81-aa91-4f91841cdfa9" providerId="ADAL" clId="{598BB50F-06D4-47C6-92BE-8B9FB01A519F}" dt="2022-07-19T09:46:34.334" v="958" actId="20577"/>
        <pc:sldMkLst>
          <pc:docMk/>
          <pc:sldMk cId="3014948232" sldId="310"/>
        </pc:sldMkLst>
        <pc:spChg chg="mod">
          <ac:chgData name="Kelly Stokes" userId="3e5c5154-569e-4d81-aa91-4f91841cdfa9" providerId="ADAL" clId="{598BB50F-06D4-47C6-92BE-8B9FB01A519F}" dt="2022-07-19T09:46:34.334" v="958" actId="20577"/>
          <ac:spMkLst>
            <pc:docMk/>
            <pc:sldMk cId="3014948232" sldId="310"/>
            <ac:spMk id="2" creationId="{52DA34BA-82FC-47C5-BCE1-BB65E08B92A1}"/>
          </ac:spMkLst>
        </pc:spChg>
      </pc:sldChg>
      <pc:sldChg chg="modSp mod">
        <pc:chgData name="Kelly Stokes" userId="3e5c5154-569e-4d81-aa91-4f91841cdfa9" providerId="ADAL" clId="{598BB50F-06D4-47C6-92BE-8B9FB01A519F}" dt="2022-07-19T09:47:21.595" v="964" actId="20577"/>
        <pc:sldMkLst>
          <pc:docMk/>
          <pc:sldMk cId="1682815594" sldId="314"/>
        </pc:sldMkLst>
        <pc:spChg chg="mod">
          <ac:chgData name="Kelly Stokes" userId="3e5c5154-569e-4d81-aa91-4f91841cdfa9" providerId="ADAL" clId="{598BB50F-06D4-47C6-92BE-8B9FB01A519F}" dt="2022-07-19T09:47:21.595" v="964" actId="20577"/>
          <ac:spMkLst>
            <pc:docMk/>
            <pc:sldMk cId="1682815594" sldId="314"/>
            <ac:spMk id="2" creationId="{52DA34BA-82FC-47C5-BCE1-BB65E08B92A1}"/>
          </ac:spMkLst>
        </pc:spChg>
      </pc:sldChg>
      <pc:sldChg chg="modSp mod">
        <pc:chgData name="Kelly Stokes" userId="3e5c5154-569e-4d81-aa91-4f91841cdfa9" providerId="ADAL" clId="{598BB50F-06D4-47C6-92BE-8B9FB01A519F}" dt="2022-07-19T09:48:20.915" v="979" actId="1076"/>
        <pc:sldMkLst>
          <pc:docMk/>
          <pc:sldMk cId="2433500145" sldId="316"/>
        </pc:sldMkLst>
        <pc:spChg chg="mod">
          <ac:chgData name="Kelly Stokes" userId="3e5c5154-569e-4d81-aa91-4f91841cdfa9" providerId="ADAL" clId="{598BB50F-06D4-47C6-92BE-8B9FB01A519F}" dt="2022-07-19T09:48:20.915" v="979" actId="1076"/>
          <ac:spMkLst>
            <pc:docMk/>
            <pc:sldMk cId="2433500145" sldId="316"/>
            <ac:spMk id="2" creationId="{52DA34BA-82FC-47C5-BCE1-BB65E08B92A1}"/>
          </ac:spMkLst>
        </pc:spChg>
      </pc:sldChg>
      <pc:sldChg chg="modSp mod">
        <pc:chgData name="Kelly Stokes" userId="3e5c5154-569e-4d81-aa91-4f91841cdfa9" providerId="ADAL" clId="{598BB50F-06D4-47C6-92BE-8B9FB01A519F}" dt="2022-07-19T09:26:22.921" v="3" actId="20577"/>
        <pc:sldMkLst>
          <pc:docMk/>
          <pc:sldMk cId="864376776" sldId="322"/>
        </pc:sldMkLst>
        <pc:spChg chg="mod">
          <ac:chgData name="Kelly Stokes" userId="3e5c5154-569e-4d81-aa91-4f91841cdfa9" providerId="ADAL" clId="{598BB50F-06D4-47C6-92BE-8B9FB01A519F}" dt="2022-07-19T09:26:22.921" v="3" actId="20577"/>
          <ac:spMkLst>
            <pc:docMk/>
            <pc:sldMk cId="864376776" sldId="322"/>
            <ac:spMk id="2" creationId="{02FB8773-AD3E-2543-510F-CEE32E75C793}"/>
          </ac:spMkLst>
        </pc:spChg>
      </pc:sldChg>
      <pc:sldChg chg="modNotesTx">
        <pc:chgData name="Kelly Stokes" userId="3e5c5154-569e-4d81-aa91-4f91841cdfa9" providerId="ADAL" clId="{598BB50F-06D4-47C6-92BE-8B9FB01A519F}" dt="2022-07-19T09:49:36.232" v="989"/>
        <pc:sldMkLst>
          <pc:docMk/>
          <pc:sldMk cId="2534233594" sldId="331"/>
        </pc:sldMkLst>
      </pc:sldChg>
      <pc:sldChg chg="modSp mod">
        <pc:chgData name="Kelly Stokes" userId="3e5c5154-569e-4d81-aa91-4f91841cdfa9" providerId="ADAL" clId="{598BB50F-06D4-47C6-92BE-8B9FB01A519F}" dt="2022-07-19T09:49:42.505" v="990"/>
        <pc:sldMkLst>
          <pc:docMk/>
          <pc:sldMk cId="958288502" sldId="332"/>
        </pc:sldMkLst>
        <pc:spChg chg="mod">
          <ac:chgData name="Kelly Stokes" userId="3e5c5154-569e-4d81-aa91-4f91841cdfa9" providerId="ADAL" clId="{598BB50F-06D4-47C6-92BE-8B9FB01A519F}" dt="2022-07-19T09:49:42.505" v="990"/>
          <ac:spMkLst>
            <pc:docMk/>
            <pc:sldMk cId="958288502" sldId="332"/>
            <ac:spMk id="2" creationId="{77E26784-A357-92CE-B6B1-8F248D3D6650}"/>
          </ac:spMkLst>
        </pc:spChg>
      </pc:sldChg>
      <pc:sldChg chg="modSp mod">
        <pc:chgData name="Kelly Stokes" userId="3e5c5154-569e-4d81-aa91-4f91841cdfa9" providerId="ADAL" clId="{598BB50F-06D4-47C6-92BE-8B9FB01A519F}" dt="2022-07-19T09:27:44.229" v="15" actId="20577"/>
        <pc:sldMkLst>
          <pc:docMk/>
          <pc:sldMk cId="2399081485" sldId="334"/>
        </pc:sldMkLst>
        <pc:spChg chg="mod">
          <ac:chgData name="Kelly Stokes" userId="3e5c5154-569e-4d81-aa91-4f91841cdfa9" providerId="ADAL" clId="{598BB50F-06D4-47C6-92BE-8B9FB01A519F}" dt="2022-07-19T09:27:44.229" v="15" actId="20577"/>
          <ac:spMkLst>
            <pc:docMk/>
            <pc:sldMk cId="2399081485" sldId="334"/>
            <ac:spMk id="2" creationId="{52DA34BA-82FC-47C5-BCE1-BB65E08B92A1}"/>
          </ac:spMkLst>
        </pc:spChg>
      </pc:sldChg>
      <pc:sldChg chg="del">
        <pc:chgData name="Kelly Stokes" userId="3e5c5154-569e-4d81-aa91-4f91841cdfa9" providerId="ADAL" clId="{598BB50F-06D4-47C6-92BE-8B9FB01A519F}" dt="2022-07-19T09:28:58.029" v="77" actId="2696"/>
        <pc:sldMkLst>
          <pc:docMk/>
          <pc:sldMk cId="153914121" sldId="335"/>
        </pc:sldMkLst>
      </pc:sldChg>
      <pc:sldChg chg="modSp mod">
        <pc:chgData name="Kelly Stokes" userId="3e5c5154-569e-4d81-aa91-4f91841cdfa9" providerId="ADAL" clId="{598BB50F-06D4-47C6-92BE-8B9FB01A519F}" dt="2022-07-19T09:28:41.602" v="72" actId="20577"/>
        <pc:sldMkLst>
          <pc:docMk/>
          <pc:sldMk cId="1617130601" sldId="336"/>
        </pc:sldMkLst>
        <pc:spChg chg="mod">
          <ac:chgData name="Kelly Stokes" userId="3e5c5154-569e-4d81-aa91-4f91841cdfa9" providerId="ADAL" clId="{598BB50F-06D4-47C6-92BE-8B9FB01A519F}" dt="2022-07-19T09:28:41.602" v="72" actId="20577"/>
          <ac:spMkLst>
            <pc:docMk/>
            <pc:sldMk cId="1617130601" sldId="336"/>
            <ac:spMk id="2" creationId="{52DA34BA-82FC-47C5-BCE1-BB65E08B92A1}"/>
          </ac:spMkLst>
        </pc:spChg>
      </pc:sldChg>
      <pc:sldChg chg="modSp mod">
        <pc:chgData name="Kelly Stokes" userId="3e5c5154-569e-4d81-aa91-4f91841cdfa9" providerId="ADAL" clId="{598BB50F-06D4-47C6-92BE-8B9FB01A519F}" dt="2022-07-19T09:29:09.077" v="85" actId="20577"/>
        <pc:sldMkLst>
          <pc:docMk/>
          <pc:sldMk cId="1406271744" sldId="338"/>
        </pc:sldMkLst>
        <pc:spChg chg="mod">
          <ac:chgData name="Kelly Stokes" userId="3e5c5154-569e-4d81-aa91-4f91841cdfa9" providerId="ADAL" clId="{598BB50F-06D4-47C6-92BE-8B9FB01A519F}" dt="2022-07-19T09:29:09.077" v="85" actId="20577"/>
          <ac:spMkLst>
            <pc:docMk/>
            <pc:sldMk cId="1406271744" sldId="338"/>
            <ac:spMk id="2" creationId="{52DA34BA-82FC-47C5-BCE1-BB65E08B92A1}"/>
          </ac:spMkLst>
        </pc:spChg>
      </pc:sldChg>
      <pc:sldChg chg="modSp mod">
        <pc:chgData name="Kelly Stokes" userId="3e5c5154-569e-4d81-aa91-4f91841cdfa9" providerId="ADAL" clId="{598BB50F-06D4-47C6-92BE-8B9FB01A519F}" dt="2022-07-19T09:29:45.950" v="105" actId="20577"/>
        <pc:sldMkLst>
          <pc:docMk/>
          <pc:sldMk cId="673813282" sldId="339"/>
        </pc:sldMkLst>
        <pc:spChg chg="mod">
          <ac:chgData name="Kelly Stokes" userId="3e5c5154-569e-4d81-aa91-4f91841cdfa9" providerId="ADAL" clId="{598BB50F-06D4-47C6-92BE-8B9FB01A519F}" dt="2022-07-19T09:29:45.950" v="105" actId="20577"/>
          <ac:spMkLst>
            <pc:docMk/>
            <pc:sldMk cId="673813282" sldId="339"/>
            <ac:spMk id="2" creationId="{52DA34BA-82FC-47C5-BCE1-BB65E08B92A1}"/>
          </ac:spMkLst>
        </pc:spChg>
      </pc:sldChg>
      <pc:sldChg chg="del">
        <pc:chgData name="Kelly Stokes" userId="3e5c5154-569e-4d81-aa91-4f91841cdfa9" providerId="ADAL" clId="{598BB50F-06D4-47C6-92BE-8B9FB01A519F}" dt="2022-07-19T09:29:50.645" v="106" actId="2696"/>
        <pc:sldMkLst>
          <pc:docMk/>
          <pc:sldMk cId="3809071896" sldId="340"/>
        </pc:sldMkLst>
      </pc:sldChg>
      <pc:sldChg chg="modNotesTx">
        <pc:chgData name="Kelly Stokes" userId="3e5c5154-569e-4d81-aa91-4f91841cdfa9" providerId="ADAL" clId="{598BB50F-06D4-47C6-92BE-8B9FB01A519F}" dt="2022-07-19T10:28:23.846" v="2878" actId="20577"/>
        <pc:sldMkLst>
          <pc:docMk/>
          <pc:sldMk cId="3625788919" sldId="550"/>
        </pc:sldMkLst>
      </pc:sldChg>
      <pc:sldChg chg="modSp mod">
        <pc:chgData name="Kelly Stokes" userId="3e5c5154-569e-4d81-aa91-4f91841cdfa9" providerId="ADAL" clId="{598BB50F-06D4-47C6-92BE-8B9FB01A519F}" dt="2022-07-19T10:24:30.444" v="2534" actId="20577"/>
        <pc:sldMkLst>
          <pc:docMk/>
          <pc:sldMk cId="3866864438" sldId="551"/>
        </pc:sldMkLst>
        <pc:spChg chg="mod">
          <ac:chgData name="Kelly Stokes" userId="3e5c5154-569e-4d81-aa91-4f91841cdfa9" providerId="ADAL" clId="{598BB50F-06D4-47C6-92BE-8B9FB01A519F}" dt="2022-07-19T10:24:30.444" v="2534" actId="20577"/>
          <ac:spMkLst>
            <pc:docMk/>
            <pc:sldMk cId="3866864438" sldId="551"/>
            <ac:spMk id="2" creationId="{52DA34BA-82FC-47C5-BCE1-BB65E08B92A1}"/>
          </ac:spMkLst>
        </pc:spChg>
      </pc:sldChg>
      <pc:sldChg chg="modSp mod">
        <pc:chgData name="Kelly Stokes" userId="3e5c5154-569e-4d81-aa91-4f91841cdfa9" providerId="ADAL" clId="{598BB50F-06D4-47C6-92BE-8B9FB01A519F}" dt="2022-07-19T10:24:35.091" v="2540" actId="20577"/>
        <pc:sldMkLst>
          <pc:docMk/>
          <pc:sldMk cId="3221187074" sldId="552"/>
        </pc:sldMkLst>
        <pc:spChg chg="mod">
          <ac:chgData name="Kelly Stokes" userId="3e5c5154-569e-4d81-aa91-4f91841cdfa9" providerId="ADAL" clId="{598BB50F-06D4-47C6-92BE-8B9FB01A519F}" dt="2022-07-19T10:24:35.091" v="2540" actId="20577"/>
          <ac:spMkLst>
            <pc:docMk/>
            <pc:sldMk cId="3221187074" sldId="552"/>
            <ac:spMk id="2" creationId="{52DA34BA-82FC-47C5-BCE1-BB65E08B92A1}"/>
          </ac:spMkLst>
        </pc:spChg>
      </pc:sldChg>
      <pc:sldChg chg="modSp mod">
        <pc:chgData name="Kelly Stokes" userId="3e5c5154-569e-4d81-aa91-4f91841cdfa9" providerId="ADAL" clId="{598BB50F-06D4-47C6-92BE-8B9FB01A519F}" dt="2022-07-19T10:24:44.373" v="2549" actId="20577"/>
        <pc:sldMkLst>
          <pc:docMk/>
          <pc:sldMk cId="2916884084" sldId="553"/>
        </pc:sldMkLst>
        <pc:spChg chg="mod">
          <ac:chgData name="Kelly Stokes" userId="3e5c5154-569e-4d81-aa91-4f91841cdfa9" providerId="ADAL" clId="{598BB50F-06D4-47C6-92BE-8B9FB01A519F}" dt="2022-07-19T10:24:44.373" v="2549" actId="20577"/>
          <ac:spMkLst>
            <pc:docMk/>
            <pc:sldMk cId="2916884084" sldId="553"/>
            <ac:spMk id="2" creationId="{52DA34BA-82FC-47C5-BCE1-BB65E08B92A1}"/>
          </ac:spMkLst>
        </pc:spChg>
      </pc:sldChg>
      <pc:sldChg chg="modSp mod">
        <pc:chgData name="Kelly Stokes" userId="3e5c5154-569e-4d81-aa91-4f91841cdfa9" providerId="ADAL" clId="{598BB50F-06D4-47C6-92BE-8B9FB01A519F}" dt="2022-07-19T10:24:56.929" v="2567" actId="20577"/>
        <pc:sldMkLst>
          <pc:docMk/>
          <pc:sldMk cId="1612179683" sldId="554"/>
        </pc:sldMkLst>
        <pc:spChg chg="mod">
          <ac:chgData name="Kelly Stokes" userId="3e5c5154-569e-4d81-aa91-4f91841cdfa9" providerId="ADAL" clId="{598BB50F-06D4-47C6-92BE-8B9FB01A519F}" dt="2022-07-19T10:24:56.929" v="2567" actId="20577"/>
          <ac:spMkLst>
            <pc:docMk/>
            <pc:sldMk cId="1612179683" sldId="554"/>
            <ac:spMk id="2" creationId="{52DA34BA-82FC-47C5-BCE1-BB65E08B92A1}"/>
          </ac:spMkLst>
        </pc:spChg>
      </pc:sldChg>
      <pc:sldChg chg="modSp mod">
        <pc:chgData name="Kelly Stokes" userId="3e5c5154-569e-4d81-aa91-4f91841cdfa9" providerId="ADAL" clId="{598BB50F-06D4-47C6-92BE-8B9FB01A519F}" dt="2022-07-19T10:25:04.943" v="2578" actId="20577"/>
        <pc:sldMkLst>
          <pc:docMk/>
          <pc:sldMk cId="4213858259" sldId="555"/>
        </pc:sldMkLst>
        <pc:spChg chg="mod">
          <ac:chgData name="Kelly Stokes" userId="3e5c5154-569e-4d81-aa91-4f91841cdfa9" providerId="ADAL" clId="{598BB50F-06D4-47C6-92BE-8B9FB01A519F}" dt="2022-07-19T10:25:04.943" v="2578" actId="20577"/>
          <ac:spMkLst>
            <pc:docMk/>
            <pc:sldMk cId="4213858259" sldId="555"/>
            <ac:spMk id="2" creationId="{52DA34BA-82FC-47C5-BCE1-BB65E08B92A1}"/>
          </ac:spMkLst>
        </pc:spChg>
      </pc:sldChg>
      <pc:sldChg chg="modSp mod">
        <pc:chgData name="Kelly Stokes" userId="3e5c5154-569e-4d81-aa91-4f91841cdfa9" providerId="ADAL" clId="{598BB50F-06D4-47C6-92BE-8B9FB01A519F}" dt="2022-07-19T10:25:13.560" v="2590" actId="20577"/>
        <pc:sldMkLst>
          <pc:docMk/>
          <pc:sldMk cId="4118669830" sldId="556"/>
        </pc:sldMkLst>
        <pc:spChg chg="mod">
          <ac:chgData name="Kelly Stokes" userId="3e5c5154-569e-4d81-aa91-4f91841cdfa9" providerId="ADAL" clId="{598BB50F-06D4-47C6-92BE-8B9FB01A519F}" dt="2022-07-19T10:25:13.560" v="2590" actId="20577"/>
          <ac:spMkLst>
            <pc:docMk/>
            <pc:sldMk cId="4118669830" sldId="556"/>
            <ac:spMk id="2" creationId="{52DA34BA-82FC-47C5-BCE1-BB65E08B92A1}"/>
          </ac:spMkLst>
        </pc:spChg>
      </pc:sldChg>
      <pc:sldChg chg="modSp mod">
        <pc:chgData name="Kelly Stokes" userId="3e5c5154-569e-4d81-aa91-4f91841cdfa9" providerId="ADAL" clId="{598BB50F-06D4-47C6-92BE-8B9FB01A519F}" dt="2022-07-19T10:26:11.994" v="2657" actId="20577"/>
        <pc:sldMkLst>
          <pc:docMk/>
          <pc:sldMk cId="2648704156" sldId="557"/>
        </pc:sldMkLst>
        <pc:spChg chg="mod">
          <ac:chgData name="Kelly Stokes" userId="3e5c5154-569e-4d81-aa91-4f91841cdfa9" providerId="ADAL" clId="{598BB50F-06D4-47C6-92BE-8B9FB01A519F}" dt="2022-07-19T10:26:11.994" v="2657" actId="20577"/>
          <ac:spMkLst>
            <pc:docMk/>
            <pc:sldMk cId="2648704156" sldId="557"/>
            <ac:spMk id="2" creationId="{52DA34BA-82FC-47C5-BCE1-BB65E08B92A1}"/>
          </ac:spMkLst>
        </pc:spChg>
      </pc:sldChg>
      <pc:sldChg chg="modSp mod">
        <pc:chgData name="Kelly Stokes" userId="3e5c5154-569e-4d81-aa91-4f91841cdfa9" providerId="ADAL" clId="{598BB50F-06D4-47C6-92BE-8B9FB01A519F}" dt="2022-07-19T10:26:17.927" v="2664" actId="20577"/>
        <pc:sldMkLst>
          <pc:docMk/>
          <pc:sldMk cId="1413045715" sldId="558"/>
        </pc:sldMkLst>
        <pc:spChg chg="mod">
          <ac:chgData name="Kelly Stokes" userId="3e5c5154-569e-4d81-aa91-4f91841cdfa9" providerId="ADAL" clId="{598BB50F-06D4-47C6-92BE-8B9FB01A519F}" dt="2022-07-19T10:26:17.927" v="2664" actId="20577"/>
          <ac:spMkLst>
            <pc:docMk/>
            <pc:sldMk cId="1413045715" sldId="558"/>
            <ac:spMk id="2" creationId="{52DA34BA-82FC-47C5-BCE1-BB65E08B92A1}"/>
          </ac:spMkLst>
        </pc:spChg>
      </pc:sldChg>
      <pc:sldChg chg="modSp mod">
        <pc:chgData name="Kelly Stokes" userId="3e5c5154-569e-4d81-aa91-4f91841cdfa9" providerId="ADAL" clId="{598BB50F-06D4-47C6-92BE-8B9FB01A519F}" dt="2022-07-19T10:26:26.609" v="2674" actId="114"/>
        <pc:sldMkLst>
          <pc:docMk/>
          <pc:sldMk cId="2938272345" sldId="559"/>
        </pc:sldMkLst>
        <pc:spChg chg="mod">
          <ac:chgData name="Kelly Stokes" userId="3e5c5154-569e-4d81-aa91-4f91841cdfa9" providerId="ADAL" clId="{598BB50F-06D4-47C6-92BE-8B9FB01A519F}" dt="2022-07-19T10:26:26.609" v="2674" actId="114"/>
          <ac:spMkLst>
            <pc:docMk/>
            <pc:sldMk cId="2938272345" sldId="559"/>
            <ac:spMk id="2" creationId="{52DA34BA-82FC-47C5-BCE1-BB65E08B92A1}"/>
          </ac:spMkLst>
        </pc:spChg>
      </pc:sldChg>
      <pc:sldChg chg="modSp mod">
        <pc:chgData name="Kelly Stokes" userId="3e5c5154-569e-4d81-aa91-4f91841cdfa9" providerId="ADAL" clId="{598BB50F-06D4-47C6-92BE-8B9FB01A519F}" dt="2022-07-19T10:27:40.768" v="2759" actId="20577"/>
        <pc:sldMkLst>
          <pc:docMk/>
          <pc:sldMk cId="2844813666" sldId="561"/>
        </pc:sldMkLst>
        <pc:spChg chg="mod">
          <ac:chgData name="Kelly Stokes" userId="3e5c5154-569e-4d81-aa91-4f91841cdfa9" providerId="ADAL" clId="{598BB50F-06D4-47C6-92BE-8B9FB01A519F}" dt="2022-07-19T10:27:40.768" v="2759" actId="20577"/>
          <ac:spMkLst>
            <pc:docMk/>
            <pc:sldMk cId="2844813666" sldId="561"/>
            <ac:spMk id="2" creationId="{52DA34BA-82FC-47C5-BCE1-BB65E08B92A1}"/>
          </ac:spMkLst>
        </pc:spChg>
      </pc:sldChg>
      <pc:sldChg chg="modSp mod">
        <pc:chgData name="Kelly Stokes" userId="3e5c5154-569e-4d81-aa91-4f91841cdfa9" providerId="ADAL" clId="{598BB50F-06D4-47C6-92BE-8B9FB01A519F}" dt="2022-07-19T10:25:19.885" v="2596" actId="20577"/>
        <pc:sldMkLst>
          <pc:docMk/>
          <pc:sldMk cId="2242183891" sldId="562"/>
        </pc:sldMkLst>
        <pc:spChg chg="mod">
          <ac:chgData name="Kelly Stokes" userId="3e5c5154-569e-4d81-aa91-4f91841cdfa9" providerId="ADAL" clId="{598BB50F-06D4-47C6-92BE-8B9FB01A519F}" dt="2022-07-19T10:25:19.885" v="2596" actId="20577"/>
          <ac:spMkLst>
            <pc:docMk/>
            <pc:sldMk cId="2242183891" sldId="562"/>
            <ac:spMk id="2" creationId="{52DA34BA-82FC-47C5-BCE1-BB65E08B92A1}"/>
          </ac:spMkLst>
        </pc:spChg>
      </pc:sldChg>
      <pc:sldChg chg="modSp mod">
        <pc:chgData name="Kelly Stokes" userId="3e5c5154-569e-4d81-aa91-4f91841cdfa9" providerId="ADAL" clId="{598BB50F-06D4-47C6-92BE-8B9FB01A519F}" dt="2022-07-19T10:25:27.837" v="2608" actId="20577"/>
        <pc:sldMkLst>
          <pc:docMk/>
          <pc:sldMk cId="680978058" sldId="563"/>
        </pc:sldMkLst>
        <pc:spChg chg="mod">
          <ac:chgData name="Kelly Stokes" userId="3e5c5154-569e-4d81-aa91-4f91841cdfa9" providerId="ADAL" clId="{598BB50F-06D4-47C6-92BE-8B9FB01A519F}" dt="2022-07-19T10:25:27.837" v="2608" actId="20577"/>
          <ac:spMkLst>
            <pc:docMk/>
            <pc:sldMk cId="680978058" sldId="563"/>
            <ac:spMk id="2" creationId="{52DA34BA-82FC-47C5-BCE1-BB65E08B92A1}"/>
          </ac:spMkLst>
        </pc:spChg>
      </pc:sldChg>
      <pc:sldChg chg="modSp mod">
        <pc:chgData name="Kelly Stokes" userId="3e5c5154-569e-4d81-aa91-4f91841cdfa9" providerId="ADAL" clId="{598BB50F-06D4-47C6-92BE-8B9FB01A519F}" dt="2022-07-19T10:25:38.209" v="2623" actId="20577"/>
        <pc:sldMkLst>
          <pc:docMk/>
          <pc:sldMk cId="4064547850" sldId="564"/>
        </pc:sldMkLst>
        <pc:spChg chg="mod">
          <ac:chgData name="Kelly Stokes" userId="3e5c5154-569e-4d81-aa91-4f91841cdfa9" providerId="ADAL" clId="{598BB50F-06D4-47C6-92BE-8B9FB01A519F}" dt="2022-07-19T10:25:38.209" v="2623" actId="20577"/>
          <ac:spMkLst>
            <pc:docMk/>
            <pc:sldMk cId="4064547850" sldId="564"/>
            <ac:spMk id="2" creationId="{52DA34BA-82FC-47C5-BCE1-BB65E08B92A1}"/>
          </ac:spMkLst>
        </pc:spChg>
      </pc:sldChg>
      <pc:sldChg chg="modSp mod">
        <pc:chgData name="Kelly Stokes" userId="3e5c5154-569e-4d81-aa91-4f91841cdfa9" providerId="ADAL" clId="{598BB50F-06D4-47C6-92BE-8B9FB01A519F}" dt="2022-07-19T10:25:49.891" v="2639" actId="20577"/>
        <pc:sldMkLst>
          <pc:docMk/>
          <pc:sldMk cId="606007093" sldId="565"/>
        </pc:sldMkLst>
        <pc:spChg chg="mod">
          <ac:chgData name="Kelly Stokes" userId="3e5c5154-569e-4d81-aa91-4f91841cdfa9" providerId="ADAL" clId="{598BB50F-06D4-47C6-92BE-8B9FB01A519F}" dt="2022-07-19T10:25:49.891" v="2639" actId="20577"/>
          <ac:spMkLst>
            <pc:docMk/>
            <pc:sldMk cId="606007093" sldId="565"/>
            <ac:spMk id="2" creationId="{52DA34BA-82FC-47C5-BCE1-BB65E08B92A1}"/>
          </ac:spMkLst>
        </pc:spChg>
      </pc:sldChg>
      <pc:sldChg chg="modSp mod">
        <pc:chgData name="Kelly Stokes" userId="3e5c5154-569e-4d81-aa91-4f91841cdfa9" providerId="ADAL" clId="{598BB50F-06D4-47C6-92BE-8B9FB01A519F}" dt="2022-07-19T10:26:32.992" v="2683" actId="20577"/>
        <pc:sldMkLst>
          <pc:docMk/>
          <pc:sldMk cId="2824879269" sldId="566"/>
        </pc:sldMkLst>
        <pc:spChg chg="mod">
          <ac:chgData name="Kelly Stokes" userId="3e5c5154-569e-4d81-aa91-4f91841cdfa9" providerId="ADAL" clId="{598BB50F-06D4-47C6-92BE-8B9FB01A519F}" dt="2022-07-19T10:26:32.992" v="2683" actId="20577"/>
          <ac:spMkLst>
            <pc:docMk/>
            <pc:sldMk cId="2824879269" sldId="566"/>
            <ac:spMk id="2" creationId="{52DA34BA-82FC-47C5-BCE1-BB65E08B92A1}"/>
          </ac:spMkLst>
        </pc:spChg>
      </pc:sldChg>
      <pc:sldChg chg="modSp mod">
        <pc:chgData name="Kelly Stokes" userId="3e5c5154-569e-4d81-aa91-4f91841cdfa9" providerId="ADAL" clId="{598BB50F-06D4-47C6-92BE-8B9FB01A519F}" dt="2022-07-19T10:26:41.742" v="2691" actId="20577"/>
        <pc:sldMkLst>
          <pc:docMk/>
          <pc:sldMk cId="805782854" sldId="567"/>
        </pc:sldMkLst>
        <pc:spChg chg="mod">
          <ac:chgData name="Kelly Stokes" userId="3e5c5154-569e-4d81-aa91-4f91841cdfa9" providerId="ADAL" clId="{598BB50F-06D4-47C6-92BE-8B9FB01A519F}" dt="2022-07-19T10:26:41.742" v="2691" actId="20577"/>
          <ac:spMkLst>
            <pc:docMk/>
            <pc:sldMk cId="805782854" sldId="567"/>
            <ac:spMk id="2" creationId="{52DA34BA-82FC-47C5-BCE1-BB65E08B92A1}"/>
          </ac:spMkLst>
        </pc:spChg>
      </pc:sldChg>
      <pc:sldChg chg="modSp mod">
        <pc:chgData name="Kelly Stokes" userId="3e5c5154-569e-4d81-aa91-4f91841cdfa9" providerId="ADAL" clId="{598BB50F-06D4-47C6-92BE-8B9FB01A519F}" dt="2022-07-19T10:26:47.299" v="2700" actId="20577"/>
        <pc:sldMkLst>
          <pc:docMk/>
          <pc:sldMk cId="2306067830" sldId="568"/>
        </pc:sldMkLst>
        <pc:spChg chg="mod">
          <ac:chgData name="Kelly Stokes" userId="3e5c5154-569e-4d81-aa91-4f91841cdfa9" providerId="ADAL" clId="{598BB50F-06D4-47C6-92BE-8B9FB01A519F}" dt="2022-07-19T10:26:47.299" v="2700" actId="20577"/>
          <ac:spMkLst>
            <pc:docMk/>
            <pc:sldMk cId="2306067830" sldId="568"/>
            <ac:spMk id="2" creationId="{52DA34BA-82FC-47C5-BCE1-BB65E08B92A1}"/>
          </ac:spMkLst>
        </pc:spChg>
      </pc:sldChg>
      <pc:sldChg chg="del">
        <pc:chgData name="Kelly Stokes" userId="3e5c5154-569e-4d81-aa91-4f91841cdfa9" providerId="ADAL" clId="{598BB50F-06D4-47C6-92BE-8B9FB01A519F}" dt="2022-07-19T10:26:01.129" v="2640" actId="2696"/>
        <pc:sldMkLst>
          <pc:docMk/>
          <pc:sldMk cId="3045267707" sldId="569"/>
        </pc:sldMkLst>
      </pc:sldChg>
      <pc:sldChg chg="del">
        <pc:chgData name="Kelly Stokes" userId="3e5c5154-569e-4d81-aa91-4f91841cdfa9" providerId="ADAL" clId="{598BB50F-06D4-47C6-92BE-8B9FB01A519F}" dt="2022-07-19T10:26:01.129" v="2640" actId="2696"/>
        <pc:sldMkLst>
          <pc:docMk/>
          <pc:sldMk cId="3828583464" sldId="570"/>
        </pc:sldMkLst>
      </pc:sldChg>
      <pc:sldChg chg="del">
        <pc:chgData name="Kelly Stokes" userId="3e5c5154-569e-4d81-aa91-4f91841cdfa9" providerId="ADAL" clId="{598BB50F-06D4-47C6-92BE-8B9FB01A519F}" dt="2022-07-19T10:26:01.129" v="2640" actId="2696"/>
        <pc:sldMkLst>
          <pc:docMk/>
          <pc:sldMk cId="2974311952" sldId="571"/>
        </pc:sldMkLst>
      </pc:sldChg>
      <pc:sldChg chg="del">
        <pc:chgData name="Kelly Stokes" userId="3e5c5154-569e-4d81-aa91-4f91841cdfa9" providerId="ADAL" clId="{598BB50F-06D4-47C6-92BE-8B9FB01A519F}" dt="2022-07-19T10:26:01.129" v="2640" actId="2696"/>
        <pc:sldMkLst>
          <pc:docMk/>
          <pc:sldMk cId="3931376148" sldId="572"/>
        </pc:sldMkLst>
      </pc:sldChg>
      <pc:sldChg chg="modSp mod">
        <pc:chgData name="Kelly Stokes" userId="3e5c5154-569e-4d81-aa91-4f91841cdfa9" providerId="ADAL" clId="{598BB50F-06D4-47C6-92BE-8B9FB01A519F}" dt="2022-07-19T10:26:52.546" v="2708" actId="20577"/>
        <pc:sldMkLst>
          <pc:docMk/>
          <pc:sldMk cId="2792669322" sldId="573"/>
        </pc:sldMkLst>
        <pc:spChg chg="mod">
          <ac:chgData name="Kelly Stokes" userId="3e5c5154-569e-4d81-aa91-4f91841cdfa9" providerId="ADAL" clId="{598BB50F-06D4-47C6-92BE-8B9FB01A519F}" dt="2022-07-19T10:26:52.546" v="2708" actId="20577"/>
          <ac:spMkLst>
            <pc:docMk/>
            <pc:sldMk cId="2792669322" sldId="573"/>
            <ac:spMk id="2" creationId="{52DA34BA-82FC-47C5-BCE1-BB65E08B92A1}"/>
          </ac:spMkLst>
        </pc:spChg>
      </pc:sldChg>
      <pc:sldChg chg="modSp mod">
        <pc:chgData name="Kelly Stokes" userId="3e5c5154-569e-4d81-aa91-4f91841cdfa9" providerId="ADAL" clId="{598BB50F-06D4-47C6-92BE-8B9FB01A519F}" dt="2022-07-19T10:26:59.015" v="2720" actId="20577"/>
        <pc:sldMkLst>
          <pc:docMk/>
          <pc:sldMk cId="1378953568" sldId="574"/>
        </pc:sldMkLst>
        <pc:spChg chg="mod">
          <ac:chgData name="Kelly Stokes" userId="3e5c5154-569e-4d81-aa91-4f91841cdfa9" providerId="ADAL" clId="{598BB50F-06D4-47C6-92BE-8B9FB01A519F}" dt="2022-07-19T10:26:59.015" v="2720" actId="20577"/>
          <ac:spMkLst>
            <pc:docMk/>
            <pc:sldMk cId="1378953568" sldId="574"/>
            <ac:spMk id="2" creationId="{52DA34BA-82FC-47C5-BCE1-BB65E08B92A1}"/>
          </ac:spMkLst>
        </pc:spChg>
      </pc:sldChg>
      <pc:sldChg chg="modSp mod">
        <pc:chgData name="Kelly Stokes" userId="3e5c5154-569e-4d81-aa91-4f91841cdfa9" providerId="ADAL" clId="{598BB50F-06D4-47C6-92BE-8B9FB01A519F}" dt="2022-07-19T10:27:05.225" v="2727" actId="20577"/>
        <pc:sldMkLst>
          <pc:docMk/>
          <pc:sldMk cId="3670349578" sldId="575"/>
        </pc:sldMkLst>
        <pc:spChg chg="mod">
          <ac:chgData name="Kelly Stokes" userId="3e5c5154-569e-4d81-aa91-4f91841cdfa9" providerId="ADAL" clId="{598BB50F-06D4-47C6-92BE-8B9FB01A519F}" dt="2022-07-19T10:27:05.225" v="2727" actId="20577"/>
          <ac:spMkLst>
            <pc:docMk/>
            <pc:sldMk cId="3670349578" sldId="575"/>
            <ac:spMk id="2" creationId="{52DA34BA-82FC-47C5-BCE1-BB65E08B92A1}"/>
          </ac:spMkLst>
        </pc:spChg>
      </pc:sldChg>
      <pc:sldChg chg="del">
        <pc:chgData name="Kelly Stokes" userId="3e5c5154-569e-4d81-aa91-4f91841cdfa9" providerId="ADAL" clId="{598BB50F-06D4-47C6-92BE-8B9FB01A519F}" dt="2022-07-19T10:26:01.129" v="2640" actId="2696"/>
        <pc:sldMkLst>
          <pc:docMk/>
          <pc:sldMk cId="2444606345" sldId="576"/>
        </pc:sldMkLst>
      </pc:sldChg>
      <pc:sldChg chg="del">
        <pc:chgData name="Kelly Stokes" userId="3e5c5154-569e-4d81-aa91-4f91841cdfa9" providerId="ADAL" clId="{598BB50F-06D4-47C6-92BE-8B9FB01A519F}" dt="2022-07-19T10:26:01.129" v="2640" actId="2696"/>
        <pc:sldMkLst>
          <pc:docMk/>
          <pc:sldMk cId="1324528779" sldId="577"/>
        </pc:sldMkLst>
      </pc:sldChg>
      <pc:sldChg chg="modSp mod">
        <pc:chgData name="Kelly Stokes" userId="3e5c5154-569e-4d81-aa91-4f91841cdfa9" providerId="ADAL" clId="{598BB50F-06D4-47C6-92BE-8B9FB01A519F}" dt="2022-07-19T10:27:12.009" v="2732" actId="20577"/>
        <pc:sldMkLst>
          <pc:docMk/>
          <pc:sldMk cId="1304861550" sldId="580"/>
        </pc:sldMkLst>
        <pc:spChg chg="mod">
          <ac:chgData name="Kelly Stokes" userId="3e5c5154-569e-4d81-aa91-4f91841cdfa9" providerId="ADAL" clId="{598BB50F-06D4-47C6-92BE-8B9FB01A519F}" dt="2022-07-19T10:27:12.009" v="2732" actId="20577"/>
          <ac:spMkLst>
            <pc:docMk/>
            <pc:sldMk cId="1304861550" sldId="580"/>
            <ac:spMk id="2" creationId="{52DA34BA-82FC-47C5-BCE1-BB65E08B92A1}"/>
          </ac:spMkLst>
        </pc:spChg>
      </pc:sldChg>
      <pc:sldChg chg="modSp mod">
        <pc:chgData name="Kelly Stokes" userId="3e5c5154-569e-4d81-aa91-4f91841cdfa9" providerId="ADAL" clId="{598BB50F-06D4-47C6-92BE-8B9FB01A519F}" dt="2022-07-19T10:27:18.489" v="2741" actId="20577"/>
        <pc:sldMkLst>
          <pc:docMk/>
          <pc:sldMk cId="3759821407" sldId="581"/>
        </pc:sldMkLst>
        <pc:spChg chg="mod">
          <ac:chgData name="Kelly Stokes" userId="3e5c5154-569e-4d81-aa91-4f91841cdfa9" providerId="ADAL" clId="{598BB50F-06D4-47C6-92BE-8B9FB01A519F}" dt="2022-07-19T10:27:18.489" v="2741" actId="20577"/>
          <ac:spMkLst>
            <pc:docMk/>
            <pc:sldMk cId="3759821407" sldId="581"/>
            <ac:spMk id="2" creationId="{52DA34BA-82FC-47C5-BCE1-BB65E08B92A1}"/>
          </ac:spMkLst>
        </pc:spChg>
      </pc:sldChg>
      <pc:sldChg chg="modSp mod">
        <pc:chgData name="Kelly Stokes" userId="3e5c5154-569e-4d81-aa91-4f91841cdfa9" providerId="ADAL" clId="{598BB50F-06D4-47C6-92BE-8B9FB01A519F}" dt="2022-07-19T10:27:24.141" v="2747" actId="20577"/>
        <pc:sldMkLst>
          <pc:docMk/>
          <pc:sldMk cId="3893025048" sldId="582"/>
        </pc:sldMkLst>
        <pc:spChg chg="mod">
          <ac:chgData name="Kelly Stokes" userId="3e5c5154-569e-4d81-aa91-4f91841cdfa9" providerId="ADAL" clId="{598BB50F-06D4-47C6-92BE-8B9FB01A519F}" dt="2022-07-19T10:27:24.141" v="2747" actId="20577"/>
          <ac:spMkLst>
            <pc:docMk/>
            <pc:sldMk cId="3893025048" sldId="582"/>
            <ac:spMk id="2" creationId="{52DA34BA-82FC-47C5-BCE1-BB65E08B92A1}"/>
          </ac:spMkLst>
        </pc:spChg>
      </pc:sldChg>
      <pc:sldChg chg="modSp mod">
        <pc:chgData name="Kelly Stokes" userId="3e5c5154-569e-4d81-aa91-4f91841cdfa9" providerId="ADAL" clId="{598BB50F-06D4-47C6-92BE-8B9FB01A519F}" dt="2022-07-19T10:28:47.061" v="2904" actId="20577"/>
        <pc:sldMkLst>
          <pc:docMk/>
          <pc:sldMk cId="694825332" sldId="584"/>
        </pc:sldMkLst>
        <pc:spChg chg="mod">
          <ac:chgData name="Kelly Stokes" userId="3e5c5154-569e-4d81-aa91-4f91841cdfa9" providerId="ADAL" clId="{598BB50F-06D4-47C6-92BE-8B9FB01A519F}" dt="2022-07-19T10:28:47.061" v="2904" actId="20577"/>
          <ac:spMkLst>
            <pc:docMk/>
            <pc:sldMk cId="694825332" sldId="584"/>
            <ac:spMk id="2" creationId="{02FB8773-AD3E-2543-510F-CEE32E75C793}"/>
          </ac:spMkLst>
        </pc:spChg>
      </pc:sldChg>
      <pc:sldChg chg="modSp mod">
        <pc:chgData name="Kelly Stokes" userId="3e5c5154-569e-4d81-aa91-4f91841cdfa9" providerId="ADAL" clId="{598BB50F-06D4-47C6-92BE-8B9FB01A519F}" dt="2022-07-19T10:30:12.720" v="2965" actId="20577"/>
        <pc:sldMkLst>
          <pc:docMk/>
          <pc:sldMk cId="1181201419" sldId="586"/>
        </pc:sldMkLst>
        <pc:spChg chg="mod">
          <ac:chgData name="Kelly Stokes" userId="3e5c5154-569e-4d81-aa91-4f91841cdfa9" providerId="ADAL" clId="{598BB50F-06D4-47C6-92BE-8B9FB01A519F}" dt="2022-07-19T10:30:12.720" v="2965" actId="20577"/>
          <ac:spMkLst>
            <pc:docMk/>
            <pc:sldMk cId="1181201419" sldId="586"/>
            <ac:spMk id="2" creationId="{02FB8773-AD3E-2543-510F-CEE32E75C793}"/>
          </ac:spMkLst>
        </pc:spChg>
      </pc:sldChg>
      <pc:sldChg chg="modSp mod">
        <pc:chgData name="Kelly Stokes" userId="3e5c5154-569e-4d81-aa91-4f91841cdfa9" providerId="ADAL" clId="{598BB50F-06D4-47C6-92BE-8B9FB01A519F}" dt="2022-07-19T10:31:36.558" v="3013" actId="207"/>
        <pc:sldMkLst>
          <pc:docMk/>
          <pc:sldMk cId="2468947006" sldId="587"/>
        </pc:sldMkLst>
        <pc:spChg chg="mod">
          <ac:chgData name="Kelly Stokes" userId="3e5c5154-569e-4d81-aa91-4f91841cdfa9" providerId="ADAL" clId="{598BB50F-06D4-47C6-92BE-8B9FB01A519F}" dt="2022-07-19T10:31:36.558" v="3013" actId="207"/>
          <ac:spMkLst>
            <pc:docMk/>
            <pc:sldMk cId="2468947006" sldId="587"/>
            <ac:spMk id="2" creationId="{02FB8773-AD3E-2543-510F-CEE32E75C793}"/>
          </ac:spMkLst>
        </pc:spChg>
      </pc:sldChg>
      <pc:sldChg chg="modSp mod">
        <pc:chgData name="Kelly Stokes" userId="3e5c5154-569e-4d81-aa91-4f91841cdfa9" providerId="ADAL" clId="{598BB50F-06D4-47C6-92BE-8B9FB01A519F}" dt="2022-07-19T10:32:40.649" v="3025" actId="1076"/>
        <pc:sldMkLst>
          <pc:docMk/>
          <pc:sldMk cId="2558172481" sldId="591"/>
        </pc:sldMkLst>
        <pc:spChg chg="mod">
          <ac:chgData name="Kelly Stokes" userId="3e5c5154-569e-4d81-aa91-4f91841cdfa9" providerId="ADAL" clId="{598BB50F-06D4-47C6-92BE-8B9FB01A519F}" dt="2022-07-19T10:32:40.649" v="3025" actId="1076"/>
          <ac:spMkLst>
            <pc:docMk/>
            <pc:sldMk cId="2558172481" sldId="591"/>
            <ac:spMk id="2" creationId="{02FB8773-AD3E-2543-510F-CEE32E75C793}"/>
          </ac:spMkLst>
        </pc:spChg>
      </pc:sldChg>
      <pc:sldChg chg="modSp mod">
        <pc:chgData name="Kelly Stokes" userId="3e5c5154-569e-4d81-aa91-4f91841cdfa9" providerId="ADAL" clId="{598BB50F-06D4-47C6-92BE-8B9FB01A519F}" dt="2022-07-19T10:34:47.484" v="3038"/>
        <pc:sldMkLst>
          <pc:docMk/>
          <pc:sldMk cId="812214958" sldId="592"/>
        </pc:sldMkLst>
        <pc:spChg chg="mod">
          <ac:chgData name="Kelly Stokes" userId="3e5c5154-569e-4d81-aa91-4f91841cdfa9" providerId="ADAL" clId="{598BB50F-06D4-47C6-92BE-8B9FB01A519F}" dt="2022-07-19T10:34:47.484" v="3038"/>
          <ac:spMkLst>
            <pc:docMk/>
            <pc:sldMk cId="812214958" sldId="592"/>
            <ac:spMk id="2" creationId="{02FB8773-AD3E-2543-510F-CEE32E75C793}"/>
          </ac:spMkLst>
        </pc:spChg>
      </pc:sldChg>
      <pc:sldChg chg="modSp mod">
        <pc:chgData name="Kelly Stokes" userId="3e5c5154-569e-4d81-aa91-4f91841cdfa9" providerId="ADAL" clId="{598BB50F-06D4-47C6-92BE-8B9FB01A519F}" dt="2022-07-19T10:27:35.218" v="2753" actId="20577"/>
        <pc:sldMkLst>
          <pc:docMk/>
          <pc:sldMk cId="2335409816" sldId="593"/>
        </pc:sldMkLst>
        <pc:spChg chg="mod">
          <ac:chgData name="Kelly Stokes" userId="3e5c5154-569e-4d81-aa91-4f91841cdfa9" providerId="ADAL" clId="{598BB50F-06D4-47C6-92BE-8B9FB01A519F}" dt="2022-07-19T10:27:35.218" v="2753" actId="20577"/>
          <ac:spMkLst>
            <pc:docMk/>
            <pc:sldMk cId="2335409816" sldId="593"/>
            <ac:spMk id="2" creationId="{52DA34BA-82FC-47C5-BCE1-BB65E08B92A1}"/>
          </ac:spMkLst>
        </pc:spChg>
      </pc:sldChg>
      <pc:sldChg chg="modSp mod">
        <pc:chgData name="Kelly Stokes" userId="3e5c5154-569e-4d81-aa91-4f91841cdfa9" providerId="ADAL" clId="{598BB50F-06D4-47C6-92BE-8B9FB01A519F}" dt="2022-07-19T10:28:35.389" v="2881" actId="20577"/>
        <pc:sldMkLst>
          <pc:docMk/>
          <pc:sldMk cId="3886991875" sldId="597"/>
        </pc:sldMkLst>
        <pc:spChg chg="mod">
          <ac:chgData name="Kelly Stokes" userId="3e5c5154-569e-4d81-aa91-4f91841cdfa9" providerId="ADAL" clId="{598BB50F-06D4-47C6-92BE-8B9FB01A519F}" dt="2022-07-19T10:28:35.389" v="2881" actId="20577"/>
          <ac:spMkLst>
            <pc:docMk/>
            <pc:sldMk cId="3886991875" sldId="597"/>
            <ac:spMk id="2" creationId="{02FB8773-AD3E-2543-510F-CEE32E75C793}"/>
          </ac:spMkLst>
        </pc:spChg>
      </pc:sldChg>
      <pc:sldChg chg="modSp mod">
        <pc:chgData name="Kelly Stokes" userId="3e5c5154-569e-4d81-aa91-4f91841cdfa9" providerId="ADAL" clId="{598BB50F-06D4-47C6-92BE-8B9FB01A519F}" dt="2022-07-19T10:35:57.379" v="3129" actId="1076"/>
        <pc:sldMkLst>
          <pc:docMk/>
          <pc:sldMk cId="4027390957" sldId="598"/>
        </pc:sldMkLst>
        <pc:spChg chg="mod">
          <ac:chgData name="Kelly Stokes" userId="3e5c5154-569e-4d81-aa91-4f91841cdfa9" providerId="ADAL" clId="{598BB50F-06D4-47C6-92BE-8B9FB01A519F}" dt="2022-07-19T10:35:57.379" v="3129" actId="1076"/>
          <ac:spMkLst>
            <pc:docMk/>
            <pc:sldMk cId="4027390957" sldId="598"/>
            <ac:spMk id="2" creationId="{02FB8773-AD3E-2543-510F-CEE32E75C793}"/>
          </ac:spMkLst>
        </pc:spChg>
      </pc:sldChg>
      <pc:sldChg chg="modSp mod">
        <pc:chgData name="Kelly Stokes" userId="3e5c5154-569e-4d81-aa91-4f91841cdfa9" providerId="ADAL" clId="{598BB50F-06D4-47C6-92BE-8B9FB01A519F}" dt="2022-07-19T10:38:12.086" v="3325" actId="20577"/>
        <pc:sldMkLst>
          <pc:docMk/>
          <pc:sldMk cId="1758391887" sldId="602"/>
        </pc:sldMkLst>
        <pc:spChg chg="mod">
          <ac:chgData name="Kelly Stokes" userId="3e5c5154-569e-4d81-aa91-4f91841cdfa9" providerId="ADAL" clId="{598BB50F-06D4-47C6-92BE-8B9FB01A519F}" dt="2022-07-19T10:38:12.086" v="3325" actId="20577"/>
          <ac:spMkLst>
            <pc:docMk/>
            <pc:sldMk cId="1758391887" sldId="602"/>
            <ac:spMk id="2" creationId="{02FB8773-AD3E-2543-510F-CEE32E75C793}"/>
          </ac:spMkLst>
        </pc:spChg>
      </pc:sldChg>
      <pc:sldChg chg="addSp delSp modSp mod">
        <pc:chgData name="Kelly Stokes" userId="3e5c5154-569e-4d81-aa91-4f91841cdfa9" providerId="ADAL" clId="{598BB50F-06D4-47C6-92BE-8B9FB01A519F}" dt="2022-07-19T09:27:13.755" v="9" actId="14100"/>
        <pc:sldMkLst>
          <pc:docMk/>
          <pc:sldMk cId="3955913320" sldId="604"/>
        </pc:sldMkLst>
        <pc:picChg chg="del">
          <ac:chgData name="Kelly Stokes" userId="3e5c5154-569e-4d81-aa91-4f91841cdfa9" providerId="ADAL" clId="{598BB50F-06D4-47C6-92BE-8B9FB01A519F}" dt="2022-07-19T09:26:32.944" v="4" actId="478"/>
          <ac:picMkLst>
            <pc:docMk/>
            <pc:sldMk cId="3955913320" sldId="604"/>
            <ac:picMk id="4" creationId="{3BD4FE6B-BCF4-5297-AC14-DD2BE7F2476A}"/>
          </ac:picMkLst>
        </pc:picChg>
        <pc:picChg chg="add mod">
          <ac:chgData name="Kelly Stokes" userId="3e5c5154-569e-4d81-aa91-4f91841cdfa9" providerId="ADAL" clId="{598BB50F-06D4-47C6-92BE-8B9FB01A519F}" dt="2022-07-19T09:27:13.755" v="9" actId="14100"/>
          <ac:picMkLst>
            <pc:docMk/>
            <pc:sldMk cId="3955913320" sldId="604"/>
            <ac:picMk id="1026" creationId="{24C68560-A1E5-B619-4264-36D2641884C6}"/>
          </ac:picMkLst>
        </pc:picChg>
      </pc:sldChg>
      <pc:sldChg chg="modSp mod">
        <pc:chgData name="Kelly Stokes" userId="3e5c5154-569e-4d81-aa91-4f91841cdfa9" providerId="ADAL" clId="{598BB50F-06D4-47C6-92BE-8B9FB01A519F}" dt="2022-07-19T09:32:47.006" v="233" actId="20577"/>
        <pc:sldMkLst>
          <pc:docMk/>
          <pc:sldMk cId="3375751367" sldId="605"/>
        </pc:sldMkLst>
        <pc:spChg chg="mod">
          <ac:chgData name="Kelly Stokes" userId="3e5c5154-569e-4d81-aa91-4f91841cdfa9" providerId="ADAL" clId="{598BB50F-06D4-47C6-92BE-8B9FB01A519F}" dt="2022-07-19T09:32:47.006" v="233" actId="20577"/>
          <ac:spMkLst>
            <pc:docMk/>
            <pc:sldMk cId="3375751367" sldId="605"/>
            <ac:spMk id="2" creationId="{52DA34BA-82FC-47C5-BCE1-BB65E08B92A1}"/>
          </ac:spMkLst>
        </pc:spChg>
      </pc:sldChg>
      <pc:sldChg chg="modSp mod">
        <pc:chgData name="Kelly Stokes" userId="3e5c5154-569e-4d81-aa91-4f91841cdfa9" providerId="ADAL" clId="{598BB50F-06D4-47C6-92BE-8B9FB01A519F}" dt="2022-07-19T09:32:59.489" v="243" actId="20577"/>
        <pc:sldMkLst>
          <pc:docMk/>
          <pc:sldMk cId="2638338362" sldId="606"/>
        </pc:sldMkLst>
        <pc:spChg chg="mod">
          <ac:chgData name="Kelly Stokes" userId="3e5c5154-569e-4d81-aa91-4f91841cdfa9" providerId="ADAL" clId="{598BB50F-06D4-47C6-92BE-8B9FB01A519F}" dt="2022-07-19T09:32:59.489" v="243" actId="20577"/>
          <ac:spMkLst>
            <pc:docMk/>
            <pc:sldMk cId="2638338362" sldId="606"/>
            <ac:spMk id="2" creationId="{52DA34BA-82FC-47C5-BCE1-BB65E08B92A1}"/>
          </ac:spMkLst>
        </pc:spChg>
      </pc:sldChg>
      <pc:sldChg chg="modSp mod">
        <pc:chgData name="Kelly Stokes" userId="3e5c5154-569e-4d81-aa91-4f91841cdfa9" providerId="ADAL" clId="{598BB50F-06D4-47C6-92BE-8B9FB01A519F}" dt="2022-07-19T09:34:21.671" v="274" actId="1076"/>
        <pc:sldMkLst>
          <pc:docMk/>
          <pc:sldMk cId="2083956769" sldId="607"/>
        </pc:sldMkLst>
        <pc:spChg chg="mod">
          <ac:chgData name="Kelly Stokes" userId="3e5c5154-569e-4d81-aa91-4f91841cdfa9" providerId="ADAL" clId="{598BB50F-06D4-47C6-92BE-8B9FB01A519F}" dt="2022-07-19T09:34:21.671" v="274" actId="1076"/>
          <ac:spMkLst>
            <pc:docMk/>
            <pc:sldMk cId="2083956769" sldId="607"/>
            <ac:spMk id="2" creationId="{52DA34BA-82FC-47C5-BCE1-BB65E08B92A1}"/>
          </ac:spMkLst>
        </pc:spChg>
      </pc:sldChg>
      <pc:sldChg chg="modSp mod">
        <pc:chgData name="Kelly Stokes" userId="3e5c5154-569e-4d81-aa91-4f91841cdfa9" providerId="ADAL" clId="{598BB50F-06D4-47C6-92BE-8B9FB01A519F}" dt="2022-07-19T09:43:11.196" v="718" actId="20577"/>
        <pc:sldMkLst>
          <pc:docMk/>
          <pc:sldMk cId="2025548147" sldId="614"/>
        </pc:sldMkLst>
        <pc:spChg chg="mod">
          <ac:chgData name="Kelly Stokes" userId="3e5c5154-569e-4d81-aa91-4f91841cdfa9" providerId="ADAL" clId="{598BB50F-06D4-47C6-92BE-8B9FB01A519F}" dt="2022-07-19T09:43:11.196" v="718" actId="20577"/>
          <ac:spMkLst>
            <pc:docMk/>
            <pc:sldMk cId="2025548147" sldId="614"/>
            <ac:spMk id="2" creationId="{52DA34BA-82FC-47C5-BCE1-BB65E08B92A1}"/>
          </ac:spMkLst>
        </pc:spChg>
      </pc:sldChg>
      <pc:sldChg chg="del">
        <pc:chgData name="Kelly Stokes" userId="3e5c5154-569e-4d81-aa91-4f91841cdfa9" providerId="ADAL" clId="{598BB50F-06D4-47C6-92BE-8B9FB01A519F}" dt="2022-07-19T10:24:10.139" v="2523" actId="47"/>
        <pc:sldMkLst>
          <pc:docMk/>
          <pc:sldMk cId="772341090" sldId="1160"/>
        </pc:sldMkLst>
      </pc:sldChg>
      <pc:sldChg chg="modSp mod">
        <pc:chgData name="Kelly Stokes" userId="3e5c5154-569e-4d81-aa91-4f91841cdfa9" providerId="ADAL" clId="{598BB50F-06D4-47C6-92BE-8B9FB01A519F}" dt="2022-07-19T10:29:40.533" v="2926" actId="20577"/>
        <pc:sldMkLst>
          <pc:docMk/>
          <pc:sldMk cId="2073916068" sldId="1161"/>
        </pc:sldMkLst>
        <pc:spChg chg="mod">
          <ac:chgData name="Kelly Stokes" userId="3e5c5154-569e-4d81-aa91-4f91841cdfa9" providerId="ADAL" clId="{598BB50F-06D4-47C6-92BE-8B9FB01A519F}" dt="2022-07-19T10:29:40.533" v="2926" actId="20577"/>
          <ac:spMkLst>
            <pc:docMk/>
            <pc:sldMk cId="2073916068" sldId="1161"/>
            <ac:spMk id="2" creationId="{02FB8773-AD3E-2543-510F-CEE32E75C793}"/>
          </ac:spMkLst>
        </pc:spChg>
        <pc:spChg chg="mod">
          <ac:chgData name="Kelly Stokes" userId="3e5c5154-569e-4d81-aa91-4f91841cdfa9" providerId="ADAL" clId="{598BB50F-06D4-47C6-92BE-8B9FB01A519F}" dt="2022-07-19T10:29:00.788" v="2907" actId="6549"/>
          <ac:spMkLst>
            <pc:docMk/>
            <pc:sldMk cId="2073916068" sldId="1161"/>
            <ac:spMk id="3" creationId="{E500F0D3-C8EE-77CA-D8A5-2252D46724AA}"/>
          </ac:spMkLst>
        </pc:spChg>
      </pc:sldChg>
      <pc:sldChg chg="del">
        <pc:chgData name="Kelly Stokes" userId="3e5c5154-569e-4d81-aa91-4f91841cdfa9" providerId="ADAL" clId="{598BB50F-06D4-47C6-92BE-8B9FB01A519F}" dt="2022-07-19T09:31:45.104" v="194" actId="2696"/>
        <pc:sldMkLst>
          <pc:docMk/>
          <pc:sldMk cId="436351936" sldId="1163"/>
        </pc:sldMkLst>
      </pc:sldChg>
      <pc:sldChg chg="del">
        <pc:chgData name="Kelly Stokes" userId="3e5c5154-569e-4d81-aa91-4f91841cdfa9" providerId="ADAL" clId="{598BB50F-06D4-47C6-92BE-8B9FB01A519F}" dt="2022-07-19T09:32:06.795" v="210" actId="2696"/>
        <pc:sldMkLst>
          <pc:docMk/>
          <pc:sldMk cId="524023072" sldId="1164"/>
        </pc:sldMkLst>
      </pc:sldChg>
      <pc:sldChg chg="del">
        <pc:chgData name="Kelly Stokes" userId="3e5c5154-569e-4d81-aa91-4f91841cdfa9" providerId="ADAL" clId="{598BB50F-06D4-47C6-92BE-8B9FB01A519F}" dt="2022-07-19T09:32:16.361" v="213" actId="2696"/>
        <pc:sldMkLst>
          <pc:docMk/>
          <pc:sldMk cId="1885483534" sldId="1165"/>
        </pc:sldMkLst>
      </pc:sldChg>
      <pc:sldChg chg="del">
        <pc:chgData name="Kelly Stokes" userId="3e5c5154-569e-4d81-aa91-4f91841cdfa9" providerId="ADAL" clId="{598BB50F-06D4-47C6-92BE-8B9FB01A519F}" dt="2022-07-19T09:32:23.684" v="216" actId="2696"/>
        <pc:sldMkLst>
          <pc:docMk/>
          <pc:sldMk cId="2536406433" sldId="1166"/>
        </pc:sldMkLst>
      </pc:sldChg>
      <pc:sldChg chg="modSp mod">
        <pc:chgData name="Kelly Stokes" userId="3e5c5154-569e-4d81-aa91-4f91841cdfa9" providerId="ADAL" clId="{598BB50F-06D4-47C6-92BE-8B9FB01A519F}" dt="2022-07-19T09:34:53.152" v="336" actId="1076"/>
        <pc:sldMkLst>
          <pc:docMk/>
          <pc:sldMk cId="3842865549" sldId="1167"/>
        </pc:sldMkLst>
        <pc:spChg chg="mod">
          <ac:chgData name="Kelly Stokes" userId="3e5c5154-569e-4d81-aa91-4f91841cdfa9" providerId="ADAL" clId="{598BB50F-06D4-47C6-92BE-8B9FB01A519F}" dt="2022-07-19T09:34:53.152" v="336" actId="1076"/>
          <ac:spMkLst>
            <pc:docMk/>
            <pc:sldMk cId="3842865549" sldId="1167"/>
            <ac:spMk id="2" creationId="{52DA34BA-82FC-47C5-BCE1-BB65E08B92A1}"/>
          </ac:spMkLst>
        </pc:spChg>
      </pc:sldChg>
      <pc:sldChg chg="addSp delSp modSp mod">
        <pc:chgData name="Kelly Stokes" userId="3e5c5154-569e-4d81-aa91-4f91841cdfa9" providerId="ADAL" clId="{598BB50F-06D4-47C6-92BE-8B9FB01A519F}" dt="2022-07-19T09:37:17.905" v="457" actId="20577"/>
        <pc:sldMkLst>
          <pc:docMk/>
          <pc:sldMk cId="2113091321" sldId="1168"/>
        </pc:sldMkLst>
        <pc:spChg chg="mod">
          <ac:chgData name="Kelly Stokes" userId="3e5c5154-569e-4d81-aa91-4f91841cdfa9" providerId="ADAL" clId="{598BB50F-06D4-47C6-92BE-8B9FB01A519F}" dt="2022-07-19T09:37:17.905" v="457" actId="20577"/>
          <ac:spMkLst>
            <pc:docMk/>
            <pc:sldMk cId="2113091321" sldId="1168"/>
            <ac:spMk id="2" creationId="{52DA34BA-82FC-47C5-BCE1-BB65E08B92A1}"/>
          </ac:spMkLst>
        </pc:spChg>
        <pc:picChg chg="del">
          <ac:chgData name="Kelly Stokes" userId="3e5c5154-569e-4d81-aa91-4f91841cdfa9" providerId="ADAL" clId="{598BB50F-06D4-47C6-92BE-8B9FB01A519F}" dt="2022-07-19T09:36:42.374" v="451" actId="478"/>
          <ac:picMkLst>
            <pc:docMk/>
            <pc:sldMk cId="2113091321" sldId="1168"/>
            <ac:picMk id="3" creationId="{7E7D4B86-1E60-1E94-62AC-809411B443C2}"/>
          </ac:picMkLst>
        </pc:picChg>
        <pc:picChg chg="add mod">
          <ac:chgData name="Kelly Stokes" userId="3e5c5154-569e-4d81-aa91-4f91841cdfa9" providerId="ADAL" clId="{598BB50F-06D4-47C6-92BE-8B9FB01A519F}" dt="2022-07-19T09:37:08.947" v="453" actId="1076"/>
          <ac:picMkLst>
            <pc:docMk/>
            <pc:sldMk cId="2113091321" sldId="1168"/>
            <ac:picMk id="4098" creationId="{10146846-7D96-24A4-0038-0E8FC5B349AC}"/>
          </ac:picMkLst>
        </pc:picChg>
      </pc:sldChg>
      <pc:sldChg chg="modSp mod">
        <pc:chgData name="Kelly Stokes" userId="3e5c5154-569e-4d81-aa91-4f91841cdfa9" providerId="ADAL" clId="{598BB50F-06D4-47C6-92BE-8B9FB01A519F}" dt="2022-07-19T09:38:46.802" v="509" actId="20577"/>
        <pc:sldMkLst>
          <pc:docMk/>
          <pc:sldMk cId="2589405811" sldId="1169"/>
        </pc:sldMkLst>
        <pc:spChg chg="mod">
          <ac:chgData name="Kelly Stokes" userId="3e5c5154-569e-4d81-aa91-4f91841cdfa9" providerId="ADAL" clId="{598BB50F-06D4-47C6-92BE-8B9FB01A519F}" dt="2022-07-19T09:38:46.802" v="509" actId="20577"/>
          <ac:spMkLst>
            <pc:docMk/>
            <pc:sldMk cId="2589405811" sldId="1169"/>
            <ac:spMk id="2" creationId="{52DA34BA-82FC-47C5-BCE1-BB65E08B92A1}"/>
          </ac:spMkLst>
        </pc:spChg>
      </pc:sldChg>
      <pc:sldChg chg="addSp delSp modSp mod">
        <pc:chgData name="Kelly Stokes" userId="3e5c5154-569e-4d81-aa91-4f91841cdfa9" providerId="ADAL" clId="{598BB50F-06D4-47C6-92BE-8B9FB01A519F}" dt="2022-07-19T09:38:00.826" v="492" actId="20577"/>
        <pc:sldMkLst>
          <pc:docMk/>
          <pc:sldMk cId="3692881541" sldId="1172"/>
        </pc:sldMkLst>
        <pc:spChg chg="mod">
          <ac:chgData name="Kelly Stokes" userId="3e5c5154-569e-4d81-aa91-4f91841cdfa9" providerId="ADAL" clId="{598BB50F-06D4-47C6-92BE-8B9FB01A519F}" dt="2022-07-19T09:38:00.826" v="492" actId="20577"/>
          <ac:spMkLst>
            <pc:docMk/>
            <pc:sldMk cId="3692881541" sldId="1172"/>
            <ac:spMk id="2" creationId="{52DA34BA-82FC-47C5-BCE1-BB65E08B92A1}"/>
          </ac:spMkLst>
        </pc:spChg>
        <pc:picChg chg="del">
          <ac:chgData name="Kelly Stokes" userId="3e5c5154-569e-4d81-aa91-4f91841cdfa9" providerId="ADAL" clId="{598BB50F-06D4-47C6-92BE-8B9FB01A519F}" dt="2022-07-19T09:37:11.052" v="454" actId="478"/>
          <ac:picMkLst>
            <pc:docMk/>
            <pc:sldMk cId="3692881541" sldId="1172"/>
            <ac:picMk id="3" creationId="{7E7D4B86-1E60-1E94-62AC-809411B443C2}"/>
          </ac:picMkLst>
        </pc:picChg>
        <pc:picChg chg="add mod">
          <ac:chgData name="Kelly Stokes" userId="3e5c5154-569e-4d81-aa91-4f91841cdfa9" providerId="ADAL" clId="{598BB50F-06D4-47C6-92BE-8B9FB01A519F}" dt="2022-07-19T09:37:13.790" v="456" actId="1076"/>
          <ac:picMkLst>
            <pc:docMk/>
            <pc:sldMk cId="3692881541" sldId="1172"/>
            <ac:picMk id="5122" creationId="{7B6F59E4-F6FE-34FB-72FC-03F1D5AEEE57}"/>
          </ac:picMkLst>
        </pc:picChg>
      </pc:sldChg>
      <pc:sldChg chg="addSp delSp modSp mod">
        <pc:chgData name="Kelly Stokes" userId="3e5c5154-569e-4d81-aa91-4f91841cdfa9" providerId="ADAL" clId="{598BB50F-06D4-47C6-92BE-8B9FB01A519F}" dt="2022-07-19T09:39:39.876" v="544" actId="20577"/>
        <pc:sldMkLst>
          <pc:docMk/>
          <pc:sldMk cId="1046714863" sldId="1173"/>
        </pc:sldMkLst>
        <pc:spChg chg="mod">
          <ac:chgData name="Kelly Stokes" userId="3e5c5154-569e-4d81-aa91-4f91841cdfa9" providerId="ADAL" clId="{598BB50F-06D4-47C6-92BE-8B9FB01A519F}" dt="2022-07-19T09:39:39.876" v="544" actId="20577"/>
          <ac:spMkLst>
            <pc:docMk/>
            <pc:sldMk cId="1046714863" sldId="1173"/>
            <ac:spMk id="2" creationId="{52DA34BA-82FC-47C5-BCE1-BB65E08B92A1}"/>
          </ac:spMkLst>
        </pc:spChg>
        <pc:picChg chg="add mod">
          <ac:chgData name="Kelly Stokes" userId="3e5c5154-569e-4d81-aa91-4f91841cdfa9" providerId="ADAL" clId="{598BB50F-06D4-47C6-92BE-8B9FB01A519F}" dt="2022-07-19T09:39:27.138" v="540" actId="1076"/>
          <ac:picMkLst>
            <pc:docMk/>
            <pc:sldMk cId="1046714863" sldId="1173"/>
            <ac:picMk id="6146" creationId="{E80FEE61-430A-8C40-75F0-5DAE66F2F246}"/>
          </ac:picMkLst>
        </pc:picChg>
        <pc:picChg chg="del">
          <ac:chgData name="Kelly Stokes" userId="3e5c5154-569e-4d81-aa91-4f91841cdfa9" providerId="ADAL" clId="{598BB50F-06D4-47C6-92BE-8B9FB01A519F}" dt="2022-07-19T09:39:07.304" v="538" actId="478"/>
          <ac:picMkLst>
            <pc:docMk/>
            <pc:sldMk cId="1046714863" sldId="1173"/>
            <ac:picMk id="12290" creationId="{F54F42CD-3C29-BA2E-F871-7FDD9112B826}"/>
          </ac:picMkLst>
        </pc:picChg>
      </pc:sldChg>
      <pc:sldChg chg="addSp delSp modSp mod">
        <pc:chgData name="Kelly Stokes" userId="3e5c5154-569e-4d81-aa91-4f91841cdfa9" providerId="ADAL" clId="{598BB50F-06D4-47C6-92BE-8B9FB01A519F}" dt="2022-07-19T09:40:19.875" v="586" actId="20577"/>
        <pc:sldMkLst>
          <pc:docMk/>
          <pc:sldMk cId="3540915890" sldId="1174"/>
        </pc:sldMkLst>
        <pc:spChg chg="mod">
          <ac:chgData name="Kelly Stokes" userId="3e5c5154-569e-4d81-aa91-4f91841cdfa9" providerId="ADAL" clId="{598BB50F-06D4-47C6-92BE-8B9FB01A519F}" dt="2022-07-19T09:40:19.875" v="586" actId="20577"/>
          <ac:spMkLst>
            <pc:docMk/>
            <pc:sldMk cId="3540915890" sldId="1174"/>
            <ac:spMk id="2" creationId="{52DA34BA-82FC-47C5-BCE1-BB65E08B92A1}"/>
          </ac:spMkLst>
        </pc:spChg>
        <pc:picChg chg="del">
          <ac:chgData name="Kelly Stokes" userId="3e5c5154-569e-4d81-aa91-4f91841cdfa9" providerId="ADAL" clId="{598BB50F-06D4-47C6-92BE-8B9FB01A519F}" dt="2022-07-19T09:39:32.612" v="541" actId="478"/>
          <ac:picMkLst>
            <pc:docMk/>
            <pc:sldMk cId="3540915890" sldId="1174"/>
            <ac:picMk id="4" creationId="{2101FCF6-EF74-6A1B-2ED7-D395E4970CEB}"/>
          </ac:picMkLst>
        </pc:picChg>
        <pc:picChg chg="add mod">
          <ac:chgData name="Kelly Stokes" userId="3e5c5154-569e-4d81-aa91-4f91841cdfa9" providerId="ADAL" clId="{598BB50F-06D4-47C6-92BE-8B9FB01A519F}" dt="2022-07-19T09:39:35.743" v="543" actId="1076"/>
          <ac:picMkLst>
            <pc:docMk/>
            <pc:sldMk cId="3540915890" sldId="1174"/>
            <ac:picMk id="7170" creationId="{F6BEBF5C-A408-F88A-BF06-B8ACC8A015B1}"/>
          </ac:picMkLst>
        </pc:picChg>
      </pc:sldChg>
      <pc:sldChg chg="modSp mod">
        <pc:chgData name="Kelly Stokes" userId="3e5c5154-569e-4d81-aa91-4f91841cdfa9" providerId="ADAL" clId="{598BB50F-06D4-47C6-92BE-8B9FB01A519F}" dt="2022-07-19T09:40:28.022" v="593" actId="20577"/>
        <pc:sldMkLst>
          <pc:docMk/>
          <pc:sldMk cId="3259696299" sldId="1175"/>
        </pc:sldMkLst>
        <pc:spChg chg="mod">
          <ac:chgData name="Kelly Stokes" userId="3e5c5154-569e-4d81-aa91-4f91841cdfa9" providerId="ADAL" clId="{598BB50F-06D4-47C6-92BE-8B9FB01A519F}" dt="2022-07-19T09:40:28.022" v="593" actId="20577"/>
          <ac:spMkLst>
            <pc:docMk/>
            <pc:sldMk cId="3259696299" sldId="1175"/>
            <ac:spMk id="2" creationId="{52DA34BA-82FC-47C5-BCE1-BB65E08B92A1}"/>
          </ac:spMkLst>
        </pc:spChg>
      </pc:sldChg>
      <pc:sldChg chg="addSp delSp modSp mod">
        <pc:chgData name="Kelly Stokes" userId="3e5c5154-569e-4d81-aa91-4f91841cdfa9" providerId="ADAL" clId="{598BB50F-06D4-47C6-92BE-8B9FB01A519F}" dt="2022-07-19T09:41:30.631" v="631" actId="1076"/>
        <pc:sldMkLst>
          <pc:docMk/>
          <pc:sldMk cId="1493261783" sldId="1176"/>
        </pc:sldMkLst>
        <pc:spChg chg="mod">
          <ac:chgData name="Kelly Stokes" userId="3e5c5154-569e-4d81-aa91-4f91841cdfa9" providerId="ADAL" clId="{598BB50F-06D4-47C6-92BE-8B9FB01A519F}" dt="2022-07-19T09:40:48.990" v="628" actId="20577"/>
          <ac:spMkLst>
            <pc:docMk/>
            <pc:sldMk cId="1493261783" sldId="1176"/>
            <ac:spMk id="2" creationId="{52DA34BA-82FC-47C5-BCE1-BB65E08B92A1}"/>
          </ac:spMkLst>
        </pc:spChg>
        <pc:picChg chg="add mod">
          <ac:chgData name="Kelly Stokes" userId="3e5c5154-569e-4d81-aa91-4f91841cdfa9" providerId="ADAL" clId="{598BB50F-06D4-47C6-92BE-8B9FB01A519F}" dt="2022-07-19T09:41:30.631" v="631" actId="1076"/>
          <ac:picMkLst>
            <pc:docMk/>
            <pc:sldMk cId="1493261783" sldId="1176"/>
            <ac:picMk id="8194" creationId="{486548C0-DC45-1F14-A3B3-358C8D6EFA22}"/>
          </ac:picMkLst>
        </pc:picChg>
        <pc:picChg chg="del">
          <ac:chgData name="Kelly Stokes" userId="3e5c5154-569e-4d81-aa91-4f91841cdfa9" providerId="ADAL" clId="{598BB50F-06D4-47C6-92BE-8B9FB01A519F}" dt="2022-07-19T09:40:51.508" v="629" actId="478"/>
          <ac:picMkLst>
            <pc:docMk/>
            <pc:sldMk cId="1493261783" sldId="1176"/>
            <ac:picMk id="14338" creationId="{C81604DD-96FB-3E7A-7FA2-E1F83E3B6431}"/>
          </ac:picMkLst>
        </pc:picChg>
      </pc:sldChg>
      <pc:sldChg chg="addSp delSp modSp mod">
        <pc:chgData name="Kelly Stokes" userId="3e5c5154-569e-4d81-aa91-4f91841cdfa9" providerId="ADAL" clId="{598BB50F-06D4-47C6-92BE-8B9FB01A519F}" dt="2022-07-19T09:42:14.529" v="660" actId="20577"/>
        <pc:sldMkLst>
          <pc:docMk/>
          <pc:sldMk cId="125811593" sldId="1177"/>
        </pc:sldMkLst>
        <pc:spChg chg="mod">
          <ac:chgData name="Kelly Stokes" userId="3e5c5154-569e-4d81-aa91-4f91841cdfa9" providerId="ADAL" clId="{598BB50F-06D4-47C6-92BE-8B9FB01A519F}" dt="2022-07-19T09:42:14.529" v="660" actId="20577"/>
          <ac:spMkLst>
            <pc:docMk/>
            <pc:sldMk cId="125811593" sldId="1177"/>
            <ac:spMk id="2" creationId="{52DA34BA-82FC-47C5-BCE1-BB65E08B92A1}"/>
          </ac:spMkLst>
        </pc:spChg>
        <pc:picChg chg="add mod">
          <ac:chgData name="Kelly Stokes" userId="3e5c5154-569e-4d81-aa91-4f91841cdfa9" providerId="ADAL" clId="{598BB50F-06D4-47C6-92BE-8B9FB01A519F}" dt="2022-07-19T09:41:36.130" v="634" actId="1076"/>
          <ac:picMkLst>
            <pc:docMk/>
            <pc:sldMk cId="125811593" sldId="1177"/>
            <ac:picMk id="9218" creationId="{62ABB715-67BD-B841-6175-B6BAE0B2EC71}"/>
          </ac:picMkLst>
        </pc:picChg>
        <pc:picChg chg="del">
          <ac:chgData name="Kelly Stokes" userId="3e5c5154-569e-4d81-aa91-4f91841cdfa9" providerId="ADAL" clId="{598BB50F-06D4-47C6-92BE-8B9FB01A519F}" dt="2022-07-19T09:41:33.013" v="632" actId="478"/>
          <ac:picMkLst>
            <pc:docMk/>
            <pc:sldMk cId="125811593" sldId="1177"/>
            <ac:picMk id="14338" creationId="{C81604DD-96FB-3E7A-7FA2-E1F83E3B6431}"/>
          </ac:picMkLst>
        </pc:picChg>
      </pc:sldChg>
      <pc:sldChg chg="del">
        <pc:chgData name="Kelly Stokes" userId="3e5c5154-569e-4d81-aa91-4f91841cdfa9" providerId="ADAL" clId="{598BB50F-06D4-47C6-92BE-8B9FB01A519F}" dt="2022-07-19T09:43:31.873" v="729" actId="2696"/>
        <pc:sldMkLst>
          <pc:docMk/>
          <pc:sldMk cId="3107752252" sldId="1178"/>
        </pc:sldMkLst>
      </pc:sldChg>
      <pc:sldChg chg="del">
        <pc:chgData name="Kelly Stokes" userId="3e5c5154-569e-4d81-aa91-4f91841cdfa9" providerId="ADAL" clId="{598BB50F-06D4-47C6-92BE-8B9FB01A519F}" dt="2022-07-19T09:43:28.948" v="728" actId="2696"/>
        <pc:sldMkLst>
          <pc:docMk/>
          <pc:sldMk cId="3372065870" sldId="1179"/>
        </pc:sldMkLst>
      </pc:sldChg>
      <pc:sldChg chg="del">
        <pc:chgData name="Kelly Stokes" userId="3e5c5154-569e-4d81-aa91-4f91841cdfa9" providerId="ADAL" clId="{598BB50F-06D4-47C6-92BE-8B9FB01A519F}" dt="2022-07-19T09:44:05.854" v="779" actId="2696"/>
        <pc:sldMkLst>
          <pc:docMk/>
          <pc:sldMk cId="1971954972" sldId="1180"/>
        </pc:sldMkLst>
      </pc:sldChg>
      <pc:sldChg chg="del">
        <pc:chgData name="Kelly Stokes" userId="3e5c5154-569e-4d81-aa91-4f91841cdfa9" providerId="ADAL" clId="{598BB50F-06D4-47C6-92BE-8B9FB01A519F}" dt="2022-07-19T09:44:03.171" v="778" actId="2696"/>
        <pc:sldMkLst>
          <pc:docMk/>
          <pc:sldMk cId="2818978589" sldId="1181"/>
        </pc:sldMkLst>
      </pc:sldChg>
      <pc:sldChg chg="modSp mod">
        <pc:chgData name="Kelly Stokes" userId="3e5c5154-569e-4d81-aa91-4f91841cdfa9" providerId="ADAL" clId="{598BB50F-06D4-47C6-92BE-8B9FB01A519F}" dt="2022-07-19T09:44:16.340" v="806" actId="20577"/>
        <pc:sldMkLst>
          <pc:docMk/>
          <pc:sldMk cId="2184096790" sldId="1182"/>
        </pc:sldMkLst>
        <pc:spChg chg="mod">
          <ac:chgData name="Kelly Stokes" userId="3e5c5154-569e-4d81-aa91-4f91841cdfa9" providerId="ADAL" clId="{598BB50F-06D4-47C6-92BE-8B9FB01A519F}" dt="2022-07-19T09:44:16.340" v="806" actId="20577"/>
          <ac:spMkLst>
            <pc:docMk/>
            <pc:sldMk cId="2184096790" sldId="1182"/>
            <ac:spMk id="2" creationId="{52DA34BA-82FC-47C5-BCE1-BB65E08B92A1}"/>
          </ac:spMkLst>
        </pc:spChg>
      </pc:sldChg>
      <pc:sldChg chg="del">
        <pc:chgData name="Kelly Stokes" userId="3e5c5154-569e-4d81-aa91-4f91841cdfa9" providerId="ADAL" clId="{598BB50F-06D4-47C6-92BE-8B9FB01A519F}" dt="2022-07-19T09:44:34.093" v="817" actId="2696"/>
        <pc:sldMkLst>
          <pc:docMk/>
          <pc:sldMk cId="3147723272" sldId="1183"/>
        </pc:sldMkLst>
      </pc:sldChg>
      <pc:sldChg chg="del">
        <pc:chgData name="Kelly Stokes" userId="3e5c5154-569e-4d81-aa91-4f91841cdfa9" providerId="ADAL" clId="{598BB50F-06D4-47C6-92BE-8B9FB01A519F}" dt="2022-07-19T09:44:36.759" v="818" actId="2696"/>
        <pc:sldMkLst>
          <pc:docMk/>
          <pc:sldMk cId="3934159910" sldId="1184"/>
        </pc:sldMkLst>
      </pc:sldChg>
      <pc:sldChg chg="del">
        <pc:chgData name="Kelly Stokes" userId="3e5c5154-569e-4d81-aa91-4f91841cdfa9" providerId="ADAL" clId="{598BB50F-06D4-47C6-92BE-8B9FB01A519F}" dt="2022-07-19T09:45:10.876" v="851" actId="2696"/>
        <pc:sldMkLst>
          <pc:docMk/>
          <pc:sldMk cId="340727478" sldId="1185"/>
        </pc:sldMkLst>
      </pc:sldChg>
      <pc:sldChg chg="modSp mod">
        <pc:chgData name="Kelly Stokes" userId="3e5c5154-569e-4d81-aa91-4f91841cdfa9" providerId="ADAL" clId="{598BB50F-06D4-47C6-92BE-8B9FB01A519F}" dt="2022-07-19T09:45:46.590" v="875" actId="20577"/>
        <pc:sldMkLst>
          <pc:docMk/>
          <pc:sldMk cId="2639327026" sldId="1186"/>
        </pc:sldMkLst>
        <pc:spChg chg="mod">
          <ac:chgData name="Kelly Stokes" userId="3e5c5154-569e-4d81-aa91-4f91841cdfa9" providerId="ADAL" clId="{598BB50F-06D4-47C6-92BE-8B9FB01A519F}" dt="2022-07-19T09:45:46.590" v="875" actId="20577"/>
          <ac:spMkLst>
            <pc:docMk/>
            <pc:sldMk cId="2639327026" sldId="1186"/>
            <ac:spMk id="2" creationId="{52DA34BA-82FC-47C5-BCE1-BB65E08B92A1}"/>
          </ac:spMkLst>
        </pc:spChg>
      </pc:sldChg>
      <pc:sldChg chg="del">
        <pc:chgData name="Kelly Stokes" userId="3e5c5154-569e-4d81-aa91-4f91841cdfa9" providerId="ADAL" clId="{598BB50F-06D4-47C6-92BE-8B9FB01A519F}" dt="2022-07-19T09:46:03.807" v="884" actId="2696"/>
        <pc:sldMkLst>
          <pc:docMk/>
          <pc:sldMk cId="2239101996" sldId="1187"/>
        </pc:sldMkLst>
      </pc:sldChg>
      <pc:sldChg chg="del">
        <pc:chgData name="Kelly Stokes" userId="3e5c5154-569e-4d81-aa91-4f91841cdfa9" providerId="ADAL" clId="{598BB50F-06D4-47C6-92BE-8B9FB01A519F}" dt="2022-07-19T09:46:07.205" v="885" actId="2696"/>
        <pc:sldMkLst>
          <pc:docMk/>
          <pc:sldMk cId="1820588997" sldId="1188"/>
        </pc:sldMkLst>
      </pc:sldChg>
      <pc:sldChg chg="del">
        <pc:chgData name="Kelly Stokes" userId="3e5c5154-569e-4d81-aa91-4f91841cdfa9" providerId="ADAL" clId="{598BB50F-06D4-47C6-92BE-8B9FB01A519F}" dt="2022-07-19T09:46:41.790" v="959" actId="2696"/>
        <pc:sldMkLst>
          <pc:docMk/>
          <pc:sldMk cId="3078488839" sldId="1189"/>
        </pc:sldMkLst>
      </pc:sldChg>
      <pc:sldChg chg="del">
        <pc:chgData name="Kelly Stokes" userId="3e5c5154-569e-4d81-aa91-4f91841cdfa9" providerId="ADAL" clId="{598BB50F-06D4-47C6-92BE-8B9FB01A519F}" dt="2022-07-19T09:47:51.467" v="974" actId="2696"/>
        <pc:sldMkLst>
          <pc:docMk/>
          <pc:sldMk cId="2179860072" sldId="1190"/>
        </pc:sldMkLst>
      </pc:sldChg>
      <pc:sldChg chg="del">
        <pc:chgData name="Kelly Stokes" userId="3e5c5154-569e-4d81-aa91-4f91841cdfa9" providerId="ADAL" clId="{598BB50F-06D4-47C6-92BE-8B9FB01A519F}" dt="2022-07-19T09:47:48.990" v="973" actId="2696"/>
        <pc:sldMkLst>
          <pc:docMk/>
          <pc:sldMk cId="1130728312" sldId="1191"/>
        </pc:sldMkLst>
      </pc:sldChg>
      <pc:sldChg chg="del">
        <pc:chgData name="Kelly Stokes" userId="3e5c5154-569e-4d81-aa91-4f91841cdfa9" providerId="ADAL" clId="{598BB50F-06D4-47C6-92BE-8B9FB01A519F}" dt="2022-07-19T09:48:27.722" v="981" actId="2696"/>
        <pc:sldMkLst>
          <pc:docMk/>
          <pc:sldMk cId="1697351240" sldId="1192"/>
        </pc:sldMkLst>
      </pc:sldChg>
      <pc:sldChg chg="del">
        <pc:chgData name="Kelly Stokes" userId="3e5c5154-569e-4d81-aa91-4f91841cdfa9" providerId="ADAL" clId="{598BB50F-06D4-47C6-92BE-8B9FB01A519F}" dt="2022-07-19T09:50:20.855" v="991" actId="2696"/>
        <pc:sldMkLst>
          <pc:docMk/>
          <pc:sldMk cId="3590917712" sldId="1193"/>
        </pc:sldMkLst>
      </pc:sldChg>
      <pc:sldChg chg="del">
        <pc:chgData name="Kelly Stokes" userId="3e5c5154-569e-4d81-aa91-4f91841cdfa9" providerId="ADAL" clId="{598BB50F-06D4-47C6-92BE-8B9FB01A519F}" dt="2022-07-19T09:50:20.855" v="991" actId="2696"/>
        <pc:sldMkLst>
          <pc:docMk/>
          <pc:sldMk cId="2173746221" sldId="1194"/>
        </pc:sldMkLst>
      </pc:sldChg>
      <pc:sldChg chg="del">
        <pc:chgData name="Kelly Stokes" userId="3e5c5154-569e-4d81-aa91-4f91841cdfa9" providerId="ADAL" clId="{598BB50F-06D4-47C6-92BE-8B9FB01A519F}" dt="2022-07-19T09:50:20.855" v="991" actId="2696"/>
        <pc:sldMkLst>
          <pc:docMk/>
          <pc:sldMk cId="1302256023" sldId="1195"/>
        </pc:sldMkLst>
      </pc:sldChg>
      <pc:sldChg chg="del">
        <pc:chgData name="Kelly Stokes" userId="3e5c5154-569e-4d81-aa91-4f91841cdfa9" providerId="ADAL" clId="{598BB50F-06D4-47C6-92BE-8B9FB01A519F}" dt="2022-07-19T09:50:20.855" v="991" actId="2696"/>
        <pc:sldMkLst>
          <pc:docMk/>
          <pc:sldMk cId="3211587089" sldId="1196"/>
        </pc:sldMkLst>
      </pc:sldChg>
      <pc:sldChg chg="del">
        <pc:chgData name="Kelly Stokes" userId="3e5c5154-569e-4d81-aa91-4f91841cdfa9" providerId="ADAL" clId="{598BB50F-06D4-47C6-92BE-8B9FB01A519F}" dt="2022-07-19T09:50:20.855" v="991" actId="2696"/>
        <pc:sldMkLst>
          <pc:docMk/>
          <pc:sldMk cId="3584128683" sldId="1197"/>
        </pc:sldMkLst>
      </pc:sldChg>
      <pc:sldChg chg="del">
        <pc:chgData name="Kelly Stokes" userId="3e5c5154-569e-4d81-aa91-4f91841cdfa9" providerId="ADAL" clId="{598BB50F-06D4-47C6-92BE-8B9FB01A519F}" dt="2022-07-19T09:50:20.855" v="991" actId="2696"/>
        <pc:sldMkLst>
          <pc:docMk/>
          <pc:sldMk cId="839830257" sldId="1198"/>
        </pc:sldMkLst>
      </pc:sldChg>
      <pc:sldChg chg="del">
        <pc:chgData name="Kelly Stokes" userId="3e5c5154-569e-4d81-aa91-4f91841cdfa9" providerId="ADAL" clId="{598BB50F-06D4-47C6-92BE-8B9FB01A519F}" dt="2022-07-19T09:50:20.855" v="991" actId="2696"/>
        <pc:sldMkLst>
          <pc:docMk/>
          <pc:sldMk cId="3675927800" sldId="1199"/>
        </pc:sldMkLst>
      </pc:sldChg>
      <pc:sldChg chg="del">
        <pc:chgData name="Kelly Stokes" userId="3e5c5154-569e-4d81-aa91-4f91841cdfa9" providerId="ADAL" clId="{598BB50F-06D4-47C6-92BE-8B9FB01A519F}" dt="2022-07-19T09:50:20.855" v="991" actId="2696"/>
        <pc:sldMkLst>
          <pc:docMk/>
          <pc:sldMk cId="3917344100" sldId="1200"/>
        </pc:sldMkLst>
      </pc:sldChg>
      <pc:sldChg chg="del">
        <pc:chgData name="Kelly Stokes" userId="3e5c5154-569e-4d81-aa91-4f91841cdfa9" providerId="ADAL" clId="{598BB50F-06D4-47C6-92BE-8B9FB01A519F}" dt="2022-07-19T09:50:20.855" v="991" actId="2696"/>
        <pc:sldMkLst>
          <pc:docMk/>
          <pc:sldMk cId="3740927015" sldId="1201"/>
        </pc:sldMkLst>
      </pc:sldChg>
      <pc:sldChg chg="del">
        <pc:chgData name="Kelly Stokes" userId="3e5c5154-569e-4d81-aa91-4f91841cdfa9" providerId="ADAL" clId="{598BB50F-06D4-47C6-92BE-8B9FB01A519F}" dt="2022-07-19T09:50:20.855" v="991" actId="2696"/>
        <pc:sldMkLst>
          <pc:docMk/>
          <pc:sldMk cId="2495587006" sldId="1202"/>
        </pc:sldMkLst>
      </pc:sldChg>
      <pc:sldChg chg="del">
        <pc:chgData name="Kelly Stokes" userId="3e5c5154-569e-4d81-aa91-4f91841cdfa9" providerId="ADAL" clId="{598BB50F-06D4-47C6-92BE-8B9FB01A519F}" dt="2022-07-19T09:50:20.855" v="991" actId="2696"/>
        <pc:sldMkLst>
          <pc:docMk/>
          <pc:sldMk cId="4188940809" sldId="1203"/>
        </pc:sldMkLst>
      </pc:sldChg>
      <pc:sldChg chg="del">
        <pc:chgData name="Kelly Stokes" userId="3e5c5154-569e-4d81-aa91-4f91841cdfa9" providerId="ADAL" clId="{598BB50F-06D4-47C6-92BE-8B9FB01A519F}" dt="2022-07-19T09:50:20.855" v="991" actId="2696"/>
        <pc:sldMkLst>
          <pc:docMk/>
          <pc:sldMk cId="294068992" sldId="1204"/>
        </pc:sldMkLst>
      </pc:sldChg>
      <pc:sldChg chg="del">
        <pc:chgData name="Kelly Stokes" userId="3e5c5154-569e-4d81-aa91-4f91841cdfa9" providerId="ADAL" clId="{598BB50F-06D4-47C6-92BE-8B9FB01A519F}" dt="2022-07-19T09:50:20.855" v="991" actId="2696"/>
        <pc:sldMkLst>
          <pc:docMk/>
          <pc:sldMk cId="1538777632" sldId="1205"/>
        </pc:sldMkLst>
      </pc:sldChg>
      <pc:sldChg chg="del">
        <pc:chgData name="Kelly Stokes" userId="3e5c5154-569e-4d81-aa91-4f91841cdfa9" providerId="ADAL" clId="{598BB50F-06D4-47C6-92BE-8B9FB01A519F}" dt="2022-07-19T09:50:20.855" v="991" actId="2696"/>
        <pc:sldMkLst>
          <pc:docMk/>
          <pc:sldMk cId="2903280688" sldId="1206"/>
        </pc:sldMkLst>
      </pc:sldChg>
      <pc:sldChg chg="del">
        <pc:chgData name="Kelly Stokes" userId="3e5c5154-569e-4d81-aa91-4f91841cdfa9" providerId="ADAL" clId="{598BB50F-06D4-47C6-92BE-8B9FB01A519F}" dt="2022-07-19T09:50:20.855" v="991" actId="2696"/>
        <pc:sldMkLst>
          <pc:docMk/>
          <pc:sldMk cId="1668420590" sldId="1207"/>
        </pc:sldMkLst>
      </pc:sldChg>
      <pc:sldChg chg="del">
        <pc:chgData name="Kelly Stokes" userId="3e5c5154-569e-4d81-aa91-4f91841cdfa9" providerId="ADAL" clId="{598BB50F-06D4-47C6-92BE-8B9FB01A519F}" dt="2022-07-19T09:50:20.855" v="991" actId="2696"/>
        <pc:sldMkLst>
          <pc:docMk/>
          <pc:sldMk cId="231608928" sldId="1208"/>
        </pc:sldMkLst>
      </pc:sldChg>
      <pc:sldChg chg="del">
        <pc:chgData name="Kelly Stokes" userId="3e5c5154-569e-4d81-aa91-4f91841cdfa9" providerId="ADAL" clId="{598BB50F-06D4-47C6-92BE-8B9FB01A519F}" dt="2022-07-19T09:50:20.855" v="991" actId="2696"/>
        <pc:sldMkLst>
          <pc:docMk/>
          <pc:sldMk cId="1771194" sldId="1209"/>
        </pc:sldMkLst>
      </pc:sldChg>
      <pc:sldChg chg="del">
        <pc:chgData name="Kelly Stokes" userId="3e5c5154-569e-4d81-aa91-4f91841cdfa9" providerId="ADAL" clId="{598BB50F-06D4-47C6-92BE-8B9FB01A519F}" dt="2022-07-19T09:50:20.855" v="991" actId="2696"/>
        <pc:sldMkLst>
          <pc:docMk/>
          <pc:sldMk cId="1147627481" sldId="1210"/>
        </pc:sldMkLst>
      </pc:sldChg>
      <pc:sldChg chg="del">
        <pc:chgData name="Kelly Stokes" userId="3e5c5154-569e-4d81-aa91-4f91841cdfa9" providerId="ADAL" clId="{598BB50F-06D4-47C6-92BE-8B9FB01A519F}" dt="2022-07-19T09:50:20.855" v="991" actId="2696"/>
        <pc:sldMkLst>
          <pc:docMk/>
          <pc:sldMk cId="28076705" sldId="1211"/>
        </pc:sldMkLst>
      </pc:sldChg>
      <pc:sldChg chg="del">
        <pc:chgData name="Kelly Stokes" userId="3e5c5154-569e-4d81-aa91-4f91841cdfa9" providerId="ADAL" clId="{598BB50F-06D4-47C6-92BE-8B9FB01A519F}" dt="2022-07-19T09:50:20.855" v="991" actId="2696"/>
        <pc:sldMkLst>
          <pc:docMk/>
          <pc:sldMk cId="1257345540" sldId="1212"/>
        </pc:sldMkLst>
      </pc:sldChg>
      <pc:sldChg chg="del">
        <pc:chgData name="Kelly Stokes" userId="3e5c5154-569e-4d81-aa91-4f91841cdfa9" providerId="ADAL" clId="{598BB50F-06D4-47C6-92BE-8B9FB01A519F}" dt="2022-07-19T09:50:20.855" v="991" actId="2696"/>
        <pc:sldMkLst>
          <pc:docMk/>
          <pc:sldMk cId="1872807961" sldId="1213"/>
        </pc:sldMkLst>
      </pc:sldChg>
      <pc:sldChg chg="del">
        <pc:chgData name="Kelly Stokes" userId="3e5c5154-569e-4d81-aa91-4f91841cdfa9" providerId="ADAL" clId="{598BB50F-06D4-47C6-92BE-8B9FB01A519F}" dt="2022-07-19T09:50:20.855" v="991" actId="2696"/>
        <pc:sldMkLst>
          <pc:docMk/>
          <pc:sldMk cId="2108249646" sldId="1214"/>
        </pc:sldMkLst>
      </pc:sldChg>
      <pc:sldChg chg="del">
        <pc:chgData name="Kelly Stokes" userId="3e5c5154-569e-4d81-aa91-4f91841cdfa9" providerId="ADAL" clId="{598BB50F-06D4-47C6-92BE-8B9FB01A519F}" dt="2022-07-19T09:50:20.855" v="991" actId="2696"/>
        <pc:sldMkLst>
          <pc:docMk/>
          <pc:sldMk cId="1842086939" sldId="1215"/>
        </pc:sldMkLst>
      </pc:sldChg>
      <pc:sldChg chg="del">
        <pc:chgData name="Kelly Stokes" userId="3e5c5154-569e-4d81-aa91-4f91841cdfa9" providerId="ADAL" clId="{598BB50F-06D4-47C6-92BE-8B9FB01A519F}" dt="2022-07-19T09:50:20.855" v="991" actId="2696"/>
        <pc:sldMkLst>
          <pc:docMk/>
          <pc:sldMk cId="3050645163" sldId="1216"/>
        </pc:sldMkLst>
      </pc:sldChg>
      <pc:sldChg chg="del">
        <pc:chgData name="Kelly Stokes" userId="3e5c5154-569e-4d81-aa91-4f91841cdfa9" providerId="ADAL" clId="{598BB50F-06D4-47C6-92BE-8B9FB01A519F}" dt="2022-07-19T09:50:20.855" v="991" actId="2696"/>
        <pc:sldMkLst>
          <pc:docMk/>
          <pc:sldMk cId="1564701702" sldId="1217"/>
        </pc:sldMkLst>
      </pc:sldChg>
      <pc:sldChg chg="del">
        <pc:chgData name="Kelly Stokes" userId="3e5c5154-569e-4d81-aa91-4f91841cdfa9" providerId="ADAL" clId="{598BB50F-06D4-47C6-92BE-8B9FB01A519F}" dt="2022-07-19T09:50:20.855" v="991" actId="2696"/>
        <pc:sldMkLst>
          <pc:docMk/>
          <pc:sldMk cId="3546409362" sldId="1218"/>
        </pc:sldMkLst>
      </pc:sldChg>
      <pc:sldChg chg="del">
        <pc:chgData name="Kelly Stokes" userId="3e5c5154-569e-4d81-aa91-4f91841cdfa9" providerId="ADAL" clId="{598BB50F-06D4-47C6-92BE-8B9FB01A519F}" dt="2022-07-19T09:50:20.855" v="991" actId="2696"/>
        <pc:sldMkLst>
          <pc:docMk/>
          <pc:sldMk cId="2618437904" sldId="1219"/>
        </pc:sldMkLst>
      </pc:sldChg>
      <pc:sldChg chg="del">
        <pc:chgData name="Kelly Stokes" userId="3e5c5154-569e-4d81-aa91-4f91841cdfa9" providerId="ADAL" clId="{598BB50F-06D4-47C6-92BE-8B9FB01A519F}" dt="2022-07-19T09:50:20.855" v="991" actId="2696"/>
        <pc:sldMkLst>
          <pc:docMk/>
          <pc:sldMk cId="3368407152" sldId="1220"/>
        </pc:sldMkLst>
      </pc:sldChg>
      <pc:sldChg chg="del">
        <pc:chgData name="Kelly Stokes" userId="3e5c5154-569e-4d81-aa91-4f91841cdfa9" providerId="ADAL" clId="{598BB50F-06D4-47C6-92BE-8B9FB01A519F}" dt="2022-07-19T09:50:20.855" v="991" actId="2696"/>
        <pc:sldMkLst>
          <pc:docMk/>
          <pc:sldMk cId="174857751" sldId="1221"/>
        </pc:sldMkLst>
      </pc:sldChg>
      <pc:sldChg chg="del">
        <pc:chgData name="Kelly Stokes" userId="3e5c5154-569e-4d81-aa91-4f91841cdfa9" providerId="ADAL" clId="{598BB50F-06D4-47C6-92BE-8B9FB01A519F}" dt="2022-07-19T09:50:20.855" v="991" actId="2696"/>
        <pc:sldMkLst>
          <pc:docMk/>
          <pc:sldMk cId="4132526566" sldId="1222"/>
        </pc:sldMkLst>
      </pc:sldChg>
      <pc:sldChg chg="del">
        <pc:chgData name="Kelly Stokes" userId="3e5c5154-569e-4d81-aa91-4f91841cdfa9" providerId="ADAL" clId="{598BB50F-06D4-47C6-92BE-8B9FB01A519F}" dt="2022-07-19T09:50:20.855" v="991" actId="2696"/>
        <pc:sldMkLst>
          <pc:docMk/>
          <pc:sldMk cId="230890956" sldId="1223"/>
        </pc:sldMkLst>
      </pc:sldChg>
      <pc:sldChg chg="del">
        <pc:chgData name="Kelly Stokes" userId="3e5c5154-569e-4d81-aa91-4f91841cdfa9" providerId="ADAL" clId="{598BB50F-06D4-47C6-92BE-8B9FB01A519F}" dt="2022-07-19T09:50:20.855" v="991" actId="2696"/>
        <pc:sldMkLst>
          <pc:docMk/>
          <pc:sldMk cId="2117235650" sldId="1224"/>
        </pc:sldMkLst>
      </pc:sldChg>
      <pc:sldChg chg="del">
        <pc:chgData name="Kelly Stokes" userId="3e5c5154-569e-4d81-aa91-4f91841cdfa9" providerId="ADAL" clId="{598BB50F-06D4-47C6-92BE-8B9FB01A519F}" dt="2022-07-19T09:50:20.855" v="991" actId="2696"/>
        <pc:sldMkLst>
          <pc:docMk/>
          <pc:sldMk cId="1884970314" sldId="1225"/>
        </pc:sldMkLst>
      </pc:sldChg>
      <pc:sldChg chg="del">
        <pc:chgData name="Kelly Stokes" userId="3e5c5154-569e-4d81-aa91-4f91841cdfa9" providerId="ADAL" clId="{598BB50F-06D4-47C6-92BE-8B9FB01A519F}" dt="2022-07-19T09:50:20.855" v="991" actId="2696"/>
        <pc:sldMkLst>
          <pc:docMk/>
          <pc:sldMk cId="1544623406" sldId="1226"/>
        </pc:sldMkLst>
      </pc:sldChg>
      <pc:sldChg chg="del">
        <pc:chgData name="Kelly Stokes" userId="3e5c5154-569e-4d81-aa91-4f91841cdfa9" providerId="ADAL" clId="{598BB50F-06D4-47C6-92BE-8B9FB01A519F}" dt="2022-07-19T09:50:20.855" v="991" actId="2696"/>
        <pc:sldMkLst>
          <pc:docMk/>
          <pc:sldMk cId="3257164352" sldId="1227"/>
        </pc:sldMkLst>
      </pc:sldChg>
      <pc:sldChg chg="del">
        <pc:chgData name="Kelly Stokes" userId="3e5c5154-569e-4d81-aa91-4f91841cdfa9" providerId="ADAL" clId="{598BB50F-06D4-47C6-92BE-8B9FB01A519F}" dt="2022-07-19T09:50:20.855" v="991" actId="2696"/>
        <pc:sldMkLst>
          <pc:docMk/>
          <pc:sldMk cId="648551921" sldId="1228"/>
        </pc:sldMkLst>
      </pc:sldChg>
      <pc:sldChg chg="del">
        <pc:chgData name="Kelly Stokes" userId="3e5c5154-569e-4d81-aa91-4f91841cdfa9" providerId="ADAL" clId="{598BB50F-06D4-47C6-92BE-8B9FB01A519F}" dt="2022-07-19T09:50:20.855" v="991" actId="2696"/>
        <pc:sldMkLst>
          <pc:docMk/>
          <pc:sldMk cId="1057823609" sldId="1229"/>
        </pc:sldMkLst>
      </pc:sldChg>
      <pc:sldChg chg="del">
        <pc:chgData name="Kelly Stokes" userId="3e5c5154-569e-4d81-aa91-4f91841cdfa9" providerId="ADAL" clId="{598BB50F-06D4-47C6-92BE-8B9FB01A519F}" dt="2022-07-19T09:50:20.855" v="991" actId="2696"/>
        <pc:sldMkLst>
          <pc:docMk/>
          <pc:sldMk cId="28208263" sldId="1230"/>
        </pc:sldMkLst>
      </pc:sldChg>
      <pc:sldChg chg="del">
        <pc:chgData name="Kelly Stokes" userId="3e5c5154-569e-4d81-aa91-4f91841cdfa9" providerId="ADAL" clId="{598BB50F-06D4-47C6-92BE-8B9FB01A519F}" dt="2022-07-19T09:50:20.855" v="991" actId="2696"/>
        <pc:sldMkLst>
          <pc:docMk/>
          <pc:sldMk cId="3524386608" sldId="1232"/>
        </pc:sldMkLst>
      </pc:sldChg>
      <pc:sldChg chg="del">
        <pc:chgData name="Kelly Stokes" userId="3e5c5154-569e-4d81-aa91-4f91841cdfa9" providerId="ADAL" clId="{598BB50F-06D4-47C6-92BE-8B9FB01A519F}" dt="2022-07-19T09:50:20.855" v="991" actId="2696"/>
        <pc:sldMkLst>
          <pc:docMk/>
          <pc:sldMk cId="3551153617" sldId="1233"/>
        </pc:sldMkLst>
      </pc:sldChg>
      <pc:sldChg chg="del">
        <pc:chgData name="Kelly Stokes" userId="3e5c5154-569e-4d81-aa91-4f91841cdfa9" providerId="ADAL" clId="{598BB50F-06D4-47C6-92BE-8B9FB01A519F}" dt="2022-07-19T09:50:20.855" v="991" actId="2696"/>
        <pc:sldMkLst>
          <pc:docMk/>
          <pc:sldMk cId="3398661132" sldId="1235"/>
        </pc:sldMkLst>
      </pc:sldChg>
      <pc:sldChg chg="del">
        <pc:chgData name="Kelly Stokes" userId="3e5c5154-569e-4d81-aa91-4f91841cdfa9" providerId="ADAL" clId="{598BB50F-06D4-47C6-92BE-8B9FB01A519F}" dt="2022-07-19T09:50:20.855" v="991" actId="2696"/>
        <pc:sldMkLst>
          <pc:docMk/>
          <pc:sldMk cId="2560614935" sldId="1236"/>
        </pc:sldMkLst>
      </pc:sldChg>
      <pc:sldChg chg="del">
        <pc:chgData name="Kelly Stokes" userId="3e5c5154-569e-4d81-aa91-4f91841cdfa9" providerId="ADAL" clId="{598BB50F-06D4-47C6-92BE-8B9FB01A519F}" dt="2022-07-19T09:50:20.855" v="991" actId="2696"/>
        <pc:sldMkLst>
          <pc:docMk/>
          <pc:sldMk cId="2820737690" sldId="1238"/>
        </pc:sldMkLst>
      </pc:sldChg>
      <pc:sldChg chg="del">
        <pc:chgData name="Kelly Stokes" userId="3e5c5154-569e-4d81-aa91-4f91841cdfa9" providerId="ADAL" clId="{598BB50F-06D4-47C6-92BE-8B9FB01A519F}" dt="2022-07-19T09:50:20.855" v="991" actId="2696"/>
        <pc:sldMkLst>
          <pc:docMk/>
          <pc:sldMk cId="2286164669" sldId="1244"/>
        </pc:sldMkLst>
      </pc:sldChg>
      <pc:sldChg chg="del">
        <pc:chgData name="Kelly Stokes" userId="3e5c5154-569e-4d81-aa91-4f91841cdfa9" providerId="ADAL" clId="{598BB50F-06D4-47C6-92BE-8B9FB01A519F}" dt="2022-07-19T09:50:20.855" v="991" actId="2696"/>
        <pc:sldMkLst>
          <pc:docMk/>
          <pc:sldMk cId="3745664938" sldId="1247"/>
        </pc:sldMkLst>
      </pc:sldChg>
      <pc:sldChg chg="del">
        <pc:chgData name="Kelly Stokes" userId="3e5c5154-569e-4d81-aa91-4f91841cdfa9" providerId="ADAL" clId="{598BB50F-06D4-47C6-92BE-8B9FB01A519F}" dt="2022-07-19T09:50:20.855" v="991" actId="2696"/>
        <pc:sldMkLst>
          <pc:docMk/>
          <pc:sldMk cId="2209353436" sldId="1248"/>
        </pc:sldMkLst>
      </pc:sldChg>
      <pc:sldChg chg="del">
        <pc:chgData name="Kelly Stokes" userId="3e5c5154-569e-4d81-aa91-4f91841cdfa9" providerId="ADAL" clId="{598BB50F-06D4-47C6-92BE-8B9FB01A519F}" dt="2022-07-19T09:50:20.855" v="991" actId="2696"/>
        <pc:sldMkLst>
          <pc:docMk/>
          <pc:sldMk cId="1336623251" sldId="1249"/>
        </pc:sldMkLst>
      </pc:sldChg>
      <pc:sldChg chg="del">
        <pc:chgData name="Kelly Stokes" userId="3e5c5154-569e-4d81-aa91-4f91841cdfa9" providerId="ADAL" clId="{598BB50F-06D4-47C6-92BE-8B9FB01A519F}" dt="2022-07-19T09:50:20.855" v="991" actId="2696"/>
        <pc:sldMkLst>
          <pc:docMk/>
          <pc:sldMk cId="1267585587" sldId="1250"/>
        </pc:sldMkLst>
      </pc:sldChg>
      <pc:sldChg chg="del">
        <pc:chgData name="Kelly Stokes" userId="3e5c5154-569e-4d81-aa91-4f91841cdfa9" providerId="ADAL" clId="{598BB50F-06D4-47C6-92BE-8B9FB01A519F}" dt="2022-07-19T09:50:20.855" v="991" actId="2696"/>
        <pc:sldMkLst>
          <pc:docMk/>
          <pc:sldMk cId="128184295" sldId="1251"/>
        </pc:sldMkLst>
      </pc:sldChg>
      <pc:sldChg chg="del">
        <pc:chgData name="Kelly Stokes" userId="3e5c5154-569e-4d81-aa91-4f91841cdfa9" providerId="ADAL" clId="{598BB50F-06D4-47C6-92BE-8B9FB01A519F}" dt="2022-07-19T09:50:20.855" v="991" actId="2696"/>
        <pc:sldMkLst>
          <pc:docMk/>
          <pc:sldMk cId="109879520" sldId="1252"/>
        </pc:sldMkLst>
      </pc:sldChg>
      <pc:sldChg chg="del">
        <pc:chgData name="Kelly Stokes" userId="3e5c5154-569e-4d81-aa91-4f91841cdfa9" providerId="ADAL" clId="{598BB50F-06D4-47C6-92BE-8B9FB01A519F}" dt="2022-07-19T09:50:20.855" v="991" actId="2696"/>
        <pc:sldMkLst>
          <pc:docMk/>
          <pc:sldMk cId="387799554" sldId="1253"/>
        </pc:sldMkLst>
      </pc:sldChg>
      <pc:sldChg chg="del">
        <pc:chgData name="Kelly Stokes" userId="3e5c5154-569e-4d81-aa91-4f91841cdfa9" providerId="ADAL" clId="{598BB50F-06D4-47C6-92BE-8B9FB01A519F}" dt="2022-07-19T09:50:20.855" v="991" actId="2696"/>
        <pc:sldMkLst>
          <pc:docMk/>
          <pc:sldMk cId="3564629342" sldId="1254"/>
        </pc:sldMkLst>
      </pc:sldChg>
      <pc:sldChg chg="del">
        <pc:chgData name="Kelly Stokes" userId="3e5c5154-569e-4d81-aa91-4f91841cdfa9" providerId="ADAL" clId="{598BB50F-06D4-47C6-92BE-8B9FB01A519F}" dt="2022-07-19T09:50:20.855" v="991" actId="2696"/>
        <pc:sldMkLst>
          <pc:docMk/>
          <pc:sldMk cId="648808375" sldId="1255"/>
        </pc:sldMkLst>
      </pc:sldChg>
      <pc:sldChg chg="del">
        <pc:chgData name="Kelly Stokes" userId="3e5c5154-569e-4d81-aa91-4f91841cdfa9" providerId="ADAL" clId="{598BB50F-06D4-47C6-92BE-8B9FB01A519F}" dt="2022-07-19T09:50:20.855" v="991" actId="2696"/>
        <pc:sldMkLst>
          <pc:docMk/>
          <pc:sldMk cId="2975168768" sldId="1256"/>
        </pc:sldMkLst>
      </pc:sldChg>
      <pc:sldChg chg="del">
        <pc:chgData name="Kelly Stokes" userId="3e5c5154-569e-4d81-aa91-4f91841cdfa9" providerId="ADAL" clId="{598BB50F-06D4-47C6-92BE-8B9FB01A519F}" dt="2022-07-19T09:50:20.855" v="991" actId="2696"/>
        <pc:sldMkLst>
          <pc:docMk/>
          <pc:sldMk cId="2230031261" sldId="1257"/>
        </pc:sldMkLst>
      </pc:sldChg>
      <pc:sldChg chg="del">
        <pc:chgData name="Kelly Stokes" userId="3e5c5154-569e-4d81-aa91-4f91841cdfa9" providerId="ADAL" clId="{598BB50F-06D4-47C6-92BE-8B9FB01A519F}" dt="2022-07-19T09:50:20.855" v="991" actId="2696"/>
        <pc:sldMkLst>
          <pc:docMk/>
          <pc:sldMk cId="4041334964" sldId="1258"/>
        </pc:sldMkLst>
      </pc:sldChg>
      <pc:sldChg chg="del">
        <pc:chgData name="Kelly Stokes" userId="3e5c5154-569e-4d81-aa91-4f91841cdfa9" providerId="ADAL" clId="{598BB50F-06D4-47C6-92BE-8B9FB01A519F}" dt="2022-07-19T09:50:20.855" v="991" actId="2696"/>
        <pc:sldMkLst>
          <pc:docMk/>
          <pc:sldMk cId="2878603690" sldId="1259"/>
        </pc:sldMkLst>
      </pc:sldChg>
      <pc:sldChg chg="del">
        <pc:chgData name="Kelly Stokes" userId="3e5c5154-569e-4d81-aa91-4f91841cdfa9" providerId="ADAL" clId="{598BB50F-06D4-47C6-92BE-8B9FB01A519F}" dt="2022-07-19T09:50:20.855" v="991" actId="2696"/>
        <pc:sldMkLst>
          <pc:docMk/>
          <pc:sldMk cId="586815445" sldId="1260"/>
        </pc:sldMkLst>
      </pc:sldChg>
      <pc:sldChg chg="del">
        <pc:chgData name="Kelly Stokes" userId="3e5c5154-569e-4d81-aa91-4f91841cdfa9" providerId="ADAL" clId="{598BB50F-06D4-47C6-92BE-8B9FB01A519F}" dt="2022-07-19T09:50:20.855" v="991" actId="2696"/>
        <pc:sldMkLst>
          <pc:docMk/>
          <pc:sldMk cId="4089820459" sldId="1261"/>
        </pc:sldMkLst>
      </pc:sldChg>
      <pc:sldChg chg="del">
        <pc:chgData name="Kelly Stokes" userId="3e5c5154-569e-4d81-aa91-4f91841cdfa9" providerId="ADAL" clId="{598BB50F-06D4-47C6-92BE-8B9FB01A519F}" dt="2022-07-19T09:50:20.855" v="991" actId="2696"/>
        <pc:sldMkLst>
          <pc:docMk/>
          <pc:sldMk cId="2507295804" sldId="1262"/>
        </pc:sldMkLst>
      </pc:sldChg>
      <pc:sldChg chg="del">
        <pc:chgData name="Kelly Stokes" userId="3e5c5154-569e-4d81-aa91-4f91841cdfa9" providerId="ADAL" clId="{598BB50F-06D4-47C6-92BE-8B9FB01A519F}" dt="2022-07-19T09:50:20.855" v="991" actId="2696"/>
        <pc:sldMkLst>
          <pc:docMk/>
          <pc:sldMk cId="2455071669" sldId="1263"/>
        </pc:sldMkLst>
      </pc:sldChg>
      <pc:sldChg chg="del">
        <pc:chgData name="Kelly Stokes" userId="3e5c5154-569e-4d81-aa91-4f91841cdfa9" providerId="ADAL" clId="{598BB50F-06D4-47C6-92BE-8B9FB01A519F}" dt="2022-07-19T09:50:20.855" v="991" actId="2696"/>
        <pc:sldMkLst>
          <pc:docMk/>
          <pc:sldMk cId="2261433682" sldId="1264"/>
        </pc:sldMkLst>
      </pc:sldChg>
      <pc:sldChg chg="del">
        <pc:chgData name="Kelly Stokes" userId="3e5c5154-569e-4d81-aa91-4f91841cdfa9" providerId="ADAL" clId="{598BB50F-06D4-47C6-92BE-8B9FB01A519F}" dt="2022-07-19T09:50:20.855" v="991" actId="2696"/>
        <pc:sldMkLst>
          <pc:docMk/>
          <pc:sldMk cId="452784944" sldId="1265"/>
        </pc:sldMkLst>
      </pc:sldChg>
      <pc:sldChg chg="del">
        <pc:chgData name="Kelly Stokes" userId="3e5c5154-569e-4d81-aa91-4f91841cdfa9" providerId="ADAL" clId="{598BB50F-06D4-47C6-92BE-8B9FB01A519F}" dt="2022-07-19T09:50:20.855" v="991" actId="2696"/>
        <pc:sldMkLst>
          <pc:docMk/>
          <pc:sldMk cId="3963300321" sldId="1266"/>
        </pc:sldMkLst>
      </pc:sldChg>
      <pc:sldChg chg="del">
        <pc:chgData name="Kelly Stokes" userId="3e5c5154-569e-4d81-aa91-4f91841cdfa9" providerId="ADAL" clId="{598BB50F-06D4-47C6-92BE-8B9FB01A519F}" dt="2022-07-19T09:50:20.855" v="991" actId="2696"/>
        <pc:sldMkLst>
          <pc:docMk/>
          <pc:sldMk cId="3710434177" sldId="1267"/>
        </pc:sldMkLst>
      </pc:sldChg>
      <pc:sldChg chg="del">
        <pc:chgData name="Kelly Stokes" userId="3e5c5154-569e-4d81-aa91-4f91841cdfa9" providerId="ADAL" clId="{598BB50F-06D4-47C6-92BE-8B9FB01A519F}" dt="2022-07-19T09:50:20.855" v="991" actId="2696"/>
        <pc:sldMkLst>
          <pc:docMk/>
          <pc:sldMk cId="3085107717" sldId="1268"/>
        </pc:sldMkLst>
      </pc:sldChg>
      <pc:sldChg chg="del">
        <pc:chgData name="Kelly Stokes" userId="3e5c5154-569e-4d81-aa91-4f91841cdfa9" providerId="ADAL" clId="{598BB50F-06D4-47C6-92BE-8B9FB01A519F}" dt="2022-07-19T09:50:20.855" v="991" actId="2696"/>
        <pc:sldMkLst>
          <pc:docMk/>
          <pc:sldMk cId="1998863270" sldId="1269"/>
        </pc:sldMkLst>
      </pc:sldChg>
      <pc:sldChg chg="del">
        <pc:chgData name="Kelly Stokes" userId="3e5c5154-569e-4d81-aa91-4f91841cdfa9" providerId="ADAL" clId="{598BB50F-06D4-47C6-92BE-8B9FB01A519F}" dt="2022-07-19T09:50:20.855" v="991" actId="2696"/>
        <pc:sldMkLst>
          <pc:docMk/>
          <pc:sldMk cId="1218941217" sldId="1270"/>
        </pc:sldMkLst>
      </pc:sldChg>
      <pc:sldChg chg="del">
        <pc:chgData name="Kelly Stokes" userId="3e5c5154-569e-4d81-aa91-4f91841cdfa9" providerId="ADAL" clId="{598BB50F-06D4-47C6-92BE-8B9FB01A519F}" dt="2022-07-19T09:50:20.855" v="991" actId="2696"/>
        <pc:sldMkLst>
          <pc:docMk/>
          <pc:sldMk cId="4216546550" sldId="1271"/>
        </pc:sldMkLst>
      </pc:sldChg>
      <pc:sldChg chg="del">
        <pc:chgData name="Kelly Stokes" userId="3e5c5154-569e-4d81-aa91-4f91841cdfa9" providerId="ADAL" clId="{598BB50F-06D4-47C6-92BE-8B9FB01A519F}" dt="2022-07-19T09:50:20.855" v="991" actId="2696"/>
        <pc:sldMkLst>
          <pc:docMk/>
          <pc:sldMk cId="1581893903" sldId="1272"/>
        </pc:sldMkLst>
      </pc:sldChg>
      <pc:sldChg chg="del">
        <pc:chgData name="Kelly Stokes" userId="3e5c5154-569e-4d81-aa91-4f91841cdfa9" providerId="ADAL" clId="{598BB50F-06D4-47C6-92BE-8B9FB01A519F}" dt="2022-07-19T09:50:20.855" v="991" actId="2696"/>
        <pc:sldMkLst>
          <pc:docMk/>
          <pc:sldMk cId="1023341089" sldId="1273"/>
        </pc:sldMkLst>
      </pc:sldChg>
      <pc:sldChg chg="del">
        <pc:chgData name="Kelly Stokes" userId="3e5c5154-569e-4d81-aa91-4f91841cdfa9" providerId="ADAL" clId="{598BB50F-06D4-47C6-92BE-8B9FB01A519F}" dt="2022-07-19T09:50:20.855" v="991" actId="2696"/>
        <pc:sldMkLst>
          <pc:docMk/>
          <pc:sldMk cId="2767143952" sldId="1274"/>
        </pc:sldMkLst>
      </pc:sldChg>
      <pc:sldChg chg="del">
        <pc:chgData name="Kelly Stokes" userId="3e5c5154-569e-4d81-aa91-4f91841cdfa9" providerId="ADAL" clId="{598BB50F-06D4-47C6-92BE-8B9FB01A519F}" dt="2022-07-19T09:50:20.855" v="991" actId="2696"/>
        <pc:sldMkLst>
          <pc:docMk/>
          <pc:sldMk cId="2600952758" sldId="1275"/>
        </pc:sldMkLst>
      </pc:sldChg>
      <pc:sldChg chg="del">
        <pc:chgData name="Kelly Stokes" userId="3e5c5154-569e-4d81-aa91-4f91841cdfa9" providerId="ADAL" clId="{598BB50F-06D4-47C6-92BE-8B9FB01A519F}" dt="2022-07-19T09:50:20.855" v="991" actId="2696"/>
        <pc:sldMkLst>
          <pc:docMk/>
          <pc:sldMk cId="3809213361" sldId="1276"/>
        </pc:sldMkLst>
      </pc:sldChg>
      <pc:sldChg chg="del">
        <pc:chgData name="Kelly Stokes" userId="3e5c5154-569e-4d81-aa91-4f91841cdfa9" providerId="ADAL" clId="{598BB50F-06D4-47C6-92BE-8B9FB01A519F}" dt="2022-07-19T09:50:20.855" v="991" actId="2696"/>
        <pc:sldMkLst>
          <pc:docMk/>
          <pc:sldMk cId="2548562858" sldId="1277"/>
        </pc:sldMkLst>
      </pc:sldChg>
      <pc:sldChg chg="del">
        <pc:chgData name="Kelly Stokes" userId="3e5c5154-569e-4d81-aa91-4f91841cdfa9" providerId="ADAL" clId="{598BB50F-06D4-47C6-92BE-8B9FB01A519F}" dt="2022-07-19T09:50:20.855" v="991" actId="2696"/>
        <pc:sldMkLst>
          <pc:docMk/>
          <pc:sldMk cId="829506648" sldId="1278"/>
        </pc:sldMkLst>
      </pc:sldChg>
      <pc:sldChg chg="del">
        <pc:chgData name="Kelly Stokes" userId="3e5c5154-569e-4d81-aa91-4f91841cdfa9" providerId="ADAL" clId="{598BB50F-06D4-47C6-92BE-8B9FB01A519F}" dt="2022-07-19T09:50:20.855" v="991" actId="2696"/>
        <pc:sldMkLst>
          <pc:docMk/>
          <pc:sldMk cId="3490061677" sldId="1279"/>
        </pc:sldMkLst>
      </pc:sldChg>
      <pc:sldChg chg="del">
        <pc:chgData name="Kelly Stokes" userId="3e5c5154-569e-4d81-aa91-4f91841cdfa9" providerId="ADAL" clId="{598BB50F-06D4-47C6-92BE-8B9FB01A519F}" dt="2022-07-19T09:50:20.855" v="991" actId="2696"/>
        <pc:sldMkLst>
          <pc:docMk/>
          <pc:sldMk cId="2126834654" sldId="1280"/>
        </pc:sldMkLst>
      </pc:sldChg>
      <pc:sldChg chg="del">
        <pc:chgData name="Kelly Stokes" userId="3e5c5154-569e-4d81-aa91-4f91841cdfa9" providerId="ADAL" clId="{598BB50F-06D4-47C6-92BE-8B9FB01A519F}" dt="2022-07-19T09:50:20.855" v="991" actId="2696"/>
        <pc:sldMkLst>
          <pc:docMk/>
          <pc:sldMk cId="3820364414" sldId="1281"/>
        </pc:sldMkLst>
      </pc:sldChg>
      <pc:sldChg chg="del">
        <pc:chgData name="Kelly Stokes" userId="3e5c5154-569e-4d81-aa91-4f91841cdfa9" providerId="ADAL" clId="{598BB50F-06D4-47C6-92BE-8B9FB01A519F}" dt="2022-07-19T09:50:20.855" v="991" actId="2696"/>
        <pc:sldMkLst>
          <pc:docMk/>
          <pc:sldMk cId="1623349086" sldId="1282"/>
        </pc:sldMkLst>
      </pc:sldChg>
      <pc:sldChg chg="del">
        <pc:chgData name="Kelly Stokes" userId="3e5c5154-569e-4d81-aa91-4f91841cdfa9" providerId="ADAL" clId="{598BB50F-06D4-47C6-92BE-8B9FB01A519F}" dt="2022-07-19T09:50:20.855" v="991" actId="2696"/>
        <pc:sldMkLst>
          <pc:docMk/>
          <pc:sldMk cId="1261082858" sldId="1283"/>
        </pc:sldMkLst>
      </pc:sldChg>
      <pc:sldChg chg="del">
        <pc:chgData name="Kelly Stokes" userId="3e5c5154-569e-4d81-aa91-4f91841cdfa9" providerId="ADAL" clId="{598BB50F-06D4-47C6-92BE-8B9FB01A519F}" dt="2022-07-19T09:50:20.855" v="991" actId="2696"/>
        <pc:sldMkLst>
          <pc:docMk/>
          <pc:sldMk cId="1488141291" sldId="1284"/>
        </pc:sldMkLst>
      </pc:sldChg>
      <pc:sldChg chg="del">
        <pc:chgData name="Kelly Stokes" userId="3e5c5154-569e-4d81-aa91-4f91841cdfa9" providerId="ADAL" clId="{598BB50F-06D4-47C6-92BE-8B9FB01A519F}" dt="2022-07-19T09:50:20.855" v="991" actId="2696"/>
        <pc:sldMkLst>
          <pc:docMk/>
          <pc:sldMk cId="3703513054" sldId="1285"/>
        </pc:sldMkLst>
      </pc:sldChg>
      <pc:sldChg chg="del">
        <pc:chgData name="Kelly Stokes" userId="3e5c5154-569e-4d81-aa91-4f91841cdfa9" providerId="ADAL" clId="{598BB50F-06D4-47C6-92BE-8B9FB01A519F}" dt="2022-07-19T09:50:20.855" v="991" actId="2696"/>
        <pc:sldMkLst>
          <pc:docMk/>
          <pc:sldMk cId="3489297056" sldId="1286"/>
        </pc:sldMkLst>
      </pc:sldChg>
      <pc:sldChg chg="del">
        <pc:chgData name="Kelly Stokes" userId="3e5c5154-569e-4d81-aa91-4f91841cdfa9" providerId="ADAL" clId="{598BB50F-06D4-47C6-92BE-8B9FB01A519F}" dt="2022-07-19T09:50:20.855" v="991" actId="2696"/>
        <pc:sldMkLst>
          <pc:docMk/>
          <pc:sldMk cId="1905918621" sldId="1287"/>
        </pc:sldMkLst>
      </pc:sldChg>
      <pc:sldChg chg="del">
        <pc:chgData name="Kelly Stokes" userId="3e5c5154-569e-4d81-aa91-4f91841cdfa9" providerId="ADAL" clId="{598BB50F-06D4-47C6-92BE-8B9FB01A519F}" dt="2022-07-19T09:50:20.855" v="991" actId="2696"/>
        <pc:sldMkLst>
          <pc:docMk/>
          <pc:sldMk cId="635785428" sldId="1288"/>
        </pc:sldMkLst>
      </pc:sldChg>
      <pc:sldChg chg="del">
        <pc:chgData name="Kelly Stokes" userId="3e5c5154-569e-4d81-aa91-4f91841cdfa9" providerId="ADAL" clId="{598BB50F-06D4-47C6-92BE-8B9FB01A519F}" dt="2022-07-19T09:50:20.855" v="991" actId="2696"/>
        <pc:sldMkLst>
          <pc:docMk/>
          <pc:sldMk cId="4088115448" sldId="1289"/>
        </pc:sldMkLst>
      </pc:sldChg>
      <pc:sldChg chg="del">
        <pc:chgData name="Kelly Stokes" userId="3e5c5154-569e-4d81-aa91-4f91841cdfa9" providerId="ADAL" clId="{598BB50F-06D4-47C6-92BE-8B9FB01A519F}" dt="2022-07-19T09:50:20.855" v="991" actId="2696"/>
        <pc:sldMkLst>
          <pc:docMk/>
          <pc:sldMk cId="3916559600" sldId="1293"/>
        </pc:sldMkLst>
      </pc:sldChg>
      <pc:sldChg chg="del">
        <pc:chgData name="Kelly Stokes" userId="3e5c5154-569e-4d81-aa91-4f91841cdfa9" providerId="ADAL" clId="{598BB50F-06D4-47C6-92BE-8B9FB01A519F}" dt="2022-07-19T09:50:20.855" v="991" actId="2696"/>
        <pc:sldMkLst>
          <pc:docMk/>
          <pc:sldMk cId="447935740" sldId="1294"/>
        </pc:sldMkLst>
      </pc:sldChg>
      <pc:sldChg chg="del">
        <pc:chgData name="Kelly Stokes" userId="3e5c5154-569e-4d81-aa91-4f91841cdfa9" providerId="ADAL" clId="{598BB50F-06D4-47C6-92BE-8B9FB01A519F}" dt="2022-07-19T09:50:20.855" v="991" actId="2696"/>
        <pc:sldMkLst>
          <pc:docMk/>
          <pc:sldMk cId="1141326439" sldId="1295"/>
        </pc:sldMkLst>
      </pc:sldChg>
      <pc:sldChg chg="del">
        <pc:chgData name="Kelly Stokes" userId="3e5c5154-569e-4d81-aa91-4f91841cdfa9" providerId="ADAL" clId="{598BB50F-06D4-47C6-92BE-8B9FB01A519F}" dt="2022-07-19T09:50:20.855" v="991" actId="2696"/>
        <pc:sldMkLst>
          <pc:docMk/>
          <pc:sldMk cId="2631945845" sldId="1296"/>
        </pc:sldMkLst>
      </pc:sldChg>
      <pc:sldChg chg="del">
        <pc:chgData name="Kelly Stokes" userId="3e5c5154-569e-4d81-aa91-4f91841cdfa9" providerId="ADAL" clId="{598BB50F-06D4-47C6-92BE-8B9FB01A519F}" dt="2022-07-19T09:50:20.855" v="991" actId="2696"/>
        <pc:sldMkLst>
          <pc:docMk/>
          <pc:sldMk cId="2538977039" sldId="1297"/>
        </pc:sldMkLst>
      </pc:sldChg>
      <pc:sldChg chg="del">
        <pc:chgData name="Kelly Stokes" userId="3e5c5154-569e-4d81-aa91-4f91841cdfa9" providerId="ADAL" clId="{598BB50F-06D4-47C6-92BE-8B9FB01A519F}" dt="2022-07-19T09:50:20.855" v="991" actId="2696"/>
        <pc:sldMkLst>
          <pc:docMk/>
          <pc:sldMk cId="1740880537" sldId="1298"/>
        </pc:sldMkLst>
      </pc:sldChg>
      <pc:sldChg chg="del">
        <pc:chgData name="Kelly Stokes" userId="3e5c5154-569e-4d81-aa91-4f91841cdfa9" providerId="ADAL" clId="{598BB50F-06D4-47C6-92BE-8B9FB01A519F}" dt="2022-07-19T09:50:20.855" v="991" actId="2696"/>
        <pc:sldMkLst>
          <pc:docMk/>
          <pc:sldMk cId="2376560335" sldId="1299"/>
        </pc:sldMkLst>
      </pc:sldChg>
      <pc:sldChg chg="del">
        <pc:chgData name="Kelly Stokes" userId="3e5c5154-569e-4d81-aa91-4f91841cdfa9" providerId="ADAL" clId="{598BB50F-06D4-47C6-92BE-8B9FB01A519F}" dt="2022-07-19T09:50:20.855" v="991" actId="2696"/>
        <pc:sldMkLst>
          <pc:docMk/>
          <pc:sldMk cId="2217129804" sldId="1300"/>
        </pc:sldMkLst>
      </pc:sldChg>
      <pc:sldChg chg="del">
        <pc:chgData name="Kelly Stokes" userId="3e5c5154-569e-4d81-aa91-4f91841cdfa9" providerId="ADAL" clId="{598BB50F-06D4-47C6-92BE-8B9FB01A519F}" dt="2022-07-19T09:50:20.855" v="991" actId="2696"/>
        <pc:sldMkLst>
          <pc:docMk/>
          <pc:sldMk cId="3999464441" sldId="1301"/>
        </pc:sldMkLst>
      </pc:sldChg>
      <pc:sldChg chg="del">
        <pc:chgData name="Kelly Stokes" userId="3e5c5154-569e-4d81-aa91-4f91841cdfa9" providerId="ADAL" clId="{598BB50F-06D4-47C6-92BE-8B9FB01A519F}" dt="2022-07-19T09:50:20.855" v="991" actId="2696"/>
        <pc:sldMkLst>
          <pc:docMk/>
          <pc:sldMk cId="3333219601" sldId="1302"/>
        </pc:sldMkLst>
      </pc:sldChg>
      <pc:sldChg chg="del">
        <pc:chgData name="Kelly Stokes" userId="3e5c5154-569e-4d81-aa91-4f91841cdfa9" providerId="ADAL" clId="{598BB50F-06D4-47C6-92BE-8B9FB01A519F}" dt="2022-07-19T09:50:20.855" v="991" actId="2696"/>
        <pc:sldMkLst>
          <pc:docMk/>
          <pc:sldMk cId="2440307068" sldId="1303"/>
        </pc:sldMkLst>
      </pc:sldChg>
      <pc:sldChg chg="del">
        <pc:chgData name="Kelly Stokes" userId="3e5c5154-569e-4d81-aa91-4f91841cdfa9" providerId="ADAL" clId="{598BB50F-06D4-47C6-92BE-8B9FB01A519F}" dt="2022-07-19T09:50:20.855" v="991" actId="2696"/>
        <pc:sldMkLst>
          <pc:docMk/>
          <pc:sldMk cId="4060846404" sldId="1304"/>
        </pc:sldMkLst>
      </pc:sldChg>
      <pc:sldChg chg="del">
        <pc:chgData name="Kelly Stokes" userId="3e5c5154-569e-4d81-aa91-4f91841cdfa9" providerId="ADAL" clId="{598BB50F-06D4-47C6-92BE-8B9FB01A519F}" dt="2022-07-19T09:50:20.855" v="991" actId="2696"/>
        <pc:sldMkLst>
          <pc:docMk/>
          <pc:sldMk cId="654174480" sldId="1305"/>
        </pc:sldMkLst>
      </pc:sldChg>
      <pc:sldChg chg="del">
        <pc:chgData name="Kelly Stokes" userId="3e5c5154-569e-4d81-aa91-4f91841cdfa9" providerId="ADAL" clId="{598BB50F-06D4-47C6-92BE-8B9FB01A519F}" dt="2022-07-19T09:50:20.855" v="991" actId="2696"/>
        <pc:sldMkLst>
          <pc:docMk/>
          <pc:sldMk cId="1214895925" sldId="1307"/>
        </pc:sldMkLst>
      </pc:sldChg>
      <pc:sldChg chg="del">
        <pc:chgData name="Kelly Stokes" userId="3e5c5154-569e-4d81-aa91-4f91841cdfa9" providerId="ADAL" clId="{598BB50F-06D4-47C6-92BE-8B9FB01A519F}" dt="2022-07-19T09:50:20.855" v="991" actId="2696"/>
        <pc:sldMkLst>
          <pc:docMk/>
          <pc:sldMk cId="1954622109" sldId="1308"/>
        </pc:sldMkLst>
      </pc:sldChg>
      <pc:sldChg chg="del">
        <pc:chgData name="Kelly Stokes" userId="3e5c5154-569e-4d81-aa91-4f91841cdfa9" providerId="ADAL" clId="{598BB50F-06D4-47C6-92BE-8B9FB01A519F}" dt="2022-07-19T09:50:20.855" v="991" actId="2696"/>
        <pc:sldMkLst>
          <pc:docMk/>
          <pc:sldMk cId="295776200" sldId="1310"/>
        </pc:sldMkLst>
      </pc:sldChg>
      <pc:sldChg chg="del">
        <pc:chgData name="Kelly Stokes" userId="3e5c5154-569e-4d81-aa91-4f91841cdfa9" providerId="ADAL" clId="{598BB50F-06D4-47C6-92BE-8B9FB01A519F}" dt="2022-07-19T09:50:20.855" v="991" actId="2696"/>
        <pc:sldMkLst>
          <pc:docMk/>
          <pc:sldMk cId="1165938504" sldId="1311"/>
        </pc:sldMkLst>
      </pc:sldChg>
      <pc:sldChg chg="del">
        <pc:chgData name="Kelly Stokes" userId="3e5c5154-569e-4d81-aa91-4f91841cdfa9" providerId="ADAL" clId="{598BB50F-06D4-47C6-92BE-8B9FB01A519F}" dt="2022-07-19T09:50:20.855" v="991" actId="2696"/>
        <pc:sldMkLst>
          <pc:docMk/>
          <pc:sldMk cId="2417680462" sldId="1313"/>
        </pc:sldMkLst>
      </pc:sldChg>
      <pc:sldChg chg="del">
        <pc:chgData name="Kelly Stokes" userId="3e5c5154-569e-4d81-aa91-4f91841cdfa9" providerId="ADAL" clId="{598BB50F-06D4-47C6-92BE-8B9FB01A519F}" dt="2022-07-19T09:50:20.855" v="991" actId="2696"/>
        <pc:sldMkLst>
          <pc:docMk/>
          <pc:sldMk cId="1125645060" sldId="1316"/>
        </pc:sldMkLst>
      </pc:sldChg>
      <pc:sldChg chg="del">
        <pc:chgData name="Kelly Stokes" userId="3e5c5154-569e-4d81-aa91-4f91841cdfa9" providerId="ADAL" clId="{598BB50F-06D4-47C6-92BE-8B9FB01A519F}" dt="2022-07-19T09:50:20.855" v="991" actId="2696"/>
        <pc:sldMkLst>
          <pc:docMk/>
          <pc:sldMk cId="2274823461" sldId="1319"/>
        </pc:sldMkLst>
      </pc:sldChg>
      <pc:sldChg chg="del">
        <pc:chgData name="Kelly Stokes" userId="3e5c5154-569e-4d81-aa91-4f91841cdfa9" providerId="ADAL" clId="{598BB50F-06D4-47C6-92BE-8B9FB01A519F}" dt="2022-07-19T09:50:20.855" v="991" actId="2696"/>
        <pc:sldMkLst>
          <pc:docMk/>
          <pc:sldMk cId="2667961387" sldId="1322"/>
        </pc:sldMkLst>
      </pc:sldChg>
      <pc:sldChg chg="del">
        <pc:chgData name="Kelly Stokes" userId="3e5c5154-569e-4d81-aa91-4f91841cdfa9" providerId="ADAL" clId="{598BB50F-06D4-47C6-92BE-8B9FB01A519F}" dt="2022-07-19T09:50:20.855" v="991" actId="2696"/>
        <pc:sldMkLst>
          <pc:docMk/>
          <pc:sldMk cId="1594822084" sldId="1323"/>
        </pc:sldMkLst>
      </pc:sldChg>
      <pc:sldChg chg="del">
        <pc:chgData name="Kelly Stokes" userId="3e5c5154-569e-4d81-aa91-4f91841cdfa9" providerId="ADAL" clId="{598BB50F-06D4-47C6-92BE-8B9FB01A519F}" dt="2022-07-19T09:50:20.855" v="991" actId="2696"/>
        <pc:sldMkLst>
          <pc:docMk/>
          <pc:sldMk cId="1514833071" sldId="1324"/>
        </pc:sldMkLst>
      </pc:sldChg>
      <pc:sldChg chg="del">
        <pc:chgData name="Kelly Stokes" userId="3e5c5154-569e-4d81-aa91-4f91841cdfa9" providerId="ADAL" clId="{598BB50F-06D4-47C6-92BE-8B9FB01A519F}" dt="2022-07-19T09:50:20.855" v="991" actId="2696"/>
        <pc:sldMkLst>
          <pc:docMk/>
          <pc:sldMk cId="556127666" sldId="1325"/>
        </pc:sldMkLst>
      </pc:sldChg>
      <pc:sldChg chg="del">
        <pc:chgData name="Kelly Stokes" userId="3e5c5154-569e-4d81-aa91-4f91841cdfa9" providerId="ADAL" clId="{598BB50F-06D4-47C6-92BE-8B9FB01A519F}" dt="2022-07-19T09:50:20.855" v="991" actId="2696"/>
        <pc:sldMkLst>
          <pc:docMk/>
          <pc:sldMk cId="1192284052" sldId="1326"/>
        </pc:sldMkLst>
      </pc:sldChg>
      <pc:sldChg chg="del">
        <pc:chgData name="Kelly Stokes" userId="3e5c5154-569e-4d81-aa91-4f91841cdfa9" providerId="ADAL" clId="{598BB50F-06D4-47C6-92BE-8B9FB01A519F}" dt="2022-07-19T09:50:20.855" v="991" actId="2696"/>
        <pc:sldMkLst>
          <pc:docMk/>
          <pc:sldMk cId="3156698822" sldId="1327"/>
        </pc:sldMkLst>
      </pc:sldChg>
      <pc:sldChg chg="del">
        <pc:chgData name="Kelly Stokes" userId="3e5c5154-569e-4d81-aa91-4f91841cdfa9" providerId="ADAL" clId="{598BB50F-06D4-47C6-92BE-8B9FB01A519F}" dt="2022-07-19T09:50:20.855" v="991" actId="2696"/>
        <pc:sldMkLst>
          <pc:docMk/>
          <pc:sldMk cId="3723936649" sldId="1328"/>
        </pc:sldMkLst>
      </pc:sldChg>
      <pc:sldChg chg="del">
        <pc:chgData name="Kelly Stokes" userId="3e5c5154-569e-4d81-aa91-4f91841cdfa9" providerId="ADAL" clId="{598BB50F-06D4-47C6-92BE-8B9FB01A519F}" dt="2022-07-19T09:50:20.855" v="991" actId="2696"/>
        <pc:sldMkLst>
          <pc:docMk/>
          <pc:sldMk cId="1843145159" sldId="1329"/>
        </pc:sldMkLst>
      </pc:sldChg>
      <pc:sldChg chg="del">
        <pc:chgData name="Kelly Stokes" userId="3e5c5154-569e-4d81-aa91-4f91841cdfa9" providerId="ADAL" clId="{598BB50F-06D4-47C6-92BE-8B9FB01A519F}" dt="2022-07-19T09:50:20.855" v="991" actId="2696"/>
        <pc:sldMkLst>
          <pc:docMk/>
          <pc:sldMk cId="2369539417" sldId="1330"/>
        </pc:sldMkLst>
      </pc:sldChg>
      <pc:sldChg chg="del">
        <pc:chgData name="Kelly Stokes" userId="3e5c5154-569e-4d81-aa91-4f91841cdfa9" providerId="ADAL" clId="{598BB50F-06D4-47C6-92BE-8B9FB01A519F}" dt="2022-07-19T09:50:20.855" v="991" actId="2696"/>
        <pc:sldMkLst>
          <pc:docMk/>
          <pc:sldMk cId="2565371322" sldId="1331"/>
        </pc:sldMkLst>
      </pc:sldChg>
      <pc:sldChg chg="del">
        <pc:chgData name="Kelly Stokes" userId="3e5c5154-569e-4d81-aa91-4f91841cdfa9" providerId="ADAL" clId="{598BB50F-06D4-47C6-92BE-8B9FB01A519F}" dt="2022-07-19T09:50:20.855" v="991" actId="2696"/>
        <pc:sldMkLst>
          <pc:docMk/>
          <pc:sldMk cId="1384305368" sldId="1332"/>
        </pc:sldMkLst>
      </pc:sldChg>
      <pc:sldChg chg="del">
        <pc:chgData name="Kelly Stokes" userId="3e5c5154-569e-4d81-aa91-4f91841cdfa9" providerId="ADAL" clId="{598BB50F-06D4-47C6-92BE-8B9FB01A519F}" dt="2022-07-19T09:50:20.855" v="991" actId="2696"/>
        <pc:sldMkLst>
          <pc:docMk/>
          <pc:sldMk cId="3802724700" sldId="1333"/>
        </pc:sldMkLst>
      </pc:sldChg>
      <pc:sldChg chg="del">
        <pc:chgData name="Kelly Stokes" userId="3e5c5154-569e-4d81-aa91-4f91841cdfa9" providerId="ADAL" clId="{598BB50F-06D4-47C6-92BE-8B9FB01A519F}" dt="2022-07-19T09:50:20.855" v="991" actId="2696"/>
        <pc:sldMkLst>
          <pc:docMk/>
          <pc:sldMk cId="3867571664" sldId="1334"/>
        </pc:sldMkLst>
      </pc:sldChg>
      <pc:sldChg chg="del">
        <pc:chgData name="Kelly Stokes" userId="3e5c5154-569e-4d81-aa91-4f91841cdfa9" providerId="ADAL" clId="{598BB50F-06D4-47C6-92BE-8B9FB01A519F}" dt="2022-07-19T09:50:20.855" v="991" actId="2696"/>
        <pc:sldMkLst>
          <pc:docMk/>
          <pc:sldMk cId="2548260183" sldId="1335"/>
        </pc:sldMkLst>
      </pc:sldChg>
      <pc:sldChg chg="del">
        <pc:chgData name="Kelly Stokes" userId="3e5c5154-569e-4d81-aa91-4f91841cdfa9" providerId="ADAL" clId="{598BB50F-06D4-47C6-92BE-8B9FB01A519F}" dt="2022-07-19T09:50:20.855" v="991" actId="2696"/>
        <pc:sldMkLst>
          <pc:docMk/>
          <pc:sldMk cId="286831562" sldId="1336"/>
        </pc:sldMkLst>
      </pc:sldChg>
      <pc:sldChg chg="del">
        <pc:chgData name="Kelly Stokes" userId="3e5c5154-569e-4d81-aa91-4f91841cdfa9" providerId="ADAL" clId="{598BB50F-06D4-47C6-92BE-8B9FB01A519F}" dt="2022-07-19T09:50:20.855" v="991" actId="2696"/>
        <pc:sldMkLst>
          <pc:docMk/>
          <pc:sldMk cId="2013962416" sldId="1337"/>
        </pc:sldMkLst>
      </pc:sldChg>
      <pc:sldChg chg="del">
        <pc:chgData name="Kelly Stokes" userId="3e5c5154-569e-4d81-aa91-4f91841cdfa9" providerId="ADAL" clId="{598BB50F-06D4-47C6-92BE-8B9FB01A519F}" dt="2022-07-19T09:50:20.855" v="991" actId="2696"/>
        <pc:sldMkLst>
          <pc:docMk/>
          <pc:sldMk cId="1655933081" sldId="1338"/>
        </pc:sldMkLst>
      </pc:sldChg>
      <pc:sldChg chg="del">
        <pc:chgData name="Kelly Stokes" userId="3e5c5154-569e-4d81-aa91-4f91841cdfa9" providerId="ADAL" clId="{598BB50F-06D4-47C6-92BE-8B9FB01A519F}" dt="2022-07-19T09:50:20.855" v="991" actId="2696"/>
        <pc:sldMkLst>
          <pc:docMk/>
          <pc:sldMk cId="424217899" sldId="1339"/>
        </pc:sldMkLst>
      </pc:sldChg>
      <pc:sldChg chg="del">
        <pc:chgData name="Kelly Stokes" userId="3e5c5154-569e-4d81-aa91-4f91841cdfa9" providerId="ADAL" clId="{598BB50F-06D4-47C6-92BE-8B9FB01A519F}" dt="2022-07-19T09:50:20.855" v="991" actId="2696"/>
        <pc:sldMkLst>
          <pc:docMk/>
          <pc:sldMk cId="2215543495" sldId="1340"/>
        </pc:sldMkLst>
      </pc:sldChg>
      <pc:sldChg chg="del">
        <pc:chgData name="Kelly Stokes" userId="3e5c5154-569e-4d81-aa91-4f91841cdfa9" providerId="ADAL" clId="{598BB50F-06D4-47C6-92BE-8B9FB01A519F}" dt="2022-07-19T09:50:20.855" v="991" actId="2696"/>
        <pc:sldMkLst>
          <pc:docMk/>
          <pc:sldMk cId="3907128217" sldId="1341"/>
        </pc:sldMkLst>
      </pc:sldChg>
      <pc:sldChg chg="del">
        <pc:chgData name="Kelly Stokes" userId="3e5c5154-569e-4d81-aa91-4f91841cdfa9" providerId="ADAL" clId="{598BB50F-06D4-47C6-92BE-8B9FB01A519F}" dt="2022-07-19T09:50:20.855" v="991" actId="2696"/>
        <pc:sldMkLst>
          <pc:docMk/>
          <pc:sldMk cId="3979500856" sldId="1342"/>
        </pc:sldMkLst>
      </pc:sldChg>
      <pc:sldChg chg="del">
        <pc:chgData name="Kelly Stokes" userId="3e5c5154-569e-4d81-aa91-4f91841cdfa9" providerId="ADAL" clId="{598BB50F-06D4-47C6-92BE-8B9FB01A519F}" dt="2022-07-19T09:50:20.855" v="991" actId="2696"/>
        <pc:sldMkLst>
          <pc:docMk/>
          <pc:sldMk cId="3030286352" sldId="1343"/>
        </pc:sldMkLst>
      </pc:sldChg>
      <pc:sldChg chg="del">
        <pc:chgData name="Kelly Stokes" userId="3e5c5154-569e-4d81-aa91-4f91841cdfa9" providerId="ADAL" clId="{598BB50F-06D4-47C6-92BE-8B9FB01A519F}" dt="2022-07-19T09:50:20.855" v="991" actId="2696"/>
        <pc:sldMkLst>
          <pc:docMk/>
          <pc:sldMk cId="4121663033" sldId="1344"/>
        </pc:sldMkLst>
      </pc:sldChg>
      <pc:sldChg chg="del">
        <pc:chgData name="Kelly Stokes" userId="3e5c5154-569e-4d81-aa91-4f91841cdfa9" providerId="ADAL" clId="{598BB50F-06D4-47C6-92BE-8B9FB01A519F}" dt="2022-07-19T09:50:20.855" v="991" actId="2696"/>
        <pc:sldMkLst>
          <pc:docMk/>
          <pc:sldMk cId="1817200270" sldId="1345"/>
        </pc:sldMkLst>
      </pc:sldChg>
      <pc:sldChg chg="del">
        <pc:chgData name="Kelly Stokes" userId="3e5c5154-569e-4d81-aa91-4f91841cdfa9" providerId="ADAL" clId="{598BB50F-06D4-47C6-92BE-8B9FB01A519F}" dt="2022-07-19T09:50:20.855" v="991" actId="2696"/>
        <pc:sldMkLst>
          <pc:docMk/>
          <pc:sldMk cId="1095303823" sldId="1346"/>
        </pc:sldMkLst>
      </pc:sldChg>
      <pc:sldChg chg="del">
        <pc:chgData name="Kelly Stokes" userId="3e5c5154-569e-4d81-aa91-4f91841cdfa9" providerId="ADAL" clId="{598BB50F-06D4-47C6-92BE-8B9FB01A519F}" dt="2022-07-19T09:50:20.855" v="991" actId="2696"/>
        <pc:sldMkLst>
          <pc:docMk/>
          <pc:sldMk cId="2781349049" sldId="1347"/>
        </pc:sldMkLst>
      </pc:sldChg>
      <pc:sldChg chg="del">
        <pc:chgData name="Kelly Stokes" userId="3e5c5154-569e-4d81-aa91-4f91841cdfa9" providerId="ADAL" clId="{598BB50F-06D4-47C6-92BE-8B9FB01A519F}" dt="2022-07-19T09:50:20.855" v="991" actId="2696"/>
        <pc:sldMkLst>
          <pc:docMk/>
          <pc:sldMk cId="3994406758" sldId="1348"/>
        </pc:sldMkLst>
      </pc:sldChg>
      <pc:sldChg chg="del">
        <pc:chgData name="Kelly Stokes" userId="3e5c5154-569e-4d81-aa91-4f91841cdfa9" providerId="ADAL" clId="{598BB50F-06D4-47C6-92BE-8B9FB01A519F}" dt="2022-07-19T09:50:20.855" v="991" actId="2696"/>
        <pc:sldMkLst>
          <pc:docMk/>
          <pc:sldMk cId="2349403553" sldId="1349"/>
        </pc:sldMkLst>
      </pc:sldChg>
      <pc:sldChg chg="del">
        <pc:chgData name="Kelly Stokes" userId="3e5c5154-569e-4d81-aa91-4f91841cdfa9" providerId="ADAL" clId="{598BB50F-06D4-47C6-92BE-8B9FB01A519F}" dt="2022-07-19T09:50:20.855" v="991" actId="2696"/>
        <pc:sldMkLst>
          <pc:docMk/>
          <pc:sldMk cId="2487407586" sldId="1350"/>
        </pc:sldMkLst>
      </pc:sldChg>
      <pc:sldChg chg="del">
        <pc:chgData name="Kelly Stokes" userId="3e5c5154-569e-4d81-aa91-4f91841cdfa9" providerId="ADAL" clId="{598BB50F-06D4-47C6-92BE-8B9FB01A519F}" dt="2022-07-19T09:50:20.855" v="991" actId="2696"/>
        <pc:sldMkLst>
          <pc:docMk/>
          <pc:sldMk cId="727963699" sldId="1351"/>
        </pc:sldMkLst>
      </pc:sldChg>
      <pc:sldChg chg="del">
        <pc:chgData name="Kelly Stokes" userId="3e5c5154-569e-4d81-aa91-4f91841cdfa9" providerId="ADAL" clId="{598BB50F-06D4-47C6-92BE-8B9FB01A519F}" dt="2022-07-19T09:50:20.855" v="991" actId="2696"/>
        <pc:sldMkLst>
          <pc:docMk/>
          <pc:sldMk cId="130066090" sldId="1352"/>
        </pc:sldMkLst>
      </pc:sldChg>
      <pc:sldChg chg="del">
        <pc:chgData name="Kelly Stokes" userId="3e5c5154-569e-4d81-aa91-4f91841cdfa9" providerId="ADAL" clId="{598BB50F-06D4-47C6-92BE-8B9FB01A519F}" dt="2022-07-19T09:50:20.855" v="991" actId="2696"/>
        <pc:sldMkLst>
          <pc:docMk/>
          <pc:sldMk cId="3039864232" sldId="1353"/>
        </pc:sldMkLst>
      </pc:sldChg>
      <pc:sldChg chg="del">
        <pc:chgData name="Kelly Stokes" userId="3e5c5154-569e-4d81-aa91-4f91841cdfa9" providerId="ADAL" clId="{598BB50F-06D4-47C6-92BE-8B9FB01A519F}" dt="2022-07-19T09:50:20.855" v="991" actId="2696"/>
        <pc:sldMkLst>
          <pc:docMk/>
          <pc:sldMk cId="3562685557" sldId="1354"/>
        </pc:sldMkLst>
      </pc:sldChg>
      <pc:sldChg chg="del">
        <pc:chgData name="Kelly Stokes" userId="3e5c5154-569e-4d81-aa91-4f91841cdfa9" providerId="ADAL" clId="{598BB50F-06D4-47C6-92BE-8B9FB01A519F}" dt="2022-07-19T09:50:20.855" v="991" actId="2696"/>
        <pc:sldMkLst>
          <pc:docMk/>
          <pc:sldMk cId="2399725354" sldId="1355"/>
        </pc:sldMkLst>
      </pc:sldChg>
      <pc:sldChg chg="del">
        <pc:chgData name="Kelly Stokes" userId="3e5c5154-569e-4d81-aa91-4f91841cdfa9" providerId="ADAL" clId="{598BB50F-06D4-47C6-92BE-8B9FB01A519F}" dt="2022-07-19T09:50:20.855" v="991" actId="2696"/>
        <pc:sldMkLst>
          <pc:docMk/>
          <pc:sldMk cId="1273632164" sldId="1356"/>
        </pc:sldMkLst>
      </pc:sldChg>
      <pc:sldChg chg="del">
        <pc:chgData name="Kelly Stokes" userId="3e5c5154-569e-4d81-aa91-4f91841cdfa9" providerId="ADAL" clId="{598BB50F-06D4-47C6-92BE-8B9FB01A519F}" dt="2022-07-19T09:50:20.855" v="991" actId="2696"/>
        <pc:sldMkLst>
          <pc:docMk/>
          <pc:sldMk cId="3712153508" sldId="1357"/>
        </pc:sldMkLst>
      </pc:sldChg>
      <pc:sldChg chg="del">
        <pc:chgData name="Kelly Stokes" userId="3e5c5154-569e-4d81-aa91-4f91841cdfa9" providerId="ADAL" clId="{598BB50F-06D4-47C6-92BE-8B9FB01A519F}" dt="2022-07-19T09:50:20.855" v="991" actId="2696"/>
        <pc:sldMkLst>
          <pc:docMk/>
          <pc:sldMk cId="3851239025" sldId="1358"/>
        </pc:sldMkLst>
      </pc:sldChg>
      <pc:sldChg chg="del">
        <pc:chgData name="Kelly Stokes" userId="3e5c5154-569e-4d81-aa91-4f91841cdfa9" providerId="ADAL" clId="{598BB50F-06D4-47C6-92BE-8B9FB01A519F}" dt="2022-07-19T09:50:20.855" v="991" actId="2696"/>
        <pc:sldMkLst>
          <pc:docMk/>
          <pc:sldMk cId="3092969676" sldId="1359"/>
        </pc:sldMkLst>
      </pc:sldChg>
      <pc:sldChg chg="del">
        <pc:chgData name="Kelly Stokes" userId="3e5c5154-569e-4d81-aa91-4f91841cdfa9" providerId="ADAL" clId="{598BB50F-06D4-47C6-92BE-8B9FB01A519F}" dt="2022-07-19T09:50:20.855" v="991" actId="2696"/>
        <pc:sldMkLst>
          <pc:docMk/>
          <pc:sldMk cId="3487406120" sldId="1360"/>
        </pc:sldMkLst>
      </pc:sldChg>
      <pc:sldChg chg="del">
        <pc:chgData name="Kelly Stokes" userId="3e5c5154-569e-4d81-aa91-4f91841cdfa9" providerId="ADAL" clId="{598BB50F-06D4-47C6-92BE-8B9FB01A519F}" dt="2022-07-19T09:50:20.855" v="991" actId="2696"/>
        <pc:sldMkLst>
          <pc:docMk/>
          <pc:sldMk cId="796715878" sldId="1361"/>
        </pc:sldMkLst>
      </pc:sldChg>
      <pc:sldChg chg="del">
        <pc:chgData name="Kelly Stokes" userId="3e5c5154-569e-4d81-aa91-4f91841cdfa9" providerId="ADAL" clId="{598BB50F-06D4-47C6-92BE-8B9FB01A519F}" dt="2022-07-19T09:50:20.855" v="991" actId="2696"/>
        <pc:sldMkLst>
          <pc:docMk/>
          <pc:sldMk cId="1686522668" sldId="1366"/>
        </pc:sldMkLst>
      </pc:sldChg>
      <pc:sldChg chg="del">
        <pc:chgData name="Kelly Stokes" userId="3e5c5154-569e-4d81-aa91-4f91841cdfa9" providerId="ADAL" clId="{598BB50F-06D4-47C6-92BE-8B9FB01A519F}" dt="2022-07-19T09:50:20.855" v="991" actId="2696"/>
        <pc:sldMkLst>
          <pc:docMk/>
          <pc:sldMk cId="1537094735" sldId="1367"/>
        </pc:sldMkLst>
      </pc:sldChg>
      <pc:sldChg chg="del">
        <pc:chgData name="Kelly Stokes" userId="3e5c5154-569e-4d81-aa91-4f91841cdfa9" providerId="ADAL" clId="{598BB50F-06D4-47C6-92BE-8B9FB01A519F}" dt="2022-07-19T09:50:20.855" v="991" actId="2696"/>
        <pc:sldMkLst>
          <pc:docMk/>
          <pc:sldMk cId="276139272" sldId="1368"/>
        </pc:sldMkLst>
      </pc:sldChg>
      <pc:sldChg chg="del">
        <pc:chgData name="Kelly Stokes" userId="3e5c5154-569e-4d81-aa91-4f91841cdfa9" providerId="ADAL" clId="{598BB50F-06D4-47C6-92BE-8B9FB01A519F}" dt="2022-07-19T09:50:20.855" v="991" actId="2696"/>
        <pc:sldMkLst>
          <pc:docMk/>
          <pc:sldMk cId="829767305" sldId="1369"/>
        </pc:sldMkLst>
      </pc:sldChg>
      <pc:sldChg chg="del">
        <pc:chgData name="Kelly Stokes" userId="3e5c5154-569e-4d81-aa91-4f91841cdfa9" providerId="ADAL" clId="{598BB50F-06D4-47C6-92BE-8B9FB01A519F}" dt="2022-07-19T09:50:20.855" v="991" actId="2696"/>
        <pc:sldMkLst>
          <pc:docMk/>
          <pc:sldMk cId="3000029190" sldId="1370"/>
        </pc:sldMkLst>
      </pc:sldChg>
      <pc:sldChg chg="del">
        <pc:chgData name="Kelly Stokes" userId="3e5c5154-569e-4d81-aa91-4f91841cdfa9" providerId="ADAL" clId="{598BB50F-06D4-47C6-92BE-8B9FB01A519F}" dt="2022-07-19T09:50:20.855" v="991" actId="2696"/>
        <pc:sldMkLst>
          <pc:docMk/>
          <pc:sldMk cId="3204755227" sldId="1371"/>
        </pc:sldMkLst>
      </pc:sldChg>
      <pc:sldChg chg="del">
        <pc:chgData name="Kelly Stokes" userId="3e5c5154-569e-4d81-aa91-4f91841cdfa9" providerId="ADAL" clId="{598BB50F-06D4-47C6-92BE-8B9FB01A519F}" dt="2022-07-19T09:50:20.855" v="991" actId="2696"/>
        <pc:sldMkLst>
          <pc:docMk/>
          <pc:sldMk cId="1236893736" sldId="1372"/>
        </pc:sldMkLst>
      </pc:sldChg>
      <pc:sldChg chg="del">
        <pc:chgData name="Kelly Stokes" userId="3e5c5154-569e-4d81-aa91-4f91841cdfa9" providerId="ADAL" clId="{598BB50F-06D4-47C6-92BE-8B9FB01A519F}" dt="2022-07-19T09:50:20.855" v="991" actId="2696"/>
        <pc:sldMkLst>
          <pc:docMk/>
          <pc:sldMk cId="2302205609" sldId="1373"/>
        </pc:sldMkLst>
      </pc:sldChg>
      <pc:sldChg chg="del">
        <pc:chgData name="Kelly Stokes" userId="3e5c5154-569e-4d81-aa91-4f91841cdfa9" providerId="ADAL" clId="{598BB50F-06D4-47C6-92BE-8B9FB01A519F}" dt="2022-07-19T09:50:20.855" v="991" actId="2696"/>
        <pc:sldMkLst>
          <pc:docMk/>
          <pc:sldMk cId="727949120" sldId="1374"/>
        </pc:sldMkLst>
      </pc:sldChg>
      <pc:sldChg chg="del">
        <pc:chgData name="Kelly Stokes" userId="3e5c5154-569e-4d81-aa91-4f91841cdfa9" providerId="ADAL" clId="{598BB50F-06D4-47C6-92BE-8B9FB01A519F}" dt="2022-07-19T09:50:20.855" v="991" actId="2696"/>
        <pc:sldMkLst>
          <pc:docMk/>
          <pc:sldMk cId="1840714544" sldId="1375"/>
        </pc:sldMkLst>
      </pc:sldChg>
      <pc:sldChg chg="del">
        <pc:chgData name="Kelly Stokes" userId="3e5c5154-569e-4d81-aa91-4f91841cdfa9" providerId="ADAL" clId="{598BB50F-06D4-47C6-92BE-8B9FB01A519F}" dt="2022-07-19T09:50:20.855" v="991" actId="2696"/>
        <pc:sldMkLst>
          <pc:docMk/>
          <pc:sldMk cId="283549100" sldId="1376"/>
        </pc:sldMkLst>
      </pc:sldChg>
      <pc:sldChg chg="del">
        <pc:chgData name="Kelly Stokes" userId="3e5c5154-569e-4d81-aa91-4f91841cdfa9" providerId="ADAL" clId="{598BB50F-06D4-47C6-92BE-8B9FB01A519F}" dt="2022-07-19T09:50:20.855" v="991" actId="2696"/>
        <pc:sldMkLst>
          <pc:docMk/>
          <pc:sldMk cId="1154524160" sldId="1377"/>
        </pc:sldMkLst>
      </pc:sldChg>
      <pc:sldChg chg="del">
        <pc:chgData name="Kelly Stokes" userId="3e5c5154-569e-4d81-aa91-4f91841cdfa9" providerId="ADAL" clId="{598BB50F-06D4-47C6-92BE-8B9FB01A519F}" dt="2022-07-19T09:50:20.855" v="991" actId="2696"/>
        <pc:sldMkLst>
          <pc:docMk/>
          <pc:sldMk cId="1175462748" sldId="1378"/>
        </pc:sldMkLst>
      </pc:sldChg>
      <pc:sldChg chg="del">
        <pc:chgData name="Kelly Stokes" userId="3e5c5154-569e-4d81-aa91-4f91841cdfa9" providerId="ADAL" clId="{598BB50F-06D4-47C6-92BE-8B9FB01A519F}" dt="2022-07-19T09:50:20.855" v="991" actId="2696"/>
        <pc:sldMkLst>
          <pc:docMk/>
          <pc:sldMk cId="3249734879" sldId="1380"/>
        </pc:sldMkLst>
      </pc:sldChg>
      <pc:sldChg chg="del">
        <pc:chgData name="Kelly Stokes" userId="3e5c5154-569e-4d81-aa91-4f91841cdfa9" providerId="ADAL" clId="{598BB50F-06D4-47C6-92BE-8B9FB01A519F}" dt="2022-07-19T09:50:20.855" v="991" actId="2696"/>
        <pc:sldMkLst>
          <pc:docMk/>
          <pc:sldMk cId="263168920" sldId="1381"/>
        </pc:sldMkLst>
      </pc:sldChg>
      <pc:sldChg chg="del">
        <pc:chgData name="Kelly Stokes" userId="3e5c5154-569e-4d81-aa91-4f91841cdfa9" providerId="ADAL" clId="{598BB50F-06D4-47C6-92BE-8B9FB01A519F}" dt="2022-07-19T09:50:20.855" v="991" actId="2696"/>
        <pc:sldMkLst>
          <pc:docMk/>
          <pc:sldMk cId="916737617" sldId="1383"/>
        </pc:sldMkLst>
      </pc:sldChg>
      <pc:sldChg chg="del">
        <pc:chgData name="Kelly Stokes" userId="3e5c5154-569e-4d81-aa91-4f91841cdfa9" providerId="ADAL" clId="{598BB50F-06D4-47C6-92BE-8B9FB01A519F}" dt="2022-07-19T09:50:20.855" v="991" actId="2696"/>
        <pc:sldMkLst>
          <pc:docMk/>
          <pc:sldMk cId="62009303" sldId="1384"/>
        </pc:sldMkLst>
      </pc:sldChg>
      <pc:sldChg chg="del">
        <pc:chgData name="Kelly Stokes" userId="3e5c5154-569e-4d81-aa91-4f91841cdfa9" providerId="ADAL" clId="{598BB50F-06D4-47C6-92BE-8B9FB01A519F}" dt="2022-07-19T09:50:20.855" v="991" actId="2696"/>
        <pc:sldMkLst>
          <pc:docMk/>
          <pc:sldMk cId="2148207921" sldId="1386"/>
        </pc:sldMkLst>
      </pc:sldChg>
      <pc:sldChg chg="del">
        <pc:chgData name="Kelly Stokes" userId="3e5c5154-569e-4d81-aa91-4f91841cdfa9" providerId="ADAL" clId="{598BB50F-06D4-47C6-92BE-8B9FB01A519F}" dt="2022-07-19T09:50:20.855" v="991" actId="2696"/>
        <pc:sldMkLst>
          <pc:docMk/>
          <pc:sldMk cId="2368438573" sldId="1389"/>
        </pc:sldMkLst>
      </pc:sldChg>
      <pc:sldChg chg="del">
        <pc:chgData name="Kelly Stokes" userId="3e5c5154-569e-4d81-aa91-4f91841cdfa9" providerId="ADAL" clId="{598BB50F-06D4-47C6-92BE-8B9FB01A519F}" dt="2022-07-19T09:50:20.855" v="991" actId="2696"/>
        <pc:sldMkLst>
          <pc:docMk/>
          <pc:sldMk cId="2889960506" sldId="1392"/>
        </pc:sldMkLst>
      </pc:sldChg>
      <pc:sldChg chg="del">
        <pc:chgData name="Kelly Stokes" userId="3e5c5154-569e-4d81-aa91-4f91841cdfa9" providerId="ADAL" clId="{598BB50F-06D4-47C6-92BE-8B9FB01A519F}" dt="2022-07-19T09:50:20.855" v="991" actId="2696"/>
        <pc:sldMkLst>
          <pc:docMk/>
          <pc:sldMk cId="3240176626" sldId="1395"/>
        </pc:sldMkLst>
      </pc:sldChg>
      <pc:sldChg chg="del">
        <pc:chgData name="Kelly Stokes" userId="3e5c5154-569e-4d81-aa91-4f91841cdfa9" providerId="ADAL" clId="{598BB50F-06D4-47C6-92BE-8B9FB01A519F}" dt="2022-07-19T09:50:20.855" v="991" actId="2696"/>
        <pc:sldMkLst>
          <pc:docMk/>
          <pc:sldMk cId="2349347234" sldId="1396"/>
        </pc:sldMkLst>
      </pc:sldChg>
      <pc:sldChg chg="del">
        <pc:chgData name="Kelly Stokes" userId="3e5c5154-569e-4d81-aa91-4f91841cdfa9" providerId="ADAL" clId="{598BB50F-06D4-47C6-92BE-8B9FB01A519F}" dt="2022-07-19T09:50:20.855" v="991" actId="2696"/>
        <pc:sldMkLst>
          <pc:docMk/>
          <pc:sldMk cId="2294661496" sldId="1397"/>
        </pc:sldMkLst>
      </pc:sldChg>
      <pc:sldChg chg="del">
        <pc:chgData name="Kelly Stokes" userId="3e5c5154-569e-4d81-aa91-4f91841cdfa9" providerId="ADAL" clId="{598BB50F-06D4-47C6-92BE-8B9FB01A519F}" dt="2022-07-19T09:50:20.855" v="991" actId="2696"/>
        <pc:sldMkLst>
          <pc:docMk/>
          <pc:sldMk cId="1366202171" sldId="1398"/>
        </pc:sldMkLst>
      </pc:sldChg>
      <pc:sldChg chg="del">
        <pc:chgData name="Kelly Stokes" userId="3e5c5154-569e-4d81-aa91-4f91841cdfa9" providerId="ADAL" clId="{598BB50F-06D4-47C6-92BE-8B9FB01A519F}" dt="2022-07-19T09:50:20.855" v="991" actId="2696"/>
        <pc:sldMkLst>
          <pc:docMk/>
          <pc:sldMk cId="4270417781" sldId="1399"/>
        </pc:sldMkLst>
      </pc:sldChg>
      <pc:sldChg chg="del">
        <pc:chgData name="Kelly Stokes" userId="3e5c5154-569e-4d81-aa91-4f91841cdfa9" providerId="ADAL" clId="{598BB50F-06D4-47C6-92BE-8B9FB01A519F}" dt="2022-07-19T09:50:20.855" v="991" actId="2696"/>
        <pc:sldMkLst>
          <pc:docMk/>
          <pc:sldMk cId="2411989021" sldId="1400"/>
        </pc:sldMkLst>
      </pc:sldChg>
      <pc:sldChg chg="del">
        <pc:chgData name="Kelly Stokes" userId="3e5c5154-569e-4d81-aa91-4f91841cdfa9" providerId="ADAL" clId="{598BB50F-06D4-47C6-92BE-8B9FB01A519F}" dt="2022-07-19T09:50:20.855" v="991" actId="2696"/>
        <pc:sldMkLst>
          <pc:docMk/>
          <pc:sldMk cId="1491920570" sldId="1401"/>
        </pc:sldMkLst>
      </pc:sldChg>
      <pc:sldChg chg="del">
        <pc:chgData name="Kelly Stokes" userId="3e5c5154-569e-4d81-aa91-4f91841cdfa9" providerId="ADAL" clId="{598BB50F-06D4-47C6-92BE-8B9FB01A519F}" dt="2022-07-19T09:50:20.855" v="991" actId="2696"/>
        <pc:sldMkLst>
          <pc:docMk/>
          <pc:sldMk cId="796259603" sldId="1402"/>
        </pc:sldMkLst>
      </pc:sldChg>
      <pc:sldChg chg="del">
        <pc:chgData name="Kelly Stokes" userId="3e5c5154-569e-4d81-aa91-4f91841cdfa9" providerId="ADAL" clId="{598BB50F-06D4-47C6-92BE-8B9FB01A519F}" dt="2022-07-19T09:50:20.855" v="991" actId="2696"/>
        <pc:sldMkLst>
          <pc:docMk/>
          <pc:sldMk cId="3061177889" sldId="1403"/>
        </pc:sldMkLst>
      </pc:sldChg>
      <pc:sldChg chg="del">
        <pc:chgData name="Kelly Stokes" userId="3e5c5154-569e-4d81-aa91-4f91841cdfa9" providerId="ADAL" clId="{598BB50F-06D4-47C6-92BE-8B9FB01A519F}" dt="2022-07-19T09:50:20.855" v="991" actId="2696"/>
        <pc:sldMkLst>
          <pc:docMk/>
          <pc:sldMk cId="3799309731" sldId="1404"/>
        </pc:sldMkLst>
      </pc:sldChg>
      <pc:sldChg chg="del">
        <pc:chgData name="Kelly Stokes" userId="3e5c5154-569e-4d81-aa91-4f91841cdfa9" providerId="ADAL" clId="{598BB50F-06D4-47C6-92BE-8B9FB01A519F}" dt="2022-07-19T09:50:20.855" v="991" actId="2696"/>
        <pc:sldMkLst>
          <pc:docMk/>
          <pc:sldMk cId="2743527596" sldId="1405"/>
        </pc:sldMkLst>
      </pc:sldChg>
      <pc:sldChg chg="del">
        <pc:chgData name="Kelly Stokes" userId="3e5c5154-569e-4d81-aa91-4f91841cdfa9" providerId="ADAL" clId="{598BB50F-06D4-47C6-92BE-8B9FB01A519F}" dt="2022-07-19T09:50:20.855" v="991" actId="2696"/>
        <pc:sldMkLst>
          <pc:docMk/>
          <pc:sldMk cId="2473580005" sldId="1406"/>
        </pc:sldMkLst>
      </pc:sldChg>
      <pc:sldChg chg="del">
        <pc:chgData name="Kelly Stokes" userId="3e5c5154-569e-4d81-aa91-4f91841cdfa9" providerId="ADAL" clId="{598BB50F-06D4-47C6-92BE-8B9FB01A519F}" dt="2022-07-19T09:50:20.855" v="991" actId="2696"/>
        <pc:sldMkLst>
          <pc:docMk/>
          <pc:sldMk cId="723497610" sldId="1407"/>
        </pc:sldMkLst>
      </pc:sldChg>
      <pc:sldChg chg="del">
        <pc:chgData name="Kelly Stokes" userId="3e5c5154-569e-4d81-aa91-4f91841cdfa9" providerId="ADAL" clId="{598BB50F-06D4-47C6-92BE-8B9FB01A519F}" dt="2022-07-19T09:50:20.855" v="991" actId="2696"/>
        <pc:sldMkLst>
          <pc:docMk/>
          <pc:sldMk cId="419622582" sldId="1408"/>
        </pc:sldMkLst>
      </pc:sldChg>
      <pc:sldChg chg="del">
        <pc:chgData name="Kelly Stokes" userId="3e5c5154-569e-4d81-aa91-4f91841cdfa9" providerId="ADAL" clId="{598BB50F-06D4-47C6-92BE-8B9FB01A519F}" dt="2022-07-19T09:50:20.855" v="991" actId="2696"/>
        <pc:sldMkLst>
          <pc:docMk/>
          <pc:sldMk cId="3524709931" sldId="1409"/>
        </pc:sldMkLst>
      </pc:sldChg>
      <pc:sldChg chg="del">
        <pc:chgData name="Kelly Stokes" userId="3e5c5154-569e-4d81-aa91-4f91841cdfa9" providerId="ADAL" clId="{598BB50F-06D4-47C6-92BE-8B9FB01A519F}" dt="2022-07-19T09:50:20.855" v="991" actId="2696"/>
        <pc:sldMkLst>
          <pc:docMk/>
          <pc:sldMk cId="1578085708" sldId="1410"/>
        </pc:sldMkLst>
      </pc:sldChg>
      <pc:sldChg chg="del">
        <pc:chgData name="Kelly Stokes" userId="3e5c5154-569e-4d81-aa91-4f91841cdfa9" providerId="ADAL" clId="{598BB50F-06D4-47C6-92BE-8B9FB01A519F}" dt="2022-07-19T09:50:20.855" v="991" actId="2696"/>
        <pc:sldMkLst>
          <pc:docMk/>
          <pc:sldMk cId="3957372305" sldId="1411"/>
        </pc:sldMkLst>
      </pc:sldChg>
      <pc:sldChg chg="del">
        <pc:chgData name="Kelly Stokes" userId="3e5c5154-569e-4d81-aa91-4f91841cdfa9" providerId="ADAL" clId="{598BB50F-06D4-47C6-92BE-8B9FB01A519F}" dt="2022-07-19T09:50:20.855" v="991" actId="2696"/>
        <pc:sldMkLst>
          <pc:docMk/>
          <pc:sldMk cId="624065802" sldId="1412"/>
        </pc:sldMkLst>
      </pc:sldChg>
      <pc:sldChg chg="del">
        <pc:chgData name="Kelly Stokes" userId="3e5c5154-569e-4d81-aa91-4f91841cdfa9" providerId="ADAL" clId="{598BB50F-06D4-47C6-92BE-8B9FB01A519F}" dt="2022-07-19T09:50:20.855" v="991" actId="2696"/>
        <pc:sldMkLst>
          <pc:docMk/>
          <pc:sldMk cId="935875027" sldId="1413"/>
        </pc:sldMkLst>
      </pc:sldChg>
      <pc:sldChg chg="del">
        <pc:chgData name="Kelly Stokes" userId="3e5c5154-569e-4d81-aa91-4f91841cdfa9" providerId="ADAL" clId="{598BB50F-06D4-47C6-92BE-8B9FB01A519F}" dt="2022-07-19T09:50:20.855" v="991" actId="2696"/>
        <pc:sldMkLst>
          <pc:docMk/>
          <pc:sldMk cId="1478655198" sldId="1414"/>
        </pc:sldMkLst>
      </pc:sldChg>
      <pc:sldChg chg="del">
        <pc:chgData name="Kelly Stokes" userId="3e5c5154-569e-4d81-aa91-4f91841cdfa9" providerId="ADAL" clId="{598BB50F-06D4-47C6-92BE-8B9FB01A519F}" dt="2022-07-19T09:50:20.855" v="991" actId="2696"/>
        <pc:sldMkLst>
          <pc:docMk/>
          <pc:sldMk cId="2601845929" sldId="1415"/>
        </pc:sldMkLst>
      </pc:sldChg>
      <pc:sldChg chg="del">
        <pc:chgData name="Kelly Stokes" userId="3e5c5154-569e-4d81-aa91-4f91841cdfa9" providerId="ADAL" clId="{598BB50F-06D4-47C6-92BE-8B9FB01A519F}" dt="2022-07-19T09:50:20.855" v="991" actId="2696"/>
        <pc:sldMkLst>
          <pc:docMk/>
          <pc:sldMk cId="1604221567" sldId="1416"/>
        </pc:sldMkLst>
      </pc:sldChg>
      <pc:sldChg chg="del">
        <pc:chgData name="Kelly Stokes" userId="3e5c5154-569e-4d81-aa91-4f91841cdfa9" providerId="ADAL" clId="{598BB50F-06D4-47C6-92BE-8B9FB01A519F}" dt="2022-07-19T09:50:20.855" v="991" actId="2696"/>
        <pc:sldMkLst>
          <pc:docMk/>
          <pc:sldMk cId="368491624" sldId="1418"/>
        </pc:sldMkLst>
      </pc:sldChg>
      <pc:sldChg chg="del">
        <pc:chgData name="Kelly Stokes" userId="3e5c5154-569e-4d81-aa91-4f91841cdfa9" providerId="ADAL" clId="{598BB50F-06D4-47C6-92BE-8B9FB01A519F}" dt="2022-07-19T09:50:20.855" v="991" actId="2696"/>
        <pc:sldMkLst>
          <pc:docMk/>
          <pc:sldMk cId="1573643601" sldId="1419"/>
        </pc:sldMkLst>
      </pc:sldChg>
      <pc:sldChg chg="del">
        <pc:chgData name="Kelly Stokes" userId="3e5c5154-569e-4d81-aa91-4f91841cdfa9" providerId="ADAL" clId="{598BB50F-06D4-47C6-92BE-8B9FB01A519F}" dt="2022-07-19T09:50:20.855" v="991" actId="2696"/>
        <pc:sldMkLst>
          <pc:docMk/>
          <pc:sldMk cId="3276622919" sldId="1420"/>
        </pc:sldMkLst>
      </pc:sldChg>
      <pc:sldChg chg="del">
        <pc:chgData name="Kelly Stokes" userId="3e5c5154-569e-4d81-aa91-4f91841cdfa9" providerId="ADAL" clId="{598BB50F-06D4-47C6-92BE-8B9FB01A519F}" dt="2022-07-19T09:50:20.855" v="991" actId="2696"/>
        <pc:sldMkLst>
          <pc:docMk/>
          <pc:sldMk cId="40818312" sldId="1421"/>
        </pc:sldMkLst>
      </pc:sldChg>
      <pc:sldChg chg="del">
        <pc:chgData name="Kelly Stokes" userId="3e5c5154-569e-4d81-aa91-4f91841cdfa9" providerId="ADAL" clId="{598BB50F-06D4-47C6-92BE-8B9FB01A519F}" dt="2022-07-19T09:50:20.855" v="991" actId="2696"/>
        <pc:sldMkLst>
          <pc:docMk/>
          <pc:sldMk cId="696676793" sldId="1422"/>
        </pc:sldMkLst>
      </pc:sldChg>
      <pc:sldChg chg="del">
        <pc:chgData name="Kelly Stokes" userId="3e5c5154-569e-4d81-aa91-4f91841cdfa9" providerId="ADAL" clId="{598BB50F-06D4-47C6-92BE-8B9FB01A519F}" dt="2022-07-19T09:50:20.855" v="991" actId="2696"/>
        <pc:sldMkLst>
          <pc:docMk/>
          <pc:sldMk cId="3668536264" sldId="1423"/>
        </pc:sldMkLst>
      </pc:sldChg>
      <pc:sldChg chg="del">
        <pc:chgData name="Kelly Stokes" userId="3e5c5154-569e-4d81-aa91-4f91841cdfa9" providerId="ADAL" clId="{598BB50F-06D4-47C6-92BE-8B9FB01A519F}" dt="2022-07-19T09:50:20.855" v="991" actId="2696"/>
        <pc:sldMkLst>
          <pc:docMk/>
          <pc:sldMk cId="2048927204" sldId="1424"/>
        </pc:sldMkLst>
      </pc:sldChg>
      <pc:sldChg chg="del">
        <pc:chgData name="Kelly Stokes" userId="3e5c5154-569e-4d81-aa91-4f91841cdfa9" providerId="ADAL" clId="{598BB50F-06D4-47C6-92BE-8B9FB01A519F}" dt="2022-07-19T09:50:20.855" v="991" actId="2696"/>
        <pc:sldMkLst>
          <pc:docMk/>
          <pc:sldMk cId="1139933750" sldId="1425"/>
        </pc:sldMkLst>
      </pc:sldChg>
      <pc:sldChg chg="del">
        <pc:chgData name="Kelly Stokes" userId="3e5c5154-569e-4d81-aa91-4f91841cdfa9" providerId="ADAL" clId="{598BB50F-06D4-47C6-92BE-8B9FB01A519F}" dt="2022-07-19T09:50:20.855" v="991" actId="2696"/>
        <pc:sldMkLst>
          <pc:docMk/>
          <pc:sldMk cId="320073322" sldId="1426"/>
        </pc:sldMkLst>
      </pc:sldChg>
      <pc:sldChg chg="del">
        <pc:chgData name="Kelly Stokes" userId="3e5c5154-569e-4d81-aa91-4f91841cdfa9" providerId="ADAL" clId="{598BB50F-06D4-47C6-92BE-8B9FB01A519F}" dt="2022-07-19T09:50:20.855" v="991" actId="2696"/>
        <pc:sldMkLst>
          <pc:docMk/>
          <pc:sldMk cId="3546362062" sldId="1427"/>
        </pc:sldMkLst>
      </pc:sldChg>
      <pc:sldChg chg="del">
        <pc:chgData name="Kelly Stokes" userId="3e5c5154-569e-4d81-aa91-4f91841cdfa9" providerId="ADAL" clId="{598BB50F-06D4-47C6-92BE-8B9FB01A519F}" dt="2022-07-19T09:50:20.855" v="991" actId="2696"/>
        <pc:sldMkLst>
          <pc:docMk/>
          <pc:sldMk cId="3788467197" sldId="1428"/>
        </pc:sldMkLst>
      </pc:sldChg>
      <pc:sldChg chg="del">
        <pc:chgData name="Kelly Stokes" userId="3e5c5154-569e-4d81-aa91-4f91841cdfa9" providerId="ADAL" clId="{598BB50F-06D4-47C6-92BE-8B9FB01A519F}" dt="2022-07-19T09:50:20.855" v="991" actId="2696"/>
        <pc:sldMkLst>
          <pc:docMk/>
          <pc:sldMk cId="2173460971" sldId="1429"/>
        </pc:sldMkLst>
      </pc:sldChg>
      <pc:sldChg chg="del">
        <pc:chgData name="Kelly Stokes" userId="3e5c5154-569e-4d81-aa91-4f91841cdfa9" providerId="ADAL" clId="{598BB50F-06D4-47C6-92BE-8B9FB01A519F}" dt="2022-07-19T09:50:20.855" v="991" actId="2696"/>
        <pc:sldMkLst>
          <pc:docMk/>
          <pc:sldMk cId="2238312656" sldId="1430"/>
        </pc:sldMkLst>
      </pc:sldChg>
      <pc:sldChg chg="del">
        <pc:chgData name="Kelly Stokes" userId="3e5c5154-569e-4d81-aa91-4f91841cdfa9" providerId="ADAL" clId="{598BB50F-06D4-47C6-92BE-8B9FB01A519F}" dt="2022-07-19T09:50:20.855" v="991" actId="2696"/>
        <pc:sldMkLst>
          <pc:docMk/>
          <pc:sldMk cId="153409918" sldId="1431"/>
        </pc:sldMkLst>
      </pc:sldChg>
      <pc:sldChg chg="del">
        <pc:chgData name="Kelly Stokes" userId="3e5c5154-569e-4d81-aa91-4f91841cdfa9" providerId="ADAL" clId="{598BB50F-06D4-47C6-92BE-8B9FB01A519F}" dt="2022-07-19T09:50:20.855" v="991" actId="2696"/>
        <pc:sldMkLst>
          <pc:docMk/>
          <pc:sldMk cId="2748130992" sldId="1432"/>
        </pc:sldMkLst>
      </pc:sldChg>
      <pc:sldChg chg="del">
        <pc:chgData name="Kelly Stokes" userId="3e5c5154-569e-4d81-aa91-4f91841cdfa9" providerId="ADAL" clId="{598BB50F-06D4-47C6-92BE-8B9FB01A519F}" dt="2022-07-19T09:50:20.855" v="991" actId="2696"/>
        <pc:sldMkLst>
          <pc:docMk/>
          <pc:sldMk cId="515854119" sldId="1433"/>
        </pc:sldMkLst>
      </pc:sldChg>
      <pc:sldChg chg="del">
        <pc:chgData name="Kelly Stokes" userId="3e5c5154-569e-4d81-aa91-4f91841cdfa9" providerId="ADAL" clId="{598BB50F-06D4-47C6-92BE-8B9FB01A519F}" dt="2022-07-19T09:50:20.855" v="991" actId="2696"/>
        <pc:sldMkLst>
          <pc:docMk/>
          <pc:sldMk cId="3906789225" sldId="1434"/>
        </pc:sldMkLst>
      </pc:sldChg>
      <pc:sldChg chg="del">
        <pc:chgData name="Kelly Stokes" userId="3e5c5154-569e-4d81-aa91-4f91841cdfa9" providerId="ADAL" clId="{598BB50F-06D4-47C6-92BE-8B9FB01A519F}" dt="2022-07-19T09:50:20.855" v="991" actId="2696"/>
        <pc:sldMkLst>
          <pc:docMk/>
          <pc:sldMk cId="992353040" sldId="1435"/>
        </pc:sldMkLst>
      </pc:sldChg>
      <pc:sldChg chg="del">
        <pc:chgData name="Kelly Stokes" userId="3e5c5154-569e-4d81-aa91-4f91841cdfa9" providerId="ADAL" clId="{598BB50F-06D4-47C6-92BE-8B9FB01A519F}" dt="2022-07-19T09:50:20.855" v="991" actId="2696"/>
        <pc:sldMkLst>
          <pc:docMk/>
          <pc:sldMk cId="955352299" sldId="1436"/>
        </pc:sldMkLst>
      </pc:sldChg>
      <pc:sldChg chg="del">
        <pc:chgData name="Kelly Stokes" userId="3e5c5154-569e-4d81-aa91-4f91841cdfa9" providerId="ADAL" clId="{598BB50F-06D4-47C6-92BE-8B9FB01A519F}" dt="2022-07-19T09:50:20.855" v="991" actId="2696"/>
        <pc:sldMkLst>
          <pc:docMk/>
          <pc:sldMk cId="1047508565" sldId="1437"/>
        </pc:sldMkLst>
      </pc:sldChg>
      <pc:sldChg chg="del">
        <pc:chgData name="Kelly Stokes" userId="3e5c5154-569e-4d81-aa91-4f91841cdfa9" providerId="ADAL" clId="{598BB50F-06D4-47C6-92BE-8B9FB01A519F}" dt="2022-07-19T09:50:20.855" v="991" actId="2696"/>
        <pc:sldMkLst>
          <pc:docMk/>
          <pc:sldMk cId="1107071742" sldId="1438"/>
        </pc:sldMkLst>
      </pc:sldChg>
      <pc:sldChg chg="del">
        <pc:chgData name="Kelly Stokes" userId="3e5c5154-569e-4d81-aa91-4f91841cdfa9" providerId="ADAL" clId="{598BB50F-06D4-47C6-92BE-8B9FB01A519F}" dt="2022-07-19T09:50:20.855" v="991" actId="2696"/>
        <pc:sldMkLst>
          <pc:docMk/>
          <pc:sldMk cId="4136694167" sldId="1439"/>
        </pc:sldMkLst>
      </pc:sldChg>
      <pc:sldChg chg="del">
        <pc:chgData name="Kelly Stokes" userId="3e5c5154-569e-4d81-aa91-4f91841cdfa9" providerId="ADAL" clId="{598BB50F-06D4-47C6-92BE-8B9FB01A519F}" dt="2022-07-19T09:50:20.855" v="991" actId="2696"/>
        <pc:sldMkLst>
          <pc:docMk/>
          <pc:sldMk cId="1175323793" sldId="1440"/>
        </pc:sldMkLst>
      </pc:sldChg>
      <pc:sldChg chg="del">
        <pc:chgData name="Kelly Stokes" userId="3e5c5154-569e-4d81-aa91-4f91841cdfa9" providerId="ADAL" clId="{598BB50F-06D4-47C6-92BE-8B9FB01A519F}" dt="2022-07-19T09:50:20.855" v="991" actId="2696"/>
        <pc:sldMkLst>
          <pc:docMk/>
          <pc:sldMk cId="1475403067" sldId="1441"/>
        </pc:sldMkLst>
      </pc:sldChg>
      <pc:sldChg chg="del">
        <pc:chgData name="Kelly Stokes" userId="3e5c5154-569e-4d81-aa91-4f91841cdfa9" providerId="ADAL" clId="{598BB50F-06D4-47C6-92BE-8B9FB01A519F}" dt="2022-07-19T09:50:20.855" v="991" actId="2696"/>
        <pc:sldMkLst>
          <pc:docMk/>
          <pc:sldMk cId="1567694069" sldId="1442"/>
        </pc:sldMkLst>
      </pc:sldChg>
      <pc:sldChg chg="del">
        <pc:chgData name="Kelly Stokes" userId="3e5c5154-569e-4d81-aa91-4f91841cdfa9" providerId="ADAL" clId="{598BB50F-06D4-47C6-92BE-8B9FB01A519F}" dt="2022-07-19T09:50:20.855" v="991" actId="2696"/>
        <pc:sldMkLst>
          <pc:docMk/>
          <pc:sldMk cId="3610619616" sldId="1443"/>
        </pc:sldMkLst>
      </pc:sldChg>
      <pc:sldChg chg="del">
        <pc:chgData name="Kelly Stokes" userId="3e5c5154-569e-4d81-aa91-4f91841cdfa9" providerId="ADAL" clId="{598BB50F-06D4-47C6-92BE-8B9FB01A519F}" dt="2022-07-19T10:27:30.004" v="2748" actId="2696"/>
        <pc:sldMkLst>
          <pc:docMk/>
          <pc:sldMk cId="1425948219" sldId="1444"/>
        </pc:sldMkLst>
      </pc:sldChg>
      <pc:sldChg chg="del">
        <pc:chgData name="Kelly Stokes" userId="3e5c5154-569e-4d81-aa91-4f91841cdfa9" providerId="ADAL" clId="{598BB50F-06D4-47C6-92BE-8B9FB01A519F}" dt="2022-07-19T10:29:57.533" v="2930" actId="2696"/>
        <pc:sldMkLst>
          <pc:docMk/>
          <pc:sldMk cId="1922591146" sldId="1445"/>
        </pc:sldMkLst>
      </pc:sldChg>
      <pc:sldChg chg="del">
        <pc:chgData name="Kelly Stokes" userId="3e5c5154-569e-4d81-aa91-4f91841cdfa9" providerId="ADAL" clId="{598BB50F-06D4-47C6-92BE-8B9FB01A519F}" dt="2022-07-19T10:31:50.888" v="3017" actId="2696"/>
        <pc:sldMkLst>
          <pc:docMk/>
          <pc:sldMk cId="662628" sldId="1446"/>
        </pc:sldMkLst>
      </pc:sldChg>
      <pc:sldChg chg="del">
        <pc:chgData name="Kelly Stokes" userId="3e5c5154-569e-4d81-aa91-4f91841cdfa9" providerId="ADAL" clId="{598BB50F-06D4-47C6-92BE-8B9FB01A519F}" dt="2022-07-19T10:38:23.120" v="3327" actId="2696"/>
        <pc:sldMkLst>
          <pc:docMk/>
          <pc:sldMk cId="4049918119" sldId="1447"/>
        </pc:sldMkLst>
      </pc:sldChg>
      <pc:sldChg chg="addSp modSp add">
        <pc:chgData name="Kelly Stokes" userId="3e5c5154-569e-4d81-aa91-4f91841cdfa9" providerId="ADAL" clId="{598BB50F-06D4-47C6-92BE-8B9FB01A519F}" dt="2022-07-19T09:28:54.703" v="76" actId="14100"/>
        <pc:sldMkLst>
          <pc:docMk/>
          <pc:sldMk cId="3583662456" sldId="1448"/>
        </pc:sldMkLst>
        <pc:picChg chg="add mod">
          <ac:chgData name="Kelly Stokes" userId="3e5c5154-569e-4d81-aa91-4f91841cdfa9" providerId="ADAL" clId="{598BB50F-06D4-47C6-92BE-8B9FB01A519F}" dt="2022-07-19T09:28:54.703" v="76" actId="14100"/>
          <ac:picMkLst>
            <pc:docMk/>
            <pc:sldMk cId="3583662456" sldId="1448"/>
            <ac:picMk id="2050" creationId="{E5C95245-66D5-F56A-B52B-BDEB39F30942}"/>
          </ac:picMkLst>
        </pc:picChg>
      </pc:sldChg>
      <pc:sldChg chg="addSp modSp add">
        <pc:chgData name="Kelly Stokes" userId="3e5c5154-569e-4d81-aa91-4f91841cdfa9" providerId="ADAL" clId="{598BB50F-06D4-47C6-92BE-8B9FB01A519F}" dt="2022-07-19T09:30:14.531" v="109" actId="1076"/>
        <pc:sldMkLst>
          <pc:docMk/>
          <pc:sldMk cId="4242407900" sldId="1449"/>
        </pc:sldMkLst>
        <pc:picChg chg="add mod">
          <ac:chgData name="Kelly Stokes" userId="3e5c5154-569e-4d81-aa91-4f91841cdfa9" providerId="ADAL" clId="{598BB50F-06D4-47C6-92BE-8B9FB01A519F}" dt="2022-07-19T09:30:14.531" v="109" actId="1076"/>
          <ac:picMkLst>
            <pc:docMk/>
            <pc:sldMk cId="4242407900" sldId="1449"/>
            <ac:picMk id="3074" creationId="{E2778C88-BE55-A1DB-772B-007D97330C14}"/>
          </ac:picMkLst>
        </pc:picChg>
      </pc:sldChg>
      <pc:sldChg chg="addSp modSp add mod">
        <pc:chgData name="Kelly Stokes" userId="3e5c5154-569e-4d81-aa91-4f91841cdfa9" providerId="ADAL" clId="{598BB50F-06D4-47C6-92BE-8B9FB01A519F}" dt="2022-07-19T09:32:00.875" v="208" actId="1076"/>
        <pc:sldMkLst>
          <pc:docMk/>
          <pc:sldMk cId="989472819" sldId="1450"/>
        </pc:sldMkLst>
        <pc:spChg chg="add mod">
          <ac:chgData name="Kelly Stokes" userId="3e5c5154-569e-4d81-aa91-4f91841cdfa9" providerId="ADAL" clId="{598BB50F-06D4-47C6-92BE-8B9FB01A519F}" dt="2022-07-19T09:32:00.875" v="208" actId="1076"/>
          <ac:spMkLst>
            <pc:docMk/>
            <pc:sldMk cId="989472819" sldId="1450"/>
            <ac:spMk id="3" creationId="{957C9022-FB4F-B975-CC6C-236F18E10A0F}"/>
          </ac:spMkLst>
        </pc:spChg>
      </pc:sldChg>
      <pc:sldChg chg="addSp delSp modSp new mod">
        <pc:chgData name="Kelly Stokes" userId="3e5c5154-569e-4d81-aa91-4f91841cdfa9" providerId="ADAL" clId="{598BB50F-06D4-47C6-92BE-8B9FB01A519F}" dt="2022-07-19T09:38:28.886" v="502" actId="1076"/>
        <pc:sldMkLst>
          <pc:docMk/>
          <pc:sldMk cId="3306154868" sldId="1451"/>
        </pc:sldMkLst>
        <pc:spChg chg="del">
          <ac:chgData name="Kelly Stokes" userId="3e5c5154-569e-4d81-aa91-4f91841cdfa9" providerId="ADAL" clId="{598BB50F-06D4-47C6-92BE-8B9FB01A519F}" dt="2022-07-19T09:38:25.492" v="500" actId="478"/>
          <ac:spMkLst>
            <pc:docMk/>
            <pc:sldMk cId="3306154868" sldId="1451"/>
            <ac:spMk id="2" creationId="{4E58A25A-8146-3D85-0156-D16A456D6050}"/>
          </ac:spMkLst>
        </pc:spChg>
        <pc:spChg chg="del">
          <ac:chgData name="Kelly Stokes" userId="3e5c5154-569e-4d81-aa91-4f91841cdfa9" providerId="ADAL" clId="{598BB50F-06D4-47C6-92BE-8B9FB01A519F}" dt="2022-07-19T09:38:27.223" v="501" actId="478"/>
          <ac:spMkLst>
            <pc:docMk/>
            <pc:sldMk cId="3306154868" sldId="1451"/>
            <ac:spMk id="3" creationId="{7E52DA28-7BDD-BDEB-0A1B-7BA89895F3E8}"/>
          </ac:spMkLst>
        </pc:spChg>
        <pc:picChg chg="add mod modCrop">
          <ac:chgData name="Kelly Stokes" userId="3e5c5154-569e-4d81-aa91-4f91841cdfa9" providerId="ADAL" clId="{598BB50F-06D4-47C6-92BE-8B9FB01A519F}" dt="2022-07-19T09:38:28.886" v="502" actId="1076"/>
          <ac:picMkLst>
            <pc:docMk/>
            <pc:sldMk cId="3306154868" sldId="1451"/>
            <ac:picMk id="5" creationId="{6F5B4C68-6F51-776F-6B97-F6DE3ED948BA}"/>
          </ac:picMkLst>
        </pc:picChg>
      </pc:sldChg>
      <pc:sldChg chg="add">
        <pc:chgData name="Kelly Stokes" userId="3e5c5154-569e-4d81-aa91-4f91841cdfa9" providerId="ADAL" clId="{598BB50F-06D4-47C6-92BE-8B9FB01A519F}" dt="2022-07-19T09:43:14.768" v="719" actId="2890"/>
        <pc:sldMkLst>
          <pc:docMk/>
          <pc:sldMk cId="3173244227" sldId="1452"/>
        </pc:sldMkLst>
      </pc:sldChg>
      <pc:sldChg chg="modSp add mod">
        <pc:chgData name="Kelly Stokes" userId="3e5c5154-569e-4d81-aa91-4f91841cdfa9" providerId="ADAL" clId="{598BB50F-06D4-47C6-92BE-8B9FB01A519F}" dt="2022-07-19T09:43:23.902" v="727" actId="20577"/>
        <pc:sldMkLst>
          <pc:docMk/>
          <pc:sldMk cId="1625527253" sldId="1453"/>
        </pc:sldMkLst>
        <pc:spChg chg="mod">
          <ac:chgData name="Kelly Stokes" userId="3e5c5154-569e-4d81-aa91-4f91841cdfa9" providerId="ADAL" clId="{598BB50F-06D4-47C6-92BE-8B9FB01A519F}" dt="2022-07-19T09:43:23.902" v="727" actId="20577"/>
          <ac:spMkLst>
            <pc:docMk/>
            <pc:sldMk cId="1625527253" sldId="1453"/>
            <ac:spMk id="2" creationId="{52DA34BA-82FC-47C5-BCE1-BB65E08B92A1}"/>
          </ac:spMkLst>
        </pc:spChg>
      </pc:sldChg>
      <pc:sldChg chg="add">
        <pc:chgData name="Kelly Stokes" userId="3e5c5154-569e-4d81-aa91-4f91841cdfa9" providerId="ADAL" clId="{598BB50F-06D4-47C6-92BE-8B9FB01A519F}" dt="2022-07-19T09:43:48.198" v="769" actId="2890"/>
        <pc:sldMkLst>
          <pc:docMk/>
          <pc:sldMk cId="2360359604" sldId="1454"/>
        </pc:sldMkLst>
      </pc:sldChg>
      <pc:sldChg chg="modSp add mod">
        <pc:chgData name="Kelly Stokes" userId="3e5c5154-569e-4d81-aa91-4f91841cdfa9" providerId="ADAL" clId="{598BB50F-06D4-47C6-92BE-8B9FB01A519F}" dt="2022-07-19T09:43:56.622" v="777" actId="20577"/>
        <pc:sldMkLst>
          <pc:docMk/>
          <pc:sldMk cId="1113494789" sldId="1455"/>
        </pc:sldMkLst>
        <pc:spChg chg="mod">
          <ac:chgData name="Kelly Stokes" userId="3e5c5154-569e-4d81-aa91-4f91841cdfa9" providerId="ADAL" clId="{598BB50F-06D4-47C6-92BE-8B9FB01A519F}" dt="2022-07-19T09:43:56.622" v="777" actId="20577"/>
          <ac:spMkLst>
            <pc:docMk/>
            <pc:sldMk cId="1113494789" sldId="1455"/>
            <ac:spMk id="2" creationId="{52DA34BA-82FC-47C5-BCE1-BB65E08B92A1}"/>
          </ac:spMkLst>
        </pc:spChg>
      </pc:sldChg>
      <pc:sldChg chg="add">
        <pc:chgData name="Kelly Stokes" userId="3e5c5154-569e-4d81-aa91-4f91841cdfa9" providerId="ADAL" clId="{598BB50F-06D4-47C6-92BE-8B9FB01A519F}" dt="2022-07-19T09:44:19.848" v="807" actId="2890"/>
        <pc:sldMkLst>
          <pc:docMk/>
          <pc:sldMk cId="1375989836" sldId="1456"/>
        </pc:sldMkLst>
      </pc:sldChg>
      <pc:sldChg chg="modSp add mod">
        <pc:chgData name="Kelly Stokes" userId="3e5c5154-569e-4d81-aa91-4f91841cdfa9" providerId="ADAL" clId="{598BB50F-06D4-47C6-92BE-8B9FB01A519F}" dt="2022-07-19T09:44:28.580" v="816" actId="20577"/>
        <pc:sldMkLst>
          <pc:docMk/>
          <pc:sldMk cId="1464040069" sldId="1457"/>
        </pc:sldMkLst>
        <pc:spChg chg="mod">
          <ac:chgData name="Kelly Stokes" userId="3e5c5154-569e-4d81-aa91-4f91841cdfa9" providerId="ADAL" clId="{598BB50F-06D4-47C6-92BE-8B9FB01A519F}" dt="2022-07-19T09:44:28.580" v="816" actId="20577"/>
          <ac:spMkLst>
            <pc:docMk/>
            <pc:sldMk cId="1464040069" sldId="1457"/>
            <ac:spMk id="2" creationId="{52DA34BA-82FC-47C5-BCE1-BB65E08B92A1}"/>
          </ac:spMkLst>
        </pc:spChg>
      </pc:sldChg>
      <pc:sldChg chg="addSp modSp add">
        <pc:chgData name="Kelly Stokes" userId="3e5c5154-569e-4d81-aa91-4f91841cdfa9" providerId="ADAL" clId="{598BB50F-06D4-47C6-92BE-8B9FB01A519F}" dt="2022-07-19T09:45:36.759" v="853" actId="1076"/>
        <pc:sldMkLst>
          <pc:docMk/>
          <pc:sldMk cId="1716161229" sldId="1458"/>
        </pc:sldMkLst>
        <pc:picChg chg="add mod">
          <ac:chgData name="Kelly Stokes" userId="3e5c5154-569e-4d81-aa91-4f91841cdfa9" providerId="ADAL" clId="{598BB50F-06D4-47C6-92BE-8B9FB01A519F}" dt="2022-07-19T09:45:36.759" v="853" actId="1076"/>
          <ac:picMkLst>
            <pc:docMk/>
            <pc:sldMk cId="1716161229" sldId="1458"/>
            <ac:picMk id="10242" creationId="{F176FFD9-A616-7B59-99E1-00583D8E4ABF}"/>
          </ac:picMkLst>
        </pc:picChg>
      </pc:sldChg>
      <pc:sldChg chg="add">
        <pc:chgData name="Kelly Stokes" userId="3e5c5154-569e-4d81-aa91-4f91841cdfa9" providerId="ADAL" clId="{598BB50F-06D4-47C6-92BE-8B9FB01A519F}" dt="2022-07-19T09:45:49.840" v="876" actId="2890"/>
        <pc:sldMkLst>
          <pc:docMk/>
          <pc:sldMk cId="2913602233" sldId="1459"/>
        </pc:sldMkLst>
      </pc:sldChg>
      <pc:sldChg chg="modSp add mod">
        <pc:chgData name="Kelly Stokes" userId="3e5c5154-569e-4d81-aa91-4f91841cdfa9" providerId="ADAL" clId="{598BB50F-06D4-47C6-92BE-8B9FB01A519F}" dt="2022-07-19T09:45:55.948" v="883" actId="20577"/>
        <pc:sldMkLst>
          <pc:docMk/>
          <pc:sldMk cId="219753244" sldId="1460"/>
        </pc:sldMkLst>
        <pc:spChg chg="mod">
          <ac:chgData name="Kelly Stokes" userId="3e5c5154-569e-4d81-aa91-4f91841cdfa9" providerId="ADAL" clId="{598BB50F-06D4-47C6-92BE-8B9FB01A519F}" dt="2022-07-19T09:45:55.948" v="883" actId="20577"/>
          <ac:spMkLst>
            <pc:docMk/>
            <pc:sldMk cId="219753244" sldId="1460"/>
            <ac:spMk id="2" creationId="{52DA34BA-82FC-47C5-BCE1-BB65E08B92A1}"/>
          </ac:spMkLst>
        </pc:spChg>
      </pc:sldChg>
      <pc:sldChg chg="addSp modSp add">
        <pc:chgData name="Kelly Stokes" userId="3e5c5154-569e-4d81-aa91-4f91841cdfa9" providerId="ADAL" clId="{598BB50F-06D4-47C6-92BE-8B9FB01A519F}" dt="2022-07-19T09:47:10.604" v="962" actId="1076"/>
        <pc:sldMkLst>
          <pc:docMk/>
          <pc:sldMk cId="1771995059" sldId="1461"/>
        </pc:sldMkLst>
        <pc:picChg chg="add mod">
          <ac:chgData name="Kelly Stokes" userId="3e5c5154-569e-4d81-aa91-4f91841cdfa9" providerId="ADAL" clId="{598BB50F-06D4-47C6-92BE-8B9FB01A519F}" dt="2022-07-19T09:47:10.604" v="962" actId="1076"/>
          <ac:picMkLst>
            <pc:docMk/>
            <pc:sldMk cId="1771995059" sldId="1461"/>
            <ac:picMk id="11266" creationId="{E39640D6-1AEC-3B81-3372-8B0D295895C2}"/>
          </ac:picMkLst>
        </pc:picChg>
      </pc:sldChg>
      <pc:sldChg chg="add">
        <pc:chgData name="Kelly Stokes" userId="3e5c5154-569e-4d81-aa91-4f91841cdfa9" providerId="ADAL" clId="{598BB50F-06D4-47C6-92BE-8B9FB01A519F}" dt="2022-07-19T09:47:38.205" v="965" actId="2890"/>
        <pc:sldMkLst>
          <pc:docMk/>
          <pc:sldMk cId="2716593798" sldId="1462"/>
        </pc:sldMkLst>
      </pc:sldChg>
      <pc:sldChg chg="modSp add mod">
        <pc:chgData name="Kelly Stokes" userId="3e5c5154-569e-4d81-aa91-4f91841cdfa9" providerId="ADAL" clId="{598BB50F-06D4-47C6-92BE-8B9FB01A519F}" dt="2022-07-19T09:47:45.023" v="972" actId="20577"/>
        <pc:sldMkLst>
          <pc:docMk/>
          <pc:sldMk cId="4182738334" sldId="1463"/>
        </pc:sldMkLst>
        <pc:spChg chg="mod">
          <ac:chgData name="Kelly Stokes" userId="3e5c5154-569e-4d81-aa91-4f91841cdfa9" providerId="ADAL" clId="{598BB50F-06D4-47C6-92BE-8B9FB01A519F}" dt="2022-07-19T09:47:45.023" v="972" actId="20577"/>
          <ac:spMkLst>
            <pc:docMk/>
            <pc:sldMk cId="4182738334" sldId="1463"/>
            <ac:spMk id="2" creationId="{52DA34BA-82FC-47C5-BCE1-BB65E08B92A1}"/>
          </ac:spMkLst>
        </pc:spChg>
      </pc:sldChg>
      <pc:sldChg chg="modSp add mod">
        <pc:chgData name="Kelly Stokes" userId="3e5c5154-569e-4d81-aa91-4f91841cdfa9" providerId="ADAL" clId="{598BB50F-06D4-47C6-92BE-8B9FB01A519F}" dt="2022-07-19T09:49:21.977" v="988" actId="13926"/>
        <pc:sldMkLst>
          <pc:docMk/>
          <pc:sldMk cId="1599835945" sldId="1464"/>
        </pc:sldMkLst>
        <pc:spChg chg="mod">
          <ac:chgData name="Kelly Stokes" userId="3e5c5154-569e-4d81-aa91-4f91841cdfa9" providerId="ADAL" clId="{598BB50F-06D4-47C6-92BE-8B9FB01A519F}" dt="2022-07-19T09:49:21.977" v="988" actId="13926"/>
          <ac:spMkLst>
            <pc:docMk/>
            <pc:sldMk cId="1599835945" sldId="1464"/>
            <ac:spMk id="2" creationId="{52DA34BA-82FC-47C5-BCE1-BB65E08B92A1}"/>
          </ac:spMkLst>
        </pc:spChg>
      </pc:sldChg>
      <pc:sldChg chg="modSp add mod">
        <pc:chgData name="Kelly Stokes" userId="3e5c5154-569e-4d81-aa91-4f91841cdfa9" providerId="ADAL" clId="{598BB50F-06D4-47C6-92BE-8B9FB01A519F}" dt="2022-07-19T09:50:28.878" v="1000" actId="20577"/>
        <pc:sldMkLst>
          <pc:docMk/>
          <pc:sldMk cId="376682832" sldId="1465"/>
        </pc:sldMkLst>
        <pc:spChg chg="mod">
          <ac:chgData name="Kelly Stokes" userId="3e5c5154-569e-4d81-aa91-4f91841cdfa9" providerId="ADAL" clId="{598BB50F-06D4-47C6-92BE-8B9FB01A519F}" dt="2022-07-19T09:50:28.878" v="1000" actId="20577"/>
          <ac:spMkLst>
            <pc:docMk/>
            <pc:sldMk cId="376682832" sldId="1465"/>
            <ac:spMk id="2" creationId="{02FB8773-AD3E-2543-510F-CEE32E75C793}"/>
          </ac:spMkLst>
        </pc:spChg>
      </pc:sldChg>
      <pc:sldChg chg="modSp add mod">
        <pc:chgData name="Kelly Stokes" userId="3e5c5154-569e-4d81-aa91-4f91841cdfa9" providerId="ADAL" clId="{598BB50F-06D4-47C6-92BE-8B9FB01A519F}" dt="2022-07-19T09:50:36.581" v="1005" actId="20577"/>
        <pc:sldMkLst>
          <pc:docMk/>
          <pc:sldMk cId="3253967887" sldId="1466"/>
        </pc:sldMkLst>
        <pc:spChg chg="mod">
          <ac:chgData name="Kelly Stokes" userId="3e5c5154-569e-4d81-aa91-4f91841cdfa9" providerId="ADAL" clId="{598BB50F-06D4-47C6-92BE-8B9FB01A519F}" dt="2022-07-19T09:50:36.581" v="1005" actId="20577"/>
          <ac:spMkLst>
            <pc:docMk/>
            <pc:sldMk cId="3253967887" sldId="1466"/>
            <ac:spMk id="2" creationId="{02FB8773-AD3E-2543-510F-CEE32E75C793}"/>
          </ac:spMkLst>
        </pc:spChg>
      </pc:sldChg>
      <pc:sldChg chg="modSp mod">
        <pc:chgData name="Kelly Stokes" userId="3e5c5154-569e-4d81-aa91-4f91841cdfa9" providerId="ADAL" clId="{598BB50F-06D4-47C6-92BE-8B9FB01A519F}" dt="2022-07-19T09:51:40.447" v="1010" actId="20577"/>
        <pc:sldMkLst>
          <pc:docMk/>
          <pc:sldMk cId="4725737" sldId="1479"/>
        </pc:sldMkLst>
        <pc:spChg chg="mod">
          <ac:chgData name="Kelly Stokes" userId="3e5c5154-569e-4d81-aa91-4f91841cdfa9" providerId="ADAL" clId="{598BB50F-06D4-47C6-92BE-8B9FB01A519F}" dt="2022-07-19T09:51:40.447" v="1010" actId="20577"/>
          <ac:spMkLst>
            <pc:docMk/>
            <pc:sldMk cId="4725737" sldId="1479"/>
            <ac:spMk id="2" creationId="{52DA34BA-82FC-47C5-BCE1-BB65E08B92A1}"/>
          </ac:spMkLst>
        </pc:spChg>
      </pc:sldChg>
      <pc:sldChg chg="modSp mod">
        <pc:chgData name="Kelly Stokes" userId="3e5c5154-569e-4d81-aa91-4f91841cdfa9" providerId="ADAL" clId="{598BB50F-06D4-47C6-92BE-8B9FB01A519F}" dt="2022-07-19T09:51:48.640" v="1014" actId="1076"/>
        <pc:sldMkLst>
          <pc:docMk/>
          <pc:sldMk cId="1355253225" sldId="1480"/>
        </pc:sldMkLst>
        <pc:spChg chg="mod">
          <ac:chgData name="Kelly Stokes" userId="3e5c5154-569e-4d81-aa91-4f91841cdfa9" providerId="ADAL" clId="{598BB50F-06D4-47C6-92BE-8B9FB01A519F}" dt="2022-07-19T09:51:44.648" v="1013" actId="20577"/>
          <ac:spMkLst>
            <pc:docMk/>
            <pc:sldMk cId="1355253225" sldId="1480"/>
            <ac:spMk id="2" creationId="{52DA34BA-82FC-47C5-BCE1-BB65E08B92A1}"/>
          </ac:spMkLst>
        </pc:spChg>
        <pc:spChg chg="mod">
          <ac:chgData name="Kelly Stokes" userId="3e5c5154-569e-4d81-aa91-4f91841cdfa9" providerId="ADAL" clId="{598BB50F-06D4-47C6-92BE-8B9FB01A519F}" dt="2022-07-19T09:51:48.640" v="1014" actId="1076"/>
          <ac:spMkLst>
            <pc:docMk/>
            <pc:sldMk cId="1355253225" sldId="1480"/>
            <ac:spMk id="3" creationId="{13BB5EC0-7A96-4D29-A835-6FAE896C31A4}"/>
          </ac:spMkLst>
        </pc:spChg>
      </pc:sldChg>
      <pc:sldChg chg="modSp mod">
        <pc:chgData name="Kelly Stokes" userId="3e5c5154-569e-4d81-aa91-4f91841cdfa9" providerId="ADAL" clId="{598BB50F-06D4-47C6-92BE-8B9FB01A519F}" dt="2022-07-19T09:51:55.463" v="1019" actId="20577"/>
        <pc:sldMkLst>
          <pc:docMk/>
          <pc:sldMk cId="1191745009" sldId="1481"/>
        </pc:sldMkLst>
        <pc:spChg chg="mod">
          <ac:chgData name="Kelly Stokes" userId="3e5c5154-569e-4d81-aa91-4f91841cdfa9" providerId="ADAL" clId="{598BB50F-06D4-47C6-92BE-8B9FB01A519F}" dt="2022-07-19T09:51:55.463" v="1019" actId="20577"/>
          <ac:spMkLst>
            <pc:docMk/>
            <pc:sldMk cId="1191745009" sldId="1481"/>
            <ac:spMk id="2" creationId="{52DA34BA-82FC-47C5-BCE1-BB65E08B92A1}"/>
          </ac:spMkLst>
        </pc:spChg>
      </pc:sldChg>
      <pc:sldChg chg="modSp mod">
        <pc:chgData name="Kelly Stokes" userId="3e5c5154-569e-4d81-aa91-4f91841cdfa9" providerId="ADAL" clId="{598BB50F-06D4-47C6-92BE-8B9FB01A519F}" dt="2022-07-19T09:52:04.608" v="1029" actId="1076"/>
        <pc:sldMkLst>
          <pc:docMk/>
          <pc:sldMk cId="3488820886" sldId="1482"/>
        </pc:sldMkLst>
        <pc:spChg chg="mod">
          <ac:chgData name="Kelly Stokes" userId="3e5c5154-569e-4d81-aa91-4f91841cdfa9" providerId="ADAL" clId="{598BB50F-06D4-47C6-92BE-8B9FB01A519F}" dt="2022-07-19T09:52:01.912" v="1028" actId="20577"/>
          <ac:spMkLst>
            <pc:docMk/>
            <pc:sldMk cId="3488820886" sldId="1482"/>
            <ac:spMk id="2" creationId="{52DA34BA-82FC-47C5-BCE1-BB65E08B92A1}"/>
          </ac:spMkLst>
        </pc:spChg>
        <pc:spChg chg="mod">
          <ac:chgData name="Kelly Stokes" userId="3e5c5154-569e-4d81-aa91-4f91841cdfa9" providerId="ADAL" clId="{598BB50F-06D4-47C6-92BE-8B9FB01A519F}" dt="2022-07-19T09:52:04.608" v="1029" actId="1076"/>
          <ac:spMkLst>
            <pc:docMk/>
            <pc:sldMk cId="3488820886" sldId="1482"/>
            <ac:spMk id="3" creationId="{957C9022-FB4F-B975-CC6C-236F18E10A0F}"/>
          </ac:spMkLst>
        </pc:spChg>
      </pc:sldChg>
      <pc:sldChg chg="modSp mod">
        <pc:chgData name="Kelly Stokes" userId="3e5c5154-569e-4d81-aa91-4f91841cdfa9" providerId="ADAL" clId="{598BB50F-06D4-47C6-92BE-8B9FB01A519F}" dt="2022-07-19T09:52:27.856" v="1047" actId="20577"/>
        <pc:sldMkLst>
          <pc:docMk/>
          <pc:sldMk cId="491771602" sldId="1488"/>
        </pc:sldMkLst>
        <pc:spChg chg="mod">
          <ac:chgData name="Kelly Stokes" userId="3e5c5154-569e-4d81-aa91-4f91841cdfa9" providerId="ADAL" clId="{598BB50F-06D4-47C6-92BE-8B9FB01A519F}" dt="2022-07-19T09:52:27.856" v="1047" actId="20577"/>
          <ac:spMkLst>
            <pc:docMk/>
            <pc:sldMk cId="491771602" sldId="1488"/>
            <ac:spMk id="2" creationId="{52DA34BA-82FC-47C5-BCE1-BB65E08B92A1}"/>
          </ac:spMkLst>
        </pc:spChg>
      </pc:sldChg>
      <pc:sldChg chg="modSp mod">
        <pc:chgData name="Kelly Stokes" userId="3e5c5154-569e-4d81-aa91-4f91841cdfa9" providerId="ADAL" clId="{598BB50F-06D4-47C6-92BE-8B9FB01A519F}" dt="2022-07-19T09:52:42.294" v="1060" actId="1076"/>
        <pc:sldMkLst>
          <pc:docMk/>
          <pc:sldMk cId="2528123188" sldId="1489"/>
        </pc:sldMkLst>
        <pc:spChg chg="mod">
          <ac:chgData name="Kelly Stokes" userId="3e5c5154-569e-4d81-aa91-4f91841cdfa9" providerId="ADAL" clId="{598BB50F-06D4-47C6-92BE-8B9FB01A519F}" dt="2022-07-19T09:52:36.187" v="1059" actId="20577"/>
          <ac:spMkLst>
            <pc:docMk/>
            <pc:sldMk cId="2528123188" sldId="1489"/>
            <ac:spMk id="2" creationId="{52DA34BA-82FC-47C5-BCE1-BB65E08B92A1}"/>
          </ac:spMkLst>
        </pc:spChg>
        <pc:spChg chg="mod">
          <ac:chgData name="Kelly Stokes" userId="3e5c5154-569e-4d81-aa91-4f91841cdfa9" providerId="ADAL" clId="{598BB50F-06D4-47C6-92BE-8B9FB01A519F}" dt="2022-07-19T09:52:42.294" v="1060" actId="1076"/>
          <ac:spMkLst>
            <pc:docMk/>
            <pc:sldMk cId="2528123188" sldId="1489"/>
            <ac:spMk id="3" creationId="{CADDE2D9-BBEE-4B60-9EA8-8BE166E5866C}"/>
          </ac:spMkLst>
        </pc:spChg>
      </pc:sldChg>
      <pc:sldChg chg="modSp mod">
        <pc:chgData name="Kelly Stokes" userId="3e5c5154-569e-4d81-aa91-4f91841cdfa9" providerId="ADAL" clId="{598BB50F-06D4-47C6-92BE-8B9FB01A519F}" dt="2022-07-19T09:52:49.528" v="1071" actId="20577"/>
        <pc:sldMkLst>
          <pc:docMk/>
          <pc:sldMk cId="301854890" sldId="1490"/>
        </pc:sldMkLst>
        <pc:spChg chg="mod">
          <ac:chgData name="Kelly Stokes" userId="3e5c5154-569e-4d81-aa91-4f91841cdfa9" providerId="ADAL" clId="{598BB50F-06D4-47C6-92BE-8B9FB01A519F}" dt="2022-07-19T09:52:49.528" v="1071" actId="20577"/>
          <ac:spMkLst>
            <pc:docMk/>
            <pc:sldMk cId="301854890" sldId="1490"/>
            <ac:spMk id="2" creationId="{52DA34BA-82FC-47C5-BCE1-BB65E08B92A1}"/>
          </ac:spMkLst>
        </pc:spChg>
      </pc:sldChg>
      <pc:sldChg chg="modSp mod">
        <pc:chgData name="Kelly Stokes" userId="3e5c5154-569e-4d81-aa91-4f91841cdfa9" providerId="ADAL" clId="{598BB50F-06D4-47C6-92BE-8B9FB01A519F}" dt="2022-07-19T09:53:12.155" v="1086" actId="1076"/>
        <pc:sldMkLst>
          <pc:docMk/>
          <pc:sldMk cId="1860513849" sldId="1491"/>
        </pc:sldMkLst>
        <pc:spChg chg="mod">
          <ac:chgData name="Kelly Stokes" userId="3e5c5154-569e-4d81-aa91-4f91841cdfa9" providerId="ADAL" clId="{598BB50F-06D4-47C6-92BE-8B9FB01A519F}" dt="2022-07-19T09:53:08.025" v="1085" actId="313"/>
          <ac:spMkLst>
            <pc:docMk/>
            <pc:sldMk cId="1860513849" sldId="1491"/>
            <ac:spMk id="2" creationId="{52DA34BA-82FC-47C5-BCE1-BB65E08B92A1}"/>
          </ac:spMkLst>
        </pc:spChg>
        <pc:spChg chg="mod">
          <ac:chgData name="Kelly Stokes" userId="3e5c5154-569e-4d81-aa91-4f91841cdfa9" providerId="ADAL" clId="{598BB50F-06D4-47C6-92BE-8B9FB01A519F}" dt="2022-07-19T09:53:12.155" v="1086" actId="1076"/>
          <ac:spMkLst>
            <pc:docMk/>
            <pc:sldMk cId="1860513849" sldId="1491"/>
            <ac:spMk id="3" creationId="{B8ADA5B7-6E68-4607-8157-D542A9E80543}"/>
          </ac:spMkLst>
        </pc:spChg>
      </pc:sldChg>
      <pc:sldChg chg="modSp mod">
        <pc:chgData name="Kelly Stokes" userId="3e5c5154-569e-4d81-aa91-4f91841cdfa9" providerId="ADAL" clId="{598BB50F-06D4-47C6-92BE-8B9FB01A519F}" dt="2022-07-19T09:53:21.112" v="1098" actId="20577"/>
        <pc:sldMkLst>
          <pc:docMk/>
          <pc:sldMk cId="2975899729" sldId="1492"/>
        </pc:sldMkLst>
        <pc:spChg chg="mod">
          <ac:chgData name="Kelly Stokes" userId="3e5c5154-569e-4d81-aa91-4f91841cdfa9" providerId="ADAL" clId="{598BB50F-06D4-47C6-92BE-8B9FB01A519F}" dt="2022-07-19T09:53:21.112" v="1098" actId="20577"/>
          <ac:spMkLst>
            <pc:docMk/>
            <pc:sldMk cId="2975899729" sldId="1492"/>
            <ac:spMk id="2" creationId="{52DA34BA-82FC-47C5-BCE1-BB65E08B92A1}"/>
          </ac:spMkLst>
        </pc:spChg>
      </pc:sldChg>
      <pc:sldChg chg="modSp mod">
        <pc:chgData name="Kelly Stokes" userId="3e5c5154-569e-4d81-aa91-4f91841cdfa9" providerId="ADAL" clId="{598BB50F-06D4-47C6-92BE-8B9FB01A519F}" dt="2022-07-19T09:53:31.679" v="1111" actId="1076"/>
        <pc:sldMkLst>
          <pc:docMk/>
          <pc:sldMk cId="567943907" sldId="1493"/>
        </pc:sldMkLst>
        <pc:spChg chg="mod">
          <ac:chgData name="Kelly Stokes" userId="3e5c5154-569e-4d81-aa91-4f91841cdfa9" providerId="ADAL" clId="{598BB50F-06D4-47C6-92BE-8B9FB01A519F}" dt="2022-07-19T09:53:26.286" v="1110" actId="20577"/>
          <ac:spMkLst>
            <pc:docMk/>
            <pc:sldMk cId="567943907" sldId="1493"/>
            <ac:spMk id="2" creationId="{52DA34BA-82FC-47C5-BCE1-BB65E08B92A1}"/>
          </ac:spMkLst>
        </pc:spChg>
        <pc:spChg chg="mod">
          <ac:chgData name="Kelly Stokes" userId="3e5c5154-569e-4d81-aa91-4f91841cdfa9" providerId="ADAL" clId="{598BB50F-06D4-47C6-92BE-8B9FB01A519F}" dt="2022-07-19T09:53:31.679" v="1111" actId="1076"/>
          <ac:spMkLst>
            <pc:docMk/>
            <pc:sldMk cId="567943907" sldId="1493"/>
            <ac:spMk id="3" creationId="{8423529B-2619-4C00-BACD-5C5E084218E0}"/>
          </ac:spMkLst>
        </pc:spChg>
      </pc:sldChg>
      <pc:sldChg chg="modSp mod">
        <pc:chgData name="Kelly Stokes" userId="3e5c5154-569e-4d81-aa91-4f91841cdfa9" providerId="ADAL" clId="{598BB50F-06D4-47C6-92BE-8B9FB01A519F}" dt="2022-07-19T09:53:47.193" v="1123" actId="20577"/>
        <pc:sldMkLst>
          <pc:docMk/>
          <pc:sldMk cId="3968610806" sldId="1494"/>
        </pc:sldMkLst>
        <pc:spChg chg="mod">
          <ac:chgData name="Kelly Stokes" userId="3e5c5154-569e-4d81-aa91-4f91841cdfa9" providerId="ADAL" clId="{598BB50F-06D4-47C6-92BE-8B9FB01A519F}" dt="2022-07-19T09:53:47.193" v="1123" actId="20577"/>
          <ac:spMkLst>
            <pc:docMk/>
            <pc:sldMk cId="3968610806" sldId="1494"/>
            <ac:spMk id="2" creationId="{52DA34BA-82FC-47C5-BCE1-BB65E08B92A1}"/>
          </ac:spMkLst>
        </pc:spChg>
      </pc:sldChg>
      <pc:sldChg chg="addSp delSp modSp mod">
        <pc:chgData name="Kelly Stokes" userId="3e5c5154-569e-4d81-aa91-4f91841cdfa9" providerId="ADAL" clId="{598BB50F-06D4-47C6-92BE-8B9FB01A519F}" dt="2022-07-19T09:54:23.100" v="1162" actId="1076"/>
        <pc:sldMkLst>
          <pc:docMk/>
          <pc:sldMk cId="3719854857" sldId="1495"/>
        </pc:sldMkLst>
        <pc:spChg chg="mod">
          <ac:chgData name="Kelly Stokes" userId="3e5c5154-569e-4d81-aa91-4f91841cdfa9" providerId="ADAL" clId="{598BB50F-06D4-47C6-92BE-8B9FB01A519F}" dt="2022-07-19T09:54:00.778" v="1159" actId="20577"/>
          <ac:spMkLst>
            <pc:docMk/>
            <pc:sldMk cId="3719854857" sldId="1495"/>
            <ac:spMk id="2" creationId="{52DA34BA-82FC-47C5-BCE1-BB65E08B92A1}"/>
          </ac:spMkLst>
        </pc:spChg>
        <pc:picChg chg="del">
          <ac:chgData name="Kelly Stokes" userId="3e5c5154-569e-4d81-aa91-4f91841cdfa9" providerId="ADAL" clId="{598BB50F-06D4-47C6-92BE-8B9FB01A519F}" dt="2022-07-19T09:54:01.997" v="1160" actId="478"/>
          <ac:picMkLst>
            <pc:docMk/>
            <pc:sldMk cId="3719854857" sldId="1495"/>
            <ac:picMk id="4098" creationId="{10146846-7D96-24A4-0038-0E8FC5B349AC}"/>
          </ac:picMkLst>
        </pc:picChg>
        <pc:picChg chg="add mod">
          <ac:chgData name="Kelly Stokes" userId="3e5c5154-569e-4d81-aa91-4f91841cdfa9" providerId="ADAL" clId="{598BB50F-06D4-47C6-92BE-8B9FB01A519F}" dt="2022-07-19T09:54:23.100" v="1162" actId="1076"/>
          <ac:picMkLst>
            <pc:docMk/>
            <pc:sldMk cId="3719854857" sldId="1495"/>
            <ac:picMk id="19458" creationId="{5F9E371A-9EC4-EB32-A16C-4ED43109DA41}"/>
          </ac:picMkLst>
        </pc:picChg>
      </pc:sldChg>
      <pc:sldChg chg="addSp delSp modSp mod">
        <pc:chgData name="Kelly Stokes" userId="3e5c5154-569e-4d81-aa91-4f91841cdfa9" providerId="ADAL" clId="{598BB50F-06D4-47C6-92BE-8B9FB01A519F}" dt="2022-07-19T09:55:11.540" v="1207" actId="20577"/>
        <pc:sldMkLst>
          <pc:docMk/>
          <pc:sldMk cId="1342422098" sldId="1496"/>
        </pc:sldMkLst>
        <pc:spChg chg="mod">
          <ac:chgData name="Kelly Stokes" userId="3e5c5154-569e-4d81-aa91-4f91841cdfa9" providerId="ADAL" clId="{598BB50F-06D4-47C6-92BE-8B9FB01A519F}" dt="2022-07-19T09:55:11.540" v="1207" actId="20577"/>
          <ac:spMkLst>
            <pc:docMk/>
            <pc:sldMk cId="1342422098" sldId="1496"/>
            <ac:spMk id="2" creationId="{52DA34BA-82FC-47C5-BCE1-BB65E08B92A1}"/>
          </ac:spMkLst>
        </pc:spChg>
        <pc:picChg chg="del">
          <ac:chgData name="Kelly Stokes" userId="3e5c5154-569e-4d81-aa91-4f91841cdfa9" providerId="ADAL" clId="{598BB50F-06D4-47C6-92BE-8B9FB01A519F}" dt="2022-07-19T09:54:28.495" v="1163" actId="478"/>
          <ac:picMkLst>
            <pc:docMk/>
            <pc:sldMk cId="1342422098" sldId="1496"/>
            <ac:picMk id="5122" creationId="{7B6F59E4-F6FE-34FB-72FC-03F1D5AEEE57}"/>
          </ac:picMkLst>
        </pc:picChg>
        <pc:picChg chg="add mod">
          <ac:chgData name="Kelly Stokes" userId="3e5c5154-569e-4d81-aa91-4f91841cdfa9" providerId="ADAL" clId="{598BB50F-06D4-47C6-92BE-8B9FB01A519F}" dt="2022-07-19T09:54:41.124" v="1167" actId="1076"/>
          <ac:picMkLst>
            <pc:docMk/>
            <pc:sldMk cId="1342422098" sldId="1496"/>
            <ac:picMk id="18434" creationId="{5C3E5AE3-DCEA-ABDB-E502-839DE7CACEE4}"/>
          </ac:picMkLst>
        </pc:picChg>
      </pc:sldChg>
      <pc:sldChg chg="addSp delSp modSp mod">
        <pc:chgData name="Kelly Stokes" userId="3e5c5154-569e-4d81-aa91-4f91841cdfa9" providerId="ADAL" clId="{598BB50F-06D4-47C6-92BE-8B9FB01A519F}" dt="2022-07-19T09:55:34.051" v="1213" actId="14100"/>
        <pc:sldMkLst>
          <pc:docMk/>
          <pc:sldMk cId="3655398080" sldId="1497"/>
        </pc:sldMkLst>
        <pc:picChg chg="add mod modCrop">
          <ac:chgData name="Kelly Stokes" userId="3e5c5154-569e-4d81-aa91-4f91841cdfa9" providerId="ADAL" clId="{598BB50F-06D4-47C6-92BE-8B9FB01A519F}" dt="2022-07-19T09:55:34.051" v="1213" actId="14100"/>
          <ac:picMkLst>
            <pc:docMk/>
            <pc:sldMk cId="3655398080" sldId="1497"/>
            <ac:picMk id="3" creationId="{98FF5BB5-D9DC-FEF0-85AE-2DA6D7799F1F}"/>
          </ac:picMkLst>
        </pc:picChg>
        <pc:picChg chg="del">
          <ac:chgData name="Kelly Stokes" userId="3e5c5154-569e-4d81-aa91-4f91841cdfa9" providerId="ADAL" clId="{598BB50F-06D4-47C6-92BE-8B9FB01A519F}" dt="2022-07-19T09:55:20.813" v="1208" actId="478"/>
          <ac:picMkLst>
            <pc:docMk/>
            <pc:sldMk cId="3655398080" sldId="1497"/>
            <ac:picMk id="5" creationId="{6F5B4C68-6F51-776F-6B97-F6DE3ED948BA}"/>
          </ac:picMkLst>
        </pc:picChg>
      </pc:sldChg>
      <pc:sldChg chg="modSp mod">
        <pc:chgData name="Kelly Stokes" userId="3e5c5154-569e-4d81-aa91-4f91841cdfa9" providerId="ADAL" clId="{598BB50F-06D4-47C6-92BE-8B9FB01A519F}" dt="2022-07-19T09:55:52.473" v="1224" actId="20577"/>
        <pc:sldMkLst>
          <pc:docMk/>
          <pc:sldMk cId="910196291" sldId="1498"/>
        </pc:sldMkLst>
        <pc:spChg chg="mod">
          <ac:chgData name="Kelly Stokes" userId="3e5c5154-569e-4d81-aa91-4f91841cdfa9" providerId="ADAL" clId="{598BB50F-06D4-47C6-92BE-8B9FB01A519F}" dt="2022-07-19T09:55:52.473" v="1224" actId="20577"/>
          <ac:spMkLst>
            <pc:docMk/>
            <pc:sldMk cId="910196291" sldId="1498"/>
            <ac:spMk id="2" creationId="{52DA34BA-82FC-47C5-BCE1-BB65E08B92A1}"/>
          </ac:spMkLst>
        </pc:spChg>
      </pc:sldChg>
      <pc:sldChg chg="addSp delSp modSp mod">
        <pc:chgData name="Kelly Stokes" userId="3e5c5154-569e-4d81-aa91-4f91841cdfa9" providerId="ADAL" clId="{598BB50F-06D4-47C6-92BE-8B9FB01A519F}" dt="2022-07-19T09:56:39.357" v="1267" actId="1076"/>
        <pc:sldMkLst>
          <pc:docMk/>
          <pc:sldMk cId="1661587179" sldId="1499"/>
        </pc:sldMkLst>
        <pc:spChg chg="mod">
          <ac:chgData name="Kelly Stokes" userId="3e5c5154-569e-4d81-aa91-4f91841cdfa9" providerId="ADAL" clId="{598BB50F-06D4-47C6-92BE-8B9FB01A519F}" dt="2022-07-19T09:56:04.345" v="1259" actId="20577"/>
          <ac:spMkLst>
            <pc:docMk/>
            <pc:sldMk cId="1661587179" sldId="1499"/>
            <ac:spMk id="2" creationId="{52DA34BA-82FC-47C5-BCE1-BB65E08B92A1}"/>
          </ac:spMkLst>
        </pc:spChg>
        <pc:picChg chg="del">
          <ac:chgData name="Kelly Stokes" userId="3e5c5154-569e-4d81-aa91-4f91841cdfa9" providerId="ADAL" clId="{598BB50F-06D4-47C6-92BE-8B9FB01A519F}" dt="2022-07-19T09:56:05.592" v="1260" actId="478"/>
          <ac:picMkLst>
            <pc:docMk/>
            <pc:sldMk cId="1661587179" sldId="1499"/>
            <ac:picMk id="6146" creationId="{E80FEE61-430A-8C40-75F0-5DAE66F2F246}"/>
          </ac:picMkLst>
        </pc:picChg>
        <pc:picChg chg="add mod">
          <ac:chgData name="Kelly Stokes" userId="3e5c5154-569e-4d81-aa91-4f91841cdfa9" providerId="ADAL" clId="{598BB50F-06D4-47C6-92BE-8B9FB01A519F}" dt="2022-07-19T09:56:39.357" v="1267" actId="1076"/>
          <ac:picMkLst>
            <pc:docMk/>
            <pc:sldMk cId="1661587179" sldId="1499"/>
            <ac:picMk id="17410" creationId="{B756A0E3-4038-F51D-91AE-EF03ED4B6ADB}"/>
          </ac:picMkLst>
        </pc:picChg>
      </pc:sldChg>
      <pc:sldChg chg="addSp delSp modSp mod">
        <pc:chgData name="Kelly Stokes" userId="3e5c5154-569e-4d81-aa91-4f91841cdfa9" providerId="ADAL" clId="{598BB50F-06D4-47C6-92BE-8B9FB01A519F}" dt="2022-07-19T09:57:26.758" v="1306" actId="20577"/>
        <pc:sldMkLst>
          <pc:docMk/>
          <pc:sldMk cId="498013335" sldId="1500"/>
        </pc:sldMkLst>
        <pc:spChg chg="mod">
          <ac:chgData name="Kelly Stokes" userId="3e5c5154-569e-4d81-aa91-4f91841cdfa9" providerId="ADAL" clId="{598BB50F-06D4-47C6-92BE-8B9FB01A519F}" dt="2022-07-19T09:57:26.758" v="1306" actId="20577"/>
          <ac:spMkLst>
            <pc:docMk/>
            <pc:sldMk cId="498013335" sldId="1500"/>
            <ac:spMk id="2" creationId="{52DA34BA-82FC-47C5-BCE1-BB65E08B92A1}"/>
          </ac:spMkLst>
        </pc:spChg>
        <pc:picChg chg="add mod">
          <ac:chgData name="Kelly Stokes" userId="3e5c5154-569e-4d81-aa91-4f91841cdfa9" providerId="ADAL" clId="{598BB50F-06D4-47C6-92BE-8B9FB01A519F}" dt="2022-07-19T09:56:55.102" v="1271" actId="1076"/>
          <ac:picMkLst>
            <pc:docMk/>
            <pc:sldMk cId="498013335" sldId="1500"/>
            <ac:picMk id="4" creationId="{CBE7A580-FAC4-62BC-567C-6F0298865FD7}"/>
          </ac:picMkLst>
        </pc:picChg>
        <pc:picChg chg="del">
          <ac:chgData name="Kelly Stokes" userId="3e5c5154-569e-4d81-aa91-4f91841cdfa9" providerId="ADAL" clId="{598BB50F-06D4-47C6-92BE-8B9FB01A519F}" dt="2022-07-19T09:56:43.063" v="1268" actId="478"/>
          <ac:picMkLst>
            <pc:docMk/>
            <pc:sldMk cId="498013335" sldId="1500"/>
            <ac:picMk id="7170" creationId="{F6BEBF5C-A408-F88A-BF06-B8ACC8A015B1}"/>
          </ac:picMkLst>
        </pc:picChg>
      </pc:sldChg>
      <pc:sldChg chg="modSp mod">
        <pc:chgData name="Kelly Stokes" userId="3e5c5154-569e-4d81-aa91-4f91841cdfa9" providerId="ADAL" clId="{598BB50F-06D4-47C6-92BE-8B9FB01A519F}" dt="2022-07-19T09:57:39.571" v="1318" actId="20577"/>
        <pc:sldMkLst>
          <pc:docMk/>
          <pc:sldMk cId="2187792021" sldId="1501"/>
        </pc:sldMkLst>
        <pc:spChg chg="mod">
          <ac:chgData name="Kelly Stokes" userId="3e5c5154-569e-4d81-aa91-4f91841cdfa9" providerId="ADAL" clId="{598BB50F-06D4-47C6-92BE-8B9FB01A519F}" dt="2022-07-19T09:57:39.571" v="1318" actId="20577"/>
          <ac:spMkLst>
            <pc:docMk/>
            <pc:sldMk cId="2187792021" sldId="1501"/>
            <ac:spMk id="2" creationId="{52DA34BA-82FC-47C5-BCE1-BB65E08B92A1}"/>
          </ac:spMkLst>
        </pc:spChg>
      </pc:sldChg>
      <pc:sldChg chg="addSp delSp modSp mod">
        <pc:chgData name="Kelly Stokes" userId="3e5c5154-569e-4d81-aa91-4f91841cdfa9" providerId="ADAL" clId="{598BB50F-06D4-47C6-92BE-8B9FB01A519F}" dt="2022-07-19T09:58:57.574" v="1362" actId="1076"/>
        <pc:sldMkLst>
          <pc:docMk/>
          <pc:sldMk cId="511098020" sldId="1502"/>
        </pc:sldMkLst>
        <pc:spChg chg="mod">
          <ac:chgData name="Kelly Stokes" userId="3e5c5154-569e-4d81-aa91-4f91841cdfa9" providerId="ADAL" clId="{598BB50F-06D4-47C6-92BE-8B9FB01A519F}" dt="2022-07-19T09:57:57.335" v="1359" actId="20577"/>
          <ac:spMkLst>
            <pc:docMk/>
            <pc:sldMk cId="511098020" sldId="1502"/>
            <ac:spMk id="2" creationId="{52DA34BA-82FC-47C5-BCE1-BB65E08B92A1}"/>
          </ac:spMkLst>
        </pc:spChg>
        <pc:picChg chg="del">
          <ac:chgData name="Kelly Stokes" userId="3e5c5154-569e-4d81-aa91-4f91841cdfa9" providerId="ADAL" clId="{598BB50F-06D4-47C6-92BE-8B9FB01A519F}" dt="2022-07-19T09:57:59.211" v="1360" actId="478"/>
          <ac:picMkLst>
            <pc:docMk/>
            <pc:sldMk cId="511098020" sldId="1502"/>
            <ac:picMk id="8194" creationId="{486548C0-DC45-1F14-A3B3-358C8D6EFA22}"/>
          </ac:picMkLst>
        </pc:picChg>
        <pc:picChg chg="add mod">
          <ac:chgData name="Kelly Stokes" userId="3e5c5154-569e-4d81-aa91-4f91841cdfa9" providerId="ADAL" clId="{598BB50F-06D4-47C6-92BE-8B9FB01A519F}" dt="2022-07-19T09:58:57.574" v="1362" actId="1076"/>
          <ac:picMkLst>
            <pc:docMk/>
            <pc:sldMk cId="511098020" sldId="1502"/>
            <ac:picMk id="15362" creationId="{92B9FB01-D3A5-653F-05B1-FE2EC1A88216}"/>
          </ac:picMkLst>
        </pc:picChg>
      </pc:sldChg>
      <pc:sldChg chg="addSp delSp modSp mod">
        <pc:chgData name="Kelly Stokes" userId="3e5c5154-569e-4d81-aa91-4f91841cdfa9" providerId="ADAL" clId="{598BB50F-06D4-47C6-92BE-8B9FB01A519F}" dt="2022-07-19T09:59:31.456" v="1391"/>
        <pc:sldMkLst>
          <pc:docMk/>
          <pc:sldMk cId="3194543598" sldId="1503"/>
        </pc:sldMkLst>
        <pc:spChg chg="mod">
          <ac:chgData name="Kelly Stokes" userId="3e5c5154-569e-4d81-aa91-4f91841cdfa9" providerId="ADAL" clId="{598BB50F-06D4-47C6-92BE-8B9FB01A519F}" dt="2022-07-19T09:59:31.456" v="1391"/>
          <ac:spMkLst>
            <pc:docMk/>
            <pc:sldMk cId="3194543598" sldId="1503"/>
            <ac:spMk id="2" creationId="{52DA34BA-82FC-47C5-BCE1-BB65E08B92A1}"/>
          </ac:spMkLst>
        </pc:spChg>
        <pc:picChg chg="add mod">
          <ac:chgData name="Kelly Stokes" userId="3e5c5154-569e-4d81-aa91-4f91841cdfa9" providerId="ADAL" clId="{598BB50F-06D4-47C6-92BE-8B9FB01A519F}" dt="2022-07-19T09:59:19.631" v="1390"/>
          <ac:picMkLst>
            <pc:docMk/>
            <pc:sldMk cId="3194543598" sldId="1503"/>
            <ac:picMk id="4" creationId="{03CF52B6-62BF-B2C8-5665-30F3D29E2DD9}"/>
          </ac:picMkLst>
        </pc:picChg>
        <pc:picChg chg="del">
          <ac:chgData name="Kelly Stokes" userId="3e5c5154-569e-4d81-aa91-4f91841cdfa9" providerId="ADAL" clId="{598BB50F-06D4-47C6-92BE-8B9FB01A519F}" dt="2022-07-19T09:59:14.606" v="1389" actId="478"/>
          <ac:picMkLst>
            <pc:docMk/>
            <pc:sldMk cId="3194543598" sldId="1503"/>
            <ac:picMk id="9218" creationId="{62ABB715-67BD-B841-6175-B6BAE0B2EC71}"/>
          </ac:picMkLst>
        </pc:picChg>
      </pc:sldChg>
      <pc:sldChg chg="modSp mod">
        <pc:chgData name="Kelly Stokes" userId="3e5c5154-569e-4d81-aa91-4f91841cdfa9" providerId="ADAL" clId="{598BB50F-06D4-47C6-92BE-8B9FB01A519F}" dt="2022-07-19T09:59:47.474" v="1428" actId="20577"/>
        <pc:sldMkLst>
          <pc:docMk/>
          <pc:sldMk cId="803264601" sldId="1504"/>
        </pc:sldMkLst>
        <pc:spChg chg="mod">
          <ac:chgData name="Kelly Stokes" userId="3e5c5154-569e-4d81-aa91-4f91841cdfa9" providerId="ADAL" clId="{598BB50F-06D4-47C6-92BE-8B9FB01A519F}" dt="2022-07-19T09:59:47.474" v="1428" actId="20577"/>
          <ac:spMkLst>
            <pc:docMk/>
            <pc:sldMk cId="803264601" sldId="1504"/>
            <ac:spMk id="2" creationId="{52DA34BA-82FC-47C5-BCE1-BB65E08B92A1}"/>
          </ac:spMkLst>
        </pc:spChg>
      </pc:sldChg>
      <pc:sldChg chg="del">
        <pc:chgData name="Kelly Stokes" userId="3e5c5154-569e-4d81-aa91-4f91841cdfa9" providerId="ADAL" clId="{598BB50F-06D4-47C6-92BE-8B9FB01A519F}" dt="2022-07-19T10:00:04.900" v="1440" actId="2696"/>
        <pc:sldMkLst>
          <pc:docMk/>
          <pc:sldMk cId="3065866910" sldId="1505"/>
        </pc:sldMkLst>
      </pc:sldChg>
      <pc:sldChg chg="del">
        <pc:chgData name="Kelly Stokes" userId="3e5c5154-569e-4d81-aa91-4f91841cdfa9" providerId="ADAL" clId="{598BB50F-06D4-47C6-92BE-8B9FB01A519F}" dt="2022-07-19T10:00:07.056" v="1441" actId="2696"/>
        <pc:sldMkLst>
          <pc:docMk/>
          <pc:sldMk cId="1952887598" sldId="1506"/>
        </pc:sldMkLst>
      </pc:sldChg>
      <pc:sldChg chg="modSp mod">
        <pc:chgData name="Kelly Stokes" userId="3e5c5154-569e-4d81-aa91-4f91841cdfa9" providerId="ADAL" clId="{598BB50F-06D4-47C6-92BE-8B9FB01A519F}" dt="2022-07-19T10:00:18.077" v="1482" actId="20577"/>
        <pc:sldMkLst>
          <pc:docMk/>
          <pc:sldMk cId="3786625909" sldId="1507"/>
        </pc:sldMkLst>
        <pc:spChg chg="mod">
          <ac:chgData name="Kelly Stokes" userId="3e5c5154-569e-4d81-aa91-4f91841cdfa9" providerId="ADAL" clId="{598BB50F-06D4-47C6-92BE-8B9FB01A519F}" dt="2022-07-19T10:00:18.077" v="1482" actId="20577"/>
          <ac:spMkLst>
            <pc:docMk/>
            <pc:sldMk cId="3786625909" sldId="1507"/>
            <ac:spMk id="2" creationId="{52DA34BA-82FC-47C5-BCE1-BB65E08B92A1}"/>
          </ac:spMkLst>
        </pc:spChg>
      </pc:sldChg>
      <pc:sldChg chg="del">
        <pc:chgData name="Kelly Stokes" userId="3e5c5154-569e-4d81-aa91-4f91841cdfa9" providerId="ADAL" clId="{598BB50F-06D4-47C6-92BE-8B9FB01A519F}" dt="2022-07-19T10:00:33.173" v="1495" actId="2696"/>
        <pc:sldMkLst>
          <pc:docMk/>
          <pc:sldMk cId="1144171655" sldId="1508"/>
        </pc:sldMkLst>
      </pc:sldChg>
      <pc:sldChg chg="del">
        <pc:chgData name="Kelly Stokes" userId="3e5c5154-569e-4d81-aa91-4f91841cdfa9" providerId="ADAL" clId="{598BB50F-06D4-47C6-92BE-8B9FB01A519F}" dt="2022-07-19T10:00:35.908" v="1496" actId="2696"/>
        <pc:sldMkLst>
          <pc:docMk/>
          <pc:sldMk cId="900084155" sldId="1509"/>
        </pc:sldMkLst>
      </pc:sldChg>
      <pc:sldChg chg="modSp mod">
        <pc:chgData name="Kelly Stokes" userId="3e5c5154-569e-4d81-aa91-4f91841cdfa9" providerId="ADAL" clId="{598BB50F-06D4-47C6-92BE-8B9FB01A519F}" dt="2022-07-19T10:00:53.016" v="1520" actId="20577"/>
        <pc:sldMkLst>
          <pc:docMk/>
          <pc:sldMk cId="3548254295" sldId="1510"/>
        </pc:sldMkLst>
        <pc:spChg chg="mod">
          <ac:chgData name="Kelly Stokes" userId="3e5c5154-569e-4d81-aa91-4f91841cdfa9" providerId="ADAL" clId="{598BB50F-06D4-47C6-92BE-8B9FB01A519F}" dt="2022-07-19T10:00:53.016" v="1520" actId="20577"/>
          <ac:spMkLst>
            <pc:docMk/>
            <pc:sldMk cId="3548254295" sldId="1510"/>
            <ac:spMk id="2" creationId="{52DA34BA-82FC-47C5-BCE1-BB65E08B92A1}"/>
          </ac:spMkLst>
        </pc:spChg>
      </pc:sldChg>
      <pc:sldChg chg="del">
        <pc:chgData name="Kelly Stokes" userId="3e5c5154-569e-4d81-aa91-4f91841cdfa9" providerId="ADAL" clId="{598BB50F-06D4-47C6-92BE-8B9FB01A519F}" dt="2022-07-19T10:01:09.784" v="1532" actId="2696"/>
        <pc:sldMkLst>
          <pc:docMk/>
          <pc:sldMk cId="3614555382" sldId="1511"/>
        </pc:sldMkLst>
      </pc:sldChg>
      <pc:sldChg chg="del">
        <pc:chgData name="Kelly Stokes" userId="3e5c5154-569e-4d81-aa91-4f91841cdfa9" providerId="ADAL" clId="{598BB50F-06D4-47C6-92BE-8B9FB01A519F}" dt="2022-07-19T10:01:12.105" v="1533" actId="2696"/>
        <pc:sldMkLst>
          <pc:docMk/>
          <pc:sldMk cId="737258937" sldId="1512"/>
        </pc:sldMkLst>
      </pc:sldChg>
      <pc:sldChg chg="modNotesTx">
        <pc:chgData name="Kelly Stokes" userId="3e5c5154-569e-4d81-aa91-4f91841cdfa9" providerId="ADAL" clId="{598BB50F-06D4-47C6-92BE-8B9FB01A519F}" dt="2022-07-19T10:01:47.888" v="1534"/>
        <pc:sldMkLst>
          <pc:docMk/>
          <pc:sldMk cId="2446337318" sldId="1530"/>
        </pc:sldMkLst>
      </pc:sldChg>
      <pc:sldChg chg="modSp mod">
        <pc:chgData name="Kelly Stokes" userId="3e5c5154-569e-4d81-aa91-4f91841cdfa9" providerId="ADAL" clId="{598BB50F-06D4-47C6-92BE-8B9FB01A519F}" dt="2022-07-19T10:01:51.753" v="1536" actId="27636"/>
        <pc:sldMkLst>
          <pc:docMk/>
          <pc:sldMk cId="246705604" sldId="1531"/>
        </pc:sldMkLst>
        <pc:spChg chg="mod">
          <ac:chgData name="Kelly Stokes" userId="3e5c5154-569e-4d81-aa91-4f91841cdfa9" providerId="ADAL" clId="{598BB50F-06D4-47C6-92BE-8B9FB01A519F}" dt="2022-07-19T10:01:51.753" v="1536" actId="27636"/>
          <ac:spMkLst>
            <pc:docMk/>
            <pc:sldMk cId="246705604" sldId="1531"/>
            <ac:spMk id="2" creationId="{77E26784-A357-92CE-B6B1-8F248D3D6650}"/>
          </ac:spMkLst>
        </pc:spChg>
      </pc:sldChg>
      <pc:sldChg chg="add">
        <pc:chgData name="Kelly Stokes" userId="3e5c5154-569e-4d81-aa91-4f91841cdfa9" providerId="ADAL" clId="{598BB50F-06D4-47C6-92BE-8B9FB01A519F}" dt="2022-07-19T09:59:50.372" v="1429" actId="2890"/>
        <pc:sldMkLst>
          <pc:docMk/>
          <pc:sldMk cId="369071548" sldId="1532"/>
        </pc:sldMkLst>
      </pc:sldChg>
      <pc:sldChg chg="modSp add mod">
        <pc:chgData name="Kelly Stokes" userId="3e5c5154-569e-4d81-aa91-4f91841cdfa9" providerId="ADAL" clId="{598BB50F-06D4-47C6-92BE-8B9FB01A519F}" dt="2022-07-19T09:59:59.354" v="1439" actId="20577"/>
        <pc:sldMkLst>
          <pc:docMk/>
          <pc:sldMk cId="2778519532" sldId="1533"/>
        </pc:sldMkLst>
        <pc:spChg chg="mod">
          <ac:chgData name="Kelly Stokes" userId="3e5c5154-569e-4d81-aa91-4f91841cdfa9" providerId="ADAL" clId="{598BB50F-06D4-47C6-92BE-8B9FB01A519F}" dt="2022-07-19T09:59:59.354" v="1439" actId="20577"/>
          <ac:spMkLst>
            <pc:docMk/>
            <pc:sldMk cId="2778519532" sldId="1533"/>
            <ac:spMk id="2" creationId="{52DA34BA-82FC-47C5-BCE1-BB65E08B92A1}"/>
          </ac:spMkLst>
        </pc:spChg>
      </pc:sldChg>
      <pc:sldChg chg="add">
        <pc:chgData name="Kelly Stokes" userId="3e5c5154-569e-4d81-aa91-4f91841cdfa9" providerId="ADAL" clId="{598BB50F-06D4-47C6-92BE-8B9FB01A519F}" dt="2022-07-19T10:00:20.836" v="1483" actId="2890"/>
        <pc:sldMkLst>
          <pc:docMk/>
          <pc:sldMk cId="3286392159" sldId="1534"/>
        </pc:sldMkLst>
      </pc:sldChg>
      <pc:sldChg chg="modSp add mod">
        <pc:chgData name="Kelly Stokes" userId="3e5c5154-569e-4d81-aa91-4f91841cdfa9" providerId="ADAL" clId="{598BB50F-06D4-47C6-92BE-8B9FB01A519F}" dt="2022-07-19T10:00:29.154" v="1494" actId="20577"/>
        <pc:sldMkLst>
          <pc:docMk/>
          <pc:sldMk cId="679371045" sldId="1535"/>
        </pc:sldMkLst>
        <pc:spChg chg="mod">
          <ac:chgData name="Kelly Stokes" userId="3e5c5154-569e-4d81-aa91-4f91841cdfa9" providerId="ADAL" clId="{598BB50F-06D4-47C6-92BE-8B9FB01A519F}" dt="2022-07-19T10:00:29.154" v="1494" actId="20577"/>
          <ac:spMkLst>
            <pc:docMk/>
            <pc:sldMk cId="679371045" sldId="1535"/>
            <ac:spMk id="2" creationId="{52DA34BA-82FC-47C5-BCE1-BB65E08B92A1}"/>
          </ac:spMkLst>
        </pc:spChg>
      </pc:sldChg>
      <pc:sldChg chg="add">
        <pc:chgData name="Kelly Stokes" userId="3e5c5154-569e-4d81-aa91-4f91841cdfa9" providerId="ADAL" clId="{598BB50F-06D4-47C6-92BE-8B9FB01A519F}" dt="2022-07-19T10:00:56.127" v="1521" actId="2890"/>
        <pc:sldMkLst>
          <pc:docMk/>
          <pc:sldMk cId="2019228730" sldId="1536"/>
        </pc:sldMkLst>
      </pc:sldChg>
      <pc:sldChg chg="modSp add mod">
        <pc:chgData name="Kelly Stokes" userId="3e5c5154-569e-4d81-aa91-4f91841cdfa9" providerId="ADAL" clId="{598BB50F-06D4-47C6-92BE-8B9FB01A519F}" dt="2022-07-19T10:01:05.199" v="1531" actId="20577"/>
        <pc:sldMkLst>
          <pc:docMk/>
          <pc:sldMk cId="3408633213" sldId="1537"/>
        </pc:sldMkLst>
        <pc:spChg chg="mod">
          <ac:chgData name="Kelly Stokes" userId="3e5c5154-569e-4d81-aa91-4f91841cdfa9" providerId="ADAL" clId="{598BB50F-06D4-47C6-92BE-8B9FB01A519F}" dt="2022-07-19T10:01:05.199" v="1531" actId="20577"/>
          <ac:spMkLst>
            <pc:docMk/>
            <pc:sldMk cId="3408633213" sldId="1537"/>
            <ac:spMk id="2" creationId="{52DA34BA-82FC-47C5-BCE1-BB65E08B92A1}"/>
          </ac:spMkLst>
        </pc:spChg>
      </pc:sldChg>
      <pc:sldChg chg="modSp mod">
        <pc:chgData name="Kelly Stokes" userId="3e5c5154-569e-4d81-aa91-4f91841cdfa9" providerId="ADAL" clId="{598BB50F-06D4-47C6-92BE-8B9FB01A519F}" dt="2022-07-19T10:03:03.476" v="1541" actId="20577"/>
        <pc:sldMkLst>
          <pc:docMk/>
          <pc:sldMk cId="2705585455" sldId="1550"/>
        </pc:sldMkLst>
        <pc:spChg chg="mod">
          <ac:chgData name="Kelly Stokes" userId="3e5c5154-569e-4d81-aa91-4f91841cdfa9" providerId="ADAL" clId="{598BB50F-06D4-47C6-92BE-8B9FB01A519F}" dt="2022-07-19T10:03:03.476" v="1541" actId="20577"/>
          <ac:spMkLst>
            <pc:docMk/>
            <pc:sldMk cId="2705585455" sldId="1550"/>
            <ac:spMk id="2" creationId="{52DA34BA-82FC-47C5-BCE1-BB65E08B92A1}"/>
          </ac:spMkLst>
        </pc:spChg>
      </pc:sldChg>
      <pc:sldChg chg="modSp mod">
        <pc:chgData name="Kelly Stokes" userId="3e5c5154-569e-4d81-aa91-4f91841cdfa9" providerId="ADAL" clId="{598BB50F-06D4-47C6-92BE-8B9FB01A519F}" dt="2022-07-19T10:03:26.426" v="1563" actId="1076"/>
        <pc:sldMkLst>
          <pc:docMk/>
          <pc:sldMk cId="483973596" sldId="1551"/>
        </pc:sldMkLst>
        <pc:spChg chg="mod">
          <ac:chgData name="Kelly Stokes" userId="3e5c5154-569e-4d81-aa91-4f91841cdfa9" providerId="ADAL" clId="{598BB50F-06D4-47C6-92BE-8B9FB01A519F}" dt="2022-07-19T10:03:22.583" v="1562" actId="20577"/>
          <ac:spMkLst>
            <pc:docMk/>
            <pc:sldMk cId="483973596" sldId="1551"/>
            <ac:spMk id="2" creationId="{52DA34BA-82FC-47C5-BCE1-BB65E08B92A1}"/>
          </ac:spMkLst>
        </pc:spChg>
        <pc:spChg chg="mod">
          <ac:chgData name="Kelly Stokes" userId="3e5c5154-569e-4d81-aa91-4f91841cdfa9" providerId="ADAL" clId="{598BB50F-06D4-47C6-92BE-8B9FB01A519F}" dt="2022-07-19T10:03:26.426" v="1563" actId="1076"/>
          <ac:spMkLst>
            <pc:docMk/>
            <pc:sldMk cId="483973596" sldId="1551"/>
            <ac:spMk id="3" creationId="{13BB5EC0-7A96-4D29-A835-6FAE896C31A4}"/>
          </ac:spMkLst>
        </pc:spChg>
      </pc:sldChg>
      <pc:sldChg chg="modSp mod">
        <pc:chgData name="Kelly Stokes" userId="3e5c5154-569e-4d81-aa91-4f91841cdfa9" providerId="ADAL" clId="{598BB50F-06D4-47C6-92BE-8B9FB01A519F}" dt="2022-07-19T10:03:33.069" v="1570" actId="20577"/>
        <pc:sldMkLst>
          <pc:docMk/>
          <pc:sldMk cId="3506197047" sldId="1552"/>
        </pc:sldMkLst>
        <pc:spChg chg="mod">
          <ac:chgData name="Kelly Stokes" userId="3e5c5154-569e-4d81-aa91-4f91841cdfa9" providerId="ADAL" clId="{598BB50F-06D4-47C6-92BE-8B9FB01A519F}" dt="2022-07-19T10:03:33.069" v="1570" actId="20577"/>
          <ac:spMkLst>
            <pc:docMk/>
            <pc:sldMk cId="3506197047" sldId="1552"/>
            <ac:spMk id="2" creationId="{52DA34BA-82FC-47C5-BCE1-BB65E08B92A1}"/>
          </ac:spMkLst>
        </pc:spChg>
      </pc:sldChg>
      <pc:sldChg chg="modSp mod">
        <pc:chgData name="Kelly Stokes" userId="3e5c5154-569e-4d81-aa91-4f91841cdfa9" providerId="ADAL" clId="{598BB50F-06D4-47C6-92BE-8B9FB01A519F}" dt="2022-07-19T10:03:40.084" v="1576" actId="1076"/>
        <pc:sldMkLst>
          <pc:docMk/>
          <pc:sldMk cId="3273452314" sldId="1553"/>
        </pc:sldMkLst>
        <pc:spChg chg="mod">
          <ac:chgData name="Kelly Stokes" userId="3e5c5154-569e-4d81-aa91-4f91841cdfa9" providerId="ADAL" clId="{598BB50F-06D4-47C6-92BE-8B9FB01A519F}" dt="2022-07-19T10:03:36.937" v="1575" actId="20577"/>
          <ac:spMkLst>
            <pc:docMk/>
            <pc:sldMk cId="3273452314" sldId="1553"/>
            <ac:spMk id="2" creationId="{52DA34BA-82FC-47C5-BCE1-BB65E08B92A1}"/>
          </ac:spMkLst>
        </pc:spChg>
        <pc:spChg chg="mod">
          <ac:chgData name="Kelly Stokes" userId="3e5c5154-569e-4d81-aa91-4f91841cdfa9" providerId="ADAL" clId="{598BB50F-06D4-47C6-92BE-8B9FB01A519F}" dt="2022-07-19T10:03:40.084" v="1576" actId="1076"/>
          <ac:spMkLst>
            <pc:docMk/>
            <pc:sldMk cId="3273452314" sldId="1553"/>
            <ac:spMk id="3" creationId="{957C9022-FB4F-B975-CC6C-236F18E10A0F}"/>
          </ac:spMkLst>
        </pc:spChg>
      </pc:sldChg>
      <pc:sldChg chg="modSp mod">
        <pc:chgData name="Kelly Stokes" userId="3e5c5154-569e-4d81-aa91-4f91841cdfa9" providerId="ADAL" clId="{598BB50F-06D4-47C6-92BE-8B9FB01A519F}" dt="2022-07-19T10:03:48.159" v="1580" actId="20577"/>
        <pc:sldMkLst>
          <pc:docMk/>
          <pc:sldMk cId="1510696395" sldId="1555"/>
        </pc:sldMkLst>
        <pc:spChg chg="mod">
          <ac:chgData name="Kelly Stokes" userId="3e5c5154-569e-4d81-aa91-4f91841cdfa9" providerId="ADAL" clId="{598BB50F-06D4-47C6-92BE-8B9FB01A519F}" dt="2022-07-19T10:03:48.159" v="1580" actId="20577"/>
          <ac:spMkLst>
            <pc:docMk/>
            <pc:sldMk cId="1510696395" sldId="1555"/>
            <ac:spMk id="2" creationId="{52DA34BA-82FC-47C5-BCE1-BB65E08B92A1}"/>
          </ac:spMkLst>
        </pc:spChg>
      </pc:sldChg>
      <pc:sldChg chg="modSp mod">
        <pc:chgData name="Kelly Stokes" userId="3e5c5154-569e-4d81-aa91-4f91841cdfa9" providerId="ADAL" clId="{598BB50F-06D4-47C6-92BE-8B9FB01A519F}" dt="2022-07-19T10:03:53.409" v="1584" actId="20577"/>
        <pc:sldMkLst>
          <pc:docMk/>
          <pc:sldMk cId="1631688222" sldId="1556"/>
        </pc:sldMkLst>
        <pc:spChg chg="mod">
          <ac:chgData name="Kelly Stokes" userId="3e5c5154-569e-4d81-aa91-4f91841cdfa9" providerId="ADAL" clId="{598BB50F-06D4-47C6-92BE-8B9FB01A519F}" dt="2022-07-19T10:03:53.409" v="1584" actId="20577"/>
          <ac:spMkLst>
            <pc:docMk/>
            <pc:sldMk cId="1631688222" sldId="1556"/>
            <ac:spMk id="2" creationId="{52DA34BA-82FC-47C5-BCE1-BB65E08B92A1}"/>
          </ac:spMkLst>
        </pc:spChg>
      </pc:sldChg>
      <pc:sldChg chg="modSp mod">
        <pc:chgData name="Kelly Stokes" userId="3e5c5154-569e-4d81-aa91-4f91841cdfa9" providerId="ADAL" clId="{598BB50F-06D4-47C6-92BE-8B9FB01A519F}" dt="2022-07-19T10:04:11.800" v="1601" actId="20577"/>
        <pc:sldMkLst>
          <pc:docMk/>
          <pc:sldMk cId="950218629" sldId="1557"/>
        </pc:sldMkLst>
        <pc:spChg chg="mod">
          <ac:chgData name="Kelly Stokes" userId="3e5c5154-569e-4d81-aa91-4f91841cdfa9" providerId="ADAL" clId="{598BB50F-06D4-47C6-92BE-8B9FB01A519F}" dt="2022-07-19T10:04:11.800" v="1601" actId="20577"/>
          <ac:spMkLst>
            <pc:docMk/>
            <pc:sldMk cId="950218629" sldId="1557"/>
            <ac:spMk id="2" creationId="{52DA34BA-82FC-47C5-BCE1-BB65E08B92A1}"/>
          </ac:spMkLst>
        </pc:spChg>
      </pc:sldChg>
      <pc:sldChg chg="modSp mod">
        <pc:chgData name="Kelly Stokes" userId="3e5c5154-569e-4d81-aa91-4f91841cdfa9" providerId="ADAL" clId="{598BB50F-06D4-47C6-92BE-8B9FB01A519F}" dt="2022-07-19T10:04:16.123" v="1603" actId="20577"/>
        <pc:sldMkLst>
          <pc:docMk/>
          <pc:sldMk cId="874165986" sldId="1558"/>
        </pc:sldMkLst>
        <pc:spChg chg="mod">
          <ac:chgData name="Kelly Stokes" userId="3e5c5154-569e-4d81-aa91-4f91841cdfa9" providerId="ADAL" clId="{598BB50F-06D4-47C6-92BE-8B9FB01A519F}" dt="2022-07-19T10:04:16.123" v="1603" actId="20577"/>
          <ac:spMkLst>
            <pc:docMk/>
            <pc:sldMk cId="874165986" sldId="1558"/>
            <ac:spMk id="2" creationId="{52DA34BA-82FC-47C5-BCE1-BB65E08B92A1}"/>
          </ac:spMkLst>
        </pc:spChg>
      </pc:sldChg>
      <pc:sldChg chg="modSp mod">
        <pc:chgData name="Kelly Stokes" userId="3e5c5154-569e-4d81-aa91-4f91841cdfa9" providerId="ADAL" clId="{598BB50F-06D4-47C6-92BE-8B9FB01A519F}" dt="2022-07-19T10:04:24.406" v="1611" actId="20577"/>
        <pc:sldMkLst>
          <pc:docMk/>
          <pc:sldMk cId="94828683" sldId="1559"/>
        </pc:sldMkLst>
        <pc:spChg chg="mod">
          <ac:chgData name="Kelly Stokes" userId="3e5c5154-569e-4d81-aa91-4f91841cdfa9" providerId="ADAL" clId="{598BB50F-06D4-47C6-92BE-8B9FB01A519F}" dt="2022-07-19T10:04:24.406" v="1611" actId="20577"/>
          <ac:spMkLst>
            <pc:docMk/>
            <pc:sldMk cId="94828683" sldId="1559"/>
            <ac:spMk id="2" creationId="{52DA34BA-82FC-47C5-BCE1-BB65E08B92A1}"/>
          </ac:spMkLst>
        </pc:spChg>
      </pc:sldChg>
      <pc:sldChg chg="modSp mod">
        <pc:chgData name="Kelly Stokes" userId="3e5c5154-569e-4d81-aa91-4f91841cdfa9" providerId="ADAL" clId="{598BB50F-06D4-47C6-92BE-8B9FB01A519F}" dt="2022-07-19T10:04:34.240" v="1620" actId="1076"/>
        <pc:sldMkLst>
          <pc:docMk/>
          <pc:sldMk cId="3212706467" sldId="1560"/>
        </pc:sldMkLst>
        <pc:spChg chg="mod">
          <ac:chgData name="Kelly Stokes" userId="3e5c5154-569e-4d81-aa91-4f91841cdfa9" providerId="ADAL" clId="{598BB50F-06D4-47C6-92BE-8B9FB01A519F}" dt="2022-07-19T10:04:30.040" v="1619" actId="20577"/>
          <ac:spMkLst>
            <pc:docMk/>
            <pc:sldMk cId="3212706467" sldId="1560"/>
            <ac:spMk id="2" creationId="{52DA34BA-82FC-47C5-BCE1-BB65E08B92A1}"/>
          </ac:spMkLst>
        </pc:spChg>
        <pc:spChg chg="mod">
          <ac:chgData name="Kelly Stokes" userId="3e5c5154-569e-4d81-aa91-4f91841cdfa9" providerId="ADAL" clId="{598BB50F-06D4-47C6-92BE-8B9FB01A519F}" dt="2022-07-19T10:04:34.240" v="1620" actId="1076"/>
          <ac:spMkLst>
            <pc:docMk/>
            <pc:sldMk cId="3212706467" sldId="1560"/>
            <ac:spMk id="3" creationId="{CADDE2D9-BBEE-4B60-9EA8-8BE166E5866C}"/>
          </ac:spMkLst>
        </pc:spChg>
      </pc:sldChg>
      <pc:sldChg chg="modSp mod">
        <pc:chgData name="Kelly Stokes" userId="3e5c5154-569e-4d81-aa91-4f91841cdfa9" providerId="ADAL" clId="{598BB50F-06D4-47C6-92BE-8B9FB01A519F}" dt="2022-07-19T10:04:41.490" v="1632" actId="20577"/>
        <pc:sldMkLst>
          <pc:docMk/>
          <pc:sldMk cId="1577326922" sldId="1561"/>
        </pc:sldMkLst>
        <pc:spChg chg="mod">
          <ac:chgData name="Kelly Stokes" userId="3e5c5154-569e-4d81-aa91-4f91841cdfa9" providerId="ADAL" clId="{598BB50F-06D4-47C6-92BE-8B9FB01A519F}" dt="2022-07-19T10:04:41.490" v="1632" actId="20577"/>
          <ac:spMkLst>
            <pc:docMk/>
            <pc:sldMk cId="1577326922" sldId="1561"/>
            <ac:spMk id="2" creationId="{52DA34BA-82FC-47C5-BCE1-BB65E08B92A1}"/>
          </ac:spMkLst>
        </pc:spChg>
      </pc:sldChg>
      <pc:sldChg chg="modSp mod">
        <pc:chgData name="Kelly Stokes" userId="3e5c5154-569e-4d81-aa91-4f91841cdfa9" providerId="ADAL" clId="{598BB50F-06D4-47C6-92BE-8B9FB01A519F}" dt="2022-07-19T10:04:49.081" v="1643" actId="1076"/>
        <pc:sldMkLst>
          <pc:docMk/>
          <pc:sldMk cId="793202449" sldId="1562"/>
        </pc:sldMkLst>
        <pc:spChg chg="mod">
          <ac:chgData name="Kelly Stokes" userId="3e5c5154-569e-4d81-aa91-4f91841cdfa9" providerId="ADAL" clId="{598BB50F-06D4-47C6-92BE-8B9FB01A519F}" dt="2022-07-19T10:04:46.191" v="1642" actId="20577"/>
          <ac:spMkLst>
            <pc:docMk/>
            <pc:sldMk cId="793202449" sldId="1562"/>
            <ac:spMk id="2" creationId="{52DA34BA-82FC-47C5-BCE1-BB65E08B92A1}"/>
          </ac:spMkLst>
        </pc:spChg>
        <pc:spChg chg="mod">
          <ac:chgData name="Kelly Stokes" userId="3e5c5154-569e-4d81-aa91-4f91841cdfa9" providerId="ADAL" clId="{598BB50F-06D4-47C6-92BE-8B9FB01A519F}" dt="2022-07-19T10:04:49.081" v="1643" actId="1076"/>
          <ac:spMkLst>
            <pc:docMk/>
            <pc:sldMk cId="793202449" sldId="1562"/>
            <ac:spMk id="3" creationId="{B8ADA5B7-6E68-4607-8157-D542A9E80543}"/>
          </ac:spMkLst>
        </pc:spChg>
      </pc:sldChg>
      <pc:sldChg chg="modSp mod">
        <pc:chgData name="Kelly Stokes" userId="3e5c5154-569e-4d81-aa91-4f91841cdfa9" providerId="ADAL" clId="{598BB50F-06D4-47C6-92BE-8B9FB01A519F}" dt="2022-07-19T10:04:54.831" v="1650" actId="20577"/>
        <pc:sldMkLst>
          <pc:docMk/>
          <pc:sldMk cId="3118573283" sldId="1563"/>
        </pc:sldMkLst>
        <pc:spChg chg="mod">
          <ac:chgData name="Kelly Stokes" userId="3e5c5154-569e-4d81-aa91-4f91841cdfa9" providerId="ADAL" clId="{598BB50F-06D4-47C6-92BE-8B9FB01A519F}" dt="2022-07-19T10:04:54.831" v="1650" actId="20577"/>
          <ac:spMkLst>
            <pc:docMk/>
            <pc:sldMk cId="3118573283" sldId="1563"/>
            <ac:spMk id="2" creationId="{52DA34BA-82FC-47C5-BCE1-BB65E08B92A1}"/>
          </ac:spMkLst>
        </pc:spChg>
      </pc:sldChg>
      <pc:sldChg chg="modSp mod">
        <pc:chgData name="Kelly Stokes" userId="3e5c5154-569e-4d81-aa91-4f91841cdfa9" providerId="ADAL" clId="{598BB50F-06D4-47C6-92BE-8B9FB01A519F}" dt="2022-07-19T10:05:04.325" v="1658" actId="1076"/>
        <pc:sldMkLst>
          <pc:docMk/>
          <pc:sldMk cId="2839355781" sldId="1564"/>
        </pc:sldMkLst>
        <pc:spChg chg="mod">
          <ac:chgData name="Kelly Stokes" userId="3e5c5154-569e-4d81-aa91-4f91841cdfa9" providerId="ADAL" clId="{598BB50F-06D4-47C6-92BE-8B9FB01A519F}" dt="2022-07-19T10:05:00.014" v="1657" actId="20577"/>
          <ac:spMkLst>
            <pc:docMk/>
            <pc:sldMk cId="2839355781" sldId="1564"/>
            <ac:spMk id="2" creationId="{52DA34BA-82FC-47C5-BCE1-BB65E08B92A1}"/>
          </ac:spMkLst>
        </pc:spChg>
        <pc:spChg chg="mod">
          <ac:chgData name="Kelly Stokes" userId="3e5c5154-569e-4d81-aa91-4f91841cdfa9" providerId="ADAL" clId="{598BB50F-06D4-47C6-92BE-8B9FB01A519F}" dt="2022-07-19T10:05:04.325" v="1658" actId="1076"/>
          <ac:spMkLst>
            <pc:docMk/>
            <pc:sldMk cId="2839355781" sldId="1564"/>
            <ac:spMk id="3" creationId="{8423529B-2619-4C00-BACD-5C5E084218E0}"/>
          </ac:spMkLst>
        </pc:spChg>
      </pc:sldChg>
      <pc:sldChg chg="modSp mod">
        <pc:chgData name="Kelly Stokes" userId="3e5c5154-569e-4d81-aa91-4f91841cdfa9" providerId="ADAL" clId="{598BB50F-06D4-47C6-92BE-8B9FB01A519F}" dt="2022-07-19T10:05:09.489" v="1666" actId="20577"/>
        <pc:sldMkLst>
          <pc:docMk/>
          <pc:sldMk cId="297962276" sldId="1565"/>
        </pc:sldMkLst>
        <pc:spChg chg="mod">
          <ac:chgData name="Kelly Stokes" userId="3e5c5154-569e-4d81-aa91-4f91841cdfa9" providerId="ADAL" clId="{598BB50F-06D4-47C6-92BE-8B9FB01A519F}" dt="2022-07-19T10:05:09.489" v="1666" actId="20577"/>
          <ac:spMkLst>
            <pc:docMk/>
            <pc:sldMk cId="297962276" sldId="1565"/>
            <ac:spMk id="2" creationId="{52DA34BA-82FC-47C5-BCE1-BB65E08B92A1}"/>
          </ac:spMkLst>
        </pc:spChg>
      </pc:sldChg>
      <pc:sldChg chg="addSp delSp modSp mod">
        <pc:chgData name="Kelly Stokes" userId="3e5c5154-569e-4d81-aa91-4f91841cdfa9" providerId="ADAL" clId="{598BB50F-06D4-47C6-92BE-8B9FB01A519F}" dt="2022-07-19T10:06:05.576" v="1707" actId="1076"/>
        <pc:sldMkLst>
          <pc:docMk/>
          <pc:sldMk cId="1867312333" sldId="1566"/>
        </pc:sldMkLst>
        <pc:spChg chg="mod">
          <ac:chgData name="Kelly Stokes" userId="3e5c5154-569e-4d81-aa91-4f91841cdfa9" providerId="ADAL" clId="{598BB50F-06D4-47C6-92BE-8B9FB01A519F}" dt="2022-07-19T10:05:24.571" v="1704" actId="20577"/>
          <ac:spMkLst>
            <pc:docMk/>
            <pc:sldMk cId="1867312333" sldId="1566"/>
            <ac:spMk id="2" creationId="{52DA34BA-82FC-47C5-BCE1-BB65E08B92A1}"/>
          </ac:spMkLst>
        </pc:spChg>
        <pc:picChg chg="del">
          <ac:chgData name="Kelly Stokes" userId="3e5c5154-569e-4d81-aa91-4f91841cdfa9" providerId="ADAL" clId="{598BB50F-06D4-47C6-92BE-8B9FB01A519F}" dt="2022-07-19T10:05:25.767" v="1705" actId="478"/>
          <ac:picMkLst>
            <pc:docMk/>
            <pc:sldMk cId="1867312333" sldId="1566"/>
            <ac:picMk id="4098" creationId="{10146846-7D96-24A4-0038-0E8FC5B349AC}"/>
          </ac:picMkLst>
        </pc:picChg>
        <pc:picChg chg="add mod">
          <ac:chgData name="Kelly Stokes" userId="3e5c5154-569e-4d81-aa91-4f91841cdfa9" providerId="ADAL" clId="{598BB50F-06D4-47C6-92BE-8B9FB01A519F}" dt="2022-07-19T10:06:05.576" v="1707" actId="1076"/>
          <ac:picMkLst>
            <pc:docMk/>
            <pc:sldMk cId="1867312333" sldId="1566"/>
            <ac:picMk id="41986" creationId="{062A1A44-2CD1-6A0F-3A47-183AAB99EC33}"/>
          </ac:picMkLst>
        </pc:picChg>
      </pc:sldChg>
      <pc:sldChg chg="addSp delSp modSp mod">
        <pc:chgData name="Kelly Stokes" userId="3e5c5154-569e-4d81-aa91-4f91841cdfa9" providerId="ADAL" clId="{598BB50F-06D4-47C6-92BE-8B9FB01A519F}" dt="2022-07-19T10:06:47.454" v="1727" actId="20577"/>
        <pc:sldMkLst>
          <pc:docMk/>
          <pc:sldMk cId="1571672051" sldId="1567"/>
        </pc:sldMkLst>
        <pc:spChg chg="mod">
          <ac:chgData name="Kelly Stokes" userId="3e5c5154-569e-4d81-aa91-4f91841cdfa9" providerId="ADAL" clId="{598BB50F-06D4-47C6-92BE-8B9FB01A519F}" dt="2022-07-19T10:06:47.454" v="1727" actId="20577"/>
          <ac:spMkLst>
            <pc:docMk/>
            <pc:sldMk cId="1571672051" sldId="1567"/>
            <ac:spMk id="2" creationId="{52DA34BA-82FC-47C5-BCE1-BB65E08B92A1}"/>
          </ac:spMkLst>
        </pc:spChg>
        <pc:picChg chg="del">
          <ac:chgData name="Kelly Stokes" userId="3e5c5154-569e-4d81-aa91-4f91841cdfa9" providerId="ADAL" clId="{598BB50F-06D4-47C6-92BE-8B9FB01A519F}" dt="2022-07-19T10:06:09.523" v="1708" actId="478"/>
          <ac:picMkLst>
            <pc:docMk/>
            <pc:sldMk cId="1571672051" sldId="1567"/>
            <ac:picMk id="5122" creationId="{7B6F59E4-F6FE-34FB-72FC-03F1D5AEEE57}"/>
          </ac:picMkLst>
        </pc:picChg>
        <pc:picChg chg="add mod">
          <ac:chgData name="Kelly Stokes" userId="3e5c5154-569e-4d81-aa91-4f91841cdfa9" providerId="ADAL" clId="{598BB50F-06D4-47C6-92BE-8B9FB01A519F}" dt="2022-07-19T10:06:11.787" v="1710" actId="1076"/>
          <ac:picMkLst>
            <pc:docMk/>
            <pc:sldMk cId="1571672051" sldId="1567"/>
            <ac:picMk id="40962" creationId="{B1D31F90-F628-C618-D998-9C57DA67A433}"/>
          </ac:picMkLst>
        </pc:picChg>
      </pc:sldChg>
      <pc:sldChg chg="del">
        <pc:chgData name="Kelly Stokes" userId="3e5c5154-569e-4d81-aa91-4f91841cdfa9" providerId="ADAL" clId="{598BB50F-06D4-47C6-92BE-8B9FB01A519F}" dt="2022-07-19T10:06:50.469" v="1728" actId="2696"/>
        <pc:sldMkLst>
          <pc:docMk/>
          <pc:sldMk cId="1464447210" sldId="1568"/>
        </pc:sldMkLst>
      </pc:sldChg>
      <pc:sldChg chg="modSp mod">
        <pc:chgData name="Kelly Stokes" userId="3e5c5154-569e-4d81-aa91-4f91841cdfa9" providerId="ADAL" clId="{598BB50F-06D4-47C6-92BE-8B9FB01A519F}" dt="2022-07-19T10:06:55.767" v="1738" actId="20577"/>
        <pc:sldMkLst>
          <pc:docMk/>
          <pc:sldMk cId="1802166043" sldId="1569"/>
        </pc:sldMkLst>
        <pc:spChg chg="mod">
          <ac:chgData name="Kelly Stokes" userId="3e5c5154-569e-4d81-aa91-4f91841cdfa9" providerId="ADAL" clId="{598BB50F-06D4-47C6-92BE-8B9FB01A519F}" dt="2022-07-19T10:06:55.767" v="1738" actId="20577"/>
          <ac:spMkLst>
            <pc:docMk/>
            <pc:sldMk cId="1802166043" sldId="1569"/>
            <ac:spMk id="2" creationId="{52DA34BA-82FC-47C5-BCE1-BB65E08B92A1}"/>
          </ac:spMkLst>
        </pc:spChg>
      </pc:sldChg>
      <pc:sldChg chg="addSp delSp modSp mod">
        <pc:chgData name="Kelly Stokes" userId="3e5c5154-569e-4d81-aa91-4f91841cdfa9" providerId="ADAL" clId="{598BB50F-06D4-47C6-92BE-8B9FB01A519F}" dt="2022-07-19T10:07:37.195" v="1774" actId="1076"/>
        <pc:sldMkLst>
          <pc:docMk/>
          <pc:sldMk cId="3395034271" sldId="1570"/>
        </pc:sldMkLst>
        <pc:spChg chg="mod">
          <ac:chgData name="Kelly Stokes" userId="3e5c5154-569e-4d81-aa91-4f91841cdfa9" providerId="ADAL" clId="{598BB50F-06D4-47C6-92BE-8B9FB01A519F}" dt="2022-07-19T10:07:10.613" v="1768" actId="20577"/>
          <ac:spMkLst>
            <pc:docMk/>
            <pc:sldMk cId="3395034271" sldId="1570"/>
            <ac:spMk id="2" creationId="{52DA34BA-82FC-47C5-BCE1-BB65E08B92A1}"/>
          </ac:spMkLst>
        </pc:spChg>
        <pc:picChg chg="del">
          <ac:chgData name="Kelly Stokes" userId="3e5c5154-569e-4d81-aa91-4f91841cdfa9" providerId="ADAL" clId="{598BB50F-06D4-47C6-92BE-8B9FB01A519F}" dt="2022-07-19T10:07:11.916" v="1769" actId="478"/>
          <ac:picMkLst>
            <pc:docMk/>
            <pc:sldMk cId="3395034271" sldId="1570"/>
            <ac:picMk id="6146" creationId="{E80FEE61-430A-8C40-75F0-5DAE66F2F246}"/>
          </ac:picMkLst>
        </pc:picChg>
        <pc:picChg chg="add mod">
          <ac:chgData name="Kelly Stokes" userId="3e5c5154-569e-4d81-aa91-4f91841cdfa9" providerId="ADAL" clId="{598BB50F-06D4-47C6-92BE-8B9FB01A519F}" dt="2022-07-19T10:07:37.195" v="1774" actId="1076"/>
          <ac:picMkLst>
            <pc:docMk/>
            <pc:sldMk cId="3395034271" sldId="1570"/>
            <ac:picMk id="39938" creationId="{A2B15ABC-7203-79CF-E92A-0155A5C53AE2}"/>
          </ac:picMkLst>
        </pc:picChg>
      </pc:sldChg>
      <pc:sldChg chg="addSp delSp modSp mod">
        <pc:chgData name="Kelly Stokes" userId="3e5c5154-569e-4d81-aa91-4f91841cdfa9" providerId="ADAL" clId="{598BB50F-06D4-47C6-92BE-8B9FB01A519F}" dt="2022-07-19T10:08:38.193" v="1816" actId="20577"/>
        <pc:sldMkLst>
          <pc:docMk/>
          <pc:sldMk cId="2443878314" sldId="1571"/>
        </pc:sldMkLst>
        <pc:spChg chg="mod">
          <ac:chgData name="Kelly Stokes" userId="3e5c5154-569e-4d81-aa91-4f91841cdfa9" providerId="ADAL" clId="{598BB50F-06D4-47C6-92BE-8B9FB01A519F}" dt="2022-07-19T10:08:38.193" v="1816" actId="20577"/>
          <ac:spMkLst>
            <pc:docMk/>
            <pc:sldMk cId="2443878314" sldId="1571"/>
            <ac:spMk id="2" creationId="{52DA34BA-82FC-47C5-BCE1-BB65E08B92A1}"/>
          </ac:spMkLst>
        </pc:spChg>
        <pc:picChg chg="add mod">
          <ac:chgData name="Kelly Stokes" userId="3e5c5154-569e-4d81-aa91-4f91841cdfa9" providerId="ADAL" clId="{598BB50F-06D4-47C6-92BE-8B9FB01A519F}" dt="2022-07-19T10:07:44.122" v="1778" actId="14100"/>
          <ac:picMkLst>
            <pc:docMk/>
            <pc:sldMk cId="2443878314" sldId="1571"/>
            <ac:picMk id="4" creationId="{C1A19BBC-B1F7-1400-223D-C05DC7930CB3}"/>
          </ac:picMkLst>
        </pc:picChg>
        <pc:picChg chg="del">
          <ac:chgData name="Kelly Stokes" userId="3e5c5154-569e-4d81-aa91-4f91841cdfa9" providerId="ADAL" clId="{598BB50F-06D4-47C6-92BE-8B9FB01A519F}" dt="2022-07-19T10:07:40.559" v="1775" actId="478"/>
          <ac:picMkLst>
            <pc:docMk/>
            <pc:sldMk cId="2443878314" sldId="1571"/>
            <ac:picMk id="7170" creationId="{F6BEBF5C-A408-F88A-BF06-B8ACC8A015B1}"/>
          </ac:picMkLst>
        </pc:picChg>
      </pc:sldChg>
      <pc:sldChg chg="modSp mod">
        <pc:chgData name="Kelly Stokes" userId="3e5c5154-569e-4d81-aa91-4f91841cdfa9" providerId="ADAL" clId="{598BB50F-06D4-47C6-92BE-8B9FB01A519F}" dt="2022-07-19T10:08:45.380" v="1823" actId="20577"/>
        <pc:sldMkLst>
          <pc:docMk/>
          <pc:sldMk cId="2845643580" sldId="1572"/>
        </pc:sldMkLst>
        <pc:spChg chg="mod">
          <ac:chgData name="Kelly Stokes" userId="3e5c5154-569e-4d81-aa91-4f91841cdfa9" providerId="ADAL" clId="{598BB50F-06D4-47C6-92BE-8B9FB01A519F}" dt="2022-07-19T10:08:45.380" v="1823" actId="20577"/>
          <ac:spMkLst>
            <pc:docMk/>
            <pc:sldMk cId="2845643580" sldId="1572"/>
            <ac:spMk id="2" creationId="{52DA34BA-82FC-47C5-BCE1-BB65E08B92A1}"/>
          </ac:spMkLst>
        </pc:spChg>
      </pc:sldChg>
      <pc:sldChg chg="addSp delSp modSp mod">
        <pc:chgData name="Kelly Stokes" userId="3e5c5154-569e-4d81-aa91-4f91841cdfa9" providerId="ADAL" clId="{598BB50F-06D4-47C6-92BE-8B9FB01A519F}" dt="2022-07-19T10:09:48.215" v="1861" actId="1076"/>
        <pc:sldMkLst>
          <pc:docMk/>
          <pc:sldMk cId="267102103" sldId="1573"/>
        </pc:sldMkLst>
        <pc:spChg chg="mod">
          <ac:chgData name="Kelly Stokes" userId="3e5c5154-569e-4d81-aa91-4f91841cdfa9" providerId="ADAL" clId="{598BB50F-06D4-47C6-92BE-8B9FB01A519F}" dt="2022-07-19T10:08:57.587" v="1858" actId="20577"/>
          <ac:spMkLst>
            <pc:docMk/>
            <pc:sldMk cId="267102103" sldId="1573"/>
            <ac:spMk id="2" creationId="{52DA34BA-82FC-47C5-BCE1-BB65E08B92A1}"/>
          </ac:spMkLst>
        </pc:spChg>
        <pc:picChg chg="del">
          <ac:chgData name="Kelly Stokes" userId="3e5c5154-569e-4d81-aa91-4f91841cdfa9" providerId="ADAL" clId="{598BB50F-06D4-47C6-92BE-8B9FB01A519F}" dt="2022-07-19T10:08:58.964" v="1859" actId="478"/>
          <ac:picMkLst>
            <pc:docMk/>
            <pc:sldMk cId="267102103" sldId="1573"/>
            <ac:picMk id="8194" creationId="{486548C0-DC45-1F14-A3B3-358C8D6EFA22}"/>
          </ac:picMkLst>
        </pc:picChg>
        <pc:picChg chg="add mod">
          <ac:chgData name="Kelly Stokes" userId="3e5c5154-569e-4d81-aa91-4f91841cdfa9" providerId="ADAL" clId="{598BB50F-06D4-47C6-92BE-8B9FB01A519F}" dt="2022-07-19T10:09:48.215" v="1861" actId="1076"/>
          <ac:picMkLst>
            <pc:docMk/>
            <pc:sldMk cId="267102103" sldId="1573"/>
            <ac:picMk id="37890" creationId="{505B25BE-5C9F-9416-024F-93008AF15669}"/>
          </ac:picMkLst>
        </pc:picChg>
      </pc:sldChg>
      <pc:sldChg chg="addSp delSp modSp mod">
        <pc:chgData name="Kelly Stokes" userId="3e5c5154-569e-4d81-aa91-4f91841cdfa9" providerId="ADAL" clId="{598BB50F-06D4-47C6-92BE-8B9FB01A519F}" dt="2022-07-19T10:10:54.431" v="1937" actId="20577"/>
        <pc:sldMkLst>
          <pc:docMk/>
          <pc:sldMk cId="1371065630" sldId="1574"/>
        </pc:sldMkLst>
        <pc:spChg chg="mod">
          <ac:chgData name="Kelly Stokes" userId="3e5c5154-569e-4d81-aa91-4f91841cdfa9" providerId="ADAL" clId="{598BB50F-06D4-47C6-92BE-8B9FB01A519F}" dt="2022-07-19T10:10:54.431" v="1937" actId="20577"/>
          <ac:spMkLst>
            <pc:docMk/>
            <pc:sldMk cId="1371065630" sldId="1574"/>
            <ac:spMk id="2" creationId="{52DA34BA-82FC-47C5-BCE1-BB65E08B92A1}"/>
          </ac:spMkLst>
        </pc:spChg>
        <pc:picChg chg="del">
          <ac:chgData name="Kelly Stokes" userId="3e5c5154-569e-4d81-aa91-4f91841cdfa9" providerId="ADAL" clId="{598BB50F-06D4-47C6-92BE-8B9FB01A519F}" dt="2022-07-19T10:09:51.467" v="1862" actId="478"/>
          <ac:picMkLst>
            <pc:docMk/>
            <pc:sldMk cId="1371065630" sldId="1574"/>
            <ac:picMk id="9218" creationId="{62ABB715-67BD-B841-6175-B6BAE0B2EC71}"/>
          </ac:picMkLst>
        </pc:picChg>
        <pc:picChg chg="add mod">
          <ac:chgData name="Kelly Stokes" userId="3e5c5154-569e-4d81-aa91-4f91841cdfa9" providerId="ADAL" clId="{598BB50F-06D4-47C6-92BE-8B9FB01A519F}" dt="2022-07-19T10:09:53.951" v="1864" actId="1076"/>
          <ac:picMkLst>
            <pc:docMk/>
            <pc:sldMk cId="1371065630" sldId="1574"/>
            <ac:picMk id="36866" creationId="{4D817C42-3826-D3B4-388D-5023C2CD3073}"/>
          </ac:picMkLst>
        </pc:picChg>
      </pc:sldChg>
      <pc:sldChg chg="modSp mod">
        <pc:chgData name="Kelly Stokes" userId="3e5c5154-569e-4d81-aa91-4f91841cdfa9" providerId="ADAL" clId="{598BB50F-06D4-47C6-92BE-8B9FB01A519F}" dt="2022-07-19T10:11:08.816" v="1970" actId="20577"/>
        <pc:sldMkLst>
          <pc:docMk/>
          <pc:sldMk cId="1244603665" sldId="1575"/>
        </pc:sldMkLst>
        <pc:spChg chg="mod">
          <ac:chgData name="Kelly Stokes" userId="3e5c5154-569e-4d81-aa91-4f91841cdfa9" providerId="ADAL" clId="{598BB50F-06D4-47C6-92BE-8B9FB01A519F}" dt="2022-07-19T10:11:08.816" v="1970" actId="20577"/>
          <ac:spMkLst>
            <pc:docMk/>
            <pc:sldMk cId="1244603665" sldId="1575"/>
            <ac:spMk id="2" creationId="{52DA34BA-82FC-47C5-BCE1-BB65E08B92A1}"/>
          </ac:spMkLst>
        </pc:spChg>
      </pc:sldChg>
      <pc:sldChg chg="del">
        <pc:chgData name="Kelly Stokes" userId="3e5c5154-569e-4d81-aa91-4f91841cdfa9" providerId="ADAL" clId="{598BB50F-06D4-47C6-92BE-8B9FB01A519F}" dt="2022-07-19T10:11:26.827" v="1981" actId="2696"/>
        <pc:sldMkLst>
          <pc:docMk/>
          <pc:sldMk cId="2655358029" sldId="1576"/>
        </pc:sldMkLst>
      </pc:sldChg>
      <pc:sldChg chg="del">
        <pc:chgData name="Kelly Stokes" userId="3e5c5154-569e-4d81-aa91-4f91841cdfa9" providerId="ADAL" clId="{598BB50F-06D4-47C6-92BE-8B9FB01A519F}" dt="2022-07-19T10:11:29.367" v="1982" actId="2696"/>
        <pc:sldMkLst>
          <pc:docMk/>
          <pc:sldMk cId="437147459" sldId="1577"/>
        </pc:sldMkLst>
      </pc:sldChg>
      <pc:sldChg chg="modSp mod">
        <pc:chgData name="Kelly Stokes" userId="3e5c5154-569e-4d81-aa91-4f91841cdfa9" providerId="ADAL" clId="{598BB50F-06D4-47C6-92BE-8B9FB01A519F}" dt="2022-07-19T10:11:38.561" v="2019" actId="20577"/>
        <pc:sldMkLst>
          <pc:docMk/>
          <pc:sldMk cId="2098635623" sldId="1578"/>
        </pc:sldMkLst>
        <pc:spChg chg="mod">
          <ac:chgData name="Kelly Stokes" userId="3e5c5154-569e-4d81-aa91-4f91841cdfa9" providerId="ADAL" clId="{598BB50F-06D4-47C6-92BE-8B9FB01A519F}" dt="2022-07-19T10:11:38.561" v="2019" actId="20577"/>
          <ac:spMkLst>
            <pc:docMk/>
            <pc:sldMk cId="2098635623" sldId="1578"/>
            <ac:spMk id="2" creationId="{52DA34BA-82FC-47C5-BCE1-BB65E08B92A1}"/>
          </ac:spMkLst>
        </pc:spChg>
      </pc:sldChg>
      <pc:sldChg chg="del">
        <pc:chgData name="Kelly Stokes" userId="3e5c5154-569e-4d81-aa91-4f91841cdfa9" providerId="ADAL" clId="{598BB50F-06D4-47C6-92BE-8B9FB01A519F}" dt="2022-07-19T10:11:58.320" v="2034" actId="2696"/>
        <pc:sldMkLst>
          <pc:docMk/>
          <pc:sldMk cId="2196543141" sldId="1579"/>
        </pc:sldMkLst>
      </pc:sldChg>
      <pc:sldChg chg="del">
        <pc:chgData name="Kelly Stokes" userId="3e5c5154-569e-4d81-aa91-4f91841cdfa9" providerId="ADAL" clId="{598BB50F-06D4-47C6-92BE-8B9FB01A519F}" dt="2022-07-19T10:12:00.770" v="2035" actId="2696"/>
        <pc:sldMkLst>
          <pc:docMk/>
          <pc:sldMk cId="2753209599" sldId="1580"/>
        </pc:sldMkLst>
      </pc:sldChg>
      <pc:sldChg chg="modSp mod">
        <pc:chgData name="Kelly Stokes" userId="3e5c5154-569e-4d81-aa91-4f91841cdfa9" providerId="ADAL" clId="{598BB50F-06D4-47C6-92BE-8B9FB01A519F}" dt="2022-07-19T10:12:17.370" v="2085" actId="20577"/>
        <pc:sldMkLst>
          <pc:docMk/>
          <pc:sldMk cId="1647243494" sldId="1581"/>
        </pc:sldMkLst>
        <pc:spChg chg="mod">
          <ac:chgData name="Kelly Stokes" userId="3e5c5154-569e-4d81-aa91-4f91841cdfa9" providerId="ADAL" clId="{598BB50F-06D4-47C6-92BE-8B9FB01A519F}" dt="2022-07-19T10:12:17.370" v="2085" actId="20577"/>
          <ac:spMkLst>
            <pc:docMk/>
            <pc:sldMk cId="1647243494" sldId="1581"/>
            <ac:spMk id="2" creationId="{52DA34BA-82FC-47C5-BCE1-BB65E08B92A1}"/>
          </ac:spMkLst>
        </pc:spChg>
      </pc:sldChg>
      <pc:sldChg chg="del">
        <pc:chgData name="Kelly Stokes" userId="3e5c5154-569e-4d81-aa91-4f91841cdfa9" providerId="ADAL" clId="{598BB50F-06D4-47C6-92BE-8B9FB01A519F}" dt="2022-07-19T10:12:33.651" v="2095" actId="2696"/>
        <pc:sldMkLst>
          <pc:docMk/>
          <pc:sldMk cId="2011971434" sldId="1582"/>
        </pc:sldMkLst>
      </pc:sldChg>
      <pc:sldChg chg="del">
        <pc:chgData name="Kelly Stokes" userId="3e5c5154-569e-4d81-aa91-4f91841cdfa9" providerId="ADAL" clId="{598BB50F-06D4-47C6-92BE-8B9FB01A519F}" dt="2022-07-19T10:12:36.132" v="2096" actId="2696"/>
        <pc:sldMkLst>
          <pc:docMk/>
          <pc:sldMk cId="443045977" sldId="1583"/>
        </pc:sldMkLst>
      </pc:sldChg>
      <pc:sldChg chg="modNotesTx">
        <pc:chgData name="Kelly Stokes" userId="3e5c5154-569e-4d81-aa91-4f91841cdfa9" providerId="ADAL" clId="{598BB50F-06D4-47C6-92BE-8B9FB01A519F}" dt="2022-07-19T10:13:02.162" v="2097"/>
        <pc:sldMkLst>
          <pc:docMk/>
          <pc:sldMk cId="3484698222" sldId="1601"/>
        </pc:sldMkLst>
      </pc:sldChg>
      <pc:sldChg chg="modSp mod">
        <pc:chgData name="Kelly Stokes" userId="3e5c5154-569e-4d81-aa91-4f91841cdfa9" providerId="ADAL" clId="{598BB50F-06D4-47C6-92BE-8B9FB01A519F}" dt="2022-07-19T10:13:05.452" v="2099" actId="27636"/>
        <pc:sldMkLst>
          <pc:docMk/>
          <pc:sldMk cId="1351341998" sldId="1602"/>
        </pc:sldMkLst>
        <pc:spChg chg="mod">
          <ac:chgData name="Kelly Stokes" userId="3e5c5154-569e-4d81-aa91-4f91841cdfa9" providerId="ADAL" clId="{598BB50F-06D4-47C6-92BE-8B9FB01A519F}" dt="2022-07-19T10:13:05.452" v="2099" actId="27636"/>
          <ac:spMkLst>
            <pc:docMk/>
            <pc:sldMk cId="1351341998" sldId="1602"/>
            <ac:spMk id="2" creationId="{77E26784-A357-92CE-B6B1-8F248D3D6650}"/>
          </ac:spMkLst>
        </pc:spChg>
      </pc:sldChg>
      <pc:sldChg chg="modSp mod">
        <pc:chgData name="Kelly Stokes" userId="3e5c5154-569e-4d81-aa91-4f91841cdfa9" providerId="ADAL" clId="{598BB50F-06D4-47C6-92BE-8B9FB01A519F}" dt="2022-07-19T10:15:35.700" v="2107" actId="20577"/>
        <pc:sldMkLst>
          <pc:docMk/>
          <pc:sldMk cId="2784878394" sldId="1615"/>
        </pc:sldMkLst>
        <pc:spChg chg="mod">
          <ac:chgData name="Kelly Stokes" userId="3e5c5154-569e-4d81-aa91-4f91841cdfa9" providerId="ADAL" clId="{598BB50F-06D4-47C6-92BE-8B9FB01A519F}" dt="2022-07-19T10:15:35.700" v="2107" actId="20577"/>
          <ac:spMkLst>
            <pc:docMk/>
            <pc:sldMk cId="2784878394" sldId="1615"/>
            <ac:spMk id="2" creationId="{52DA34BA-82FC-47C5-BCE1-BB65E08B92A1}"/>
          </ac:spMkLst>
        </pc:spChg>
      </pc:sldChg>
      <pc:sldChg chg="modSp mod">
        <pc:chgData name="Kelly Stokes" userId="3e5c5154-569e-4d81-aa91-4f91841cdfa9" providerId="ADAL" clId="{598BB50F-06D4-47C6-92BE-8B9FB01A519F}" dt="2022-07-19T10:15:43.484" v="2114" actId="1076"/>
        <pc:sldMkLst>
          <pc:docMk/>
          <pc:sldMk cId="495745760" sldId="1616"/>
        </pc:sldMkLst>
        <pc:spChg chg="mod">
          <ac:chgData name="Kelly Stokes" userId="3e5c5154-569e-4d81-aa91-4f91841cdfa9" providerId="ADAL" clId="{598BB50F-06D4-47C6-92BE-8B9FB01A519F}" dt="2022-07-19T10:15:39.478" v="2113" actId="20577"/>
          <ac:spMkLst>
            <pc:docMk/>
            <pc:sldMk cId="495745760" sldId="1616"/>
            <ac:spMk id="2" creationId="{52DA34BA-82FC-47C5-BCE1-BB65E08B92A1}"/>
          </ac:spMkLst>
        </pc:spChg>
        <pc:spChg chg="mod">
          <ac:chgData name="Kelly Stokes" userId="3e5c5154-569e-4d81-aa91-4f91841cdfa9" providerId="ADAL" clId="{598BB50F-06D4-47C6-92BE-8B9FB01A519F}" dt="2022-07-19T10:15:43.484" v="2114" actId="1076"/>
          <ac:spMkLst>
            <pc:docMk/>
            <pc:sldMk cId="495745760" sldId="1616"/>
            <ac:spMk id="3" creationId="{13BB5EC0-7A96-4D29-A835-6FAE896C31A4}"/>
          </ac:spMkLst>
        </pc:spChg>
      </pc:sldChg>
      <pc:sldChg chg="modSp mod">
        <pc:chgData name="Kelly Stokes" userId="3e5c5154-569e-4d81-aa91-4f91841cdfa9" providerId="ADAL" clId="{598BB50F-06D4-47C6-92BE-8B9FB01A519F}" dt="2022-07-19T10:15:52.851" v="2117" actId="20577"/>
        <pc:sldMkLst>
          <pc:docMk/>
          <pc:sldMk cId="2647206285" sldId="1617"/>
        </pc:sldMkLst>
        <pc:spChg chg="mod">
          <ac:chgData name="Kelly Stokes" userId="3e5c5154-569e-4d81-aa91-4f91841cdfa9" providerId="ADAL" clId="{598BB50F-06D4-47C6-92BE-8B9FB01A519F}" dt="2022-07-19T10:15:52.851" v="2117" actId="20577"/>
          <ac:spMkLst>
            <pc:docMk/>
            <pc:sldMk cId="2647206285" sldId="1617"/>
            <ac:spMk id="2" creationId="{52DA34BA-82FC-47C5-BCE1-BB65E08B92A1}"/>
          </ac:spMkLst>
        </pc:spChg>
      </pc:sldChg>
      <pc:sldChg chg="modSp mod">
        <pc:chgData name="Kelly Stokes" userId="3e5c5154-569e-4d81-aa91-4f91841cdfa9" providerId="ADAL" clId="{598BB50F-06D4-47C6-92BE-8B9FB01A519F}" dt="2022-07-19T10:16:00.138" v="2121" actId="1076"/>
        <pc:sldMkLst>
          <pc:docMk/>
          <pc:sldMk cId="2350459378" sldId="1618"/>
        </pc:sldMkLst>
        <pc:spChg chg="mod">
          <ac:chgData name="Kelly Stokes" userId="3e5c5154-569e-4d81-aa91-4f91841cdfa9" providerId="ADAL" clId="{598BB50F-06D4-47C6-92BE-8B9FB01A519F}" dt="2022-07-19T10:15:56.822" v="2120" actId="20577"/>
          <ac:spMkLst>
            <pc:docMk/>
            <pc:sldMk cId="2350459378" sldId="1618"/>
            <ac:spMk id="2" creationId="{52DA34BA-82FC-47C5-BCE1-BB65E08B92A1}"/>
          </ac:spMkLst>
        </pc:spChg>
        <pc:spChg chg="mod">
          <ac:chgData name="Kelly Stokes" userId="3e5c5154-569e-4d81-aa91-4f91841cdfa9" providerId="ADAL" clId="{598BB50F-06D4-47C6-92BE-8B9FB01A519F}" dt="2022-07-19T10:16:00.138" v="2121" actId="1076"/>
          <ac:spMkLst>
            <pc:docMk/>
            <pc:sldMk cId="2350459378" sldId="1618"/>
            <ac:spMk id="3" creationId="{957C9022-FB4F-B975-CC6C-236F18E10A0F}"/>
          </ac:spMkLst>
        </pc:spChg>
      </pc:sldChg>
      <pc:sldChg chg="modSp mod">
        <pc:chgData name="Kelly Stokes" userId="3e5c5154-569e-4d81-aa91-4f91841cdfa9" providerId="ADAL" clId="{598BB50F-06D4-47C6-92BE-8B9FB01A519F}" dt="2022-07-19T10:16:05.899" v="2125" actId="20577"/>
        <pc:sldMkLst>
          <pc:docMk/>
          <pc:sldMk cId="3666385848" sldId="1620"/>
        </pc:sldMkLst>
        <pc:spChg chg="mod">
          <ac:chgData name="Kelly Stokes" userId="3e5c5154-569e-4d81-aa91-4f91841cdfa9" providerId="ADAL" clId="{598BB50F-06D4-47C6-92BE-8B9FB01A519F}" dt="2022-07-19T10:16:05.899" v="2125" actId="20577"/>
          <ac:spMkLst>
            <pc:docMk/>
            <pc:sldMk cId="3666385848" sldId="1620"/>
            <ac:spMk id="2" creationId="{52DA34BA-82FC-47C5-BCE1-BB65E08B92A1}"/>
          </ac:spMkLst>
        </pc:spChg>
      </pc:sldChg>
      <pc:sldChg chg="modSp mod">
        <pc:chgData name="Kelly Stokes" userId="3e5c5154-569e-4d81-aa91-4f91841cdfa9" providerId="ADAL" clId="{598BB50F-06D4-47C6-92BE-8B9FB01A519F}" dt="2022-07-19T10:16:10.199" v="2129" actId="20577"/>
        <pc:sldMkLst>
          <pc:docMk/>
          <pc:sldMk cId="2910412460" sldId="1621"/>
        </pc:sldMkLst>
        <pc:spChg chg="mod">
          <ac:chgData name="Kelly Stokes" userId="3e5c5154-569e-4d81-aa91-4f91841cdfa9" providerId="ADAL" clId="{598BB50F-06D4-47C6-92BE-8B9FB01A519F}" dt="2022-07-19T10:16:10.199" v="2129" actId="20577"/>
          <ac:spMkLst>
            <pc:docMk/>
            <pc:sldMk cId="2910412460" sldId="1621"/>
            <ac:spMk id="2" creationId="{52DA34BA-82FC-47C5-BCE1-BB65E08B92A1}"/>
          </ac:spMkLst>
        </pc:spChg>
      </pc:sldChg>
      <pc:sldChg chg="modSp mod">
        <pc:chgData name="Kelly Stokes" userId="3e5c5154-569e-4d81-aa91-4f91841cdfa9" providerId="ADAL" clId="{598BB50F-06D4-47C6-92BE-8B9FB01A519F}" dt="2022-07-19T10:16:18.812" v="2146" actId="20577"/>
        <pc:sldMkLst>
          <pc:docMk/>
          <pc:sldMk cId="712462728" sldId="1622"/>
        </pc:sldMkLst>
        <pc:spChg chg="mod">
          <ac:chgData name="Kelly Stokes" userId="3e5c5154-569e-4d81-aa91-4f91841cdfa9" providerId="ADAL" clId="{598BB50F-06D4-47C6-92BE-8B9FB01A519F}" dt="2022-07-19T10:16:18.812" v="2146" actId="20577"/>
          <ac:spMkLst>
            <pc:docMk/>
            <pc:sldMk cId="712462728" sldId="1622"/>
            <ac:spMk id="2" creationId="{52DA34BA-82FC-47C5-BCE1-BB65E08B92A1}"/>
          </ac:spMkLst>
        </pc:spChg>
      </pc:sldChg>
      <pc:sldChg chg="modSp mod">
        <pc:chgData name="Kelly Stokes" userId="3e5c5154-569e-4d81-aa91-4f91841cdfa9" providerId="ADAL" clId="{598BB50F-06D4-47C6-92BE-8B9FB01A519F}" dt="2022-07-19T10:16:23.104" v="2150" actId="20577"/>
        <pc:sldMkLst>
          <pc:docMk/>
          <pc:sldMk cId="1246181723" sldId="1623"/>
        </pc:sldMkLst>
        <pc:spChg chg="mod">
          <ac:chgData name="Kelly Stokes" userId="3e5c5154-569e-4d81-aa91-4f91841cdfa9" providerId="ADAL" clId="{598BB50F-06D4-47C6-92BE-8B9FB01A519F}" dt="2022-07-19T10:16:23.104" v="2150" actId="20577"/>
          <ac:spMkLst>
            <pc:docMk/>
            <pc:sldMk cId="1246181723" sldId="1623"/>
            <ac:spMk id="2" creationId="{52DA34BA-82FC-47C5-BCE1-BB65E08B92A1}"/>
          </ac:spMkLst>
        </pc:spChg>
      </pc:sldChg>
      <pc:sldChg chg="modSp mod">
        <pc:chgData name="Kelly Stokes" userId="3e5c5154-569e-4d81-aa91-4f91841cdfa9" providerId="ADAL" clId="{598BB50F-06D4-47C6-92BE-8B9FB01A519F}" dt="2022-07-19T10:16:34.389" v="2159" actId="114"/>
        <pc:sldMkLst>
          <pc:docMk/>
          <pc:sldMk cId="3479398652" sldId="1624"/>
        </pc:sldMkLst>
        <pc:spChg chg="mod">
          <ac:chgData name="Kelly Stokes" userId="3e5c5154-569e-4d81-aa91-4f91841cdfa9" providerId="ADAL" clId="{598BB50F-06D4-47C6-92BE-8B9FB01A519F}" dt="2022-07-19T10:16:34.389" v="2159" actId="114"/>
          <ac:spMkLst>
            <pc:docMk/>
            <pc:sldMk cId="3479398652" sldId="1624"/>
            <ac:spMk id="2" creationId="{52DA34BA-82FC-47C5-BCE1-BB65E08B92A1}"/>
          </ac:spMkLst>
        </pc:spChg>
      </pc:sldChg>
      <pc:sldChg chg="modSp mod">
        <pc:chgData name="Kelly Stokes" userId="3e5c5154-569e-4d81-aa91-4f91841cdfa9" providerId="ADAL" clId="{598BB50F-06D4-47C6-92BE-8B9FB01A519F}" dt="2022-07-19T10:16:44.003" v="2165" actId="1076"/>
        <pc:sldMkLst>
          <pc:docMk/>
          <pc:sldMk cId="3051919871" sldId="1625"/>
        </pc:sldMkLst>
        <pc:spChg chg="mod">
          <ac:chgData name="Kelly Stokes" userId="3e5c5154-569e-4d81-aa91-4f91841cdfa9" providerId="ADAL" clId="{598BB50F-06D4-47C6-92BE-8B9FB01A519F}" dt="2022-07-19T10:16:38.048" v="2164" actId="20577"/>
          <ac:spMkLst>
            <pc:docMk/>
            <pc:sldMk cId="3051919871" sldId="1625"/>
            <ac:spMk id="2" creationId="{52DA34BA-82FC-47C5-BCE1-BB65E08B92A1}"/>
          </ac:spMkLst>
        </pc:spChg>
        <pc:spChg chg="mod">
          <ac:chgData name="Kelly Stokes" userId="3e5c5154-569e-4d81-aa91-4f91841cdfa9" providerId="ADAL" clId="{598BB50F-06D4-47C6-92BE-8B9FB01A519F}" dt="2022-07-19T10:16:44.003" v="2165" actId="1076"/>
          <ac:spMkLst>
            <pc:docMk/>
            <pc:sldMk cId="3051919871" sldId="1625"/>
            <ac:spMk id="3" creationId="{CADDE2D9-BBEE-4B60-9EA8-8BE166E5866C}"/>
          </ac:spMkLst>
        </pc:spChg>
      </pc:sldChg>
      <pc:sldChg chg="modSp mod">
        <pc:chgData name="Kelly Stokes" userId="3e5c5154-569e-4d81-aa91-4f91841cdfa9" providerId="ADAL" clId="{598BB50F-06D4-47C6-92BE-8B9FB01A519F}" dt="2022-07-19T10:16:50.619" v="2172" actId="20577"/>
        <pc:sldMkLst>
          <pc:docMk/>
          <pc:sldMk cId="1097287453" sldId="1626"/>
        </pc:sldMkLst>
        <pc:spChg chg="mod">
          <ac:chgData name="Kelly Stokes" userId="3e5c5154-569e-4d81-aa91-4f91841cdfa9" providerId="ADAL" clId="{598BB50F-06D4-47C6-92BE-8B9FB01A519F}" dt="2022-07-19T10:16:50.619" v="2172" actId="20577"/>
          <ac:spMkLst>
            <pc:docMk/>
            <pc:sldMk cId="1097287453" sldId="1626"/>
            <ac:spMk id="2" creationId="{52DA34BA-82FC-47C5-BCE1-BB65E08B92A1}"/>
          </ac:spMkLst>
        </pc:spChg>
      </pc:sldChg>
      <pc:sldChg chg="modSp mod">
        <pc:chgData name="Kelly Stokes" userId="3e5c5154-569e-4d81-aa91-4f91841cdfa9" providerId="ADAL" clId="{598BB50F-06D4-47C6-92BE-8B9FB01A519F}" dt="2022-07-19T10:16:58.949" v="2180" actId="1076"/>
        <pc:sldMkLst>
          <pc:docMk/>
          <pc:sldMk cId="1561634599" sldId="1627"/>
        </pc:sldMkLst>
        <pc:spChg chg="mod">
          <ac:chgData name="Kelly Stokes" userId="3e5c5154-569e-4d81-aa91-4f91841cdfa9" providerId="ADAL" clId="{598BB50F-06D4-47C6-92BE-8B9FB01A519F}" dt="2022-07-19T10:16:56.370" v="2179" actId="20577"/>
          <ac:spMkLst>
            <pc:docMk/>
            <pc:sldMk cId="1561634599" sldId="1627"/>
            <ac:spMk id="2" creationId="{52DA34BA-82FC-47C5-BCE1-BB65E08B92A1}"/>
          </ac:spMkLst>
        </pc:spChg>
        <pc:spChg chg="mod">
          <ac:chgData name="Kelly Stokes" userId="3e5c5154-569e-4d81-aa91-4f91841cdfa9" providerId="ADAL" clId="{598BB50F-06D4-47C6-92BE-8B9FB01A519F}" dt="2022-07-19T10:16:58.949" v="2180" actId="1076"/>
          <ac:spMkLst>
            <pc:docMk/>
            <pc:sldMk cId="1561634599" sldId="1627"/>
            <ac:spMk id="3" creationId="{B8ADA5B7-6E68-4607-8157-D542A9E80543}"/>
          </ac:spMkLst>
        </pc:spChg>
      </pc:sldChg>
      <pc:sldChg chg="modSp mod">
        <pc:chgData name="Kelly Stokes" userId="3e5c5154-569e-4d81-aa91-4f91841cdfa9" providerId="ADAL" clId="{598BB50F-06D4-47C6-92BE-8B9FB01A519F}" dt="2022-07-19T10:17:07.005" v="2186" actId="20577"/>
        <pc:sldMkLst>
          <pc:docMk/>
          <pc:sldMk cId="574325397" sldId="1628"/>
        </pc:sldMkLst>
        <pc:spChg chg="mod">
          <ac:chgData name="Kelly Stokes" userId="3e5c5154-569e-4d81-aa91-4f91841cdfa9" providerId="ADAL" clId="{598BB50F-06D4-47C6-92BE-8B9FB01A519F}" dt="2022-07-19T10:17:07.005" v="2186" actId="20577"/>
          <ac:spMkLst>
            <pc:docMk/>
            <pc:sldMk cId="574325397" sldId="1628"/>
            <ac:spMk id="2" creationId="{52DA34BA-82FC-47C5-BCE1-BB65E08B92A1}"/>
          </ac:spMkLst>
        </pc:spChg>
      </pc:sldChg>
      <pc:sldChg chg="modSp mod">
        <pc:chgData name="Kelly Stokes" userId="3e5c5154-569e-4d81-aa91-4f91841cdfa9" providerId="ADAL" clId="{598BB50F-06D4-47C6-92BE-8B9FB01A519F}" dt="2022-07-19T10:17:16.882" v="2193" actId="1076"/>
        <pc:sldMkLst>
          <pc:docMk/>
          <pc:sldMk cId="3411378655" sldId="1629"/>
        </pc:sldMkLst>
        <pc:spChg chg="mod">
          <ac:chgData name="Kelly Stokes" userId="3e5c5154-569e-4d81-aa91-4f91841cdfa9" providerId="ADAL" clId="{598BB50F-06D4-47C6-92BE-8B9FB01A519F}" dt="2022-07-19T10:17:12.164" v="2192" actId="20577"/>
          <ac:spMkLst>
            <pc:docMk/>
            <pc:sldMk cId="3411378655" sldId="1629"/>
            <ac:spMk id="2" creationId="{52DA34BA-82FC-47C5-BCE1-BB65E08B92A1}"/>
          </ac:spMkLst>
        </pc:spChg>
        <pc:spChg chg="mod">
          <ac:chgData name="Kelly Stokes" userId="3e5c5154-569e-4d81-aa91-4f91841cdfa9" providerId="ADAL" clId="{598BB50F-06D4-47C6-92BE-8B9FB01A519F}" dt="2022-07-19T10:17:16.882" v="2193" actId="1076"/>
          <ac:spMkLst>
            <pc:docMk/>
            <pc:sldMk cId="3411378655" sldId="1629"/>
            <ac:spMk id="3" creationId="{8423529B-2619-4C00-BACD-5C5E084218E0}"/>
          </ac:spMkLst>
        </pc:spChg>
      </pc:sldChg>
      <pc:sldChg chg="modSp mod">
        <pc:chgData name="Kelly Stokes" userId="3e5c5154-569e-4d81-aa91-4f91841cdfa9" providerId="ADAL" clId="{598BB50F-06D4-47C6-92BE-8B9FB01A519F}" dt="2022-07-19T10:17:23.947" v="2198" actId="20577"/>
        <pc:sldMkLst>
          <pc:docMk/>
          <pc:sldMk cId="3114769911" sldId="1630"/>
        </pc:sldMkLst>
        <pc:spChg chg="mod">
          <ac:chgData name="Kelly Stokes" userId="3e5c5154-569e-4d81-aa91-4f91841cdfa9" providerId="ADAL" clId="{598BB50F-06D4-47C6-92BE-8B9FB01A519F}" dt="2022-07-19T10:17:23.947" v="2198" actId="20577"/>
          <ac:spMkLst>
            <pc:docMk/>
            <pc:sldMk cId="3114769911" sldId="1630"/>
            <ac:spMk id="2" creationId="{52DA34BA-82FC-47C5-BCE1-BB65E08B92A1}"/>
          </ac:spMkLst>
        </pc:spChg>
      </pc:sldChg>
      <pc:sldChg chg="addSp delSp modSp mod">
        <pc:chgData name="Kelly Stokes" userId="3e5c5154-569e-4d81-aa91-4f91841cdfa9" providerId="ADAL" clId="{598BB50F-06D4-47C6-92BE-8B9FB01A519F}" dt="2022-07-19T10:17:55.964" v="2230" actId="1076"/>
        <pc:sldMkLst>
          <pc:docMk/>
          <pc:sldMk cId="2273494318" sldId="1631"/>
        </pc:sldMkLst>
        <pc:spChg chg="mod">
          <ac:chgData name="Kelly Stokes" userId="3e5c5154-569e-4d81-aa91-4f91841cdfa9" providerId="ADAL" clId="{598BB50F-06D4-47C6-92BE-8B9FB01A519F}" dt="2022-07-19T10:17:35.404" v="2227" actId="20577"/>
          <ac:spMkLst>
            <pc:docMk/>
            <pc:sldMk cId="2273494318" sldId="1631"/>
            <ac:spMk id="2" creationId="{52DA34BA-82FC-47C5-BCE1-BB65E08B92A1}"/>
          </ac:spMkLst>
        </pc:spChg>
        <pc:picChg chg="del">
          <ac:chgData name="Kelly Stokes" userId="3e5c5154-569e-4d81-aa91-4f91841cdfa9" providerId="ADAL" clId="{598BB50F-06D4-47C6-92BE-8B9FB01A519F}" dt="2022-07-19T10:17:36.687" v="2228" actId="478"/>
          <ac:picMkLst>
            <pc:docMk/>
            <pc:sldMk cId="2273494318" sldId="1631"/>
            <ac:picMk id="4098" creationId="{10146846-7D96-24A4-0038-0E8FC5B349AC}"/>
          </ac:picMkLst>
        </pc:picChg>
        <pc:picChg chg="add mod">
          <ac:chgData name="Kelly Stokes" userId="3e5c5154-569e-4d81-aa91-4f91841cdfa9" providerId="ADAL" clId="{598BB50F-06D4-47C6-92BE-8B9FB01A519F}" dt="2022-07-19T10:17:55.964" v="2230" actId="1076"/>
          <ac:picMkLst>
            <pc:docMk/>
            <pc:sldMk cId="2273494318" sldId="1631"/>
            <ac:picMk id="30722" creationId="{1D4BF479-2DD6-A3EE-6661-D044039214DC}"/>
          </ac:picMkLst>
        </pc:picChg>
      </pc:sldChg>
      <pc:sldChg chg="addSp delSp modSp mod">
        <pc:chgData name="Kelly Stokes" userId="3e5c5154-569e-4d81-aa91-4f91841cdfa9" providerId="ADAL" clId="{598BB50F-06D4-47C6-92BE-8B9FB01A519F}" dt="2022-07-19T10:18:34.634" v="2248" actId="20577"/>
        <pc:sldMkLst>
          <pc:docMk/>
          <pc:sldMk cId="3723926254" sldId="1632"/>
        </pc:sldMkLst>
        <pc:spChg chg="mod">
          <ac:chgData name="Kelly Stokes" userId="3e5c5154-569e-4d81-aa91-4f91841cdfa9" providerId="ADAL" clId="{598BB50F-06D4-47C6-92BE-8B9FB01A519F}" dt="2022-07-19T10:18:34.634" v="2248" actId="20577"/>
          <ac:spMkLst>
            <pc:docMk/>
            <pc:sldMk cId="3723926254" sldId="1632"/>
            <ac:spMk id="2" creationId="{52DA34BA-82FC-47C5-BCE1-BB65E08B92A1}"/>
          </ac:spMkLst>
        </pc:spChg>
        <pc:picChg chg="del">
          <ac:chgData name="Kelly Stokes" userId="3e5c5154-569e-4d81-aa91-4f91841cdfa9" providerId="ADAL" clId="{598BB50F-06D4-47C6-92BE-8B9FB01A519F}" dt="2022-07-19T10:17:59.124" v="2231" actId="478"/>
          <ac:picMkLst>
            <pc:docMk/>
            <pc:sldMk cId="3723926254" sldId="1632"/>
            <ac:picMk id="5122" creationId="{7B6F59E4-F6FE-34FB-72FC-03F1D5AEEE57}"/>
          </ac:picMkLst>
        </pc:picChg>
        <pc:picChg chg="add mod">
          <ac:chgData name="Kelly Stokes" userId="3e5c5154-569e-4d81-aa91-4f91841cdfa9" providerId="ADAL" clId="{598BB50F-06D4-47C6-92BE-8B9FB01A519F}" dt="2022-07-19T10:18:04.264" v="2233" actId="1076"/>
          <ac:picMkLst>
            <pc:docMk/>
            <pc:sldMk cId="3723926254" sldId="1632"/>
            <ac:picMk id="29698" creationId="{E5E621B8-A566-2CDC-FCCD-0CC273CDF100}"/>
          </ac:picMkLst>
        </pc:picChg>
      </pc:sldChg>
      <pc:sldChg chg="del">
        <pc:chgData name="Kelly Stokes" userId="3e5c5154-569e-4d81-aa91-4f91841cdfa9" providerId="ADAL" clId="{598BB50F-06D4-47C6-92BE-8B9FB01A519F}" dt="2022-07-19T10:18:38.451" v="2249" actId="2696"/>
        <pc:sldMkLst>
          <pc:docMk/>
          <pc:sldMk cId="2661251153" sldId="1633"/>
        </pc:sldMkLst>
      </pc:sldChg>
      <pc:sldChg chg="modSp mod">
        <pc:chgData name="Kelly Stokes" userId="3e5c5154-569e-4d81-aa91-4f91841cdfa9" providerId="ADAL" clId="{598BB50F-06D4-47C6-92BE-8B9FB01A519F}" dt="2022-07-19T10:19:21" v="2256" actId="20577"/>
        <pc:sldMkLst>
          <pc:docMk/>
          <pc:sldMk cId="3716481598" sldId="1634"/>
        </pc:sldMkLst>
        <pc:spChg chg="mod">
          <ac:chgData name="Kelly Stokes" userId="3e5c5154-569e-4d81-aa91-4f91841cdfa9" providerId="ADAL" clId="{598BB50F-06D4-47C6-92BE-8B9FB01A519F}" dt="2022-07-19T10:19:21" v="2256" actId="20577"/>
          <ac:spMkLst>
            <pc:docMk/>
            <pc:sldMk cId="3716481598" sldId="1634"/>
            <ac:spMk id="2" creationId="{52DA34BA-82FC-47C5-BCE1-BB65E08B92A1}"/>
          </ac:spMkLst>
        </pc:spChg>
      </pc:sldChg>
      <pc:sldChg chg="addSp delSp modSp mod">
        <pc:chgData name="Kelly Stokes" userId="3e5c5154-569e-4d81-aa91-4f91841cdfa9" providerId="ADAL" clId="{598BB50F-06D4-47C6-92BE-8B9FB01A519F}" dt="2022-07-19T10:20:00.824" v="2282" actId="732"/>
        <pc:sldMkLst>
          <pc:docMk/>
          <pc:sldMk cId="791827499" sldId="1635"/>
        </pc:sldMkLst>
        <pc:spChg chg="mod">
          <ac:chgData name="Kelly Stokes" userId="3e5c5154-569e-4d81-aa91-4f91841cdfa9" providerId="ADAL" clId="{598BB50F-06D4-47C6-92BE-8B9FB01A519F}" dt="2022-07-19T10:19:35.228" v="2278" actId="20577"/>
          <ac:spMkLst>
            <pc:docMk/>
            <pc:sldMk cId="791827499" sldId="1635"/>
            <ac:spMk id="2" creationId="{52DA34BA-82FC-47C5-BCE1-BB65E08B92A1}"/>
          </ac:spMkLst>
        </pc:spChg>
        <pc:picChg chg="del">
          <ac:chgData name="Kelly Stokes" userId="3e5c5154-569e-4d81-aa91-4f91841cdfa9" providerId="ADAL" clId="{598BB50F-06D4-47C6-92BE-8B9FB01A519F}" dt="2022-07-19T10:19:41.069" v="2279" actId="478"/>
          <ac:picMkLst>
            <pc:docMk/>
            <pc:sldMk cId="791827499" sldId="1635"/>
            <ac:picMk id="6146" creationId="{E80FEE61-430A-8C40-75F0-5DAE66F2F246}"/>
          </ac:picMkLst>
        </pc:picChg>
        <pc:picChg chg="add mod">
          <ac:chgData name="Kelly Stokes" userId="3e5c5154-569e-4d81-aa91-4f91841cdfa9" providerId="ADAL" clId="{598BB50F-06D4-47C6-92BE-8B9FB01A519F}" dt="2022-07-19T10:20:00.824" v="2282" actId="732"/>
          <ac:picMkLst>
            <pc:docMk/>
            <pc:sldMk cId="791827499" sldId="1635"/>
            <ac:picMk id="28674" creationId="{9DF28B43-4CF4-5054-8DBE-D6A6648BA007}"/>
          </ac:picMkLst>
        </pc:picChg>
      </pc:sldChg>
      <pc:sldChg chg="addSp delSp modSp mod">
        <pc:chgData name="Kelly Stokes" userId="3e5c5154-569e-4d81-aa91-4f91841cdfa9" providerId="ADAL" clId="{598BB50F-06D4-47C6-92BE-8B9FB01A519F}" dt="2022-07-19T10:20:45.042" v="2313" actId="20577"/>
        <pc:sldMkLst>
          <pc:docMk/>
          <pc:sldMk cId="3793460484" sldId="1636"/>
        </pc:sldMkLst>
        <pc:spChg chg="mod">
          <ac:chgData name="Kelly Stokes" userId="3e5c5154-569e-4d81-aa91-4f91841cdfa9" providerId="ADAL" clId="{598BB50F-06D4-47C6-92BE-8B9FB01A519F}" dt="2022-07-19T10:20:45.042" v="2313" actId="20577"/>
          <ac:spMkLst>
            <pc:docMk/>
            <pc:sldMk cId="3793460484" sldId="1636"/>
            <ac:spMk id="2" creationId="{52DA34BA-82FC-47C5-BCE1-BB65E08B92A1}"/>
          </ac:spMkLst>
        </pc:spChg>
        <pc:picChg chg="add mod">
          <ac:chgData name="Kelly Stokes" userId="3e5c5154-569e-4d81-aa91-4f91841cdfa9" providerId="ADAL" clId="{598BB50F-06D4-47C6-92BE-8B9FB01A519F}" dt="2022-07-19T10:20:07.271" v="2285" actId="1076"/>
          <ac:picMkLst>
            <pc:docMk/>
            <pc:sldMk cId="3793460484" sldId="1636"/>
            <ac:picMk id="4" creationId="{26BB8FCD-ECEF-338D-ABDA-0ACC7ED19981}"/>
          </ac:picMkLst>
        </pc:picChg>
        <pc:picChg chg="del">
          <ac:chgData name="Kelly Stokes" userId="3e5c5154-569e-4d81-aa91-4f91841cdfa9" providerId="ADAL" clId="{598BB50F-06D4-47C6-92BE-8B9FB01A519F}" dt="2022-07-19T10:20:05.418" v="2283" actId="478"/>
          <ac:picMkLst>
            <pc:docMk/>
            <pc:sldMk cId="3793460484" sldId="1636"/>
            <ac:picMk id="7170" creationId="{F6BEBF5C-A408-F88A-BF06-B8ACC8A015B1}"/>
          </ac:picMkLst>
        </pc:picChg>
      </pc:sldChg>
      <pc:sldChg chg="modSp mod">
        <pc:chgData name="Kelly Stokes" userId="3e5c5154-569e-4d81-aa91-4f91841cdfa9" providerId="ADAL" clId="{598BB50F-06D4-47C6-92BE-8B9FB01A519F}" dt="2022-07-19T10:20:51.680" v="2319" actId="20577"/>
        <pc:sldMkLst>
          <pc:docMk/>
          <pc:sldMk cId="201018866" sldId="1637"/>
        </pc:sldMkLst>
        <pc:spChg chg="mod">
          <ac:chgData name="Kelly Stokes" userId="3e5c5154-569e-4d81-aa91-4f91841cdfa9" providerId="ADAL" clId="{598BB50F-06D4-47C6-92BE-8B9FB01A519F}" dt="2022-07-19T10:20:51.680" v="2319" actId="20577"/>
          <ac:spMkLst>
            <pc:docMk/>
            <pc:sldMk cId="201018866" sldId="1637"/>
            <ac:spMk id="2" creationId="{52DA34BA-82FC-47C5-BCE1-BB65E08B92A1}"/>
          </ac:spMkLst>
        </pc:spChg>
      </pc:sldChg>
      <pc:sldChg chg="addSp delSp modSp mod">
        <pc:chgData name="Kelly Stokes" userId="3e5c5154-569e-4d81-aa91-4f91841cdfa9" providerId="ADAL" clId="{598BB50F-06D4-47C6-92BE-8B9FB01A519F}" dt="2022-07-19T10:21:24.203" v="2347" actId="1076"/>
        <pc:sldMkLst>
          <pc:docMk/>
          <pc:sldMk cId="1024680388" sldId="1638"/>
        </pc:sldMkLst>
        <pc:spChg chg="mod">
          <ac:chgData name="Kelly Stokes" userId="3e5c5154-569e-4d81-aa91-4f91841cdfa9" providerId="ADAL" clId="{598BB50F-06D4-47C6-92BE-8B9FB01A519F}" dt="2022-07-19T10:21:04.182" v="2344" actId="20577"/>
          <ac:spMkLst>
            <pc:docMk/>
            <pc:sldMk cId="1024680388" sldId="1638"/>
            <ac:spMk id="2" creationId="{52DA34BA-82FC-47C5-BCE1-BB65E08B92A1}"/>
          </ac:spMkLst>
        </pc:spChg>
        <pc:picChg chg="del">
          <ac:chgData name="Kelly Stokes" userId="3e5c5154-569e-4d81-aa91-4f91841cdfa9" providerId="ADAL" clId="{598BB50F-06D4-47C6-92BE-8B9FB01A519F}" dt="2022-07-19T10:21:05.397" v="2345" actId="478"/>
          <ac:picMkLst>
            <pc:docMk/>
            <pc:sldMk cId="1024680388" sldId="1638"/>
            <ac:picMk id="8194" creationId="{486548C0-DC45-1F14-A3B3-358C8D6EFA22}"/>
          </ac:picMkLst>
        </pc:picChg>
        <pc:picChg chg="add mod">
          <ac:chgData name="Kelly Stokes" userId="3e5c5154-569e-4d81-aa91-4f91841cdfa9" providerId="ADAL" clId="{598BB50F-06D4-47C6-92BE-8B9FB01A519F}" dt="2022-07-19T10:21:24.203" v="2347" actId="1076"/>
          <ac:picMkLst>
            <pc:docMk/>
            <pc:sldMk cId="1024680388" sldId="1638"/>
            <ac:picMk id="26626" creationId="{ED774649-9A22-5C68-CA2E-D9C2FA90F9A2}"/>
          </ac:picMkLst>
        </pc:picChg>
      </pc:sldChg>
      <pc:sldChg chg="addSp delSp modSp mod">
        <pc:chgData name="Kelly Stokes" userId="3e5c5154-569e-4d81-aa91-4f91841cdfa9" providerId="ADAL" clId="{598BB50F-06D4-47C6-92BE-8B9FB01A519F}" dt="2022-07-19T10:21:56.388" v="2365" actId="20577"/>
        <pc:sldMkLst>
          <pc:docMk/>
          <pc:sldMk cId="3982173829" sldId="1639"/>
        </pc:sldMkLst>
        <pc:spChg chg="mod">
          <ac:chgData name="Kelly Stokes" userId="3e5c5154-569e-4d81-aa91-4f91841cdfa9" providerId="ADAL" clId="{598BB50F-06D4-47C6-92BE-8B9FB01A519F}" dt="2022-07-19T10:21:56.388" v="2365" actId="20577"/>
          <ac:spMkLst>
            <pc:docMk/>
            <pc:sldMk cId="3982173829" sldId="1639"/>
            <ac:spMk id="2" creationId="{52DA34BA-82FC-47C5-BCE1-BB65E08B92A1}"/>
          </ac:spMkLst>
        </pc:spChg>
        <pc:picChg chg="del">
          <ac:chgData name="Kelly Stokes" userId="3e5c5154-569e-4d81-aa91-4f91841cdfa9" providerId="ADAL" clId="{598BB50F-06D4-47C6-92BE-8B9FB01A519F}" dt="2022-07-19T10:21:29.159" v="2348" actId="478"/>
          <ac:picMkLst>
            <pc:docMk/>
            <pc:sldMk cId="3982173829" sldId="1639"/>
            <ac:picMk id="9218" creationId="{62ABB715-67BD-B841-6175-B6BAE0B2EC71}"/>
          </ac:picMkLst>
        </pc:picChg>
        <pc:picChg chg="add mod">
          <ac:chgData name="Kelly Stokes" userId="3e5c5154-569e-4d81-aa91-4f91841cdfa9" providerId="ADAL" clId="{598BB50F-06D4-47C6-92BE-8B9FB01A519F}" dt="2022-07-19T10:21:31.652" v="2350" actId="1076"/>
          <ac:picMkLst>
            <pc:docMk/>
            <pc:sldMk cId="3982173829" sldId="1639"/>
            <ac:picMk id="25602" creationId="{5D2A9A34-8D7B-A8BF-6328-7A4BAB3BF6F4}"/>
          </ac:picMkLst>
        </pc:picChg>
      </pc:sldChg>
      <pc:sldChg chg="modSp mod">
        <pc:chgData name="Kelly Stokes" userId="3e5c5154-569e-4d81-aa91-4f91841cdfa9" providerId="ADAL" clId="{598BB50F-06D4-47C6-92BE-8B9FB01A519F}" dt="2022-07-19T10:22:12.068" v="2411" actId="20577"/>
        <pc:sldMkLst>
          <pc:docMk/>
          <pc:sldMk cId="3598930539" sldId="1640"/>
        </pc:sldMkLst>
        <pc:spChg chg="mod">
          <ac:chgData name="Kelly Stokes" userId="3e5c5154-569e-4d81-aa91-4f91841cdfa9" providerId="ADAL" clId="{598BB50F-06D4-47C6-92BE-8B9FB01A519F}" dt="2022-07-19T10:22:12.068" v="2411" actId="20577"/>
          <ac:spMkLst>
            <pc:docMk/>
            <pc:sldMk cId="3598930539" sldId="1640"/>
            <ac:spMk id="2" creationId="{52DA34BA-82FC-47C5-BCE1-BB65E08B92A1}"/>
          </ac:spMkLst>
        </pc:spChg>
      </pc:sldChg>
      <pc:sldChg chg="del">
        <pc:chgData name="Kelly Stokes" userId="3e5c5154-569e-4d81-aa91-4f91841cdfa9" providerId="ADAL" clId="{598BB50F-06D4-47C6-92BE-8B9FB01A519F}" dt="2022-07-19T10:22:27.757" v="2419" actId="2696"/>
        <pc:sldMkLst>
          <pc:docMk/>
          <pc:sldMk cId="3466442674" sldId="1641"/>
        </pc:sldMkLst>
      </pc:sldChg>
      <pc:sldChg chg="del">
        <pc:chgData name="Kelly Stokes" userId="3e5c5154-569e-4d81-aa91-4f91841cdfa9" providerId="ADAL" clId="{598BB50F-06D4-47C6-92BE-8B9FB01A519F}" dt="2022-07-19T10:22:30.663" v="2420" actId="2696"/>
        <pc:sldMkLst>
          <pc:docMk/>
          <pc:sldMk cId="2064298367" sldId="1642"/>
        </pc:sldMkLst>
      </pc:sldChg>
      <pc:sldChg chg="modSp mod">
        <pc:chgData name="Kelly Stokes" userId="3e5c5154-569e-4d81-aa91-4f91841cdfa9" providerId="ADAL" clId="{598BB50F-06D4-47C6-92BE-8B9FB01A519F}" dt="2022-07-19T10:22:44.603" v="2470" actId="20577"/>
        <pc:sldMkLst>
          <pc:docMk/>
          <pc:sldMk cId="3351362871" sldId="1643"/>
        </pc:sldMkLst>
        <pc:spChg chg="mod">
          <ac:chgData name="Kelly Stokes" userId="3e5c5154-569e-4d81-aa91-4f91841cdfa9" providerId="ADAL" clId="{598BB50F-06D4-47C6-92BE-8B9FB01A519F}" dt="2022-07-19T10:22:44.603" v="2470" actId="20577"/>
          <ac:spMkLst>
            <pc:docMk/>
            <pc:sldMk cId="3351362871" sldId="1643"/>
            <ac:spMk id="2" creationId="{52DA34BA-82FC-47C5-BCE1-BB65E08B92A1}"/>
          </ac:spMkLst>
        </pc:spChg>
      </pc:sldChg>
      <pc:sldChg chg="del">
        <pc:chgData name="Kelly Stokes" userId="3e5c5154-569e-4d81-aa91-4f91841cdfa9" providerId="ADAL" clId="{598BB50F-06D4-47C6-92BE-8B9FB01A519F}" dt="2022-07-19T10:23:01.311" v="2480" actId="2696"/>
        <pc:sldMkLst>
          <pc:docMk/>
          <pc:sldMk cId="1122016783" sldId="1644"/>
        </pc:sldMkLst>
      </pc:sldChg>
      <pc:sldChg chg="del">
        <pc:chgData name="Kelly Stokes" userId="3e5c5154-569e-4d81-aa91-4f91841cdfa9" providerId="ADAL" clId="{598BB50F-06D4-47C6-92BE-8B9FB01A519F}" dt="2022-07-19T10:23:03.536" v="2481" actId="2696"/>
        <pc:sldMkLst>
          <pc:docMk/>
          <pc:sldMk cId="112931000" sldId="1645"/>
        </pc:sldMkLst>
      </pc:sldChg>
      <pc:sldChg chg="modSp mod">
        <pc:chgData name="Kelly Stokes" userId="3e5c5154-569e-4d81-aa91-4f91841cdfa9" providerId="ADAL" clId="{598BB50F-06D4-47C6-92BE-8B9FB01A519F}" dt="2022-07-19T10:23:14.956" v="2510" actId="20577"/>
        <pc:sldMkLst>
          <pc:docMk/>
          <pc:sldMk cId="2752698958" sldId="1646"/>
        </pc:sldMkLst>
        <pc:spChg chg="mod">
          <ac:chgData name="Kelly Stokes" userId="3e5c5154-569e-4d81-aa91-4f91841cdfa9" providerId="ADAL" clId="{598BB50F-06D4-47C6-92BE-8B9FB01A519F}" dt="2022-07-19T10:23:14.956" v="2510" actId="20577"/>
          <ac:spMkLst>
            <pc:docMk/>
            <pc:sldMk cId="2752698958" sldId="1646"/>
            <ac:spMk id="2" creationId="{52DA34BA-82FC-47C5-BCE1-BB65E08B92A1}"/>
          </ac:spMkLst>
        </pc:spChg>
      </pc:sldChg>
      <pc:sldChg chg="del">
        <pc:chgData name="Kelly Stokes" userId="3e5c5154-569e-4d81-aa91-4f91841cdfa9" providerId="ADAL" clId="{598BB50F-06D4-47C6-92BE-8B9FB01A519F}" dt="2022-07-19T10:23:37.991" v="2519" actId="2696"/>
        <pc:sldMkLst>
          <pc:docMk/>
          <pc:sldMk cId="1486319927" sldId="1647"/>
        </pc:sldMkLst>
      </pc:sldChg>
      <pc:sldChg chg="del">
        <pc:chgData name="Kelly Stokes" userId="3e5c5154-569e-4d81-aa91-4f91841cdfa9" providerId="ADAL" clId="{598BB50F-06D4-47C6-92BE-8B9FB01A519F}" dt="2022-07-19T10:23:40.565" v="2520" actId="2696"/>
        <pc:sldMkLst>
          <pc:docMk/>
          <pc:sldMk cId="2076254367" sldId="1648"/>
        </pc:sldMkLst>
      </pc:sldChg>
      <pc:sldChg chg="modNotesTx">
        <pc:chgData name="Kelly Stokes" userId="3e5c5154-569e-4d81-aa91-4f91841cdfa9" providerId="ADAL" clId="{598BB50F-06D4-47C6-92BE-8B9FB01A519F}" dt="2022-07-19T10:24:00.095" v="2521"/>
        <pc:sldMkLst>
          <pc:docMk/>
          <pc:sldMk cId="890831660" sldId="1666"/>
        </pc:sldMkLst>
      </pc:sldChg>
      <pc:sldChg chg="modSp mod">
        <pc:chgData name="Kelly Stokes" userId="3e5c5154-569e-4d81-aa91-4f91841cdfa9" providerId="ADAL" clId="{598BB50F-06D4-47C6-92BE-8B9FB01A519F}" dt="2022-07-19T10:24:03.170" v="2522"/>
        <pc:sldMkLst>
          <pc:docMk/>
          <pc:sldMk cId="179560588" sldId="1667"/>
        </pc:sldMkLst>
        <pc:spChg chg="mod">
          <ac:chgData name="Kelly Stokes" userId="3e5c5154-569e-4d81-aa91-4f91841cdfa9" providerId="ADAL" clId="{598BB50F-06D4-47C6-92BE-8B9FB01A519F}" dt="2022-07-19T10:24:03.170" v="2522"/>
          <ac:spMkLst>
            <pc:docMk/>
            <pc:sldMk cId="179560588" sldId="1667"/>
            <ac:spMk id="2" creationId="{77E26784-A357-92CE-B6B1-8F248D3D6650}"/>
          </ac:spMkLst>
        </pc:spChg>
      </pc:sldChg>
      <pc:sldChg chg="add">
        <pc:chgData name="Kelly Stokes" userId="3e5c5154-569e-4d81-aa91-4f91841cdfa9" providerId="ADAL" clId="{598BB50F-06D4-47C6-92BE-8B9FB01A519F}" dt="2022-07-19T10:11:13.861" v="1971" actId="2890"/>
        <pc:sldMkLst>
          <pc:docMk/>
          <pc:sldMk cId="2251494369" sldId="1668"/>
        </pc:sldMkLst>
      </pc:sldChg>
      <pc:sldChg chg="modSp add mod">
        <pc:chgData name="Kelly Stokes" userId="3e5c5154-569e-4d81-aa91-4f91841cdfa9" providerId="ADAL" clId="{598BB50F-06D4-47C6-92BE-8B9FB01A519F}" dt="2022-07-19T10:11:22.285" v="1980" actId="20577"/>
        <pc:sldMkLst>
          <pc:docMk/>
          <pc:sldMk cId="2674750891" sldId="1669"/>
        </pc:sldMkLst>
        <pc:spChg chg="mod">
          <ac:chgData name="Kelly Stokes" userId="3e5c5154-569e-4d81-aa91-4f91841cdfa9" providerId="ADAL" clId="{598BB50F-06D4-47C6-92BE-8B9FB01A519F}" dt="2022-07-19T10:11:22.285" v="1980" actId="20577"/>
          <ac:spMkLst>
            <pc:docMk/>
            <pc:sldMk cId="2674750891" sldId="1669"/>
            <ac:spMk id="2" creationId="{52DA34BA-82FC-47C5-BCE1-BB65E08B92A1}"/>
          </ac:spMkLst>
        </pc:spChg>
      </pc:sldChg>
      <pc:sldChg chg="add">
        <pc:chgData name="Kelly Stokes" userId="3e5c5154-569e-4d81-aa91-4f91841cdfa9" providerId="ADAL" clId="{598BB50F-06D4-47C6-92BE-8B9FB01A519F}" dt="2022-07-19T10:11:41.426" v="2020" actId="2890"/>
        <pc:sldMkLst>
          <pc:docMk/>
          <pc:sldMk cId="1510219295" sldId="1670"/>
        </pc:sldMkLst>
      </pc:sldChg>
      <pc:sldChg chg="modSp add mod">
        <pc:chgData name="Kelly Stokes" userId="3e5c5154-569e-4d81-aa91-4f91841cdfa9" providerId="ADAL" clId="{598BB50F-06D4-47C6-92BE-8B9FB01A519F}" dt="2022-07-19T10:11:50.400" v="2033" actId="20577"/>
        <pc:sldMkLst>
          <pc:docMk/>
          <pc:sldMk cId="3584175756" sldId="1671"/>
        </pc:sldMkLst>
        <pc:spChg chg="mod">
          <ac:chgData name="Kelly Stokes" userId="3e5c5154-569e-4d81-aa91-4f91841cdfa9" providerId="ADAL" clId="{598BB50F-06D4-47C6-92BE-8B9FB01A519F}" dt="2022-07-19T10:11:50.400" v="2033" actId="20577"/>
          <ac:spMkLst>
            <pc:docMk/>
            <pc:sldMk cId="3584175756" sldId="1671"/>
            <ac:spMk id="2" creationId="{52DA34BA-82FC-47C5-BCE1-BB65E08B92A1}"/>
          </ac:spMkLst>
        </pc:spChg>
      </pc:sldChg>
      <pc:sldChg chg="add">
        <pc:chgData name="Kelly Stokes" userId="3e5c5154-569e-4d81-aa91-4f91841cdfa9" providerId="ADAL" clId="{598BB50F-06D4-47C6-92BE-8B9FB01A519F}" dt="2022-07-19T10:12:22.359" v="2086" actId="2890"/>
        <pc:sldMkLst>
          <pc:docMk/>
          <pc:sldMk cId="1485185818" sldId="1672"/>
        </pc:sldMkLst>
      </pc:sldChg>
      <pc:sldChg chg="modSp add mod">
        <pc:chgData name="Kelly Stokes" userId="3e5c5154-569e-4d81-aa91-4f91841cdfa9" providerId="ADAL" clId="{598BB50F-06D4-47C6-92BE-8B9FB01A519F}" dt="2022-07-19T10:12:29.881" v="2094" actId="20577"/>
        <pc:sldMkLst>
          <pc:docMk/>
          <pc:sldMk cId="618790755" sldId="1673"/>
        </pc:sldMkLst>
        <pc:spChg chg="mod">
          <ac:chgData name="Kelly Stokes" userId="3e5c5154-569e-4d81-aa91-4f91841cdfa9" providerId="ADAL" clId="{598BB50F-06D4-47C6-92BE-8B9FB01A519F}" dt="2022-07-19T10:12:29.881" v="2094" actId="20577"/>
          <ac:spMkLst>
            <pc:docMk/>
            <pc:sldMk cId="618790755" sldId="1673"/>
            <ac:spMk id="2" creationId="{52DA34BA-82FC-47C5-BCE1-BB65E08B92A1}"/>
          </ac:spMkLst>
        </pc:spChg>
      </pc:sldChg>
      <pc:sldChg chg="add">
        <pc:chgData name="Kelly Stokes" userId="3e5c5154-569e-4d81-aa91-4f91841cdfa9" providerId="ADAL" clId="{598BB50F-06D4-47C6-92BE-8B9FB01A519F}" dt="2022-07-19T10:22:16.905" v="2412" actId="2890"/>
        <pc:sldMkLst>
          <pc:docMk/>
          <pc:sldMk cId="2868072969" sldId="1674"/>
        </pc:sldMkLst>
      </pc:sldChg>
      <pc:sldChg chg="modSp add mod">
        <pc:chgData name="Kelly Stokes" userId="3e5c5154-569e-4d81-aa91-4f91841cdfa9" providerId="ADAL" clId="{598BB50F-06D4-47C6-92BE-8B9FB01A519F}" dt="2022-07-19T10:22:23.345" v="2418" actId="20577"/>
        <pc:sldMkLst>
          <pc:docMk/>
          <pc:sldMk cId="3617281121" sldId="1675"/>
        </pc:sldMkLst>
        <pc:spChg chg="mod">
          <ac:chgData name="Kelly Stokes" userId="3e5c5154-569e-4d81-aa91-4f91841cdfa9" providerId="ADAL" clId="{598BB50F-06D4-47C6-92BE-8B9FB01A519F}" dt="2022-07-19T10:22:23.345" v="2418" actId="20577"/>
          <ac:spMkLst>
            <pc:docMk/>
            <pc:sldMk cId="3617281121" sldId="1675"/>
            <ac:spMk id="2" creationId="{52DA34BA-82FC-47C5-BCE1-BB65E08B92A1}"/>
          </ac:spMkLst>
        </pc:spChg>
      </pc:sldChg>
      <pc:sldChg chg="add">
        <pc:chgData name="Kelly Stokes" userId="3e5c5154-569e-4d81-aa91-4f91841cdfa9" providerId="ADAL" clId="{598BB50F-06D4-47C6-92BE-8B9FB01A519F}" dt="2022-07-19T10:22:48.317" v="2471" actId="2890"/>
        <pc:sldMkLst>
          <pc:docMk/>
          <pc:sldMk cId="1469871114" sldId="1676"/>
        </pc:sldMkLst>
      </pc:sldChg>
      <pc:sldChg chg="modSp add mod">
        <pc:chgData name="Kelly Stokes" userId="3e5c5154-569e-4d81-aa91-4f91841cdfa9" providerId="ADAL" clId="{598BB50F-06D4-47C6-92BE-8B9FB01A519F}" dt="2022-07-19T10:22:56.636" v="2479" actId="20577"/>
        <pc:sldMkLst>
          <pc:docMk/>
          <pc:sldMk cId="2425447923" sldId="1677"/>
        </pc:sldMkLst>
        <pc:spChg chg="mod">
          <ac:chgData name="Kelly Stokes" userId="3e5c5154-569e-4d81-aa91-4f91841cdfa9" providerId="ADAL" clId="{598BB50F-06D4-47C6-92BE-8B9FB01A519F}" dt="2022-07-19T10:22:56.636" v="2479" actId="20577"/>
          <ac:spMkLst>
            <pc:docMk/>
            <pc:sldMk cId="2425447923" sldId="1677"/>
            <ac:spMk id="2" creationId="{52DA34BA-82FC-47C5-BCE1-BB65E08B92A1}"/>
          </ac:spMkLst>
        </pc:spChg>
      </pc:sldChg>
      <pc:sldChg chg="add">
        <pc:chgData name="Kelly Stokes" userId="3e5c5154-569e-4d81-aa91-4f91841cdfa9" providerId="ADAL" clId="{598BB50F-06D4-47C6-92BE-8B9FB01A519F}" dt="2022-07-19T10:23:18.050" v="2511" actId="2890"/>
        <pc:sldMkLst>
          <pc:docMk/>
          <pc:sldMk cId="15844806" sldId="1678"/>
        </pc:sldMkLst>
      </pc:sldChg>
      <pc:sldChg chg="modSp add mod">
        <pc:chgData name="Kelly Stokes" userId="3e5c5154-569e-4d81-aa91-4f91841cdfa9" providerId="ADAL" clId="{598BB50F-06D4-47C6-92BE-8B9FB01A519F}" dt="2022-07-19T10:23:26.480" v="2518" actId="20577"/>
        <pc:sldMkLst>
          <pc:docMk/>
          <pc:sldMk cId="3348317906" sldId="1679"/>
        </pc:sldMkLst>
        <pc:spChg chg="mod">
          <ac:chgData name="Kelly Stokes" userId="3e5c5154-569e-4d81-aa91-4f91841cdfa9" providerId="ADAL" clId="{598BB50F-06D4-47C6-92BE-8B9FB01A519F}" dt="2022-07-19T10:23:26.480" v="2518" actId="20577"/>
          <ac:spMkLst>
            <pc:docMk/>
            <pc:sldMk cId="3348317906" sldId="1679"/>
            <ac:spMk id="2" creationId="{52DA34BA-82FC-47C5-BCE1-BB65E08B92A1}"/>
          </ac:spMkLst>
        </pc:spChg>
      </pc:sldChg>
      <pc:sldChg chg="modSp add mod">
        <pc:chgData name="Kelly Stokes" userId="3e5c5154-569e-4d81-aa91-4f91841cdfa9" providerId="ADAL" clId="{598BB50F-06D4-47C6-92BE-8B9FB01A519F}" dt="2022-07-19T10:29:54.715" v="2929" actId="13926"/>
        <pc:sldMkLst>
          <pc:docMk/>
          <pc:sldMk cId="3715214135" sldId="1681"/>
        </pc:sldMkLst>
        <pc:spChg chg="mod">
          <ac:chgData name="Kelly Stokes" userId="3e5c5154-569e-4d81-aa91-4f91841cdfa9" providerId="ADAL" clId="{598BB50F-06D4-47C6-92BE-8B9FB01A519F}" dt="2022-07-19T10:29:54.715" v="2929" actId="13926"/>
          <ac:spMkLst>
            <pc:docMk/>
            <pc:sldMk cId="3715214135" sldId="1681"/>
            <ac:spMk id="2" creationId="{02FB8773-AD3E-2543-510F-CEE32E75C793}"/>
          </ac:spMkLst>
        </pc:spChg>
        <pc:spChg chg="mod">
          <ac:chgData name="Kelly Stokes" userId="3e5c5154-569e-4d81-aa91-4f91841cdfa9" providerId="ADAL" clId="{598BB50F-06D4-47C6-92BE-8B9FB01A519F}" dt="2022-07-19T10:29:52.085" v="2928" actId="13926"/>
          <ac:spMkLst>
            <pc:docMk/>
            <pc:sldMk cId="3715214135" sldId="1681"/>
            <ac:spMk id="3" creationId="{E500F0D3-C8EE-77CA-D8A5-2252D46724AA}"/>
          </ac:spMkLst>
        </pc:spChg>
      </pc:sldChg>
      <pc:sldChg chg="modSp add mod">
        <pc:chgData name="Kelly Stokes" userId="3e5c5154-569e-4d81-aa91-4f91841cdfa9" providerId="ADAL" clId="{598BB50F-06D4-47C6-92BE-8B9FB01A519F}" dt="2022-07-19T10:31:47.391" v="3016" actId="13926"/>
        <pc:sldMkLst>
          <pc:docMk/>
          <pc:sldMk cId="1381122198" sldId="1682"/>
        </pc:sldMkLst>
        <pc:spChg chg="mod">
          <ac:chgData name="Kelly Stokes" userId="3e5c5154-569e-4d81-aa91-4f91841cdfa9" providerId="ADAL" clId="{598BB50F-06D4-47C6-92BE-8B9FB01A519F}" dt="2022-07-19T10:31:47.391" v="3016" actId="13926"/>
          <ac:spMkLst>
            <pc:docMk/>
            <pc:sldMk cId="1381122198" sldId="1682"/>
            <ac:spMk id="2" creationId="{02FB8773-AD3E-2543-510F-CEE32E75C793}"/>
          </ac:spMkLst>
        </pc:spChg>
      </pc:sldChg>
      <pc:sldChg chg="addSp modSp new mod">
        <pc:chgData name="Kelly Stokes" userId="3e5c5154-569e-4d81-aa91-4f91841cdfa9" providerId="ADAL" clId="{598BB50F-06D4-47C6-92BE-8B9FB01A519F}" dt="2022-07-19T10:33:16.413" v="3031" actId="14100"/>
        <pc:sldMkLst>
          <pc:docMk/>
          <pc:sldMk cId="3811189584" sldId="1683"/>
        </pc:sldMkLst>
        <pc:picChg chg="add mod modCrop">
          <ac:chgData name="Kelly Stokes" userId="3e5c5154-569e-4d81-aa91-4f91841cdfa9" providerId="ADAL" clId="{598BB50F-06D4-47C6-92BE-8B9FB01A519F}" dt="2022-07-19T10:33:16.413" v="3031" actId="14100"/>
          <ac:picMkLst>
            <pc:docMk/>
            <pc:sldMk cId="3811189584" sldId="1683"/>
            <ac:picMk id="3" creationId="{19FF732D-01CE-5DA5-5B7A-05FF52F23B17}"/>
          </ac:picMkLst>
        </pc:picChg>
      </pc:sldChg>
      <pc:sldChg chg="addSp modSp new mod">
        <pc:chgData name="Kelly Stokes" userId="3e5c5154-569e-4d81-aa91-4f91841cdfa9" providerId="ADAL" clId="{598BB50F-06D4-47C6-92BE-8B9FB01A519F}" dt="2022-07-19T10:34:26.815" v="3037" actId="14100"/>
        <pc:sldMkLst>
          <pc:docMk/>
          <pc:sldMk cId="1675504608" sldId="1684"/>
        </pc:sldMkLst>
        <pc:picChg chg="add mod modCrop">
          <ac:chgData name="Kelly Stokes" userId="3e5c5154-569e-4d81-aa91-4f91841cdfa9" providerId="ADAL" clId="{598BB50F-06D4-47C6-92BE-8B9FB01A519F}" dt="2022-07-19T10:34:26.815" v="3037" actId="14100"/>
          <ac:picMkLst>
            <pc:docMk/>
            <pc:sldMk cId="1675504608" sldId="1684"/>
            <ac:picMk id="3" creationId="{4BEBC38C-380E-99E3-30C9-89D776389548}"/>
          </ac:picMkLst>
        </pc:picChg>
      </pc:sldChg>
      <pc:sldChg chg="modSp add mod">
        <pc:chgData name="Kelly Stokes" userId="3e5c5154-569e-4d81-aa91-4f91841cdfa9" providerId="ADAL" clId="{598BB50F-06D4-47C6-92BE-8B9FB01A519F}" dt="2022-07-19T10:39:24.561" v="3396" actId="20577"/>
        <pc:sldMkLst>
          <pc:docMk/>
          <pc:sldMk cId="1208230178" sldId="1685"/>
        </pc:sldMkLst>
        <pc:spChg chg="mod">
          <ac:chgData name="Kelly Stokes" userId="3e5c5154-569e-4d81-aa91-4f91841cdfa9" providerId="ADAL" clId="{598BB50F-06D4-47C6-92BE-8B9FB01A519F}" dt="2022-07-19T10:39:24.561" v="3396" actId="20577"/>
          <ac:spMkLst>
            <pc:docMk/>
            <pc:sldMk cId="1208230178" sldId="1685"/>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19/07/2022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244882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problem is we don’t know by exactly how much, when, what or where.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66</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71</a:t>
            </a:fld>
            <a:endParaRPr lang="en-GB"/>
          </a:p>
        </p:txBody>
      </p:sp>
    </p:spTree>
    <p:extLst>
      <p:ext uri="{BB962C8B-B14F-4D97-AF65-F5344CB8AC3E}">
        <p14:creationId xmlns:p14="http://schemas.microsoft.com/office/powerpoint/2010/main" val="353505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53149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93325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179469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409600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384799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946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74863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Burning fuel, like oil or coal or wood, makes a gas called carbon dioxide that circles the earth and gets trapped.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132</a:t>
            </a:fld>
            <a:endParaRPr lang="en-GB"/>
          </a:p>
        </p:txBody>
      </p:sp>
    </p:spTree>
    <p:extLst>
      <p:ext uri="{BB962C8B-B14F-4D97-AF65-F5344CB8AC3E}">
        <p14:creationId xmlns:p14="http://schemas.microsoft.com/office/powerpoint/2010/main" val="3168051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411887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137</a:t>
            </a:fld>
            <a:endParaRPr lang="en-GB"/>
          </a:p>
        </p:txBody>
      </p:sp>
    </p:spTree>
    <p:extLst>
      <p:ext uri="{BB962C8B-B14F-4D97-AF65-F5344CB8AC3E}">
        <p14:creationId xmlns:p14="http://schemas.microsoft.com/office/powerpoint/2010/main" val="212501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138</a:t>
            </a:fld>
            <a:endParaRPr lang="en-GB"/>
          </a:p>
        </p:txBody>
      </p:sp>
    </p:spTree>
    <p:extLst>
      <p:ext uri="{BB962C8B-B14F-4D97-AF65-F5344CB8AC3E}">
        <p14:creationId xmlns:p14="http://schemas.microsoft.com/office/powerpoint/2010/main" val="412987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26092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403895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1277785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385440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94278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3554042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There are ways to reduce burning fuels, such as riding a bicycle rather than driving a car.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212718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695558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676257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650785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1315156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2989138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1694435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1758146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349449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10482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This is a way to help rebuild the balance of gases.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262</a:t>
            </a:fld>
            <a:endParaRPr lang="en-GB"/>
          </a:p>
        </p:txBody>
      </p:sp>
    </p:spTree>
    <p:extLst>
      <p:ext uri="{BB962C8B-B14F-4D97-AF65-F5344CB8AC3E}">
        <p14:creationId xmlns:p14="http://schemas.microsoft.com/office/powerpoint/2010/main" val="3781852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264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267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268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Shouldn’t hasn’t heart breath arrive circle biannual bicycle rebuild redecorate </a:t>
            </a:r>
          </a:p>
        </p:txBody>
      </p:sp>
      <p:sp>
        <p:nvSpPr>
          <p:cNvPr id="4" name="Slide Number Placeholder 3"/>
          <p:cNvSpPr>
            <a:spLocks noGrp="1"/>
          </p:cNvSpPr>
          <p:nvPr>
            <p:ph type="sldNum" sz="quarter" idx="5"/>
          </p:nvPr>
        </p:nvSpPr>
        <p:spPr/>
        <p:txBody>
          <a:bodyPr/>
          <a:lstStyle/>
          <a:p>
            <a:fld id="{A370640F-E73A-4148-92BA-D1C70A966614}" type="slidenum">
              <a:rPr lang="en-GB" smtClean="0"/>
              <a:t>294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297</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298</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299</a:t>
            </a:fld>
            <a:endParaRPr lang="en-GB"/>
          </a:p>
        </p:txBody>
      </p:sp>
    </p:spTree>
    <p:extLst>
      <p:ext uri="{BB962C8B-B14F-4D97-AF65-F5344CB8AC3E}">
        <p14:creationId xmlns:p14="http://schemas.microsoft.com/office/powerpoint/2010/main" val="3154896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300</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301</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302</a:t>
            </a:fld>
            <a:endParaRPr lang="en-GB"/>
          </a:p>
        </p:txBody>
      </p:sp>
    </p:spTree>
    <p:extLst>
      <p:ext uri="{BB962C8B-B14F-4D97-AF65-F5344CB8AC3E}">
        <p14:creationId xmlns:p14="http://schemas.microsoft.com/office/powerpoint/2010/main" val="891550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303</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304</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306</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308</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309</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310</a:t>
            </a:fld>
            <a:endParaRPr lang="en-GB"/>
          </a:p>
        </p:txBody>
      </p:sp>
    </p:spTree>
    <p:extLst>
      <p:ext uri="{BB962C8B-B14F-4D97-AF65-F5344CB8AC3E}">
        <p14:creationId xmlns:p14="http://schemas.microsoft.com/office/powerpoint/2010/main" val="363099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319264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19/07/2022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19/07/2022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hyperlink" Target="https://www.etymonline.com/word/heart#etymonline_v_51036" TargetMode="External"/><Relationship Id="rId7" Type="http://schemas.openxmlformats.org/officeDocument/2006/relationships/hyperlink" Target="https://www.etymonline.com/word/-ea-?ref=etymonline_crossreferenc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s://www.etymonline.com/word/*kerd-?ref=etymonline_crossreference" TargetMode="External"/><Relationship Id="rId5" Type="http://schemas.openxmlformats.org/officeDocument/2006/relationships/hyperlink" Target="https://www.etymonline.com/word/heart#etymonline_v_6251" TargetMode="External"/><Relationship Id="rId4" Type="http://schemas.openxmlformats.org/officeDocument/2006/relationships/hyperlink" Target="https://www.etymonline.com/word/heart?ref=etymonline_crossreference#etymonline_v_6251" TargetMode="External"/></Relationships>
</file>

<file path=ppt/slides/_rels/slide3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openxmlformats.org/officeDocument/2006/relationships/hyperlink" Target="https://www.etymonline.com/word/breath#etymonline_v_17083"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s://www.etymonline.com/word/breathe?ref=etymonline_crossreference" TargetMode="External"/></Relationships>
</file>

<file path=ppt/slides/_rels/slide3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3</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biannual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01962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biannual</a:t>
            </a:r>
            <a:br>
              <a:rPr lang="en-GB" dirty="0">
                <a:latin typeface="Twinkl Cursive Looped" panose="02000000000000000000" pitchFamily="2" charset="0"/>
              </a:rPr>
            </a:br>
            <a:r>
              <a:rPr lang="en-GB" dirty="0">
                <a:latin typeface="Twinkl Cursive Looped" panose="02000000000000000000" pitchFamily="2" charset="0"/>
              </a:rPr>
              <a:t>bi + annual = biannual </a:t>
            </a:r>
            <a:endParaRPr lang="en-GB" i="1" dirty="0">
              <a:latin typeface="Twinkl Cursive Looped" panose="02000000000000000000" pitchFamily="2" charset="0"/>
            </a:endParaRPr>
          </a:p>
        </p:txBody>
      </p:sp>
      <p:pic>
        <p:nvPicPr>
          <p:cNvPr id="17410" name="Picture 2" descr="12 Biannual Clip Art | Royalty Free - GoGraph">
            <a:extLst>
              <a:ext uri="{FF2B5EF4-FFF2-40B4-BE49-F238E27FC236}">
                <a16:creationId xmlns:a16="http://schemas.microsoft.com/office/drawing/2014/main" id="{B756A0E3-4038-F51D-91AE-EF03ED4B6A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5" t="23627" r="19947" b="20229"/>
          <a:stretch/>
        </p:blipFill>
        <p:spPr bwMode="auto">
          <a:xfrm>
            <a:off x="0" y="179614"/>
            <a:ext cx="2694214" cy="27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87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84273"/>
            <a:ext cx="10515600" cy="1481650"/>
          </a:xfrm>
        </p:spPr>
        <p:txBody>
          <a:bodyPr>
            <a:normAutofit fontScale="90000"/>
          </a:bodyPr>
          <a:lstStyle/>
          <a:p>
            <a:pPr algn="ctr"/>
            <a:r>
              <a:rPr lang="en-GB" dirty="0">
                <a:latin typeface="Twinkl Cursive Looped" panose="02000000000000000000" pitchFamily="2" charset="0"/>
              </a:rPr>
              <a:t>biannual</a:t>
            </a:r>
            <a:br>
              <a:rPr lang="en-GB" dirty="0">
                <a:latin typeface="Twinkl Cursive Looped" panose="02000000000000000000" pitchFamily="2" charset="0"/>
              </a:rPr>
            </a:br>
            <a:r>
              <a:rPr lang="en-GB" dirty="0">
                <a:latin typeface="Twinkl Cursive Looped" panose="02000000000000000000" pitchFamily="2" charset="0"/>
              </a:rPr>
              <a:t>bi + annual = biannual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happening twice a year</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4" name="Picture 2" descr="12 Biannual Clip Art | Royalty Free - GoGraph">
            <a:extLst>
              <a:ext uri="{FF2B5EF4-FFF2-40B4-BE49-F238E27FC236}">
                <a16:creationId xmlns:a16="http://schemas.microsoft.com/office/drawing/2014/main" id="{CBE7A580-FAC4-62BC-567C-6F0298865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5" t="23627" r="19947" b="20229"/>
          <a:stretch/>
        </p:blipFill>
        <p:spPr bwMode="auto">
          <a:xfrm>
            <a:off x="-163286" y="146956"/>
            <a:ext cx="2694214" cy="27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133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77920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biangular</a:t>
            </a:r>
            <a:br>
              <a:rPr lang="en-GB" dirty="0">
                <a:latin typeface="Twinkl Cursive Looped" panose="02000000000000000000" pitchFamily="2" charset="0"/>
              </a:rPr>
            </a:br>
            <a:r>
              <a:rPr lang="en-GB" dirty="0">
                <a:latin typeface="Twinkl Cursive Looped" panose="02000000000000000000" pitchFamily="2" charset="0"/>
              </a:rPr>
              <a:t>bi + angular = biangular </a:t>
            </a:r>
            <a:endParaRPr lang="en-GB" i="1" dirty="0">
              <a:latin typeface="Twinkl Cursive Looped" panose="02000000000000000000" pitchFamily="2" charset="0"/>
            </a:endParaRPr>
          </a:p>
        </p:txBody>
      </p:sp>
      <p:pic>
        <p:nvPicPr>
          <p:cNvPr id="15362" name="Picture 2">
            <a:extLst>
              <a:ext uri="{FF2B5EF4-FFF2-40B4-BE49-F238E27FC236}">
                <a16:creationId xmlns:a16="http://schemas.microsoft.com/office/drawing/2014/main" id="{92B9FB01-D3A5-653F-05B1-FE2EC1A88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45" y="505506"/>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980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06235" y="4321796"/>
            <a:ext cx="10515600" cy="1481650"/>
          </a:xfrm>
        </p:spPr>
        <p:txBody>
          <a:bodyPr>
            <a:normAutofit fontScale="90000"/>
          </a:bodyPr>
          <a:lstStyle/>
          <a:p>
            <a:pPr algn="ctr"/>
            <a:r>
              <a:rPr lang="en-GB" dirty="0">
                <a:latin typeface="Twinkl Cursive Looped" panose="02000000000000000000" pitchFamily="2" charset="0"/>
              </a:rPr>
              <a:t>biangular</a:t>
            </a:r>
            <a:br>
              <a:rPr lang="en-GB" dirty="0">
                <a:latin typeface="Twinkl Cursive Looped" panose="02000000000000000000" pitchFamily="2" charset="0"/>
              </a:rPr>
            </a:br>
            <a:r>
              <a:rPr lang="en-GB" dirty="0">
                <a:latin typeface="Twinkl Cursive Looped" panose="02000000000000000000" pitchFamily="2" charset="0"/>
              </a:rPr>
              <a:t>bi + angular = biangular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having two angles</a:t>
            </a:r>
            <a:endParaRPr lang="en-GB" i="1" dirty="0">
              <a:latin typeface="Twinkl Cursive Looped" panose="02000000000000000000" pitchFamily="2" charset="0"/>
            </a:endParaRPr>
          </a:p>
        </p:txBody>
      </p:sp>
      <p:pic>
        <p:nvPicPr>
          <p:cNvPr id="4" name="Picture 2">
            <a:extLst>
              <a:ext uri="{FF2B5EF4-FFF2-40B4-BE49-F238E27FC236}">
                <a16:creationId xmlns:a16="http://schemas.microsoft.com/office/drawing/2014/main" id="{03CF52B6-62BF-B2C8-5665-30F3D29E2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45" y="505506"/>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435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Samuel is bilingual.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32646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Samuel is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85195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Samuel is bilingual.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90715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event is held on a biannual basis.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8662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event is held on a ________ basis.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93710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event is held on a biannual basis.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863921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triangle is biangular.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482542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triangle is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08633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triangle is biangular.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192287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021197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38006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07830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pic>
        <p:nvPicPr>
          <p:cNvPr id="10242" name="Picture 2" descr="12,735 Heart Muscle Stock Vector Illustration and Royalty Free Heart Muscle  Clipart">
            <a:extLst>
              <a:ext uri="{FF2B5EF4-FFF2-40B4-BE49-F238E27FC236}">
                <a16:creationId xmlns:a16="http://schemas.microsoft.com/office/drawing/2014/main" id="{F176FFD9-A616-7B59-99E1-00583D8E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30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298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9854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pic>
        <p:nvPicPr>
          <p:cNvPr id="3074" name="Picture 2" descr="Dark Blue Circle Clipart, Round, Circle Clipart, Shape PNG Transparent  Clipart Image and PSD File for Free Download">
            <a:extLst>
              <a:ext uri="{FF2B5EF4-FFF2-40B4-BE49-F238E27FC236}">
                <a16:creationId xmlns:a16="http://schemas.microsoft.com/office/drawing/2014/main" id="{E2778C88-BE55-A1DB-772B-007D9733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67" y="4633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079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______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78156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17760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66517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spTree>
    <p:extLst>
      <p:ext uri="{BB962C8B-B14F-4D97-AF65-F5344CB8AC3E}">
        <p14:creationId xmlns:p14="http://schemas.microsoft.com/office/powerpoint/2010/main" val="20731755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pic>
        <p:nvPicPr>
          <p:cNvPr id="11266" name="Picture 2" descr="Breathe Stock Illustration - Download Image Now - iStock">
            <a:extLst>
              <a:ext uri="{FF2B5EF4-FFF2-40B4-BE49-F238E27FC236}">
                <a16:creationId xmlns:a16="http://schemas.microsoft.com/office/drawing/2014/main" id="{E39640D6-1AEC-3B81-3372-8B0D2958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81" y="3816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262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19446968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______ is warm on a window. </a:t>
            </a:r>
            <a:br>
              <a:rPr lang="en-GB" dirty="0"/>
            </a:br>
            <a:endParaRPr lang="en-GB" i="1" dirty="0"/>
          </a:p>
        </p:txBody>
      </p:sp>
    </p:spTree>
    <p:extLst>
      <p:ext uri="{BB962C8B-B14F-4D97-AF65-F5344CB8AC3E}">
        <p14:creationId xmlns:p14="http://schemas.microsoft.com/office/powerpoint/2010/main" val="274250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24068698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004696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418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Contractions</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a:t>
            </a:r>
          </a:p>
        </p:txBody>
      </p:sp>
    </p:spTree>
    <p:extLst>
      <p:ext uri="{BB962C8B-B14F-4D97-AF65-F5344CB8AC3E}">
        <p14:creationId xmlns:p14="http://schemas.microsoft.com/office/powerpoint/2010/main" val="28387045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don’t</a:t>
            </a:r>
            <a:r>
              <a:rPr lang="en-GB" sz="4000" dirty="0">
                <a:solidFill>
                  <a:srgbClr val="000000"/>
                </a:solidFill>
                <a:effectLst/>
                <a:latin typeface="Twinkl Cursive Looped" panose="02000000000000000000" pitchFamily="2" charset="0"/>
                <a:ea typeface="Times New Roman" panose="02020603050405020304" pitchFamily="18" charset="0"/>
              </a:rPr>
              <a:t> know by exactly how much, when, what or where.  Scientists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arrive</a:t>
            </a:r>
            <a:r>
              <a:rPr lang="en-GB" sz="4000" dirty="0">
                <a:solidFill>
                  <a:srgbClr val="000000"/>
                </a:solidFill>
                <a:effectLst/>
                <a:latin typeface="Twinkl Cursive Looped" panose="02000000000000000000" pitchFamily="2" charset="0"/>
                <a:ea typeface="Times New Roman" panose="02020603050405020304" pitchFamily="18" charset="0"/>
              </a:rPr>
              <a:t> at a joint agreement of the why though.  Burning fuel, like oil or coal or wood, makes a gas called carbon dioxide that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circles</a:t>
            </a:r>
            <a:r>
              <a:rPr lang="en-GB" sz="4000" dirty="0">
                <a:solidFill>
                  <a:srgbClr val="000000"/>
                </a:solidFill>
                <a:effectLst/>
                <a:latin typeface="Twinkl Cursive Looped" panose="02000000000000000000" pitchFamily="2" charset="0"/>
                <a:ea typeface="Times New Roman" panose="02020603050405020304" pitchFamily="18" charset="0"/>
              </a:rPr>
              <a:t> the earth and gets trapped.  This gas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can’t</a:t>
            </a:r>
            <a:r>
              <a:rPr lang="en-GB" sz="4000" dirty="0">
                <a:solidFill>
                  <a:srgbClr val="000000"/>
                </a:solidFill>
                <a:effectLst/>
                <a:latin typeface="Twinkl Cursive Looped" panose="02000000000000000000" pitchFamily="2" charset="0"/>
                <a:ea typeface="Times New Roman" panose="02020603050405020304" pitchFamily="18" charset="0"/>
              </a:rPr>
              <a:t> escape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it’s</a:t>
            </a:r>
            <a:r>
              <a:rPr lang="en-GB" sz="4000" dirty="0">
                <a:solidFill>
                  <a:srgbClr val="000000"/>
                </a:solidFill>
                <a:effectLst/>
                <a:latin typeface="Twinkl Cursive Looped" panose="02000000000000000000" pitchFamily="2" charset="0"/>
                <a:ea typeface="Times New Roman" panose="02020603050405020304" pitchFamily="18" charset="0"/>
              </a:rPr>
              <a:t> getting hotter.  It is called the greenhouse effect.  There are ways to reduce burning fuels, such as riding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bicycle</a:t>
            </a:r>
            <a:r>
              <a:rPr lang="en-GB" sz="4000" dirty="0">
                <a:solidFill>
                  <a:srgbClr val="000000"/>
                </a:solidFill>
                <a:effectLst/>
                <a:latin typeface="Twinkl Cursive Looped" panose="02000000000000000000" pitchFamily="2" charset="0"/>
                <a:ea typeface="Times New Roman" panose="02020603050405020304" pitchFamily="18" charset="0"/>
              </a:rPr>
              <a:t> rather than driving a car.  This is a way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rebuild</a:t>
            </a:r>
            <a:r>
              <a:rPr lang="en-GB" sz="4000" dirty="0">
                <a:solidFill>
                  <a:srgbClr val="000000"/>
                </a:solidFill>
                <a:effectLst/>
                <a:latin typeface="Twinkl Cursive Looped" panose="02000000000000000000" pitchFamily="2" charset="0"/>
                <a:ea typeface="Times New Roman" panose="02020603050405020304" pitchFamily="18" charset="0"/>
              </a:rPr>
              <a:t> the balance of gases. </a:t>
            </a:r>
          </a:p>
        </p:txBody>
      </p:sp>
    </p:spTree>
    <p:extLst>
      <p:ext uri="{BB962C8B-B14F-4D97-AF65-F5344CB8AC3E}">
        <p14:creationId xmlns:p14="http://schemas.microsoft.com/office/powerpoint/2010/main" val="3483152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463373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Burning fuel, like oil or coal or wood, makes a gas called carbon dioxide that circles the earth and gets trapped.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467056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3766828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24C68560-A1E5-B619-4264-36D264188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9855" r="6898" b="5515"/>
          <a:stretch/>
        </p:blipFill>
        <p:spPr bwMode="auto">
          <a:xfrm>
            <a:off x="261257" y="114300"/>
            <a:ext cx="1200032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7420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5764130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2747975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27664378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spTree>
    <p:extLst>
      <p:ext uri="{BB962C8B-B14F-4D97-AF65-F5344CB8AC3E}">
        <p14:creationId xmlns:p14="http://schemas.microsoft.com/office/powerpoint/2010/main" val="218437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apostrophe (‘) to show missing letters</a:t>
            </a:r>
          </a:p>
        </p:txBody>
      </p:sp>
    </p:spTree>
    <p:extLst>
      <p:ext uri="{BB962C8B-B14F-4D97-AF65-F5344CB8AC3E}">
        <p14:creationId xmlns:p14="http://schemas.microsoft.com/office/powerpoint/2010/main" val="15405512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pic>
        <p:nvPicPr>
          <p:cNvPr id="2050" name="Picture 2" descr="Students Arrive Stock Illustrations – 6 Students Arrive Stock  Illustrations, Vectors &amp; Clipart - Dreamstime">
            <a:extLst>
              <a:ext uri="{FF2B5EF4-FFF2-40B4-BE49-F238E27FC236}">
                <a16:creationId xmlns:a16="http://schemas.microsoft.com/office/drawing/2014/main" id="{E5C95245-66D5-F56A-B52B-BDEB39F3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03440"/>
            <a:ext cx="2767693" cy="25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521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4065059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2198251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spTree>
    <p:extLst>
      <p:ext uri="{BB962C8B-B14F-4D97-AF65-F5344CB8AC3E}">
        <p14:creationId xmlns:p14="http://schemas.microsoft.com/office/powerpoint/2010/main" val="41398193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pic>
        <p:nvPicPr>
          <p:cNvPr id="3074" name="Picture 2" descr="Dark Blue Circle Clipart, Round, Circle Clipart, Shape PNG Transparent  Clipart Image and PSD File for Free Download">
            <a:extLst>
              <a:ext uri="{FF2B5EF4-FFF2-40B4-BE49-F238E27FC236}">
                <a16:creationId xmlns:a16="http://schemas.microsoft.com/office/drawing/2014/main" id="{E2778C88-BE55-A1DB-772B-007D9733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67" y="4633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605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Contractions</a:t>
            </a:r>
          </a:p>
        </p:txBody>
      </p:sp>
    </p:spTree>
    <p:extLst>
      <p:ext uri="{BB962C8B-B14F-4D97-AF65-F5344CB8AC3E}">
        <p14:creationId xmlns:p14="http://schemas.microsoft.com/office/powerpoint/2010/main" val="22722215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apostrophe (‘) to show missing letters</a:t>
            </a:r>
          </a:p>
        </p:txBody>
      </p:sp>
    </p:spTree>
    <p:extLst>
      <p:ext uri="{BB962C8B-B14F-4D97-AF65-F5344CB8AC3E}">
        <p14:creationId xmlns:p14="http://schemas.microsoft.com/office/powerpoint/2010/main" val="15401901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27055854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It’s</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530117"/>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39735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wouldn’t </a:t>
            </a:r>
          </a:p>
        </p:txBody>
      </p:sp>
    </p:spTree>
    <p:extLst>
      <p:ext uri="{BB962C8B-B14F-4D97-AF65-F5344CB8AC3E}">
        <p14:creationId xmlns:p14="http://schemas.microsoft.com/office/powerpoint/2010/main" val="350619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can’t</a:t>
            </a:r>
          </a:p>
        </p:txBody>
      </p:sp>
    </p:spTree>
    <p:extLst>
      <p:ext uri="{BB962C8B-B14F-4D97-AF65-F5344CB8AC3E}">
        <p14:creationId xmlns:p14="http://schemas.microsoft.com/office/powerpoint/2010/main" val="33755460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wouldn’t </a:t>
            </a:r>
          </a:p>
        </p:txBody>
      </p:sp>
      <p:sp>
        <p:nvSpPr>
          <p:cNvPr id="3" name="Rectangle 2">
            <a:extLst>
              <a:ext uri="{FF2B5EF4-FFF2-40B4-BE49-F238E27FC236}">
                <a16:creationId xmlns:a16="http://schemas.microsoft.com/office/drawing/2014/main" id="{957C9022-FB4F-B975-CC6C-236F18E10A0F}"/>
              </a:ext>
            </a:extLst>
          </p:cNvPr>
          <p:cNvSpPr/>
          <p:nvPr/>
        </p:nvSpPr>
        <p:spPr>
          <a:xfrm>
            <a:off x="7086600" y="3649179"/>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4523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2925189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re-</a:t>
            </a:r>
          </a:p>
        </p:txBody>
      </p:sp>
    </p:spTree>
    <p:extLst>
      <p:ext uri="{BB962C8B-B14F-4D97-AF65-F5344CB8AC3E}">
        <p14:creationId xmlns:p14="http://schemas.microsoft.com/office/powerpoint/2010/main" val="151069639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re-</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6316882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meaning again or back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502186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8741659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8286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p>
        </p:txBody>
      </p:sp>
      <p:sp>
        <p:nvSpPr>
          <p:cNvPr id="3" name="Rectangle 2">
            <a:extLst>
              <a:ext uri="{FF2B5EF4-FFF2-40B4-BE49-F238E27FC236}">
                <a16:creationId xmlns:a16="http://schemas.microsoft.com/office/drawing/2014/main" id="{CADDE2D9-BBEE-4B60-9EA8-8BE166E5866C}"/>
              </a:ext>
            </a:extLst>
          </p:cNvPr>
          <p:cNvSpPr/>
          <p:nvPr/>
        </p:nvSpPr>
        <p:spPr>
          <a:xfrm>
            <a:off x="4555670" y="3698304"/>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27064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redecorate</a:t>
            </a:r>
          </a:p>
        </p:txBody>
      </p:sp>
    </p:spTree>
    <p:extLst>
      <p:ext uri="{BB962C8B-B14F-4D97-AF65-F5344CB8AC3E}">
        <p14:creationId xmlns:p14="http://schemas.microsoft.com/office/powerpoint/2010/main" val="15773269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redecorate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033157" y="3641272"/>
            <a:ext cx="767442"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320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can’t </a:t>
            </a:r>
          </a:p>
        </p:txBody>
      </p:sp>
      <p:sp>
        <p:nvSpPr>
          <p:cNvPr id="3" name="Rectangle 2">
            <a:extLst>
              <a:ext uri="{FF2B5EF4-FFF2-40B4-BE49-F238E27FC236}">
                <a16:creationId xmlns:a16="http://schemas.microsoft.com/office/drawing/2014/main" id="{13BB5EC0-7A96-4D29-A835-6FAE896C31A4}"/>
              </a:ext>
            </a:extLst>
          </p:cNvPr>
          <p:cNvSpPr/>
          <p:nvPr/>
        </p:nvSpPr>
        <p:spPr>
          <a:xfrm>
            <a:off x="6678385" y="3530117"/>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85732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reapply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5285" y="3608615"/>
            <a:ext cx="7674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93557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96227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reappear</a:t>
            </a:r>
            <a:br>
              <a:rPr lang="en-GB" dirty="0">
                <a:latin typeface="Twinkl Cursive Looped" panose="02000000000000000000" pitchFamily="2" charset="0"/>
              </a:rPr>
            </a:br>
            <a:r>
              <a:rPr lang="en-GB" dirty="0">
                <a:latin typeface="Twinkl Cursive Looped" panose="02000000000000000000" pitchFamily="2" charset="0"/>
              </a:rPr>
              <a:t>re + appear = reappear</a:t>
            </a:r>
            <a:endParaRPr lang="en-GB" i="1" dirty="0">
              <a:latin typeface="Twinkl Cursive Looped" panose="02000000000000000000" pitchFamily="2" charset="0"/>
            </a:endParaRPr>
          </a:p>
        </p:txBody>
      </p:sp>
      <p:pic>
        <p:nvPicPr>
          <p:cNvPr id="41986" name="Picture 2" descr="Appear Picture for Classroom / Therapy Use - Great Appear Clipart">
            <a:extLst>
              <a:ext uri="{FF2B5EF4-FFF2-40B4-BE49-F238E27FC236}">
                <a16:creationId xmlns:a16="http://schemas.microsoft.com/office/drawing/2014/main" id="{062A1A44-2CD1-6A0F-3A47-183AAB99E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96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123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reappear</a:t>
            </a:r>
            <a:br>
              <a:rPr lang="en-GB" dirty="0">
                <a:latin typeface="Twinkl Cursive Looped" panose="02000000000000000000" pitchFamily="2" charset="0"/>
              </a:rPr>
            </a:br>
            <a:r>
              <a:rPr lang="en-GB" dirty="0">
                <a:latin typeface="Twinkl Cursive Looped" panose="02000000000000000000" pitchFamily="2" charset="0"/>
              </a:rPr>
              <a:t>re + appear = reappear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appear again</a:t>
            </a:r>
            <a:endParaRPr lang="en-GB" i="1" dirty="0">
              <a:latin typeface="Twinkl Cursive Looped" panose="02000000000000000000" pitchFamily="2" charset="0"/>
            </a:endParaRPr>
          </a:p>
        </p:txBody>
      </p:sp>
      <p:pic>
        <p:nvPicPr>
          <p:cNvPr id="40962" name="Picture 2" descr="Appear Picture for Classroom / Therapy Use - Great Appear Clipart">
            <a:extLst>
              <a:ext uri="{FF2B5EF4-FFF2-40B4-BE49-F238E27FC236}">
                <a16:creationId xmlns:a16="http://schemas.microsoft.com/office/drawing/2014/main" id="{B1D31F90-F628-C618-D998-9C57DA67A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3585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720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redecorate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21660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redecorate</a:t>
            </a:r>
            <a:br>
              <a:rPr lang="en-GB" dirty="0">
                <a:latin typeface="Twinkl Cursive Looped" panose="02000000000000000000" pitchFamily="2" charset="0"/>
              </a:rPr>
            </a:br>
            <a:r>
              <a:rPr lang="en-GB" dirty="0">
                <a:latin typeface="Twinkl Cursive Looped" panose="02000000000000000000" pitchFamily="2" charset="0"/>
              </a:rPr>
              <a:t>re + decorate = redecorate </a:t>
            </a:r>
            <a:endParaRPr lang="en-GB" i="1" dirty="0">
              <a:latin typeface="Twinkl Cursive Looped" panose="02000000000000000000" pitchFamily="2" charset="0"/>
            </a:endParaRPr>
          </a:p>
        </p:txBody>
      </p:sp>
      <p:pic>
        <p:nvPicPr>
          <p:cNvPr id="39938" name="Picture 2" descr="Redecorate Clip Art and Stock Illustrations. 1,475 Redecorate EPS  illustrations and vector clip art graphics available to search from  thousands of royalty free stock art creators.">
            <a:extLst>
              <a:ext uri="{FF2B5EF4-FFF2-40B4-BE49-F238E27FC236}">
                <a16:creationId xmlns:a16="http://schemas.microsoft.com/office/drawing/2014/main" id="{A2B15ABC-7203-79CF-E92A-0155A5C53A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37"/>
          <a:stretch/>
        </p:blipFill>
        <p:spPr bwMode="auto">
          <a:xfrm>
            <a:off x="142195" y="348343"/>
            <a:ext cx="3335199" cy="210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3427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93321"/>
            <a:ext cx="10515600" cy="1481650"/>
          </a:xfrm>
        </p:spPr>
        <p:txBody>
          <a:bodyPr>
            <a:normAutofit fontScale="90000"/>
          </a:bodyPr>
          <a:lstStyle/>
          <a:p>
            <a:pPr algn="ctr"/>
            <a:r>
              <a:rPr lang="en-GB" dirty="0">
                <a:latin typeface="Twinkl Cursive Looped" panose="02000000000000000000" pitchFamily="2" charset="0"/>
              </a:rPr>
              <a:t>redecorate</a:t>
            </a:r>
            <a:br>
              <a:rPr lang="en-GB" dirty="0">
                <a:latin typeface="Twinkl Cursive Looped" panose="02000000000000000000" pitchFamily="2" charset="0"/>
              </a:rPr>
            </a:br>
            <a:r>
              <a:rPr lang="en-GB" dirty="0">
                <a:latin typeface="Twinkl Cursive Looped" panose="02000000000000000000" pitchFamily="2" charset="0"/>
              </a:rPr>
              <a:t>re + decorate = redecorate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apply paint or wallpaper again</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4" name="Picture 2" descr="Redecorate Clip Art and Stock Illustrations. 1,475 Redecorate EPS  illustrations and vector clip art graphics available to search from  thousands of royalty free stock art creators.">
            <a:extLst>
              <a:ext uri="{FF2B5EF4-FFF2-40B4-BE49-F238E27FC236}">
                <a16:creationId xmlns:a16="http://schemas.microsoft.com/office/drawing/2014/main" id="{C1A19BBC-B1F7-1400-223D-C05DC7930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37"/>
          <a:stretch/>
        </p:blipFill>
        <p:spPr bwMode="auto">
          <a:xfrm>
            <a:off x="1" y="283029"/>
            <a:ext cx="2842694" cy="179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783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5643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reapply</a:t>
            </a:r>
            <a:br>
              <a:rPr lang="en-GB" dirty="0">
                <a:latin typeface="Twinkl Cursive Looped" panose="02000000000000000000" pitchFamily="2" charset="0"/>
              </a:rPr>
            </a:br>
            <a:r>
              <a:rPr lang="en-GB" dirty="0">
                <a:latin typeface="Twinkl Cursive Looped" panose="02000000000000000000" pitchFamily="2" charset="0"/>
              </a:rPr>
              <a:t>re + apply = reapply </a:t>
            </a:r>
            <a:endParaRPr lang="en-GB" i="1" dirty="0">
              <a:latin typeface="Twinkl Cursive Looped" panose="02000000000000000000" pitchFamily="2" charset="0"/>
            </a:endParaRPr>
          </a:p>
        </p:txBody>
      </p:sp>
      <p:pic>
        <p:nvPicPr>
          <p:cNvPr id="37890" name="Picture 2" descr="Use It Reapply It Often Don't Forget To Carry Some - Icon - Free  Transparent PNG Clipart Images Download">
            <a:extLst>
              <a:ext uri="{FF2B5EF4-FFF2-40B4-BE49-F238E27FC236}">
                <a16:creationId xmlns:a16="http://schemas.microsoft.com/office/drawing/2014/main" id="{505B25BE-5C9F-9416-024F-93008AF15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07" y="598034"/>
            <a:ext cx="28575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didn’t </a:t>
            </a:r>
          </a:p>
        </p:txBody>
      </p:sp>
    </p:spTree>
    <p:extLst>
      <p:ext uri="{BB962C8B-B14F-4D97-AF65-F5344CB8AC3E}">
        <p14:creationId xmlns:p14="http://schemas.microsoft.com/office/powerpoint/2010/main" val="1960023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06235" y="4321796"/>
            <a:ext cx="10515600" cy="1481650"/>
          </a:xfrm>
        </p:spPr>
        <p:txBody>
          <a:bodyPr>
            <a:normAutofit fontScale="90000"/>
          </a:bodyPr>
          <a:lstStyle/>
          <a:p>
            <a:pPr algn="ctr"/>
            <a:r>
              <a:rPr lang="en-GB" dirty="0">
                <a:latin typeface="Twinkl Cursive Looped" panose="02000000000000000000" pitchFamily="2" charset="0"/>
              </a:rPr>
              <a:t>reapply</a:t>
            </a:r>
            <a:br>
              <a:rPr lang="en-GB" dirty="0">
                <a:latin typeface="Twinkl Cursive Looped" panose="02000000000000000000" pitchFamily="2" charset="0"/>
              </a:rPr>
            </a:br>
            <a:r>
              <a:rPr lang="en-GB" dirty="0">
                <a:latin typeface="Twinkl Cursive Looped" panose="02000000000000000000" pitchFamily="2" charset="0"/>
              </a:rPr>
              <a:t>re + apply = reapply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apply again (like sunscreen when it has run out) </a:t>
            </a:r>
            <a:endParaRPr lang="en-GB" i="1" dirty="0">
              <a:latin typeface="Twinkl Cursive Looped" panose="02000000000000000000" pitchFamily="2" charset="0"/>
            </a:endParaRPr>
          </a:p>
        </p:txBody>
      </p:sp>
      <p:pic>
        <p:nvPicPr>
          <p:cNvPr id="36866" name="Picture 2" descr="Use It Reapply It Often Don't Forget To Carry Some - Icon - Free  Transparent PNG Clipart Images Download">
            <a:extLst>
              <a:ext uri="{FF2B5EF4-FFF2-40B4-BE49-F238E27FC236}">
                <a16:creationId xmlns:a16="http://schemas.microsoft.com/office/drawing/2014/main" id="{4D817C42-3826-D3B4-388D-5023C2CD3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36" y="411616"/>
            <a:ext cx="28575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656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446036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747508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magician was able to 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514943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needed to redecorate the house.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86356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needed to __________ the house.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841757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needed to redecorate the house.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02192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People reapply paint to stained walls.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472434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People _______ paint to stained walls.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187907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People reapply paint to stained walls.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8518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didn’t </a:t>
            </a:r>
          </a:p>
        </p:txBody>
      </p:sp>
      <p:sp>
        <p:nvSpPr>
          <p:cNvPr id="3" name="Rectangle 2">
            <a:extLst>
              <a:ext uri="{FF2B5EF4-FFF2-40B4-BE49-F238E27FC236}">
                <a16:creationId xmlns:a16="http://schemas.microsoft.com/office/drawing/2014/main" id="{957C9022-FB4F-B975-CC6C-236F18E10A0F}"/>
              </a:ext>
            </a:extLst>
          </p:cNvPr>
          <p:cNvSpPr/>
          <p:nvPr/>
        </p:nvSpPr>
        <p:spPr>
          <a:xfrm>
            <a:off x="6547757" y="3649179"/>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94728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449986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078434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328685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pic>
        <p:nvPicPr>
          <p:cNvPr id="10242" name="Picture 2" descr="12,735 Heart Muscle Stock Vector Illustration and Royalty Free Heart Muscle  Clipart">
            <a:extLst>
              <a:ext uri="{FF2B5EF4-FFF2-40B4-BE49-F238E27FC236}">
                <a16:creationId xmlns:a16="http://schemas.microsoft.com/office/drawing/2014/main" id="{F176FFD9-A616-7B59-99E1-00583D8E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30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49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802526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______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063936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105155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63124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spTree>
    <p:extLst>
      <p:ext uri="{BB962C8B-B14F-4D97-AF65-F5344CB8AC3E}">
        <p14:creationId xmlns:p14="http://schemas.microsoft.com/office/powerpoint/2010/main" val="37804017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pic>
        <p:nvPicPr>
          <p:cNvPr id="11266" name="Picture 2" descr="Breathe Stock Illustration - Download Image Now - iStock">
            <a:extLst>
              <a:ext uri="{FF2B5EF4-FFF2-40B4-BE49-F238E27FC236}">
                <a16:creationId xmlns:a16="http://schemas.microsoft.com/office/drawing/2014/main" id="{E39640D6-1AEC-3B81-3372-8B0D2958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81" y="3816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49046841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______ is warm on a window. </a:t>
            </a:r>
            <a:br>
              <a:rPr lang="en-GB" dirty="0"/>
            </a:br>
            <a:endParaRPr lang="en-GB" i="1" dirty="0"/>
          </a:p>
        </p:txBody>
      </p:sp>
    </p:spTree>
    <p:extLst>
      <p:ext uri="{BB962C8B-B14F-4D97-AF65-F5344CB8AC3E}">
        <p14:creationId xmlns:p14="http://schemas.microsoft.com/office/powerpoint/2010/main" val="29597329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37035611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850928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884724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a:t>
            </a:r>
          </a:p>
        </p:txBody>
      </p:sp>
    </p:spTree>
    <p:extLst>
      <p:ext uri="{BB962C8B-B14F-4D97-AF65-F5344CB8AC3E}">
        <p14:creationId xmlns:p14="http://schemas.microsoft.com/office/powerpoint/2010/main" val="8747628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don’t</a:t>
            </a:r>
            <a:r>
              <a:rPr lang="en-GB" sz="4000" dirty="0">
                <a:solidFill>
                  <a:srgbClr val="000000"/>
                </a:solidFill>
                <a:effectLst/>
                <a:latin typeface="Twinkl Cursive Looped" panose="02000000000000000000" pitchFamily="2" charset="0"/>
                <a:ea typeface="Times New Roman" panose="02020603050405020304" pitchFamily="18" charset="0"/>
              </a:rPr>
              <a:t> know by exactly how much, when, what or where.  Scientists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arrive</a:t>
            </a:r>
            <a:r>
              <a:rPr lang="en-GB" sz="4000" dirty="0">
                <a:solidFill>
                  <a:srgbClr val="000000"/>
                </a:solidFill>
                <a:effectLst/>
                <a:latin typeface="Twinkl Cursive Looped" panose="02000000000000000000" pitchFamily="2" charset="0"/>
                <a:ea typeface="Times New Roman" panose="02020603050405020304" pitchFamily="18" charset="0"/>
              </a:rPr>
              <a:t> at a joint agreement of the why though.  Burning fuel, like oil or coal or wood, makes a gas called carbon dioxide that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circles</a:t>
            </a:r>
            <a:r>
              <a:rPr lang="en-GB" sz="4000" dirty="0">
                <a:solidFill>
                  <a:srgbClr val="000000"/>
                </a:solidFill>
                <a:effectLst/>
                <a:latin typeface="Twinkl Cursive Looped" panose="02000000000000000000" pitchFamily="2" charset="0"/>
                <a:ea typeface="Times New Roman" panose="02020603050405020304" pitchFamily="18" charset="0"/>
              </a:rPr>
              <a:t> the earth and gets trapped.  This gas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can’t</a:t>
            </a:r>
            <a:r>
              <a:rPr lang="en-GB" sz="4000" dirty="0">
                <a:solidFill>
                  <a:srgbClr val="000000"/>
                </a:solidFill>
                <a:effectLst/>
                <a:latin typeface="Twinkl Cursive Looped" panose="02000000000000000000" pitchFamily="2" charset="0"/>
                <a:ea typeface="Times New Roman" panose="02020603050405020304" pitchFamily="18" charset="0"/>
              </a:rPr>
              <a:t> escape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it’s</a:t>
            </a:r>
            <a:r>
              <a:rPr lang="en-GB" sz="4000" dirty="0">
                <a:solidFill>
                  <a:srgbClr val="000000"/>
                </a:solidFill>
                <a:effectLst/>
                <a:latin typeface="Twinkl Cursive Looped" panose="02000000000000000000" pitchFamily="2" charset="0"/>
                <a:ea typeface="Times New Roman" panose="02020603050405020304" pitchFamily="18" charset="0"/>
              </a:rPr>
              <a:t> getting hotter.  It is called the greenhouse effect.  There are ways to reduce burning fuels, such as riding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bicycle</a:t>
            </a:r>
            <a:r>
              <a:rPr lang="en-GB" sz="4000" dirty="0">
                <a:solidFill>
                  <a:srgbClr val="000000"/>
                </a:solidFill>
                <a:effectLst/>
                <a:latin typeface="Twinkl Cursive Looped" panose="02000000000000000000" pitchFamily="2" charset="0"/>
                <a:ea typeface="Times New Roman" panose="02020603050405020304" pitchFamily="18" charset="0"/>
              </a:rPr>
              <a:t> rather than driving a car.  This is a way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rebuild</a:t>
            </a:r>
            <a:r>
              <a:rPr lang="en-GB" sz="4000" dirty="0">
                <a:solidFill>
                  <a:srgbClr val="000000"/>
                </a:solidFill>
                <a:effectLst/>
                <a:latin typeface="Twinkl Cursive Looped" panose="02000000000000000000" pitchFamily="2" charset="0"/>
                <a:ea typeface="Times New Roman" panose="02020603050405020304" pitchFamily="18" charset="0"/>
              </a:rPr>
              <a:t> the balance of gases. </a:t>
            </a:r>
          </a:p>
        </p:txBody>
      </p:sp>
    </p:spTree>
    <p:extLst>
      <p:ext uri="{BB962C8B-B14F-4D97-AF65-F5344CB8AC3E}">
        <p14:creationId xmlns:p14="http://schemas.microsoft.com/office/powerpoint/2010/main" val="135258035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846982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There are ways to reduce burning fuels, such as riding a bicycle rather than driving a car.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35134199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325396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bi-</a:t>
            </a:r>
          </a:p>
        </p:txBody>
      </p:sp>
    </p:spTree>
    <p:extLst>
      <p:ext uri="{BB962C8B-B14F-4D97-AF65-F5344CB8AC3E}">
        <p14:creationId xmlns:p14="http://schemas.microsoft.com/office/powerpoint/2010/main" val="33757513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24C68560-A1E5-B619-4264-36D264188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9855" r="6898" b="5515"/>
          <a:stretch/>
        </p:blipFill>
        <p:spPr bwMode="auto">
          <a:xfrm>
            <a:off x="261257" y="114300"/>
            <a:ext cx="1200032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03866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5244234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94393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80790610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spTree>
    <p:extLst>
      <p:ext uri="{BB962C8B-B14F-4D97-AF65-F5344CB8AC3E}">
        <p14:creationId xmlns:p14="http://schemas.microsoft.com/office/powerpoint/2010/main" val="3029833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pic>
        <p:nvPicPr>
          <p:cNvPr id="2050" name="Picture 2" descr="Students Arrive Stock Illustrations – 6 Students Arrive Stock  Illustrations, Vectors &amp; Clipart - Dreamstime">
            <a:extLst>
              <a:ext uri="{FF2B5EF4-FFF2-40B4-BE49-F238E27FC236}">
                <a16:creationId xmlns:a16="http://schemas.microsoft.com/office/drawing/2014/main" id="{E5C95245-66D5-F56A-B52B-BDEB39F3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03440"/>
            <a:ext cx="2767693" cy="25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140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3055084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18352850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spTree>
    <p:extLst>
      <p:ext uri="{BB962C8B-B14F-4D97-AF65-F5344CB8AC3E}">
        <p14:creationId xmlns:p14="http://schemas.microsoft.com/office/powerpoint/2010/main" val="244587286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pic>
        <p:nvPicPr>
          <p:cNvPr id="3074" name="Picture 2" descr="Dark Blue Circle Clipart, Round, Circle Clipart, Shape PNG Transparent  Clipart Image and PSD File for Free Download">
            <a:extLst>
              <a:ext uri="{FF2B5EF4-FFF2-40B4-BE49-F238E27FC236}">
                <a16:creationId xmlns:a16="http://schemas.microsoft.com/office/drawing/2014/main" id="{E2778C88-BE55-A1DB-772B-007D9733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67" y="4633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9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bi-</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Contractions</a:t>
            </a:r>
          </a:p>
        </p:txBody>
      </p:sp>
    </p:spTree>
    <p:extLst>
      <p:ext uri="{BB962C8B-B14F-4D97-AF65-F5344CB8AC3E}">
        <p14:creationId xmlns:p14="http://schemas.microsoft.com/office/powerpoint/2010/main" val="398877214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apostrophe (‘) to show missing letters</a:t>
            </a:r>
          </a:p>
        </p:txBody>
      </p:sp>
    </p:spTree>
    <p:extLst>
      <p:ext uri="{BB962C8B-B14F-4D97-AF65-F5344CB8AC3E}">
        <p14:creationId xmlns:p14="http://schemas.microsoft.com/office/powerpoint/2010/main" val="1548357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shouldn’t</a:t>
            </a:r>
          </a:p>
        </p:txBody>
      </p:sp>
    </p:spTree>
    <p:extLst>
      <p:ext uri="{BB962C8B-B14F-4D97-AF65-F5344CB8AC3E}">
        <p14:creationId xmlns:p14="http://schemas.microsoft.com/office/powerpoint/2010/main" val="27848783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shouldn’t </a:t>
            </a:r>
          </a:p>
        </p:txBody>
      </p:sp>
      <p:sp>
        <p:nvSpPr>
          <p:cNvPr id="3" name="Rectangle 2">
            <a:extLst>
              <a:ext uri="{FF2B5EF4-FFF2-40B4-BE49-F238E27FC236}">
                <a16:creationId xmlns:a16="http://schemas.microsoft.com/office/drawing/2014/main" id="{13BB5EC0-7A96-4D29-A835-6FAE896C31A4}"/>
              </a:ext>
            </a:extLst>
          </p:cNvPr>
          <p:cNvSpPr/>
          <p:nvPr/>
        </p:nvSpPr>
        <p:spPr>
          <a:xfrm>
            <a:off x="7396842" y="3530117"/>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574576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wasn’t </a:t>
            </a:r>
          </a:p>
        </p:txBody>
      </p:sp>
    </p:spTree>
    <p:extLst>
      <p:ext uri="{BB962C8B-B14F-4D97-AF65-F5344CB8AC3E}">
        <p14:creationId xmlns:p14="http://schemas.microsoft.com/office/powerpoint/2010/main" val="26472062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wasn’t </a:t>
            </a:r>
          </a:p>
        </p:txBody>
      </p:sp>
      <p:sp>
        <p:nvSpPr>
          <p:cNvPr id="3" name="Rectangle 2">
            <a:extLst>
              <a:ext uri="{FF2B5EF4-FFF2-40B4-BE49-F238E27FC236}">
                <a16:creationId xmlns:a16="http://schemas.microsoft.com/office/drawing/2014/main" id="{957C9022-FB4F-B975-CC6C-236F18E10A0F}"/>
              </a:ext>
            </a:extLst>
          </p:cNvPr>
          <p:cNvSpPr/>
          <p:nvPr/>
        </p:nvSpPr>
        <p:spPr>
          <a:xfrm>
            <a:off x="6662057" y="3649179"/>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45937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72209844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re-</a:t>
            </a:r>
          </a:p>
        </p:txBody>
      </p:sp>
    </p:spTree>
    <p:extLst>
      <p:ext uri="{BB962C8B-B14F-4D97-AF65-F5344CB8AC3E}">
        <p14:creationId xmlns:p14="http://schemas.microsoft.com/office/powerpoint/2010/main" val="366638584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re-</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91041246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meaning back or again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12462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meaning two or twice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re-</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124618172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p>
        </p:txBody>
      </p:sp>
    </p:spTree>
    <p:extLst>
      <p:ext uri="{BB962C8B-B14F-4D97-AF65-F5344CB8AC3E}">
        <p14:creationId xmlns:p14="http://schemas.microsoft.com/office/powerpoint/2010/main" val="347939865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p>
        </p:txBody>
      </p:sp>
      <p:sp>
        <p:nvSpPr>
          <p:cNvPr id="3" name="Rectangle 2">
            <a:extLst>
              <a:ext uri="{FF2B5EF4-FFF2-40B4-BE49-F238E27FC236}">
                <a16:creationId xmlns:a16="http://schemas.microsoft.com/office/drawing/2014/main" id="{CADDE2D9-BBEE-4B60-9EA8-8BE166E5866C}"/>
              </a:ext>
            </a:extLst>
          </p:cNvPr>
          <p:cNvSpPr/>
          <p:nvPr/>
        </p:nvSpPr>
        <p:spPr>
          <a:xfrm>
            <a:off x="5029198" y="3780711"/>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191987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rebuild</a:t>
            </a:r>
          </a:p>
        </p:txBody>
      </p:sp>
    </p:spTree>
    <p:extLst>
      <p:ext uri="{BB962C8B-B14F-4D97-AF65-F5344CB8AC3E}">
        <p14:creationId xmlns:p14="http://schemas.microsoft.com/office/powerpoint/2010/main" val="109728745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rebuild</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523015" y="3624944"/>
            <a:ext cx="767442"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163459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refill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743253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refill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192486" y="3641272"/>
            <a:ext cx="7674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37865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476991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repay</a:t>
            </a:r>
            <a:br>
              <a:rPr lang="en-GB" dirty="0">
                <a:latin typeface="Twinkl Cursive Looped" panose="02000000000000000000" pitchFamily="2" charset="0"/>
              </a:rPr>
            </a:br>
            <a:r>
              <a:rPr lang="en-GB" dirty="0">
                <a:latin typeface="Twinkl Cursive Looped" panose="02000000000000000000" pitchFamily="2" charset="0"/>
              </a:rPr>
              <a:t>re + pay = repay</a:t>
            </a:r>
            <a:endParaRPr lang="en-GB" i="1" dirty="0">
              <a:latin typeface="Twinkl Cursive Looped" panose="02000000000000000000" pitchFamily="2" charset="0"/>
            </a:endParaRPr>
          </a:p>
        </p:txBody>
      </p:sp>
      <p:pic>
        <p:nvPicPr>
          <p:cNvPr id="30722" name="Picture 2" descr="pay clipart - Clip Art Library">
            <a:extLst>
              <a:ext uri="{FF2B5EF4-FFF2-40B4-BE49-F238E27FC236}">
                <a16:creationId xmlns:a16="http://schemas.microsoft.com/office/drawing/2014/main" id="{1D4BF479-2DD6-A3EE-6661-D04403921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46" y="459241"/>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9431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repay</a:t>
            </a:r>
            <a:br>
              <a:rPr lang="en-GB" dirty="0">
                <a:latin typeface="Twinkl Cursive Looped" panose="02000000000000000000" pitchFamily="2" charset="0"/>
              </a:rPr>
            </a:br>
            <a:r>
              <a:rPr lang="en-GB" dirty="0">
                <a:latin typeface="Twinkl Cursive Looped" panose="02000000000000000000" pitchFamily="2" charset="0"/>
              </a:rPr>
              <a:t>re + pay = repay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pay back</a:t>
            </a:r>
            <a:endParaRPr lang="en-GB" i="1" dirty="0">
              <a:latin typeface="Twinkl Cursive Looped" panose="02000000000000000000" pitchFamily="2" charset="0"/>
            </a:endParaRPr>
          </a:p>
        </p:txBody>
      </p:sp>
      <p:pic>
        <p:nvPicPr>
          <p:cNvPr id="29698" name="Picture 2" descr="pay clipart - Clip Art Library">
            <a:extLst>
              <a:ext uri="{FF2B5EF4-FFF2-40B4-BE49-F238E27FC236}">
                <a16:creationId xmlns:a16="http://schemas.microsoft.com/office/drawing/2014/main" id="{E5E621B8-A566-2CDC-FCCD-0CC273CDF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7" y="295956"/>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2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384286554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rebuild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164815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rebuild</a:t>
            </a:r>
            <a:br>
              <a:rPr lang="en-GB" dirty="0">
                <a:latin typeface="Twinkl Cursive Looped" panose="02000000000000000000" pitchFamily="2" charset="0"/>
              </a:rPr>
            </a:br>
            <a:r>
              <a:rPr lang="en-GB" dirty="0">
                <a:latin typeface="Twinkl Cursive Looped" panose="02000000000000000000" pitchFamily="2" charset="0"/>
              </a:rPr>
              <a:t>re + build = rebuild </a:t>
            </a:r>
            <a:endParaRPr lang="en-GB" i="1" dirty="0">
              <a:latin typeface="Twinkl Cursive Looped" panose="02000000000000000000" pitchFamily="2" charset="0"/>
            </a:endParaRPr>
          </a:p>
        </p:txBody>
      </p:sp>
      <p:pic>
        <p:nvPicPr>
          <p:cNvPr id="28674" name="Picture 2" descr="Home repair stock vector. Illustration of gavel, house - 15191085">
            <a:extLst>
              <a:ext uri="{FF2B5EF4-FFF2-40B4-BE49-F238E27FC236}">
                <a16:creationId xmlns:a16="http://schemas.microsoft.com/office/drawing/2014/main" id="{9DF28B43-4CF4-5054-8DBE-D6A6648BA0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06"/>
          <a:stretch/>
        </p:blipFill>
        <p:spPr bwMode="auto">
          <a:xfrm>
            <a:off x="622527" y="493939"/>
            <a:ext cx="2006373"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2749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84273"/>
            <a:ext cx="10515600" cy="1481650"/>
          </a:xfrm>
        </p:spPr>
        <p:txBody>
          <a:bodyPr>
            <a:normAutofit fontScale="90000"/>
          </a:bodyPr>
          <a:lstStyle/>
          <a:p>
            <a:pPr algn="ctr"/>
            <a:r>
              <a:rPr lang="en-GB" dirty="0">
                <a:latin typeface="Twinkl Cursive Looped" panose="02000000000000000000" pitchFamily="2" charset="0"/>
              </a:rPr>
              <a:t>rebuild</a:t>
            </a:r>
            <a:br>
              <a:rPr lang="en-GB" dirty="0">
                <a:latin typeface="Twinkl Cursive Looped" panose="02000000000000000000" pitchFamily="2" charset="0"/>
              </a:rPr>
            </a:br>
            <a:r>
              <a:rPr lang="en-GB" dirty="0">
                <a:latin typeface="Twinkl Cursive Looped" panose="02000000000000000000" pitchFamily="2" charset="0"/>
              </a:rPr>
              <a:t>re + build = rebuild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build something again</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4" name="Picture 2" descr="Home repair stock vector. Illustration of gavel, house - 15191085">
            <a:extLst>
              <a:ext uri="{FF2B5EF4-FFF2-40B4-BE49-F238E27FC236}">
                <a16:creationId xmlns:a16="http://schemas.microsoft.com/office/drawing/2014/main" id="{26BB8FCD-ECEF-338D-ABDA-0ACC7ED19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06"/>
          <a:stretch/>
        </p:blipFill>
        <p:spPr bwMode="auto">
          <a:xfrm>
            <a:off x="214313" y="183696"/>
            <a:ext cx="2006373"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46048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refill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101886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refill</a:t>
            </a:r>
            <a:br>
              <a:rPr lang="en-GB" dirty="0">
                <a:latin typeface="Twinkl Cursive Looped" panose="02000000000000000000" pitchFamily="2" charset="0"/>
              </a:rPr>
            </a:br>
            <a:r>
              <a:rPr lang="en-GB" dirty="0">
                <a:latin typeface="Twinkl Cursive Looped" panose="02000000000000000000" pitchFamily="2" charset="0"/>
              </a:rPr>
              <a:t>re + fill = refill </a:t>
            </a:r>
            <a:endParaRPr lang="en-GB" i="1" dirty="0">
              <a:latin typeface="Twinkl Cursive Looped" panose="02000000000000000000" pitchFamily="2" charset="0"/>
            </a:endParaRPr>
          </a:p>
        </p:txBody>
      </p:sp>
      <p:pic>
        <p:nvPicPr>
          <p:cNvPr id="26626" name="Picture 2" descr="Get Involved - Plastic Free July">
            <a:extLst>
              <a:ext uri="{FF2B5EF4-FFF2-40B4-BE49-F238E27FC236}">
                <a16:creationId xmlns:a16="http://schemas.microsoft.com/office/drawing/2014/main" id="{ED774649-9A22-5C68-CA2E-D9C2FA90F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20" y="213800"/>
            <a:ext cx="15906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8038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06235" y="4321796"/>
            <a:ext cx="10515600" cy="1481650"/>
          </a:xfrm>
        </p:spPr>
        <p:txBody>
          <a:bodyPr>
            <a:normAutofit fontScale="90000"/>
          </a:bodyPr>
          <a:lstStyle/>
          <a:p>
            <a:pPr algn="ctr"/>
            <a:r>
              <a:rPr lang="en-GB" dirty="0">
                <a:latin typeface="Twinkl Cursive Looped" panose="02000000000000000000" pitchFamily="2" charset="0"/>
              </a:rPr>
              <a:t>refill</a:t>
            </a:r>
            <a:br>
              <a:rPr lang="en-GB" dirty="0">
                <a:latin typeface="Twinkl Cursive Looped" panose="02000000000000000000" pitchFamily="2" charset="0"/>
              </a:rPr>
            </a:br>
            <a:r>
              <a:rPr lang="en-GB" dirty="0">
                <a:latin typeface="Twinkl Cursive Looped" panose="02000000000000000000" pitchFamily="2" charset="0"/>
              </a:rPr>
              <a:t>re + fill = refill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fill again</a:t>
            </a:r>
            <a:endParaRPr lang="en-GB" i="1" dirty="0">
              <a:latin typeface="Twinkl Cursive Looped" panose="02000000000000000000" pitchFamily="2" charset="0"/>
            </a:endParaRPr>
          </a:p>
        </p:txBody>
      </p:sp>
      <p:pic>
        <p:nvPicPr>
          <p:cNvPr id="25602" name="Picture 2" descr="Get Involved - Plastic Free July">
            <a:extLst>
              <a:ext uri="{FF2B5EF4-FFF2-40B4-BE49-F238E27FC236}">
                <a16:creationId xmlns:a16="http://schemas.microsoft.com/office/drawing/2014/main" id="{5D2A9A34-8D7B-A8BF-6328-7A4BAB3BF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06" y="166688"/>
            <a:ext cx="15906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7382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repay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989305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_____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1728112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couple had to repay their mortgage early.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6807296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to rebuild their home after a storm.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136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to _______ their home after a storm.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2544792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to rebuild their home after a storm.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987111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jug needed a refill.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269895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jug needed a 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4831790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jug needed a refill.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84480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823800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3398697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641997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pic>
        <p:nvPicPr>
          <p:cNvPr id="10242" name="Picture 2" descr="12,735 Heart Muscle Stock Vector Illustration and Royalty Free Heart Muscle  Clipart">
            <a:extLst>
              <a:ext uri="{FF2B5EF4-FFF2-40B4-BE49-F238E27FC236}">
                <a16:creationId xmlns:a16="http://schemas.microsoft.com/office/drawing/2014/main" id="{F176FFD9-A616-7B59-99E1-00583D8E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30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344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6062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p>
        </p:txBody>
      </p:sp>
      <p:sp>
        <p:nvSpPr>
          <p:cNvPr id="3" name="Rectangle 2">
            <a:extLst>
              <a:ext uri="{FF2B5EF4-FFF2-40B4-BE49-F238E27FC236}">
                <a16:creationId xmlns:a16="http://schemas.microsoft.com/office/drawing/2014/main" id="{CADDE2D9-BBEE-4B60-9EA8-8BE166E5866C}"/>
              </a:ext>
            </a:extLst>
          </p:cNvPr>
          <p:cNvSpPr/>
          <p:nvPr/>
        </p:nvSpPr>
        <p:spPr>
          <a:xfrm>
            <a:off x="4898570" y="3698304"/>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______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3815466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2595252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07859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spTree>
    <p:extLst>
      <p:ext uri="{BB962C8B-B14F-4D97-AF65-F5344CB8AC3E}">
        <p14:creationId xmlns:p14="http://schemas.microsoft.com/office/powerpoint/2010/main" val="75384629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pic>
        <p:nvPicPr>
          <p:cNvPr id="11266" name="Picture 2" descr="Breathe Stock Illustration - Download Image Now - iStock">
            <a:extLst>
              <a:ext uri="{FF2B5EF4-FFF2-40B4-BE49-F238E27FC236}">
                <a16:creationId xmlns:a16="http://schemas.microsoft.com/office/drawing/2014/main" id="{E39640D6-1AEC-3B81-3372-8B0D2958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81" y="3816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6729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285955925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______ is warm on a window. </a:t>
            </a:r>
            <a:br>
              <a:rPr lang="en-GB" dirty="0"/>
            </a:br>
            <a:endParaRPr lang="en-GB" i="1" dirty="0"/>
          </a:p>
        </p:txBody>
      </p:sp>
    </p:spTree>
    <p:extLst>
      <p:ext uri="{BB962C8B-B14F-4D97-AF65-F5344CB8AC3E}">
        <p14:creationId xmlns:p14="http://schemas.microsoft.com/office/powerpoint/2010/main" val="344570825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109591202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7834113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23038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biplane</a:t>
            </a:r>
          </a:p>
        </p:txBody>
      </p:sp>
    </p:spTree>
    <p:extLst>
      <p:ext uri="{BB962C8B-B14F-4D97-AF65-F5344CB8AC3E}">
        <p14:creationId xmlns:p14="http://schemas.microsoft.com/office/powerpoint/2010/main" val="402806721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a:t>
            </a:r>
          </a:p>
        </p:txBody>
      </p:sp>
    </p:spTree>
    <p:extLst>
      <p:ext uri="{BB962C8B-B14F-4D97-AF65-F5344CB8AC3E}">
        <p14:creationId xmlns:p14="http://schemas.microsoft.com/office/powerpoint/2010/main" val="270467333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don’t</a:t>
            </a:r>
            <a:r>
              <a:rPr lang="en-GB" sz="4000" dirty="0">
                <a:solidFill>
                  <a:srgbClr val="000000"/>
                </a:solidFill>
                <a:effectLst/>
                <a:latin typeface="Twinkl Cursive Looped" panose="02000000000000000000" pitchFamily="2" charset="0"/>
                <a:ea typeface="Times New Roman" panose="02020603050405020304" pitchFamily="18" charset="0"/>
              </a:rPr>
              <a:t> know by exactly how much, when, what or where.  Scientists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arrive</a:t>
            </a:r>
            <a:r>
              <a:rPr lang="en-GB" sz="4000" dirty="0">
                <a:solidFill>
                  <a:srgbClr val="000000"/>
                </a:solidFill>
                <a:effectLst/>
                <a:latin typeface="Twinkl Cursive Looped" panose="02000000000000000000" pitchFamily="2" charset="0"/>
                <a:ea typeface="Times New Roman" panose="02020603050405020304" pitchFamily="18" charset="0"/>
              </a:rPr>
              <a:t> at a joint agreement of the why though.  Burning fuel, like oil or coal or wood, makes a gas called carbon dioxide that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circles</a:t>
            </a:r>
            <a:r>
              <a:rPr lang="en-GB" sz="4000" dirty="0">
                <a:solidFill>
                  <a:srgbClr val="000000"/>
                </a:solidFill>
                <a:effectLst/>
                <a:latin typeface="Twinkl Cursive Looped" panose="02000000000000000000" pitchFamily="2" charset="0"/>
                <a:ea typeface="Times New Roman" panose="02020603050405020304" pitchFamily="18" charset="0"/>
              </a:rPr>
              <a:t> the earth and gets trapped.  This gas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can’t</a:t>
            </a:r>
            <a:r>
              <a:rPr lang="en-GB" sz="4000" dirty="0">
                <a:solidFill>
                  <a:srgbClr val="000000"/>
                </a:solidFill>
                <a:effectLst/>
                <a:latin typeface="Twinkl Cursive Looped" panose="02000000000000000000" pitchFamily="2" charset="0"/>
                <a:ea typeface="Times New Roman" panose="02020603050405020304" pitchFamily="18" charset="0"/>
              </a:rPr>
              <a:t> escape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it’s</a:t>
            </a:r>
            <a:r>
              <a:rPr lang="en-GB" sz="4000" dirty="0">
                <a:solidFill>
                  <a:srgbClr val="000000"/>
                </a:solidFill>
                <a:effectLst/>
                <a:latin typeface="Twinkl Cursive Looped" panose="02000000000000000000" pitchFamily="2" charset="0"/>
                <a:ea typeface="Times New Roman" panose="02020603050405020304" pitchFamily="18" charset="0"/>
              </a:rPr>
              <a:t> getting hotter.  It is called the greenhouse effect.  There are ways to reduce burning fuels, such as riding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bicycle</a:t>
            </a:r>
            <a:r>
              <a:rPr lang="en-GB" sz="4000" dirty="0">
                <a:solidFill>
                  <a:srgbClr val="000000"/>
                </a:solidFill>
                <a:effectLst/>
                <a:latin typeface="Twinkl Cursive Looped" panose="02000000000000000000" pitchFamily="2" charset="0"/>
                <a:ea typeface="Times New Roman" panose="02020603050405020304" pitchFamily="18" charset="0"/>
              </a:rPr>
              <a:t> rather than driving a car.  This is a way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rebuild</a:t>
            </a:r>
            <a:r>
              <a:rPr lang="en-GB" sz="4000" dirty="0">
                <a:solidFill>
                  <a:srgbClr val="000000"/>
                </a:solidFill>
                <a:effectLst/>
                <a:latin typeface="Twinkl Cursive Looped" panose="02000000000000000000" pitchFamily="2" charset="0"/>
                <a:ea typeface="Times New Roman" panose="02020603050405020304" pitchFamily="18" charset="0"/>
              </a:rPr>
              <a:t> the balance of gases. </a:t>
            </a:r>
          </a:p>
        </p:txBody>
      </p:sp>
    </p:spTree>
    <p:extLst>
      <p:ext uri="{BB962C8B-B14F-4D97-AF65-F5344CB8AC3E}">
        <p14:creationId xmlns:p14="http://schemas.microsoft.com/office/powerpoint/2010/main" val="264062781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9083166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 This is a way to help rebuild the balance of gases.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7956058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24C68560-A1E5-B619-4264-36D264188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9855" r="6898" b="5515"/>
          <a:stretch/>
        </p:blipFill>
        <p:spPr bwMode="auto">
          <a:xfrm>
            <a:off x="261257" y="114300"/>
            <a:ext cx="1200032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4964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386686443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322118707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biplane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74029" y="3624944"/>
            <a:ext cx="767442"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can’t</a:t>
            </a:r>
          </a:p>
        </p:txBody>
      </p:sp>
    </p:spTree>
    <p:extLst>
      <p:ext uri="{BB962C8B-B14F-4D97-AF65-F5344CB8AC3E}">
        <p14:creationId xmlns:p14="http://schemas.microsoft.com/office/powerpoint/2010/main" val="291688408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didn’t</a:t>
            </a:r>
          </a:p>
        </p:txBody>
      </p:sp>
    </p:spTree>
    <p:extLst>
      <p:ext uri="{BB962C8B-B14F-4D97-AF65-F5344CB8AC3E}">
        <p14:creationId xmlns:p14="http://schemas.microsoft.com/office/powerpoint/2010/main" val="161217968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hasn’t </a:t>
            </a:r>
          </a:p>
        </p:txBody>
      </p:sp>
    </p:spTree>
    <p:extLst>
      <p:ext uri="{BB962C8B-B14F-4D97-AF65-F5344CB8AC3E}">
        <p14:creationId xmlns:p14="http://schemas.microsoft.com/office/powerpoint/2010/main" val="421385825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couldn’t</a:t>
            </a:r>
          </a:p>
        </p:txBody>
      </p:sp>
    </p:spTree>
    <p:extLst>
      <p:ext uri="{BB962C8B-B14F-4D97-AF65-F5344CB8AC3E}">
        <p14:creationId xmlns:p14="http://schemas.microsoft.com/office/powerpoint/2010/main" val="411866983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224218389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wouldn’t</a:t>
            </a:r>
          </a:p>
        </p:txBody>
      </p:sp>
    </p:spTree>
    <p:extLst>
      <p:ext uri="{BB962C8B-B14F-4D97-AF65-F5344CB8AC3E}">
        <p14:creationId xmlns:p14="http://schemas.microsoft.com/office/powerpoint/2010/main" val="68097805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shouldn’t</a:t>
            </a:r>
          </a:p>
        </p:txBody>
      </p:sp>
    </p:spTree>
    <p:extLst>
      <p:ext uri="{BB962C8B-B14F-4D97-AF65-F5344CB8AC3E}">
        <p14:creationId xmlns:p14="http://schemas.microsoft.com/office/powerpoint/2010/main" val="406454785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wasn’t</a:t>
            </a:r>
          </a:p>
        </p:txBody>
      </p:sp>
    </p:spTree>
    <p:extLst>
      <p:ext uri="{BB962C8B-B14F-4D97-AF65-F5344CB8AC3E}">
        <p14:creationId xmlns:p14="http://schemas.microsoft.com/office/powerpoint/2010/main" val="60600709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biplane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p>
        </p:txBody>
      </p:sp>
    </p:spTree>
    <p:extLst>
      <p:ext uri="{BB962C8B-B14F-4D97-AF65-F5344CB8AC3E}">
        <p14:creationId xmlns:p14="http://schemas.microsoft.com/office/powerpoint/2010/main" val="293827234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bilingual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biannual</a:t>
            </a:r>
          </a:p>
        </p:txBody>
      </p:sp>
    </p:spTree>
    <p:extLst>
      <p:ext uri="{BB962C8B-B14F-4D97-AF65-F5344CB8AC3E}">
        <p14:creationId xmlns:p14="http://schemas.microsoft.com/office/powerpoint/2010/main" val="8057828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redecorate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reapply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repay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rebuild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865914" y="3608615"/>
            <a:ext cx="7674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refill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shouldn’t hasn’t heart breath arrive circle biannual bicycle rebuild redecorate </a:t>
            </a:r>
          </a:p>
        </p:txBody>
      </p:sp>
    </p:spTree>
    <p:extLst>
      <p:ext uri="{BB962C8B-B14F-4D97-AF65-F5344CB8AC3E}">
        <p14:creationId xmlns:p14="http://schemas.microsoft.com/office/powerpoint/2010/main" val="388699187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1938992"/>
          </a:xfrm>
          <a:prstGeom prst="rect">
            <a:avLst/>
          </a:prstGeom>
          <a:noFill/>
        </p:spPr>
        <p:txBody>
          <a:bodyPr wrap="square" rtlCol="0">
            <a:spAutoFit/>
          </a:bodyPr>
          <a:lstStyle/>
          <a:p>
            <a:r>
              <a:rPr lang="en-GB" sz="4800" dirty="0">
                <a:latin typeface="Twinkl Cursive Looped" panose="02000000000000000000" pitchFamily="2" charset="0"/>
              </a:rPr>
              <a:t>The heart is a muscle.</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chemeClr val="bg1">
                    <a:lumMod val="65000"/>
                  </a:schemeClr>
                </a:solidFill>
                <a:latin typeface="Twinkl Cursive Looped" panose="02000000000000000000" pitchFamily="2" charset="0"/>
              </a:rPr>
              <a:t>determiner </a:t>
            </a:r>
            <a:r>
              <a:rPr lang="en-GB" sz="4400" dirty="0">
                <a:solidFill>
                  <a:srgbClr val="FF0000"/>
                </a:solidFill>
                <a:latin typeface="Twinkl Cursive Looped" panose="02000000000000000000" pitchFamily="2" charset="0"/>
              </a:rPr>
              <a:t>noun</a:t>
            </a:r>
            <a:r>
              <a:rPr lang="en-GB" sz="4400" dirty="0">
                <a:latin typeface="Twinkl Cursive Looped" panose="02000000000000000000" pitchFamily="2" charset="0"/>
              </a:rPr>
              <a:t> </a:t>
            </a:r>
            <a:r>
              <a:rPr lang="en-GB" sz="4400" dirty="0">
                <a:solidFill>
                  <a:srgbClr val="0070C0"/>
                </a:solidFill>
                <a:latin typeface="Twinkl Cursive Looped" panose="02000000000000000000" pitchFamily="2" charset="0"/>
              </a:rPr>
              <a:t>verb</a:t>
            </a:r>
            <a:r>
              <a:rPr lang="en-GB" sz="4400" dirty="0">
                <a:latin typeface="Twinkl Cursive Looped" panose="02000000000000000000" pitchFamily="2" charset="0"/>
              </a:rPr>
              <a:t> </a:t>
            </a:r>
            <a:r>
              <a:rPr lang="en-GB" sz="4400" dirty="0">
                <a:solidFill>
                  <a:schemeClr val="bg1">
                    <a:lumMod val="65000"/>
                  </a:schemeClr>
                </a:solidFill>
                <a:latin typeface="Twinkl Cursive Looped" panose="02000000000000000000" pitchFamily="2" charset="0"/>
              </a:rPr>
              <a:t>determiner </a:t>
            </a:r>
            <a:r>
              <a:rPr lang="en-GB" sz="4400" dirty="0">
                <a:solidFill>
                  <a:srgbClr val="FF0000"/>
                </a:solidFill>
                <a:latin typeface="Twinkl Cursive Looped" panose="02000000000000000000" pitchFamily="2" charset="0"/>
              </a:rPr>
              <a:t>noun</a:t>
            </a:r>
            <a:endParaRPr lang="en-GB" sz="4400" dirty="0">
              <a:solidFill>
                <a:srgbClr val="00B05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The heart is a muscle.</a:t>
            </a: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chemeClr val="bg1">
                    <a:lumMod val="65000"/>
                  </a:schemeClr>
                </a:solidFill>
                <a:latin typeface="Twinkl Cursive Looped" panose="02000000000000000000" pitchFamily="2" charset="0"/>
              </a:rPr>
              <a:t>determiner </a:t>
            </a:r>
            <a:r>
              <a:rPr lang="en-GB" sz="4400" dirty="0">
                <a:solidFill>
                  <a:srgbClr val="FF0000"/>
                </a:solidFill>
                <a:highlight>
                  <a:srgbClr val="FFFF00"/>
                </a:highlight>
                <a:latin typeface="Twinkl Cursive Looped" panose="02000000000000000000" pitchFamily="2" charset="0"/>
              </a:rPr>
              <a:t>noun</a:t>
            </a:r>
            <a:r>
              <a:rPr lang="en-GB" sz="4400" dirty="0">
                <a:latin typeface="Twinkl Cursive Looped" panose="02000000000000000000" pitchFamily="2" charset="0"/>
              </a:rPr>
              <a:t> </a:t>
            </a:r>
            <a:r>
              <a:rPr lang="en-GB" sz="4400" dirty="0">
                <a:solidFill>
                  <a:srgbClr val="0070C0"/>
                </a:solidFill>
                <a:latin typeface="Twinkl Cursive Looped" panose="02000000000000000000" pitchFamily="2" charset="0"/>
              </a:rPr>
              <a:t>verb</a:t>
            </a:r>
            <a:r>
              <a:rPr lang="en-GB" sz="4400" dirty="0">
                <a:latin typeface="Twinkl Cursive Looped" panose="02000000000000000000" pitchFamily="2" charset="0"/>
              </a:rPr>
              <a:t> </a:t>
            </a:r>
            <a:r>
              <a:rPr lang="en-GB" sz="4400" dirty="0">
                <a:solidFill>
                  <a:schemeClr val="bg1">
                    <a:lumMod val="65000"/>
                  </a:schemeClr>
                </a:solidFill>
                <a:latin typeface="Twinkl Cursive Looped" panose="02000000000000000000" pitchFamily="2" charset="0"/>
              </a:rPr>
              <a:t>determiner </a:t>
            </a:r>
            <a:r>
              <a:rPr lang="en-GB" sz="4400" dirty="0">
                <a:solidFill>
                  <a:srgbClr val="FF0000"/>
                </a:solidFill>
                <a:latin typeface="Twinkl Cursive Looped" panose="02000000000000000000" pitchFamily="2" charset="0"/>
              </a:rPr>
              <a:t>noun</a:t>
            </a:r>
            <a:endParaRPr lang="en-GB" sz="4400" dirty="0">
              <a:solidFill>
                <a:srgbClr val="00B05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The </a:t>
            </a:r>
            <a:r>
              <a:rPr lang="en-GB" sz="4800" dirty="0">
                <a:highlight>
                  <a:srgbClr val="FFFF00"/>
                </a:highlight>
                <a:latin typeface="Twinkl Cursive Looped" panose="02000000000000000000" pitchFamily="2" charset="0"/>
              </a:rPr>
              <a:t>heart</a:t>
            </a:r>
            <a:r>
              <a:rPr lang="en-GB" sz="4800" dirty="0">
                <a:latin typeface="Twinkl Cursive Looped" panose="02000000000000000000" pitchFamily="2" charset="0"/>
              </a:rPr>
              <a:t> is a muscle.</a:t>
            </a:r>
          </a:p>
          <a:p>
            <a:endParaRPr lang="en-GB" sz="7200" dirty="0"/>
          </a:p>
        </p:txBody>
      </p:sp>
    </p:spTree>
    <p:extLst>
      <p:ext uri="{BB962C8B-B14F-4D97-AF65-F5344CB8AC3E}">
        <p14:creationId xmlns:p14="http://schemas.microsoft.com/office/powerpoint/2010/main" val="371521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24C68560-A1E5-B619-4264-36D264188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9855" r="6898" b="5515"/>
          <a:stretch/>
        </p:blipFill>
        <p:spPr bwMode="auto">
          <a:xfrm>
            <a:off x="261257" y="114300"/>
            <a:ext cx="1200032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91767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339650"/>
          </a:xfrm>
          <a:prstGeom prst="rect">
            <a:avLst/>
          </a:prstGeom>
          <a:noFill/>
        </p:spPr>
        <p:txBody>
          <a:bodyPr wrap="square" rtlCol="0">
            <a:spAutoFit/>
          </a:bodyPr>
          <a:lstStyle/>
          <a:p>
            <a:r>
              <a:rPr lang="en-GB" sz="6600" dirty="0">
                <a:latin typeface="Twinkl Cursive Looped" panose="02000000000000000000" pitchFamily="2" charset="0"/>
              </a:rPr>
              <a:t>Your breath is warm on the window.</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523768"/>
          </a:xfrm>
          <a:prstGeom prst="rect">
            <a:avLst/>
          </a:prstGeom>
          <a:noFill/>
        </p:spPr>
        <p:txBody>
          <a:bodyPr wrap="square" rtlCol="0">
            <a:spAutoFit/>
          </a:bodyPr>
          <a:lstStyle/>
          <a:p>
            <a:r>
              <a:rPr lang="en-GB" sz="5400" dirty="0">
                <a:latin typeface="Twinkl Cursive Looped" panose="02000000000000000000" pitchFamily="2" charset="0"/>
              </a:rPr>
              <a:t>Your breath is warm on the window.</a:t>
            </a:r>
          </a:p>
          <a:p>
            <a:r>
              <a:rPr lang="en-GB" sz="3200" dirty="0">
                <a:solidFill>
                  <a:schemeClr val="bg1">
                    <a:lumMod val="65000"/>
                  </a:schemeClr>
                </a:solidFill>
                <a:latin typeface="Twinkl Cursive Looped" panose="02000000000000000000" pitchFamily="2" charset="0"/>
              </a:rPr>
              <a:t>determiner </a:t>
            </a:r>
            <a:r>
              <a:rPr lang="en-GB" sz="3200" dirty="0">
                <a:solidFill>
                  <a:srgbClr val="FF0000"/>
                </a:solidFill>
                <a:latin typeface="Twinkl Cursive Looped" panose="02000000000000000000" pitchFamily="2" charset="0"/>
              </a:rPr>
              <a:t>noun</a:t>
            </a:r>
            <a:r>
              <a:rPr lang="en-GB" sz="3200" dirty="0">
                <a:latin typeface="Twinkl Cursive Looped" panose="02000000000000000000" pitchFamily="2" charset="0"/>
              </a:rPr>
              <a:t> </a:t>
            </a:r>
            <a:r>
              <a:rPr lang="en-GB" sz="3200" dirty="0">
                <a:solidFill>
                  <a:srgbClr val="0070C0"/>
                </a:solidFill>
                <a:latin typeface="Twinkl Cursive Looped" panose="02000000000000000000" pitchFamily="2" charset="0"/>
              </a:rPr>
              <a:t>verb</a:t>
            </a:r>
            <a:r>
              <a:rPr lang="en-GB" sz="3200" dirty="0">
                <a:latin typeface="Twinkl Cursive Looped" panose="02000000000000000000" pitchFamily="2" charset="0"/>
              </a:rPr>
              <a:t> </a:t>
            </a:r>
            <a:r>
              <a:rPr lang="en-GB" sz="3200" dirty="0">
                <a:solidFill>
                  <a:srgbClr val="00B050"/>
                </a:solidFill>
                <a:latin typeface="Twinkl Cursive Looped" panose="02000000000000000000" pitchFamily="2" charset="0"/>
              </a:rPr>
              <a:t>adjective</a:t>
            </a:r>
            <a:r>
              <a:rPr lang="en-GB" sz="3200" dirty="0">
                <a:solidFill>
                  <a:srgbClr val="7030A0"/>
                </a:solidFill>
                <a:latin typeface="Twinkl Cursive Looped" panose="02000000000000000000" pitchFamily="2" charset="0"/>
              </a:rPr>
              <a:t> </a:t>
            </a:r>
            <a:r>
              <a:rPr lang="en-GB" sz="3200" dirty="0">
                <a:solidFill>
                  <a:srgbClr val="FFC000"/>
                </a:solidFill>
                <a:latin typeface="Twinkl Cursive Looped" panose="02000000000000000000" pitchFamily="2" charset="0"/>
              </a:rPr>
              <a:t>preposition</a:t>
            </a:r>
            <a:r>
              <a:rPr lang="en-GB" sz="3200" dirty="0">
                <a:solidFill>
                  <a:srgbClr val="7030A0"/>
                </a:solidFill>
                <a:latin typeface="Twinkl Cursive Looped" panose="02000000000000000000" pitchFamily="2" charset="0"/>
              </a:rPr>
              <a:t> </a:t>
            </a:r>
            <a:r>
              <a:rPr lang="en-GB" sz="3200" dirty="0">
                <a:solidFill>
                  <a:schemeClr val="tx2">
                    <a:lumMod val="60000"/>
                    <a:lumOff val="40000"/>
                  </a:schemeClr>
                </a:solidFill>
                <a:latin typeface="Twinkl Cursive Looped" panose="02000000000000000000" pitchFamily="2" charset="0"/>
              </a:rPr>
              <a:t>determiner </a:t>
            </a:r>
            <a:r>
              <a:rPr lang="en-GB" sz="3200" dirty="0">
                <a:solidFill>
                  <a:srgbClr val="FF0000"/>
                </a:solidFill>
                <a:latin typeface="Twinkl Cursive Looped" panose="02000000000000000000" pitchFamily="2" charset="0"/>
              </a:rPr>
              <a:t>noun</a:t>
            </a:r>
            <a:endParaRPr lang="en-GB" sz="20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523768"/>
          </a:xfrm>
          <a:prstGeom prst="rect">
            <a:avLst/>
          </a:prstGeom>
          <a:noFill/>
        </p:spPr>
        <p:txBody>
          <a:bodyPr wrap="square" rtlCol="0">
            <a:spAutoFit/>
          </a:bodyPr>
          <a:lstStyle/>
          <a:p>
            <a:r>
              <a:rPr lang="en-GB" sz="5400" dirty="0">
                <a:latin typeface="Twinkl Cursive Looped" panose="02000000000000000000" pitchFamily="2" charset="0"/>
              </a:rPr>
              <a:t>Your </a:t>
            </a:r>
            <a:r>
              <a:rPr lang="en-GB" sz="5400" dirty="0">
                <a:highlight>
                  <a:srgbClr val="FFFF00"/>
                </a:highlight>
                <a:latin typeface="Twinkl Cursive Looped" panose="02000000000000000000" pitchFamily="2" charset="0"/>
              </a:rPr>
              <a:t>breath</a:t>
            </a:r>
            <a:r>
              <a:rPr lang="en-GB" sz="5400" dirty="0">
                <a:latin typeface="Twinkl Cursive Looped" panose="02000000000000000000" pitchFamily="2" charset="0"/>
              </a:rPr>
              <a:t> is warm on the window.</a:t>
            </a:r>
          </a:p>
          <a:p>
            <a:r>
              <a:rPr lang="en-GB" sz="3200" dirty="0">
                <a:solidFill>
                  <a:schemeClr val="bg1">
                    <a:lumMod val="65000"/>
                  </a:schemeClr>
                </a:solidFill>
                <a:latin typeface="Twinkl Cursive Looped" panose="02000000000000000000" pitchFamily="2" charset="0"/>
              </a:rPr>
              <a:t>determiner </a:t>
            </a:r>
            <a:r>
              <a:rPr lang="en-GB" sz="3200" dirty="0">
                <a:solidFill>
                  <a:srgbClr val="FF0000"/>
                </a:solidFill>
                <a:highlight>
                  <a:srgbClr val="FFFF00"/>
                </a:highlight>
                <a:latin typeface="Twinkl Cursive Looped" panose="02000000000000000000" pitchFamily="2" charset="0"/>
              </a:rPr>
              <a:t>noun</a:t>
            </a:r>
            <a:r>
              <a:rPr lang="en-GB" sz="3200" dirty="0">
                <a:latin typeface="Twinkl Cursive Looped" panose="02000000000000000000" pitchFamily="2" charset="0"/>
              </a:rPr>
              <a:t> </a:t>
            </a:r>
            <a:r>
              <a:rPr lang="en-GB" sz="3200" dirty="0">
                <a:solidFill>
                  <a:srgbClr val="0070C0"/>
                </a:solidFill>
                <a:latin typeface="Twinkl Cursive Looped" panose="02000000000000000000" pitchFamily="2" charset="0"/>
              </a:rPr>
              <a:t>verb</a:t>
            </a:r>
            <a:r>
              <a:rPr lang="en-GB" sz="3200" dirty="0">
                <a:latin typeface="Twinkl Cursive Looped" panose="02000000000000000000" pitchFamily="2" charset="0"/>
              </a:rPr>
              <a:t> </a:t>
            </a:r>
            <a:r>
              <a:rPr lang="en-GB" sz="3200" dirty="0">
                <a:solidFill>
                  <a:srgbClr val="00B050"/>
                </a:solidFill>
                <a:latin typeface="Twinkl Cursive Looped" panose="02000000000000000000" pitchFamily="2" charset="0"/>
              </a:rPr>
              <a:t>adjective</a:t>
            </a:r>
            <a:r>
              <a:rPr lang="en-GB" sz="3200" dirty="0">
                <a:solidFill>
                  <a:srgbClr val="7030A0"/>
                </a:solidFill>
                <a:latin typeface="Twinkl Cursive Looped" panose="02000000000000000000" pitchFamily="2" charset="0"/>
              </a:rPr>
              <a:t> </a:t>
            </a:r>
            <a:r>
              <a:rPr lang="en-GB" sz="3200" dirty="0">
                <a:solidFill>
                  <a:srgbClr val="FFC000"/>
                </a:solidFill>
                <a:latin typeface="Twinkl Cursive Looped" panose="02000000000000000000" pitchFamily="2" charset="0"/>
              </a:rPr>
              <a:t>preposition</a:t>
            </a:r>
            <a:r>
              <a:rPr lang="en-GB" sz="3200" dirty="0">
                <a:solidFill>
                  <a:srgbClr val="7030A0"/>
                </a:solidFill>
                <a:latin typeface="Twinkl Cursive Looped" panose="02000000000000000000" pitchFamily="2" charset="0"/>
              </a:rPr>
              <a:t> </a:t>
            </a:r>
            <a:r>
              <a:rPr lang="en-GB" sz="3200" dirty="0">
                <a:solidFill>
                  <a:schemeClr val="tx2">
                    <a:lumMod val="60000"/>
                    <a:lumOff val="40000"/>
                  </a:schemeClr>
                </a:solidFill>
                <a:latin typeface="Twinkl Cursive Looped" panose="02000000000000000000" pitchFamily="2" charset="0"/>
              </a:rPr>
              <a:t>determiner </a:t>
            </a:r>
            <a:r>
              <a:rPr lang="en-GB" sz="3200" dirty="0">
                <a:solidFill>
                  <a:srgbClr val="FF0000"/>
                </a:solidFill>
                <a:latin typeface="Twinkl Cursive Looped" panose="02000000000000000000" pitchFamily="2" charset="0"/>
              </a:rPr>
              <a:t>noun</a:t>
            </a:r>
            <a:endParaRPr lang="en-GB" sz="20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38112219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819375"/>
            <a:ext cx="11740242" cy="5632311"/>
          </a:xfrm>
          <a:prstGeom prst="rect">
            <a:avLst/>
          </a:prstGeom>
          <a:noFill/>
        </p:spPr>
        <p:txBody>
          <a:bodyPr wrap="square" rtlCol="0">
            <a:spAutoFit/>
          </a:bodyPr>
          <a:lstStyle/>
          <a:p>
            <a:pPr algn="l"/>
            <a:r>
              <a:rPr lang="en-GB" b="1" i="0" u="none" strike="noStrike" dirty="0">
                <a:solidFill>
                  <a:srgbClr val="83001D"/>
                </a:solidFill>
                <a:effectLst/>
                <a:latin typeface="Georgia" panose="02040502050405020303" pitchFamily="18" charset="0"/>
                <a:hlinkClick r:id="rId3" tooltip="Origin and meaning of heart"/>
              </a:rPr>
              <a:t>heart (v.)</a:t>
            </a:r>
            <a:endParaRPr lang="en-GB" b="0" i="0" dirty="0">
              <a:effectLst/>
              <a:latin typeface="Georgia" panose="02040502050405020303" pitchFamily="18" charset="0"/>
            </a:endParaRPr>
          </a:p>
          <a:p>
            <a:pPr algn="l"/>
            <a:r>
              <a:rPr lang="en-GB" b="0" i="0" dirty="0">
                <a:effectLst/>
                <a:latin typeface="Georgia" panose="02040502050405020303" pitchFamily="18" charset="0"/>
              </a:rPr>
              <a:t>Old English </a:t>
            </a:r>
            <a:r>
              <a:rPr lang="en-GB" b="0" i="1" dirty="0" err="1">
                <a:effectLst/>
                <a:latin typeface="Georgia" panose="02040502050405020303" pitchFamily="18" charset="0"/>
              </a:rPr>
              <a:t>hiertan</a:t>
            </a:r>
            <a:r>
              <a:rPr lang="en-GB" b="0" i="0" dirty="0">
                <a:effectLst/>
                <a:latin typeface="Georgia" panose="02040502050405020303" pitchFamily="18" charset="0"/>
              </a:rPr>
              <a:t> "give heart to," from </a:t>
            </a:r>
            <a:r>
              <a:rPr lang="en-GB" b="1" i="0" dirty="0">
                <a:solidFill>
                  <a:srgbClr val="83001D"/>
                </a:solidFill>
                <a:effectLst/>
                <a:latin typeface="Georgia" panose="02040502050405020303" pitchFamily="18" charset="0"/>
                <a:hlinkClick r:id="rId4" tooltip="Etymology, meaning and definition of heart "/>
              </a:rPr>
              <a:t>heart</a:t>
            </a:r>
            <a:r>
              <a:rPr lang="en-GB" b="0" i="0" dirty="0">
                <a:effectLst/>
                <a:latin typeface="Georgia" panose="02040502050405020303" pitchFamily="18" charset="0"/>
              </a:rPr>
              <a:t> (n.). Shakespeare used it as "take to heart" (c. 1600); 1866 of cabbages, "to form a heart." Meaning "to love" is by 1993, from the popular New York state tourism campaign that used the heart symbol in place of the word "love.“</a:t>
            </a:r>
          </a:p>
          <a:p>
            <a:pPr algn="l"/>
            <a:endParaRPr lang="en-GB" dirty="0">
              <a:latin typeface="Georgia" panose="02040502050405020303" pitchFamily="18" charset="0"/>
            </a:endParaRPr>
          </a:p>
          <a:p>
            <a:pPr algn="l"/>
            <a:endParaRPr lang="en-GB" b="0" i="0" dirty="0">
              <a:effectLst/>
              <a:latin typeface="Georgia" panose="02040502050405020303" pitchFamily="18" charset="0"/>
            </a:endParaRPr>
          </a:p>
          <a:p>
            <a:pPr algn="l"/>
            <a:r>
              <a:rPr lang="en-GB" b="1" i="0" dirty="0">
                <a:solidFill>
                  <a:srgbClr val="83001D"/>
                </a:solidFill>
                <a:effectLst/>
                <a:latin typeface="Georgia" panose="02040502050405020303" pitchFamily="18" charset="0"/>
                <a:hlinkClick r:id="rId5" tooltip="Origin and meaning of heart"/>
              </a:rPr>
              <a:t>heart (n.)</a:t>
            </a:r>
            <a:endParaRPr lang="en-GB" b="0" i="0" dirty="0">
              <a:effectLst/>
              <a:latin typeface="Georgia" panose="02040502050405020303" pitchFamily="18" charset="0"/>
            </a:endParaRPr>
          </a:p>
          <a:p>
            <a:pPr algn="l"/>
            <a:r>
              <a:rPr lang="en-GB" b="0" i="0" dirty="0">
                <a:effectLst/>
                <a:latin typeface="Georgia" panose="02040502050405020303" pitchFamily="18" charset="0"/>
              </a:rPr>
              <a:t>Old English </a:t>
            </a:r>
            <a:r>
              <a:rPr lang="en-GB" b="0" i="1" dirty="0" err="1">
                <a:effectLst/>
                <a:latin typeface="Georgia" panose="02040502050405020303" pitchFamily="18" charset="0"/>
              </a:rPr>
              <a:t>heorte</a:t>
            </a:r>
            <a:r>
              <a:rPr lang="en-GB" b="0" i="0" dirty="0">
                <a:effectLst/>
                <a:latin typeface="Georgia" panose="02040502050405020303" pitchFamily="18" charset="0"/>
              </a:rPr>
              <a:t> "heart (hollow muscular organ that circulates blood); breast, soul, spirit, will, desire; courage; mind, intellect," from Proto-Germanic </a:t>
            </a:r>
            <a:r>
              <a:rPr lang="en-GB" b="0" i="1" dirty="0">
                <a:effectLst/>
                <a:latin typeface="Georgia" panose="02040502050405020303" pitchFamily="18" charset="0"/>
              </a:rPr>
              <a:t>*</a:t>
            </a:r>
            <a:r>
              <a:rPr lang="en-GB" b="0" i="1" dirty="0" err="1">
                <a:effectLst/>
                <a:latin typeface="Georgia" panose="02040502050405020303" pitchFamily="18" charset="0"/>
              </a:rPr>
              <a:t>hertan</a:t>
            </a:r>
            <a:r>
              <a:rPr lang="en-GB" b="0" i="1" dirty="0">
                <a:effectLst/>
                <a:latin typeface="Georgia" panose="02040502050405020303" pitchFamily="18" charset="0"/>
              </a:rPr>
              <a:t>-</a:t>
            </a:r>
            <a:r>
              <a:rPr lang="en-GB" b="0" i="0" dirty="0">
                <a:effectLst/>
                <a:latin typeface="Georgia" panose="02040502050405020303" pitchFamily="18" charset="0"/>
              </a:rPr>
              <a:t> (source also of Old Saxon </a:t>
            </a:r>
            <a:r>
              <a:rPr lang="en-GB" b="0" i="1" dirty="0" err="1">
                <a:effectLst/>
                <a:latin typeface="Georgia" panose="02040502050405020303" pitchFamily="18" charset="0"/>
              </a:rPr>
              <a:t>herta</a:t>
            </a:r>
            <a:r>
              <a:rPr lang="en-GB" b="0" i="0" dirty="0">
                <a:effectLst/>
                <a:latin typeface="Georgia" panose="02040502050405020303" pitchFamily="18" charset="0"/>
              </a:rPr>
              <a:t>, Old Frisian </a:t>
            </a:r>
            <a:r>
              <a:rPr lang="en-GB" b="0" i="1" dirty="0" err="1">
                <a:effectLst/>
                <a:latin typeface="Georgia" panose="02040502050405020303" pitchFamily="18" charset="0"/>
              </a:rPr>
              <a:t>herte</a:t>
            </a:r>
            <a:r>
              <a:rPr lang="en-GB" b="0" i="0" dirty="0">
                <a:effectLst/>
                <a:latin typeface="Georgia" panose="02040502050405020303" pitchFamily="18" charset="0"/>
              </a:rPr>
              <a:t>, Old Norse </a:t>
            </a:r>
            <a:r>
              <a:rPr lang="en-GB" b="0" i="1" dirty="0" err="1">
                <a:effectLst/>
                <a:latin typeface="Georgia" panose="02040502050405020303" pitchFamily="18" charset="0"/>
              </a:rPr>
              <a:t>hjarta</a:t>
            </a:r>
            <a:r>
              <a:rPr lang="en-GB" b="0" i="0" dirty="0">
                <a:effectLst/>
                <a:latin typeface="Georgia" panose="02040502050405020303" pitchFamily="18" charset="0"/>
              </a:rPr>
              <a:t>, Dutch </a:t>
            </a:r>
            <a:r>
              <a:rPr lang="en-GB" b="0" i="1" dirty="0">
                <a:effectLst/>
                <a:latin typeface="Georgia" panose="02040502050405020303" pitchFamily="18" charset="0"/>
              </a:rPr>
              <a:t>hart</a:t>
            </a:r>
            <a:r>
              <a:rPr lang="en-GB" b="0" i="0" dirty="0">
                <a:effectLst/>
                <a:latin typeface="Georgia" panose="02040502050405020303" pitchFamily="18" charset="0"/>
              </a:rPr>
              <a:t>, Old High German </a:t>
            </a:r>
            <a:r>
              <a:rPr lang="en-GB" b="0" i="1" dirty="0" err="1">
                <a:effectLst/>
                <a:latin typeface="Georgia" panose="02040502050405020303" pitchFamily="18" charset="0"/>
              </a:rPr>
              <a:t>herza</a:t>
            </a:r>
            <a:r>
              <a:rPr lang="en-GB" b="0" i="0" dirty="0">
                <a:effectLst/>
                <a:latin typeface="Georgia" panose="02040502050405020303" pitchFamily="18" charset="0"/>
              </a:rPr>
              <a:t>, German </a:t>
            </a:r>
            <a:r>
              <a:rPr lang="en-GB" b="0" i="1" dirty="0" err="1">
                <a:effectLst/>
                <a:latin typeface="Georgia" panose="02040502050405020303" pitchFamily="18" charset="0"/>
              </a:rPr>
              <a:t>Herz</a:t>
            </a:r>
            <a:r>
              <a:rPr lang="en-GB" b="0" i="0" dirty="0">
                <a:effectLst/>
                <a:latin typeface="Georgia" panose="02040502050405020303" pitchFamily="18" charset="0"/>
              </a:rPr>
              <a:t>, Gothic </a:t>
            </a:r>
            <a:r>
              <a:rPr lang="en-GB" b="0" i="1" dirty="0" err="1">
                <a:effectLst/>
                <a:latin typeface="Georgia" panose="02040502050405020303" pitchFamily="18" charset="0"/>
              </a:rPr>
              <a:t>hairto</a:t>
            </a:r>
            <a:r>
              <a:rPr lang="en-GB" b="0" i="0" dirty="0">
                <a:effectLst/>
                <a:latin typeface="Georgia" panose="02040502050405020303" pitchFamily="18" charset="0"/>
              </a:rPr>
              <a:t>), from PIE root </a:t>
            </a:r>
            <a:r>
              <a:rPr lang="en-GB" b="1" i="0" dirty="0">
                <a:solidFill>
                  <a:srgbClr val="83001D"/>
                </a:solidFill>
                <a:effectLst/>
                <a:latin typeface="Georgia" panose="02040502050405020303" pitchFamily="18" charset="0"/>
                <a:hlinkClick r:id="rId6" tooltip="Etymology, meaning and definition of *kerd- "/>
              </a:rPr>
              <a:t>*</a:t>
            </a:r>
            <a:r>
              <a:rPr lang="en-GB" b="1" i="0" dirty="0" err="1">
                <a:solidFill>
                  <a:srgbClr val="83001D"/>
                </a:solidFill>
                <a:effectLst/>
                <a:latin typeface="Georgia" panose="02040502050405020303" pitchFamily="18" charset="0"/>
                <a:hlinkClick r:id="rId6" tooltip="Etymology, meaning and definition of *kerd- "/>
              </a:rPr>
              <a:t>kerd</a:t>
            </a:r>
            <a:r>
              <a:rPr lang="en-GB" b="1" i="0" dirty="0">
                <a:solidFill>
                  <a:srgbClr val="83001D"/>
                </a:solidFill>
                <a:effectLst/>
                <a:latin typeface="Georgia" panose="02040502050405020303" pitchFamily="18" charset="0"/>
                <a:hlinkClick r:id="rId6" tooltip="Etymology, meaning and definition of *kerd- "/>
              </a:rPr>
              <a:t>-</a:t>
            </a:r>
            <a:r>
              <a:rPr lang="en-GB" b="0" i="0" dirty="0">
                <a:effectLst/>
                <a:latin typeface="Georgia" panose="02040502050405020303" pitchFamily="18" charset="0"/>
              </a:rPr>
              <a:t> "heart."</a:t>
            </a:r>
          </a:p>
          <a:p>
            <a:pPr algn="l"/>
            <a:r>
              <a:rPr lang="en-GB" b="0" i="0" dirty="0">
                <a:effectLst/>
                <a:latin typeface="Georgia" panose="02040502050405020303" pitchFamily="18" charset="0"/>
              </a:rPr>
              <a:t>Spelling with </a:t>
            </a:r>
            <a:r>
              <a:rPr lang="en-GB" b="1" i="0" dirty="0">
                <a:solidFill>
                  <a:srgbClr val="83001D"/>
                </a:solidFill>
                <a:effectLst/>
                <a:latin typeface="Georgia" panose="02040502050405020303" pitchFamily="18" charset="0"/>
                <a:hlinkClick r:id="rId7" tooltip="Etymology, meaning and definition of -ea- "/>
              </a:rPr>
              <a:t>-</a:t>
            </a:r>
            <a:r>
              <a:rPr lang="en-GB" b="1" i="0" dirty="0" err="1">
                <a:solidFill>
                  <a:srgbClr val="83001D"/>
                </a:solidFill>
                <a:effectLst/>
                <a:latin typeface="Georgia" panose="02040502050405020303" pitchFamily="18" charset="0"/>
                <a:hlinkClick r:id="rId7" tooltip="Etymology, meaning and definition of -ea- "/>
              </a:rPr>
              <a:t>ea</a:t>
            </a:r>
            <a:r>
              <a:rPr lang="en-GB" b="1" i="0" dirty="0">
                <a:solidFill>
                  <a:srgbClr val="83001D"/>
                </a:solidFill>
                <a:effectLst/>
                <a:latin typeface="Georgia" panose="02040502050405020303" pitchFamily="18" charset="0"/>
                <a:hlinkClick r:id="rId7" tooltip="Etymology, meaning and definition of -ea- "/>
              </a:rPr>
              <a:t>-</a:t>
            </a:r>
            <a:r>
              <a:rPr lang="en-GB" b="0" i="0" dirty="0">
                <a:effectLst/>
                <a:latin typeface="Georgia" panose="02040502050405020303" pitchFamily="18" charset="0"/>
              </a:rPr>
              <a:t> is c. 1500, reflecting what then was a long vowel, and the spelling remained when the pronunciation shifted. Most of the modern figurative senses were present in Old English, including "memory" (from the notion of the heart as the seat of all mental faculties, now only in </a:t>
            </a:r>
            <a:r>
              <a:rPr lang="en-GB" b="1" i="1" dirty="0">
                <a:effectLst/>
                <a:latin typeface="Georgia" panose="02040502050405020303" pitchFamily="18" charset="0"/>
              </a:rPr>
              <a:t>by heart</a:t>
            </a:r>
            <a:r>
              <a:rPr lang="en-GB" b="0" i="0" dirty="0">
                <a:effectLst/>
                <a:latin typeface="Georgia" panose="02040502050405020303" pitchFamily="18" charset="0"/>
              </a:rPr>
              <a:t>, which is from late 14c.), "seat of inmost feelings; will; seat of emotions, especially love and affection; seat of courage." Meaning "inner part of anything" is from early 14c. In reference to the conventional heart-shape in illustration, late 15c.; </a:t>
            </a:r>
            <a:r>
              <a:rPr lang="en-GB" b="1" i="1" dirty="0">
                <a:effectLst/>
                <a:latin typeface="Georgia" panose="02040502050405020303" pitchFamily="18" charset="0"/>
              </a:rPr>
              <a:t>heart-shaped</a:t>
            </a:r>
            <a:r>
              <a:rPr lang="en-GB" b="0" i="0" dirty="0">
                <a:effectLst/>
                <a:latin typeface="Georgia" panose="02040502050405020303" pitchFamily="18" charset="0"/>
              </a:rPr>
              <a:t> is from 1744.</a:t>
            </a:r>
          </a:p>
          <a:p>
            <a:pPr algn="l"/>
            <a:r>
              <a:rPr lang="en-GB" b="1" i="1" dirty="0">
                <a:effectLst/>
                <a:latin typeface="Georgia" panose="02040502050405020303" pitchFamily="18" charset="0"/>
              </a:rPr>
              <a:t>Heart attack</a:t>
            </a:r>
            <a:r>
              <a:rPr lang="en-GB" b="0" i="0" dirty="0">
                <a:effectLst/>
                <a:latin typeface="Georgia" panose="02040502050405020303" pitchFamily="18" charset="0"/>
              </a:rPr>
              <a:t> attested from 1875; </a:t>
            </a:r>
            <a:r>
              <a:rPr lang="en-GB" b="1" i="1" dirty="0">
                <a:effectLst/>
                <a:latin typeface="Georgia" panose="02040502050405020303" pitchFamily="18" charset="0"/>
              </a:rPr>
              <a:t>heart disease</a:t>
            </a:r>
            <a:r>
              <a:rPr lang="en-GB" b="0" i="0" dirty="0">
                <a:effectLst/>
                <a:latin typeface="Georgia" panose="02040502050405020303" pitchFamily="18" charset="0"/>
              </a:rPr>
              <a:t> is from 1864. The card game </a:t>
            </a:r>
            <a:r>
              <a:rPr lang="en-GB" b="1" i="1" dirty="0">
                <a:effectLst/>
                <a:latin typeface="Georgia" panose="02040502050405020303" pitchFamily="18" charset="0"/>
              </a:rPr>
              <a:t>hearts</a:t>
            </a:r>
            <a:r>
              <a:rPr lang="en-GB" b="0" i="0" dirty="0">
                <a:effectLst/>
                <a:latin typeface="Georgia" panose="02040502050405020303" pitchFamily="18" charset="0"/>
              </a:rPr>
              <a:t> is so called from 1886. To </a:t>
            </a:r>
            <a:r>
              <a:rPr lang="en-GB" b="1" i="1" dirty="0">
                <a:effectLst/>
                <a:latin typeface="Georgia" panose="02040502050405020303" pitchFamily="18" charset="0"/>
              </a:rPr>
              <a:t>have one's heart in the right place</a:t>
            </a:r>
            <a:r>
              <a:rPr lang="en-GB" b="0" i="0" dirty="0">
                <a:effectLst/>
                <a:latin typeface="Georgia" panose="02040502050405020303" pitchFamily="18" charset="0"/>
              </a:rPr>
              <a:t> "mean well" is from 1774. </a:t>
            </a:r>
            <a:r>
              <a:rPr lang="en-GB" b="1" i="1" dirty="0">
                <a:effectLst/>
                <a:latin typeface="Georgia" panose="02040502050405020303" pitchFamily="18" charset="0"/>
              </a:rPr>
              <a:t>Heart and soul</a:t>
            </a:r>
            <a:r>
              <a:rPr lang="en-GB" b="0" i="0" dirty="0">
                <a:effectLst/>
                <a:latin typeface="Georgia" panose="02040502050405020303" pitchFamily="18" charset="0"/>
              </a:rPr>
              <a:t> "one's whole being" is from 1650s. To </a:t>
            </a:r>
            <a:r>
              <a:rPr lang="en-GB" b="1" i="1" dirty="0">
                <a:effectLst/>
                <a:latin typeface="Georgia" panose="02040502050405020303" pitchFamily="18" charset="0"/>
              </a:rPr>
              <a:t>eat (one's own) heart</a:t>
            </a:r>
            <a:r>
              <a:rPr lang="en-GB" b="0" i="0" dirty="0">
                <a:effectLst/>
                <a:latin typeface="Georgia" panose="02040502050405020303" pitchFamily="18" charset="0"/>
              </a:rPr>
              <a:t> "waste away with grief, resentment, etc." is from 1580s.</a:t>
            </a:r>
          </a:p>
          <a:p>
            <a:pPr algn="l"/>
            <a:endParaRPr lang="en-GB" b="0" i="0" dirty="0">
              <a:effectLst/>
              <a:latin typeface="Georgia" panose="02040502050405020303" pitchFamily="18" charset="0"/>
            </a:endParaRPr>
          </a:p>
        </p:txBody>
      </p:sp>
    </p:spTree>
    <p:extLst>
      <p:ext uri="{BB962C8B-B14F-4D97-AF65-F5344CB8AC3E}">
        <p14:creationId xmlns:p14="http://schemas.microsoft.com/office/powerpoint/2010/main" val="255817248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F732D-01CE-5DA5-5B7A-05FF52F23B17}"/>
              </a:ext>
            </a:extLst>
          </p:cNvPr>
          <p:cNvPicPr>
            <a:picLocks noChangeAspect="1"/>
          </p:cNvPicPr>
          <p:nvPr/>
        </p:nvPicPr>
        <p:blipFill rotWithShape="1">
          <a:blip r:embed="rId2"/>
          <a:srcRect l="11920" t="31658" r="36785" b="23797"/>
          <a:stretch/>
        </p:blipFill>
        <p:spPr>
          <a:xfrm>
            <a:off x="293914" y="228600"/>
            <a:ext cx="11470954" cy="5600700"/>
          </a:xfrm>
          <a:prstGeom prst="rect">
            <a:avLst/>
          </a:prstGeom>
        </p:spPr>
      </p:pic>
    </p:spTree>
    <p:extLst>
      <p:ext uri="{BB962C8B-B14F-4D97-AF65-F5344CB8AC3E}">
        <p14:creationId xmlns:p14="http://schemas.microsoft.com/office/powerpoint/2010/main" val="381118958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576666"/>
            <a:ext cx="11740242" cy="2308324"/>
          </a:xfrm>
          <a:prstGeom prst="rect">
            <a:avLst/>
          </a:prstGeom>
          <a:noFill/>
        </p:spPr>
        <p:txBody>
          <a:bodyPr wrap="square" rtlCol="0">
            <a:spAutoFit/>
          </a:bodyPr>
          <a:lstStyle/>
          <a:p>
            <a:pPr algn="l"/>
            <a:r>
              <a:rPr lang="en-GB" b="1" i="0" u="none" strike="noStrike" dirty="0">
                <a:solidFill>
                  <a:srgbClr val="83001D"/>
                </a:solidFill>
                <a:effectLst/>
                <a:latin typeface="Georgia" panose="02040502050405020303" pitchFamily="18" charset="0"/>
                <a:hlinkClick r:id="rId3" tooltip="Origin and meaning of breath"/>
              </a:rPr>
              <a:t>breath (n.)</a:t>
            </a:r>
            <a:endParaRPr lang="en-GB" b="0" i="0" dirty="0">
              <a:effectLst/>
              <a:latin typeface="Georgia" panose="02040502050405020303" pitchFamily="18" charset="0"/>
            </a:endParaRPr>
          </a:p>
          <a:p>
            <a:pPr algn="l"/>
            <a:r>
              <a:rPr lang="en-GB" b="0" i="0" dirty="0">
                <a:effectLst/>
                <a:latin typeface="Georgia" panose="02040502050405020303" pitchFamily="18" charset="0"/>
              </a:rPr>
              <a:t>Old English </a:t>
            </a:r>
            <a:r>
              <a:rPr lang="en-GB" b="0" i="1" dirty="0" err="1">
                <a:effectLst/>
                <a:latin typeface="Georgia" panose="02040502050405020303" pitchFamily="18" charset="0"/>
              </a:rPr>
              <a:t>bræð</a:t>
            </a:r>
            <a:r>
              <a:rPr lang="en-GB" b="0" i="0" dirty="0">
                <a:effectLst/>
                <a:latin typeface="Georgia" panose="02040502050405020303" pitchFamily="18" charset="0"/>
              </a:rPr>
              <a:t> "</a:t>
            </a:r>
            <a:r>
              <a:rPr lang="en-GB" b="0" i="0" dirty="0" err="1">
                <a:effectLst/>
                <a:latin typeface="Georgia" panose="02040502050405020303" pitchFamily="18" charset="0"/>
              </a:rPr>
              <a:t>odor</a:t>
            </a:r>
            <a:r>
              <a:rPr lang="en-GB" b="0" i="0" dirty="0">
                <a:effectLst/>
                <a:latin typeface="Georgia" panose="02040502050405020303" pitchFamily="18" charset="0"/>
              </a:rPr>
              <a:t>, scent, stink, exhalation, vapor" (Old English word for "air exhaled from the lungs" was </a:t>
            </a:r>
            <a:r>
              <a:rPr lang="en-GB" b="0" i="1" dirty="0" err="1">
                <a:effectLst/>
                <a:latin typeface="Georgia" panose="02040502050405020303" pitchFamily="18" charset="0"/>
              </a:rPr>
              <a:t>æðm</a:t>
            </a:r>
            <a:r>
              <a:rPr lang="en-GB" b="0" i="0" dirty="0">
                <a:effectLst/>
                <a:latin typeface="Georgia" panose="02040502050405020303" pitchFamily="18" charset="0"/>
              </a:rPr>
              <a:t>), from Proto-Germanic </a:t>
            </a:r>
            <a:r>
              <a:rPr lang="en-GB" b="0" i="1" dirty="0">
                <a:effectLst/>
                <a:latin typeface="Georgia" panose="02040502050405020303" pitchFamily="18" charset="0"/>
              </a:rPr>
              <a:t>*</a:t>
            </a:r>
            <a:r>
              <a:rPr lang="en-GB" b="0" i="1" dirty="0" err="1">
                <a:effectLst/>
                <a:latin typeface="Georgia" panose="02040502050405020303" pitchFamily="18" charset="0"/>
              </a:rPr>
              <a:t>bræthaz</a:t>
            </a:r>
            <a:r>
              <a:rPr lang="en-GB" b="0" i="0" dirty="0">
                <a:effectLst/>
                <a:latin typeface="Georgia" panose="02040502050405020303" pitchFamily="18" charset="0"/>
              </a:rPr>
              <a:t> "smell, exhalation" (source also of Old High German </a:t>
            </a:r>
            <a:r>
              <a:rPr lang="en-GB" b="0" i="1" dirty="0" err="1">
                <a:effectLst/>
                <a:latin typeface="Georgia" panose="02040502050405020303" pitchFamily="18" charset="0"/>
              </a:rPr>
              <a:t>bradam</a:t>
            </a:r>
            <a:r>
              <a:rPr lang="en-GB" b="0" i="0" dirty="0">
                <a:effectLst/>
                <a:latin typeface="Georgia" panose="02040502050405020303" pitchFamily="18" charset="0"/>
              </a:rPr>
              <a:t>, German </a:t>
            </a:r>
            <a:r>
              <a:rPr lang="en-GB" b="0" i="1" dirty="0" err="1">
                <a:effectLst/>
                <a:latin typeface="Georgia" panose="02040502050405020303" pitchFamily="18" charset="0"/>
              </a:rPr>
              <a:t>Brodem</a:t>
            </a:r>
            <a:r>
              <a:rPr lang="en-GB" b="0" i="0" dirty="0">
                <a:effectLst/>
                <a:latin typeface="Georgia" panose="02040502050405020303" pitchFamily="18" charset="0"/>
              </a:rPr>
              <a:t> "breath, steam"), perhaps from a PIE root </a:t>
            </a:r>
            <a:r>
              <a:rPr lang="en-GB" b="0" i="1" dirty="0">
                <a:effectLst/>
                <a:latin typeface="Georgia" panose="02040502050405020303" pitchFamily="18" charset="0"/>
              </a:rPr>
              <a:t>*</a:t>
            </a:r>
            <a:r>
              <a:rPr lang="en-GB" b="0" i="1" dirty="0" err="1">
                <a:effectLst/>
                <a:latin typeface="Georgia" panose="02040502050405020303" pitchFamily="18" charset="0"/>
              </a:rPr>
              <a:t>gwhre</a:t>
            </a:r>
            <a:r>
              <a:rPr lang="en-GB" b="0" i="1" dirty="0">
                <a:effectLst/>
                <a:latin typeface="Georgia" panose="02040502050405020303" pitchFamily="18" charset="0"/>
              </a:rPr>
              <a:t>-</a:t>
            </a:r>
            <a:r>
              <a:rPr lang="en-GB" b="0" i="0" dirty="0">
                <a:effectLst/>
                <a:latin typeface="Georgia" panose="02040502050405020303" pitchFamily="18" charset="0"/>
              </a:rPr>
              <a:t> "to breathe; smell."</a:t>
            </a:r>
            <a:br>
              <a:rPr lang="en-GB" b="0" i="0" dirty="0">
                <a:effectLst/>
                <a:latin typeface="Georgia" panose="02040502050405020303" pitchFamily="18" charset="0"/>
              </a:rPr>
            </a:br>
            <a:br>
              <a:rPr lang="en-GB" b="0" i="0" dirty="0">
                <a:effectLst/>
                <a:latin typeface="Georgia" panose="02040502050405020303" pitchFamily="18" charset="0"/>
              </a:rPr>
            </a:br>
            <a:r>
              <a:rPr lang="en-GB" b="0" i="0" dirty="0">
                <a:effectLst/>
                <a:latin typeface="Georgia" panose="02040502050405020303" pitchFamily="18" charset="0"/>
              </a:rPr>
              <a:t>The original long vowel (preserved in </a:t>
            </a:r>
            <a:r>
              <a:rPr lang="en-GB" b="1" i="0" dirty="0">
                <a:solidFill>
                  <a:srgbClr val="83001D"/>
                </a:solidFill>
                <a:effectLst/>
                <a:latin typeface="Georgia" panose="02040502050405020303" pitchFamily="18" charset="0"/>
                <a:hlinkClick r:id="rId4" tooltip="Etymology, meaning and definition of breathe "/>
              </a:rPr>
              <a:t>breathe</a:t>
            </a:r>
            <a:r>
              <a:rPr lang="en-GB" b="0" i="0" dirty="0">
                <a:effectLst/>
                <a:latin typeface="Georgia" panose="02040502050405020303" pitchFamily="18" charset="0"/>
              </a:rPr>
              <a:t>) has become short. Meaning "ability to breathe," hence "life" is from c. 1300. Meaning "a single act of breathing" is from late 15c.; sense of "the duration of a breath, a moment, a short time" is from early 13c. Meaning "a breeze, a movement of free air" is from late 14c.</a:t>
            </a:r>
          </a:p>
        </p:txBody>
      </p:sp>
    </p:spTree>
    <p:extLst>
      <p:ext uri="{BB962C8B-B14F-4D97-AF65-F5344CB8AC3E}">
        <p14:creationId xmlns:p14="http://schemas.microsoft.com/office/powerpoint/2010/main" val="81221495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BC38C-380E-99E3-30C9-89D776389548}"/>
              </a:ext>
            </a:extLst>
          </p:cNvPr>
          <p:cNvPicPr>
            <a:picLocks noChangeAspect="1"/>
          </p:cNvPicPr>
          <p:nvPr/>
        </p:nvPicPr>
        <p:blipFill rotWithShape="1">
          <a:blip r:embed="rId2"/>
          <a:srcRect l="11518" t="31419" r="52856" b="41663"/>
          <a:stretch/>
        </p:blipFill>
        <p:spPr>
          <a:xfrm>
            <a:off x="702128" y="849085"/>
            <a:ext cx="11146779" cy="4735286"/>
          </a:xfrm>
          <a:prstGeom prst="rect">
            <a:avLst/>
          </a:prstGeom>
        </p:spPr>
      </p:pic>
    </p:spTree>
    <p:extLst>
      <p:ext uri="{BB962C8B-B14F-4D97-AF65-F5344CB8AC3E}">
        <p14:creationId xmlns:p14="http://schemas.microsoft.com/office/powerpoint/2010/main" val="16755046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299080"/>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r>
              <a:rPr lang="en-GB" sz="7200" i="1" dirty="0">
                <a:latin typeface="Twinkl Cursive Looped" panose="02000000000000000000" pitchFamily="2" charset="0"/>
              </a:rPr>
              <a:t>What word classes can be made with breath and heart by adding prefixes and suffixes?</a:t>
            </a:r>
          </a:p>
        </p:txBody>
      </p:sp>
    </p:spTree>
    <p:extLst>
      <p:ext uri="{BB962C8B-B14F-4D97-AF65-F5344CB8AC3E}">
        <p14:creationId xmlns:p14="http://schemas.microsoft.com/office/powerpoint/2010/main" val="40273909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17693"/>
            <a:ext cx="11740242" cy="6001643"/>
          </a:xfrm>
          <a:prstGeom prst="rect">
            <a:avLst/>
          </a:prstGeom>
          <a:noFill/>
        </p:spPr>
        <p:txBody>
          <a:bodyPr wrap="square" rtlCol="0">
            <a:spAutoFit/>
          </a:bodyPr>
          <a:lstStyle/>
          <a:p>
            <a:r>
              <a:rPr lang="en-GB" sz="7200" dirty="0">
                <a:latin typeface="Twinkl Cursive Looped" panose="02000000000000000000" pitchFamily="2" charset="0"/>
              </a:rPr>
              <a:t>Word classes with root heart…</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Nouns – heart-throb / heart-strings / heart-aches / heartland / heartbreak / sweetheart</a:t>
            </a:r>
          </a:p>
          <a:p>
            <a:pPr algn="l">
              <a:buFont typeface="Arial" panose="020B0604020202020204" pitchFamily="34" charset="0"/>
              <a:buChar char="•"/>
            </a:pPr>
            <a:r>
              <a:rPr lang="en-GB" sz="4800" dirty="0">
                <a:solidFill>
                  <a:srgbClr val="202124"/>
                </a:solidFill>
                <a:latin typeface="Twinkl Cursive Looped" panose="02000000000000000000" pitchFamily="2" charset="0"/>
              </a:rPr>
              <a:t>Verbs – hearten / heartened </a:t>
            </a:r>
            <a:endParaRPr lang="en-GB" sz="48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4800" dirty="0">
                <a:solidFill>
                  <a:srgbClr val="202124"/>
                </a:solidFill>
                <a:latin typeface="Twinkl Cursive Looped" panose="02000000000000000000" pitchFamily="2" charset="0"/>
              </a:rPr>
              <a:t>Adjectives – heart-felt / heart-warming</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bicycle</a:t>
            </a:r>
            <a:br>
              <a:rPr lang="en-GB" dirty="0">
                <a:latin typeface="Twinkl Cursive Looped" panose="02000000000000000000" pitchFamily="2" charset="0"/>
              </a:rPr>
            </a:br>
            <a:r>
              <a:rPr lang="en-GB" dirty="0">
                <a:latin typeface="Twinkl Cursive Looped" panose="02000000000000000000" pitchFamily="2" charset="0"/>
              </a:rPr>
              <a:t>bi + cycle = bicycle</a:t>
            </a:r>
            <a:endParaRPr lang="en-GB" i="1" dirty="0">
              <a:latin typeface="Twinkl Cursive Looped" panose="02000000000000000000" pitchFamily="2" charset="0"/>
            </a:endParaRPr>
          </a:p>
        </p:txBody>
      </p:sp>
      <p:pic>
        <p:nvPicPr>
          <p:cNvPr id="4098" name="Picture 2">
            <a:extLst>
              <a:ext uri="{FF2B5EF4-FFF2-40B4-BE49-F238E27FC236}">
                <a16:creationId xmlns:a16="http://schemas.microsoft.com/office/drawing/2014/main" id="{10146846-7D96-24A4-0038-0E8FC5B34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1" y="515031"/>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9132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17693"/>
            <a:ext cx="11740242" cy="5262979"/>
          </a:xfrm>
          <a:prstGeom prst="rect">
            <a:avLst/>
          </a:prstGeom>
          <a:noFill/>
        </p:spPr>
        <p:txBody>
          <a:bodyPr wrap="square" rtlCol="0">
            <a:spAutoFit/>
          </a:bodyPr>
          <a:lstStyle/>
          <a:p>
            <a:r>
              <a:rPr lang="en-GB" sz="7200" dirty="0">
                <a:latin typeface="Twinkl Cursive Looped" panose="02000000000000000000" pitchFamily="2" charset="0"/>
              </a:rPr>
              <a:t>Word classes with root breath…</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Nouns </a:t>
            </a:r>
            <a:r>
              <a:rPr lang="en-GB" sz="4800" b="0" i="0">
                <a:solidFill>
                  <a:srgbClr val="202124"/>
                </a:solidFill>
                <a:effectLst/>
                <a:latin typeface="Twinkl Cursive Looped" panose="02000000000000000000" pitchFamily="2" charset="0"/>
              </a:rPr>
              <a:t>– breather</a:t>
            </a:r>
            <a:endParaRPr lang="en-GB" sz="48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4800" dirty="0">
                <a:solidFill>
                  <a:srgbClr val="202124"/>
                </a:solidFill>
                <a:latin typeface="Twinkl Cursive Looped" panose="02000000000000000000" pitchFamily="2" charset="0"/>
              </a:rPr>
              <a:t>Verbs – breathe</a:t>
            </a:r>
            <a:endParaRPr lang="en-GB" sz="48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4800" dirty="0">
                <a:solidFill>
                  <a:srgbClr val="202124"/>
                </a:solidFill>
                <a:latin typeface="Twinkl Cursive Looped" panose="02000000000000000000" pitchFamily="2" charset="0"/>
              </a:rPr>
              <a:t>Adjectives – breath-taking / breathy / breathless</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20823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bicycle</a:t>
            </a:r>
            <a:br>
              <a:rPr lang="en-GB" dirty="0">
                <a:latin typeface="Twinkl Cursive Looped" panose="02000000000000000000" pitchFamily="2" charset="0"/>
              </a:rPr>
            </a:br>
            <a:r>
              <a:rPr lang="en-GB" dirty="0">
                <a:latin typeface="Twinkl Cursive Looped" panose="02000000000000000000" pitchFamily="2" charset="0"/>
              </a:rPr>
              <a:t>bi + cycle = bicycle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vehicle with two wheels</a:t>
            </a:r>
            <a:endParaRPr lang="en-GB" i="1" dirty="0">
              <a:latin typeface="Twinkl Cursive Looped" panose="02000000000000000000" pitchFamily="2" charset="0"/>
            </a:endParaRPr>
          </a:p>
        </p:txBody>
      </p:sp>
      <p:pic>
        <p:nvPicPr>
          <p:cNvPr id="5122" name="Picture 2">
            <a:extLst>
              <a:ext uri="{FF2B5EF4-FFF2-40B4-BE49-F238E27FC236}">
                <a16:creationId xmlns:a16="http://schemas.microsoft.com/office/drawing/2014/main" id="{7B6F59E4-F6FE-34FB-72FC-03F1D5AE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77" y="335417"/>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1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B4C68-6F51-776F-6B97-F6DE3ED948BA}"/>
              </a:ext>
            </a:extLst>
          </p:cNvPr>
          <p:cNvPicPr>
            <a:picLocks noChangeAspect="1"/>
          </p:cNvPicPr>
          <p:nvPr/>
        </p:nvPicPr>
        <p:blipFill rotWithShape="1">
          <a:blip r:embed="rId2"/>
          <a:srcRect l="11785" t="54526" r="60759" b="16174"/>
          <a:stretch/>
        </p:blipFill>
        <p:spPr>
          <a:xfrm>
            <a:off x="1280886" y="612322"/>
            <a:ext cx="9388928" cy="5633356"/>
          </a:xfrm>
          <a:prstGeom prst="rect">
            <a:avLst/>
          </a:prstGeom>
        </p:spPr>
      </p:pic>
    </p:spTree>
    <p:extLst>
      <p:ext uri="{BB962C8B-B14F-4D97-AF65-F5344CB8AC3E}">
        <p14:creationId xmlns:p14="http://schemas.microsoft.com/office/powerpoint/2010/main" val="330615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biplane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940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biplane</a:t>
            </a:r>
            <a:br>
              <a:rPr lang="en-GB" dirty="0">
                <a:latin typeface="Twinkl Cursive Looped" panose="02000000000000000000" pitchFamily="2" charset="0"/>
              </a:rPr>
            </a:br>
            <a:r>
              <a:rPr lang="en-GB" dirty="0">
                <a:latin typeface="Twinkl Cursive Looped" panose="02000000000000000000" pitchFamily="2" charset="0"/>
              </a:rPr>
              <a:t>bi + plane = biplane </a:t>
            </a:r>
            <a:endParaRPr lang="en-GB" i="1" dirty="0">
              <a:latin typeface="Twinkl Cursive Looped" panose="02000000000000000000" pitchFamily="2" charset="0"/>
            </a:endParaRPr>
          </a:p>
        </p:txBody>
      </p:sp>
      <p:pic>
        <p:nvPicPr>
          <p:cNvPr id="6146" name="Picture 2" descr="Free Biplane Silhouette, Download Free Biplane Silhouette png images, Free  ClipArts on Clipart Library">
            <a:extLst>
              <a:ext uri="{FF2B5EF4-FFF2-40B4-BE49-F238E27FC236}">
                <a16:creationId xmlns:a16="http://schemas.microsoft.com/office/drawing/2014/main" id="{E80FEE61-430A-8C40-75F0-5DAE66F2F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78" y="500743"/>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1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84273"/>
            <a:ext cx="10515600" cy="1481650"/>
          </a:xfrm>
        </p:spPr>
        <p:txBody>
          <a:bodyPr>
            <a:normAutofit fontScale="90000"/>
          </a:bodyPr>
          <a:lstStyle/>
          <a:p>
            <a:pPr algn="ctr"/>
            <a:r>
              <a:rPr lang="en-GB" dirty="0">
                <a:latin typeface="Twinkl Cursive Looped" panose="02000000000000000000" pitchFamily="2" charset="0"/>
              </a:rPr>
              <a:t>biplane</a:t>
            </a:r>
            <a:br>
              <a:rPr lang="en-GB" dirty="0">
                <a:latin typeface="Twinkl Cursive Looped" panose="02000000000000000000" pitchFamily="2" charset="0"/>
              </a:rPr>
            </a:br>
            <a:r>
              <a:rPr lang="en-GB" dirty="0">
                <a:latin typeface="Twinkl Cursive Looped" panose="02000000000000000000" pitchFamily="2" charset="0"/>
              </a:rPr>
              <a:t>bi + plane = biplane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aircraft with two pairs of wings</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7170" name="Picture 2" descr="Free Biplane Silhouette, Download Free Biplane Silhouette png images, Free  ClipArts on Clipart Library">
            <a:extLst>
              <a:ext uri="{FF2B5EF4-FFF2-40B4-BE49-F238E27FC236}">
                <a16:creationId xmlns:a16="http://schemas.microsoft.com/office/drawing/2014/main" id="{F6BEBF5C-A408-F88A-BF06-B8ACC8A01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66698"/>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1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bisects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5969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bisects</a:t>
            </a:r>
            <a:br>
              <a:rPr lang="en-GB" dirty="0">
                <a:latin typeface="Twinkl Cursive Looped" panose="02000000000000000000" pitchFamily="2" charset="0"/>
              </a:rPr>
            </a:br>
            <a:r>
              <a:rPr lang="en-GB" dirty="0">
                <a:latin typeface="Twinkl Cursive Looped" panose="02000000000000000000" pitchFamily="2" charset="0"/>
              </a:rPr>
              <a:t>bi + sects = bisects </a:t>
            </a:r>
            <a:endParaRPr lang="en-GB" i="1" dirty="0">
              <a:latin typeface="Twinkl Cursive Looped" panose="02000000000000000000" pitchFamily="2" charset="0"/>
            </a:endParaRPr>
          </a:p>
        </p:txBody>
      </p:sp>
      <p:pic>
        <p:nvPicPr>
          <p:cNvPr id="8194" name="Picture 2" descr="Math Clip Art--Angle Illustrations--Angle Bisector--Labeled | Media4Math">
            <a:extLst>
              <a:ext uri="{FF2B5EF4-FFF2-40B4-BE49-F238E27FC236}">
                <a16:creationId xmlns:a16="http://schemas.microsoft.com/office/drawing/2014/main" id="{486548C0-DC45-1F14-A3B3-358C8D6EF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6" y="49666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61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06235" y="4321796"/>
            <a:ext cx="10515600" cy="1481650"/>
          </a:xfrm>
        </p:spPr>
        <p:txBody>
          <a:bodyPr>
            <a:normAutofit fontScale="90000"/>
          </a:bodyPr>
          <a:lstStyle/>
          <a:p>
            <a:pPr algn="ctr"/>
            <a:r>
              <a:rPr lang="en-GB" dirty="0">
                <a:latin typeface="Twinkl Cursive Looped" panose="02000000000000000000" pitchFamily="2" charset="0"/>
              </a:rPr>
              <a:t>bisects</a:t>
            </a:r>
            <a:br>
              <a:rPr lang="en-GB" dirty="0">
                <a:latin typeface="Twinkl Cursive Looped" panose="02000000000000000000" pitchFamily="2" charset="0"/>
              </a:rPr>
            </a:br>
            <a:r>
              <a:rPr lang="en-GB" dirty="0">
                <a:latin typeface="Twinkl Cursive Looped" panose="02000000000000000000" pitchFamily="2" charset="0"/>
              </a:rPr>
              <a:t>bi + sects = bisects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divide into two </a:t>
            </a:r>
            <a:endParaRPr lang="en-GB" i="1" dirty="0">
              <a:latin typeface="Twinkl Cursive Looped" panose="02000000000000000000" pitchFamily="2" charset="0"/>
            </a:endParaRPr>
          </a:p>
        </p:txBody>
      </p:sp>
      <p:pic>
        <p:nvPicPr>
          <p:cNvPr id="9218" name="Picture 2" descr="Math Clip Art--Angle Illustrations--Angle Bisector--Labeled | Media4Math">
            <a:extLst>
              <a:ext uri="{FF2B5EF4-FFF2-40B4-BE49-F238E27FC236}">
                <a16:creationId xmlns:a16="http://schemas.microsoft.com/office/drawing/2014/main" id="{62ABB715-67BD-B841-6175-B6BAE0B2E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99" y="38236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554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2552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Most people can ride a bicycle.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73244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biplane took off from the airport.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_______ took off from the airport.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13494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biplane took off from the airport.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60359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bisects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84096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_______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4040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line bisects the graph.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5989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heart</a:t>
            </a:r>
            <a:br>
              <a:rPr lang="en-GB" dirty="0">
                <a:latin typeface="Twinkl Cursive Looped" panose="02000000000000000000" pitchFamily="2" charset="0"/>
              </a:rPr>
            </a:b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pic>
        <p:nvPicPr>
          <p:cNvPr id="10242" name="Picture 2" descr="12,735 Heart Muscle Stock Vector Illustration and Royalty Free Heart Muscle  Clipart">
            <a:extLst>
              <a:ext uri="{FF2B5EF4-FFF2-40B4-BE49-F238E27FC236}">
                <a16:creationId xmlns:a16="http://schemas.microsoft.com/office/drawing/2014/main" id="{F176FFD9-A616-7B59-99E1-00583D8E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30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61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39327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______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9753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heart is a muscle.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13602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breath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breath</a:t>
            </a:r>
            <a:br>
              <a:rPr lang="en-GB" dirty="0">
                <a:latin typeface="Twinkl Cursive Looped" panose="02000000000000000000" pitchFamily="2" charset="0"/>
              </a:rPr>
            </a:br>
            <a:r>
              <a:rPr lang="en-GB" dirty="0">
                <a:latin typeface="Twinkl Cursive Looped" panose="02000000000000000000" pitchFamily="2" charset="0"/>
              </a:rPr>
              <a:t>Your breath is warm on a window.</a:t>
            </a:r>
            <a:endParaRPr lang="en-GB" i="1" dirty="0"/>
          </a:p>
        </p:txBody>
      </p:sp>
      <p:pic>
        <p:nvPicPr>
          <p:cNvPr id="11266" name="Picture 2" descr="Breathe Stock Illustration - Download Image Now - iStock">
            <a:extLst>
              <a:ext uri="{FF2B5EF4-FFF2-40B4-BE49-F238E27FC236}">
                <a16:creationId xmlns:a16="http://schemas.microsoft.com/office/drawing/2014/main" id="{E39640D6-1AEC-3B81-3372-8B0D2958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81" y="3816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95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168281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______ is warm on a window. </a:t>
            </a:r>
            <a:br>
              <a:rPr lang="en-GB" dirty="0"/>
            </a:br>
            <a:endParaRPr lang="en-GB" i="1" dirty="0"/>
          </a:p>
        </p:txBody>
      </p:sp>
    </p:spTree>
    <p:extLst>
      <p:ext uri="{BB962C8B-B14F-4D97-AF65-F5344CB8AC3E}">
        <p14:creationId xmlns:p14="http://schemas.microsoft.com/office/powerpoint/2010/main" val="4182738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Your breath is warm on a window. </a:t>
            </a:r>
            <a:br>
              <a:rPr lang="en-GB" dirty="0"/>
            </a:br>
            <a:endParaRPr lang="en-GB" i="1" dirty="0"/>
          </a:p>
        </p:txBody>
      </p:sp>
    </p:spTree>
    <p:extLst>
      <p:ext uri="{BB962C8B-B14F-4D97-AF65-F5344CB8AC3E}">
        <p14:creationId xmlns:p14="http://schemas.microsoft.com/office/powerpoint/2010/main" val="2716593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a:t>
            </a:r>
          </a:p>
        </p:txBody>
      </p:sp>
    </p:spTree>
    <p:extLst>
      <p:ext uri="{BB962C8B-B14F-4D97-AF65-F5344CB8AC3E}">
        <p14:creationId xmlns:p14="http://schemas.microsoft.com/office/powerpoint/2010/main" val="2433500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1502229"/>
            <a:ext cx="12061371"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Today, we know that everywhere, the climate is changing.  The problem is we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don’t</a:t>
            </a:r>
            <a:r>
              <a:rPr lang="en-GB" sz="4000" dirty="0">
                <a:solidFill>
                  <a:srgbClr val="000000"/>
                </a:solidFill>
                <a:effectLst/>
                <a:latin typeface="Twinkl Cursive Looped" panose="02000000000000000000" pitchFamily="2" charset="0"/>
                <a:ea typeface="Times New Roman" panose="02020603050405020304" pitchFamily="18" charset="0"/>
              </a:rPr>
              <a:t> know by exactly how much, when, what or where.  Scientists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arrive</a:t>
            </a:r>
            <a:r>
              <a:rPr lang="en-GB" sz="4000" dirty="0">
                <a:solidFill>
                  <a:srgbClr val="000000"/>
                </a:solidFill>
                <a:effectLst/>
                <a:latin typeface="Twinkl Cursive Looped" panose="02000000000000000000" pitchFamily="2" charset="0"/>
                <a:ea typeface="Times New Roman" panose="02020603050405020304" pitchFamily="18" charset="0"/>
              </a:rPr>
              <a:t> at a joint agreement of the why though.  Burning fuel, like oil or coal or wood, makes a gas called carbon dioxide that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circles</a:t>
            </a:r>
            <a:r>
              <a:rPr lang="en-GB" sz="4000" dirty="0">
                <a:solidFill>
                  <a:srgbClr val="000000"/>
                </a:solidFill>
                <a:effectLst/>
                <a:latin typeface="Twinkl Cursive Looped" panose="02000000000000000000" pitchFamily="2" charset="0"/>
                <a:ea typeface="Times New Roman" panose="02020603050405020304" pitchFamily="18" charset="0"/>
              </a:rPr>
              <a:t> the earth and gets trapped.  This gas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can’t</a:t>
            </a:r>
            <a:r>
              <a:rPr lang="en-GB" sz="4000" dirty="0">
                <a:solidFill>
                  <a:srgbClr val="000000"/>
                </a:solidFill>
                <a:effectLst/>
                <a:latin typeface="Twinkl Cursive Looped" panose="02000000000000000000" pitchFamily="2" charset="0"/>
                <a:ea typeface="Times New Roman" panose="02020603050405020304" pitchFamily="18" charset="0"/>
              </a:rPr>
              <a:t> escape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it’s</a:t>
            </a:r>
            <a:r>
              <a:rPr lang="en-GB" sz="4000" dirty="0">
                <a:solidFill>
                  <a:srgbClr val="000000"/>
                </a:solidFill>
                <a:effectLst/>
                <a:latin typeface="Twinkl Cursive Looped" panose="02000000000000000000" pitchFamily="2" charset="0"/>
                <a:ea typeface="Times New Roman" panose="02020603050405020304" pitchFamily="18" charset="0"/>
              </a:rPr>
              <a:t> getting hotter.  It is called the greenhouse effect.  There are ways to reduce burning fuels, such as riding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bicycle</a:t>
            </a:r>
            <a:r>
              <a:rPr lang="en-GB" sz="4000" dirty="0">
                <a:solidFill>
                  <a:srgbClr val="000000"/>
                </a:solidFill>
                <a:effectLst/>
                <a:latin typeface="Twinkl Cursive Looped" panose="02000000000000000000" pitchFamily="2" charset="0"/>
                <a:ea typeface="Times New Roman" panose="02020603050405020304" pitchFamily="18" charset="0"/>
              </a:rPr>
              <a:t> rather than driving a car.  This is a way to help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rebuild</a:t>
            </a:r>
            <a:r>
              <a:rPr lang="en-GB" sz="4000" dirty="0">
                <a:solidFill>
                  <a:srgbClr val="000000"/>
                </a:solidFill>
                <a:effectLst/>
                <a:latin typeface="Twinkl Cursive Looped" panose="02000000000000000000" pitchFamily="2" charset="0"/>
                <a:ea typeface="Times New Roman" panose="02020603050405020304" pitchFamily="18" charset="0"/>
              </a:rPr>
              <a:t> the balance of gases. </a:t>
            </a:r>
          </a:p>
        </p:txBody>
      </p:sp>
    </p:spTree>
    <p:extLst>
      <p:ext uri="{BB962C8B-B14F-4D97-AF65-F5344CB8AC3E}">
        <p14:creationId xmlns:p14="http://schemas.microsoft.com/office/powerpoint/2010/main" val="1599835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problem is we don’t know by exactly how much, when, what or where.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24C68560-A1E5-B619-4264-36D264188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4" t="9855" r="6898" b="5515"/>
          <a:stretch/>
        </p:blipFill>
        <p:spPr bwMode="auto">
          <a:xfrm>
            <a:off x="261257" y="114300"/>
            <a:ext cx="1200032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0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1185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260534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arrive</a:t>
            </a:r>
          </a:p>
        </p:txBody>
      </p:sp>
    </p:spTree>
    <p:extLst>
      <p:ext uri="{BB962C8B-B14F-4D97-AF65-F5344CB8AC3E}">
        <p14:creationId xmlns:p14="http://schemas.microsoft.com/office/powerpoint/2010/main" val="903645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spTree>
    <p:extLst>
      <p:ext uri="{BB962C8B-B14F-4D97-AF65-F5344CB8AC3E}">
        <p14:creationId xmlns:p14="http://schemas.microsoft.com/office/powerpoint/2010/main" val="1398173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pic>
        <p:nvPicPr>
          <p:cNvPr id="2050" name="Picture 2" descr="Students Arrive Stock Illustrations – 6 Students Arrive Stock  Illustrations, Vectors &amp; Clipart - Dreamstime">
            <a:extLst>
              <a:ext uri="{FF2B5EF4-FFF2-40B4-BE49-F238E27FC236}">
                <a16:creationId xmlns:a16="http://schemas.microsoft.com/office/drawing/2014/main" id="{E5C95245-66D5-F56A-B52B-BDEB39F3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03440"/>
            <a:ext cx="2767693" cy="25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92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894763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circle</a:t>
            </a:r>
          </a:p>
        </p:txBody>
      </p:sp>
    </p:spTree>
    <p:extLst>
      <p:ext uri="{BB962C8B-B14F-4D97-AF65-F5344CB8AC3E}">
        <p14:creationId xmlns:p14="http://schemas.microsoft.com/office/powerpoint/2010/main" val="86855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spTree>
    <p:extLst>
      <p:ext uri="{BB962C8B-B14F-4D97-AF65-F5344CB8AC3E}">
        <p14:creationId xmlns:p14="http://schemas.microsoft.com/office/powerpoint/2010/main" val="2647115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circle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round 2d shape</a:t>
            </a:r>
          </a:p>
        </p:txBody>
      </p:sp>
      <p:pic>
        <p:nvPicPr>
          <p:cNvPr id="3074" name="Picture 2" descr="Dark Blue Circle Clipart, Round, Circle Clipart, Shape PNG Transparent  Clipart Image and PSD File for Free Download">
            <a:extLst>
              <a:ext uri="{FF2B5EF4-FFF2-40B4-BE49-F238E27FC236}">
                <a16:creationId xmlns:a16="http://schemas.microsoft.com/office/drawing/2014/main" id="{E2778C88-BE55-A1DB-772B-007D9733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67" y="4633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68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Contractions</a:t>
            </a:r>
          </a:p>
        </p:txBody>
      </p:sp>
    </p:spTree>
    <p:extLst>
      <p:ext uri="{BB962C8B-B14F-4D97-AF65-F5344CB8AC3E}">
        <p14:creationId xmlns:p14="http://schemas.microsoft.com/office/powerpoint/2010/main" val="407301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arrive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reach a place at the end of a journey</a:t>
            </a:r>
          </a:p>
        </p:txBody>
      </p:sp>
      <p:pic>
        <p:nvPicPr>
          <p:cNvPr id="2050" name="Picture 2" descr="Students Arrive Stock Illustrations – 6 Students Arrive Stock  Illustrations, Vectors &amp; Clipart - Dreamstime">
            <a:extLst>
              <a:ext uri="{FF2B5EF4-FFF2-40B4-BE49-F238E27FC236}">
                <a16:creationId xmlns:a16="http://schemas.microsoft.com/office/drawing/2014/main" id="{E5C95245-66D5-F56A-B52B-BDEB39F3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303440"/>
            <a:ext cx="2767693" cy="25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624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apostrophe (‘) to show missing letters</a:t>
            </a:r>
          </a:p>
        </p:txBody>
      </p:sp>
    </p:spTree>
    <p:extLst>
      <p:ext uri="{BB962C8B-B14F-4D97-AF65-F5344CB8AC3E}">
        <p14:creationId xmlns:p14="http://schemas.microsoft.com/office/powerpoint/2010/main" val="845540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hasn’t</a:t>
            </a:r>
          </a:p>
        </p:txBody>
      </p:sp>
    </p:spTree>
    <p:extLst>
      <p:ext uri="{BB962C8B-B14F-4D97-AF65-F5344CB8AC3E}">
        <p14:creationId xmlns:p14="http://schemas.microsoft.com/office/powerpoint/2010/main" val="47257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hasn’t </a:t>
            </a:r>
          </a:p>
        </p:txBody>
      </p:sp>
      <p:sp>
        <p:nvSpPr>
          <p:cNvPr id="3" name="Rectangle 2">
            <a:extLst>
              <a:ext uri="{FF2B5EF4-FFF2-40B4-BE49-F238E27FC236}">
                <a16:creationId xmlns:a16="http://schemas.microsoft.com/office/drawing/2014/main" id="{13BB5EC0-7A96-4D29-A835-6FAE896C31A4}"/>
              </a:ext>
            </a:extLst>
          </p:cNvPr>
          <p:cNvSpPr/>
          <p:nvPr/>
        </p:nvSpPr>
        <p:spPr>
          <a:xfrm>
            <a:off x="6858000" y="3530117"/>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52532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couldn’t </a:t>
            </a:r>
          </a:p>
        </p:txBody>
      </p:sp>
    </p:spTree>
    <p:extLst>
      <p:ext uri="{BB962C8B-B14F-4D97-AF65-F5344CB8AC3E}">
        <p14:creationId xmlns:p14="http://schemas.microsoft.com/office/powerpoint/2010/main" val="1191745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couldn’t </a:t>
            </a:r>
          </a:p>
        </p:txBody>
      </p:sp>
      <p:sp>
        <p:nvSpPr>
          <p:cNvPr id="3" name="Rectangle 2">
            <a:extLst>
              <a:ext uri="{FF2B5EF4-FFF2-40B4-BE49-F238E27FC236}">
                <a16:creationId xmlns:a16="http://schemas.microsoft.com/office/drawing/2014/main" id="{957C9022-FB4F-B975-CC6C-236F18E10A0F}"/>
              </a:ext>
            </a:extLst>
          </p:cNvPr>
          <p:cNvSpPr/>
          <p:nvPr/>
        </p:nvSpPr>
        <p:spPr>
          <a:xfrm>
            <a:off x="6923314" y="3649179"/>
            <a:ext cx="408215" cy="3449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820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9944673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bi-</a:t>
            </a:r>
          </a:p>
        </p:txBody>
      </p:sp>
    </p:spTree>
    <p:extLst>
      <p:ext uri="{BB962C8B-B14F-4D97-AF65-F5344CB8AC3E}">
        <p14:creationId xmlns:p14="http://schemas.microsoft.com/office/powerpoint/2010/main" val="2548120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bi-</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0684541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2803239"/>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meaning two or twice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91652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01211"/>
            <a:ext cx="10515600" cy="1481650"/>
          </a:xfrm>
        </p:spPr>
        <p:txBody>
          <a:bodyPr>
            <a:normAutofit fontScale="90000"/>
          </a:bodyPr>
          <a:lstStyle/>
          <a:p>
            <a:pPr algn="ctr"/>
            <a:r>
              <a:rPr lang="en-GB" dirty="0">
                <a:latin typeface="Twinkl Cursive Looped" panose="02000000000000000000" pitchFamily="2" charset="0"/>
              </a:rPr>
              <a:t>bi-</a:t>
            </a:r>
            <a:br>
              <a:rPr lang="en-GB" dirty="0">
                <a:latin typeface="Twinkl Cursive Looped" panose="02000000000000000000" pitchFamily="2" charset="0"/>
              </a:rPr>
            </a:br>
            <a:r>
              <a:rPr lang="en-GB" dirty="0">
                <a:latin typeface="Twinkl Cursive Looped" panose="02000000000000000000" pitchFamily="2" charset="0"/>
              </a:rPr>
              <a:t>this prefix can just be added to the root word</a:t>
            </a:r>
          </a:p>
        </p:txBody>
      </p:sp>
    </p:spTree>
    <p:extLst>
      <p:ext uri="{BB962C8B-B14F-4D97-AF65-F5344CB8AC3E}">
        <p14:creationId xmlns:p14="http://schemas.microsoft.com/office/powerpoint/2010/main" val="241686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bilingual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917716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bilingual</a:t>
            </a:r>
          </a:p>
        </p:txBody>
      </p:sp>
      <p:sp>
        <p:nvSpPr>
          <p:cNvPr id="3" name="Rectangle 2">
            <a:extLst>
              <a:ext uri="{FF2B5EF4-FFF2-40B4-BE49-F238E27FC236}">
                <a16:creationId xmlns:a16="http://schemas.microsoft.com/office/drawing/2014/main" id="{CADDE2D9-BBEE-4B60-9EA8-8BE166E5866C}"/>
              </a:ext>
            </a:extLst>
          </p:cNvPr>
          <p:cNvSpPr/>
          <p:nvPr/>
        </p:nvSpPr>
        <p:spPr>
          <a:xfrm>
            <a:off x="4523013" y="3698304"/>
            <a:ext cx="7674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8123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biannual</a:t>
            </a:r>
          </a:p>
        </p:txBody>
      </p:sp>
    </p:spTree>
    <p:extLst>
      <p:ext uri="{BB962C8B-B14F-4D97-AF65-F5344CB8AC3E}">
        <p14:creationId xmlns:p14="http://schemas.microsoft.com/office/powerpoint/2010/main" val="301854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biannual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74029" y="3608616"/>
            <a:ext cx="767442"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05138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5899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biangular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376057" y="3608615"/>
            <a:ext cx="7674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9439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bilingual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8610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bilingual</a:t>
            </a:r>
            <a:br>
              <a:rPr lang="en-GB" dirty="0">
                <a:latin typeface="Twinkl Cursive Looped" panose="02000000000000000000" pitchFamily="2" charset="0"/>
              </a:rPr>
            </a:br>
            <a:r>
              <a:rPr lang="en-GB" dirty="0">
                <a:latin typeface="Twinkl Cursive Looped" panose="02000000000000000000" pitchFamily="2" charset="0"/>
              </a:rPr>
              <a:t>bi + lingual = bilingual</a:t>
            </a:r>
            <a:endParaRPr lang="en-GB" i="1" dirty="0">
              <a:latin typeface="Twinkl Cursive Looped" panose="02000000000000000000" pitchFamily="2" charset="0"/>
            </a:endParaRPr>
          </a:p>
        </p:txBody>
      </p:sp>
      <p:pic>
        <p:nvPicPr>
          <p:cNvPr id="19458" name="Picture 2" descr="Bilingual Child Stock Illustrations – 49 Bilingual Child Stock  Illustrations, Vectors &amp; Clipart - Dreamstime">
            <a:extLst>
              <a:ext uri="{FF2B5EF4-FFF2-40B4-BE49-F238E27FC236}">
                <a16:creationId xmlns:a16="http://schemas.microsoft.com/office/drawing/2014/main" id="{5F9E371A-9EC4-EB32-A16C-4ED43109D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9" y="532039"/>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54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bilingual</a:t>
            </a:r>
            <a:br>
              <a:rPr lang="en-GB" dirty="0">
                <a:latin typeface="Twinkl Cursive Looped" panose="02000000000000000000" pitchFamily="2" charset="0"/>
              </a:rPr>
            </a:br>
            <a:r>
              <a:rPr lang="en-GB" dirty="0">
                <a:latin typeface="Twinkl Cursive Looped" panose="02000000000000000000" pitchFamily="2" charset="0"/>
              </a:rPr>
              <a:t>bi + lingual = bilingual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person speaking more than one language</a:t>
            </a:r>
            <a:endParaRPr lang="en-GB" i="1" dirty="0">
              <a:latin typeface="Twinkl Cursive Looped" panose="02000000000000000000" pitchFamily="2" charset="0"/>
            </a:endParaRPr>
          </a:p>
        </p:txBody>
      </p:sp>
      <p:pic>
        <p:nvPicPr>
          <p:cNvPr id="18434" name="Picture 2" descr="Bilingual Child Stock Illustrations – 49 Bilingual Child Stock  Illustrations, Vectors &amp; Clipart - Dreamstime">
            <a:extLst>
              <a:ext uri="{FF2B5EF4-FFF2-40B4-BE49-F238E27FC236}">
                <a16:creationId xmlns:a16="http://schemas.microsoft.com/office/drawing/2014/main" id="{5C3E5AE3-DCEA-ABDB-E502-839DE7CAC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236"/>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220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F5BB5-D9DC-FEF0-85AE-2DA6D7799F1F}"/>
              </a:ext>
            </a:extLst>
          </p:cNvPr>
          <p:cNvPicPr>
            <a:picLocks noChangeAspect="1"/>
          </p:cNvPicPr>
          <p:nvPr/>
        </p:nvPicPr>
        <p:blipFill rotWithShape="1">
          <a:blip r:embed="rId2"/>
          <a:srcRect l="12454" t="34992" r="47501" b="26655"/>
          <a:stretch/>
        </p:blipFill>
        <p:spPr>
          <a:xfrm>
            <a:off x="669471" y="424543"/>
            <a:ext cx="11070772" cy="5961184"/>
          </a:xfrm>
          <a:prstGeom prst="rect">
            <a:avLst/>
          </a:prstGeom>
        </p:spPr>
      </p:pic>
    </p:spTree>
    <p:extLst>
      <p:ext uri="{BB962C8B-B14F-4D97-AF65-F5344CB8AC3E}">
        <p14:creationId xmlns:p14="http://schemas.microsoft.com/office/powerpoint/2010/main" val="3655398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8235</TotalTime>
  <Words>4124</Words>
  <Application>Microsoft Office PowerPoint</Application>
  <PresentationFormat>Widescreen</PresentationFormat>
  <Paragraphs>478</Paragraphs>
  <Slides>310</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310</vt:i4>
      </vt:variant>
    </vt:vector>
  </HeadingPairs>
  <TitlesOfParts>
    <vt:vector size="316"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arrive</vt:lpstr>
      <vt:lpstr>arrive   Definition – reach a place at the end of a journey</vt:lpstr>
      <vt:lpstr>arrive   Definition – reach a place at the end of a journey</vt:lpstr>
      <vt:lpstr>Do you remember this challenge word?</vt:lpstr>
      <vt:lpstr>circle</vt:lpstr>
      <vt:lpstr>circle  Definition – a round 2d shape</vt:lpstr>
      <vt:lpstr>circle  Definition – a round 2d shape</vt:lpstr>
      <vt:lpstr>Contractions</vt:lpstr>
      <vt:lpstr>apostrophe (‘) to show missing letters</vt:lpstr>
      <vt:lpstr>can’t</vt:lpstr>
      <vt:lpstr>can’t </vt:lpstr>
      <vt:lpstr>didn’t </vt:lpstr>
      <vt:lpstr>didn’t </vt:lpstr>
      <vt:lpstr>Let’s Teach and Practise</vt:lpstr>
      <vt:lpstr>The prefix  bi-</vt:lpstr>
      <vt:lpstr>bi-</vt:lpstr>
      <vt:lpstr>bi- meaning two or twice</vt:lpstr>
      <vt:lpstr>bi- this prefix can just be added to the root word</vt:lpstr>
      <vt:lpstr>bicycle</vt:lpstr>
      <vt:lpstr>bicycle</vt:lpstr>
      <vt:lpstr>biplane</vt:lpstr>
      <vt:lpstr>biplane n</vt:lpstr>
      <vt:lpstr>bisects</vt:lpstr>
      <vt:lpstr>bisects</vt:lpstr>
      <vt:lpstr>bicycle</vt:lpstr>
      <vt:lpstr>bicycle bi + cycle = bicycle</vt:lpstr>
      <vt:lpstr>bicycle bi + cycle = bicycle  (noun) Definition – a vehicle with two wheels</vt:lpstr>
      <vt:lpstr>PowerPoint Presentation</vt:lpstr>
      <vt:lpstr>biplane</vt:lpstr>
      <vt:lpstr>biplane bi + plane = biplane </vt:lpstr>
      <vt:lpstr>biplane bi + plane = biplane   (noun) Definition – aircraft with two pairs of wings  </vt:lpstr>
      <vt:lpstr>bisects</vt:lpstr>
      <vt:lpstr>bisects bi + sects = bisects </vt:lpstr>
      <vt:lpstr>bisects bi + sects = bisects   (verb) Definition – divide into two </vt:lpstr>
      <vt:lpstr> Most people can ride a bicycle.</vt:lpstr>
      <vt:lpstr> Most people can ride a _______.</vt:lpstr>
      <vt:lpstr> Most people can ride a bicycle.</vt:lpstr>
      <vt:lpstr>The biplane took off from the airport.</vt:lpstr>
      <vt:lpstr>The _______ took off from the airport.</vt:lpstr>
      <vt:lpstr>The biplane took off from the airport.</vt:lpstr>
      <vt:lpstr>The line bisects the graph.</vt:lpstr>
      <vt:lpstr>The line _______ the graph.</vt:lpstr>
      <vt:lpstr>The line bisects the graph.</vt:lpstr>
      <vt:lpstr>New CHALLENGE words.</vt:lpstr>
      <vt:lpstr>heart</vt:lpstr>
      <vt:lpstr>heart The heart is a muscle. </vt:lpstr>
      <vt:lpstr>heart The heart is a muscle. </vt:lpstr>
      <vt:lpstr>The heart is a muscle. </vt:lpstr>
      <vt:lpstr>The ______ is a muscle. </vt:lpstr>
      <vt:lpstr>The heart is a muscle. </vt:lpstr>
      <vt:lpstr>breath</vt:lpstr>
      <vt:lpstr>breath Your breath is warm on a window.</vt:lpstr>
      <vt:lpstr>breath Your breath is warm on a window.</vt:lpstr>
      <vt:lpstr> Your breath is warm on a window.  </vt:lpstr>
      <vt:lpstr> Your ______ is warm on a window.  </vt:lpstr>
      <vt:lpstr> Your breath is warm on a window.  </vt:lpstr>
      <vt:lpstr>Let’s Practise and Apply.</vt:lpstr>
      <vt:lpstr>Can you spot the spelling rule words and the challenge words?</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Write this sentence as I dictate it to you.</vt:lpstr>
      <vt:lpstr>The problem is we don’t know by exactly how much, when, what or where.</vt:lpstr>
      <vt:lpstr>PowerPoint Presentation</vt:lpstr>
      <vt:lpstr>PowerPoint Presentation</vt:lpstr>
      <vt:lpstr>Let’s Revisit and Review…</vt:lpstr>
      <vt:lpstr>Do you remember this challenge word?</vt:lpstr>
      <vt:lpstr>arrive</vt:lpstr>
      <vt:lpstr>arrive   Definition – reach a place at the end of a journey</vt:lpstr>
      <vt:lpstr>arrive   Definition – reach a place at the end of a journey</vt:lpstr>
      <vt:lpstr>Do you remember this challenge word?</vt:lpstr>
      <vt:lpstr>circle</vt:lpstr>
      <vt:lpstr>circle  Definition – a round 2d shape</vt:lpstr>
      <vt:lpstr>circle  Definition – a round 2d shape</vt:lpstr>
      <vt:lpstr>Contractions</vt:lpstr>
      <vt:lpstr>apostrophe (‘) to show missing letters</vt:lpstr>
      <vt:lpstr>hasn’t</vt:lpstr>
      <vt:lpstr>hasn’t </vt:lpstr>
      <vt:lpstr>couldn’t </vt:lpstr>
      <vt:lpstr>couldn’t </vt:lpstr>
      <vt:lpstr>Let’s Teach and Practise</vt:lpstr>
      <vt:lpstr>The prefix  bi-</vt:lpstr>
      <vt:lpstr>bi-</vt:lpstr>
      <vt:lpstr>bi- meaning two or twice</vt:lpstr>
      <vt:lpstr>bi- this prefix can just be added to the root word</vt:lpstr>
      <vt:lpstr>bilingual </vt:lpstr>
      <vt:lpstr>bilingual</vt:lpstr>
      <vt:lpstr>biannual</vt:lpstr>
      <vt:lpstr>biannual</vt:lpstr>
      <vt:lpstr>biangular</vt:lpstr>
      <vt:lpstr>biangular</vt:lpstr>
      <vt:lpstr>bilingual</vt:lpstr>
      <vt:lpstr>bilingual bi + lingual = bilingual</vt:lpstr>
      <vt:lpstr>bilingual bi + lingual = bilingual  (noun) Definition – a person speaking more than one language</vt:lpstr>
      <vt:lpstr>PowerPoint Presentation</vt:lpstr>
      <vt:lpstr>biannual</vt:lpstr>
      <vt:lpstr>biannual bi + annual = biannual </vt:lpstr>
      <vt:lpstr>biannual bi + annual = biannual   (adjective) Definition – happening twice a year  </vt:lpstr>
      <vt:lpstr>biangular</vt:lpstr>
      <vt:lpstr>biangular bi + angular = biangular </vt:lpstr>
      <vt:lpstr>biangular bi + angular = biangular   (adjective) Definition – having two angles</vt:lpstr>
      <vt:lpstr> Samuel is bilingual.</vt:lpstr>
      <vt:lpstr> Samuel is _________.</vt:lpstr>
      <vt:lpstr> Samuel is bilingual.</vt:lpstr>
      <vt:lpstr>The event is held on a biannual basis.</vt:lpstr>
      <vt:lpstr>The event is held on a ________ basis.</vt:lpstr>
      <vt:lpstr>The event is held on a biannual basis.</vt:lpstr>
      <vt:lpstr>A triangle is biangular.</vt:lpstr>
      <vt:lpstr>A triangle is _________.</vt:lpstr>
      <vt:lpstr>A triangle is biangular.</vt:lpstr>
      <vt:lpstr>New CHALLENGE words.</vt:lpstr>
      <vt:lpstr>heart</vt:lpstr>
      <vt:lpstr>heart The heart is a muscle. </vt:lpstr>
      <vt:lpstr>heart The heart is a muscle. </vt:lpstr>
      <vt:lpstr>The heart is a muscle. </vt:lpstr>
      <vt:lpstr>The ______ is a muscle. </vt:lpstr>
      <vt:lpstr>The heart is a muscle. </vt:lpstr>
      <vt:lpstr>breath</vt:lpstr>
      <vt:lpstr>breath Your breath is warm on a window.</vt:lpstr>
      <vt:lpstr>breath Your breath is warm on a window.</vt:lpstr>
      <vt:lpstr> Your breath is warm on a window.  </vt:lpstr>
      <vt:lpstr> Your ______ is warm on a window.  </vt:lpstr>
      <vt:lpstr> Your breath is warm on a window.  </vt:lpstr>
      <vt:lpstr>Let’s Practise and Apply.</vt:lpstr>
      <vt:lpstr>Can you spot the spelling rule words and the challenge words?</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Write this sentence as I dictate it to you.</vt:lpstr>
      <vt:lpstr>Burning fuel, like oil or coal or wood, makes a gas called carbon dioxide that circles the earth and gets trapped.</vt:lpstr>
      <vt:lpstr>PowerPoint Presentation</vt:lpstr>
      <vt:lpstr>PowerPoint Presentation</vt:lpstr>
      <vt:lpstr>Let’s Revisit and Review…</vt:lpstr>
      <vt:lpstr>Do you remember this challenge word?</vt:lpstr>
      <vt:lpstr>arrive</vt:lpstr>
      <vt:lpstr>arrive   Definition – reach a place at the end of a journey</vt:lpstr>
      <vt:lpstr>arrive   Definition – reach a place at the end of a journey</vt:lpstr>
      <vt:lpstr>Do you remember this challenge word?</vt:lpstr>
      <vt:lpstr>circle</vt:lpstr>
      <vt:lpstr>circle  Definition – a round 2d shape</vt:lpstr>
      <vt:lpstr>circle  Definition – a round 2d shape</vt:lpstr>
      <vt:lpstr>Contractions</vt:lpstr>
      <vt:lpstr>apostrophe (‘) to show missing letters</vt:lpstr>
      <vt:lpstr>It’s</vt:lpstr>
      <vt:lpstr>It’s</vt:lpstr>
      <vt:lpstr>wouldn’t </vt:lpstr>
      <vt:lpstr>wouldn’t </vt:lpstr>
      <vt:lpstr>Let’s Teach and Practise</vt:lpstr>
      <vt:lpstr>The prefix  re-</vt:lpstr>
      <vt:lpstr>re-</vt:lpstr>
      <vt:lpstr>re- meaning again or back</vt:lpstr>
      <vt:lpstr>re- this prefix can just be added to the root word</vt:lpstr>
      <vt:lpstr>reappear</vt:lpstr>
      <vt:lpstr>reappear</vt:lpstr>
      <vt:lpstr>redecorate</vt:lpstr>
      <vt:lpstr>redecorate n</vt:lpstr>
      <vt:lpstr>reapply</vt:lpstr>
      <vt:lpstr>reapply</vt:lpstr>
      <vt:lpstr>reappear</vt:lpstr>
      <vt:lpstr>reappear re + appear = reappear</vt:lpstr>
      <vt:lpstr>reappear re + appear = reappear  (verb) Definition – appear again</vt:lpstr>
      <vt:lpstr>redecorate</vt:lpstr>
      <vt:lpstr>redecorate re + decorate = redecorate </vt:lpstr>
      <vt:lpstr>redecorate re + decorate = redecorate   (verb) Definition – apply paint or wallpaper again  </vt:lpstr>
      <vt:lpstr>reapply</vt:lpstr>
      <vt:lpstr>reapply re + apply = reapply </vt:lpstr>
      <vt:lpstr>reapply re + apply = reapply   (verb) Definition – apply again (like sunscreen when it has run out) </vt:lpstr>
      <vt:lpstr> The magician was able to reappear.</vt:lpstr>
      <vt:lpstr> The magician was able to ________.</vt:lpstr>
      <vt:lpstr> The magician was able to reappear.</vt:lpstr>
      <vt:lpstr>They needed to redecorate the house.</vt:lpstr>
      <vt:lpstr>They needed to __________ the house.</vt:lpstr>
      <vt:lpstr>They needed to redecorate the house.</vt:lpstr>
      <vt:lpstr>People reapply paint to stained walls.</vt:lpstr>
      <vt:lpstr>People _______ paint to stained walls.</vt:lpstr>
      <vt:lpstr>People reapply paint to stained walls.</vt:lpstr>
      <vt:lpstr>New CHALLENGE words.</vt:lpstr>
      <vt:lpstr>heart</vt:lpstr>
      <vt:lpstr>heart The heart is a muscle. </vt:lpstr>
      <vt:lpstr>heart The heart is a muscle. </vt:lpstr>
      <vt:lpstr>The heart is a muscle. </vt:lpstr>
      <vt:lpstr>The ______ is a muscle. </vt:lpstr>
      <vt:lpstr>The heart is a muscle. </vt:lpstr>
      <vt:lpstr>breath</vt:lpstr>
      <vt:lpstr>breath Your breath is warm on a window.</vt:lpstr>
      <vt:lpstr>breath Your breath is warm on a window.</vt:lpstr>
      <vt:lpstr> Your breath is warm on a window.  </vt:lpstr>
      <vt:lpstr> Your ______ is warm on a window.  </vt:lpstr>
      <vt:lpstr> Your breath is warm on a window.  </vt:lpstr>
      <vt:lpstr>Let’s Practise and Apply.</vt:lpstr>
      <vt:lpstr>Can you spot the spelling rule words and the challenge words?</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Write this sentence as I dictate it to you.</vt:lpstr>
      <vt:lpstr>There are ways to reduce burning fuels, such as riding a bicycle rather than driving a car.</vt:lpstr>
      <vt:lpstr>PowerPoint Presentation</vt:lpstr>
      <vt:lpstr>PowerPoint Presentation</vt:lpstr>
      <vt:lpstr>Let’s Revisit and Review…</vt:lpstr>
      <vt:lpstr>Do you remember this challenge word?</vt:lpstr>
      <vt:lpstr>arrive</vt:lpstr>
      <vt:lpstr>arrive   Definition – reach a place at the end of a journey</vt:lpstr>
      <vt:lpstr>arrive   Definition – reach a place at the end of a journey</vt:lpstr>
      <vt:lpstr>Do you remember this challenge word?</vt:lpstr>
      <vt:lpstr>circle</vt:lpstr>
      <vt:lpstr>circle  Definition – a round 2d shape</vt:lpstr>
      <vt:lpstr>circle  Definition – a round 2d shape</vt:lpstr>
      <vt:lpstr>Contractions</vt:lpstr>
      <vt:lpstr>apostrophe (‘) to show missing letters</vt:lpstr>
      <vt:lpstr>shouldn’t</vt:lpstr>
      <vt:lpstr>shouldn’t </vt:lpstr>
      <vt:lpstr>wasn’t </vt:lpstr>
      <vt:lpstr>wasn’t </vt:lpstr>
      <vt:lpstr>Let’s Teach and Practise</vt:lpstr>
      <vt:lpstr>The prefix  re-</vt:lpstr>
      <vt:lpstr>re-</vt:lpstr>
      <vt:lpstr>re- meaning back or again</vt:lpstr>
      <vt:lpstr>re- this prefix can just be added to the root word</vt:lpstr>
      <vt:lpstr>repay</vt:lpstr>
      <vt:lpstr>repay</vt:lpstr>
      <vt:lpstr>rebuild</vt:lpstr>
      <vt:lpstr>rebuild n</vt:lpstr>
      <vt:lpstr>refill</vt:lpstr>
      <vt:lpstr>refill</vt:lpstr>
      <vt:lpstr>repay</vt:lpstr>
      <vt:lpstr>repay re + pay = repay</vt:lpstr>
      <vt:lpstr>repay re + pay = repay  (verb) Definition – pay back</vt:lpstr>
      <vt:lpstr>rebuild</vt:lpstr>
      <vt:lpstr>rebuild re + build = rebuild </vt:lpstr>
      <vt:lpstr>rebuild re + build = rebuild   (verb) Definition – build something again  </vt:lpstr>
      <vt:lpstr>refill</vt:lpstr>
      <vt:lpstr>refill re + fill = refill </vt:lpstr>
      <vt:lpstr>refill re + fill = refill   (verb) Definition – fill again</vt:lpstr>
      <vt:lpstr> The couple had to repay their mortgage early.</vt:lpstr>
      <vt:lpstr> The couple had to _____ their mortgage early.</vt:lpstr>
      <vt:lpstr> The couple had to repay their mortgage early.</vt:lpstr>
      <vt:lpstr>They had to rebuild their home after a storm.</vt:lpstr>
      <vt:lpstr>They had to _______ their home after a storm.</vt:lpstr>
      <vt:lpstr>They had to rebuild their home after a storm.</vt:lpstr>
      <vt:lpstr>The jug needed a refill.</vt:lpstr>
      <vt:lpstr>The jug needed a ______.</vt:lpstr>
      <vt:lpstr>The jug needed a refill.</vt:lpstr>
      <vt:lpstr>New CHALLENGE words.</vt:lpstr>
      <vt:lpstr>heart</vt:lpstr>
      <vt:lpstr>heart The heart is a muscle. </vt:lpstr>
      <vt:lpstr>heart The heart is a muscle. </vt:lpstr>
      <vt:lpstr>The heart is a muscle. </vt:lpstr>
      <vt:lpstr>The ______ is a muscle. </vt:lpstr>
      <vt:lpstr>The heart is a muscle. </vt:lpstr>
      <vt:lpstr>breath</vt:lpstr>
      <vt:lpstr>breath Your breath is warm on a window.</vt:lpstr>
      <vt:lpstr>breath Your breath is warm on a window.</vt:lpstr>
      <vt:lpstr> Your breath is warm on a window.  </vt:lpstr>
      <vt:lpstr> Your ______ is warm on a window.  </vt:lpstr>
      <vt:lpstr> Your breath is warm on a window.  </vt:lpstr>
      <vt:lpstr>Let’s Practise and Apply.</vt:lpstr>
      <vt:lpstr>Can you spot the spelling rule words and the challenge words?</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Global Warming – weather   Today, we know that everywhere, the climate is changing.  The problem is we don’t know by exactly how much, when, what or where.  Scientists arrive at a joint agreement of the why though.  Burning fuel, like oil or coal or wood, makes a gas called carbon dioxide that circles the earth and gets trapped.  This gas can’t escape and it’s getting hotter.  It is called the greenhouse effect.  There are ways to reduce burning fuels, such as riding a bicycle rather than driving a car.  This is a way to help rebuild the balance of gases. </vt:lpstr>
      <vt:lpstr>Write this sentence as I dictate it to you.</vt:lpstr>
      <vt:lpstr> This is a way to help rebuild the balance of gases. </vt:lpstr>
      <vt:lpstr>PowerPoint Presentation</vt:lpstr>
      <vt:lpstr>PowerPoint Presentation</vt:lpstr>
      <vt:lpstr>Old challenge words…</vt:lpstr>
      <vt:lpstr>arrive</vt:lpstr>
      <vt:lpstr>circle</vt:lpstr>
      <vt:lpstr>Old spelling rule words…</vt:lpstr>
      <vt:lpstr>can’t</vt:lpstr>
      <vt:lpstr>didn’t</vt:lpstr>
      <vt:lpstr>hasn’t </vt:lpstr>
      <vt:lpstr>couldn’t</vt:lpstr>
      <vt:lpstr>It’s</vt:lpstr>
      <vt:lpstr>wouldn’t</vt:lpstr>
      <vt:lpstr>shouldn’t</vt:lpstr>
      <vt:lpstr>wasn’t</vt:lpstr>
      <vt:lpstr>New spelling rule words…</vt:lpstr>
      <vt:lpstr>bicycle</vt:lpstr>
      <vt:lpstr>biplane</vt:lpstr>
      <vt:lpstr>bisects</vt:lpstr>
      <vt:lpstr>bilingual</vt:lpstr>
      <vt:lpstr>biannual</vt:lpstr>
      <vt:lpstr>biangular</vt:lpstr>
      <vt:lpstr>reappear</vt:lpstr>
      <vt:lpstr>redecorate</vt:lpstr>
      <vt:lpstr>reapply</vt:lpstr>
      <vt:lpstr>repay</vt:lpstr>
      <vt:lpstr>rebuild</vt:lpstr>
      <vt:lpstr>refill</vt:lpstr>
      <vt:lpstr>New challenge words…</vt:lpstr>
      <vt:lpstr>heart</vt:lpstr>
      <vt:lpstr>breath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6</cp:revision>
  <cp:lastPrinted>2022-05-27T07:40:55Z</cp:lastPrinted>
  <dcterms:created xsi:type="dcterms:W3CDTF">2022-03-23T13:56:57Z</dcterms:created>
  <dcterms:modified xsi:type="dcterms:W3CDTF">2022-07-19T10:39:29Z</dcterms:modified>
</cp:coreProperties>
</file>